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2.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2" r:id="rId1"/>
    <p:sldMasterId id="2147483750" r:id="rId2"/>
    <p:sldMasterId id="2147483799" r:id="rId3"/>
    <p:sldMasterId id="2147483917" r:id="rId4"/>
  </p:sldMasterIdLst>
  <p:notesMasterIdLst>
    <p:notesMasterId r:id="rId36"/>
  </p:notesMasterIdLst>
  <p:sldIdLst>
    <p:sldId id="301" r:id="rId5"/>
    <p:sldId id="302" r:id="rId6"/>
    <p:sldId id="312" r:id="rId7"/>
    <p:sldId id="2147482429" r:id="rId8"/>
    <p:sldId id="2147482490" r:id="rId9"/>
    <p:sldId id="257" r:id="rId10"/>
    <p:sldId id="256" r:id="rId11"/>
    <p:sldId id="2147477783" r:id="rId12"/>
    <p:sldId id="261" r:id="rId13"/>
    <p:sldId id="299" r:id="rId14"/>
    <p:sldId id="264" r:id="rId15"/>
    <p:sldId id="2147477797" r:id="rId16"/>
    <p:sldId id="269" r:id="rId17"/>
    <p:sldId id="2147477784" r:id="rId18"/>
    <p:sldId id="2147482443" r:id="rId19"/>
    <p:sldId id="2147482447" r:id="rId20"/>
    <p:sldId id="306" r:id="rId21"/>
    <p:sldId id="2147472513" r:id="rId22"/>
    <p:sldId id="2147472512" r:id="rId23"/>
    <p:sldId id="307" r:id="rId24"/>
    <p:sldId id="2147472516" r:id="rId25"/>
    <p:sldId id="2147482448" r:id="rId26"/>
    <p:sldId id="2147374676" r:id="rId27"/>
    <p:sldId id="560" r:id="rId28"/>
    <p:sldId id="2147482494" r:id="rId29"/>
    <p:sldId id="2147482489" r:id="rId30"/>
    <p:sldId id="2147482484" r:id="rId31"/>
    <p:sldId id="2147482492" r:id="rId32"/>
    <p:sldId id="2147482491" r:id="rId33"/>
    <p:sldId id="2147482487" r:id="rId34"/>
    <p:sldId id="2147482486"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161288"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1pPr>
    <a:lvl2pPr marL="329184" marR="0" indent="-329184"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2pPr>
    <a:lvl3pPr marL="658368" marR="0" indent="-329184"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3pPr>
    <a:lvl4pPr marL="987552" marR="0" indent="-329183"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4pPr>
    <a:lvl5pPr marL="1143000" marR="0" indent="-457200"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5pPr>
    <a:lvl6pPr marL="1843059"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6pPr>
    <a:lvl7pPr marL="2205631"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7pPr>
    <a:lvl8pPr marL="2568200"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8pPr>
    <a:lvl9pPr marL="2930768"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9pPr>
  </p:defaultTextStyle>
  <p:extLst>
    <p:ext uri="{521415D9-36F7-43E2-AB2F-B90AF26B5E84}">
      <p14:sectionLst xmlns:p14="http://schemas.microsoft.com/office/powerpoint/2010/main">
        <p14:section name="Intro" id="{D16A8853-2541-C748-9905-33DD226D71EA}">
          <p14:sldIdLst>
            <p14:sldId id="301"/>
            <p14:sldId id="302"/>
            <p14:sldId id="312"/>
            <p14:sldId id="2147482429"/>
            <p14:sldId id="2147482490"/>
            <p14:sldId id="257"/>
          </p14:sldIdLst>
        </p14:section>
        <p14:section name="Executive Overview" id="{E2E5A663-E841-4547-A3F0-524145981068}">
          <p14:sldIdLst>
            <p14:sldId id="256"/>
            <p14:sldId id="2147477783"/>
            <p14:sldId id="261"/>
            <p14:sldId id="299"/>
            <p14:sldId id="264"/>
            <p14:sldId id="2147477797"/>
            <p14:sldId id="269"/>
            <p14:sldId id="2147477784"/>
            <p14:sldId id="2147482443"/>
          </p14:sldIdLst>
        </p14:section>
        <p14:section name="WCA" id="{2F5C3B3A-C74D-C34C-AC6F-E886D88984E6}">
          <p14:sldIdLst>
            <p14:sldId id="2147482447"/>
            <p14:sldId id="306"/>
            <p14:sldId id="2147472513"/>
            <p14:sldId id="2147472512"/>
            <p14:sldId id="307"/>
            <p14:sldId id="2147472516"/>
          </p14:sldIdLst>
        </p14:section>
        <p14:section name="WCA4Z" id="{F5196573-A937-E143-A3D3-1B6E1B4C14A3}">
          <p14:sldIdLst>
            <p14:sldId id="2147482448"/>
            <p14:sldId id="2147374676"/>
            <p14:sldId id="560"/>
            <p14:sldId id="2147482494"/>
            <p14:sldId id="2147482489"/>
            <p14:sldId id="2147482484"/>
            <p14:sldId id="2147482492"/>
            <p14:sldId id="2147482491"/>
            <p14:sldId id="2147482487"/>
            <p14:sldId id="2147482486"/>
          </p14:sldIdLst>
        </p14:section>
      </p14:sectionLst>
    </p:ex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D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D1FF"/>
          </a:solidFill>
        </a:fill>
      </a:tcStyle>
    </a:wholeTbl>
    <a:band2H>
      <a:tcTxStyle/>
      <a:tcStyle>
        <a:tcBdr/>
        <a:fill>
          <a:solidFill>
            <a:srgbClr val="E6EA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DD3"/>
          </a:solidFill>
        </a:fill>
      </a:tcStyle>
    </a:wholeTbl>
    <a:band2H>
      <a:tcTxStyle/>
      <a:tcStyle>
        <a:tcBdr/>
        <a:fill>
          <a:solidFill>
            <a:srgbClr val="E6E7EA"/>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FDCFD0"/>
          </a:solidFill>
        </a:fill>
      </a:tcStyle>
    </a:wholeTbl>
    <a:band2H>
      <a:tcTxStyle/>
      <a:tcStyle>
        <a:tcBdr/>
        <a:fill>
          <a:solidFill>
            <a:srgbClr val="FEE8E9"/>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000000"/>
          </a:solidFill>
        </a:fill>
      </a:tcStyle>
    </a:band2H>
    <a:firstCol>
      <a:tcTxStyle b="on"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inor">
          <a:srgbClr val="000000"/>
        </a:fontRef>
        <a:srgbClr val="000000"/>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FFFFFF"/>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FFFFFF"/>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FFFFFF"/>
          </a:solid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FFFFF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2"/>
    <p:restoredTop sz="49939"/>
  </p:normalViewPr>
  <p:slideViewPr>
    <p:cSldViewPr snapToGrid="0">
      <p:cViewPr varScale="1">
        <p:scale>
          <a:sx n="33" d="100"/>
          <a:sy n="33" d="100"/>
        </p:scale>
        <p:origin x="3632" y="248"/>
      </p:cViewPr>
      <p:guideLst>
        <p:guide orient="horz" pos="4320"/>
        <p:guide pos="7680"/>
      </p:guideLst>
    </p:cSldViewPr>
  </p:slideViewPr>
  <p:outlineViewPr>
    <p:cViewPr>
      <p:scale>
        <a:sx n="33" d="100"/>
        <a:sy n="33" d="100"/>
      </p:scale>
      <p:origin x="0" y="0"/>
    </p:cViewPr>
  </p:outlineViewPr>
  <p:notesTextViewPr>
    <p:cViewPr>
      <p:scale>
        <a:sx n="70" d="100"/>
        <a:sy n="7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2" name="Shape 662"/>
          <p:cNvSpPr>
            <a:spLocks noGrp="1" noRot="1" noChangeAspect="1"/>
          </p:cNvSpPr>
          <p:nvPr>
            <p:ph type="sldImg"/>
          </p:nvPr>
        </p:nvSpPr>
        <p:spPr>
          <a:xfrm>
            <a:off x="1143000" y="685800"/>
            <a:ext cx="4572000" cy="3429000"/>
          </a:xfrm>
          <a:prstGeom prst="rect">
            <a:avLst/>
          </a:prstGeom>
        </p:spPr>
        <p:txBody>
          <a:bodyPr/>
          <a:lstStyle/>
          <a:p>
            <a:endParaRPr/>
          </a:p>
        </p:txBody>
      </p:sp>
      <p:sp>
        <p:nvSpPr>
          <p:cNvPr id="663" name="Shape 66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438522" latinLnBrk="0">
      <a:lnSpc>
        <a:spcPct val="110000"/>
      </a:lnSpc>
      <a:defRPr sz="1200">
        <a:latin typeface="+mn-lt"/>
        <a:ea typeface="+mn-ea"/>
        <a:cs typeface="+mn-cs"/>
        <a:sym typeface="Helvetica"/>
      </a:defRPr>
    </a:lvl1pPr>
    <a:lvl2pPr indent="228600" defTabSz="2438522" latinLnBrk="0">
      <a:lnSpc>
        <a:spcPct val="110000"/>
      </a:lnSpc>
      <a:defRPr sz="1200">
        <a:latin typeface="+mn-lt"/>
        <a:ea typeface="+mn-ea"/>
        <a:cs typeface="+mn-cs"/>
        <a:sym typeface="Helvetica"/>
      </a:defRPr>
    </a:lvl2pPr>
    <a:lvl3pPr indent="457200" defTabSz="2438522" latinLnBrk="0">
      <a:lnSpc>
        <a:spcPct val="110000"/>
      </a:lnSpc>
      <a:defRPr sz="1200">
        <a:latin typeface="+mn-lt"/>
        <a:ea typeface="+mn-ea"/>
        <a:cs typeface="+mn-cs"/>
        <a:sym typeface="Helvetica"/>
      </a:defRPr>
    </a:lvl3pPr>
    <a:lvl4pPr indent="685800" defTabSz="2438522" latinLnBrk="0">
      <a:lnSpc>
        <a:spcPct val="110000"/>
      </a:lnSpc>
      <a:defRPr sz="1200">
        <a:latin typeface="+mn-lt"/>
        <a:ea typeface="+mn-ea"/>
        <a:cs typeface="+mn-cs"/>
        <a:sym typeface="Helvetica"/>
      </a:defRPr>
    </a:lvl4pPr>
    <a:lvl5pPr indent="914400" defTabSz="2438522" latinLnBrk="0">
      <a:lnSpc>
        <a:spcPct val="110000"/>
      </a:lnSpc>
      <a:defRPr sz="1200">
        <a:latin typeface="+mn-lt"/>
        <a:ea typeface="+mn-ea"/>
        <a:cs typeface="+mn-cs"/>
        <a:sym typeface="Helvetica"/>
      </a:defRPr>
    </a:lvl5pPr>
    <a:lvl6pPr indent="1143000" defTabSz="2438522" latinLnBrk="0">
      <a:lnSpc>
        <a:spcPct val="110000"/>
      </a:lnSpc>
      <a:defRPr sz="1200">
        <a:latin typeface="+mn-lt"/>
        <a:ea typeface="+mn-ea"/>
        <a:cs typeface="+mn-cs"/>
        <a:sym typeface="Helvetica"/>
      </a:defRPr>
    </a:lvl6pPr>
    <a:lvl7pPr indent="1371600" defTabSz="2438522" latinLnBrk="0">
      <a:lnSpc>
        <a:spcPct val="110000"/>
      </a:lnSpc>
      <a:defRPr sz="1200">
        <a:latin typeface="+mn-lt"/>
        <a:ea typeface="+mn-ea"/>
        <a:cs typeface="+mn-cs"/>
        <a:sym typeface="Helvetica"/>
      </a:defRPr>
    </a:lvl7pPr>
    <a:lvl8pPr indent="1600200" defTabSz="2438522" latinLnBrk="0">
      <a:lnSpc>
        <a:spcPct val="110000"/>
      </a:lnSpc>
      <a:defRPr sz="1200">
        <a:latin typeface="+mn-lt"/>
        <a:ea typeface="+mn-ea"/>
        <a:cs typeface="+mn-cs"/>
        <a:sym typeface="Helvetica"/>
      </a:defRPr>
    </a:lvl8pPr>
    <a:lvl9pPr indent="1828800" defTabSz="2438522" latinLnBrk="0">
      <a:lnSpc>
        <a:spcPct val="110000"/>
      </a:lnSpc>
      <a:defRPr sz="12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788" y="228600"/>
            <a:ext cx="6419850" cy="3611563"/>
          </a:xfrm>
        </p:spPr>
      </p:sp>
      <p:sp>
        <p:nvSpPr>
          <p:cNvPr id="3" name="Notes Placeholder 2"/>
          <p:cNvSpPr>
            <a:spLocks noGrp="1"/>
          </p:cNvSpPr>
          <p:nvPr>
            <p:ph type="body" idx="1"/>
          </p:nvPr>
        </p:nvSpPr>
        <p:spPr/>
        <p:txBody>
          <a:bodyPr/>
          <a:lstStyle/>
          <a:p>
            <a:pPr marL="0" marR="0" lvl="0" indent="0" algn="l" defTabSz="2438522" rtl="0" eaLnBrk="1" fontAlgn="auto" latinLnBrk="0" hangingPunct="1">
              <a:lnSpc>
                <a:spcPct val="110000"/>
              </a:lnSpc>
              <a:spcBef>
                <a:spcPts val="0"/>
              </a:spcBef>
              <a:spcAft>
                <a:spcPts val="0"/>
              </a:spcAft>
              <a:buClrTx/>
              <a:buSzTx/>
              <a:buFontTx/>
              <a:buNone/>
              <a:tabLst/>
              <a:defRPr/>
            </a:pP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6E2E38B8-B0B4-AD41-AC6E-B781F46A9FD3}" type="slidenum">
              <a:rPr lang="en-US" smtClean="0"/>
              <a:pPr/>
              <a:t>1</a:t>
            </a:fld>
            <a:endParaRPr lang="en-US" dirty="0"/>
          </a:p>
        </p:txBody>
      </p:sp>
    </p:spTree>
    <p:extLst>
      <p:ext uri="{BB962C8B-B14F-4D97-AF65-F5344CB8AC3E}">
        <p14:creationId xmlns:p14="http://schemas.microsoft.com/office/powerpoint/2010/main" val="3491783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lvl="0" indent="0" algn="l" defTabSz="2438522" rtl="0" eaLnBrk="1" fontAlgn="auto" latinLnBrk="0" hangingPunct="1">
              <a:lnSpc>
                <a:spcPct val="11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E2E38B8-B0B4-AD41-AC6E-B781F46A9FD3}" type="slidenum">
              <a:rPr lang="en-US" smtClean="0"/>
              <a:pPr/>
              <a:t>2</a:t>
            </a:fld>
            <a:endParaRPr lang="en-US" dirty="0"/>
          </a:p>
        </p:txBody>
      </p:sp>
    </p:spTree>
    <p:extLst>
      <p:ext uri="{BB962C8B-B14F-4D97-AF65-F5344CB8AC3E}">
        <p14:creationId xmlns:p14="http://schemas.microsoft.com/office/powerpoint/2010/main" val="2922603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0" dirty="0"/>
          </a:p>
        </p:txBody>
      </p:sp>
    </p:spTree>
    <p:extLst>
      <p:ext uri="{BB962C8B-B14F-4D97-AF65-F5344CB8AC3E}">
        <p14:creationId xmlns:p14="http://schemas.microsoft.com/office/powerpoint/2010/main" val="420052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a:xfrm>
            <a:off x="206375" y="4087090"/>
            <a:ext cx="6419088" cy="4320309"/>
          </a:xfrm>
        </p:spPr>
        <p:txBody>
          <a:bodyPr/>
          <a:lstStyle/>
          <a:p>
            <a:pPr>
              <a:lnSpc>
                <a:spcPct val="94000"/>
              </a:lnSpc>
            </a:pPr>
            <a:endParaRPr lang="en-US" dirty="0">
              <a:latin typeface="+mn-lt"/>
            </a:endParaRPr>
          </a:p>
        </p:txBody>
      </p:sp>
      <p:sp>
        <p:nvSpPr>
          <p:cNvPr id="4" name="Slide Number Placeholder 3"/>
          <p:cNvSpPr>
            <a:spLocks noGrp="1"/>
          </p:cNvSpPr>
          <p:nvPr>
            <p:ph type="sldNum" sz="quarter" idx="5"/>
          </p:nvPr>
        </p:nvSpPr>
        <p:spPr/>
        <p:txBody>
          <a:bodyPr/>
          <a:lstStyle/>
          <a:p>
            <a:fld id="{6E2E38B8-B0B4-AD41-AC6E-B781F46A9FD3}" type="slidenum">
              <a:rPr lang="en-US" smtClean="0"/>
              <a:pPr/>
              <a:t>4</a:t>
            </a:fld>
            <a:endParaRPr lang="en-US" dirty="0"/>
          </a:p>
        </p:txBody>
      </p:sp>
    </p:spTree>
    <p:extLst>
      <p:ext uri="{BB962C8B-B14F-4D97-AF65-F5344CB8AC3E}">
        <p14:creationId xmlns:p14="http://schemas.microsoft.com/office/powerpoint/2010/main" val="3729995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3BEB-8900-CDD7-3439-301BB0BF1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B1E12-3188-057E-BB7A-F59078D544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F0D903-3B13-B6E1-1D2C-B57CF7ACD895}"/>
              </a:ext>
            </a:extLst>
          </p:cNvPr>
          <p:cNvSpPr>
            <a:spLocks noGrp="1"/>
          </p:cNvSpPr>
          <p:nvPr>
            <p:ph type="body" idx="1"/>
          </p:nvPr>
        </p:nvSpPr>
        <p:spPr/>
        <p:txBody>
          <a:bodyPr/>
          <a:lstStyle/>
          <a:p>
            <a:pPr marL="171450" lvl="1" indent="-171450">
              <a:buFontTx/>
              <a:buChar char="-"/>
            </a:pPr>
            <a:endParaRPr lang="en-US" dirty="0"/>
          </a:p>
          <a:p>
            <a:pPr marL="171450" lvl="1" indent="-171450">
              <a:buFontTx/>
              <a:buChar char="-"/>
            </a:pPr>
            <a:endParaRPr lang="en-US" dirty="0"/>
          </a:p>
          <a:p>
            <a:endParaRPr lang="en-US" dirty="0"/>
          </a:p>
        </p:txBody>
      </p:sp>
    </p:spTree>
    <p:extLst>
      <p:ext uri="{BB962C8B-B14F-4D97-AF65-F5344CB8AC3E}">
        <p14:creationId xmlns:p14="http://schemas.microsoft.com/office/powerpoint/2010/main" val="802181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86C0C-D5E8-F734-B01F-6E34E4144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646B5-1893-29CF-8A9C-25D57267D302}"/>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A5627E20-CC96-E9F1-CAC5-5FC67AF8A7C5}"/>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26FE1C6E-CA7F-6DDD-B9D1-394FD5F139E0}"/>
              </a:ext>
            </a:extLst>
          </p:cNvPr>
          <p:cNvSpPr>
            <a:spLocks noGrp="1"/>
          </p:cNvSpPr>
          <p:nvPr>
            <p:ph type="sldNum" sz="quarter" idx="5"/>
          </p:nvPr>
        </p:nvSpPr>
        <p:spPr/>
        <p:txBody>
          <a:bodyPr/>
          <a:lstStyle/>
          <a:p>
            <a:fld id="{6E2E38B8-B0B4-AD41-AC6E-B781F46A9FD3}" type="slidenum">
              <a:rPr lang="en-US" smtClean="0"/>
              <a:pPr/>
              <a:t>6</a:t>
            </a:fld>
            <a:endParaRPr lang="en-US" dirty="0"/>
          </a:p>
        </p:txBody>
      </p:sp>
    </p:spTree>
    <p:extLst>
      <p:ext uri="{BB962C8B-B14F-4D97-AF65-F5344CB8AC3E}">
        <p14:creationId xmlns:p14="http://schemas.microsoft.com/office/powerpoint/2010/main" val="468641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9227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l" defTabSz="1161288" rtl="0" eaLnBrk="1" fontAlgn="auto" latinLnBrk="0" hangingPunct="0">
              <a:lnSpc>
                <a:spcPct val="100000"/>
              </a:lnSpc>
              <a:spcBef>
                <a:spcPts val="0"/>
              </a:spcBef>
              <a:spcAft>
                <a:spcPts val="0"/>
              </a:spcAft>
              <a:buClrTx/>
              <a:buSzTx/>
              <a:buFontTx/>
              <a:buNone/>
              <a:tabLst/>
              <a:defRPr/>
            </a:pPr>
            <a:fld id="{304E5587-1D51-4644-8021-45432803D195}" type="slidenum">
              <a:rPr kumimoji="0" lang="en-US" sz="3600" b="0" i="0" u="none" strike="noStrike" kern="0" cap="none" spc="0" normalizeH="0" baseline="0" noProof="0" smtClean="0">
                <a:ln>
                  <a:noFill/>
                </a:ln>
                <a:solidFill>
                  <a:srgbClr val="000000"/>
                </a:solidFill>
                <a:effectLst/>
                <a:uLnTx/>
                <a:uFillTx/>
                <a:latin typeface="IBM Plex Sans Light"/>
                <a:sym typeface="IBM Plex Sans Light"/>
              </a:rPr>
              <a:pPr marL="0" marR="0" lvl="0" indent="0" algn="l" defTabSz="1161288" rtl="0" eaLnBrk="1" fontAlgn="auto" latinLnBrk="0" hangingPunct="0">
                <a:lnSpc>
                  <a:spcPct val="100000"/>
                </a:lnSpc>
                <a:spcBef>
                  <a:spcPts val="0"/>
                </a:spcBef>
                <a:spcAft>
                  <a:spcPts val="0"/>
                </a:spcAft>
                <a:buClrTx/>
                <a:buSzTx/>
                <a:buFontTx/>
                <a:buNone/>
                <a:tabLst/>
                <a:defRPr/>
              </a:pPr>
              <a:t>8</a:t>
            </a:fld>
            <a:endParaRPr kumimoji="0" lang="en-US" sz="36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 name="Slide Image Placeholder 7">
            <a:extLst>
              <a:ext uri="{FF2B5EF4-FFF2-40B4-BE49-F238E27FC236}">
                <a16:creationId xmlns:a16="http://schemas.microsoft.com/office/drawing/2014/main" id="{A2C63609-2FC2-64AD-3B48-AD1F855BC797}"/>
              </a:ext>
            </a:extLst>
          </p:cNvPr>
          <p:cNvSpPr>
            <a:spLocks noGrp="1" noRot="1" noChangeAspect="1"/>
          </p:cNvSpPr>
          <p:nvPr>
            <p:ph type="sldImg"/>
          </p:nvPr>
        </p:nvSpPr>
        <p:spPr>
          <a:xfrm>
            <a:off x="206375" y="228600"/>
            <a:ext cx="6419850" cy="3611563"/>
          </a:xfrm>
        </p:spPr>
      </p:sp>
    </p:spTree>
    <p:extLst>
      <p:ext uri="{BB962C8B-B14F-4D97-AF65-F5344CB8AC3E}">
        <p14:creationId xmlns:p14="http://schemas.microsoft.com/office/powerpoint/2010/main" val="642322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1960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778346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048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E5587-1D51-4644-8021-45432803D195}" type="slidenum">
              <a:rPr kumimoji="0" lang="en-US" sz="600" b="0" i="0" u="none" strike="noStrike" kern="1200" cap="none" spc="0" normalizeH="0" baseline="0" noProof="0" smtClean="0">
                <a:ln>
                  <a:noFill/>
                </a:ln>
                <a:solidFill>
                  <a:prstClr val="black"/>
                </a:solidFill>
                <a:effectLst/>
                <a:uLnTx/>
                <a:uFillTx/>
                <a:latin typeface="IBM Plex Sans Light" panose="020B0503050203000203" pitchFamily="34" charset="0"/>
                <a:sym typeface="IBM Plex Sans Light"/>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600" b="0" i="0" u="none" strike="noStrike" kern="1200" cap="none" spc="0" normalizeH="0" baseline="0" noProof="0" dirty="0">
              <a:ln>
                <a:noFill/>
              </a:ln>
              <a:solidFill>
                <a:prstClr val="black"/>
              </a:solidFill>
              <a:effectLst/>
              <a:uLnTx/>
              <a:uFillTx/>
              <a:latin typeface="IBM Plex Sans Light" panose="020B0503050203000203" pitchFamily="34" charset="0"/>
              <a:sym typeface="IBM Plex Sans Light"/>
            </a:endParaRPr>
          </a:p>
        </p:txBody>
      </p:sp>
      <p:sp>
        <p:nvSpPr>
          <p:cNvPr id="8" name="Slide Image Placeholder 7">
            <a:extLst>
              <a:ext uri="{FF2B5EF4-FFF2-40B4-BE49-F238E27FC236}">
                <a16:creationId xmlns:a16="http://schemas.microsoft.com/office/drawing/2014/main" id="{AAC06EE1-BD14-5E4C-313B-47E258114416}"/>
              </a:ext>
            </a:extLst>
          </p:cNvPr>
          <p:cNvSpPr>
            <a:spLocks noGrp="1" noRot="1" noChangeAspect="1"/>
          </p:cNvSpPr>
          <p:nvPr>
            <p:ph type="sldImg"/>
          </p:nvPr>
        </p:nvSpPr>
        <p:spPr>
          <a:xfrm>
            <a:off x="206375" y="228600"/>
            <a:ext cx="6419850" cy="3611563"/>
          </a:xfrm>
        </p:spPr>
      </p:sp>
    </p:spTree>
    <p:extLst>
      <p:ext uri="{BB962C8B-B14F-4D97-AF65-F5344CB8AC3E}">
        <p14:creationId xmlns:p14="http://schemas.microsoft.com/office/powerpoint/2010/main" val="3899639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nSpc>
                <a:spcPct val="107000"/>
              </a:lnSpc>
              <a:spcAft>
                <a:spcPts val="800"/>
              </a:spcAft>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3015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E5587-1D51-4644-8021-45432803D195}" type="slidenum">
              <a:rPr kumimoji="0" lang="en-US" sz="600" b="0" i="0" u="none" strike="noStrike" kern="1200" cap="none" spc="0" normalizeH="0" baseline="0" noProof="0" smtClean="0">
                <a:ln>
                  <a:noFill/>
                </a:ln>
                <a:solidFill>
                  <a:prstClr val="black"/>
                </a:solidFill>
                <a:effectLst/>
                <a:uLnTx/>
                <a:uFillTx/>
                <a:latin typeface="IBM Plex Sans Light" panose="020B0503050203000203" pitchFamily="34" charset="0"/>
                <a:sym typeface="IBM Plex Sans Light"/>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prstClr val="black"/>
              </a:solidFill>
              <a:effectLst/>
              <a:uLnTx/>
              <a:uFillTx/>
              <a:latin typeface="IBM Plex Sans Light" panose="020B0503050203000203" pitchFamily="34" charset="0"/>
              <a:sym typeface="IBM Plex Sans Light"/>
            </a:endParaRPr>
          </a:p>
        </p:txBody>
      </p:sp>
      <p:sp>
        <p:nvSpPr>
          <p:cNvPr id="5" name="Slide Number Placeholder 3">
            <a:extLst>
              <a:ext uri="{FF2B5EF4-FFF2-40B4-BE49-F238E27FC236}">
                <a16:creationId xmlns:a16="http://schemas.microsoft.com/office/drawing/2014/main" id="{F73C9E28-FEED-66C1-47BE-F47F1E7DC275}"/>
              </a:ext>
            </a:extLst>
          </p:cNvPr>
          <p:cNvSpPr txBox="1">
            <a:spLocks/>
          </p:cNvSpPr>
          <p:nvPr/>
        </p:nvSpPr>
        <p:spPr>
          <a:xfrm>
            <a:off x="4037013" y="8837613"/>
            <a:ext cx="2971800" cy="458787"/>
          </a:xfrm>
          <a:prstGeom prst="rect">
            <a:avLst/>
          </a:prstGeom>
        </p:spPr>
        <p:txBody>
          <a:bodyPr vert="horz" lIns="0" tIns="0" rIns="0" bIns="0" rtlCol="0" anchor="b"/>
          <a:lstStyle>
            <a:defPPr>
              <a:defRPr lang="en-US"/>
            </a:defPPr>
            <a:lvl1pPr marL="0" algn="r" defTabSz="914400" rtl="0" eaLnBrk="1" latinLnBrk="0" hangingPunct="1">
              <a:defRPr sz="600" b="0" i="0" kern="1200">
                <a:solidFill>
                  <a:schemeClr val="bg1"/>
                </a:solidFill>
                <a:latin typeface="IBM Plex Sans Light" panose="020B0503050203000203" pitchFamily="34" charset="0"/>
                <a:ea typeface="IBM Plex Sans Light" panose="020B0503050203000203" pitchFamily="34" charset="0"/>
                <a:cs typeface="IBM Plex Sans Light" panose="020B050305020300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E5587-1D51-4644-8021-45432803D195}" type="slidenum">
              <a:rPr kumimoji="0" lang="en-US" sz="600" b="0" i="0" u="none" strike="noStrike" kern="1200" cap="none" spc="0" normalizeH="0" baseline="0" noProof="0" smtClean="0">
                <a:ln>
                  <a:noFill/>
                </a:ln>
                <a:solidFill>
                  <a:prstClr val="white"/>
                </a:solidFill>
                <a:effectLst/>
                <a:uLnTx/>
                <a:uFillTx/>
                <a:latin typeface="IBM Plex Sans Light" panose="020B0503050203000203" pitchFamily="34" charset="0"/>
                <a:sym typeface="IBM Plex Sans Light"/>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prstClr val="white"/>
              </a:solidFill>
              <a:effectLst/>
              <a:uLnTx/>
              <a:uFillTx/>
              <a:latin typeface="IBM Plex Sans Light" panose="020B0503050203000203" pitchFamily="34" charset="0"/>
              <a:sym typeface="IBM Plex Sans Light"/>
            </a:endParaRPr>
          </a:p>
        </p:txBody>
      </p:sp>
      <p:sp>
        <p:nvSpPr>
          <p:cNvPr id="8" name="Slide Image Placeholder 7">
            <a:extLst>
              <a:ext uri="{FF2B5EF4-FFF2-40B4-BE49-F238E27FC236}">
                <a16:creationId xmlns:a16="http://schemas.microsoft.com/office/drawing/2014/main" id="{E639E0D7-34E7-3CAD-ED0C-D8FE8F92657B}"/>
              </a:ext>
            </a:extLst>
          </p:cNvPr>
          <p:cNvSpPr>
            <a:spLocks noGrp="1" noRot="1" noChangeAspect="1"/>
          </p:cNvSpPr>
          <p:nvPr>
            <p:ph type="sldImg"/>
          </p:nvPr>
        </p:nvSpPr>
        <p:spPr>
          <a:xfrm>
            <a:off x="206375" y="228600"/>
            <a:ext cx="6419850" cy="3611563"/>
          </a:xfrm>
        </p:spPr>
      </p:sp>
    </p:spTree>
    <p:extLst>
      <p:ext uri="{BB962C8B-B14F-4D97-AF65-F5344CB8AC3E}">
        <p14:creationId xmlns:p14="http://schemas.microsoft.com/office/powerpoint/2010/main" val="3265865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92038-1EA1-E053-66D9-3F9A0C0BA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5BFB6-9EE2-E8E9-9608-A192283059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87E87B-7144-B1C0-D093-49264CAB9F7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683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E85C-BEAD-CF5F-28A6-4FDFE3792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C2BCFA-6A19-1495-071B-303E623958B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CCCCB6A-6E75-FB75-898D-65D25908172F}"/>
              </a:ext>
            </a:extLst>
          </p:cNvPr>
          <p:cNvSpPr>
            <a:spLocks noGrp="1"/>
          </p:cNvSpPr>
          <p:nvPr>
            <p:ph type="body" idx="1"/>
          </p:nvPr>
        </p:nvSpPr>
        <p:spPr/>
        <p:txBody>
          <a:bodyPr/>
          <a:lstStyle/>
          <a:p>
            <a:pPr marR="0" lvl="0" algn="l" defTabSz="2438522" rtl="0" eaLnBrk="1" fontAlgn="auto" latinLnBrk="0" hangingPunct="1">
              <a:lnSpc>
                <a:spcPct val="110000"/>
              </a:lnSpc>
              <a:spcBef>
                <a:spcPts val="0"/>
              </a:spcBef>
              <a:spcAft>
                <a:spcPts val="0"/>
              </a:spcAft>
              <a:buClrTx/>
              <a:buSzTx/>
              <a:tabLst/>
              <a:defRPr/>
            </a:pPr>
            <a:endParaRPr lang="en-US" dirty="0"/>
          </a:p>
          <a:p>
            <a:pPr marR="0" lvl="0" algn="l" defTabSz="2438522" rtl="0" eaLnBrk="1" fontAlgn="auto" latinLnBrk="0" hangingPunct="1">
              <a:lnSpc>
                <a:spcPct val="110000"/>
              </a:lnSpc>
              <a:spcBef>
                <a:spcPts val="0"/>
              </a:spcBef>
              <a:spcAft>
                <a:spcPts val="0"/>
              </a:spcAft>
              <a:buClrTx/>
              <a:buSzTx/>
              <a:tabLst/>
              <a:defRPr/>
            </a:pPr>
            <a:endParaRPr lang="en-US" dirty="0"/>
          </a:p>
          <a:p>
            <a:pPr algn="l">
              <a:spcBef>
                <a:spcPts val="0"/>
              </a:spcBef>
              <a:spcAft>
                <a:spcPts val="0"/>
              </a:spcAft>
            </a:pPr>
            <a:endParaRPr lang="en-US" b="0" i="0" u="none" strike="noStrike" dirty="0">
              <a:effectLst/>
            </a:endParaRPr>
          </a:p>
          <a:p>
            <a:endParaRPr lang="en-US" dirty="0"/>
          </a:p>
        </p:txBody>
      </p:sp>
    </p:spTree>
    <p:extLst>
      <p:ext uri="{BB962C8B-B14F-4D97-AF65-F5344CB8AC3E}">
        <p14:creationId xmlns:p14="http://schemas.microsoft.com/office/powerpoint/2010/main" val="374358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6E2E38B8-B0B4-AD41-AC6E-B781F46A9FD3}" type="slidenum">
              <a:rPr lang="en-US" smtClean="0"/>
              <a:pPr/>
              <a:t>17</a:t>
            </a:fld>
            <a:endParaRPr lang="en-US" dirty="0"/>
          </a:p>
        </p:txBody>
      </p:sp>
    </p:spTree>
    <p:extLst>
      <p:ext uri="{BB962C8B-B14F-4D97-AF65-F5344CB8AC3E}">
        <p14:creationId xmlns:p14="http://schemas.microsoft.com/office/powerpoint/2010/main" val="3598280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6E2E38B8-B0B4-AD41-AC6E-B781F46A9FD3}" type="slidenum">
              <a:rPr lang="en-US" smtClean="0"/>
              <a:pPr/>
              <a:t>18</a:t>
            </a:fld>
            <a:endParaRPr lang="en-US" dirty="0"/>
          </a:p>
        </p:txBody>
      </p:sp>
    </p:spTree>
    <p:extLst>
      <p:ext uri="{BB962C8B-B14F-4D97-AF65-F5344CB8AC3E}">
        <p14:creationId xmlns:p14="http://schemas.microsoft.com/office/powerpoint/2010/main" val="4081639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6E2E38B8-B0B4-AD41-AC6E-B781F46A9FD3}" type="slidenum">
              <a:rPr lang="en-US" smtClean="0"/>
              <a:pPr/>
              <a:t>19</a:t>
            </a:fld>
            <a:endParaRPr lang="en-US" dirty="0"/>
          </a:p>
        </p:txBody>
      </p:sp>
    </p:spTree>
    <p:extLst>
      <p:ext uri="{BB962C8B-B14F-4D97-AF65-F5344CB8AC3E}">
        <p14:creationId xmlns:p14="http://schemas.microsoft.com/office/powerpoint/2010/main" val="1317259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15373-1BFD-46BD-0F7E-3BE75064D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6998E-D0E2-2987-53F7-AFDA2DFDF676}"/>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F1CE484F-32C6-5FCB-1BC3-65FF64431BCE}"/>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976EE453-B9CE-9F30-AEF5-E1A036C3DFF8}"/>
              </a:ext>
            </a:extLst>
          </p:cNvPr>
          <p:cNvSpPr>
            <a:spLocks noGrp="1"/>
          </p:cNvSpPr>
          <p:nvPr>
            <p:ph type="sldNum" sz="quarter" idx="5"/>
          </p:nvPr>
        </p:nvSpPr>
        <p:spPr/>
        <p:txBody>
          <a:bodyPr/>
          <a:lstStyle/>
          <a:p>
            <a:fld id="{6E2E38B8-B0B4-AD41-AC6E-B781F46A9FD3}" type="slidenum">
              <a:rPr lang="en-US" smtClean="0"/>
              <a:pPr/>
              <a:t>20</a:t>
            </a:fld>
            <a:endParaRPr lang="en-US" dirty="0"/>
          </a:p>
        </p:txBody>
      </p:sp>
    </p:spTree>
    <p:extLst>
      <p:ext uri="{BB962C8B-B14F-4D97-AF65-F5344CB8AC3E}">
        <p14:creationId xmlns:p14="http://schemas.microsoft.com/office/powerpoint/2010/main" val="816362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4E271-A24F-E39D-492C-3D1291ADA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0B8F6-7B88-13CA-C9C1-401676D6056A}"/>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B3B3869C-9B21-B1AC-9BA9-577E67C84C6D}"/>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DD9F48D8-70FE-BF36-5A31-4A1468D86187}"/>
              </a:ext>
            </a:extLst>
          </p:cNvPr>
          <p:cNvSpPr>
            <a:spLocks noGrp="1"/>
          </p:cNvSpPr>
          <p:nvPr>
            <p:ph type="sldNum" sz="quarter" idx="5"/>
          </p:nvPr>
        </p:nvSpPr>
        <p:spPr/>
        <p:txBody>
          <a:bodyPr/>
          <a:lstStyle/>
          <a:p>
            <a:fld id="{6E2E38B8-B0B4-AD41-AC6E-B781F46A9FD3}" type="slidenum">
              <a:rPr lang="en-US" smtClean="0"/>
              <a:pPr/>
              <a:t>21</a:t>
            </a:fld>
            <a:endParaRPr lang="en-US" dirty="0"/>
          </a:p>
        </p:txBody>
      </p:sp>
    </p:spTree>
    <p:extLst>
      <p:ext uri="{BB962C8B-B14F-4D97-AF65-F5344CB8AC3E}">
        <p14:creationId xmlns:p14="http://schemas.microsoft.com/office/powerpoint/2010/main" val="2918341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DC58E-987B-3A2F-F030-6EAC8BC65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357F8-E41F-70A1-A72B-43D9EB8D92F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14B12E3-C37C-76C6-6E41-729DD44203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7407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latin typeface="+mn-lt"/>
            </a:endParaRPr>
          </a:p>
          <a:p>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2E38B8-B0B4-AD41-AC6E-B781F46A9F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2186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73E39-517B-183E-166D-DEA994B55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AEC39-932C-588A-F7E3-A3DAB46F8D87}"/>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D22117BB-DAC1-E9E2-2C29-C95A38FD17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FEBFEB-08CA-CE4E-7A3E-10F541048F33}"/>
              </a:ext>
            </a:extLst>
          </p:cNvPr>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rPr>
              <a:pPr marL="0" marR="0" lvl="0" indent="0" algn="r" defTabSz="1829379" rtl="0" eaLnBrk="1" fontAlgn="auto" latinLnBrk="0" hangingPunct="1">
                <a:lnSpc>
                  <a:spcPct val="100000"/>
                </a:lnSpc>
                <a:spcBef>
                  <a:spcPts val="0"/>
                </a:spcBef>
                <a:spcAft>
                  <a:spcPts val="0"/>
                </a:spcAft>
                <a:buClrTx/>
                <a:buSzTx/>
                <a:buFontTx/>
                <a:buNone/>
                <a:tabLst/>
                <a:defRPr/>
              </a:pPr>
              <a:t>24</a:t>
            </a:fld>
            <a:endPar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ndParaRPr>
          </a:p>
        </p:txBody>
      </p:sp>
      <p:sp>
        <p:nvSpPr>
          <p:cNvPr id="5" name="Footer Placeholder 4">
            <a:extLst>
              <a:ext uri="{FF2B5EF4-FFF2-40B4-BE49-F238E27FC236}">
                <a16:creationId xmlns:a16="http://schemas.microsoft.com/office/drawing/2014/main" id="{F3F10032-2712-F950-EB38-6ABDAF76A0C4}"/>
              </a:ext>
            </a:extLst>
          </p:cNvPr>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rPr>
              <a:t>Footer</a:t>
            </a:r>
          </a:p>
        </p:txBody>
      </p:sp>
    </p:spTree>
    <p:extLst>
      <p:ext uri="{BB962C8B-B14F-4D97-AF65-F5344CB8AC3E}">
        <p14:creationId xmlns:p14="http://schemas.microsoft.com/office/powerpoint/2010/main" val="796706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8B9B5-F30B-F5AC-AF14-8C78481F3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A1C4E-78CA-EAA9-E23F-37496216A061}"/>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4B7C8F8F-196E-964B-1348-33085592A5D9}"/>
              </a:ext>
            </a:extLst>
          </p:cNvPr>
          <p:cNvSpPr>
            <a:spLocks noGrp="1"/>
          </p:cNvSpPr>
          <p:nvPr>
            <p:ph type="body" idx="1"/>
          </p:nvPr>
        </p:nvSpPr>
        <p:spPr/>
        <p:txBody>
          <a:bodyPr/>
          <a:lstStyle/>
          <a:p>
            <a:pPr marL="171450" indent="-171450">
              <a:lnSpc>
                <a:spcPct val="100000"/>
              </a:lnSpc>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1637ADD4-2E8B-E8C0-D193-675F4CDC3DC5}"/>
              </a:ext>
            </a:extLst>
          </p:cNvPr>
          <p:cNvSpPr>
            <a:spLocks noGrp="1"/>
          </p:cNvSpPr>
          <p:nvPr>
            <p:ph type="sldNum" sz="quarter" idx="5"/>
          </p:nvPr>
        </p:nvSpPr>
        <p:spPr/>
        <p:txBody>
          <a:bodyPr/>
          <a:lstStyle/>
          <a:p>
            <a:fld id="{6E2E38B8-B0B4-AD41-AC6E-B781F46A9FD3}" type="slidenum">
              <a:rPr lang="en-US" smtClean="0"/>
              <a:pPr/>
              <a:t>25</a:t>
            </a:fld>
            <a:endParaRPr lang="en-US" dirty="0"/>
          </a:p>
        </p:txBody>
      </p:sp>
    </p:spTree>
    <p:extLst>
      <p:ext uri="{BB962C8B-B14F-4D97-AF65-F5344CB8AC3E}">
        <p14:creationId xmlns:p14="http://schemas.microsoft.com/office/powerpoint/2010/main" val="936514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C6C8-BC4D-E4DC-E751-92F5230E0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03BE3-3329-708D-DAEF-A512CEDF9C24}"/>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796988B7-C1B2-4D8D-4DE3-C095A7FE6C44}"/>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80E1EDFE-F80E-2408-AC8A-A3F4ED60C889}"/>
              </a:ext>
            </a:extLst>
          </p:cNvPr>
          <p:cNvSpPr>
            <a:spLocks noGrp="1"/>
          </p:cNvSpPr>
          <p:nvPr>
            <p:ph type="sldNum" sz="quarter" idx="5"/>
          </p:nvPr>
        </p:nvSpPr>
        <p:spPr/>
        <p:txBody>
          <a:bodyPr/>
          <a:lstStyle/>
          <a:p>
            <a:fld id="{6E2E38B8-B0B4-AD41-AC6E-B781F46A9FD3}" type="slidenum">
              <a:rPr lang="en-US" smtClean="0"/>
              <a:pPr/>
              <a:t>26</a:t>
            </a:fld>
            <a:endParaRPr lang="en-US" dirty="0"/>
          </a:p>
        </p:txBody>
      </p:sp>
    </p:spTree>
    <p:extLst>
      <p:ext uri="{BB962C8B-B14F-4D97-AF65-F5344CB8AC3E}">
        <p14:creationId xmlns:p14="http://schemas.microsoft.com/office/powerpoint/2010/main" val="1831236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2E38B8-B0B4-AD41-AC6E-B781F46A9FD3}" type="slidenum">
              <a:rPr lang="en-US" smtClean="0"/>
              <a:pPr/>
              <a:t>27</a:t>
            </a:fld>
            <a:endParaRPr lang="en-US" dirty="0"/>
          </a:p>
        </p:txBody>
      </p:sp>
    </p:spTree>
    <p:extLst>
      <p:ext uri="{BB962C8B-B14F-4D97-AF65-F5344CB8AC3E}">
        <p14:creationId xmlns:p14="http://schemas.microsoft.com/office/powerpoint/2010/main" val="2846998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73A62-15EB-B93B-576B-5E1B9A3FA3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15CB4-B23A-F258-CC42-228D2F36BD10}"/>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B3144DC9-0302-3EE6-EE6D-075958728926}"/>
              </a:ext>
            </a:extLst>
          </p:cNvPr>
          <p:cNvSpPr>
            <a:spLocks noGrp="1"/>
          </p:cNvSpPr>
          <p:nvPr>
            <p:ph type="body" idx="1"/>
          </p:nvPr>
        </p:nvSpPr>
        <p:spPr/>
        <p:txBody>
          <a:bodyPr/>
          <a:lstStyle/>
          <a:p>
            <a:pPr marL="171450" indent="-171450">
              <a:lnSpc>
                <a:spcPct val="100000"/>
              </a:lnSpc>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67EA1B30-7CFA-63A9-A059-B88C2128A61E}"/>
              </a:ext>
            </a:extLst>
          </p:cNvPr>
          <p:cNvSpPr>
            <a:spLocks noGrp="1"/>
          </p:cNvSpPr>
          <p:nvPr>
            <p:ph type="sldNum" sz="quarter" idx="5"/>
          </p:nvPr>
        </p:nvSpPr>
        <p:spPr/>
        <p:txBody>
          <a:bodyPr/>
          <a:lstStyle/>
          <a:p>
            <a:fld id="{6E2E38B8-B0B4-AD41-AC6E-B781F46A9FD3}" type="slidenum">
              <a:rPr lang="en-US" smtClean="0"/>
              <a:pPr/>
              <a:t>28</a:t>
            </a:fld>
            <a:endParaRPr lang="en-US" dirty="0"/>
          </a:p>
        </p:txBody>
      </p:sp>
    </p:spTree>
    <p:extLst>
      <p:ext uri="{BB962C8B-B14F-4D97-AF65-F5344CB8AC3E}">
        <p14:creationId xmlns:p14="http://schemas.microsoft.com/office/powerpoint/2010/main" val="2142781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88E7-67E4-ECDF-3D41-9BE0E057F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1763B-B431-DD2F-A42C-17EC145B3B01}"/>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97518367-443C-313D-7667-70AC709683F3}"/>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ECE68B99-DFF1-FC84-A80C-7BADFD05B8E6}"/>
              </a:ext>
            </a:extLst>
          </p:cNvPr>
          <p:cNvSpPr>
            <a:spLocks noGrp="1"/>
          </p:cNvSpPr>
          <p:nvPr>
            <p:ph type="sldNum" sz="quarter" idx="5"/>
          </p:nvPr>
        </p:nvSpPr>
        <p:spPr/>
        <p:txBody>
          <a:bodyPr/>
          <a:lstStyle/>
          <a:p>
            <a:fld id="{6E2E38B8-B0B4-AD41-AC6E-B781F46A9FD3}" type="slidenum">
              <a:rPr lang="en-US" smtClean="0"/>
              <a:pPr/>
              <a:t>29</a:t>
            </a:fld>
            <a:endParaRPr lang="en-US" dirty="0"/>
          </a:p>
        </p:txBody>
      </p:sp>
    </p:spTree>
    <p:extLst>
      <p:ext uri="{BB962C8B-B14F-4D97-AF65-F5344CB8AC3E}">
        <p14:creationId xmlns:p14="http://schemas.microsoft.com/office/powerpoint/2010/main" val="4240610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513D7-1720-1426-0F65-B6AEC5815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C8130-7E81-B37A-1C45-C3E6D90CEF37}"/>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58D59FFE-7AF4-0B0C-82D2-686823912F54}"/>
              </a:ext>
            </a:extLst>
          </p:cNvPr>
          <p:cNvSpPr>
            <a:spLocks noGrp="1"/>
          </p:cNvSpPr>
          <p:nvPr>
            <p:ph type="body" idx="1"/>
          </p:nvPr>
        </p:nvSpPr>
        <p:spPr/>
        <p:txBody>
          <a:bodyPr/>
          <a:lstStyle/>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2FA56280-2551-B405-7471-B49D0B0999FF}"/>
              </a:ext>
            </a:extLst>
          </p:cNvPr>
          <p:cNvSpPr>
            <a:spLocks noGrp="1"/>
          </p:cNvSpPr>
          <p:nvPr>
            <p:ph type="sldNum" sz="quarter" idx="5"/>
          </p:nvPr>
        </p:nvSpPr>
        <p:spPr/>
        <p:txBody>
          <a:bodyPr/>
          <a:lstStyle/>
          <a:p>
            <a:fld id="{6E2E38B8-B0B4-AD41-AC6E-B781F46A9FD3}" type="slidenum">
              <a:rPr lang="en-US" smtClean="0"/>
              <a:pPr/>
              <a:t>30</a:t>
            </a:fld>
            <a:endParaRPr lang="en-US" dirty="0"/>
          </a:p>
        </p:txBody>
      </p:sp>
    </p:spTree>
    <p:extLst>
      <p:ext uri="{BB962C8B-B14F-4D97-AF65-F5344CB8AC3E}">
        <p14:creationId xmlns:p14="http://schemas.microsoft.com/office/powerpoint/2010/main" val="3736466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D113E-64D0-CF9B-F997-08B305F32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CDD35-302A-6D04-A7DA-A68ECD9EC42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34CD9FB-838C-4C73-6ABD-B3C89B0DFF33}"/>
              </a:ext>
            </a:extLst>
          </p:cNvPr>
          <p:cNvSpPr>
            <a:spLocks noGrp="1"/>
          </p:cNvSpPr>
          <p:nvPr>
            <p:ph type="body" idx="1"/>
          </p:nvPr>
        </p:nvSpPr>
        <p:spPr/>
        <p:txBody>
          <a:bodyPr/>
          <a:lstStyle/>
          <a:p>
            <a:pPr marR="0" lvl="0" algn="l" defTabSz="2438522" rtl="0" eaLnBrk="1" fontAlgn="auto" latinLnBrk="0" hangingPunct="1">
              <a:lnSpc>
                <a:spcPct val="110000"/>
              </a:lnSpc>
              <a:spcBef>
                <a:spcPts val="0"/>
              </a:spcBef>
              <a:spcAft>
                <a:spcPts val="0"/>
              </a:spcAft>
              <a:buClrTx/>
              <a:buSzTx/>
              <a:tabLst/>
              <a:defRPr/>
            </a:pPr>
            <a:endParaRPr lang="en-US" dirty="0"/>
          </a:p>
          <a:p>
            <a:pPr algn="l">
              <a:spcBef>
                <a:spcPts val="0"/>
              </a:spcBef>
              <a:spcAft>
                <a:spcPts val="0"/>
              </a:spcAft>
            </a:pPr>
            <a:endParaRPr lang="en-US" b="0" i="0" u="none" strike="noStrike" dirty="0">
              <a:effectLst/>
            </a:endParaRPr>
          </a:p>
          <a:p>
            <a:endParaRPr lang="en-US" dirty="0"/>
          </a:p>
        </p:txBody>
      </p:sp>
    </p:spTree>
    <p:extLst>
      <p:ext uri="{BB962C8B-B14F-4D97-AF65-F5344CB8AC3E}">
        <p14:creationId xmlns:p14="http://schemas.microsoft.com/office/powerpoint/2010/main" val="436418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email.address@ibm.com" TargetMode="External"/><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hyperlink" Target="mailto:email.address@ibm.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hyperlink" Target="mailto:email.address@ibm.com" TargetMode="External"/><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2" Type="http://schemas.openxmlformats.org/officeDocument/2006/relationships/hyperlink" Target="http://ibm.com/trademark" TargetMode="External"/><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2" Type="http://schemas.openxmlformats.org/officeDocument/2006/relationships/hyperlink" Target="http://ibm.com/trademark" TargetMode="External"/><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24384000" cy="12001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9"/>
            <a:ext cx="11049149" cy="6288087"/>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3" name="Text Placeholder 6">
            <a:extLst>
              <a:ext uri="{FF2B5EF4-FFF2-40B4-BE49-F238E27FC236}">
                <a16:creationId xmlns:a16="http://schemas.microsoft.com/office/drawing/2014/main" id="{2EC0ABF4-1C51-BF7D-70CF-DD2C38C9DB69}"/>
              </a:ext>
            </a:extLst>
          </p:cNvPr>
          <p:cNvSpPr>
            <a:spLocks noGrp="1"/>
          </p:cNvSpPr>
          <p:nvPr>
            <p:ph type="body" sz="quarter" idx="10"/>
          </p:nvPr>
        </p:nvSpPr>
        <p:spPr>
          <a:xfrm>
            <a:off x="560886" y="12096093"/>
            <a:ext cx="4952355" cy="1143000"/>
          </a:xfrm>
          <a:prstGeom prst="rect">
            <a:avLst/>
          </a:prstGeom>
        </p:spPr>
        <p:txBody>
          <a:bodyPr anchor="b"/>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6">
            <a:extLst>
              <a:ext uri="{FF2B5EF4-FFF2-40B4-BE49-F238E27FC236}">
                <a16:creationId xmlns:a16="http://schemas.microsoft.com/office/drawing/2014/main" id="{6069D4BA-0EE4-89E6-7C3A-71F71400A311}"/>
              </a:ext>
            </a:extLst>
          </p:cNvPr>
          <p:cNvSpPr>
            <a:spLocks noGrp="1"/>
          </p:cNvSpPr>
          <p:nvPr>
            <p:ph type="body" sz="quarter" idx="14"/>
          </p:nvPr>
        </p:nvSpPr>
        <p:spPr>
          <a:xfrm>
            <a:off x="6655521" y="12001501"/>
            <a:ext cx="4952355" cy="1237592"/>
          </a:xfrm>
          <a:prstGeom prst="rect">
            <a:avLst/>
          </a:prstGeom>
        </p:spPr>
        <p:txBody>
          <a:bodyPr anchor="b"/>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4022488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24384000" cy="120015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marL="0" marR="0" indent="0" algn="l" defTabSz="914309"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IBM Plex Sans Light" panose="020B0403050203000203" pitchFamily="34" charset="0"/>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8" y="384049"/>
            <a:ext cx="11049150" cy="4573587"/>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6">
            <a:extLst>
              <a:ext uri="{FF2B5EF4-FFF2-40B4-BE49-F238E27FC236}">
                <a16:creationId xmlns:a16="http://schemas.microsoft.com/office/drawing/2014/main" id="{5314509F-3705-A705-C5B3-FA435C246A22}"/>
              </a:ext>
            </a:extLst>
          </p:cNvPr>
          <p:cNvSpPr>
            <a:spLocks noGrp="1"/>
          </p:cNvSpPr>
          <p:nvPr>
            <p:ph type="body" sz="quarter" idx="10"/>
          </p:nvPr>
        </p:nvSpPr>
        <p:spPr>
          <a:xfrm>
            <a:off x="560886" y="12096093"/>
            <a:ext cx="4952355" cy="1143000"/>
          </a:xfrm>
          <a:prstGeom prst="rect">
            <a:avLst/>
          </a:prstGeom>
        </p:spPr>
        <p:txBody>
          <a:bodyPr anchor="b"/>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3F264794-39E6-B78D-2E92-D8D02F9188BC}"/>
              </a:ext>
            </a:extLst>
          </p:cNvPr>
          <p:cNvSpPr>
            <a:spLocks noGrp="1"/>
          </p:cNvSpPr>
          <p:nvPr>
            <p:ph type="body" sz="quarter" idx="14"/>
          </p:nvPr>
        </p:nvSpPr>
        <p:spPr>
          <a:xfrm>
            <a:off x="6655521" y="12001501"/>
            <a:ext cx="4952355" cy="1237592"/>
          </a:xfrm>
          <a:prstGeom prst="rect">
            <a:avLst/>
          </a:prstGeom>
        </p:spPr>
        <p:txBody>
          <a:bodyPr anchor="b"/>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664895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8" y="384049"/>
            <a:ext cx="11049150" cy="4573587"/>
          </a:xfrm>
        </p:spPr>
        <p:txBody>
          <a:bodyPr/>
          <a:lstStyle>
            <a:lvl1pPr>
              <a:lnSpc>
                <a:spcPct val="100000"/>
              </a:lnSpc>
              <a:defRPr sz="8599" b="0" i="0">
                <a:latin typeface="IBM Plex Sans Light" panose="020B0403050203000203" pitchFamily="34" charset="0"/>
              </a:defRPr>
            </a:lvl1pPr>
          </a:lstStyle>
          <a:p>
            <a:r>
              <a:rPr lang="en-US" dirty="0"/>
              <a:t>Click to edit Master title style</a:t>
            </a:r>
          </a:p>
        </p:txBody>
      </p:sp>
    </p:spTree>
    <p:extLst>
      <p:ext uri="{BB962C8B-B14F-4D97-AF65-F5344CB8AC3E}">
        <p14:creationId xmlns:p14="http://schemas.microsoft.com/office/powerpoint/2010/main" val="140306018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lain, business un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9"/>
            <a:ext cx="11049149" cy="4573587"/>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575997" y="12463272"/>
            <a:ext cx="11049149" cy="762000"/>
          </a:xfrm>
          <a:prstGeom prst="rect">
            <a:avLst/>
          </a:prstGeom>
        </p:spPr>
        <p:txBody>
          <a:bodyPr anchor="b"/>
          <a:lstStyle>
            <a:lvl1pPr>
              <a:lnSpc>
                <a:spcPct val="100000"/>
              </a:lnSpc>
              <a:spcBef>
                <a:spcPts val="0"/>
              </a:spcBef>
              <a:defRPr sz="3600" b="0" i="0">
                <a:solidFill>
                  <a:schemeClr val="tx1"/>
                </a:solidFill>
                <a:latin typeface="IBM Plex Sans Light" panose="020B0403050203000203" pitchFamily="34" charset="0"/>
              </a:defRPr>
            </a:lvl1pPr>
          </a:lstStyle>
          <a:p>
            <a:pPr lvl="0"/>
            <a:r>
              <a:rPr lang="en-US" dirty="0"/>
              <a:t>Click to edit Master text styles</a:t>
            </a:r>
          </a:p>
        </p:txBody>
      </p:sp>
    </p:spTree>
    <p:extLst>
      <p:ext uri="{BB962C8B-B14F-4D97-AF65-F5344CB8AC3E}">
        <p14:creationId xmlns:p14="http://schemas.microsoft.com/office/powerpoint/2010/main" val="280889137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magery, half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8" y="569913"/>
            <a:ext cx="11047562"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7" y="384049"/>
            <a:ext cx="10099757" cy="10479087"/>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Tree>
    <p:extLst>
      <p:ext uri="{BB962C8B-B14F-4D97-AF65-F5344CB8AC3E}">
        <p14:creationId xmlns:p14="http://schemas.microsoft.com/office/powerpoint/2010/main" val="415715053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8" y="569913"/>
            <a:ext cx="11047562"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8" y="1527049"/>
            <a:ext cx="10098360" cy="9337675"/>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575998" y="385200"/>
            <a:ext cx="10098360" cy="571500"/>
          </a:xfrm>
          <a:prstGeom prst="rect">
            <a:avLst/>
          </a:prstGeom>
        </p:spPr>
        <p:txBody>
          <a:bodyPr/>
          <a:lstStyle>
            <a:lvl1pPr>
              <a:lnSpc>
                <a:spcPct val="100000"/>
              </a:lnSpc>
              <a:spcBef>
                <a:spcPts val="0"/>
              </a:spcBef>
              <a:defRPr sz="3600" b="0" i="0">
                <a:solidFill>
                  <a:schemeClr val="tx2"/>
                </a:solidFill>
                <a:latin typeface="IBM Plex Sans Light" panose="020B0403050203000203" pitchFamily="34" charset="0"/>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p:txBody>
      </p:sp>
    </p:spTree>
    <p:extLst>
      <p:ext uri="{BB962C8B-B14F-4D97-AF65-F5344CB8AC3E}">
        <p14:creationId xmlns:p14="http://schemas.microsoft.com/office/powerpoint/2010/main" val="42820055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9"/>
            <a:ext cx="4955530" cy="4573587"/>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1838" y="569914"/>
            <a:ext cx="4952355" cy="11431587"/>
          </a:xfrm>
          <a:prstGeom prst="rect">
            <a:avLst/>
          </a:prstGeom>
        </p:spPr>
        <p:txBody>
          <a:bodyPr/>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298"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3" name="Text Placeholder 6">
            <a:extLst>
              <a:ext uri="{FF2B5EF4-FFF2-40B4-BE49-F238E27FC236}">
                <a16:creationId xmlns:a16="http://schemas.microsoft.com/office/drawing/2014/main" id="{3815CA4A-82C6-E038-8C80-CF4A54B1E6C0}"/>
              </a:ext>
            </a:extLst>
          </p:cNvPr>
          <p:cNvSpPr>
            <a:spLocks noGrp="1"/>
          </p:cNvSpPr>
          <p:nvPr>
            <p:ph type="body" sz="quarter" idx="19"/>
          </p:nvPr>
        </p:nvSpPr>
        <p:spPr>
          <a:xfrm>
            <a:off x="18831588" y="569913"/>
            <a:ext cx="4952355" cy="11431587"/>
          </a:xfrm>
          <a:prstGeom prst="rect">
            <a:avLst/>
          </a:prstGeom>
        </p:spPr>
        <p:txBody>
          <a:bodyPr/>
          <a:lstStyle>
            <a:lvl1pPr defTabSz="1161172">
              <a:lnSpc>
                <a:spcPct val="100000"/>
              </a:lnSpc>
              <a:spcBef>
                <a:spcPts val="0"/>
              </a:spcBef>
              <a:defRPr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298" indent="-327567" defTabSz="1161172">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4292534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9"/>
            <a:ext cx="11049149" cy="2859087"/>
          </a:xfrm>
        </p:spPr>
        <p:txBody>
          <a:bodyPr rIns="457200"/>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48435609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574601" y="385200"/>
            <a:ext cx="17139593" cy="8191500"/>
          </a:xfrm>
        </p:spPr>
        <p:txBody>
          <a:bodyPr/>
          <a:lstStyle>
            <a:lvl1pPr>
              <a:lnSpc>
                <a:spcPct val="100000"/>
              </a:lnSpc>
              <a:defRPr sz="17198"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60856105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out,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9"/>
            <a:ext cx="9907885" cy="2859087"/>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8" name="Text Placeholder 6">
            <a:extLst>
              <a:ext uri="{FF2B5EF4-FFF2-40B4-BE49-F238E27FC236}">
                <a16:creationId xmlns:a16="http://schemas.microsoft.com/office/drawing/2014/main" id="{B9D4AF5E-3E60-06F1-E3E3-F00E3ADA90B1}"/>
              </a:ext>
            </a:extLst>
          </p:cNvPr>
          <p:cNvSpPr>
            <a:spLocks noGrp="1"/>
          </p:cNvSpPr>
          <p:nvPr>
            <p:ph type="body" sz="quarter" idx="10"/>
          </p:nvPr>
        </p:nvSpPr>
        <p:spPr>
          <a:xfrm>
            <a:off x="12734061" y="384049"/>
            <a:ext cx="11073942" cy="8574086"/>
          </a:xfrm>
          <a:prstGeom prst="rect">
            <a:avLst/>
          </a:prstGeom>
        </p:spPr>
        <p:txBody>
          <a:bodyPr/>
          <a:lstStyle>
            <a:lvl1pPr defTabSz="1161172">
              <a:lnSpc>
                <a:spcPct val="100000"/>
              </a:lnSpc>
              <a:spcBef>
                <a:spcPts val="0"/>
              </a:spcBef>
              <a:defRPr sz="6399" b="0" i="0">
                <a:solidFill>
                  <a:schemeClr val="tx1"/>
                </a:solidFill>
                <a:latin typeface="IBM Plex Sans Light" panose="020B0403050203000203" pitchFamily="34" charset="0"/>
              </a:defRPr>
            </a:lvl1pPr>
            <a:lvl2pPr defTabSz="1161172">
              <a:lnSpc>
                <a:spcPct val="100000"/>
              </a:lnSpc>
              <a:spcBef>
                <a:spcPts val="0"/>
              </a:spcBef>
              <a:defRPr sz="6399" b="0" i="0">
                <a:solidFill>
                  <a:schemeClr val="tx1"/>
                </a:solidFill>
                <a:latin typeface="IBM Plex Sans Light" panose="020B0403050203000203" pitchFamily="34" charset="0"/>
              </a:defRPr>
            </a:lvl2pPr>
            <a:lvl3pPr defTabSz="1161172">
              <a:lnSpc>
                <a:spcPct val="100000"/>
              </a:lnSpc>
              <a:spcBef>
                <a:spcPts val="0"/>
              </a:spcBef>
              <a:defRPr sz="6399" b="0" i="0">
                <a:solidFill>
                  <a:schemeClr val="tx1"/>
                </a:solidFill>
                <a:latin typeface="IBM Plex Sans Light" panose="020B0403050203000203" pitchFamily="34" charset="0"/>
              </a:defRPr>
            </a:lvl3pPr>
            <a:lvl4pPr defTabSz="1161172">
              <a:lnSpc>
                <a:spcPct val="100000"/>
              </a:lnSpc>
              <a:spcBef>
                <a:spcPts val="0"/>
              </a:spcBef>
              <a:defRPr sz="6399"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0052493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stand-al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5201"/>
            <a:ext cx="14660241" cy="9717087"/>
          </a:xfrm>
        </p:spPr>
        <p:txBody>
          <a:bodyPr/>
          <a:lstStyle>
            <a:lvl1pPr>
              <a:lnSpc>
                <a:spcPct val="100000"/>
              </a:lnSpc>
              <a:defRPr sz="8599"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183225121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 2 callouts,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575925" y="9296400"/>
            <a:ext cx="11049149" cy="3543300"/>
          </a:xfrm>
          <a:prstGeom prst="rect">
            <a:avLst/>
          </a:prstGeom>
        </p:spPr>
        <p:txBody>
          <a:bodyPr anchor="b"/>
          <a:lstStyle>
            <a:lvl1pPr>
              <a:lnSpc>
                <a:spcPct val="100000"/>
              </a:lnSpc>
              <a:spcBef>
                <a:spcPts val="0"/>
              </a:spcBef>
              <a:defRPr sz="25797" b="0" i="0">
                <a:solidFill>
                  <a:schemeClr val="accent1"/>
                </a:solidFill>
                <a:latin typeface="IBM Plex Sans Light" panose="020B04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12758925" y="9296400"/>
            <a:ext cx="11047562" cy="3543300"/>
          </a:xfrm>
          <a:prstGeom prst="rect">
            <a:avLst/>
          </a:prstGeom>
        </p:spPr>
        <p:txBody>
          <a:bodyPr anchor="b"/>
          <a:lstStyle>
            <a:lvl1pPr>
              <a:lnSpc>
                <a:spcPct val="100000"/>
              </a:lnSpc>
              <a:spcBef>
                <a:spcPts val="0"/>
              </a:spcBef>
              <a:defRPr sz="25797" b="0" i="0">
                <a:solidFill>
                  <a:schemeClr val="accent1"/>
                </a:solidFill>
                <a:latin typeface="IBM Plex Sans Light" panose="020B0403050203000203" pitchFamily="34" charset="0"/>
              </a:defRPr>
            </a:lvl1pPr>
          </a:lstStyle>
          <a:p>
            <a:r>
              <a:rPr lang="en-US" dirty="0"/>
              <a:t>+00%</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12192000"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2" name="Text Placeholder 6">
            <a:extLst>
              <a:ext uri="{FF2B5EF4-FFF2-40B4-BE49-F238E27FC236}">
                <a16:creationId xmlns:a16="http://schemas.microsoft.com/office/drawing/2014/main" id="{001B1D3B-7FD1-5342-AD21-86B27FCC1276}"/>
              </a:ext>
            </a:extLst>
          </p:cNvPr>
          <p:cNvSpPr>
            <a:spLocks noGrp="1"/>
          </p:cNvSpPr>
          <p:nvPr>
            <p:ph type="body" sz="quarter" idx="10"/>
          </p:nvPr>
        </p:nvSpPr>
        <p:spPr>
          <a:xfrm>
            <a:off x="574600" y="385201"/>
            <a:ext cx="7631182" cy="6288087"/>
          </a:xfrm>
          <a:prstGeom prst="rect">
            <a:avLst/>
          </a:prstGeom>
        </p:spPr>
        <p:txBody>
          <a:bodyPr/>
          <a:lstStyle>
            <a:lvl1pPr defTabSz="1161172">
              <a:lnSpc>
                <a:spcPct val="100000"/>
              </a:lnSpc>
              <a:spcBef>
                <a:spcPts val="0"/>
              </a:spcBef>
              <a:defRPr sz="6399" b="0" i="0">
                <a:solidFill>
                  <a:schemeClr val="tx1"/>
                </a:solidFill>
                <a:latin typeface="IBM Plex Sans Light" panose="020B0403050203000203" pitchFamily="34" charset="0"/>
              </a:defRPr>
            </a:lvl1pPr>
            <a:lvl2pPr defTabSz="1161172">
              <a:lnSpc>
                <a:spcPct val="100000"/>
              </a:lnSpc>
              <a:spcBef>
                <a:spcPts val="0"/>
              </a:spcBef>
              <a:defRPr sz="6399" b="0" i="0">
                <a:solidFill>
                  <a:schemeClr val="tx1"/>
                </a:solidFill>
                <a:latin typeface="IBM Plex Sans Light" panose="020B0403050203000203" pitchFamily="34" charset="0"/>
              </a:defRPr>
            </a:lvl2pPr>
            <a:lvl3pPr defTabSz="1161172">
              <a:lnSpc>
                <a:spcPct val="100000"/>
              </a:lnSpc>
              <a:spcBef>
                <a:spcPts val="0"/>
              </a:spcBef>
              <a:defRPr sz="6399" b="0" i="0">
                <a:solidFill>
                  <a:schemeClr val="tx1"/>
                </a:solidFill>
                <a:latin typeface="IBM Plex Sans Light" panose="020B0403050203000203" pitchFamily="34" charset="0"/>
              </a:defRPr>
            </a:lvl3pPr>
            <a:lvl4pPr defTabSz="1161172">
              <a:lnSpc>
                <a:spcPct val="100000"/>
              </a:lnSpc>
              <a:spcBef>
                <a:spcPts val="0"/>
              </a:spcBef>
              <a:defRPr sz="6399"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6">
            <a:extLst>
              <a:ext uri="{FF2B5EF4-FFF2-40B4-BE49-F238E27FC236}">
                <a16:creationId xmlns:a16="http://schemas.microsoft.com/office/drawing/2014/main" id="{EE2A6217-C3F0-04CD-0266-C53A5C85FDE3}"/>
              </a:ext>
            </a:extLst>
          </p:cNvPr>
          <p:cNvSpPr>
            <a:spLocks noGrp="1"/>
          </p:cNvSpPr>
          <p:nvPr>
            <p:ph type="body" sz="quarter" idx="19"/>
          </p:nvPr>
        </p:nvSpPr>
        <p:spPr>
          <a:xfrm>
            <a:off x="12758926" y="385200"/>
            <a:ext cx="7631182" cy="6288087"/>
          </a:xfrm>
          <a:prstGeom prst="rect">
            <a:avLst/>
          </a:prstGeom>
        </p:spPr>
        <p:txBody>
          <a:bodyPr/>
          <a:lstStyle>
            <a:lvl1pPr defTabSz="1161172">
              <a:lnSpc>
                <a:spcPct val="100000"/>
              </a:lnSpc>
              <a:spcBef>
                <a:spcPts val="0"/>
              </a:spcBef>
              <a:defRPr sz="6399" b="0" i="0">
                <a:solidFill>
                  <a:schemeClr val="tx1"/>
                </a:solidFill>
                <a:latin typeface="IBM Plex Sans Light" panose="020B0403050203000203" pitchFamily="34" charset="0"/>
              </a:defRPr>
            </a:lvl1pPr>
            <a:lvl2pPr defTabSz="1161172">
              <a:lnSpc>
                <a:spcPct val="100000"/>
              </a:lnSpc>
              <a:spcBef>
                <a:spcPts val="0"/>
              </a:spcBef>
              <a:defRPr sz="6399" b="0" i="0">
                <a:solidFill>
                  <a:schemeClr val="tx1"/>
                </a:solidFill>
                <a:latin typeface="IBM Plex Sans Light" panose="020B0403050203000203" pitchFamily="34" charset="0"/>
              </a:defRPr>
            </a:lvl2pPr>
            <a:lvl3pPr defTabSz="1161172">
              <a:lnSpc>
                <a:spcPct val="100000"/>
              </a:lnSpc>
              <a:spcBef>
                <a:spcPts val="0"/>
              </a:spcBef>
              <a:defRPr sz="6399" b="0" i="0">
                <a:solidFill>
                  <a:schemeClr val="tx1"/>
                </a:solidFill>
                <a:latin typeface="IBM Plex Sans Light" panose="020B0403050203000203" pitchFamily="34" charset="0"/>
              </a:defRPr>
            </a:lvl3pPr>
            <a:lvl4pPr defTabSz="1161172">
              <a:lnSpc>
                <a:spcPct val="100000"/>
              </a:lnSpc>
              <a:spcBef>
                <a:spcPts val="0"/>
              </a:spcBef>
              <a:defRPr sz="6399"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990367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3 callouts, vertical">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12766601" y="385200"/>
            <a:ext cx="4949181" cy="1906588"/>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18857045" y="385201"/>
            <a:ext cx="4949181" cy="1903413"/>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3" y="385200"/>
            <a:ext cx="4950768" cy="1907912"/>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5997" y="385200"/>
            <a:ext cx="4949181" cy="28590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6633" y="12042775"/>
            <a:ext cx="4950768"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marL="146289" indent="-146289">
              <a:lnSpc>
                <a:spcPct val="100000"/>
              </a:lnSpc>
              <a:spcBef>
                <a:spcPts val="0"/>
              </a:spcBef>
              <a:defRPr sz="1600" b="0" i="0">
                <a:solidFill>
                  <a:schemeClr val="tx1"/>
                </a:solidFill>
                <a:latin typeface="IBM Plex Sans Light" panose="020B0403050203000203" pitchFamily="34" charset="0"/>
              </a:defRPr>
            </a:lvl2pPr>
            <a:lvl3pPr marL="292579" indent="-146289">
              <a:lnSpc>
                <a:spcPct val="100000"/>
              </a:lnSpc>
              <a:spcBef>
                <a:spcPts val="0"/>
              </a:spcBef>
              <a:defRPr sz="1600" b="0" i="0">
                <a:solidFill>
                  <a:schemeClr val="tx1"/>
                </a:solidFill>
                <a:latin typeface="IBM Plex Sans Light" panose="020B0403050203000203" pitchFamily="34" charset="0"/>
              </a:defRPr>
            </a:lvl3pPr>
            <a:lvl4pPr marL="438868" indent="-146289">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666633" y="2333067"/>
            <a:ext cx="4950768" cy="967304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38" y="2333067"/>
            <a:ext cx="4952355" cy="9666845"/>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8857045" y="2333067"/>
            <a:ext cx="4952355" cy="9666845"/>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212166988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2 callouts, horizontal">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56825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574600" y="385200"/>
            <a:ext cx="4949181" cy="5335588"/>
          </a:xfrm>
        </p:spPr>
        <p:txBody>
          <a:bodyPr/>
          <a:lstStyle>
            <a:lvl1pPr>
              <a:lnSpc>
                <a:spcPct val="100000"/>
              </a:lnSpc>
              <a:defRPr sz="8599" b="0" i="0">
                <a:solidFill>
                  <a:schemeClr val="accent1"/>
                </a:solidFill>
                <a:latin typeface="IBM Plex Sans Light" panose="020B0403050203000203" pitchFamily="34" charset="0"/>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6666632" y="385201"/>
            <a:ext cx="11047562" cy="5335587"/>
          </a:xfrm>
          <a:prstGeom prst="rect">
            <a:avLst/>
          </a:prstGeom>
        </p:spPr>
        <p:txBody>
          <a:bodyPr/>
          <a:lstStyle>
            <a:lvl1pPr>
              <a:lnSpc>
                <a:spcPct val="100000"/>
              </a:lnSpc>
              <a:spcBef>
                <a:spcPts val="0"/>
              </a:spcBef>
              <a:defRPr sz="8599" b="0" i="0">
                <a:solidFill>
                  <a:schemeClr val="tx1"/>
                </a:solidFill>
                <a:latin typeface="IBM Plex Sans Light" panose="020B0403050203000203" pitchFamily="34" charset="0"/>
              </a:defRPr>
            </a:lvl1pPr>
            <a:lvl2pPr marL="327567" indent="-327567">
              <a:lnSpc>
                <a:spcPct val="100000"/>
              </a:lnSpc>
              <a:spcBef>
                <a:spcPts val="0"/>
              </a:spcBef>
              <a:defRPr sz="8599" b="0" i="0">
                <a:solidFill>
                  <a:schemeClr val="tx1"/>
                </a:solidFill>
                <a:latin typeface="IBM Plex Sans Light" panose="020B0403050203000203" pitchFamily="34" charset="0"/>
              </a:defRPr>
            </a:lvl2pPr>
            <a:lvl3pPr marL="658734" indent="-327567">
              <a:lnSpc>
                <a:spcPct val="100000"/>
              </a:lnSpc>
              <a:spcBef>
                <a:spcPts val="0"/>
              </a:spcBef>
              <a:defRPr sz="8599" b="0" i="0">
                <a:solidFill>
                  <a:schemeClr val="tx1"/>
                </a:solidFill>
                <a:latin typeface="IBM Plex Sans Light" panose="020B0403050203000203" pitchFamily="34" charset="0"/>
              </a:defRPr>
            </a:lvl3pPr>
            <a:lvl4pPr marL="986301" indent="-327567">
              <a:lnSpc>
                <a:spcPct val="100000"/>
              </a:lnSpc>
              <a:spcBef>
                <a:spcPts val="0"/>
              </a:spcBef>
              <a:defRPr sz="8599" b="0" i="0">
                <a:solidFill>
                  <a:schemeClr val="tx1"/>
                </a:solidFill>
                <a:latin typeface="IBM Plex Sans Light" panose="020B0403050203000203" pitchFamily="34" charset="0"/>
              </a:defRPr>
            </a:lvl4pPr>
            <a:lvl5pPr>
              <a:lnSpc>
                <a:spcPct val="100000"/>
              </a:lnSpc>
              <a:spcBef>
                <a:spcPts val="0"/>
              </a:spcBef>
              <a:defRPr sz="8599">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574600" y="6477000"/>
            <a:ext cx="4949181" cy="5334000"/>
          </a:xfrm>
          <a:prstGeom prst="rect">
            <a:avLst/>
          </a:prstGeom>
        </p:spPr>
        <p:txBody>
          <a:bodyPr/>
          <a:lstStyle>
            <a:lvl1pPr>
              <a:lnSpc>
                <a:spcPct val="100000"/>
              </a:lnSpc>
              <a:defRPr sz="8599" b="0" i="0">
                <a:solidFill>
                  <a:schemeClr val="accent1"/>
                </a:solidFill>
                <a:latin typeface="IBM Plex Sans Light" panose="020B0403050203000203" pitchFamily="34" charset="0"/>
              </a:defRPr>
            </a:lvl1pPr>
            <a:lvl2pPr>
              <a:lnSpc>
                <a:spcPct val="100000"/>
              </a:lnSpc>
              <a:defRPr sz="8599">
                <a:solidFill>
                  <a:schemeClr val="accent1"/>
                </a:solidFill>
              </a:defRPr>
            </a:lvl2pPr>
            <a:lvl3pPr>
              <a:lnSpc>
                <a:spcPct val="100000"/>
              </a:lnSpc>
              <a:defRPr sz="8599">
                <a:solidFill>
                  <a:schemeClr val="accent1"/>
                </a:solidFill>
              </a:defRPr>
            </a:lvl3pPr>
            <a:lvl4pPr>
              <a:lnSpc>
                <a:spcPct val="100000"/>
              </a:lnSpc>
              <a:defRPr sz="8599">
                <a:solidFill>
                  <a:schemeClr val="accent1"/>
                </a:solidFill>
              </a:defRPr>
            </a:lvl4pPr>
            <a:lvl5pPr>
              <a:lnSpc>
                <a:spcPct val="100000"/>
              </a:lnSpc>
              <a:defRPr sz="85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6666632" y="6477000"/>
            <a:ext cx="11047562" cy="5334000"/>
          </a:xfrm>
          <a:prstGeom prst="rect">
            <a:avLst/>
          </a:prstGeom>
        </p:spPr>
        <p:txBody>
          <a:bodyPr/>
          <a:lstStyle>
            <a:lvl1pPr>
              <a:lnSpc>
                <a:spcPct val="100000"/>
              </a:lnSpc>
              <a:spcBef>
                <a:spcPts val="0"/>
              </a:spcBef>
              <a:defRPr sz="8599" b="0" i="0">
                <a:solidFill>
                  <a:schemeClr val="tx1"/>
                </a:solidFill>
                <a:latin typeface="IBM Plex Sans Light" panose="020B0403050203000203" pitchFamily="34" charset="0"/>
              </a:defRPr>
            </a:lvl1pPr>
            <a:lvl2pPr marL="327567" indent="-327567">
              <a:lnSpc>
                <a:spcPct val="100000"/>
              </a:lnSpc>
              <a:spcBef>
                <a:spcPts val="0"/>
              </a:spcBef>
              <a:defRPr sz="8599" b="0" i="0">
                <a:solidFill>
                  <a:schemeClr val="tx1"/>
                </a:solidFill>
                <a:latin typeface="IBM Plex Sans Light" panose="020B0403050203000203" pitchFamily="34" charset="0"/>
              </a:defRPr>
            </a:lvl2pPr>
            <a:lvl3pPr marL="658734" indent="-327567">
              <a:lnSpc>
                <a:spcPct val="100000"/>
              </a:lnSpc>
              <a:spcBef>
                <a:spcPts val="0"/>
              </a:spcBef>
              <a:defRPr sz="8599" b="0" i="0">
                <a:solidFill>
                  <a:schemeClr val="tx1"/>
                </a:solidFill>
                <a:latin typeface="IBM Plex Sans Light" panose="020B0403050203000203" pitchFamily="34" charset="0"/>
              </a:defRPr>
            </a:lvl3pPr>
            <a:lvl4pPr marL="986301" indent="-327567">
              <a:lnSpc>
                <a:spcPct val="100000"/>
              </a:lnSpc>
              <a:spcBef>
                <a:spcPts val="0"/>
              </a:spcBef>
              <a:defRPr sz="8599" b="0" i="0">
                <a:solidFill>
                  <a:schemeClr val="tx1"/>
                </a:solidFill>
                <a:latin typeface="IBM Plex Sans Light" panose="020B0403050203000203" pitchFamily="34" charset="0"/>
              </a:defRPr>
            </a:lvl4pPr>
            <a:lvl5pPr>
              <a:lnSpc>
                <a:spcPct val="100000"/>
              </a:lnSpc>
              <a:spcBef>
                <a:spcPts val="0"/>
              </a:spcBef>
              <a:defRPr sz="8599">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355069631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3 callouts, horizont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6666632" y="8191500"/>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6666632" y="4000500"/>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3" y="385201"/>
            <a:ext cx="4950768" cy="2859087"/>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5997" y="385200"/>
            <a:ext cx="4949181" cy="28590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6633" y="12042775"/>
            <a:ext cx="4950768"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a:lnSpc>
                <a:spcPct val="100000"/>
              </a:lnSpc>
              <a:spcBef>
                <a:spcPts val="0"/>
              </a:spcBef>
              <a:defRPr sz="1600" b="0" i="0">
                <a:solidFill>
                  <a:schemeClr val="tx1"/>
                </a:solidFill>
                <a:latin typeface="IBM Plex Sans Light" panose="020B0403050203000203" pitchFamily="34" charset="0"/>
              </a:defRPr>
            </a:lvl2pPr>
            <a:lvl3pPr>
              <a:lnSpc>
                <a:spcPct val="100000"/>
              </a:lnSpc>
              <a:spcBef>
                <a:spcPts val="0"/>
              </a:spcBef>
              <a:defRPr sz="1600" b="0" i="0">
                <a:solidFill>
                  <a:schemeClr val="tx1"/>
                </a:solidFill>
                <a:latin typeface="IBM Plex Sans Light" panose="020B0403050203000203" pitchFamily="34" charset="0"/>
              </a:defRPr>
            </a:lvl3pPr>
            <a:lvl4pPr>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12761838" y="385201"/>
            <a:ext cx="7619008" cy="2859087"/>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38" y="4187952"/>
            <a:ext cx="7619008"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2761838" y="8403336"/>
            <a:ext cx="7619008"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666633" y="4187952"/>
            <a:ext cx="4950768" cy="2857506"/>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6666634" y="8403336"/>
            <a:ext cx="4950766" cy="2857506"/>
          </a:xfrm>
          <a:prstGeom prst="rect">
            <a:avLst/>
          </a:prstGeom>
        </p:spPr>
        <p:txBody>
          <a:bodyPr/>
          <a:lstStyle>
            <a:lvl1pPr>
              <a:lnSpc>
                <a:spcPct val="100000"/>
              </a:lnSpc>
              <a:defRPr sz="12999" b="0" i="0">
                <a:solidFill>
                  <a:schemeClr val="accent1"/>
                </a:solidFill>
                <a:latin typeface="IBM Plex Sans Light" panose="020B0403050203000203" pitchFamily="34" charset="0"/>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111652261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4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4" name="Text Placeholder 6">
            <a:extLst>
              <a:ext uri="{FF2B5EF4-FFF2-40B4-BE49-F238E27FC236}">
                <a16:creationId xmlns:a16="http://schemas.microsoft.com/office/drawing/2014/main" id="{B303799C-055C-81A5-3E36-D78912AA66DA}"/>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297B3A71-6FB0-4C14-4695-68801FBBBEA7}"/>
              </a:ext>
            </a:extLst>
          </p:cNvPr>
          <p:cNvSpPr>
            <a:spLocks noGrp="1"/>
          </p:cNvSpPr>
          <p:nvPr>
            <p:ph type="body" sz="quarter" idx="19"/>
          </p:nvPr>
        </p:nvSpPr>
        <p:spPr>
          <a:xfrm>
            <a:off x="720631"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5C1273EB-3A3E-B282-A619-1D6FB102B117}"/>
              </a:ext>
            </a:extLst>
          </p:cNvPr>
          <p:cNvSpPr>
            <a:spLocks noGrp="1"/>
          </p:cNvSpPr>
          <p:nvPr>
            <p:ph type="body" sz="quarter" idx="20"/>
          </p:nvPr>
        </p:nvSpPr>
        <p:spPr>
          <a:xfrm>
            <a:off x="12737562"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20367260-BF8E-C847-2296-4EAD779F010E}"/>
              </a:ext>
            </a:extLst>
          </p:cNvPr>
          <p:cNvSpPr>
            <a:spLocks noGrp="1"/>
          </p:cNvSpPr>
          <p:nvPr>
            <p:ph type="body" sz="quarter" idx="21"/>
          </p:nvPr>
        </p:nvSpPr>
        <p:spPr>
          <a:xfrm>
            <a:off x="18857045"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8284288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4 columns, short divi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2" y="385201"/>
            <a:ext cx="4955530" cy="1525587"/>
          </a:xfrm>
          <a:prstGeom prst="rect">
            <a:avLst/>
          </a:prstGeom>
        </p:spPr>
        <p:txBody>
          <a:bodyPr/>
          <a:lstStyle>
            <a:lvl1pPr>
              <a:lnSpc>
                <a:spcPct val="100000"/>
              </a:lnSpc>
              <a:spcBef>
                <a:spcPts val="0"/>
              </a:spcBef>
              <a:defRPr sz="2000" b="0" i="0">
                <a:solidFill>
                  <a:schemeClr val="tx1"/>
                </a:solidFill>
                <a:latin typeface="IBM Plex Sans Light" panose="020B0403050203000203" pitchFamily="34" charset="0"/>
              </a:defRPr>
            </a:lvl1pPr>
            <a:lvl2pPr marL="182862" indent="-182862">
              <a:lnSpc>
                <a:spcPct val="100000"/>
              </a:lnSpc>
              <a:spcBef>
                <a:spcPts val="0"/>
              </a:spcBef>
              <a:defRPr sz="2000" b="0" i="0">
                <a:solidFill>
                  <a:schemeClr val="tx1"/>
                </a:solidFill>
                <a:latin typeface="IBM Plex Sans Light" panose="020B0403050203000203" pitchFamily="34" charset="0"/>
              </a:defRPr>
            </a:lvl2pPr>
            <a:lvl3pPr marL="365723" indent="-182862">
              <a:lnSpc>
                <a:spcPct val="100000"/>
              </a:lnSpc>
              <a:spcBef>
                <a:spcPts val="0"/>
              </a:spcBef>
              <a:defRPr sz="2000" b="0" i="0">
                <a:solidFill>
                  <a:schemeClr val="tx1"/>
                </a:solidFill>
                <a:latin typeface="IBM Plex Sans Light" panose="020B0403050203000203" pitchFamily="34" charset="0"/>
              </a:defRPr>
            </a:lvl3pPr>
            <a:lvl4pPr marL="548585" indent="-182862">
              <a:lnSpc>
                <a:spcPct val="100000"/>
              </a:lnSpc>
              <a:spcBef>
                <a:spcPts val="0"/>
              </a:spcBef>
              <a:defRPr sz="2000" b="0" i="0">
                <a:solidFill>
                  <a:schemeClr val="tx1"/>
                </a:solidFill>
                <a:latin typeface="IBM Plex Sans Light" panose="020B04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6095206" y="3429000"/>
            <a:ext cx="0" cy="8572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12187365"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18285619"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3" name="Text Placeholder 6">
            <a:extLst>
              <a:ext uri="{FF2B5EF4-FFF2-40B4-BE49-F238E27FC236}">
                <a16:creationId xmlns:a16="http://schemas.microsoft.com/office/drawing/2014/main" id="{4E03333F-C9F4-9C57-BAAE-A49EA523AFB5}"/>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CF3321C6-7CF8-EF30-4736-48A201B09471}"/>
              </a:ext>
            </a:extLst>
          </p:cNvPr>
          <p:cNvSpPr>
            <a:spLocks noGrp="1"/>
          </p:cNvSpPr>
          <p:nvPr>
            <p:ph type="body" sz="quarter" idx="19"/>
          </p:nvPr>
        </p:nvSpPr>
        <p:spPr>
          <a:xfrm>
            <a:off x="720631"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6">
            <a:extLst>
              <a:ext uri="{FF2B5EF4-FFF2-40B4-BE49-F238E27FC236}">
                <a16:creationId xmlns:a16="http://schemas.microsoft.com/office/drawing/2014/main" id="{AC67FA0E-EA85-0950-FCC7-3F6BF1A74144}"/>
              </a:ext>
            </a:extLst>
          </p:cNvPr>
          <p:cNvSpPr>
            <a:spLocks noGrp="1"/>
          </p:cNvSpPr>
          <p:nvPr>
            <p:ph type="body" sz="quarter" idx="20"/>
          </p:nvPr>
        </p:nvSpPr>
        <p:spPr>
          <a:xfrm>
            <a:off x="12737562"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0EE67605-D889-6D38-2F1B-DF58E809AC59}"/>
              </a:ext>
            </a:extLst>
          </p:cNvPr>
          <p:cNvSpPr>
            <a:spLocks noGrp="1"/>
          </p:cNvSpPr>
          <p:nvPr>
            <p:ph type="body" sz="quarter" idx="21"/>
          </p:nvPr>
        </p:nvSpPr>
        <p:spPr>
          <a:xfrm>
            <a:off x="18857045"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194397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2" y="576072"/>
            <a:ext cx="4955530"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06" indent="-256006">
              <a:lnSpc>
                <a:spcPct val="100000"/>
              </a:lnSpc>
              <a:spcBef>
                <a:spcPts val="0"/>
              </a:spcBef>
              <a:defRPr sz="4400" b="0" i="0">
                <a:solidFill>
                  <a:schemeClr val="tx1"/>
                </a:solidFill>
                <a:latin typeface="IBM Plex Sans Light" panose="020B0403050203000203" pitchFamily="34" charset="0"/>
              </a:defRPr>
            </a:lvl2pPr>
            <a:lvl3pPr marL="512013" indent="-256006">
              <a:lnSpc>
                <a:spcPct val="100000"/>
              </a:lnSpc>
              <a:spcBef>
                <a:spcPts val="0"/>
              </a:spcBef>
              <a:defRPr sz="4400" b="0" i="0">
                <a:solidFill>
                  <a:schemeClr val="tx1"/>
                </a:solidFill>
                <a:latin typeface="IBM Plex Sans Light" panose="020B0403050203000203" pitchFamily="34" charset="0"/>
              </a:defRPr>
            </a:lvl3pPr>
            <a:lvl4pPr marL="768019" indent="-256006">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1838" y="576072"/>
            <a:ext cx="4952355"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06" indent="-256006">
              <a:lnSpc>
                <a:spcPct val="100000"/>
              </a:lnSpc>
              <a:spcBef>
                <a:spcPts val="0"/>
              </a:spcBef>
              <a:defRPr sz="4400" b="0" i="0">
                <a:solidFill>
                  <a:schemeClr val="tx1"/>
                </a:solidFill>
                <a:latin typeface="IBM Plex Sans Light" panose="020B0403050203000203" pitchFamily="34" charset="0"/>
              </a:defRPr>
            </a:lvl2pPr>
            <a:lvl3pPr marL="512013" indent="-256006">
              <a:lnSpc>
                <a:spcPct val="100000"/>
              </a:lnSpc>
              <a:spcBef>
                <a:spcPts val="0"/>
              </a:spcBef>
              <a:defRPr sz="4400" b="0" i="0">
                <a:solidFill>
                  <a:schemeClr val="tx1"/>
                </a:solidFill>
                <a:latin typeface="IBM Plex Sans Light" panose="020B0403050203000203" pitchFamily="34" charset="0"/>
              </a:defRPr>
            </a:lvl3pPr>
            <a:lvl4pPr marL="768019" indent="-256006">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5" y="576072"/>
            <a:ext cx="4958704"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06" indent="-256006">
              <a:lnSpc>
                <a:spcPct val="100000"/>
              </a:lnSpc>
              <a:spcBef>
                <a:spcPts val="0"/>
              </a:spcBef>
              <a:defRPr sz="4400" b="0" i="0">
                <a:solidFill>
                  <a:schemeClr val="tx1"/>
                </a:solidFill>
                <a:latin typeface="IBM Plex Sans Light" panose="020B0403050203000203" pitchFamily="34" charset="0"/>
              </a:defRPr>
            </a:lvl2pPr>
            <a:lvl3pPr marL="512013" indent="-256006">
              <a:lnSpc>
                <a:spcPct val="100000"/>
              </a:lnSpc>
              <a:spcBef>
                <a:spcPts val="0"/>
              </a:spcBef>
              <a:defRPr sz="4400" b="0" i="0">
                <a:solidFill>
                  <a:schemeClr val="tx1"/>
                </a:solidFill>
                <a:latin typeface="IBM Plex Sans Light" panose="020B0403050203000203" pitchFamily="34" charset="0"/>
              </a:defRPr>
            </a:lvl3pPr>
            <a:lvl4pPr marL="768019" indent="-256006">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6095206"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12187365"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568250" y="1280423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6" name="Text Placeholder 6">
            <a:extLst>
              <a:ext uri="{FF2B5EF4-FFF2-40B4-BE49-F238E27FC236}">
                <a16:creationId xmlns:a16="http://schemas.microsoft.com/office/drawing/2014/main" id="{F4F49B39-EB32-770F-5644-D3D938710775}"/>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5D25B5E4-5513-DB6F-04BF-4A2A85E85763}"/>
              </a:ext>
            </a:extLst>
          </p:cNvPr>
          <p:cNvSpPr>
            <a:spLocks noGrp="1"/>
          </p:cNvSpPr>
          <p:nvPr>
            <p:ph type="body" sz="quarter" idx="20"/>
          </p:nvPr>
        </p:nvSpPr>
        <p:spPr>
          <a:xfrm>
            <a:off x="12737562"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EC86775E-92B8-3897-2210-2993F34BA628}"/>
              </a:ext>
            </a:extLst>
          </p:cNvPr>
          <p:cNvSpPr>
            <a:spLocks noGrp="1"/>
          </p:cNvSpPr>
          <p:nvPr>
            <p:ph type="body" sz="quarter" idx="21"/>
          </p:nvPr>
        </p:nvSpPr>
        <p:spPr>
          <a:xfrm>
            <a:off x="18857045"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53450578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575997" y="385201"/>
            <a:ext cx="4949181" cy="2097087"/>
          </a:xfrm>
        </p:spPr>
        <p:txBody>
          <a:bodyPr/>
          <a:lstStyle>
            <a:lvl1pPr>
              <a:lnSpc>
                <a:spcPct val="100000"/>
              </a:lnSpc>
              <a:defRPr sz="2800"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575997" y="3429000"/>
            <a:ext cx="4955530" cy="4000500"/>
          </a:xfrm>
          <a:prstGeom prst="rect">
            <a:avLst/>
          </a:prstGeom>
        </p:spPr>
        <p:txBody>
          <a:bodyPr/>
          <a:lstStyle>
            <a:lvl1pPr>
              <a:lnSpc>
                <a:spcPct val="100000"/>
              </a:lnSpc>
              <a:spcBef>
                <a:spcPts val="0"/>
              </a:spcBef>
              <a:defRPr sz="6399" b="0" i="0">
                <a:solidFill>
                  <a:schemeClr val="tx1"/>
                </a:solidFill>
                <a:latin typeface="IBM Plex Sans Light" panose="020B0403050203000203" pitchFamily="34" charset="0"/>
              </a:defRPr>
            </a:lvl1pPr>
          </a:lstStyle>
          <a:p>
            <a:pPr lvl="0"/>
            <a:r>
              <a:rPr lang="en-US" dirty="0"/>
              <a:t>Click to edit Master text styles</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6666632"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12774689"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18857044"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6095206"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12187365"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3" name="Text Placeholder 6">
            <a:extLst>
              <a:ext uri="{FF2B5EF4-FFF2-40B4-BE49-F238E27FC236}">
                <a16:creationId xmlns:a16="http://schemas.microsoft.com/office/drawing/2014/main" id="{DCEA9C7F-1CB2-B0B0-AE4C-171B0AFC6E26}"/>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2F4D72D8-0638-1E42-6480-21D9CF7A440E}"/>
              </a:ext>
            </a:extLst>
          </p:cNvPr>
          <p:cNvSpPr>
            <a:spLocks noGrp="1"/>
          </p:cNvSpPr>
          <p:nvPr>
            <p:ph type="body" sz="quarter" idx="20"/>
          </p:nvPr>
        </p:nvSpPr>
        <p:spPr>
          <a:xfrm>
            <a:off x="12737562"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D6DDCC2C-4DA8-F28F-9BBF-ACD120C05B48}"/>
              </a:ext>
            </a:extLst>
          </p:cNvPr>
          <p:cNvSpPr>
            <a:spLocks noGrp="1"/>
          </p:cNvSpPr>
          <p:nvPr>
            <p:ph type="body" sz="quarter" idx="21"/>
          </p:nvPr>
        </p:nvSpPr>
        <p:spPr>
          <a:xfrm>
            <a:off x="18857045" y="3429001"/>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40853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1 wide colum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4048"/>
            <a:ext cx="4949181" cy="1141412"/>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109" y="384048"/>
            <a:ext cx="4955530" cy="1141412"/>
          </a:xfrm>
          <a:prstGeom prst="rect">
            <a:avLst/>
          </a:prstGeom>
        </p:spPr>
        <p:txBody>
          <a:bodyPr/>
          <a:lstStyle>
            <a:lvl1pPr>
              <a:lnSpc>
                <a:spcPct val="100000"/>
              </a:lnSpc>
              <a:spcBef>
                <a:spcPts val="0"/>
              </a:spcBef>
              <a:defRPr sz="6399" b="0" i="0">
                <a:solidFill>
                  <a:schemeClr val="tx2"/>
                </a:solidFill>
                <a:latin typeface="IBM Plex Sans Light" panose="020B0403050203000203" pitchFamily="34" charset="0"/>
              </a:defRPr>
            </a:lvl1pPr>
            <a:lvl2pPr>
              <a:spcBef>
                <a:spcPts val="0"/>
              </a:spcBef>
              <a:defRPr sz="2800"/>
            </a:lvl2pPr>
            <a:lvl3pPr>
              <a:spcBef>
                <a:spcPts val="0"/>
              </a:spcBef>
              <a:defRPr sz="2800"/>
            </a:lvl3pPr>
            <a:lvl4pPr>
              <a:spcBef>
                <a:spcPts val="0"/>
              </a:spcBef>
              <a:defRPr sz="2800"/>
            </a:lvl4pPr>
            <a:lvl5pPr>
              <a:spcBef>
                <a:spcPts val="0"/>
              </a:spcBef>
              <a:defRPr sz="2800"/>
            </a:lvl5pPr>
          </a:lstStyle>
          <a:p>
            <a:pPr lvl="0"/>
            <a:r>
              <a:rPr lang="en-US" dirty="0"/>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2" name="Text Placeholder 6">
            <a:extLst>
              <a:ext uri="{FF2B5EF4-FFF2-40B4-BE49-F238E27FC236}">
                <a16:creationId xmlns:a16="http://schemas.microsoft.com/office/drawing/2014/main" id="{AD98038E-FA9A-2E7F-DE4F-45D37F116DFD}"/>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 Placeholder 6">
            <a:extLst>
              <a:ext uri="{FF2B5EF4-FFF2-40B4-BE49-F238E27FC236}">
                <a16:creationId xmlns:a16="http://schemas.microsoft.com/office/drawing/2014/main" id="{2B3FDBEC-0A0D-82A4-F347-00CE8AD711B9}"/>
              </a:ext>
            </a:extLst>
          </p:cNvPr>
          <p:cNvSpPr>
            <a:spLocks noGrp="1"/>
          </p:cNvSpPr>
          <p:nvPr>
            <p:ph type="body" sz="quarter" idx="21"/>
          </p:nvPr>
        </p:nvSpPr>
        <p:spPr>
          <a:xfrm>
            <a:off x="12737562" y="3429000"/>
            <a:ext cx="10182516"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5238627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2 wid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575998" y="385200"/>
            <a:ext cx="7423960" cy="1906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5377FA90-E771-AC82-090E-6FBBAE2633AB}"/>
              </a:ext>
            </a:extLst>
          </p:cNvPr>
          <p:cNvSpPr>
            <a:spLocks noGrp="1"/>
          </p:cNvSpPr>
          <p:nvPr>
            <p:ph type="body" sz="quarter" idx="20"/>
          </p:nvPr>
        </p:nvSpPr>
        <p:spPr>
          <a:xfrm>
            <a:off x="12737562" y="3429001"/>
            <a:ext cx="10182516" cy="85724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83C39AE1-8603-84DA-CC2F-0C36A1C9D153}"/>
              </a:ext>
            </a:extLst>
          </p:cNvPr>
          <p:cNvSpPr>
            <a:spLocks noGrp="1"/>
          </p:cNvSpPr>
          <p:nvPr>
            <p:ph type="body" sz="quarter" idx="21"/>
          </p:nvPr>
        </p:nvSpPr>
        <p:spPr>
          <a:xfrm>
            <a:off x="575997" y="3429001"/>
            <a:ext cx="10182516" cy="85724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5316547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2 column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7" y="384049"/>
            <a:ext cx="11044387"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A3A4153E-E96A-682A-6ADB-86D8329C1B21}"/>
              </a:ext>
            </a:extLst>
          </p:cNvPr>
          <p:cNvSpPr>
            <a:spLocks noGrp="1"/>
          </p:cNvSpPr>
          <p:nvPr>
            <p:ph type="body" sz="quarter" idx="10"/>
          </p:nvPr>
        </p:nvSpPr>
        <p:spPr>
          <a:xfrm>
            <a:off x="12773797" y="384045"/>
            <a:ext cx="4963277" cy="11431587"/>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8AA778F7-DDE5-2F6E-F5FA-F5B0F120E06A}"/>
              </a:ext>
            </a:extLst>
          </p:cNvPr>
          <p:cNvSpPr>
            <a:spLocks noGrp="1"/>
          </p:cNvSpPr>
          <p:nvPr>
            <p:ph type="body" sz="quarter" idx="20"/>
          </p:nvPr>
        </p:nvSpPr>
        <p:spPr>
          <a:xfrm>
            <a:off x="18844727" y="384046"/>
            <a:ext cx="4963277" cy="114315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7447536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2 column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7" y="385201"/>
            <a:ext cx="4952355" cy="4573587"/>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6" name="Text Placeholder 6">
            <a:extLst>
              <a:ext uri="{FF2B5EF4-FFF2-40B4-BE49-F238E27FC236}">
                <a16:creationId xmlns:a16="http://schemas.microsoft.com/office/drawing/2014/main" id="{138C4317-85BF-2C36-29AD-9974CF6DE93C}"/>
              </a:ext>
            </a:extLst>
          </p:cNvPr>
          <p:cNvSpPr>
            <a:spLocks noGrp="1"/>
          </p:cNvSpPr>
          <p:nvPr>
            <p:ph type="body" sz="quarter" idx="10"/>
          </p:nvPr>
        </p:nvSpPr>
        <p:spPr>
          <a:xfrm>
            <a:off x="12773797" y="384045"/>
            <a:ext cx="4963277" cy="11431587"/>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11D0A98E-CDEF-685C-25C7-E4EA3AFDCDFD}"/>
              </a:ext>
            </a:extLst>
          </p:cNvPr>
          <p:cNvSpPr>
            <a:spLocks noGrp="1"/>
          </p:cNvSpPr>
          <p:nvPr>
            <p:ph type="body" sz="quarter" idx="20"/>
          </p:nvPr>
        </p:nvSpPr>
        <p:spPr>
          <a:xfrm>
            <a:off x="18844727" y="384046"/>
            <a:ext cx="4963277" cy="114315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0772012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5997" y="384049"/>
            <a:ext cx="11038039"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1" name="Text Placeholder 6">
            <a:extLst>
              <a:ext uri="{FF2B5EF4-FFF2-40B4-BE49-F238E27FC236}">
                <a16:creationId xmlns:a16="http://schemas.microsoft.com/office/drawing/2014/main" id="{4401EF50-EF95-0C87-38FD-2E0B9FD3E33F}"/>
              </a:ext>
            </a:extLst>
          </p:cNvPr>
          <p:cNvSpPr>
            <a:spLocks noGrp="1"/>
          </p:cNvSpPr>
          <p:nvPr>
            <p:ph type="body" sz="quarter" idx="10"/>
          </p:nvPr>
        </p:nvSpPr>
        <p:spPr>
          <a:xfrm>
            <a:off x="12786116" y="3429001"/>
            <a:ext cx="4963277" cy="85724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A7715D83-2EB0-631E-31DF-DAE49EE10509}"/>
              </a:ext>
            </a:extLst>
          </p:cNvPr>
          <p:cNvSpPr>
            <a:spLocks noGrp="1"/>
          </p:cNvSpPr>
          <p:nvPr>
            <p:ph type="body" sz="quarter" idx="21"/>
          </p:nvPr>
        </p:nvSpPr>
        <p:spPr>
          <a:xfrm>
            <a:off x="18857045" y="3429002"/>
            <a:ext cx="4963277" cy="8572498"/>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6">
            <a:extLst>
              <a:ext uri="{FF2B5EF4-FFF2-40B4-BE49-F238E27FC236}">
                <a16:creationId xmlns:a16="http://schemas.microsoft.com/office/drawing/2014/main" id="{72EE4CB5-8991-123D-EBF8-1ED34CC50FE6}"/>
              </a:ext>
            </a:extLst>
          </p:cNvPr>
          <p:cNvSpPr>
            <a:spLocks noGrp="1"/>
          </p:cNvSpPr>
          <p:nvPr>
            <p:ph type="body" sz="quarter" idx="22"/>
          </p:nvPr>
        </p:nvSpPr>
        <p:spPr>
          <a:xfrm>
            <a:off x="12786116" y="384048"/>
            <a:ext cx="4963277" cy="1525587"/>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6">
            <a:extLst>
              <a:ext uri="{FF2B5EF4-FFF2-40B4-BE49-F238E27FC236}">
                <a16:creationId xmlns:a16="http://schemas.microsoft.com/office/drawing/2014/main" id="{14ACB30C-F320-75FA-F4BC-8A4103FF2F36}"/>
              </a:ext>
            </a:extLst>
          </p:cNvPr>
          <p:cNvSpPr>
            <a:spLocks noGrp="1"/>
          </p:cNvSpPr>
          <p:nvPr>
            <p:ph type="body" sz="quarter" idx="23"/>
          </p:nvPr>
        </p:nvSpPr>
        <p:spPr>
          <a:xfrm>
            <a:off x="18844727" y="384048"/>
            <a:ext cx="4963277" cy="1525587"/>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6267280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5997" y="385201"/>
            <a:ext cx="4949182" cy="4573587"/>
          </a:xfrm>
        </p:spPr>
        <p:txBody>
          <a:bodyPr rIns="0"/>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7" name="Text Placeholder 6">
            <a:extLst>
              <a:ext uri="{FF2B5EF4-FFF2-40B4-BE49-F238E27FC236}">
                <a16:creationId xmlns:a16="http://schemas.microsoft.com/office/drawing/2014/main" id="{C320D13A-B2E3-8109-F9A4-70AB45A14B5D}"/>
              </a:ext>
            </a:extLst>
          </p:cNvPr>
          <p:cNvSpPr>
            <a:spLocks noGrp="1"/>
          </p:cNvSpPr>
          <p:nvPr>
            <p:ph type="body" sz="quarter" idx="10"/>
          </p:nvPr>
        </p:nvSpPr>
        <p:spPr>
          <a:xfrm>
            <a:off x="12786116" y="3429001"/>
            <a:ext cx="4963277" cy="8572499"/>
          </a:xfrm>
          <a:prstGeom prst="rect">
            <a:avLst/>
          </a:prstGeom>
        </p:spPr>
        <p:txBody>
          <a:bodyPr/>
          <a:lstStyle>
            <a:lvl1pPr defTabSz="1161172">
              <a:lnSpc>
                <a:spcPct val="100000"/>
              </a:lnSpc>
              <a:spcBef>
                <a:spcPts val="0"/>
              </a:spcBef>
              <a:defRPr sz="2800" b="0" i="0">
                <a:solidFill>
                  <a:schemeClr val="tx1"/>
                </a:solidFill>
                <a:latin typeface="IBM Plex Sans Light" panose="020B0403050203000203" pitchFamily="34" charset="0"/>
              </a:defRPr>
            </a:lvl1pPr>
            <a:lvl2pPr defTabSz="1161172">
              <a:lnSpc>
                <a:spcPct val="100000"/>
              </a:lnSpc>
              <a:spcBef>
                <a:spcPts val="0"/>
              </a:spcBef>
              <a:defRPr sz="2800" b="0" i="0">
                <a:solidFill>
                  <a:schemeClr val="tx1"/>
                </a:solidFill>
                <a:latin typeface="IBM Plex Sans Light" panose="020B0403050203000203" pitchFamily="34" charset="0"/>
              </a:defRPr>
            </a:lvl2pPr>
            <a:lvl3pPr defTabSz="1161172">
              <a:lnSpc>
                <a:spcPct val="100000"/>
              </a:lnSpc>
              <a:spcBef>
                <a:spcPts val="0"/>
              </a:spcBef>
              <a:defRPr sz="2800" b="0" i="0">
                <a:solidFill>
                  <a:schemeClr val="tx1"/>
                </a:solidFill>
                <a:latin typeface="IBM Plex Sans Light" panose="020B0403050203000203" pitchFamily="34" charset="0"/>
              </a:defRPr>
            </a:lvl3pPr>
            <a:lvl4pPr defTabSz="1161172">
              <a:lnSpc>
                <a:spcPct val="100000"/>
              </a:lnSpc>
              <a:spcBef>
                <a:spcPts val="0"/>
              </a:spcBef>
              <a:defRPr sz="28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974BDB94-1ECF-14DA-1C2A-F289E665E08B}"/>
              </a:ext>
            </a:extLst>
          </p:cNvPr>
          <p:cNvSpPr>
            <a:spLocks noGrp="1"/>
          </p:cNvSpPr>
          <p:nvPr>
            <p:ph type="body" sz="quarter" idx="21"/>
          </p:nvPr>
        </p:nvSpPr>
        <p:spPr>
          <a:xfrm>
            <a:off x="18857045" y="3429002"/>
            <a:ext cx="4963277" cy="8572498"/>
          </a:xfrm>
          <a:prstGeom prst="rect">
            <a:avLst/>
          </a:prstGeom>
        </p:spPr>
        <p:txBody>
          <a:bodyPr/>
          <a:lstStyle>
            <a:lvl1pPr defTabSz="1161172">
              <a:lnSpc>
                <a:spcPct val="100000"/>
              </a:lnSpc>
              <a:spcBef>
                <a:spcPts val="0"/>
              </a:spcBef>
              <a:defRPr sz="2800" b="0" i="0">
                <a:solidFill>
                  <a:schemeClr val="tx1"/>
                </a:solidFill>
                <a:latin typeface="IBM Plex Sans Light" panose="020B0403050203000203" pitchFamily="34" charset="0"/>
              </a:defRPr>
            </a:lvl1pPr>
            <a:lvl2pPr defTabSz="1161172">
              <a:lnSpc>
                <a:spcPct val="100000"/>
              </a:lnSpc>
              <a:spcBef>
                <a:spcPts val="0"/>
              </a:spcBef>
              <a:defRPr sz="2800" b="0" i="0">
                <a:solidFill>
                  <a:schemeClr val="tx1"/>
                </a:solidFill>
                <a:latin typeface="IBM Plex Sans Light" panose="020B0403050203000203" pitchFamily="34" charset="0"/>
              </a:defRPr>
            </a:lvl2pPr>
            <a:lvl3pPr defTabSz="1161172">
              <a:lnSpc>
                <a:spcPct val="100000"/>
              </a:lnSpc>
              <a:spcBef>
                <a:spcPts val="0"/>
              </a:spcBef>
              <a:defRPr sz="2800" b="0" i="0">
                <a:solidFill>
                  <a:schemeClr val="tx1"/>
                </a:solidFill>
                <a:latin typeface="IBM Plex Sans Light" panose="020B0403050203000203" pitchFamily="34" charset="0"/>
              </a:defRPr>
            </a:lvl3pPr>
            <a:lvl4pPr defTabSz="1161172">
              <a:lnSpc>
                <a:spcPct val="100000"/>
              </a:lnSpc>
              <a:spcBef>
                <a:spcPts val="0"/>
              </a:spcBef>
              <a:defRPr sz="28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Text Placeholder 6">
            <a:extLst>
              <a:ext uri="{FF2B5EF4-FFF2-40B4-BE49-F238E27FC236}">
                <a16:creationId xmlns:a16="http://schemas.microsoft.com/office/drawing/2014/main" id="{D6E55AA2-DCD0-9227-A831-24FD27E4CB54}"/>
              </a:ext>
            </a:extLst>
          </p:cNvPr>
          <p:cNvSpPr>
            <a:spLocks noGrp="1"/>
          </p:cNvSpPr>
          <p:nvPr>
            <p:ph type="body" sz="quarter" idx="22"/>
          </p:nvPr>
        </p:nvSpPr>
        <p:spPr>
          <a:xfrm>
            <a:off x="12786116" y="384048"/>
            <a:ext cx="4963277" cy="1525587"/>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08FF2718-83A0-A416-2862-0D7439636230}"/>
              </a:ext>
            </a:extLst>
          </p:cNvPr>
          <p:cNvSpPr>
            <a:spLocks noGrp="1"/>
          </p:cNvSpPr>
          <p:nvPr>
            <p:ph type="body" sz="quarter" idx="23"/>
          </p:nvPr>
        </p:nvSpPr>
        <p:spPr>
          <a:xfrm>
            <a:off x="18844727" y="384048"/>
            <a:ext cx="4963277" cy="1525587"/>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7905051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4048"/>
            <a:ext cx="4949181" cy="1141413"/>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8283" y="384048"/>
            <a:ext cx="4955530" cy="1141412"/>
          </a:xfrm>
          <a:prstGeom prst="rect">
            <a:avLst/>
          </a:prstGeom>
        </p:spPr>
        <p:txBody>
          <a:bodyPr/>
          <a:lstStyle>
            <a:lvl1pPr>
              <a:lnSpc>
                <a:spcPct val="100000"/>
              </a:lnSpc>
              <a:spcBef>
                <a:spcPts val="0"/>
              </a:spcBef>
              <a:defRPr sz="6399" b="0" i="0">
                <a:solidFill>
                  <a:schemeClr val="tx2"/>
                </a:solidFill>
                <a:latin typeface="IBM Plex Sans Light" panose="020B0403050203000203" pitchFamily="34" charset="0"/>
              </a:defRPr>
            </a:lvl1pPr>
            <a:lvl2pPr>
              <a:lnSpc>
                <a:spcPct val="90000"/>
              </a:lnSpc>
              <a:spcBef>
                <a:spcPts val="0"/>
              </a:spcBef>
              <a:defRPr sz="2800"/>
            </a:lvl2pPr>
            <a:lvl3pPr>
              <a:lnSpc>
                <a:spcPct val="90000"/>
              </a:lnSpc>
              <a:spcBef>
                <a:spcPts val="0"/>
              </a:spcBef>
              <a:defRPr sz="2800"/>
            </a:lvl3pPr>
            <a:lvl4pPr>
              <a:lnSpc>
                <a:spcPct val="90000"/>
              </a:lnSpc>
              <a:spcBef>
                <a:spcPts val="0"/>
              </a:spcBef>
              <a:defRPr sz="2800"/>
            </a:lvl4pPr>
            <a:lvl5pPr>
              <a:lnSpc>
                <a:spcPct val="90000"/>
              </a:lnSpc>
              <a:spcBef>
                <a:spcPts val="0"/>
              </a:spcBef>
              <a:defRPr sz="2800"/>
            </a:lvl5pPr>
          </a:lstStyle>
          <a:p>
            <a:pPr lvl="0"/>
            <a:r>
              <a:rPr lang="en-US" dirty="0"/>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1838" y="576072"/>
            <a:ext cx="1215994" cy="121446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7045" y="576072"/>
            <a:ext cx="1217685"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12187365"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6" name="Text Placeholder 6">
            <a:extLst>
              <a:ext uri="{FF2B5EF4-FFF2-40B4-BE49-F238E27FC236}">
                <a16:creationId xmlns:a16="http://schemas.microsoft.com/office/drawing/2014/main" id="{C6703E2E-EBF0-C866-7278-E844AFCB3A5F}"/>
              </a:ext>
            </a:extLst>
          </p:cNvPr>
          <p:cNvSpPr>
            <a:spLocks noGrp="1"/>
          </p:cNvSpPr>
          <p:nvPr>
            <p:ph type="body" sz="quarter" idx="10"/>
          </p:nvPr>
        </p:nvSpPr>
        <p:spPr>
          <a:xfrm>
            <a:off x="6666632"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BD2030D9-4E2C-5A41-AC60-E9DAA791E354}"/>
              </a:ext>
            </a:extLst>
          </p:cNvPr>
          <p:cNvSpPr>
            <a:spLocks noGrp="1"/>
          </p:cNvSpPr>
          <p:nvPr>
            <p:ph type="body" sz="quarter" idx="20"/>
          </p:nvPr>
        </p:nvSpPr>
        <p:spPr>
          <a:xfrm>
            <a:off x="12737562" y="3429001"/>
            <a:ext cx="4963277" cy="8572500"/>
          </a:xfrm>
          <a:prstGeom prst="rect">
            <a:avLst/>
          </a:prstGeom>
        </p:spPr>
        <p:txBody>
          <a:bodyPr/>
          <a:lstStyle>
            <a:lvl1pPr defTabSz="1161172">
              <a:lnSpc>
                <a:spcPct val="100000"/>
              </a:lnSpc>
              <a:spcBef>
                <a:spcPts val="0"/>
              </a:spcBef>
              <a:defRPr sz="2800" b="0" i="0">
                <a:solidFill>
                  <a:schemeClr val="tx1"/>
                </a:solidFill>
                <a:latin typeface="IBM Plex Sans Light" panose="020B0403050203000203" pitchFamily="34" charset="0"/>
              </a:defRPr>
            </a:lvl1pPr>
            <a:lvl2pPr defTabSz="1161172">
              <a:lnSpc>
                <a:spcPct val="100000"/>
              </a:lnSpc>
              <a:spcBef>
                <a:spcPts val="0"/>
              </a:spcBef>
              <a:defRPr sz="2800" b="0" i="0">
                <a:solidFill>
                  <a:schemeClr val="tx1"/>
                </a:solidFill>
                <a:latin typeface="IBM Plex Sans Light" panose="020B0403050203000203" pitchFamily="34" charset="0"/>
              </a:defRPr>
            </a:lvl2pPr>
            <a:lvl3pPr defTabSz="1161172">
              <a:lnSpc>
                <a:spcPct val="100000"/>
              </a:lnSpc>
              <a:spcBef>
                <a:spcPts val="0"/>
              </a:spcBef>
              <a:defRPr sz="2800" b="0" i="0">
                <a:solidFill>
                  <a:schemeClr val="tx1"/>
                </a:solidFill>
                <a:latin typeface="IBM Plex Sans Light" panose="020B0403050203000203" pitchFamily="34" charset="0"/>
              </a:defRPr>
            </a:lvl3pPr>
            <a:lvl4pPr defTabSz="1161172">
              <a:lnSpc>
                <a:spcPct val="100000"/>
              </a:lnSpc>
              <a:spcBef>
                <a:spcPts val="0"/>
              </a:spcBef>
              <a:defRPr sz="28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2473B493-1BC7-D878-AEAA-C60A2D67B762}"/>
              </a:ext>
            </a:extLst>
          </p:cNvPr>
          <p:cNvSpPr>
            <a:spLocks noGrp="1"/>
          </p:cNvSpPr>
          <p:nvPr>
            <p:ph type="body" sz="quarter" idx="21"/>
          </p:nvPr>
        </p:nvSpPr>
        <p:spPr>
          <a:xfrm>
            <a:off x="18857045" y="3429001"/>
            <a:ext cx="4963277" cy="8572500"/>
          </a:xfrm>
          <a:prstGeom prst="rect">
            <a:avLst/>
          </a:prstGeom>
        </p:spPr>
        <p:txBody>
          <a:bodyPr/>
          <a:lstStyle>
            <a:lvl1pPr defTabSz="1161172">
              <a:lnSpc>
                <a:spcPct val="100000"/>
              </a:lnSpc>
              <a:spcBef>
                <a:spcPts val="0"/>
              </a:spcBef>
              <a:defRPr sz="2800" b="0" i="0">
                <a:solidFill>
                  <a:schemeClr val="tx1"/>
                </a:solidFill>
                <a:latin typeface="IBM Plex Sans Light" panose="020B0403050203000203" pitchFamily="34" charset="0"/>
              </a:defRPr>
            </a:lvl1pPr>
            <a:lvl2pPr defTabSz="1161172">
              <a:lnSpc>
                <a:spcPct val="100000"/>
              </a:lnSpc>
              <a:spcBef>
                <a:spcPts val="0"/>
              </a:spcBef>
              <a:defRPr sz="2800" b="0" i="0">
                <a:solidFill>
                  <a:schemeClr val="tx1"/>
                </a:solidFill>
                <a:latin typeface="IBM Plex Sans Light" panose="020B0403050203000203" pitchFamily="34" charset="0"/>
              </a:defRPr>
            </a:lvl2pPr>
            <a:lvl3pPr defTabSz="1161172">
              <a:lnSpc>
                <a:spcPct val="100000"/>
              </a:lnSpc>
              <a:spcBef>
                <a:spcPts val="0"/>
              </a:spcBef>
              <a:defRPr sz="2800" b="0" i="0">
                <a:solidFill>
                  <a:schemeClr val="tx1"/>
                </a:solidFill>
                <a:latin typeface="IBM Plex Sans Light" panose="020B0403050203000203" pitchFamily="34" charset="0"/>
              </a:defRPr>
            </a:lvl3pPr>
            <a:lvl4pPr defTabSz="1161172">
              <a:lnSpc>
                <a:spcPct val="100000"/>
              </a:lnSpc>
              <a:spcBef>
                <a:spcPts val="0"/>
              </a:spcBef>
              <a:defRPr sz="28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3854586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575997" y="576072"/>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12761838" y="576072"/>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575997" y="6473951"/>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12761838" y="6477000"/>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12190413"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56825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0" name="Text Placeholder 6">
            <a:extLst>
              <a:ext uri="{FF2B5EF4-FFF2-40B4-BE49-F238E27FC236}">
                <a16:creationId xmlns:a16="http://schemas.microsoft.com/office/drawing/2014/main" id="{FE4E8AF0-4192-FB86-9702-8592B301CAB8}"/>
              </a:ext>
            </a:extLst>
          </p:cNvPr>
          <p:cNvSpPr>
            <a:spLocks noGrp="1"/>
          </p:cNvSpPr>
          <p:nvPr>
            <p:ph type="body" sz="quarter" idx="22"/>
          </p:nvPr>
        </p:nvSpPr>
        <p:spPr>
          <a:xfrm>
            <a:off x="560504" y="2456592"/>
            <a:ext cx="6669807" cy="3067904"/>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B5744FFC-849B-8FBD-FF73-B21942BA087F}"/>
              </a:ext>
            </a:extLst>
          </p:cNvPr>
          <p:cNvSpPr>
            <a:spLocks noGrp="1"/>
          </p:cNvSpPr>
          <p:nvPr>
            <p:ph type="body" sz="quarter" idx="23"/>
          </p:nvPr>
        </p:nvSpPr>
        <p:spPr>
          <a:xfrm>
            <a:off x="12761839" y="2456593"/>
            <a:ext cx="6669807" cy="3067901"/>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70A13E8E-060C-6E01-AB11-41A2190116B1}"/>
              </a:ext>
            </a:extLst>
          </p:cNvPr>
          <p:cNvSpPr>
            <a:spLocks noGrp="1"/>
          </p:cNvSpPr>
          <p:nvPr>
            <p:ph type="body" sz="quarter" idx="24"/>
          </p:nvPr>
        </p:nvSpPr>
        <p:spPr>
          <a:xfrm>
            <a:off x="575998" y="8362097"/>
            <a:ext cx="6669807" cy="3067897"/>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3277838E-5792-202A-65F5-342AF0992EF8}"/>
              </a:ext>
            </a:extLst>
          </p:cNvPr>
          <p:cNvSpPr>
            <a:spLocks noGrp="1"/>
          </p:cNvSpPr>
          <p:nvPr>
            <p:ph type="body" sz="quarter" idx="25"/>
          </p:nvPr>
        </p:nvSpPr>
        <p:spPr>
          <a:xfrm>
            <a:off x="12777333" y="8362096"/>
            <a:ext cx="6669807" cy="3067892"/>
          </a:xfrm>
          <a:prstGeom prst="rect">
            <a:avLst/>
          </a:prstGeom>
        </p:spPr>
        <p:txBody>
          <a:bodyPr/>
          <a:lstStyle>
            <a:lvl1pPr defTabSz="1161172">
              <a:lnSpc>
                <a:spcPct val="100000"/>
              </a:lnSpc>
              <a:spcBef>
                <a:spcPts val="0"/>
              </a:spcBef>
              <a:defRPr sz="4400" b="0" i="0">
                <a:solidFill>
                  <a:schemeClr val="tx1"/>
                </a:solidFill>
                <a:latin typeface="IBM Plex Sans Light" panose="020B0403050203000203" pitchFamily="34" charset="0"/>
              </a:defRPr>
            </a:lvl1pPr>
            <a:lvl2pPr defTabSz="1161172">
              <a:lnSpc>
                <a:spcPct val="100000"/>
              </a:lnSpc>
              <a:spcBef>
                <a:spcPts val="0"/>
              </a:spcBef>
              <a:defRPr sz="4400" b="0" i="0">
                <a:solidFill>
                  <a:schemeClr val="tx1"/>
                </a:solidFill>
                <a:latin typeface="IBM Plex Sans Light" panose="020B0403050203000203" pitchFamily="34" charset="0"/>
              </a:defRPr>
            </a:lvl2pPr>
            <a:lvl3pPr defTabSz="1161172">
              <a:lnSpc>
                <a:spcPct val="100000"/>
              </a:lnSpc>
              <a:spcBef>
                <a:spcPts val="0"/>
              </a:spcBef>
              <a:defRPr sz="4400" b="0" i="0">
                <a:solidFill>
                  <a:schemeClr val="tx1"/>
                </a:solidFill>
                <a:latin typeface="IBM Plex Sans Light" panose="020B0403050203000203" pitchFamily="34" charset="0"/>
              </a:defRPr>
            </a:lvl3pPr>
            <a:lvl4pPr defTabSz="1161172">
              <a:lnSpc>
                <a:spcPct val="100000"/>
              </a:lnSpc>
              <a:spcBef>
                <a:spcPts val="0"/>
              </a:spcBef>
              <a:defRPr sz="44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43013694"/>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xes, 4 stacked,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1682496"/>
            <a:ext cx="5714256" cy="2276856"/>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7" y="385200"/>
            <a:ext cx="4955530" cy="1141412"/>
          </a:xfrm>
          <a:prstGeom prst="rect">
            <a:avLst/>
          </a:prstGeom>
        </p:spPr>
        <p:txBody>
          <a:bodyPr/>
          <a:lstStyle>
            <a:lvl1pPr>
              <a:defRPr sz="2800" b="0" i="0">
                <a:solidFill>
                  <a:schemeClr val="tx2"/>
                </a:solidFill>
                <a:latin typeface="IBM Plex Sans Light" panose="020B0403050203000203" pitchFamily="34" charset="0"/>
              </a:defRPr>
            </a:lvl1pPr>
          </a:lstStyle>
          <a:p>
            <a:pPr lvl="0"/>
            <a:r>
              <a:rPr lang="en-US" dirty="0"/>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4FBB383F-F59D-AEC8-4D6C-AC28926B09FF}"/>
              </a:ext>
            </a:extLst>
          </p:cNvPr>
          <p:cNvSpPr>
            <a:spLocks noGrp="1"/>
          </p:cNvSpPr>
          <p:nvPr>
            <p:ph type="body" sz="quarter" idx="10"/>
          </p:nvPr>
        </p:nvSpPr>
        <p:spPr>
          <a:xfrm>
            <a:off x="12726371" y="576073"/>
            <a:ext cx="4963277" cy="514508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6053B001-EDB1-FA28-FFB0-F41FF2D33138}"/>
              </a:ext>
            </a:extLst>
          </p:cNvPr>
          <p:cNvSpPr>
            <a:spLocks noGrp="1"/>
          </p:cNvSpPr>
          <p:nvPr>
            <p:ph type="body" sz="quarter" idx="22"/>
          </p:nvPr>
        </p:nvSpPr>
        <p:spPr>
          <a:xfrm>
            <a:off x="18797301" y="576074"/>
            <a:ext cx="4963277" cy="51450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CD8F0E9F-03CA-D8CD-75A1-CB650A81E996}"/>
              </a:ext>
            </a:extLst>
          </p:cNvPr>
          <p:cNvSpPr>
            <a:spLocks noGrp="1"/>
          </p:cNvSpPr>
          <p:nvPr>
            <p:ph type="body" sz="quarter" idx="23"/>
          </p:nvPr>
        </p:nvSpPr>
        <p:spPr>
          <a:xfrm>
            <a:off x="12726371" y="6667499"/>
            <a:ext cx="4963277" cy="49530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6">
            <a:extLst>
              <a:ext uri="{FF2B5EF4-FFF2-40B4-BE49-F238E27FC236}">
                <a16:creationId xmlns:a16="http://schemas.microsoft.com/office/drawing/2014/main" id="{F16D24DB-6F94-3A9D-70FD-B96C2E9E8DB4}"/>
              </a:ext>
            </a:extLst>
          </p:cNvPr>
          <p:cNvSpPr>
            <a:spLocks noGrp="1"/>
          </p:cNvSpPr>
          <p:nvPr>
            <p:ph type="body" sz="quarter" idx="24"/>
          </p:nvPr>
        </p:nvSpPr>
        <p:spPr>
          <a:xfrm>
            <a:off x="18797301" y="6667500"/>
            <a:ext cx="4963277" cy="49529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0996032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xes, 4 stacked,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1527048"/>
            <a:ext cx="11042801" cy="2276856"/>
          </a:xfrm>
        </p:spPr>
        <p:txBody>
          <a:bodyPr rIns="457200"/>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7" y="385200"/>
            <a:ext cx="4955530" cy="448056"/>
          </a:xfrm>
          <a:prstGeom prst="rect">
            <a:avLst/>
          </a:prstGeom>
        </p:spPr>
        <p:txBody>
          <a:bodyPr/>
          <a:lstStyle>
            <a:lvl1pPr>
              <a:lnSpc>
                <a:spcPct val="100000"/>
              </a:lnSpc>
              <a:defRPr sz="2800" b="0" i="0">
                <a:solidFill>
                  <a:schemeClr val="tx2"/>
                </a:solidFill>
                <a:latin typeface="IBM Plex Sans Light" panose="020B0403050203000203" pitchFamily="34" charset="0"/>
              </a:defRPr>
            </a:lvl1pPr>
          </a:lstStyle>
          <a:p>
            <a:pPr lvl="0"/>
            <a:r>
              <a:rPr lang="en-US" dirty="0"/>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4" name="Text Placeholder 6">
            <a:extLst>
              <a:ext uri="{FF2B5EF4-FFF2-40B4-BE49-F238E27FC236}">
                <a16:creationId xmlns:a16="http://schemas.microsoft.com/office/drawing/2014/main" id="{BEE7923F-2C08-E17F-72B0-F41C361C5372}"/>
              </a:ext>
            </a:extLst>
          </p:cNvPr>
          <p:cNvSpPr>
            <a:spLocks noGrp="1"/>
          </p:cNvSpPr>
          <p:nvPr>
            <p:ph type="body" sz="quarter" idx="10"/>
          </p:nvPr>
        </p:nvSpPr>
        <p:spPr>
          <a:xfrm>
            <a:off x="12726371" y="576073"/>
            <a:ext cx="4963277" cy="514508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4F52302E-5C35-DCB5-2D11-CC0BE75371AE}"/>
              </a:ext>
            </a:extLst>
          </p:cNvPr>
          <p:cNvSpPr>
            <a:spLocks noGrp="1"/>
          </p:cNvSpPr>
          <p:nvPr>
            <p:ph type="body" sz="quarter" idx="22"/>
          </p:nvPr>
        </p:nvSpPr>
        <p:spPr>
          <a:xfrm>
            <a:off x="18797301" y="576074"/>
            <a:ext cx="4963277" cy="51450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6">
            <a:extLst>
              <a:ext uri="{FF2B5EF4-FFF2-40B4-BE49-F238E27FC236}">
                <a16:creationId xmlns:a16="http://schemas.microsoft.com/office/drawing/2014/main" id="{644BCD2A-7E42-10EE-E251-907F955BFCEB}"/>
              </a:ext>
            </a:extLst>
          </p:cNvPr>
          <p:cNvSpPr>
            <a:spLocks noGrp="1"/>
          </p:cNvSpPr>
          <p:nvPr>
            <p:ph type="body" sz="quarter" idx="23"/>
          </p:nvPr>
        </p:nvSpPr>
        <p:spPr>
          <a:xfrm>
            <a:off x="12726371" y="6667499"/>
            <a:ext cx="4963277" cy="49530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FEF5B836-0687-FE12-9EE1-7B2CB1124537}"/>
              </a:ext>
            </a:extLst>
          </p:cNvPr>
          <p:cNvSpPr>
            <a:spLocks noGrp="1"/>
          </p:cNvSpPr>
          <p:nvPr>
            <p:ph type="body" sz="quarter" idx="24"/>
          </p:nvPr>
        </p:nvSpPr>
        <p:spPr>
          <a:xfrm>
            <a:off x="18797301" y="6667500"/>
            <a:ext cx="4963277" cy="49529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2434600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oxes, 4 horizontal,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7" y="385201"/>
            <a:ext cx="4955530" cy="4573587"/>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7" name="Text Placeholder 6">
            <a:extLst>
              <a:ext uri="{FF2B5EF4-FFF2-40B4-BE49-F238E27FC236}">
                <a16:creationId xmlns:a16="http://schemas.microsoft.com/office/drawing/2014/main" id="{3E32141B-6D8C-ADDD-8D24-D2B360381383}"/>
              </a:ext>
            </a:extLst>
          </p:cNvPr>
          <p:cNvSpPr>
            <a:spLocks noGrp="1"/>
          </p:cNvSpPr>
          <p:nvPr>
            <p:ph type="body" sz="quarter" idx="23"/>
          </p:nvPr>
        </p:nvSpPr>
        <p:spPr>
          <a:xfrm>
            <a:off x="12726371"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7DBD6A3D-FB96-6A97-1F58-F61F03D37691}"/>
              </a:ext>
            </a:extLst>
          </p:cNvPr>
          <p:cNvSpPr>
            <a:spLocks noGrp="1"/>
          </p:cNvSpPr>
          <p:nvPr>
            <p:ph type="body" sz="quarter" idx="24"/>
          </p:nvPr>
        </p:nvSpPr>
        <p:spPr>
          <a:xfrm>
            <a:off x="18797301"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B54BA88F-5BD8-839D-33E8-DAC02350ACA1}"/>
              </a:ext>
            </a:extLst>
          </p:cNvPr>
          <p:cNvSpPr>
            <a:spLocks noGrp="1"/>
          </p:cNvSpPr>
          <p:nvPr>
            <p:ph type="body" sz="quarter" idx="25"/>
          </p:nvPr>
        </p:nvSpPr>
        <p:spPr>
          <a:xfrm>
            <a:off x="560504" y="6656832"/>
            <a:ext cx="4963277" cy="533425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5BCA7C7E-4E8C-6B73-007A-21635527B083}"/>
              </a:ext>
            </a:extLst>
          </p:cNvPr>
          <p:cNvSpPr>
            <a:spLocks noGrp="1"/>
          </p:cNvSpPr>
          <p:nvPr>
            <p:ph type="body" sz="quarter" idx="26"/>
          </p:nvPr>
        </p:nvSpPr>
        <p:spPr>
          <a:xfrm>
            <a:off x="6631434"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6438869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oxes, 4 horizontal,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8" y="384049"/>
            <a:ext cx="11049150"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34340CDF-396E-8FEA-9F33-A868AEB7DE6A}"/>
              </a:ext>
            </a:extLst>
          </p:cNvPr>
          <p:cNvSpPr>
            <a:spLocks noGrp="1"/>
          </p:cNvSpPr>
          <p:nvPr>
            <p:ph type="body" sz="quarter" idx="23"/>
          </p:nvPr>
        </p:nvSpPr>
        <p:spPr>
          <a:xfrm>
            <a:off x="12726371"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F04B77E5-DBD6-E6DD-D620-C878361A7BB4}"/>
              </a:ext>
            </a:extLst>
          </p:cNvPr>
          <p:cNvSpPr>
            <a:spLocks noGrp="1"/>
          </p:cNvSpPr>
          <p:nvPr>
            <p:ph type="body" sz="quarter" idx="24"/>
          </p:nvPr>
        </p:nvSpPr>
        <p:spPr>
          <a:xfrm>
            <a:off x="18797301"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AC83D79D-159D-684B-A0A2-E6DD61C3A503}"/>
              </a:ext>
            </a:extLst>
          </p:cNvPr>
          <p:cNvSpPr>
            <a:spLocks noGrp="1"/>
          </p:cNvSpPr>
          <p:nvPr>
            <p:ph type="body" sz="quarter" idx="25"/>
          </p:nvPr>
        </p:nvSpPr>
        <p:spPr>
          <a:xfrm>
            <a:off x="560504" y="6656832"/>
            <a:ext cx="4963277" cy="533425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550B9EEB-A8EA-2744-D650-EC7233DAFF4D}"/>
              </a:ext>
            </a:extLst>
          </p:cNvPr>
          <p:cNvSpPr>
            <a:spLocks noGrp="1"/>
          </p:cNvSpPr>
          <p:nvPr>
            <p:ph type="body" sz="quarter" idx="26"/>
          </p:nvPr>
        </p:nvSpPr>
        <p:spPr>
          <a:xfrm>
            <a:off x="6631434" y="6656833"/>
            <a:ext cx="4963277" cy="533424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19368558"/>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xes, 6 stack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385200"/>
            <a:ext cx="4949181" cy="4573588"/>
          </a:xfrm>
        </p:spPr>
        <p:txBody>
          <a:bodyPr/>
          <a:lstStyle>
            <a:lvl1pPr>
              <a:lnSpc>
                <a:spcPct val="100000"/>
              </a:lnSpc>
              <a:defRPr sz="63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9" name="Text Placeholder 6">
            <a:extLst>
              <a:ext uri="{FF2B5EF4-FFF2-40B4-BE49-F238E27FC236}">
                <a16:creationId xmlns:a16="http://schemas.microsoft.com/office/drawing/2014/main" id="{B74FE312-96C3-0801-8AFE-48C53A3855EF}"/>
              </a:ext>
            </a:extLst>
          </p:cNvPr>
          <p:cNvSpPr>
            <a:spLocks noGrp="1"/>
          </p:cNvSpPr>
          <p:nvPr>
            <p:ph type="body" sz="quarter" idx="10"/>
          </p:nvPr>
        </p:nvSpPr>
        <p:spPr>
          <a:xfrm>
            <a:off x="12726371" y="576073"/>
            <a:ext cx="4963277" cy="514508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BFE072FD-410A-B1CF-4BD5-EFE459133BB6}"/>
              </a:ext>
            </a:extLst>
          </p:cNvPr>
          <p:cNvSpPr>
            <a:spLocks noGrp="1"/>
          </p:cNvSpPr>
          <p:nvPr>
            <p:ph type="body" sz="quarter" idx="23"/>
          </p:nvPr>
        </p:nvSpPr>
        <p:spPr>
          <a:xfrm>
            <a:off x="18797301" y="576074"/>
            <a:ext cx="4963277" cy="51450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1C0822F6-B969-1E92-CC74-0CBB1126A9C8}"/>
              </a:ext>
            </a:extLst>
          </p:cNvPr>
          <p:cNvSpPr>
            <a:spLocks noGrp="1"/>
          </p:cNvSpPr>
          <p:nvPr>
            <p:ph type="body" sz="quarter" idx="24"/>
          </p:nvPr>
        </p:nvSpPr>
        <p:spPr>
          <a:xfrm>
            <a:off x="12726371" y="6667499"/>
            <a:ext cx="4963277" cy="49530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F9AB4B51-7CBC-4B83-F837-82517C33FEBA}"/>
              </a:ext>
            </a:extLst>
          </p:cNvPr>
          <p:cNvSpPr>
            <a:spLocks noGrp="1"/>
          </p:cNvSpPr>
          <p:nvPr>
            <p:ph type="body" sz="quarter" idx="25"/>
          </p:nvPr>
        </p:nvSpPr>
        <p:spPr>
          <a:xfrm>
            <a:off x="18797301" y="6667500"/>
            <a:ext cx="4963277" cy="49529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Text Placeholder 6">
            <a:extLst>
              <a:ext uri="{FF2B5EF4-FFF2-40B4-BE49-F238E27FC236}">
                <a16:creationId xmlns:a16="http://schemas.microsoft.com/office/drawing/2014/main" id="{4AB00072-45AF-510F-C146-BAC3B20406FD}"/>
              </a:ext>
            </a:extLst>
          </p:cNvPr>
          <p:cNvSpPr>
            <a:spLocks noGrp="1"/>
          </p:cNvSpPr>
          <p:nvPr>
            <p:ph type="body" sz="quarter" idx="26"/>
          </p:nvPr>
        </p:nvSpPr>
        <p:spPr>
          <a:xfrm>
            <a:off x="6665109" y="576072"/>
            <a:ext cx="4963277" cy="5145084"/>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ext Placeholder 6">
            <a:extLst>
              <a:ext uri="{FF2B5EF4-FFF2-40B4-BE49-F238E27FC236}">
                <a16:creationId xmlns:a16="http://schemas.microsoft.com/office/drawing/2014/main" id="{C4503F3E-D426-7E9E-BDBD-CDA2B731934A}"/>
              </a:ext>
            </a:extLst>
          </p:cNvPr>
          <p:cNvSpPr>
            <a:spLocks noGrp="1"/>
          </p:cNvSpPr>
          <p:nvPr>
            <p:ph type="body" sz="quarter" idx="27"/>
          </p:nvPr>
        </p:nvSpPr>
        <p:spPr>
          <a:xfrm>
            <a:off x="6665109" y="6667498"/>
            <a:ext cx="4963277" cy="4952998"/>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367971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xes, 6 stacke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575997" y="385201"/>
            <a:ext cx="4949181" cy="2859087"/>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6666632" y="576073"/>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12761839" y="576073"/>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18857045" y="576073"/>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6666632" y="6694631"/>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12761839" y="6694631"/>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18857045" y="6694631"/>
            <a:ext cx="402284"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6095206" y="6096000"/>
            <a:ext cx="177205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6095206"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12187365"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0784E564-F094-C65E-4C30-6AD26FD6AE47}"/>
              </a:ext>
            </a:extLst>
          </p:cNvPr>
          <p:cNvSpPr>
            <a:spLocks noGrp="1"/>
          </p:cNvSpPr>
          <p:nvPr>
            <p:ph type="body" sz="quarter" idx="10"/>
          </p:nvPr>
        </p:nvSpPr>
        <p:spPr>
          <a:xfrm>
            <a:off x="12726371" y="1427410"/>
            <a:ext cx="4963277" cy="3716082"/>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5B384162-F420-216E-B250-BA49ED23AA36}"/>
              </a:ext>
            </a:extLst>
          </p:cNvPr>
          <p:cNvSpPr>
            <a:spLocks noGrp="1"/>
          </p:cNvSpPr>
          <p:nvPr>
            <p:ph type="body" sz="quarter" idx="24"/>
          </p:nvPr>
        </p:nvSpPr>
        <p:spPr>
          <a:xfrm>
            <a:off x="18797301" y="1427410"/>
            <a:ext cx="4963277" cy="371607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6">
            <a:extLst>
              <a:ext uri="{FF2B5EF4-FFF2-40B4-BE49-F238E27FC236}">
                <a16:creationId xmlns:a16="http://schemas.microsoft.com/office/drawing/2014/main" id="{2D5D50EC-56AE-CB68-AF0D-967D997C2277}"/>
              </a:ext>
            </a:extLst>
          </p:cNvPr>
          <p:cNvSpPr>
            <a:spLocks noGrp="1"/>
          </p:cNvSpPr>
          <p:nvPr>
            <p:ph type="body" sz="quarter" idx="25"/>
          </p:nvPr>
        </p:nvSpPr>
        <p:spPr>
          <a:xfrm>
            <a:off x="12726371" y="7518835"/>
            <a:ext cx="4963277" cy="372065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6">
            <a:extLst>
              <a:ext uri="{FF2B5EF4-FFF2-40B4-BE49-F238E27FC236}">
                <a16:creationId xmlns:a16="http://schemas.microsoft.com/office/drawing/2014/main" id="{95DF0382-EAC2-42E6-8F3C-D78D99701167}"/>
              </a:ext>
            </a:extLst>
          </p:cNvPr>
          <p:cNvSpPr>
            <a:spLocks noGrp="1"/>
          </p:cNvSpPr>
          <p:nvPr>
            <p:ph type="body" sz="quarter" idx="26"/>
          </p:nvPr>
        </p:nvSpPr>
        <p:spPr>
          <a:xfrm>
            <a:off x="18797301" y="7518836"/>
            <a:ext cx="4963277" cy="3720651"/>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DD63E7DA-FA91-79CE-F137-C4CFF4237814}"/>
              </a:ext>
            </a:extLst>
          </p:cNvPr>
          <p:cNvSpPr>
            <a:spLocks noGrp="1"/>
          </p:cNvSpPr>
          <p:nvPr>
            <p:ph type="body" sz="quarter" idx="27"/>
          </p:nvPr>
        </p:nvSpPr>
        <p:spPr>
          <a:xfrm>
            <a:off x="6665109" y="1427409"/>
            <a:ext cx="4963277" cy="3716081"/>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03E415E0-33AF-4F69-4718-A13AF38331B2}"/>
              </a:ext>
            </a:extLst>
          </p:cNvPr>
          <p:cNvSpPr>
            <a:spLocks noGrp="1"/>
          </p:cNvSpPr>
          <p:nvPr>
            <p:ph type="body" sz="quarter" idx="28"/>
          </p:nvPr>
        </p:nvSpPr>
        <p:spPr>
          <a:xfrm>
            <a:off x="6665109" y="7518835"/>
            <a:ext cx="4963277" cy="3720653"/>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5822914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5997" y="384048"/>
            <a:ext cx="11038038" cy="3413126"/>
          </a:xfrm>
        </p:spPr>
        <p:txBody>
          <a:bodyPr rIns="457200"/>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0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5206"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7365"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5" name="Text Placeholder 6">
            <a:extLst>
              <a:ext uri="{FF2B5EF4-FFF2-40B4-BE49-F238E27FC236}">
                <a16:creationId xmlns:a16="http://schemas.microsoft.com/office/drawing/2014/main" id="{22EB5F78-B3F7-EBA1-BE53-B96CA397D9E3}"/>
              </a:ext>
            </a:extLst>
          </p:cNvPr>
          <p:cNvSpPr>
            <a:spLocks noGrp="1"/>
          </p:cNvSpPr>
          <p:nvPr>
            <p:ph type="body" sz="quarter" idx="10"/>
          </p:nvPr>
        </p:nvSpPr>
        <p:spPr>
          <a:xfrm>
            <a:off x="12726371" y="576073"/>
            <a:ext cx="4963277" cy="514508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6" name="Text Placeholder 6">
            <a:extLst>
              <a:ext uri="{FF2B5EF4-FFF2-40B4-BE49-F238E27FC236}">
                <a16:creationId xmlns:a16="http://schemas.microsoft.com/office/drawing/2014/main" id="{BFFEAD4C-1129-22EA-9ED5-9BE409A0C748}"/>
              </a:ext>
            </a:extLst>
          </p:cNvPr>
          <p:cNvSpPr>
            <a:spLocks noGrp="1"/>
          </p:cNvSpPr>
          <p:nvPr>
            <p:ph type="body" sz="quarter" idx="23"/>
          </p:nvPr>
        </p:nvSpPr>
        <p:spPr>
          <a:xfrm>
            <a:off x="18797301" y="576074"/>
            <a:ext cx="4963277" cy="51450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7" name="Text Placeholder 6">
            <a:extLst>
              <a:ext uri="{FF2B5EF4-FFF2-40B4-BE49-F238E27FC236}">
                <a16:creationId xmlns:a16="http://schemas.microsoft.com/office/drawing/2014/main" id="{91719EAC-72ED-B4B5-CA48-EB23C5EB8B0A}"/>
              </a:ext>
            </a:extLst>
          </p:cNvPr>
          <p:cNvSpPr>
            <a:spLocks noGrp="1"/>
          </p:cNvSpPr>
          <p:nvPr>
            <p:ph type="body" sz="quarter" idx="24"/>
          </p:nvPr>
        </p:nvSpPr>
        <p:spPr>
          <a:xfrm>
            <a:off x="12726371" y="6667499"/>
            <a:ext cx="4963277" cy="49530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8" name="Text Placeholder 6">
            <a:extLst>
              <a:ext uri="{FF2B5EF4-FFF2-40B4-BE49-F238E27FC236}">
                <a16:creationId xmlns:a16="http://schemas.microsoft.com/office/drawing/2014/main" id="{28C9C88E-05A2-25E3-4571-C794E968D7FC}"/>
              </a:ext>
            </a:extLst>
          </p:cNvPr>
          <p:cNvSpPr>
            <a:spLocks noGrp="1"/>
          </p:cNvSpPr>
          <p:nvPr>
            <p:ph type="body" sz="quarter" idx="25"/>
          </p:nvPr>
        </p:nvSpPr>
        <p:spPr>
          <a:xfrm>
            <a:off x="18797301" y="6667500"/>
            <a:ext cx="4963277" cy="495299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9" name="Text Placeholder 6">
            <a:extLst>
              <a:ext uri="{FF2B5EF4-FFF2-40B4-BE49-F238E27FC236}">
                <a16:creationId xmlns:a16="http://schemas.microsoft.com/office/drawing/2014/main" id="{D76302BE-E896-F153-8F88-B63A433B5C29}"/>
              </a:ext>
            </a:extLst>
          </p:cNvPr>
          <p:cNvSpPr>
            <a:spLocks noGrp="1"/>
          </p:cNvSpPr>
          <p:nvPr>
            <p:ph type="body" sz="quarter" idx="26"/>
          </p:nvPr>
        </p:nvSpPr>
        <p:spPr>
          <a:xfrm>
            <a:off x="574601" y="6665976"/>
            <a:ext cx="4963277" cy="4954514"/>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0" name="Text Placeholder 6">
            <a:extLst>
              <a:ext uri="{FF2B5EF4-FFF2-40B4-BE49-F238E27FC236}">
                <a16:creationId xmlns:a16="http://schemas.microsoft.com/office/drawing/2014/main" id="{FF14BC99-A0C2-45B6-C1F6-84D3EACEDF48}"/>
              </a:ext>
            </a:extLst>
          </p:cNvPr>
          <p:cNvSpPr>
            <a:spLocks noGrp="1"/>
          </p:cNvSpPr>
          <p:nvPr>
            <p:ph type="body" sz="quarter" idx="27"/>
          </p:nvPr>
        </p:nvSpPr>
        <p:spPr>
          <a:xfrm>
            <a:off x="6665109" y="6667498"/>
            <a:ext cx="4963277" cy="4952998"/>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defTabSz="1161172">
              <a:lnSpc>
                <a:spcPct val="100000"/>
              </a:lnSpc>
              <a:spcBef>
                <a:spcPts val="0"/>
              </a:spcBef>
              <a:defRPr sz="3600" b="0" i="0">
                <a:solidFill>
                  <a:schemeClr val="tx1"/>
                </a:solidFill>
                <a:latin typeface="IBM Plex Sans Light" panose="020B0403050203000203" pitchFamily="34" charset="0"/>
              </a:defRPr>
            </a:lvl2pPr>
            <a:lvl3pPr defTabSz="1161172">
              <a:lnSpc>
                <a:spcPct val="100000"/>
              </a:lnSpc>
              <a:spcBef>
                <a:spcPts val="0"/>
              </a:spcBef>
              <a:defRPr sz="3600" b="0" i="0">
                <a:solidFill>
                  <a:schemeClr val="tx1"/>
                </a:solidFill>
                <a:latin typeface="IBM Plex Sans Light" panose="020B0403050203000203" pitchFamily="34" charset="0"/>
              </a:defRPr>
            </a:lvl3pPr>
            <a:lvl4pPr defTabSz="1161172">
              <a:lnSpc>
                <a:spcPct val="100000"/>
              </a:lnSpc>
              <a:spcBef>
                <a:spcPts val="0"/>
              </a:spcBef>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64907699"/>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5997" y="385200"/>
            <a:ext cx="4949181" cy="3413126"/>
          </a:xfrm>
        </p:spPr>
        <p:txBody>
          <a:bodyPr rIns="0"/>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0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5206"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5619" y="569914"/>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7365"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FBA90B24-A7AA-EE26-4DF0-B0850F874CC1}"/>
              </a:ext>
            </a:extLst>
          </p:cNvPr>
          <p:cNvSpPr>
            <a:spLocks noGrp="1"/>
          </p:cNvSpPr>
          <p:nvPr>
            <p:ph type="body" sz="quarter" idx="20"/>
          </p:nvPr>
        </p:nvSpPr>
        <p:spPr>
          <a:xfrm>
            <a:off x="551937" y="6665975"/>
            <a:ext cx="5025485" cy="495451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B293E5F0-8E0D-8611-485C-03E54EE01CAD}"/>
              </a:ext>
            </a:extLst>
          </p:cNvPr>
          <p:cNvSpPr>
            <a:spLocks noGrp="1"/>
          </p:cNvSpPr>
          <p:nvPr>
            <p:ph type="body" sz="quarter" idx="28"/>
          </p:nvPr>
        </p:nvSpPr>
        <p:spPr>
          <a:xfrm>
            <a:off x="6658526" y="6665976"/>
            <a:ext cx="5025485" cy="495450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7E5B5649-C746-EAC6-E506-88A5EE6297F2}"/>
              </a:ext>
            </a:extLst>
          </p:cNvPr>
          <p:cNvSpPr>
            <a:spLocks noGrp="1"/>
          </p:cNvSpPr>
          <p:nvPr>
            <p:ph type="body" sz="quarter" idx="29"/>
          </p:nvPr>
        </p:nvSpPr>
        <p:spPr>
          <a:xfrm>
            <a:off x="12723751" y="6701422"/>
            <a:ext cx="5025485" cy="491905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D1C336AE-32DC-6A3D-A0A5-FD3BEEE59FD9}"/>
              </a:ext>
            </a:extLst>
          </p:cNvPr>
          <p:cNvSpPr>
            <a:spLocks noGrp="1"/>
          </p:cNvSpPr>
          <p:nvPr>
            <p:ph type="body" sz="quarter" idx="30"/>
          </p:nvPr>
        </p:nvSpPr>
        <p:spPr>
          <a:xfrm>
            <a:off x="18789351" y="6665976"/>
            <a:ext cx="4978128" cy="4954497"/>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58F4A404-A74C-F889-564A-6677AB4E33D2}"/>
              </a:ext>
            </a:extLst>
          </p:cNvPr>
          <p:cNvSpPr>
            <a:spLocks noGrp="1"/>
          </p:cNvSpPr>
          <p:nvPr>
            <p:ph type="body" sz="quarter" idx="31"/>
          </p:nvPr>
        </p:nvSpPr>
        <p:spPr>
          <a:xfrm>
            <a:off x="18809773" y="576074"/>
            <a:ext cx="4978128" cy="514508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4D20BC60-A254-2972-5466-846B4E395A1C}"/>
              </a:ext>
            </a:extLst>
          </p:cNvPr>
          <p:cNvSpPr>
            <a:spLocks noGrp="1"/>
          </p:cNvSpPr>
          <p:nvPr>
            <p:ph type="body" sz="quarter" idx="32"/>
          </p:nvPr>
        </p:nvSpPr>
        <p:spPr>
          <a:xfrm>
            <a:off x="12690720" y="576073"/>
            <a:ext cx="4978128" cy="5145079"/>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80279089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ideo or imagery, half,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2761838" y="569913"/>
            <a:ext cx="11047562"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6" name="Text Placeholder 6">
            <a:extLst>
              <a:ext uri="{FF2B5EF4-FFF2-40B4-BE49-F238E27FC236}">
                <a16:creationId xmlns:a16="http://schemas.microsoft.com/office/drawing/2014/main" id="{F97050FE-79BA-7876-7C87-1EBC54ABDE3B}"/>
              </a:ext>
            </a:extLst>
          </p:cNvPr>
          <p:cNvSpPr>
            <a:spLocks noGrp="1"/>
          </p:cNvSpPr>
          <p:nvPr>
            <p:ph type="body" sz="quarter" idx="21"/>
          </p:nvPr>
        </p:nvSpPr>
        <p:spPr>
          <a:xfrm>
            <a:off x="551938" y="3429000"/>
            <a:ext cx="4971843"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0F1D7D74-3344-9F6B-7157-4A7E1AB48342}"/>
              </a:ext>
            </a:extLst>
          </p:cNvPr>
          <p:cNvSpPr>
            <a:spLocks noGrp="1"/>
          </p:cNvSpPr>
          <p:nvPr>
            <p:ph type="body" sz="quarter" idx="22"/>
          </p:nvPr>
        </p:nvSpPr>
        <p:spPr>
          <a:xfrm>
            <a:off x="6668219" y="3429000"/>
            <a:ext cx="4971843"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1960222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deo or imagery, 3/4, bl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1733" y="12904629"/>
            <a:ext cx="267667" cy="24622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6095207" y="0"/>
            <a:ext cx="18288794" cy="137160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7" name="Text Placeholder 6">
            <a:extLst>
              <a:ext uri="{FF2B5EF4-FFF2-40B4-BE49-F238E27FC236}">
                <a16:creationId xmlns:a16="http://schemas.microsoft.com/office/drawing/2014/main" id="{C7581521-9341-A586-10B8-D3CD3EBBADFC}"/>
              </a:ext>
            </a:extLst>
          </p:cNvPr>
          <p:cNvSpPr>
            <a:spLocks noGrp="1"/>
          </p:cNvSpPr>
          <p:nvPr>
            <p:ph type="body" sz="quarter" idx="20"/>
          </p:nvPr>
        </p:nvSpPr>
        <p:spPr>
          <a:xfrm>
            <a:off x="551938" y="3429000"/>
            <a:ext cx="4971843"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1044246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or imagery, 3/4,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1733" y="12904629"/>
            <a:ext cx="267667" cy="24622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6666632" y="565151"/>
            <a:ext cx="17149117" cy="12579349"/>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5" name="Text Placeholder 6">
            <a:extLst>
              <a:ext uri="{FF2B5EF4-FFF2-40B4-BE49-F238E27FC236}">
                <a16:creationId xmlns:a16="http://schemas.microsoft.com/office/drawing/2014/main" id="{4D171C2C-D5EE-B66A-FC5F-45245937D132}"/>
              </a:ext>
            </a:extLst>
          </p:cNvPr>
          <p:cNvSpPr>
            <a:spLocks noGrp="1"/>
          </p:cNvSpPr>
          <p:nvPr>
            <p:ph type="body" sz="quarter" idx="19"/>
          </p:nvPr>
        </p:nvSpPr>
        <p:spPr>
          <a:xfrm>
            <a:off x="562996" y="3429000"/>
            <a:ext cx="4963277" cy="8572500"/>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96241571"/>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or imagery, ble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41699" y="12904629"/>
            <a:ext cx="267702" cy="24622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1" y="1"/>
            <a:ext cx="24383999" cy="13715999"/>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515746389"/>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ideo or imagery, inse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41699" y="12904629"/>
            <a:ext cx="267702" cy="24622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568251" y="569913"/>
            <a:ext cx="23241149" cy="12580936"/>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18966860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acts, profiles, contributo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5997" y="6117123"/>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5997" y="9525000"/>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5997" y="2618874"/>
            <a:ext cx="2473003"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5490" y="6121400"/>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5490" y="9525000"/>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5490" y="2667000"/>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9" name="Picture Placeholder 7">
            <a:extLst>
              <a:ext uri="{FF2B5EF4-FFF2-40B4-BE49-F238E27FC236}">
                <a16:creationId xmlns:a16="http://schemas.microsoft.com/office/drawing/2014/main" id="{2BD9F85F-FC85-6E91-ADD3-38F0F5BEE2E9}"/>
              </a:ext>
            </a:extLst>
          </p:cNvPr>
          <p:cNvSpPr>
            <a:spLocks noGrp="1"/>
          </p:cNvSpPr>
          <p:nvPr>
            <p:ph type="pic" sz="quarter" idx="31" hasCustomPrompt="1"/>
          </p:nvPr>
        </p:nvSpPr>
        <p:spPr>
          <a:xfrm>
            <a:off x="12763236" y="6117123"/>
            <a:ext cx="2327915"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3" name="Picture Placeholder 7">
            <a:extLst>
              <a:ext uri="{FF2B5EF4-FFF2-40B4-BE49-F238E27FC236}">
                <a16:creationId xmlns:a16="http://schemas.microsoft.com/office/drawing/2014/main" id="{8FF7CC5C-A250-D817-B1E6-EBD584F08B1B}"/>
              </a:ext>
            </a:extLst>
          </p:cNvPr>
          <p:cNvSpPr>
            <a:spLocks noGrp="1"/>
          </p:cNvSpPr>
          <p:nvPr>
            <p:ph type="pic" sz="quarter" idx="32" hasCustomPrompt="1"/>
          </p:nvPr>
        </p:nvSpPr>
        <p:spPr>
          <a:xfrm>
            <a:off x="12763236" y="9525000"/>
            <a:ext cx="2327915"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4" name="Picture Placeholder 7">
            <a:extLst>
              <a:ext uri="{FF2B5EF4-FFF2-40B4-BE49-F238E27FC236}">
                <a16:creationId xmlns:a16="http://schemas.microsoft.com/office/drawing/2014/main" id="{9416EBE0-0E9C-366F-583C-0BE751DA2B30}"/>
              </a:ext>
            </a:extLst>
          </p:cNvPr>
          <p:cNvSpPr>
            <a:spLocks noGrp="1"/>
          </p:cNvSpPr>
          <p:nvPr>
            <p:ph type="pic" sz="quarter" idx="33" hasCustomPrompt="1"/>
          </p:nvPr>
        </p:nvSpPr>
        <p:spPr>
          <a:xfrm>
            <a:off x="12763236" y="2646074"/>
            <a:ext cx="2327915"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0"/>
            <a:ext cx="4949181" cy="152558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18" name="Text Placeholder 6">
            <a:extLst>
              <a:ext uri="{FF2B5EF4-FFF2-40B4-BE49-F238E27FC236}">
                <a16:creationId xmlns:a16="http://schemas.microsoft.com/office/drawing/2014/main" id="{64C60C05-9B2E-E5AA-E325-3B56BC1B4589}"/>
              </a:ext>
            </a:extLst>
          </p:cNvPr>
          <p:cNvSpPr>
            <a:spLocks noGrp="1"/>
          </p:cNvSpPr>
          <p:nvPr>
            <p:ph type="body" sz="quarter" idx="37"/>
          </p:nvPr>
        </p:nvSpPr>
        <p:spPr>
          <a:xfrm>
            <a:off x="3349187" y="2618874"/>
            <a:ext cx="5755747" cy="252462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E5379598-B132-493E-3A4A-13641BF453F4}"/>
              </a:ext>
            </a:extLst>
          </p:cNvPr>
          <p:cNvSpPr>
            <a:spLocks noGrp="1"/>
          </p:cNvSpPr>
          <p:nvPr>
            <p:ph type="body" sz="quarter" idx="38"/>
          </p:nvPr>
        </p:nvSpPr>
        <p:spPr>
          <a:xfrm>
            <a:off x="3349187" y="6117124"/>
            <a:ext cx="5755747" cy="246030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ext Placeholder 6">
            <a:extLst>
              <a:ext uri="{FF2B5EF4-FFF2-40B4-BE49-F238E27FC236}">
                <a16:creationId xmlns:a16="http://schemas.microsoft.com/office/drawing/2014/main" id="{D387A7EC-6D77-1F31-248D-AF22142944DA}"/>
              </a:ext>
            </a:extLst>
          </p:cNvPr>
          <p:cNvSpPr>
            <a:spLocks noGrp="1"/>
          </p:cNvSpPr>
          <p:nvPr>
            <p:ph type="body" sz="quarter" idx="39"/>
          </p:nvPr>
        </p:nvSpPr>
        <p:spPr>
          <a:xfrm>
            <a:off x="3349187" y="9525001"/>
            <a:ext cx="5842859" cy="246030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2" name="Picture Placeholder 7">
            <a:extLst>
              <a:ext uri="{FF2B5EF4-FFF2-40B4-BE49-F238E27FC236}">
                <a16:creationId xmlns:a16="http://schemas.microsoft.com/office/drawing/2014/main" id="{79C6738A-ED82-E7BB-C9BF-8057E77ED4B9}"/>
              </a:ext>
            </a:extLst>
          </p:cNvPr>
          <p:cNvSpPr>
            <a:spLocks noGrp="1"/>
          </p:cNvSpPr>
          <p:nvPr>
            <p:ph type="pic" sz="quarter" idx="40" hasCustomPrompt="1"/>
          </p:nvPr>
        </p:nvSpPr>
        <p:spPr>
          <a:xfrm>
            <a:off x="12755226" y="6144323"/>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3" name="Picture Placeholder 7">
            <a:extLst>
              <a:ext uri="{FF2B5EF4-FFF2-40B4-BE49-F238E27FC236}">
                <a16:creationId xmlns:a16="http://schemas.microsoft.com/office/drawing/2014/main" id="{24967257-4251-A48B-9DE6-F07EC4EC0362}"/>
              </a:ext>
            </a:extLst>
          </p:cNvPr>
          <p:cNvSpPr>
            <a:spLocks noGrp="1"/>
          </p:cNvSpPr>
          <p:nvPr>
            <p:ph type="pic" sz="quarter" idx="41" hasCustomPrompt="1"/>
          </p:nvPr>
        </p:nvSpPr>
        <p:spPr>
          <a:xfrm>
            <a:off x="12755226" y="9552200"/>
            <a:ext cx="2473003"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4" name="Picture Placeholder 7">
            <a:extLst>
              <a:ext uri="{FF2B5EF4-FFF2-40B4-BE49-F238E27FC236}">
                <a16:creationId xmlns:a16="http://schemas.microsoft.com/office/drawing/2014/main" id="{4A6B1635-0D2E-93F5-D353-C9B1B58E7780}"/>
              </a:ext>
            </a:extLst>
          </p:cNvPr>
          <p:cNvSpPr>
            <a:spLocks noGrp="1"/>
          </p:cNvSpPr>
          <p:nvPr>
            <p:ph type="pic" sz="quarter" idx="42" hasCustomPrompt="1"/>
          </p:nvPr>
        </p:nvSpPr>
        <p:spPr>
          <a:xfrm>
            <a:off x="12755226" y="2646074"/>
            <a:ext cx="2473003"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4" name="Picture Placeholder 7">
            <a:extLst>
              <a:ext uri="{FF2B5EF4-FFF2-40B4-BE49-F238E27FC236}">
                <a16:creationId xmlns:a16="http://schemas.microsoft.com/office/drawing/2014/main" id="{0541A3D3-1296-6D28-80F6-210E0C86167C}"/>
              </a:ext>
            </a:extLst>
          </p:cNvPr>
          <p:cNvSpPr>
            <a:spLocks noGrp="1"/>
          </p:cNvSpPr>
          <p:nvPr>
            <p:ph type="pic" sz="quarter" idx="46" hasCustomPrompt="1"/>
          </p:nvPr>
        </p:nvSpPr>
        <p:spPr>
          <a:xfrm>
            <a:off x="12755226" y="6165249"/>
            <a:ext cx="2290777"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5" name="Picture Placeholder 7">
            <a:extLst>
              <a:ext uri="{FF2B5EF4-FFF2-40B4-BE49-F238E27FC236}">
                <a16:creationId xmlns:a16="http://schemas.microsoft.com/office/drawing/2014/main" id="{EE31C9DF-6A33-F9E3-7394-0B59091621E3}"/>
              </a:ext>
            </a:extLst>
          </p:cNvPr>
          <p:cNvSpPr>
            <a:spLocks noGrp="1"/>
          </p:cNvSpPr>
          <p:nvPr>
            <p:ph type="pic" sz="quarter" idx="47" hasCustomPrompt="1"/>
          </p:nvPr>
        </p:nvSpPr>
        <p:spPr>
          <a:xfrm>
            <a:off x="12755226" y="9573126"/>
            <a:ext cx="2290777" cy="2476500"/>
          </a:xfrm>
          <a:prstGeom prst="rect">
            <a:avLst/>
          </a:prstGeom>
          <a:solidFill>
            <a:srgbClr val="E0E0E0"/>
          </a:solidFill>
        </p:spPr>
        <p:txBody>
          <a:bodyPr anchor="ctr"/>
          <a:lstStyle>
            <a:lvl1pPr marL="0" marR="0" indent="0" algn="ctr" defTabSz="24381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1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6" name="Picture Placeholder 7">
            <a:extLst>
              <a:ext uri="{FF2B5EF4-FFF2-40B4-BE49-F238E27FC236}">
                <a16:creationId xmlns:a16="http://schemas.microsoft.com/office/drawing/2014/main" id="{2CAAA857-D33B-2769-F70D-96215C29A417}"/>
              </a:ext>
            </a:extLst>
          </p:cNvPr>
          <p:cNvSpPr>
            <a:spLocks noGrp="1"/>
          </p:cNvSpPr>
          <p:nvPr>
            <p:ph type="pic" sz="quarter" idx="48" hasCustomPrompt="1"/>
          </p:nvPr>
        </p:nvSpPr>
        <p:spPr>
          <a:xfrm>
            <a:off x="12755226" y="2667000"/>
            <a:ext cx="2290777"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7" name="Text Placeholder 6">
            <a:extLst>
              <a:ext uri="{FF2B5EF4-FFF2-40B4-BE49-F238E27FC236}">
                <a16:creationId xmlns:a16="http://schemas.microsoft.com/office/drawing/2014/main" id="{3412D36A-B5BE-A294-20DF-30B55A06C5A9}"/>
              </a:ext>
            </a:extLst>
          </p:cNvPr>
          <p:cNvSpPr>
            <a:spLocks noGrp="1"/>
          </p:cNvSpPr>
          <p:nvPr>
            <p:ph type="body" sz="quarter" idx="49"/>
          </p:nvPr>
        </p:nvSpPr>
        <p:spPr>
          <a:xfrm>
            <a:off x="15528415" y="2667000"/>
            <a:ext cx="5842859" cy="2524626"/>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8" name="Text Placeholder 6">
            <a:extLst>
              <a:ext uri="{FF2B5EF4-FFF2-40B4-BE49-F238E27FC236}">
                <a16:creationId xmlns:a16="http://schemas.microsoft.com/office/drawing/2014/main" id="{ED900610-36FC-D7DA-7651-CC7E3D3200DB}"/>
              </a:ext>
            </a:extLst>
          </p:cNvPr>
          <p:cNvSpPr>
            <a:spLocks noGrp="1"/>
          </p:cNvSpPr>
          <p:nvPr>
            <p:ph type="body" sz="quarter" idx="50"/>
          </p:nvPr>
        </p:nvSpPr>
        <p:spPr>
          <a:xfrm>
            <a:off x="15528415" y="6165250"/>
            <a:ext cx="5842859" cy="246030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9" name="Text Placeholder 6">
            <a:extLst>
              <a:ext uri="{FF2B5EF4-FFF2-40B4-BE49-F238E27FC236}">
                <a16:creationId xmlns:a16="http://schemas.microsoft.com/office/drawing/2014/main" id="{BFEAE0F0-F94C-F405-C850-B3545368F695}"/>
              </a:ext>
            </a:extLst>
          </p:cNvPr>
          <p:cNvSpPr>
            <a:spLocks noGrp="1"/>
          </p:cNvSpPr>
          <p:nvPr>
            <p:ph type="body" sz="quarter" idx="51"/>
          </p:nvPr>
        </p:nvSpPr>
        <p:spPr>
          <a:xfrm>
            <a:off x="15528415" y="9573127"/>
            <a:ext cx="5842859" cy="2460305"/>
          </a:xfrm>
          <a:prstGeom prst="rect">
            <a:avLst/>
          </a:prstGeom>
        </p:spPr>
        <p:txBody>
          <a:bodyPr/>
          <a:lstStyle>
            <a:lvl1pPr defTabSz="1161172">
              <a:lnSpc>
                <a:spcPct val="100000"/>
              </a:lnSpc>
              <a:spcBef>
                <a:spcPts val="0"/>
              </a:spcBef>
              <a:defRPr sz="3600" b="0" i="0">
                <a:solidFill>
                  <a:schemeClr val="tx1"/>
                </a:solidFill>
                <a:latin typeface="IBM Plex Sans Light" panose="020B0403050203000203" pitchFamily="34" charset="0"/>
              </a:defRPr>
            </a:lvl1pPr>
            <a:lvl2pPr marL="327567"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734"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301" indent="-327567" defTabSz="1161172">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172">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02997027"/>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1"/>
            <a:ext cx="4949181" cy="4573587"/>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6666632" y="569914"/>
            <a:ext cx="17142768" cy="11431587"/>
          </a:xfrm>
          <a:prstGeom prst="rect">
            <a:avLst/>
          </a:prstGeom>
        </p:spPr>
        <p:txBody>
          <a:bodyPr anchor="ctr"/>
          <a:lstStyle>
            <a:lvl1pPr algn="ctr">
              <a:defRPr b="0" i="0">
                <a:solidFill>
                  <a:schemeClr val="tx1"/>
                </a:solidFill>
                <a:latin typeface="IBM Plex Sans Light" panose="020B0403050203000203" pitchFamily="34" charset="0"/>
              </a:defRPr>
            </a:lvl1pPr>
          </a:lstStyle>
          <a:p>
            <a:r>
              <a:rPr lang="en-US" dirty="0"/>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5131961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gal disclaimer, one colum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7" y="385201"/>
            <a:ext cx="4955530" cy="2859087"/>
          </a:xfrm>
          <a:prstGeom prst="rect">
            <a:avLst/>
          </a:prstGeom>
        </p:spPr>
        <p:txBody>
          <a:bodyPr/>
          <a:lstStyle>
            <a:lvl1pPr>
              <a:lnSpc>
                <a:spcPct val="100000"/>
              </a:lnSpc>
              <a:spcBef>
                <a:spcPts val="0"/>
              </a:spcBef>
              <a:defRPr sz="6399" b="0" i="0">
                <a:solidFill>
                  <a:schemeClr val="tx2"/>
                </a:solidFill>
                <a:latin typeface="IBM Plex Sans Light" panose="020B0403050203000203" pitchFamily="34" charset="0"/>
              </a:defRPr>
            </a:lvl1pPr>
            <a:lvl2pPr>
              <a:lnSpc>
                <a:spcPct val="100000"/>
              </a:lnSpc>
              <a:spcBef>
                <a:spcPts val="0"/>
              </a:spcBef>
              <a:defRPr sz="6399">
                <a:solidFill>
                  <a:schemeClr val="tx1"/>
                </a:solidFill>
              </a:defRPr>
            </a:lvl2pPr>
            <a:lvl3pPr>
              <a:lnSpc>
                <a:spcPct val="100000"/>
              </a:lnSpc>
              <a:spcBef>
                <a:spcPts val="0"/>
              </a:spcBef>
              <a:defRPr sz="6399">
                <a:solidFill>
                  <a:schemeClr val="tx1"/>
                </a:solidFill>
              </a:defRPr>
            </a:lvl3pPr>
            <a:lvl4pPr>
              <a:lnSpc>
                <a:spcPct val="100000"/>
              </a:lnSpc>
              <a:spcBef>
                <a:spcPts val="0"/>
              </a:spcBef>
              <a:defRPr sz="6399">
                <a:solidFill>
                  <a:schemeClr val="tx1"/>
                </a:solidFill>
              </a:defRPr>
            </a:lvl4pPr>
            <a:lvl5pPr>
              <a:lnSpc>
                <a:spcPct val="100000"/>
              </a:lnSpc>
              <a:spcBef>
                <a:spcPts val="0"/>
              </a:spcBef>
              <a:defRPr sz="6399">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5" y="569914"/>
            <a:ext cx="4952355"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89" indent="-146289">
              <a:lnSpc>
                <a:spcPct val="120000"/>
              </a:lnSpc>
              <a:spcBef>
                <a:spcPts val="0"/>
              </a:spcBef>
              <a:defRPr sz="1600" b="0" i="0">
                <a:solidFill>
                  <a:schemeClr val="tx1"/>
                </a:solidFill>
                <a:latin typeface="IBM Plex Sans" panose="020B0503050203000203" pitchFamily="34" charset="0"/>
              </a:defRPr>
            </a:lvl2pPr>
            <a:lvl3pPr marL="292579" indent="-146289">
              <a:lnSpc>
                <a:spcPct val="120000"/>
              </a:lnSpc>
              <a:spcBef>
                <a:spcPts val="0"/>
              </a:spcBef>
              <a:defRPr sz="1600" b="0" i="0">
                <a:solidFill>
                  <a:schemeClr val="tx1"/>
                </a:solidFill>
                <a:latin typeface="IBM Plex Sans" panose="020B0503050203000203" pitchFamily="34" charset="0"/>
              </a:defRPr>
            </a:lvl3pPr>
            <a:lvl4pPr marL="438868" indent="-146289">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78261257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7" y="385200"/>
            <a:ext cx="4949181" cy="1527048"/>
          </a:xfrm>
        </p:spPr>
        <p:txBody>
          <a:bodyPr/>
          <a:lstStyle>
            <a:lvl1pPr>
              <a:lnSpc>
                <a:spcPct val="100000"/>
              </a:lnSpc>
              <a:defRPr sz="6399"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3338396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egal disclaimer, two colum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7" y="385201"/>
            <a:ext cx="4955530" cy="2859087"/>
          </a:xfrm>
          <a:prstGeom prst="rect">
            <a:avLst/>
          </a:prstGeom>
        </p:spPr>
        <p:txBody>
          <a:bodyPr/>
          <a:lstStyle>
            <a:lvl1pPr>
              <a:lnSpc>
                <a:spcPct val="100000"/>
              </a:lnSpc>
              <a:spcBef>
                <a:spcPts val="0"/>
              </a:spcBef>
              <a:defRPr sz="6399" b="0" i="0">
                <a:solidFill>
                  <a:schemeClr val="tx2"/>
                </a:solidFill>
                <a:latin typeface="IBM Plex Sans Light" panose="020B0403050203000203" pitchFamily="34" charset="0"/>
              </a:defRPr>
            </a:lvl1pPr>
            <a:lvl2pPr>
              <a:lnSpc>
                <a:spcPct val="100000"/>
              </a:lnSpc>
              <a:spcBef>
                <a:spcPts val="0"/>
              </a:spcBef>
              <a:defRPr sz="6399">
                <a:solidFill>
                  <a:schemeClr val="tx1"/>
                </a:solidFill>
              </a:defRPr>
            </a:lvl2pPr>
            <a:lvl3pPr>
              <a:lnSpc>
                <a:spcPct val="100000"/>
              </a:lnSpc>
              <a:spcBef>
                <a:spcPts val="0"/>
              </a:spcBef>
              <a:defRPr sz="6399">
                <a:solidFill>
                  <a:schemeClr val="tx1"/>
                </a:solidFill>
              </a:defRPr>
            </a:lvl3pPr>
            <a:lvl4pPr>
              <a:lnSpc>
                <a:spcPct val="100000"/>
              </a:lnSpc>
              <a:spcBef>
                <a:spcPts val="0"/>
              </a:spcBef>
              <a:defRPr sz="6399">
                <a:solidFill>
                  <a:schemeClr val="tx1"/>
                </a:solidFill>
              </a:defRPr>
            </a:lvl4pPr>
            <a:lvl5pPr>
              <a:lnSpc>
                <a:spcPct val="100000"/>
              </a:lnSpc>
              <a:spcBef>
                <a:spcPts val="0"/>
              </a:spcBef>
              <a:defRPr sz="6399">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5" y="569914"/>
            <a:ext cx="4952355"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89" indent="-146289">
              <a:lnSpc>
                <a:spcPct val="120000"/>
              </a:lnSpc>
              <a:spcBef>
                <a:spcPts val="0"/>
              </a:spcBef>
              <a:defRPr sz="1600" b="0" i="0">
                <a:solidFill>
                  <a:schemeClr val="tx1"/>
                </a:solidFill>
                <a:latin typeface="IBM Plex Sans" panose="020B0503050203000203" pitchFamily="34" charset="0"/>
              </a:defRPr>
            </a:lvl2pPr>
            <a:lvl3pPr marL="292579" indent="-146289">
              <a:lnSpc>
                <a:spcPct val="120000"/>
              </a:lnSpc>
              <a:spcBef>
                <a:spcPts val="0"/>
              </a:spcBef>
              <a:defRPr sz="1600" b="0" i="0">
                <a:solidFill>
                  <a:schemeClr val="tx1"/>
                </a:solidFill>
                <a:latin typeface="IBM Plex Sans" panose="020B0503050203000203" pitchFamily="34" charset="0"/>
              </a:defRPr>
            </a:lvl3pPr>
            <a:lvl4pPr marL="438868" indent="-146289">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580948" y="12804775"/>
            <a:ext cx="4955531"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12761838" y="569914"/>
            <a:ext cx="4952355"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89" indent="-146289">
              <a:lnSpc>
                <a:spcPct val="120000"/>
              </a:lnSpc>
              <a:spcBef>
                <a:spcPts val="0"/>
              </a:spcBef>
              <a:defRPr sz="1600" b="0" i="0">
                <a:solidFill>
                  <a:schemeClr val="tx1"/>
                </a:solidFill>
                <a:latin typeface="IBM Plex Sans" panose="020B0503050203000203" pitchFamily="34" charset="0"/>
              </a:defRPr>
            </a:lvl2pPr>
            <a:lvl3pPr marL="292579" indent="-146289">
              <a:lnSpc>
                <a:spcPct val="120000"/>
              </a:lnSpc>
              <a:spcBef>
                <a:spcPts val="0"/>
              </a:spcBef>
              <a:defRPr sz="1600" b="0" i="0">
                <a:solidFill>
                  <a:schemeClr val="tx1"/>
                </a:solidFill>
                <a:latin typeface="IBM Plex Sans" panose="020B0503050203000203" pitchFamily="34" charset="0"/>
              </a:defRPr>
            </a:lvl3pPr>
            <a:lvl4pPr marL="438868" indent="-146289">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23538527" y="12938839"/>
            <a:ext cx="270873"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8553882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10464009" y="6168461"/>
            <a:ext cx="3455982" cy="1379081"/>
          </a:xfrm>
          <a:prstGeom prst="rect">
            <a:avLst/>
          </a:prstGeom>
        </p:spPr>
      </p:pic>
    </p:spTree>
    <p:extLst>
      <p:ext uri="{BB962C8B-B14F-4D97-AF65-F5344CB8AC3E}">
        <p14:creationId xmlns:p14="http://schemas.microsoft.com/office/powerpoint/2010/main" val="333825594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_Boxes, 4 stacked, large title">
    <p:spTree>
      <p:nvGrpSpPr>
        <p:cNvPr id="1" name=""/>
        <p:cNvGrpSpPr/>
        <p:nvPr/>
      </p:nvGrpSpPr>
      <p:grpSpPr>
        <a:xfrm>
          <a:off x="0" y="0"/>
          <a:ext cx="0" cy="0"/>
          <a:chOff x="0" y="0"/>
          <a:chExt cx="0" cy="0"/>
        </a:xfrm>
      </p:grpSpPr>
      <p:sp>
        <p:nvSpPr>
          <p:cNvPr id="390" name="Text Placeholder 9"/>
          <p:cNvSpPr>
            <a:spLocks noGrp="1"/>
          </p:cNvSpPr>
          <p:nvPr>
            <p:ph type="body" sz="quarter" idx="21"/>
          </p:nvPr>
        </p:nvSpPr>
        <p:spPr>
          <a:xfrm>
            <a:off x="12758673" y="576072"/>
            <a:ext cx="4953001" cy="4948430"/>
          </a:xfrm>
          <a:prstGeom prst="rect">
            <a:avLst/>
          </a:prstGeom>
        </p:spPr>
        <p:txBody>
          <a:bodyPr/>
          <a:lstStyle/>
          <a:p>
            <a:pPr defTabSz="2438400">
              <a:defRPr sz="2800">
                <a:solidFill>
                  <a:schemeClr val="accent1"/>
                </a:solidFill>
              </a:defRPr>
            </a:pPr>
            <a:r>
              <a:t>Section one</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91" name="Text Placeholder 12"/>
          <p:cNvSpPr>
            <a:spLocks noGrp="1"/>
          </p:cNvSpPr>
          <p:nvPr>
            <p:ph type="body" sz="quarter" idx="22"/>
          </p:nvPr>
        </p:nvSpPr>
        <p:spPr>
          <a:xfrm>
            <a:off x="18853150" y="576072"/>
            <a:ext cx="4946847" cy="4948428"/>
          </a:xfrm>
          <a:prstGeom prst="rect">
            <a:avLst/>
          </a:prstGeom>
        </p:spPr>
        <p:txBody>
          <a:bodyPr/>
          <a:lstStyle/>
          <a:p>
            <a:pPr defTabSz="2438400">
              <a:defRPr sz="2800">
                <a:solidFill>
                  <a:schemeClr val="accent1"/>
                </a:solidFill>
              </a:defRPr>
            </a:pPr>
            <a:r>
              <a:t>Section two</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92" name="Text Placeholder 4"/>
          <p:cNvSpPr>
            <a:spLocks noGrp="1"/>
          </p:cNvSpPr>
          <p:nvPr>
            <p:ph type="body" sz="quarter" idx="23"/>
          </p:nvPr>
        </p:nvSpPr>
        <p:spPr>
          <a:xfrm>
            <a:off x="12756902" y="6670675"/>
            <a:ext cx="4951688" cy="4948429"/>
          </a:xfrm>
          <a:prstGeom prst="rect">
            <a:avLst/>
          </a:prstGeom>
        </p:spPr>
        <p:txBody>
          <a:bodyPr/>
          <a:lstStyle/>
          <a:p>
            <a:pPr defTabSz="2438400">
              <a:defRPr sz="2800">
                <a:solidFill>
                  <a:schemeClr val="accent1"/>
                </a:solidFill>
              </a:defRPr>
            </a:pPr>
            <a:r>
              <a:t>Section three</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93" name="Text Placeholder 11"/>
          <p:cNvSpPr>
            <a:spLocks noGrp="1"/>
          </p:cNvSpPr>
          <p:nvPr>
            <p:ph type="body" sz="quarter" idx="24"/>
          </p:nvPr>
        </p:nvSpPr>
        <p:spPr>
          <a:xfrm>
            <a:off x="18854135" y="6670675"/>
            <a:ext cx="4941023" cy="4948428"/>
          </a:xfrm>
          <a:prstGeom prst="rect">
            <a:avLst/>
          </a:prstGeom>
        </p:spPr>
        <p:txBody>
          <a:bodyPr/>
          <a:lstStyle/>
          <a:p>
            <a:pPr defTabSz="2438400">
              <a:defRPr sz="2800">
                <a:solidFill>
                  <a:schemeClr val="accent1"/>
                </a:solidFill>
              </a:defRPr>
            </a:pPr>
            <a:r>
              <a:t>Section four</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94" name="Slide Number"/>
          <p:cNvSpPr txBox="1">
            <a:spLocks noGrp="1"/>
          </p:cNvSpPr>
          <p:nvPr>
            <p:ph type="sldNum" sz="quarter" idx="2"/>
          </p:nvPr>
        </p:nvSpPr>
        <p:spPr>
          <a:prstGeom prst="rect">
            <a:avLst/>
          </a:prstGeom>
        </p:spPr>
        <p:txBody>
          <a:bodyPr/>
          <a:lstStyle/>
          <a:p>
            <a:pPr marL="0" marR="0" lvl="0" indent="0" algn="r" defTabSz="1161288"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000000"/>
                </a:solidFill>
                <a:effectLst/>
                <a:uLnTx/>
                <a:uFillTx/>
                <a:latin typeface="IBM Plex Sans Light" panose="020B0403050203000203" pitchFamily="34" charset="0"/>
                <a:ea typeface="+mn-ea"/>
                <a:cs typeface="+mn-cs"/>
                <a:sym typeface="IBM Plex Sans"/>
              </a:rPr>
              <a:pPr marL="0" marR="0" lvl="0" indent="0" algn="r" defTabSz="1161288" rtl="0" eaLnBrk="1" fontAlgn="auto" latinLnBrk="0" hangingPunct="0">
                <a:lnSpc>
                  <a:spcPct val="100000"/>
                </a:lnSpc>
                <a:spcBef>
                  <a:spcPts val="0"/>
                </a:spcBef>
                <a:spcAft>
                  <a:spcPts val="0"/>
                </a:spcAft>
                <a:buClrTx/>
                <a:buSzTx/>
                <a:buFontTx/>
                <a:buNone/>
                <a:tabLst/>
                <a:defRPr/>
              </a:pPr>
              <a:t>‹#›</a:t>
            </a:fld>
            <a:endParaRPr kumimoji="0" sz="1600" b="0" i="0" u="none" strike="noStrike" kern="0" cap="none" spc="0" normalizeH="0" baseline="0" noProof="0">
              <a:ln>
                <a:noFill/>
              </a:ln>
              <a:solidFill>
                <a:srgbClr val="000000"/>
              </a:solidFill>
              <a:effectLst/>
              <a:uLnTx/>
              <a:uFillTx/>
              <a:latin typeface="IBM Plex Sans Light" panose="020B0403050203000203" pitchFamily="34" charset="0"/>
              <a:ea typeface="+mn-ea"/>
              <a:cs typeface="+mn-cs"/>
              <a:sym typeface="IBM Plex Sans"/>
            </a:endParaRPr>
          </a:p>
        </p:txBody>
      </p:sp>
      <p:sp>
        <p:nvSpPr>
          <p:cNvPr id="395" name="Footer"/>
          <p:cNvSpPr txBox="1">
            <a:spLocks noGrp="1"/>
          </p:cNvSpPr>
          <p:nvPr>
            <p:ph type="body" sz="quarter" idx="25"/>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96" name="24/28pt, 1 line maximum"/>
          <p:cNvSpPr txBox="1">
            <a:spLocks noGrp="1"/>
          </p:cNvSpPr>
          <p:nvPr>
            <p:ph type="body" sz="quarter" idx="26"/>
          </p:nvPr>
        </p:nvSpPr>
        <p:spPr>
          <a:xfrm>
            <a:off x="567893" y="576930"/>
            <a:ext cx="4955941" cy="460437"/>
          </a:xfrm>
          <a:prstGeom prst="rect">
            <a:avLst/>
          </a:prstGeom>
        </p:spPr>
        <p:txBody>
          <a:bodyPr/>
          <a:lstStyle>
            <a:lvl1pPr defTabSz="2438400">
              <a:defRPr sz="2800"/>
            </a:lvl1pPr>
          </a:lstStyle>
          <a:p>
            <a:r>
              <a:t>24/28pt, 1 line maximum </a:t>
            </a:r>
          </a:p>
        </p:txBody>
      </p:sp>
      <p:sp>
        <p:nvSpPr>
          <p:cNvPr id="397" name="68/84pt headline, 3 lines maximum, sentence case"/>
          <p:cNvSpPr txBox="1">
            <a:spLocks noGrp="1"/>
          </p:cNvSpPr>
          <p:nvPr>
            <p:ph type="body" sz="quarter" idx="27"/>
          </p:nvPr>
        </p:nvSpPr>
        <p:spPr>
          <a:xfrm>
            <a:off x="577418" y="1270000"/>
            <a:ext cx="11041099" cy="4291259"/>
          </a:xfrm>
          <a:prstGeom prst="rect">
            <a:avLst/>
          </a:prstGeom>
        </p:spPr>
        <p:txBody>
          <a:bodyPr/>
          <a:lstStyle>
            <a:lvl1pPr defTabSz="2438400">
              <a:lnSpc>
                <a:spcPct val="90000"/>
              </a:lnSpc>
              <a:defRPr sz="6800"/>
            </a:lvl1pPr>
          </a:lstStyle>
          <a:p>
            <a:r>
              <a:t>68/84pt headline, 3 lines maximum, sentence case</a:t>
            </a:r>
          </a:p>
        </p:txBody>
      </p:sp>
    </p:spTree>
    <p:extLst>
      <p:ext uri="{BB962C8B-B14F-4D97-AF65-F5344CB8AC3E}">
        <p14:creationId xmlns:p14="http://schemas.microsoft.com/office/powerpoint/2010/main" val="1666085982"/>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1_Cover, imagery, half ">
    <p:spTree>
      <p:nvGrpSpPr>
        <p:cNvPr id="1" name=""/>
        <p:cNvGrpSpPr/>
        <p:nvPr/>
      </p:nvGrpSpPr>
      <p:grpSpPr>
        <a:xfrm>
          <a:off x="0" y="0"/>
          <a:ext cx="0" cy="0"/>
          <a:chOff x="0" y="0"/>
          <a:chExt cx="0" cy="0"/>
        </a:xfrm>
      </p:grpSpPr>
      <p:sp>
        <p:nvSpPr>
          <p:cNvPr id="54" name="Picture Placeholder 6"/>
          <p:cNvSpPr>
            <a:spLocks noGrp="1"/>
          </p:cNvSpPr>
          <p:nvPr>
            <p:ph type="pic" idx="21"/>
          </p:nvPr>
        </p:nvSpPr>
        <p:spPr>
          <a:xfrm>
            <a:off x="12763499" y="569912"/>
            <a:ext cx="11043133" cy="12580251"/>
          </a:xfrm>
          <a:prstGeom prst="rect">
            <a:avLst/>
          </a:prstGeom>
        </p:spPr>
        <p:txBody>
          <a:bodyPr lIns="91439" tIns="45719" rIns="91439" bIns="45719"/>
          <a:lstStyle/>
          <a:p>
            <a:endParaRPr/>
          </a:p>
        </p:txBody>
      </p:sp>
      <p:pic>
        <p:nvPicPr>
          <p:cNvPr id="55" name="Image" descr="Image"/>
          <p:cNvPicPr>
            <a:picLocks noChangeAspect="1"/>
          </p:cNvPicPr>
          <p:nvPr/>
        </p:nvPicPr>
        <p:blipFill>
          <a:blip r:embed="rId2"/>
          <a:stretch>
            <a:fillRect/>
          </a:stretch>
        </p:blipFill>
        <p:spPr>
          <a:xfrm>
            <a:off x="575091" y="12573000"/>
            <a:ext cx="1543916" cy="576073"/>
          </a:xfrm>
          <a:prstGeom prst="rect">
            <a:avLst/>
          </a:prstGeom>
          <a:ln w="12700">
            <a:miter lim="400000"/>
          </a:ln>
        </p:spPr>
      </p:pic>
      <p:sp>
        <p:nvSpPr>
          <p:cNvPr id="56" name="68/84/132pt title,  5 lines maximum,  sentence case…"/>
          <p:cNvSpPr txBox="1">
            <a:spLocks noGrp="1"/>
          </p:cNvSpPr>
          <p:nvPr>
            <p:ph type="body" sz="half" idx="22"/>
          </p:nvPr>
        </p:nvSpPr>
        <p:spPr>
          <a:xfrm>
            <a:off x="569929" y="251618"/>
            <a:ext cx="11053060" cy="10432744"/>
          </a:xfrm>
          <a:prstGeom prst="rect">
            <a:avLst/>
          </a:prstGeom>
        </p:spPr>
        <p:txBody>
          <a:bodyPr/>
          <a:lstStyle/>
          <a:p>
            <a:pPr defTabSz="2438400">
              <a:lnSpc>
                <a:spcPct val="90000"/>
              </a:lnSpc>
              <a:defRPr sz="8400"/>
            </a:pPr>
            <a:r>
              <a:t>68/84/132pt title, </a:t>
            </a:r>
            <a:br/>
            <a:r>
              <a:t>5 lines maximum, </a:t>
            </a:r>
            <a:br/>
            <a:r>
              <a:t>sentence case</a:t>
            </a:r>
          </a:p>
          <a:p>
            <a:pPr defTabSz="457200">
              <a:defRPr sz="2800"/>
            </a:pPr>
            <a:r>
              <a:t> </a:t>
            </a:r>
          </a:p>
          <a:p>
            <a:pPr defTabSz="457200">
              <a:defRPr sz="2800"/>
            </a:pPr>
            <a:r>
              <a:t>28/36pt subhead or</a:t>
            </a:r>
            <a:br/>
            <a:r>
              <a:t>presenter name and job title</a:t>
            </a:r>
          </a:p>
        </p:txBody>
      </p:sp>
      <p:sp>
        <p:nvSpPr>
          <p:cNvPr id="57"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342348310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52"/>
            <a:ext cx="11049149" cy="4573587"/>
          </a:xfrm>
        </p:spPr>
        <p:txBody>
          <a:bodyPr/>
          <a:lstStyle>
            <a:lvl1pPr>
              <a:lnSpc>
                <a:spcPct val="100000"/>
              </a:lnSpc>
              <a:defRPr sz="8592"/>
            </a:lvl1pPr>
          </a:lstStyle>
          <a:p>
            <a:r>
              <a:rPr lang="en-US"/>
              <a:t>Click to edit Master title style</a:t>
            </a:r>
            <a:endParaRPr lang="en-US" dirty="0"/>
          </a:p>
        </p:txBody>
      </p:sp>
      <p:pic>
        <p:nvPicPr>
          <p:cNvPr id="4" name="Picture 3" descr="Diagram&#10;&#10;Description automatically generated">
            <a:extLst>
              <a:ext uri="{FF2B5EF4-FFF2-40B4-BE49-F238E27FC236}">
                <a16:creationId xmlns:a16="http://schemas.microsoft.com/office/drawing/2014/main" id="{111C9A08-0048-FEE6-A530-9629F3A3AF82}"/>
              </a:ext>
            </a:extLst>
          </p:cNvPr>
          <p:cNvPicPr>
            <a:picLocks noChangeAspect="1"/>
          </p:cNvPicPr>
          <p:nvPr userDrawn="1"/>
        </p:nvPicPr>
        <p:blipFill>
          <a:blip r:embed="rId2"/>
          <a:stretch>
            <a:fillRect/>
          </a:stretch>
        </p:blipFill>
        <p:spPr>
          <a:xfrm>
            <a:off x="11410479" y="2052268"/>
            <a:ext cx="12183896" cy="7974328"/>
          </a:xfrm>
          <a:prstGeom prst="rect">
            <a:avLst/>
          </a:prstGeom>
        </p:spPr>
      </p:pic>
      <p:sp>
        <p:nvSpPr>
          <p:cNvPr id="5" name="Rectangle 4">
            <a:extLst>
              <a:ext uri="{FF2B5EF4-FFF2-40B4-BE49-F238E27FC236}">
                <a16:creationId xmlns:a16="http://schemas.microsoft.com/office/drawing/2014/main" id="{F36BD6EF-419F-DA76-C45B-8636BEA812B6}"/>
              </a:ext>
            </a:extLst>
          </p:cNvPr>
          <p:cNvSpPr/>
          <p:nvPr userDrawn="1"/>
        </p:nvSpPr>
        <p:spPr bwMode="auto">
          <a:xfrm>
            <a:off x="0" y="12195489"/>
            <a:ext cx="24384000" cy="1520515"/>
          </a:xfrm>
          <a:prstGeom prst="rect">
            <a:avLst/>
          </a:prstGeom>
          <a:solidFill>
            <a:schemeClr val="accent1"/>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243613" tIns="243613" rIns="243613" bIns="243613" numCol="1" rtlCol="0" anchor="t" anchorCtr="0" compatLnSpc="1">
            <a:prstTxWarp prst="textNoShape">
              <a:avLst/>
            </a:prstTxWarp>
          </a:bodyPr>
          <a:lstStyle/>
          <a:p>
            <a:pPr marL="0" marR="0" indent="0" algn="l" defTabSz="2436236" rtl="0" eaLnBrk="1" fontAlgn="base" latinLnBrk="0" hangingPunct="1">
              <a:lnSpc>
                <a:spcPct val="100000"/>
              </a:lnSpc>
              <a:spcBef>
                <a:spcPct val="0"/>
              </a:spcBef>
              <a:spcAft>
                <a:spcPct val="0"/>
              </a:spcAft>
              <a:buClrTx/>
              <a:buSzTx/>
              <a:buFont typeface="IBM Plex Sans Light"/>
              <a:buNone/>
              <a:tabLst/>
            </a:pPr>
            <a:endParaRPr kumimoji="0" lang="en-US" sz="3731" b="0" i="0" u="none" strike="noStrike" cap="none" normalizeH="0" baseline="0">
              <a:ln>
                <a:noFill/>
              </a:ln>
              <a:solidFill>
                <a:schemeClr val="bg1"/>
              </a:solidFill>
              <a:effectLst/>
              <a:latin typeface="+mn-lt"/>
            </a:endParaRPr>
          </a:p>
        </p:txBody>
      </p:sp>
      <p:pic>
        <p:nvPicPr>
          <p:cNvPr id="6" name="Picture 5" descr="A black and white striped logo&#10;&#10;Description automatically generated with low confidence">
            <a:extLst>
              <a:ext uri="{FF2B5EF4-FFF2-40B4-BE49-F238E27FC236}">
                <a16:creationId xmlns:a16="http://schemas.microsoft.com/office/drawing/2014/main" id="{7CD3F759-E247-BE1D-1DD3-AB1866E93812}"/>
              </a:ext>
            </a:extLst>
          </p:cNvPr>
          <p:cNvPicPr>
            <a:picLocks noChangeAspect="1"/>
          </p:cNvPicPr>
          <p:nvPr userDrawn="1"/>
        </p:nvPicPr>
        <p:blipFill>
          <a:blip r:embed="rId3"/>
          <a:stretch>
            <a:fillRect/>
          </a:stretch>
        </p:blipFill>
        <p:spPr>
          <a:xfrm>
            <a:off x="22287257" y="12511447"/>
            <a:ext cx="1642664" cy="609037"/>
          </a:xfrm>
          <a:prstGeom prst="rect">
            <a:avLst/>
          </a:prstGeom>
        </p:spPr>
      </p:pic>
    </p:spTree>
    <p:extLst>
      <p:ext uri="{BB962C8B-B14F-4D97-AF65-F5344CB8AC3E}">
        <p14:creationId xmlns:p14="http://schemas.microsoft.com/office/powerpoint/2010/main" val="425289977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plain, business un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52"/>
            <a:ext cx="11049149" cy="4573587"/>
          </a:xfrm>
        </p:spPr>
        <p:txBody>
          <a:bodyPr/>
          <a:lstStyle>
            <a:lvl1pPr>
              <a:lnSpc>
                <a:spcPct val="100000"/>
              </a:lnSpc>
              <a:defRPr sz="8592">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575999" y="12463275"/>
            <a:ext cx="11049149" cy="762000"/>
          </a:xfrm>
        </p:spPr>
        <p:txBody>
          <a:bodyPr anchor="b"/>
          <a:lstStyle>
            <a:lvl1pPr>
              <a:lnSpc>
                <a:spcPct val="110000"/>
              </a:lnSpc>
              <a:spcBef>
                <a:spcPts val="0"/>
              </a:spcBef>
              <a:defRPr sz="2797">
                <a:solidFill>
                  <a:schemeClr val="tx1"/>
                </a:solidFill>
              </a:defRPr>
            </a:lvl1pPr>
          </a:lstStyle>
          <a:p>
            <a:pPr lvl="0"/>
            <a:r>
              <a:rPr lang="en-US"/>
              <a:t>Click to edit Master text styles</a:t>
            </a:r>
          </a:p>
        </p:txBody>
      </p:sp>
      <p:pic>
        <p:nvPicPr>
          <p:cNvPr id="3" name="Picture 2" descr="IBM 8-bar logo">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22277055" y="12526963"/>
            <a:ext cx="1638088" cy="609600"/>
          </a:xfrm>
          <a:prstGeom prst="rect">
            <a:avLst/>
          </a:prstGeom>
        </p:spPr>
      </p:pic>
    </p:spTree>
    <p:extLst>
      <p:ext uri="{BB962C8B-B14F-4D97-AF65-F5344CB8AC3E}">
        <p14:creationId xmlns:p14="http://schemas.microsoft.com/office/powerpoint/2010/main" val="183546634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imagery, half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9" y="384048"/>
            <a:ext cx="10099757" cy="10479088"/>
          </a:xfrm>
        </p:spPr>
        <p:txBody>
          <a:bodyPr/>
          <a:lstStyle>
            <a:lvl1pPr>
              <a:lnSpc>
                <a:spcPct val="100000"/>
              </a:lnSpc>
              <a:defRPr sz="8592">
                <a:solidFill>
                  <a:schemeClr val="tx2"/>
                </a:solidFill>
              </a:defRPr>
            </a:lvl1pPr>
          </a:lstStyle>
          <a:p>
            <a:r>
              <a:rPr lang="en-US"/>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7" y="569915"/>
            <a:ext cx="11047563" cy="12574587"/>
          </a:xfrm>
          <a:solidFill>
            <a:srgbClr val="E0E0E0"/>
          </a:solidFill>
        </p:spPr>
        <p:txBody>
          <a:bodyPr anchor="ctr"/>
          <a:lstStyle>
            <a:lvl1pPr algn="ctr">
              <a:defRPr>
                <a:solidFill>
                  <a:schemeClr val="accent5"/>
                </a:solidFill>
              </a:defRPr>
            </a:lvl1pPr>
          </a:lstStyle>
          <a:p>
            <a:r>
              <a:rPr lang="en-US"/>
              <a:t>Place imagery here</a:t>
            </a:r>
          </a:p>
        </p:txBody>
      </p:sp>
      <p:pic>
        <p:nvPicPr>
          <p:cNvPr id="9" name="Picture 8" descr="IBM 8-bar logo">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577775" y="12526963"/>
            <a:ext cx="1638088" cy="609600"/>
          </a:xfrm>
          <a:prstGeom prst="rect">
            <a:avLst/>
          </a:prstGeom>
        </p:spPr>
      </p:pic>
    </p:spTree>
    <p:extLst>
      <p:ext uri="{BB962C8B-B14F-4D97-AF65-F5344CB8AC3E}">
        <p14:creationId xmlns:p14="http://schemas.microsoft.com/office/powerpoint/2010/main" val="2333644575"/>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575999" y="576073"/>
            <a:ext cx="10098360" cy="571501"/>
          </a:xfrm>
        </p:spPr>
        <p:txBody>
          <a:bodyPr/>
          <a:lstStyle>
            <a:lvl1pPr>
              <a:spcBef>
                <a:spcPts val="0"/>
              </a:spcBef>
              <a:defRPr sz="2797">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9" y="1527048"/>
            <a:ext cx="10098360" cy="9337675"/>
          </a:xfrm>
        </p:spPr>
        <p:txBody>
          <a:bodyPr/>
          <a:lstStyle>
            <a:lvl1pPr>
              <a:lnSpc>
                <a:spcPct val="100000"/>
              </a:lnSpc>
              <a:defRPr sz="8592">
                <a:solidFill>
                  <a:schemeClr val="tx2"/>
                </a:solidFill>
              </a:defRPr>
            </a:lvl1pPr>
          </a:lstStyle>
          <a:p>
            <a:r>
              <a:rPr lang="en-US"/>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7" y="569915"/>
            <a:ext cx="11047563" cy="12574587"/>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descr="IBM 8-bar logo">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577775" y="12526963"/>
            <a:ext cx="1638088" cy="609600"/>
          </a:xfrm>
          <a:prstGeom prst="rect">
            <a:avLst/>
          </a:prstGeom>
        </p:spPr>
      </p:pic>
    </p:spTree>
    <p:extLst>
      <p:ext uri="{BB962C8B-B14F-4D97-AF65-F5344CB8AC3E}">
        <p14:creationId xmlns:p14="http://schemas.microsoft.com/office/powerpoint/2010/main" val="321393316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52"/>
            <a:ext cx="4955531" cy="4573587"/>
          </a:xfrm>
        </p:spPr>
        <p:txBody>
          <a:bodyPr/>
          <a:lstStyle>
            <a:lvl1pPr>
              <a:lnSpc>
                <a:spcPct val="100000"/>
              </a:lnSpc>
              <a:defRPr sz="6395">
                <a:solidFill>
                  <a:schemeClr val="tx2"/>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1841" y="569916"/>
            <a:ext cx="4952355" cy="11431587"/>
          </a:xfrm>
        </p:spPr>
        <p:txBody>
          <a:bodyPr/>
          <a:lstStyle>
            <a:lvl1pPr defTabSz="1160257">
              <a:spcBef>
                <a:spcPts val="0"/>
              </a:spcBef>
              <a:defRPr>
                <a:solidFill>
                  <a:schemeClr val="tx1"/>
                </a:solidFill>
              </a:defRPr>
            </a:lvl1pPr>
            <a:lvl2pPr defTabSz="1160257">
              <a:spcBef>
                <a:spcPts val="0"/>
              </a:spcBef>
              <a:defRPr>
                <a:solidFill>
                  <a:schemeClr val="tx1"/>
                </a:solidFill>
              </a:defRPr>
            </a:lvl2pPr>
            <a:lvl3pPr defTabSz="1160257">
              <a:spcBef>
                <a:spcPts val="0"/>
              </a:spcBef>
              <a:defRPr>
                <a:solidFill>
                  <a:schemeClr val="tx1"/>
                </a:solidFill>
              </a:defRPr>
            </a:lvl3pPr>
            <a:lvl4pPr defTabSz="1160257">
              <a:spcBef>
                <a:spcPts val="0"/>
              </a:spcBef>
              <a:defRPr>
                <a:solidFill>
                  <a:schemeClr val="tx1"/>
                </a:solidFill>
              </a:defRPr>
            </a:lvl4pPr>
            <a:lvl5pPr defTabSz="1160257">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18860223" y="569916"/>
            <a:ext cx="4949181" cy="11431587"/>
          </a:xfrm>
        </p:spPr>
        <p:txBody>
          <a:bodyPr/>
          <a:lstStyle>
            <a:lvl1pPr defTabSz="1160257">
              <a:spcBef>
                <a:spcPts val="0"/>
              </a:spcBef>
              <a:defRPr>
                <a:solidFill>
                  <a:schemeClr val="tx1"/>
                </a:solidFill>
              </a:defRPr>
            </a:lvl1pPr>
            <a:lvl2pPr defTabSz="1160257">
              <a:spcBef>
                <a:spcPts val="0"/>
              </a:spcBef>
              <a:defRPr>
                <a:solidFill>
                  <a:schemeClr val="tx1"/>
                </a:solidFill>
              </a:defRPr>
            </a:lvl2pPr>
            <a:lvl3pPr defTabSz="1160257">
              <a:spcBef>
                <a:spcPts val="0"/>
              </a:spcBef>
              <a:defRPr>
                <a:solidFill>
                  <a:schemeClr val="tx1"/>
                </a:solidFill>
              </a:defRPr>
            </a:lvl3pPr>
            <a:lvl4pPr defTabSz="1160257">
              <a:spcBef>
                <a:spcPts val="0"/>
              </a:spcBef>
              <a:defRPr>
                <a:solidFill>
                  <a:schemeClr val="tx1"/>
                </a:solidFill>
              </a:defRPr>
            </a:lvl4pPr>
            <a:lvl5pPr defTabSz="1160257">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EDA136A4-4871-A97A-F1F9-174664463FC9}"/>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522F7595-2A60-F0A5-4846-C1D111F82020}"/>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71979408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52"/>
            <a:ext cx="11049149" cy="2859085"/>
          </a:xfrm>
        </p:spPr>
        <p:txBody>
          <a:bodyPr rIns="457200"/>
          <a:lstStyle>
            <a:lvl1pPr>
              <a:lnSpc>
                <a:spcPct val="100000"/>
              </a:lnSpc>
              <a:defRPr sz="6395">
                <a:solidFill>
                  <a:schemeClr val="tx2"/>
                </a:solidFill>
              </a:defRPr>
            </a:lvl1pPr>
          </a:lstStyle>
          <a:p>
            <a:r>
              <a:rPr lang="en-US"/>
              <a:t>Click to edit Master title style</a:t>
            </a:r>
            <a:endParaRPr lang="en-US" dirty="0"/>
          </a:p>
        </p:txBody>
      </p:sp>
      <p:sp>
        <p:nvSpPr>
          <p:cNvPr id="3" name="Slide Number">
            <a:extLst>
              <a:ext uri="{FF2B5EF4-FFF2-40B4-BE49-F238E27FC236}">
                <a16:creationId xmlns:a16="http://schemas.microsoft.com/office/drawing/2014/main" id="{5CDFE4DA-C2DE-739D-F1C4-5E9F4458FEF7}"/>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90653E51-CF74-0DB1-A9FB-FE629A7CA4B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52943464"/>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574604" y="420626"/>
            <a:ext cx="17139592" cy="8191499"/>
          </a:xfrm>
        </p:spPr>
        <p:txBody>
          <a:bodyPr/>
          <a:lstStyle>
            <a:lvl1pPr>
              <a:defRPr sz="17184" b="0" i="0">
                <a:solidFill>
                  <a:schemeClr val="tx2"/>
                </a:solidFill>
                <a:latin typeface="IBM Plex Sans ExtLt" panose="020B0303050203000203" pitchFamily="34" charset="0"/>
              </a:defRPr>
            </a:lvl1pPr>
          </a:lstStyle>
          <a:p>
            <a:r>
              <a:rPr lang="en-US"/>
              <a:t>Click to edit Master title style</a:t>
            </a:r>
            <a:endParaRPr lang="en-US" dirty="0"/>
          </a:p>
        </p:txBody>
      </p:sp>
      <p:sp>
        <p:nvSpPr>
          <p:cNvPr id="7" name="Slide Number">
            <a:extLst>
              <a:ext uri="{FF2B5EF4-FFF2-40B4-BE49-F238E27FC236}">
                <a16:creationId xmlns:a16="http://schemas.microsoft.com/office/drawing/2014/main" id="{79842C1F-5BC1-B717-2009-5B6ABAEAF103}"/>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CD7077F6-F669-6881-28F5-D84F73BD4873}"/>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827006936"/>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allout,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52"/>
            <a:ext cx="9907885" cy="2859085"/>
          </a:xfrm>
        </p:spPr>
        <p:txBody>
          <a:bodyPr/>
          <a:lstStyle>
            <a:lvl1pPr>
              <a:lnSpc>
                <a:spcPct val="100000"/>
              </a:lnSpc>
              <a:defRPr sz="6395">
                <a:solidFill>
                  <a:schemeClr val="tx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12765592" y="448057"/>
            <a:ext cx="11040635" cy="8574088"/>
          </a:xfrm>
        </p:spPr>
        <p:txBody>
          <a:bodyPr/>
          <a:lstStyle>
            <a:lvl1pPr>
              <a:lnSpc>
                <a:spcPct val="100000"/>
              </a:lnSpc>
              <a:spcBef>
                <a:spcPts val="0"/>
              </a:spcBef>
              <a:defRPr sz="6395">
                <a:solidFill>
                  <a:schemeClr val="tx2"/>
                </a:solidFill>
              </a:defRPr>
            </a:lvl1pPr>
            <a:lvl2pPr marL="584695" indent="-584695">
              <a:lnSpc>
                <a:spcPct val="100000"/>
              </a:lnSpc>
              <a:spcBef>
                <a:spcPts val="0"/>
              </a:spcBef>
              <a:defRPr sz="6395">
                <a:solidFill>
                  <a:schemeClr val="tx2"/>
                </a:solidFill>
              </a:defRPr>
            </a:lvl2pPr>
            <a:lvl3pPr marL="1096307" indent="-584695">
              <a:lnSpc>
                <a:spcPct val="100000"/>
              </a:lnSpc>
              <a:spcBef>
                <a:spcPts val="0"/>
              </a:spcBef>
              <a:defRPr sz="6395">
                <a:solidFill>
                  <a:schemeClr val="tx2"/>
                </a:solidFill>
              </a:defRPr>
            </a:lvl3pPr>
            <a:lvl4pPr marL="1754089">
              <a:lnSpc>
                <a:spcPct val="100000"/>
              </a:lnSpc>
              <a:spcBef>
                <a:spcPts val="0"/>
              </a:spcBef>
              <a:defRPr sz="6395">
                <a:solidFill>
                  <a:schemeClr val="tx2"/>
                </a:solidFill>
              </a:defRPr>
            </a:lvl4pPr>
            <a:lvl5pPr>
              <a:lnSpc>
                <a:spcPct val="100000"/>
              </a:lnSpc>
              <a:spcBef>
                <a:spcPts val="0"/>
              </a:spcBef>
              <a:defRPr sz="6395"/>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3EF2B960-A446-BF55-2834-2AB363038F27}"/>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Footer Placeholder 1">
            <a:extLst>
              <a:ext uri="{FF2B5EF4-FFF2-40B4-BE49-F238E27FC236}">
                <a16:creationId xmlns:a16="http://schemas.microsoft.com/office/drawing/2014/main" id="{7C5A3D13-9E42-4AFE-46BC-3EDAD0ECF667}"/>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1942657260"/>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llout, stand-al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420624"/>
            <a:ext cx="14660240" cy="9717088"/>
          </a:xfrm>
        </p:spPr>
        <p:txBody>
          <a:bodyPr/>
          <a:lstStyle>
            <a:lvl1pPr>
              <a:lnSpc>
                <a:spcPct val="100000"/>
              </a:lnSpc>
              <a:defRPr sz="8592">
                <a:solidFill>
                  <a:schemeClr val="tx2"/>
                </a:solidFill>
              </a:defRPr>
            </a:lvl1pPr>
          </a:lstStyle>
          <a:p>
            <a:r>
              <a:rPr lang="en-US"/>
              <a:t>Click to edit Master title style</a:t>
            </a:r>
            <a:endParaRPr lang="en-US" dirty="0"/>
          </a:p>
        </p:txBody>
      </p:sp>
      <p:sp>
        <p:nvSpPr>
          <p:cNvPr id="3" name="Slide Number">
            <a:extLst>
              <a:ext uri="{FF2B5EF4-FFF2-40B4-BE49-F238E27FC236}">
                <a16:creationId xmlns:a16="http://schemas.microsoft.com/office/drawing/2014/main" id="{74CC58BF-F1AB-FE07-B954-1EC4EC2A3B68}"/>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33A2C2FE-F766-FC37-057D-01B0CB713FD2}"/>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56925597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2 callouts, vertical">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575998" y="576072"/>
            <a:ext cx="7622181" cy="6288085"/>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575999" y="9299446"/>
            <a:ext cx="11049149" cy="3543301"/>
          </a:xfrm>
        </p:spPr>
        <p:txBody>
          <a:bodyPr anchor="b"/>
          <a:lstStyle>
            <a:lvl1pPr>
              <a:lnSpc>
                <a:spcPct val="90000"/>
              </a:lnSpc>
              <a:spcBef>
                <a:spcPts val="0"/>
              </a:spcBef>
              <a:defRPr sz="25776"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p:nvPr userDrawn="1"/>
        </p:nvCxnSpPr>
        <p:spPr bwMode="auto">
          <a:xfrm>
            <a:off x="12192000"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12761837" y="576072"/>
            <a:ext cx="7619008" cy="6288085"/>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12761837" y="9296400"/>
            <a:ext cx="11047563" cy="3543301"/>
          </a:xfrm>
        </p:spPr>
        <p:txBody>
          <a:bodyPr anchor="b"/>
          <a:lstStyle>
            <a:lvl1pPr>
              <a:lnSpc>
                <a:spcPct val="90000"/>
              </a:lnSpc>
              <a:spcBef>
                <a:spcPts val="0"/>
              </a:spcBef>
              <a:defRPr sz="25776" b="0" i="0">
                <a:solidFill>
                  <a:schemeClr val="accent1"/>
                </a:solidFill>
                <a:latin typeface="IBM Plex Sans ExtLt" panose="020B0303050203000203" pitchFamily="34" charset="0"/>
              </a:defRPr>
            </a:lvl1pPr>
          </a:lstStyle>
          <a:p>
            <a:r>
              <a:rPr lang="en-US" dirty="0"/>
              <a:t>+00%</a:t>
            </a:r>
          </a:p>
        </p:txBody>
      </p:sp>
      <p:sp>
        <p:nvSpPr>
          <p:cNvPr id="2" name="Slide Number">
            <a:extLst>
              <a:ext uri="{FF2B5EF4-FFF2-40B4-BE49-F238E27FC236}">
                <a16:creationId xmlns:a16="http://schemas.microsoft.com/office/drawing/2014/main" id="{13623626-9789-3FDC-C27C-44A7E68E5744}"/>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1">
            <a:extLst>
              <a:ext uri="{FF2B5EF4-FFF2-40B4-BE49-F238E27FC236}">
                <a16:creationId xmlns:a16="http://schemas.microsoft.com/office/drawing/2014/main" id="{8938B1FA-0DF9-A748-1B4F-995B84C4BC45}"/>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352749399"/>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3 callouts,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01" y="576075"/>
            <a:ext cx="4949181" cy="2859088"/>
          </a:xfrm>
        </p:spPr>
        <p:txBody>
          <a:bodyPr/>
          <a:lstStyle>
            <a:lvl1pPr>
              <a:lnSpc>
                <a:spcPct val="110000"/>
              </a:lnSpc>
              <a:defRPr sz="3597">
                <a:solidFill>
                  <a:schemeClr val="tx2"/>
                </a:solidFill>
              </a:defRPr>
            </a:lvl1pPr>
          </a:lstStyle>
          <a:p>
            <a:r>
              <a:rPr lang="en-US"/>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2" y="429769"/>
            <a:ext cx="4950768" cy="1907912"/>
          </a:xfrm>
        </p:spPr>
        <p:txBody>
          <a:bodyPr/>
          <a:lstStyle>
            <a:lvl1pPr>
              <a:lnSpc>
                <a:spcPct val="90000"/>
              </a:lnSpc>
              <a:defRPr sz="1298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666632" y="2333069"/>
            <a:ext cx="4950768" cy="967304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12766604" y="426481"/>
            <a:ext cx="4949181" cy="1906589"/>
          </a:xfrm>
        </p:spPr>
        <p:txBody>
          <a:bodyPr/>
          <a:lstStyle>
            <a:lvl1pPr>
              <a:lnSpc>
                <a:spcPct val="90000"/>
              </a:lnSpc>
              <a:defRPr sz="1298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41" y="2334655"/>
            <a:ext cx="4952355" cy="9666845"/>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18857050" y="429656"/>
            <a:ext cx="4949181" cy="1903413"/>
          </a:xfrm>
        </p:spPr>
        <p:txBody>
          <a:bodyPr/>
          <a:lstStyle>
            <a:lvl1pPr>
              <a:lnSpc>
                <a:spcPct val="90000"/>
              </a:lnSpc>
              <a:defRPr sz="1298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8857049" y="2333068"/>
            <a:ext cx="4952355" cy="9666845"/>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6632" y="12042777"/>
            <a:ext cx="4950768" cy="1143000"/>
          </a:xfrm>
        </p:spPr>
        <p:txBody>
          <a:bodyPr anchor="b"/>
          <a:lstStyle>
            <a:lvl1pPr>
              <a:lnSpc>
                <a:spcPct val="120000"/>
              </a:lnSpc>
              <a:spcBef>
                <a:spcPts val="0"/>
              </a:spcBef>
              <a:defRPr sz="1597" b="0" i="0">
                <a:solidFill>
                  <a:schemeClr val="tx1"/>
                </a:solidFill>
                <a:latin typeface="IBM Plex Sans" panose="020B0503050203000203" pitchFamily="34" charset="0"/>
              </a:defRPr>
            </a:lvl1pPr>
            <a:lvl2pPr marL="146175" indent="-146175">
              <a:lnSpc>
                <a:spcPct val="120000"/>
              </a:lnSpc>
              <a:spcBef>
                <a:spcPts val="0"/>
              </a:spcBef>
              <a:defRPr sz="1597" b="0" i="0">
                <a:solidFill>
                  <a:schemeClr val="tx1"/>
                </a:solidFill>
                <a:latin typeface="IBM Plex Sans" panose="020B0503050203000203" pitchFamily="34" charset="0"/>
              </a:defRPr>
            </a:lvl2pPr>
            <a:lvl3pPr marL="292348" indent="-146175">
              <a:lnSpc>
                <a:spcPct val="120000"/>
              </a:lnSpc>
              <a:spcBef>
                <a:spcPts val="0"/>
              </a:spcBef>
              <a:defRPr sz="1597" b="0" i="0">
                <a:solidFill>
                  <a:schemeClr val="tx1"/>
                </a:solidFill>
                <a:latin typeface="IBM Plex Sans" panose="020B0503050203000203" pitchFamily="34" charset="0"/>
              </a:defRPr>
            </a:lvl3pPr>
            <a:lvl4pPr marL="438523" indent="-146175">
              <a:lnSpc>
                <a:spcPct val="120000"/>
              </a:lnSpc>
              <a:spcBef>
                <a:spcPts val="0"/>
              </a:spcBef>
              <a:defRPr sz="1597" b="0" i="0">
                <a:solidFill>
                  <a:schemeClr val="tx1"/>
                </a:solidFill>
                <a:latin typeface="IBM Plex Sans" panose="020B0503050203000203" pitchFamily="34" charset="0"/>
              </a:defRPr>
            </a:lvl4pPr>
            <a:lvl5pPr>
              <a:lnSpc>
                <a:spcPct val="120000"/>
              </a:lnSpc>
              <a:spcBef>
                <a:spcPts val="0"/>
              </a:spcBef>
              <a:defRPr sz="15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2ED2E357-E500-B877-6169-623B2C923F54}"/>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9BCFFC3B-90E0-4A3D-E3CA-B458DDEB558E}"/>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467375967"/>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ata, 2 callouts, horiz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574601" y="402337"/>
            <a:ext cx="4949181" cy="5335587"/>
          </a:xfrm>
        </p:spPr>
        <p:txBody>
          <a:bodyPr/>
          <a:lstStyle>
            <a:lvl1pPr>
              <a:lnSpc>
                <a:spcPct val="100000"/>
              </a:lnSpc>
              <a:defRPr sz="8592">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6666632" y="402337"/>
            <a:ext cx="11047563" cy="5335587"/>
          </a:xfrm>
        </p:spPr>
        <p:txBody>
          <a:bodyPr/>
          <a:lstStyle>
            <a:lvl1pPr>
              <a:lnSpc>
                <a:spcPct val="100000"/>
              </a:lnSpc>
              <a:spcBef>
                <a:spcPts val="0"/>
              </a:spcBef>
              <a:defRPr sz="8592">
                <a:solidFill>
                  <a:schemeClr val="tx1"/>
                </a:solidFill>
              </a:defRPr>
            </a:lvl1pPr>
            <a:lvl2pPr marL="785687" indent="-785687">
              <a:lnSpc>
                <a:spcPct val="100000"/>
              </a:lnSpc>
              <a:spcBef>
                <a:spcPts val="0"/>
              </a:spcBef>
              <a:defRPr sz="8592">
                <a:solidFill>
                  <a:schemeClr val="tx1"/>
                </a:solidFill>
              </a:defRPr>
            </a:lvl2pPr>
            <a:lvl3pPr marL="1498285" indent="-785687">
              <a:lnSpc>
                <a:spcPct val="100000"/>
              </a:lnSpc>
              <a:spcBef>
                <a:spcPts val="0"/>
              </a:spcBef>
              <a:defRPr sz="8592">
                <a:solidFill>
                  <a:schemeClr val="tx1"/>
                </a:solidFill>
              </a:defRPr>
            </a:lvl3pPr>
            <a:lvl4pPr marL="2283970" indent="-785687">
              <a:lnSpc>
                <a:spcPct val="100000"/>
              </a:lnSpc>
              <a:spcBef>
                <a:spcPts val="0"/>
              </a:spcBef>
              <a:defRPr sz="8592">
                <a:solidFill>
                  <a:schemeClr val="tx1"/>
                </a:solidFill>
              </a:defRPr>
            </a:lvl4pPr>
            <a:lvl5pPr>
              <a:lnSpc>
                <a:spcPct val="100000"/>
              </a:lnSpc>
              <a:spcBef>
                <a:spcPts val="0"/>
              </a:spcBef>
              <a:defRPr sz="8592">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p:nvPr userDrawn="1"/>
        </p:nvCxnSpPr>
        <p:spPr bwMode="auto">
          <a:xfrm>
            <a:off x="568255"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574601" y="6477000"/>
            <a:ext cx="4949181" cy="5334000"/>
          </a:xfrm>
        </p:spPr>
        <p:txBody>
          <a:bodyPr/>
          <a:lstStyle>
            <a:lvl1pPr>
              <a:lnSpc>
                <a:spcPct val="100000"/>
              </a:lnSpc>
              <a:defRPr sz="8592">
                <a:solidFill>
                  <a:schemeClr val="accent1"/>
                </a:solidFill>
              </a:defRPr>
            </a:lvl1pPr>
            <a:lvl2pPr>
              <a:lnSpc>
                <a:spcPct val="100000"/>
              </a:lnSpc>
              <a:defRPr sz="8592">
                <a:solidFill>
                  <a:schemeClr val="accent1"/>
                </a:solidFill>
              </a:defRPr>
            </a:lvl2pPr>
            <a:lvl3pPr>
              <a:lnSpc>
                <a:spcPct val="100000"/>
              </a:lnSpc>
              <a:defRPr sz="8592">
                <a:solidFill>
                  <a:schemeClr val="accent1"/>
                </a:solidFill>
              </a:defRPr>
            </a:lvl3pPr>
            <a:lvl4pPr>
              <a:lnSpc>
                <a:spcPct val="100000"/>
              </a:lnSpc>
              <a:defRPr sz="8592">
                <a:solidFill>
                  <a:schemeClr val="accent1"/>
                </a:solidFill>
              </a:defRPr>
            </a:lvl4pPr>
            <a:lvl5pPr>
              <a:lnSpc>
                <a:spcPct val="100000"/>
              </a:lnSpc>
              <a:defRPr sz="8592">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6666632" y="6477000"/>
            <a:ext cx="11047563" cy="5334000"/>
          </a:xfrm>
        </p:spPr>
        <p:txBody>
          <a:bodyPr/>
          <a:lstStyle>
            <a:lvl1pPr>
              <a:lnSpc>
                <a:spcPct val="100000"/>
              </a:lnSpc>
              <a:spcBef>
                <a:spcPts val="0"/>
              </a:spcBef>
              <a:defRPr sz="8592">
                <a:solidFill>
                  <a:schemeClr val="tx1"/>
                </a:solidFill>
              </a:defRPr>
            </a:lvl1pPr>
            <a:lvl2pPr marL="785687" indent="-785687">
              <a:lnSpc>
                <a:spcPct val="100000"/>
              </a:lnSpc>
              <a:spcBef>
                <a:spcPts val="0"/>
              </a:spcBef>
              <a:defRPr sz="8592">
                <a:solidFill>
                  <a:schemeClr val="tx1"/>
                </a:solidFill>
              </a:defRPr>
            </a:lvl2pPr>
            <a:lvl3pPr marL="1498285" indent="-785687">
              <a:lnSpc>
                <a:spcPct val="100000"/>
              </a:lnSpc>
              <a:spcBef>
                <a:spcPts val="0"/>
              </a:spcBef>
              <a:defRPr sz="8592">
                <a:solidFill>
                  <a:schemeClr val="tx1"/>
                </a:solidFill>
              </a:defRPr>
            </a:lvl3pPr>
            <a:lvl4pPr marL="2283970" indent="-785687">
              <a:lnSpc>
                <a:spcPct val="100000"/>
              </a:lnSpc>
              <a:spcBef>
                <a:spcPts val="0"/>
              </a:spcBef>
              <a:defRPr sz="8592">
                <a:solidFill>
                  <a:schemeClr val="tx1"/>
                </a:solidFill>
              </a:defRPr>
            </a:lvl4pPr>
            <a:lvl5pPr>
              <a:lnSpc>
                <a:spcPct val="100000"/>
              </a:lnSpc>
              <a:spcBef>
                <a:spcPts val="0"/>
              </a:spcBef>
              <a:defRPr sz="8592">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B90ACFDE-E02E-94D8-4ED2-A056F04E2301}"/>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Footer Placeholder 1">
            <a:extLst>
              <a:ext uri="{FF2B5EF4-FFF2-40B4-BE49-F238E27FC236}">
                <a16:creationId xmlns:a16="http://schemas.microsoft.com/office/drawing/2014/main" id="{40E9B938-30A5-A287-6907-14DFECF99760}"/>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411068830"/>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ata, 3 callouts, horiz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01" y="576075"/>
            <a:ext cx="4949181" cy="2859088"/>
          </a:xfrm>
        </p:spPr>
        <p:txBody>
          <a:bodyPr/>
          <a:lstStyle>
            <a:lvl1pPr>
              <a:lnSpc>
                <a:spcPct val="110000"/>
              </a:lnSpc>
              <a:defRPr sz="3597">
                <a:solidFill>
                  <a:schemeClr val="tx2"/>
                </a:solidFill>
              </a:defRPr>
            </a:lvl1pPr>
          </a:lstStyle>
          <a:p>
            <a:r>
              <a:rPr lang="en-US"/>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2" y="411482"/>
            <a:ext cx="4950768" cy="2859085"/>
          </a:xfrm>
        </p:spPr>
        <p:txBody>
          <a:bodyPr/>
          <a:lstStyle>
            <a:lvl1pPr>
              <a:lnSpc>
                <a:spcPct val="90000"/>
              </a:lnSpc>
              <a:defRPr sz="1298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12761837" y="576073"/>
            <a:ext cx="7619008" cy="2859085"/>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6666632" y="4000501"/>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666632" y="4187953"/>
            <a:ext cx="4950768" cy="2857507"/>
          </a:xfrm>
        </p:spPr>
        <p:txBody>
          <a:bodyPr/>
          <a:lstStyle>
            <a:lvl1pPr>
              <a:lnSpc>
                <a:spcPct val="90000"/>
              </a:lnSpc>
              <a:defRPr sz="1298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37" y="4381503"/>
            <a:ext cx="7619008" cy="2857501"/>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6666632" y="8191499"/>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6666639" y="8403337"/>
            <a:ext cx="4950765" cy="2857507"/>
          </a:xfrm>
        </p:spPr>
        <p:txBody>
          <a:bodyPr/>
          <a:lstStyle>
            <a:lvl1pPr>
              <a:lnSpc>
                <a:spcPct val="90000"/>
              </a:lnSpc>
              <a:defRPr sz="1298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2761837" y="8572500"/>
            <a:ext cx="7619008" cy="2857501"/>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FFCD4EA2-422B-DDFA-ABA9-912FC916DBC7}"/>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A80D358C-46A5-979E-069A-2EA629476DD8}"/>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324906254"/>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4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575997" y="3429001"/>
            <a:ext cx="4955531"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6632" y="3429001"/>
            <a:ext cx="4950768"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1841" y="3429001"/>
            <a:ext cx="4952355"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7045" y="3429001"/>
            <a:ext cx="4958704"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62518F36-F205-E0DA-716C-A682DF16F711}"/>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AB690818-4D8C-8834-FD2E-5E354EBAF0C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21498118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4 columns, short divi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2" y="576076"/>
            <a:ext cx="4955531" cy="1525587"/>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579363" y="3429001"/>
            <a:ext cx="4950768"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6095205" y="3429001"/>
            <a:ext cx="0" cy="857249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6632" y="3429001"/>
            <a:ext cx="4950768"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12187365"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1841" y="3429001"/>
            <a:ext cx="4952355"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18285619"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7045" y="3429001"/>
            <a:ext cx="4958704"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0E13FB6E-B5D1-942E-8470-5DBE9ACCC165}"/>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A04A1181-B852-77B4-6832-C3620BE63DFB}"/>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4151541766"/>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p:nvPr userDrawn="1"/>
        </p:nvCxnSpPr>
        <p:spPr bwMode="auto">
          <a:xfrm>
            <a:off x="6095205"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2" y="576076"/>
            <a:ext cx="4955531"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6632" y="3429001"/>
            <a:ext cx="4950768"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3D7A0E74-695D-C6F5-07CD-01209D58A70A}"/>
              </a:ext>
            </a:extLst>
          </p:cNvPr>
          <p:cNvCxnSpPr/>
          <p:nvPr userDrawn="1"/>
        </p:nvCxnSpPr>
        <p:spPr bwMode="auto">
          <a:xfrm>
            <a:off x="12187365" y="56693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1841" y="576076"/>
            <a:ext cx="4952355"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1841" y="3429001"/>
            <a:ext cx="4952355"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19E1AC9A-B000-435B-E4BC-54B09FB7957C}"/>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5" y="576076"/>
            <a:ext cx="4958704"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7045" y="3429001"/>
            <a:ext cx="4958704"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43F1EC66-3219-4BFE-065D-5A3E85068CAB}"/>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66AE3688-779A-A710-FFBE-07F1AC8663A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591817459"/>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576001" y="576072"/>
            <a:ext cx="4949181" cy="2097088"/>
          </a:xfrm>
        </p:spPr>
        <p:txBody>
          <a:bodyPr/>
          <a:lstStyle>
            <a:lvl1pPr>
              <a:lnSpc>
                <a:spcPct val="110000"/>
              </a:lnSpc>
              <a:defRPr sz="2397">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575997" y="3429003"/>
            <a:ext cx="4955531" cy="4000501"/>
          </a:xfrm>
        </p:spPr>
        <p:txBody>
          <a:bodyPr/>
          <a:lstStyle>
            <a:lvl1pPr>
              <a:lnSpc>
                <a:spcPct val="100000"/>
              </a:lnSpc>
              <a:spcBef>
                <a:spcPts val="0"/>
              </a:spcBef>
              <a:defRPr sz="3597">
                <a:solidFill>
                  <a:schemeClr val="tx1"/>
                </a:solidFill>
              </a:defRPr>
            </a:lvl1pPr>
          </a:lstStyle>
          <a:p>
            <a:pPr lvl="0"/>
            <a:r>
              <a:rPr lang="en-US"/>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p:nvPr userDrawn="1"/>
        </p:nvCxnSpPr>
        <p:spPr bwMode="auto">
          <a:xfrm>
            <a:off x="6095205"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6666632" y="576073"/>
            <a:ext cx="1215995" cy="1216152"/>
          </a:xfrm>
        </p:spPr>
        <p:txBody>
          <a:bodyPr anchor="ctr"/>
          <a:lstStyle>
            <a:lvl1pPr algn="ctr">
              <a:defRPr sz="1597">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6666632" y="3429001"/>
            <a:ext cx="4950768" cy="8572499"/>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p:nvPr userDrawn="1"/>
        </p:nvCxnSpPr>
        <p:spPr bwMode="auto">
          <a:xfrm>
            <a:off x="12187365" y="56693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12774688" y="576073"/>
            <a:ext cx="1215995" cy="1216152"/>
          </a:xfrm>
        </p:spPr>
        <p:txBody>
          <a:bodyPr anchor="ctr"/>
          <a:lstStyle>
            <a:lvl1pPr algn="ctr">
              <a:defRPr sz="1597">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12766368" y="3429001"/>
            <a:ext cx="4941477" cy="8572499"/>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4D829559-0A72-8826-E06A-C6CCD39750A4}"/>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18857045" y="576073"/>
            <a:ext cx="1215995" cy="1216152"/>
          </a:xfrm>
        </p:spPr>
        <p:txBody>
          <a:bodyPr anchor="ctr"/>
          <a:lstStyle>
            <a:lvl1pPr algn="ctr">
              <a:defRPr sz="1597">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18857049" y="3429001"/>
            <a:ext cx="4952355" cy="8572499"/>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23A7C4B6-BEBA-7E0E-7733-5B6458F3551C}"/>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Footer Placeholder 1">
            <a:extLst>
              <a:ext uri="{FF2B5EF4-FFF2-40B4-BE49-F238E27FC236}">
                <a16:creationId xmlns:a16="http://schemas.microsoft.com/office/drawing/2014/main" id="{81FA7028-DC9C-7CD4-2127-42A08DDB4267}"/>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115433092"/>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1 wide colum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384045"/>
            <a:ext cx="4949181" cy="1141413"/>
          </a:xfrm>
        </p:spPr>
        <p:txBody>
          <a:bodyPr/>
          <a:lstStyle>
            <a:lvl1pPr>
              <a:lnSpc>
                <a:spcPct val="100000"/>
              </a:lnSpc>
              <a:defRPr sz="6395">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109" y="384045"/>
            <a:ext cx="4955531" cy="1141413"/>
          </a:xfrm>
        </p:spPr>
        <p:txBody>
          <a:bodyPr/>
          <a:lstStyle>
            <a:lvl1pPr>
              <a:lnSpc>
                <a:spcPct val="100000"/>
              </a:lnSpc>
              <a:spcBef>
                <a:spcPts val="0"/>
              </a:spcBef>
              <a:defRPr sz="6395">
                <a:solidFill>
                  <a:schemeClr val="tx2"/>
                </a:solidFill>
              </a:defRPr>
            </a:lvl1pPr>
            <a:lvl2pPr>
              <a:spcBef>
                <a:spcPts val="0"/>
              </a:spcBef>
              <a:defRPr sz="2797"/>
            </a:lvl2pPr>
            <a:lvl3pPr>
              <a:spcBef>
                <a:spcPts val="0"/>
              </a:spcBef>
              <a:defRPr sz="2797"/>
            </a:lvl3pPr>
            <a:lvl4pPr>
              <a:spcBef>
                <a:spcPts val="0"/>
              </a:spcBef>
              <a:defRPr sz="2797"/>
            </a:lvl4pPr>
            <a:lvl5pPr>
              <a:spcBef>
                <a:spcPts val="0"/>
              </a:spcBef>
              <a:defRPr sz="2797"/>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6632" y="3429001"/>
            <a:ext cx="4950768" cy="8572499"/>
          </a:xfrm>
        </p:spPr>
        <p:txBody>
          <a:bodyPr/>
          <a:lstStyle>
            <a:lvl1pPr>
              <a:spcBef>
                <a:spcPts val="0"/>
              </a:spcBef>
              <a:defRPr sz="2797" b="0" i="0">
                <a:solidFill>
                  <a:schemeClr val="tx1"/>
                </a:solidFill>
                <a:latin typeface="IBM Plex Sans Light" panose="020B0403050203000203" pitchFamily="34" charset="0"/>
              </a:defRPr>
            </a:lvl1pPr>
            <a:lvl2pPr marL="255806" indent="-255806">
              <a:spcBef>
                <a:spcPts val="0"/>
              </a:spcBef>
              <a:defRPr sz="2797" b="0" i="0">
                <a:solidFill>
                  <a:schemeClr val="tx1"/>
                </a:solidFill>
                <a:latin typeface="IBM Plex Sans Light" panose="020B0403050203000203" pitchFamily="34" charset="0"/>
              </a:defRPr>
            </a:lvl2pPr>
            <a:lvl3pPr marL="511609" indent="-255806">
              <a:spcBef>
                <a:spcPts val="0"/>
              </a:spcBef>
              <a:defRPr sz="2797" b="0" i="0">
                <a:solidFill>
                  <a:schemeClr val="tx1"/>
                </a:solidFill>
                <a:latin typeface="IBM Plex Sans Light" panose="020B0403050203000203" pitchFamily="34" charset="0"/>
              </a:defRPr>
            </a:lvl3pPr>
            <a:lvl4pPr marL="767415" indent="-255806">
              <a:spcBef>
                <a:spcPts val="0"/>
              </a:spcBef>
              <a:defRPr sz="2797" b="0" i="0">
                <a:solidFill>
                  <a:schemeClr val="tx1"/>
                </a:solidFill>
                <a:latin typeface="IBM Plex Sans Light" panose="020B0403050203000203" pitchFamily="34" charset="0"/>
              </a:defRPr>
            </a:lvl4pPr>
            <a:lvl5pPr>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1841" y="3429001"/>
            <a:ext cx="10095187" cy="8572499"/>
          </a:xfrm>
        </p:spPr>
        <p:txBody>
          <a:bodyPr/>
          <a:lstStyle>
            <a:lvl1pPr>
              <a:spcBef>
                <a:spcPts val="0"/>
              </a:spcBef>
              <a:defRPr sz="2797" b="0" i="0">
                <a:solidFill>
                  <a:schemeClr val="tx1"/>
                </a:solidFill>
                <a:latin typeface="IBM Plex Sans Light" panose="020B0403050203000203" pitchFamily="34" charset="0"/>
              </a:defRPr>
            </a:lvl1pPr>
            <a:lvl2pPr marL="255806" indent="-255806">
              <a:spcBef>
                <a:spcPts val="0"/>
              </a:spcBef>
              <a:defRPr sz="2797" b="0" i="0">
                <a:solidFill>
                  <a:schemeClr val="tx1"/>
                </a:solidFill>
                <a:latin typeface="IBM Plex Sans Light" panose="020B0403050203000203" pitchFamily="34" charset="0"/>
              </a:defRPr>
            </a:lvl2pPr>
            <a:lvl3pPr marL="511609" indent="-255806">
              <a:spcBef>
                <a:spcPts val="0"/>
              </a:spcBef>
              <a:defRPr sz="2797" b="0" i="0">
                <a:solidFill>
                  <a:schemeClr val="tx1"/>
                </a:solidFill>
                <a:latin typeface="IBM Plex Sans Light" panose="020B0403050203000203" pitchFamily="34" charset="0"/>
              </a:defRPr>
            </a:lvl3pPr>
            <a:lvl4pPr marL="767415" indent="-255806">
              <a:spcBef>
                <a:spcPts val="0"/>
              </a:spcBef>
              <a:defRPr sz="2797" b="0" i="0">
                <a:solidFill>
                  <a:schemeClr val="tx1"/>
                </a:solidFill>
                <a:latin typeface="IBM Plex Sans Light" panose="020B0403050203000203" pitchFamily="34" charset="0"/>
              </a:defRPr>
            </a:lvl4pPr>
            <a:lvl5pPr>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4AC1EA15-A2D1-C0D3-1C3A-12B1E861F4B3}"/>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9E1E1A1E-6F99-7C5B-7996-002FD206535A}"/>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1258666921"/>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2 wid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575999" y="576074"/>
            <a:ext cx="7423960" cy="1906589"/>
          </a:xfrm>
        </p:spPr>
        <p:txBody>
          <a:bodyPr/>
          <a:lstStyle>
            <a:lvl1pPr>
              <a:lnSpc>
                <a:spcPct val="110000"/>
              </a:lnSpc>
              <a:defRPr sz="3597">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575999" y="3429001"/>
            <a:ext cx="10098360" cy="8572499"/>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12761841" y="3429001"/>
            <a:ext cx="10095187" cy="8572499"/>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a:extLst>
              <a:ext uri="{FF2B5EF4-FFF2-40B4-BE49-F238E27FC236}">
                <a16:creationId xmlns:a16="http://schemas.microsoft.com/office/drawing/2014/main" id="{8933728F-DBF6-C392-92E8-EF4D2E54AC9E}"/>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Footer Placeholder 1">
            <a:extLst>
              <a:ext uri="{FF2B5EF4-FFF2-40B4-BE49-F238E27FC236}">
                <a16:creationId xmlns:a16="http://schemas.microsoft.com/office/drawing/2014/main" id="{F0259FC0-3F68-01F2-0F42-F7770B65CA2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515053561"/>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2 column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8" y="384052"/>
            <a:ext cx="11044387" cy="4573587"/>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12761841" y="576076"/>
            <a:ext cx="4952355" cy="11431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18857049" y="576076"/>
            <a:ext cx="4952355" cy="11431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8100ADAB-6BBF-D220-8E28-B779231B2391}"/>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CF15BB17-B5B0-13A4-94A3-ADC40F8C153E}"/>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1143582100"/>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2 column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8" y="576073"/>
            <a:ext cx="4952355" cy="4573587"/>
          </a:xfrm>
        </p:spPr>
        <p:txBody>
          <a:bodyPr/>
          <a:lstStyle>
            <a:lvl1pPr>
              <a:lnSpc>
                <a:spcPct val="100000"/>
              </a:lnSpc>
              <a:defRPr sz="3597">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12761841" y="569916"/>
            <a:ext cx="4952355" cy="11431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18857049" y="569916"/>
            <a:ext cx="4952355" cy="11431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a:t>IBM watsonx Assistant for Z | © 2025 IBM Corporation</a:t>
            </a:r>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23538496" y="12939063"/>
            <a:ext cx="270907" cy="245773"/>
          </a:xfrm>
          <a:prstGeom prst="rect">
            <a:avLst/>
          </a:prstGeom>
          <a:ln w="12700">
            <a:miter lim="400000"/>
          </a:ln>
        </p:spPr>
        <p:txBody>
          <a:bodyPr wrap="none" lIns="0" tIns="0" rIns="0" bIns="0" anchor="ctr">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117710621"/>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01" y="384052"/>
            <a:ext cx="11038040" cy="4573587"/>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12761841" y="576076"/>
            <a:ext cx="4952355"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12761841" y="3429001"/>
            <a:ext cx="4952355"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18857045" y="576076"/>
            <a:ext cx="4958704"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18860223" y="3429001"/>
            <a:ext cx="4952355"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1616C9EC-B838-9D9F-A61B-80A40C41E7C5}"/>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A5B07218-91CF-9ACA-016B-F71AA843BD30}"/>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712748638"/>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01" y="576073"/>
            <a:ext cx="4949181" cy="4573587"/>
          </a:xfrm>
        </p:spPr>
        <p:txBody>
          <a:bodyPr rIns="0"/>
          <a:lstStyle>
            <a:lvl1pPr>
              <a:lnSpc>
                <a:spcPct val="100000"/>
              </a:lnSpc>
              <a:defRPr sz="2797">
                <a:solidFill>
                  <a:schemeClr val="tx2"/>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12761841" y="576076"/>
            <a:ext cx="4952355"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12761841" y="3429001"/>
            <a:ext cx="4952355"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18857045" y="576076"/>
            <a:ext cx="4958704" cy="1525587"/>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18863399" y="3429001"/>
            <a:ext cx="4952355" cy="8572499"/>
          </a:xfrm>
        </p:spPr>
        <p:txBody>
          <a:bodyPr/>
          <a:lstStyle>
            <a:lvl1pPr>
              <a:lnSpc>
                <a:spcPct val="110000"/>
              </a:lnSpc>
              <a:spcBef>
                <a:spcPts val="0"/>
              </a:spcBef>
              <a:defRPr sz="1997" b="0" i="0">
                <a:solidFill>
                  <a:schemeClr val="tx1"/>
                </a:solidFill>
                <a:latin typeface="IBM Plex Sans" panose="020B0503050203000203" pitchFamily="34" charset="0"/>
              </a:defRPr>
            </a:lvl1pPr>
            <a:lvl2pPr marL="182717" indent="-182717">
              <a:lnSpc>
                <a:spcPct val="110000"/>
              </a:lnSpc>
              <a:spcBef>
                <a:spcPts val="0"/>
              </a:spcBef>
              <a:defRPr sz="1997" b="0" i="0">
                <a:solidFill>
                  <a:schemeClr val="tx1"/>
                </a:solidFill>
                <a:latin typeface="IBM Plex Sans" panose="020B0503050203000203" pitchFamily="34" charset="0"/>
              </a:defRPr>
            </a:lvl2pPr>
            <a:lvl3pPr marL="365437" indent="-182717">
              <a:lnSpc>
                <a:spcPct val="110000"/>
              </a:lnSpc>
              <a:spcBef>
                <a:spcPts val="0"/>
              </a:spcBef>
              <a:defRPr sz="1997" b="0" i="0">
                <a:solidFill>
                  <a:schemeClr val="tx1"/>
                </a:solidFill>
                <a:latin typeface="IBM Plex Sans" panose="020B0503050203000203" pitchFamily="34" charset="0"/>
              </a:defRPr>
            </a:lvl3pPr>
            <a:lvl4pPr marL="548154" indent="-182717">
              <a:lnSpc>
                <a:spcPct val="110000"/>
              </a:lnSpc>
              <a:spcBef>
                <a:spcPts val="0"/>
              </a:spcBef>
              <a:defRPr sz="1997" b="0" i="0">
                <a:solidFill>
                  <a:schemeClr val="tx1"/>
                </a:solidFill>
                <a:latin typeface="IBM Plex Sans" panose="020B0503050203000203" pitchFamily="34" charset="0"/>
              </a:defRPr>
            </a:lvl4pPr>
            <a:lvl5pPr>
              <a:lnSpc>
                <a:spcPct val="110000"/>
              </a:lnSpc>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Slide Number">
            <a:extLst>
              <a:ext uri="{FF2B5EF4-FFF2-40B4-BE49-F238E27FC236}">
                <a16:creationId xmlns:a16="http://schemas.microsoft.com/office/drawing/2014/main" id="{DD164B63-DECA-9F77-63B6-7C77FAAE6A8C}"/>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2" name="Footer Placeholder 1">
            <a:extLst>
              <a:ext uri="{FF2B5EF4-FFF2-40B4-BE49-F238E27FC236}">
                <a16:creationId xmlns:a16="http://schemas.microsoft.com/office/drawing/2014/main" id="{530C9805-3E00-B705-1FA2-442F42A61DE3}"/>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601060449"/>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384048"/>
            <a:ext cx="4949181" cy="1141413"/>
          </a:xfrm>
        </p:spPr>
        <p:txBody>
          <a:bodyPr/>
          <a:lstStyle>
            <a:lvl1pPr>
              <a:lnSpc>
                <a:spcPct val="100000"/>
              </a:lnSpc>
              <a:defRPr sz="6395">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8283" y="384045"/>
            <a:ext cx="4955531" cy="1141413"/>
          </a:xfrm>
        </p:spPr>
        <p:txBody>
          <a:bodyPr/>
          <a:lstStyle>
            <a:lvl1pPr>
              <a:lnSpc>
                <a:spcPct val="100000"/>
              </a:lnSpc>
              <a:spcBef>
                <a:spcPts val="0"/>
              </a:spcBef>
              <a:defRPr sz="6395">
                <a:solidFill>
                  <a:schemeClr val="tx2"/>
                </a:solidFill>
              </a:defRPr>
            </a:lvl1pPr>
            <a:lvl2pPr>
              <a:lnSpc>
                <a:spcPct val="90000"/>
              </a:lnSpc>
              <a:spcBef>
                <a:spcPts val="0"/>
              </a:spcBef>
              <a:defRPr sz="2797"/>
            </a:lvl2pPr>
            <a:lvl3pPr>
              <a:lnSpc>
                <a:spcPct val="90000"/>
              </a:lnSpc>
              <a:spcBef>
                <a:spcPts val="0"/>
              </a:spcBef>
              <a:defRPr sz="2797"/>
            </a:lvl3pPr>
            <a:lvl4pPr>
              <a:lnSpc>
                <a:spcPct val="90000"/>
              </a:lnSpc>
              <a:spcBef>
                <a:spcPts val="0"/>
              </a:spcBef>
              <a:defRPr sz="2797"/>
            </a:lvl4pPr>
            <a:lvl5pPr>
              <a:lnSpc>
                <a:spcPct val="90000"/>
              </a:lnSpc>
              <a:spcBef>
                <a:spcPts val="0"/>
              </a:spcBef>
              <a:defRPr sz="2797"/>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6632" y="3429001"/>
            <a:ext cx="4950768" cy="8572499"/>
          </a:xfrm>
        </p:spPr>
        <p:txBody>
          <a:bodyPr/>
          <a:lstStyle>
            <a:lvl1pPr>
              <a:spcBef>
                <a:spcPts val="0"/>
              </a:spcBef>
              <a:defRPr sz="2797" b="0" i="0">
                <a:solidFill>
                  <a:schemeClr val="tx1"/>
                </a:solidFill>
                <a:latin typeface="IBM Plex Sans Light" panose="020B0403050203000203" pitchFamily="34" charset="0"/>
              </a:defRPr>
            </a:lvl1pPr>
            <a:lvl2pPr marL="255806" indent="-255806">
              <a:spcBef>
                <a:spcPts val="0"/>
              </a:spcBef>
              <a:defRPr sz="2797" b="0" i="0">
                <a:solidFill>
                  <a:schemeClr val="tx1"/>
                </a:solidFill>
                <a:latin typeface="IBM Plex Sans Light" panose="020B0403050203000203" pitchFamily="34" charset="0"/>
              </a:defRPr>
            </a:lvl2pPr>
            <a:lvl3pPr marL="511609" indent="-255806">
              <a:spcBef>
                <a:spcPts val="0"/>
              </a:spcBef>
              <a:defRPr sz="2797" b="0" i="0">
                <a:solidFill>
                  <a:schemeClr val="tx1"/>
                </a:solidFill>
                <a:latin typeface="IBM Plex Sans Light" panose="020B0403050203000203" pitchFamily="34" charset="0"/>
              </a:defRPr>
            </a:lvl3pPr>
            <a:lvl4pPr marL="767415" indent="-255806">
              <a:spcBef>
                <a:spcPts val="0"/>
              </a:spcBef>
              <a:defRPr sz="2797" b="0" i="0">
                <a:solidFill>
                  <a:schemeClr val="tx1"/>
                </a:solidFill>
                <a:latin typeface="IBM Plex Sans Light" panose="020B0403050203000203" pitchFamily="34" charset="0"/>
              </a:defRPr>
            </a:lvl4pPr>
            <a:lvl5pPr>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12187365"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1837" y="576076"/>
            <a:ext cx="1215995" cy="1214461"/>
          </a:xfrm>
        </p:spPr>
        <p:txBody>
          <a:bodyPr anchor="ctr"/>
          <a:lstStyle>
            <a:lvl1pPr algn="ctr">
              <a:defRPr sz="1597">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5980" y="3429001"/>
            <a:ext cx="4952355"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7046" y="576073"/>
            <a:ext cx="1217685" cy="1216152"/>
          </a:xfrm>
        </p:spPr>
        <p:txBody>
          <a:bodyPr anchor="ctr"/>
          <a:lstStyle>
            <a:lvl1pPr algn="ctr">
              <a:defRPr sz="1597">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61181" y="3429001"/>
            <a:ext cx="4958704" cy="8572499"/>
          </a:xfrm>
        </p:spPr>
        <p:txBody>
          <a:bodyPr/>
          <a:lstStyle>
            <a:lvl1pPr>
              <a:spcBef>
                <a:spcPts val="0"/>
              </a:spcBef>
              <a:defRPr sz="1997" b="0" i="0">
                <a:solidFill>
                  <a:schemeClr val="tx1"/>
                </a:solidFill>
                <a:latin typeface="IBM Plex Sans" panose="020B0503050203000203" pitchFamily="34" charset="0"/>
              </a:defRPr>
            </a:lvl1pPr>
            <a:lvl2pPr marL="182717" indent="-182717">
              <a:spcBef>
                <a:spcPts val="0"/>
              </a:spcBef>
              <a:defRPr sz="1997" b="0" i="0">
                <a:solidFill>
                  <a:schemeClr val="tx1"/>
                </a:solidFill>
                <a:latin typeface="IBM Plex Sans" panose="020B0503050203000203" pitchFamily="34" charset="0"/>
              </a:defRPr>
            </a:lvl2pPr>
            <a:lvl3pPr marL="365437" indent="-182717">
              <a:spcBef>
                <a:spcPts val="0"/>
              </a:spcBef>
              <a:defRPr sz="1997" b="0" i="0">
                <a:solidFill>
                  <a:schemeClr val="tx1"/>
                </a:solidFill>
                <a:latin typeface="IBM Plex Sans" panose="020B0503050203000203" pitchFamily="34" charset="0"/>
              </a:defRPr>
            </a:lvl3pPr>
            <a:lvl4pPr marL="548154" indent="-182717">
              <a:spcBef>
                <a:spcPts val="0"/>
              </a:spcBef>
              <a:defRPr sz="1997" b="0" i="0">
                <a:solidFill>
                  <a:schemeClr val="tx1"/>
                </a:solidFill>
                <a:latin typeface="IBM Plex Sans" panose="020B0503050203000203" pitchFamily="34" charset="0"/>
              </a:defRPr>
            </a:lvl4pPr>
            <a:lvl5pPr>
              <a:spcBef>
                <a:spcPts val="0"/>
              </a:spcBef>
              <a:defRPr sz="1997"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62188D38-7B05-EFD1-41E4-9747156CFE8B}"/>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Footer Placeholder 1">
            <a:extLst>
              <a:ext uri="{FF2B5EF4-FFF2-40B4-BE49-F238E27FC236}">
                <a16:creationId xmlns:a16="http://schemas.microsoft.com/office/drawing/2014/main" id="{E0F59701-C4B3-3CC9-41D4-BDE64EDB2BFA}"/>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891542401"/>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575997" y="576073"/>
            <a:ext cx="1215995" cy="1216152"/>
          </a:xfrm>
        </p:spPr>
        <p:txBody>
          <a:bodyPr anchor="ctr"/>
          <a:lstStyle>
            <a:lvl1pPr algn="ctr">
              <a:defRPr sz="1597"/>
            </a:lvl1pPr>
          </a:lstStyle>
          <a:p>
            <a:r>
              <a:rPr lang="en-US"/>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576002" y="2478024"/>
            <a:ext cx="6669805" cy="3048000"/>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00A530A6-2F26-DA70-D0D9-6DD90453CEC1}"/>
              </a:ext>
              <a:ext uri="{C183D7F6-B498-43B3-948B-1728B52AA6E4}">
                <adec:decorative xmlns:adec="http://schemas.microsoft.com/office/drawing/2017/decorative" val="0"/>
              </a:ext>
            </a:extLst>
          </p:cNvPr>
          <p:cNvCxnSpPr/>
          <p:nvPr userDrawn="1"/>
        </p:nvCxnSpPr>
        <p:spPr bwMode="auto">
          <a:xfrm>
            <a:off x="12190413"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12761837" y="576073"/>
            <a:ext cx="1215995" cy="1216152"/>
          </a:xfrm>
        </p:spPr>
        <p:txBody>
          <a:bodyPr anchor="ctr"/>
          <a:lstStyle>
            <a:lvl1pPr algn="ctr">
              <a:defRPr sz="1597"/>
            </a:lvl1pPr>
          </a:lstStyle>
          <a:p>
            <a:r>
              <a:rPr lang="en-US"/>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12761841" y="2476501"/>
            <a:ext cx="6666632" cy="3048000"/>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p:nvPr userDrawn="1"/>
        </p:nvCxnSpPr>
        <p:spPr bwMode="auto">
          <a:xfrm>
            <a:off x="568255"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575997" y="6473953"/>
            <a:ext cx="1215995" cy="1216152"/>
          </a:xfrm>
        </p:spPr>
        <p:txBody>
          <a:bodyPr anchor="ctr"/>
          <a:lstStyle>
            <a:lvl1pPr algn="ctr">
              <a:defRPr sz="1597"/>
            </a:lvl1pPr>
          </a:lstStyle>
          <a:p>
            <a:r>
              <a:rPr lang="en-US"/>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575997" y="8385048"/>
            <a:ext cx="6669808" cy="3048000"/>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12761837" y="6477001"/>
            <a:ext cx="1215995" cy="1216152"/>
          </a:xfrm>
        </p:spPr>
        <p:txBody>
          <a:bodyPr anchor="ctr"/>
          <a:lstStyle>
            <a:lvl1pPr algn="ctr">
              <a:defRPr sz="1597"/>
            </a:lvl1pPr>
          </a:lstStyle>
          <a:p>
            <a:r>
              <a:rPr lang="en-US"/>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12761844" y="8382000"/>
            <a:ext cx="6666632" cy="3048000"/>
          </a:xfrm>
        </p:spPr>
        <p:txBody>
          <a:bodyPr/>
          <a:lstStyle>
            <a:lvl1pPr>
              <a:lnSpc>
                <a:spcPct val="100000"/>
              </a:lnSpc>
              <a:spcBef>
                <a:spcPts val="0"/>
              </a:spcBef>
              <a:defRPr sz="4397">
                <a:solidFill>
                  <a:schemeClr val="tx1"/>
                </a:solidFill>
              </a:defRPr>
            </a:lvl1pPr>
            <a:lvl2pPr marL="401978" indent="-401978">
              <a:lnSpc>
                <a:spcPct val="100000"/>
              </a:lnSpc>
              <a:spcBef>
                <a:spcPts val="0"/>
              </a:spcBef>
              <a:defRPr sz="4397">
                <a:solidFill>
                  <a:schemeClr val="tx1"/>
                </a:solidFill>
              </a:defRPr>
            </a:lvl2pPr>
            <a:lvl3pPr marL="803957" indent="-401978">
              <a:lnSpc>
                <a:spcPct val="100000"/>
              </a:lnSpc>
              <a:spcBef>
                <a:spcPts val="0"/>
              </a:spcBef>
              <a:defRPr sz="4397">
                <a:solidFill>
                  <a:schemeClr val="tx1"/>
                </a:solidFill>
              </a:defRPr>
            </a:lvl3pPr>
            <a:lvl4pPr marL="1114577" indent="-401978">
              <a:lnSpc>
                <a:spcPct val="100000"/>
              </a:lnSpc>
              <a:spcBef>
                <a:spcPts val="0"/>
              </a:spcBef>
              <a:defRPr sz="4397">
                <a:solidFill>
                  <a:schemeClr val="tx1"/>
                </a:solidFill>
              </a:defRPr>
            </a:lvl4pPr>
            <a:lvl5pPr>
              <a:lnSpc>
                <a:spcPct val="100000"/>
              </a:lnSpc>
              <a:spcBef>
                <a:spcPts val="0"/>
              </a:spcBef>
              <a:defRPr sz="4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FD2E3CD2-3585-9BD3-DE1A-396F968F6FD9}"/>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6DDA9484-398A-4617-9196-AE285C8E0F98}"/>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915153485"/>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oxes, 4 stacked, small titl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7" y="576072"/>
            <a:ext cx="4955531" cy="1141413"/>
          </a:xfrm>
        </p:spPr>
        <p:txBody>
          <a:bodyPr/>
          <a:lstStyle>
            <a:lvl1pPr>
              <a:defRPr sz="2797">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1682497"/>
            <a:ext cx="5714256" cy="2276856"/>
          </a:xfrm>
        </p:spPr>
        <p:txBody>
          <a:bodyPr/>
          <a:lstStyle>
            <a:lvl1pPr>
              <a:lnSpc>
                <a:spcPct val="110000"/>
              </a:lnSpc>
              <a:defRPr sz="3597">
                <a:solidFill>
                  <a:schemeClr val="tx2"/>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3366" y="576074"/>
            <a:ext cx="4952355"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5" y="576074"/>
            <a:ext cx="4958704"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1841"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7049"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1783E590-DC04-ACBD-DB8A-2226082909A9}"/>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EB79CC4C-CCFD-8304-4174-90A224F3949C}"/>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698257944"/>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oxes, 4 stacked, large titl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7" y="576076"/>
            <a:ext cx="4955531" cy="448056"/>
          </a:xfrm>
        </p:spPr>
        <p:txBody>
          <a:bodyPr/>
          <a:lstStyle>
            <a:lvl1pPr>
              <a:defRPr sz="2797">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7" y="1527049"/>
            <a:ext cx="11042800" cy="2276856"/>
          </a:xfrm>
        </p:spPr>
        <p:txBody>
          <a:bodyPr rIns="457200"/>
          <a:lstStyle>
            <a:lvl1pPr>
              <a:lnSpc>
                <a:spcPct val="110000"/>
              </a:lnSpc>
              <a:defRPr sz="6395">
                <a:solidFill>
                  <a:schemeClr val="tx2"/>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1841" y="569916"/>
            <a:ext cx="4952355"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5" y="569916"/>
            <a:ext cx="4958704"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1841"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7049"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53F3EE3D-68BA-31AF-2130-03F01ACEC4A5}"/>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C0A81790-470C-047A-7AFA-D553AB5F838F}"/>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302716185"/>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oxes, 4 horizontal,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7" y="576073"/>
            <a:ext cx="4955531" cy="4573587"/>
          </a:xfrm>
        </p:spPr>
        <p:txBody>
          <a:bodyPr/>
          <a:lstStyle>
            <a:lvl1pPr>
              <a:lnSpc>
                <a:spcPct val="100000"/>
              </a:lnSpc>
              <a:defRPr sz="2797">
                <a:solidFill>
                  <a:schemeClr val="tx2"/>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576001" y="665683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6662378"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12766103"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18857050"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99F7DF92-8883-8249-8C3E-A2A4A2279133}"/>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CE153930-00F9-0D65-617A-206D7A33561B}"/>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692890863"/>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oxes, 4 horizontal,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9" y="384052"/>
            <a:ext cx="11049149" cy="4573587"/>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576001" y="665683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6668727"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12766103"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18857050" y="6667502"/>
            <a:ext cx="4949181" cy="534491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82718400-4B14-7A57-8CD7-44F35C1AB0DC}"/>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8C0E55DE-35B8-27F2-C19C-C8ABE80AE6F5}"/>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258717118"/>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oxes, 6 stack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01" y="576072"/>
            <a:ext cx="4949181" cy="4573589"/>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6665113" y="576074"/>
            <a:ext cx="4952355"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1841" y="576074"/>
            <a:ext cx="4952355"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5" y="576074"/>
            <a:ext cx="4958704" cy="5145085"/>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6668287"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1841"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7049" y="6667503"/>
            <a:ext cx="4952355" cy="4953000"/>
          </a:xfrm>
        </p:spPr>
        <p:txBody>
          <a:bodyPr/>
          <a:lstStyle>
            <a:lvl1pPr>
              <a:lnSpc>
                <a:spcPct val="110000"/>
              </a:lnSpc>
              <a:spcBef>
                <a:spcPts val="0"/>
              </a:spcBef>
              <a:defRPr sz="2797" b="0" i="0">
                <a:solidFill>
                  <a:schemeClr val="tx1"/>
                </a:solidFill>
                <a:latin typeface="IBM Plex Sans Light" panose="020B0403050203000203" pitchFamily="34" charset="0"/>
              </a:defRPr>
            </a:lvl1pPr>
            <a:lvl2pPr marL="255806" indent="-255806">
              <a:lnSpc>
                <a:spcPct val="110000"/>
              </a:lnSpc>
              <a:spcBef>
                <a:spcPts val="0"/>
              </a:spcBef>
              <a:defRPr sz="2797" b="0" i="0">
                <a:solidFill>
                  <a:schemeClr val="tx1"/>
                </a:solidFill>
                <a:latin typeface="IBM Plex Sans Light" panose="020B0403050203000203" pitchFamily="34" charset="0"/>
              </a:defRPr>
            </a:lvl2pPr>
            <a:lvl3pPr marL="511609" indent="-255806">
              <a:lnSpc>
                <a:spcPct val="110000"/>
              </a:lnSpc>
              <a:spcBef>
                <a:spcPts val="0"/>
              </a:spcBef>
              <a:defRPr sz="2797" b="0" i="0">
                <a:solidFill>
                  <a:schemeClr val="tx1"/>
                </a:solidFill>
                <a:latin typeface="IBM Plex Sans Light" panose="020B0403050203000203" pitchFamily="34" charset="0"/>
              </a:defRPr>
            </a:lvl3pPr>
            <a:lvl4pPr marL="767415" indent="-255806">
              <a:lnSpc>
                <a:spcPct val="110000"/>
              </a:lnSpc>
              <a:spcBef>
                <a:spcPts val="0"/>
              </a:spcBef>
              <a:defRPr sz="2797" b="0" i="0">
                <a:solidFill>
                  <a:schemeClr val="tx1"/>
                </a:solidFill>
                <a:latin typeface="IBM Plex Sans Light" panose="020B0403050203000203" pitchFamily="34" charset="0"/>
              </a:defRPr>
            </a:lvl4pPr>
            <a:lvl5pPr>
              <a:lnSpc>
                <a:spcPct val="110000"/>
              </a:lnSpc>
              <a:spcBef>
                <a:spcPts val="0"/>
              </a:spcBef>
              <a:defRPr sz="2797"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E31E89D5-2A57-39A8-91FF-5136C1090002}"/>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Footer Placeholder 1">
            <a:extLst>
              <a:ext uri="{FF2B5EF4-FFF2-40B4-BE49-F238E27FC236}">
                <a16:creationId xmlns:a16="http://schemas.microsoft.com/office/drawing/2014/main" id="{154C7764-7300-CB06-EBD7-6F112C928B0D}"/>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613203484"/>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oxes, 6 stacke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576001" y="576073"/>
            <a:ext cx="4949181" cy="2859085"/>
          </a:xfrm>
        </p:spPr>
        <p:txBody>
          <a:bodyPr/>
          <a:lstStyle>
            <a:lvl1pPr>
              <a:lnSpc>
                <a:spcPct val="110000"/>
              </a:lnSpc>
              <a:defRPr sz="2797">
                <a:solidFill>
                  <a:schemeClr val="tx2"/>
                </a:solidFill>
              </a:defRPr>
            </a:lvl1pPr>
          </a:lstStyle>
          <a:p>
            <a:r>
              <a:rPr lang="en-US"/>
              <a:t>Click to edit Master title style</a:t>
            </a:r>
            <a:endParaRPr lang="en-US" dirty="0"/>
          </a:p>
        </p:txBody>
      </p:sp>
      <p:cxnSp>
        <p:nvCxnSpPr>
          <p:cNvPr id="24" name="Straight Connector 23" descr="Vertical column divider">
            <a:extLst>
              <a:ext uri="{FF2B5EF4-FFF2-40B4-BE49-F238E27FC236}">
                <a16:creationId xmlns:a16="http://schemas.microsoft.com/office/drawing/2014/main" id="{B5CBE6E3-0E18-8A57-578D-D314948AF14F}"/>
              </a:ext>
              <a:ext uri="{C183D7F6-B498-43B3-948B-1728B52AA6E4}">
                <adec:decorative xmlns:adec="http://schemas.microsoft.com/office/drawing/2017/decorative" val="0"/>
              </a:ext>
            </a:extLst>
          </p:cNvPr>
          <p:cNvCxnSpPr/>
          <p:nvPr userDrawn="1"/>
        </p:nvCxnSpPr>
        <p:spPr bwMode="auto">
          <a:xfrm>
            <a:off x="6095205"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6666632" y="576073"/>
            <a:ext cx="402283" cy="403224"/>
          </a:xfrm>
        </p:spPr>
        <p:txBody>
          <a:bodyPr/>
          <a:lstStyle>
            <a:lvl1pPr>
              <a:defRPr sz="1400">
                <a:solidFill>
                  <a:schemeClr val="tx1"/>
                </a:solidFill>
              </a:defRPr>
            </a:lvl1pPr>
          </a:lstStyle>
          <a:p>
            <a:r>
              <a:rPr lang="en-US"/>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6666632" y="1333501"/>
            <a:ext cx="4950768" cy="3810000"/>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8" name="Straight Connector 27" descr="Vertical column divider">
            <a:extLst>
              <a:ext uri="{FF2B5EF4-FFF2-40B4-BE49-F238E27FC236}">
                <a16:creationId xmlns:a16="http://schemas.microsoft.com/office/drawing/2014/main" id="{52FF3B59-8BBA-8C99-9D4D-743723E434FC}"/>
              </a:ext>
              <a:ext uri="{C183D7F6-B498-43B3-948B-1728B52AA6E4}">
                <adec:decorative xmlns:adec="http://schemas.microsoft.com/office/drawing/2017/decorative" val="0"/>
              </a:ext>
            </a:extLst>
          </p:cNvPr>
          <p:cNvCxnSpPr/>
          <p:nvPr userDrawn="1"/>
        </p:nvCxnSpPr>
        <p:spPr bwMode="auto">
          <a:xfrm>
            <a:off x="12187365" y="56693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12761840" y="576073"/>
            <a:ext cx="402283" cy="403224"/>
          </a:xfrm>
        </p:spPr>
        <p:txBody>
          <a:bodyPr/>
          <a:lstStyle>
            <a:lvl1pPr>
              <a:defRPr sz="1400">
                <a:solidFill>
                  <a:schemeClr val="tx1"/>
                </a:solidFill>
              </a:defRPr>
            </a:lvl1pPr>
          </a:lstStyle>
          <a:p>
            <a:r>
              <a:rPr lang="en-US"/>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12761844" y="1333501"/>
            <a:ext cx="4952355" cy="3810000"/>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7" name="Straight Connector 26" descr="Vertical column divider">
            <a:extLst>
              <a:ext uri="{FF2B5EF4-FFF2-40B4-BE49-F238E27FC236}">
                <a16:creationId xmlns:a16="http://schemas.microsoft.com/office/drawing/2014/main" id="{47200B05-7E36-4E03-3739-0BA983764616}"/>
              </a:ext>
              <a:ext uri="{C183D7F6-B498-43B3-948B-1728B52AA6E4}">
                <adec:decorative xmlns:adec="http://schemas.microsoft.com/office/drawing/2017/decorative" val="0"/>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18857045" y="576073"/>
            <a:ext cx="402283" cy="403224"/>
          </a:xfrm>
        </p:spPr>
        <p:txBody>
          <a:bodyPr/>
          <a:lstStyle>
            <a:lvl1pPr>
              <a:defRPr sz="1400">
                <a:solidFill>
                  <a:schemeClr val="tx1"/>
                </a:solidFill>
              </a:defRPr>
            </a:lvl1pPr>
          </a:lstStyle>
          <a:p>
            <a:r>
              <a:rPr lang="en-US"/>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18857049" y="1333501"/>
            <a:ext cx="4952355" cy="3810000"/>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6095212" y="6096000"/>
            <a:ext cx="1772054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6666632" y="6694636"/>
            <a:ext cx="402283" cy="403224"/>
          </a:xfrm>
        </p:spPr>
        <p:txBody>
          <a:bodyPr/>
          <a:lstStyle>
            <a:lvl1pPr>
              <a:defRPr sz="1400">
                <a:solidFill>
                  <a:schemeClr val="tx1"/>
                </a:solidFill>
              </a:defRPr>
            </a:lvl1pPr>
          </a:lstStyle>
          <a:p>
            <a:r>
              <a:rPr lang="en-US"/>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6666632" y="7429501"/>
            <a:ext cx="4950768" cy="3810000"/>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12761840" y="6694636"/>
            <a:ext cx="402283" cy="403224"/>
          </a:xfrm>
        </p:spPr>
        <p:txBody>
          <a:bodyPr/>
          <a:lstStyle>
            <a:lvl1pPr>
              <a:defRPr sz="1400">
                <a:solidFill>
                  <a:schemeClr val="tx1"/>
                </a:solidFill>
              </a:defRPr>
            </a:lvl1pPr>
          </a:lstStyle>
          <a:p>
            <a:r>
              <a:rPr lang="en-US"/>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12761840" y="7429501"/>
            <a:ext cx="4950768" cy="3792683"/>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18857045" y="6694636"/>
            <a:ext cx="402283" cy="403224"/>
          </a:xfrm>
        </p:spPr>
        <p:txBody>
          <a:bodyPr/>
          <a:lstStyle>
            <a:lvl1pPr>
              <a:defRPr sz="1400">
                <a:solidFill>
                  <a:schemeClr val="tx1"/>
                </a:solidFill>
              </a:defRPr>
            </a:lvl1pPr>
          </a:lstStyle>
          <a:p>
            <a:r>
              <a:rPr lang="en-US"/>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18857049" y="7429501"/>
            <a:ext cx="4952355" cy="3810000"/>
          </a:xfrm>
        </p:spPr>
        <p:txBody>
          <a:bodyPr/>
          <a:lstStyle>
            <a:lvl1pPr>
              <a:lnSpc>
                <a:spcPct val="110000"/>
              </a:lnSpc>
              <a:spcBef>
                <a:spcPts val="0"/>
              </a:spcBef>
              <a:defRPr sz="2397">
                <a:solidFill>
                  <a:schemeClr val="tx1"/>
                </a:solidFill>
              </a:defRPr>
            </a:lvl1pPr>
            <a:lvl2pPr marL="219261" indent="-219261">
              <a:lnSpc>
                <a:spcPct val="110000"/>
              </a:lnSpc>
              <a:spcBef>
                <a:spcPts val="0"/>
              </a:spcBef>
              <a:defRPr sz="2397">
                <a:solidFill>
                  <a:schemeClr val="tx1"/>
                </a:solidFill>
              </a:defRPr>
            </a:lvl2pPr>
            <a:lvl3pPr marL="438523" indent="-219261">
              <a:lnSpc>
                <a:spcPct val="110000"/>
              </a:lnSpc>
              <a:spcBef>
                <a:spcPts val="0"/>
              </a:spcBef>
              <a:defRPr sz="2397">
                <a:solidFill>
                  <a:schemeClr val="tx1"/>
                </a:solidFill>
              </a:defRPr>
            </a:lvl3pPr>
            <a:lvl4pPr marL="657784" indent="-219261">
              <a:lnSpc>
                <a:spcPct val="110000"/>
              </a:lnSpc>
              <a:spcBef>
                <a:spcPts val="0"/>
              </a:spcBef>
              <a:defRPr sz="2397">
                <a:solidFill>
                  <a:schemeClr val="tx1"/>
                </a:solidFill>
              </a:defRPr>
            </a:lvl4pPr>
            <a:lvl5pPr>
              <a:lnSpc>
                <a:spcPct val="110000"/>
              </a:lnSpc>
              <a:spcBef>
                <a:spcPts val="0"/>
              </a:spcBef>
              <a:defRPr sz="23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46925BC2-7BEF-9185-68B0-C1193F99B58C}"/>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2" name="Footer Placeholder 1">
            <a:extLst>
              <a:ext uri="{FF2B5EF4-FFF2-40B4-BE49-F238E27FC236}">
                <a16:creationId xmlns:a16="http://schemas.microsoft.com/office/drawing/2014/main" id="{1847170C-1240-7354-6248-2342171234D6}"/>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7257712"/>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5997" y="384051"/>
            <a:ext cx="11038037" cy="3413125"/>
          </a:xfrm>
        </p:spPr>
        <p:txBody>
          <a:bodyPr rIns="457200"/>
          <a:lstStyle>
            <a:lvl1pPr>
              <a:lnSpc>
                <a:spcPct val="100000"/>
              </a:lnSpc>
              <a:defRPr sz="6395">
                <a:solidFill>
                  <a:schemeClr val="tx2"/>
                </a:solidFill>
              </a:defRPr>
            </a:lvl1pPr>
          </a:lstStyle>
          <a:p>
            <a:r>
              <a:rPr lang="en-US"/>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12187365" y="56693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12761841" y="576075"/>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18860223" y="576075"/>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57460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575998" y="6665978"/>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6095205" y="6096003"/>
            <a:ext cx="0" cy="590549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6666636"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12761841"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18860223"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2F7559F8-FA6D-6EB2-8EF6-1AE6F714565B}"/>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634E3075-BA3E-4325-9FED-CD5DF34420B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3654774498"/>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6001" y="576072"/>
            <a:ext cx="4949181" cy="3413125"/>
          </a:xfrm>
        </p:spPr>
        <p:txBody>
          <a:bodyPr rIns="0"/>
          <a:lstStyle>
            <a:lvl1pPr>
              <a:lnSpc>
                <a:spcPct val="110000"/>
              </a:lnSpc>
              <a:defRPr sz="3597">
                <a:solidFill>
                  <a:schemeClr val="tx2"/>
                </a:solidFill>
              </a:defRPr>
            </a:lvl1pPr>
          </a:lstStyle>
          <a:p>
            <a:r>
              <a:rPr lang="en-US"/>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12187365" y="56693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12761841" y="576075"/>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18285619" y="569916"/>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18860223" y="576075"/>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574601" y="6096000"/>
            <a:ext cx="2324114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580089"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6095205" y="6096003"/>
            <a:ext cx="0" cy="590549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6666636"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12761841"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18860223" y="6667501"/>
            <a:ext cx="4952355" cy="4954587"/>
          </a:xfrm>
        </p:spPr>
        <p:txBody>
          <a:bodyPr/>
          <a:lstStyle>
            <a:lvl1pPr>
              <a:spcBef>
                <a:spcPts val="0"/>
              </a:spcBef>
              <a:defRPr sz="2797">
                <a:solidFill>
                  <a:schemeClr val="tx1"/>
                </a:solidFill>
              </a:defRPr>
            </a:lvl1pPr>
            <a:lvl2pPr marL="255806" indent="-255806">
              <a:spcBef>
                <a:spcPts val="0"/>
              </a:spcBef>
              <a:defRPr sz="2797">
                <a:solidFill>
                  <a:schemeClr val="tx1"/>
                </a:solidFill>
              </a:defRPr>
            </a:lvl2pPr>
            <a:lvl3pPr marL="511609" indent="-255806">
              <a:spcBef>
                <a:spcPts val="0"/>
              </a:spcBef>
              <a:defRPr sz="2797">
                <a:solidFill>
                  <a:schemeClr val="tx1"/>
                </a:solidFill>
              </a:defRPr>
            </a:lvl3pPr>
            <a:lvl4pPr marL="767415" indent="-255806">
              <a:spcBef>
                <a:spcPts val="0"/>
              </a:spcBef>
              <a:defRPr sz="2797">
                <a:solidFill>
                  <a:schemeClr val="tx1"/>
                </a:solidFill>
              </a:defRPr>
            </a:lvl4pPr>
            <a:lvl5pPr>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a:extLst>
              <a:ext uri="{FF2B5EF4-FFF2-40B4-BE49-F238E27FC236}">
                <a16:creationId xmlns:a16="http://schemas.microsoft.com/office/drawing/2014/main" id="{5EBEA430-7DFB-2E15-7520-0CEA91A023E8}"/>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6338BA8F-C59B-3F0D-A665-3655DB09D303}"/>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1372840597"/>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Video or imagery, half,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575997" y="3429001"/>
            <a:ext cx="4955531" cy="8572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6666632" y="3429001"/>
            <a:ext cx="4950768" cy="8572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2761837" y="569915"/>
            <a:ext cx="11047563" cy="12574587"/>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r>
              <a:rPr lang="en-US"/>
              <a:t>IBM watsonx Assistant for Z | © 2025 IBM Corporation</a:t>
            </a:r>
          </a:p>
        </p:txBody>
      </p:sp>
    </p:spTree>
    <p:extLst>
      <p:ext uri="{BB962C8B-B14F-4D97-AF65-F5344CB8AC3E}">
        <p14:creationId xmlns:p14="http://schemas.microsoft.com/office/powerpoint/2010/main" val="2582077483"/>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Video or imagery, 3/4, bl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575997" y="3429001"/>
            <a:ext cx="4955531" cy="8572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6095205" y="0"/>
            <a:ext cx="18288795" cy="13716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watsonx Assistant for Z | © 2025 IBM Corporation</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38493" y="12905082"/>
            <a:ext cx="270907" cy="245773"/>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9846094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Video or imagery, 3/4,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575997" y="3429001"/>
            <a:ext cx="4955531" cy="8572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6666636" y="565152"/>
            <a:ext cx="17149117" cy="12579349"/>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r>
              <a:rPr lang="en-US"/>
              <a:t>IBM watsonx Assistant for Z | © 2025 IBM Corporation</a:t>
            </a:r>
          </a:p>
        </p:txBody>
      </p:sp>
    </p:spTree>
    <p:extLst>
      <p:ext uri="{BB962C8B-B14F-4D97-AF65-F5344CB8AC3E}">
        <p14:creationId xmlns:p14="http://schemas.microsoft.com/office/powerpoint/2010/main" val="5386042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Video or imagery, bleed">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24384000" cy="13716000"/>
          </a:xfrm>
          <a:solidFill>
            <a:srgbClr val="E0E0E0"/>
          </a:solidFill>
        </p:spPr>
        <p:txBody>
          <a:bodyPr anchor="ctr"/>
          <a:lstStyle>
            <a:lvl1pPr algn="ctr">
              <a:defRPr>
                <a:solidFill>
                  <a:schemeClr val="accent5"/>
                </a:solidFill>
              </a:defRPr>
            </a:lvl1pPr>
          </a:lstStyle>
          <a:p>
            <a:r>
              <a:rPr lang="en-US"/>
              <a:t>Place imagery here</a:t>
            </a:r>
          </a:p>
        </p:txBody>
      </p:sp>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38493" y="12905082"/>
            <a:ext cx="270907" cy="245773"/>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013496323"/>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Video or imagery, inset">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568255" y="569913"/>
            <a:ext cx="23241149" cy="12580936"/>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393709520"/>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acts, profiles, contributo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6"/>
            <a:ext cx="4949181" cy="1525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5997" y="2667001"/>
            <a:ext cx="2473003" cy="2476499"/>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3428556" y="2667001"/>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5997" y="6121404"/>
            <a:ext cx="2473003" cy="2476499"/>
          </a:xfrm>
          <a:solidFill>
            <a:srgbClr val="E0E0E0"/>
          </a:solidFill>
        </p:spPr>
        <p:txBody>
          <a:bodyPr anchor="ctr"/>
          <a:lstStyle>
            <a:lvl1pPr marL="0" marR="0" indent="0" algn="ctr" defTabSz="243623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623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3428556" y="6121404"/>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5997" y="9525004"/>
            <a:ext cx="2473003" cy="2476499"/>
          </a:xfrm>
          <a:solidFill>
            <a:srgbClr val="E0E0E0"/>
          </a:solidFill>
        </p:spPr>
        <p:txBody>
          <a:bodyPr anchor="ctr"/>
          <a:lstStyle>
            <a:lvl1pPr marL="0" marR="0" indent="0" algn="ctr" defTabSz="243623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623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3428556" y="9525004"/>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5490" y="2667001"/>
            <a:ext cx="2473003" cy="2476499"/>
          </a:xfrm>
          <a:solidFill>
            <a:srgbClr val="E0E0E0"/>
          </a:solidFill>
        </p:spPr>
        <p:txBody>
          <a:bodyPr anchor="ctr"/>
          <a:lstStyle>
            <a:lvl1pPr marL="0" marR="0" indent="0" algn="ctr" defTabSz="243623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623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15615796" y="2667001"/>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5490" y="6121404"/>
            <a:ext cx="2473003" cy="2476499"/>
          </a:xfrm>
          <a:solidFill>
            <a:srgbClr val="E0E0E0"/>
          </a:solidFill>
        </p:spPr>
        <p:txBody>
          <a:bodyPr anchor="ctr"/>
          <a:lstStyle>
            <a:lvl1pPr marL="0" marR="0" indent="0" algn="ctr" defTabSz="243623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623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15615796" y="6121404"/>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5490" y="9525004"/>
            <a:ext cx="2473003" cy="2476499"/>
          </a:xfrm>
          <a:solidFill>
            <a:srgbClr val="E0E0E0"/>
          </a:solidFill>
        </p:spPr>
        <p:txBody>
          <a:bodyPr anchor="ctr"/>
          <a:lstStyle>
            <a:lvl1pPr marL="0" marR="0" indent="0" algn="ctr" defTabSz="243623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623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15615796" y="9525004"/>
            <a:ext cx="5707907" cy="2476499"/>
          </a:xfrm>
        </p:spPr>
        <p:txBody>
          <a:bodyPr/>
          <a:lstStyle>
            <a:lvl1pPr>
              <a:lnSpc>
                <a:spcPct val="110000"/>
              </a:lnSpc>
              <a:spcBef>
                <a:spcPts val="0"/>
              </a:spcBef>
              <a:defRPr sz="2797">
                <a:solidFill>
                  <a:schemeClr val="tx1"/>
                </a:solidFill>
              </a:defRPr>
            </a:lvl1pPr>
            <a:lvl2pPr marL="255806" indent="-255806">
              <a:lnSpc>
                <a:spcPct val="110000"/>
              </a:lnSpc>
              <a:spcBef>
                <a:spcPts val="0"/>
              </a:spcBef>
              <a:defRPr sz="2797">
                <a:solidFill>
                  <a:schemeClr val="tx1"/>
                </a:solidFill>
              </a:defRPr>
            </a:lvl2pPr>
            <a:lvl3pPr marL="511609" indent="-255806">
              <a:lnSpc>
                <a:spcPct val="110000"/>
              </a:lnSpc>
              <a:spcBef>
                <a:spcPts val="0"/>
              </a:spcBef>
              <a:defRPr sz="2797">
                <a:solidFill>
                  <a:schemeClr val="tx1"/>
                </a:solidFill>
              </a:defRPr>
            </a:lvl3pPr>
            <a:lvl4pPr marL="767415" indent="-255806">
              <a:lnSpc>
                <a:spcPct val="110000"/>
              </a:lnSpc>
              <a:spcBef>
                <a:spcPts val="0"/>
              </a:spcBef>
              <a:defRPr sz="2797">
                <a:solidFill>
                  <a:schemeClr val="tx1"/>
                </a:solidFill>
              </a:defRPr>
            </a:lvl4pPr>
            <a:lvl5pPr>
              <a:lnSpc>
                <a:spcPct val="110000"/>
              </a:lnSpc>
              <a:spcBef>
                <a:spcPts val="0"/>
              </a:spcBef>
              <a:defRPr sz="279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r>
              <a:rPr lang="en-US"/>
              <a:t>IBM watsonx Assistant for Z | © 2025 IBM Corporation</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23538496" y="12939063"/>
            <a:ext cx="270907" cy="245773"/>
          </a:xfrm>
          <a:prstGeom prst="rect">
            <a:avLst/>
          </a:prstGeom>
          <a:ln w="12700">
            <a:miter lim="400000"/>
          </a:ln>
        </p:spPr>
        <p:txBody>
          <a:bodyPr wrap="none" lIns="0" tIns="0" rIns="0" bIns="0" anchor="ctr">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59292227"/>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3"/>
            <a:ext cx="4949181" cy="4573587"/>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6666632" y="569916"/>
            <a:ext cx="17142768" cy="11431587"/>
          </a:xfrm>
        </p:spPr>
        <p:txBody>
          <a:bodyPr anchor="ctr"/>
          <a:lstStyle>
            <a:lvl1pPr algn="ctr">
              <a:defRPr>
                <a:solidFill>
                  <a:schemeClr val="tx1"/>
                </a:solidFill>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r>
              <a:rPr lang="en-US"/>
              <a:t>IBM watsonx Assistant for Z | © 2025 IBM Corporation</a:t>
            </a:r>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23538496" y="12939063"/>
            <a:ext cx="270907" cy="245773"/>
          </a:xfrm>
          <a:prstGeom prst="rect">
            <a:avLst/>
          </a:prstGeom>
          <a:ln w="12700">
            <a:miter lim="400000"/>
          </a:ln>
        </p:spPr>
        <p:txBody>
          <a:bodyPr wrap="none" lIns="0" tIns="0" rIns="0" bIns="0" anchor="ctr">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99873862"/>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Legal disclaimer, one colum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7" y="384052"/>
            <a:ext cx="4955531" cy="2859085"/>
          </a:xfrm>
        </p:spPr>
        <p:txBody>
          <a:bodyPr/>
          <a:lstStyle>
            <a:lvl1pPr>
              <a:lnSpc>
                <a:spcPct val="90000"/>
              </a:lnSpc>
              <a:spcBef>
                <a:spcPts val="0"/>
              </a:spcBef>
              <a:defRPr sz="6395">
                <a:solidFill>
                  <a:schemeClr val="tx2"/>
                </a:solidFill>
              </a:defRPr>
            </a:lvl1pPr>
            <a:lvl2pPr>
              <a:lnSpc>
                <a:spcPct val="100000"/>
              </a:lnSpc>
              <a:spcBef>
                <a:spcPts val="0"/>
              </a:spcBef>
              <a:defRPr sz="6395">
                <a:solidFill>
                  <a:schemeClr val="tx1"/>
                </a:solidFill>
              </a:defRPr>
            </a:lvl2pPr>
            <a:lvl3pPr>
              <a:lnSpc>
                <a:spcPct val="100000"/>
              </a:lnSpc>
              <a:spcBef>
                <a:spcPts val="0"/>
              </a:spcBef>
              <a:defRPr sz="6395">
                <a:solidFill>
                  <a:schemeClr val="tx1"/>
                </a:solidFill>
              </a:defRPr>
            </a:lvl3pPr>
            <a:lvl4pPr>
              <a:lnSpc>
                <a:spcPct val="100000"/>
              </a:lnSpc>
              <a:spcBef>
                <a:spcPts val="0"/>
              </a:spcBef>
              <a:defRPr sz="6395">
                <a:solidFill>
                  <a:schemeClr val="tx1"/>
                </a:solidFill>
              </a:defRPr>
            </a:lvl4pPr>
            <a:lvl5pPr>
              <a:lnSpc>
                <a:spcPct val="100000"/>
              </a:lnSpc>
              <a:spcBef>
                <a:spcPts val="0"/>
              </a:spcBef>
              <a:defRPr sz="6395">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9" y="569916"/>
            <a:ext cx="4952355" cy="11431587"/>
          </a:xfrm>
        </p:spPr>
        <p:txBody>
          <a:bodyPr/>
          <a:lstStyle>
            <a:lvl1pPr>
              <a:lnSpc>
                <a:spcPct val="120000"/>
              </a:lnSpc>
              <a:spcBef>
                <a:spcPts val="0"/>
              </a:spcBef>
              <a:defRPr sz="1597" b="0" i="0">
                <a:solidFill>
                  <a:schemeClr val="tx1"/>
                </a:solidFill>
                <a:latin typeface="IBM Plex Sans" panose="020B0503050203000203" pitchFamily="34" charset="0"/>
              </a:defRPr>
            </a:lvl1pPr>
            <a:lvl2pPr marL="146175" indent="-146175">
              <a:lnSpc>
                <a:spcPct val="120000"/>
              </a:lnSpc>
              <a:spcBef>
                <a:spcPts val="0"/>
              </a:spcBef>
              <a:defRPr sz="1597" b="0" i="0">
                <a:solidFill>
                  <a:schemeClr val="tx1"/>
                </a:solidFill>
                <a:latin typeface="IBM Plex Sans" panose="020B0503050203000203" pitchFamily="34" charset="0"/>
              </a:defRPr>
            </a:lvl2pPr>
            <a:lvl3pPr marL="292348" indent="-146175">
              <a:lnSpc>
                <a:spcPct val="120000"/>
              </a:lnSpc>
              <a:spcBef>
                <a:spcPts val="0"/>
              </a:spcBef>
              <a:defRPr sz="1597" b="0" i="0">
                <a:solidFill>
                  <a:schemeClr val="tx1"/>
                </a:solidFill>
                <a:latin typeface="IBM Plex Sans" panose="020B0503050203000203" pitchFamily="34" charset="0"/>
              </a:defRPr>
            </a:lvl3pPr>
            <a:lvl4pPr marL="438523" indent="-146175">
              <a:lnSpc>
                <a:spcPct val="120000"/>
              </a:lnSpc>
              <a:spcBef>
                <a:spcPts val="0"/>
              </a:spcBef>
              <a:defRPr sz="1597" b="0" i="0">
                <a:solidFill>
                  <a:schemeClr val="tx1"/>
                </a:solidFill>
                <a:latin typeface="IBM Plex Sans" panose="020B0503050203000203" pitchFamily="34" charset="0"/>
              </a:defRPr>
            </a:lvl4pPr>
            <a:lvl5pPr>
              <a:lnSpc>
                <a:spcPct val="120000"/>
              </a:lnSpc>
              <a:spcBef>
                <a:spcPts val="0"/>
              </a:spcBef>
              <a:defRPr sz="1597"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r>
              <a:rPr lang="en-US"/>
              <a:t>IBM watsonx Assistant for Z | © 2025 IBM Corporation</a:t>
            </a:r>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23538496" y="12939063"/>
            <a:ext cx="270907" cy="245773"/>
          </a:xfrm>
          <a:prstGeom prst="rect">
            <a:avLst/>
          </a:prstGeom>
          <a:ln w="12700">
            <a:miter lim="400000"/>
          </a:ln>
        </p:spPr>
        <p:txBody>
          <a:bodyPr wrap="none" lIns="0" tIns="0" rIns="0" bIns="0" anchor="ctr">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67138198"/>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1" y="576073"/>
            <a:ext cx="4949181" cy="1527048"/>
          </a:xfrm>
        </p:spPr>
        <p:txBody>
          <a:bodyPr/>
          <a:lstStyle>
            <a:lvl1pPr>
              <a:lnSpc>
                <a:spcPct val="110000"/>
              </a:lnSpc>
              <a:defRPr sz="2797">
                <a:solidFill>
                  <a:schemeClr val="tx2"/>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watsonx Assistant for Z | © 2025 IBM Corporation</a:t>
            </a:r>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23538496" y="12939063"/>
            <a:ext cx="270907" cy="245773"/>
          </a:xfrm>
          <a:prstGeom prst="rect">
            <a:avLst/>
          </a:prstGeom>
          <a:ln w="12700">
            <a:miter lim="400000"/>
          </a:ln>
        </p:spPr>
        <p:txBody>
          <a:bodyPr wrap="none" lIns="0" tIns="0" rIns="0" bIns="0" anchor="ctr">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78270139"/>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egal disclaimer, two colum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7" y="384052"/>
            <a:ext cx="4955531" cy="2859085"/>
          </a:xfrm>
        </p:spPr>
        <p:txBody>
          <a:bodyPr/>
          <a:lstStyle>
            <a:lvl1pPr>
              <a:lnSpc>
                <a:spcPct val="90000"/>
              </a:lnSpc>
              <a:spcBef>
                <a:spcPts val="0"/>
              </a:spcBef>
              <a:defRPr sz="6395">
                <a:solidFill>
                  <a:schemeClr val="tx2"/>
                </a:solidFill>
              </a:defRPr>
            </a:lvl1pPr>
            <a:lvl2pPr>
              <a:lnSpc>
                <a:spcPct val="100000"/>
              </a:lnSpc>
              <a:spcBef>
                <a:spcPts val="0"/>
              </a:spcBef>
              <a:defRPr sz="6395">
                <a:solidFill>
                  <a:schemeClr val="tx1"/>
                </a:solidFill>
              </a:defRPr>
            </a:lvl2pPr>
            <a:lvl3pPr>
              <a:lnSpc>
                <a:spcPct val="100000"/>
              </a:lnSpc>
              <a:spcBef>
                <a:spcPts val="0"/>
              </a:spcBef>
              <a:defRPr sz="6395">
                <a:solidFill>
                  <a:schemeClr val="tx1"/>
                </a:solidFill>
              </a:defRPr>
            </a:lvl3pPr>
            <a:lvl4pPr>
              <a:lnSpc>
                <a:spcPct val="100000"/>
              </a:lnSpc>
              <a:spcBef>
                <a:spcPts val="0"/>
              </a:spcBef>
              <a:defRPr sz="6395">
                <a:solidFill>
                  <a:schemeClr val="tx1"/>
                </a:solidFill>
              </a:defRPr>
            </a:lvl4pPr>
            <a:lvl5pPr>
              <a:lnSpc>
                <a:spcPct val="100000"/>
              </a:lnSpc>
              <a:spcBef>
                <a:spcPts val="0"/>
              </a:spcBef>
              <a:defRPr sz="6395">
                <a:solidFill>
                  <a:schemeClr val="tx1"/>
                </a:solidFill>
              </a:defRPr>
            </a:lvl5pPr>
          </a:lstStyle>
          <a:p>
            <a:pPr lvl="0"/>
            <a:r>
              <a:rPr lang="en-US"/>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12761841" y="569916"/>
            <a:ext cx="4952355" cy="11431587"/>
          </a:xfrm>
        </p:spPr>
        <p:txBody>
          <a:bodyPr/>
          <a:lstStyle>
            <a:lvl1pPr>
              <a:lnSpc>
                <a:spcPct val="120000"/>
              </a:lnSpc>
              <a:spcBef>
                <a:spcPts val="0"/>
              </a:spcBef>
              <a:defRPr sz="1597" b="0" i="0">
                <a:solidFill>
                  <a:schemeClr val="tx1"/>
                </a:solidFill>
                <a:latin typeface="IBM Plex Sans" panose="020B0503050203000203" pitchFamily="34" charset="0"/>
              </a:defRPr>
            </a:lvl1pPr>
            <a:lvl2pPr marL="146175" indent="-146175">
              <a:lnSpc>
                <a:spcPct val="120000"/>
              </a:lnSpc>
              <a:spcBef>
                <a:spcPts val="0"/>
              </a:spcBef>
              <a:defRPr sz="1597" b="0" i="0">
                <a:solidFill>
                  <a:schemeClr val="tx1"/>
                </a:solidFill>
                <a:latin typeface="IBM Plex Sans" panose="020B0503050203000203" pitchFamily="34" charset="0"/>
              </a:defRPr>
            </a:lvl2pPr>
            <a:lvl3pPr marL="292348" indent="-146175">
              <a:lnSpc>
                <a:spcPct val="120000"/>
              </a:lnSpc>
              <a:spcBef>
                <a:spcPts val="0"/>
              </a:spcBef>
              <a:defRPr sz="1597" b="0" i="0">
                <a:solidFill>
                  <a:schemeClr val="tx1"/>
                </a:solidFill>
                <a:latin typeface="IBM Plex Sans" panose="020B0503050203000203" pitchFamily="34" charset="0"/>
              </a:defRPr>
            </a:lvl3pPr>
            <a:lvl4pPr marL="438523" indent="-146175">
              <a:lnSpc>
                <a:spcPct val="120000"/>
              </a:lnSpc>
              <a:spcBef>
                <a:spcPts val="0"/>
              </a:spcBef>
              <a:defRPr sz="1597" b="0" i="0">
                <a:solidFill>
                  <a:schemeClr val="tx1"/>
                </a:solidFill>
                <a:latin typeface="IBM Plex Sans" panose="020B0503050203000203" pitchFamily="34" charset="0"/>
              </a:defRPr>
            </a:lvl4pPr>
            <a:lvl5pPr>
              <a:lnSpc>
                <a:spcPct val="120000"/>
              </a:lnSpc>
              <a:spcBef>
                <a:spcPts val="0"/>
              </a:spcBef>
              <a:defRPr sz="1597"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9" y="569916"/>
            <a:ext cx="4952355" cy="11431587"/>
          </a:xfrm>
        </p:spPr>
        <p:txBody>
          <a:bodyPr/>
          <a:lstStyle>
            <a:lvl1pPr>
              <a:lnSpc>
                <a:spcPct val="120000"/>
              </a:lnSpc>
              <a:spcBef>
                <a:spcPts val="0"/>
              </a:spcBef>
              <a:defRPr sz="1597" b="0" i="0">
                <a:solidFill>
                  <a:schemeClr val="tx1"/>
                </a:solidFill>
                <a:latin typeface="IBM Plex Sans" panose="020B0503050203000203" pitchFamily="34" charset="0"/>
              </a:defRPr>
            </a:lvl1pPr>
            <a:lvl2pPr marL="146175" indent="-146175">
              <a:lnSpc>
                <a:spcPct val="120000"/>
              </a:lnSpc>
              <a:spcBef>
                <a:spcPts val="0"/>
              </a:spcBef>
              <a:defRPr sz="1597" b="0" i="0">
                <a:solidFill>
                  <a:schemeClr val="tx1"/>
                </a:solidFill>
                <a:latin typeface="IBM Plex Sans" panose="020B0503050203000203" pitchFamily="34" charset="0"/>
              </a:defRPr>
            </a:lvl2pPr>
            <a:lvl3pPr marL="292348" indent="-146175">
              <a:lnSpc>
                <a:spcPct val="120000"/>
              </a:lnSpc>
              <a:spcBef>
                <a:spcPts val="0"/>
              </a:spcBef>
              <a:defRPr sz="1597" b="0" i="0">
                <a:solidFill>
                  <a:schemeClr val="tx1"/>
                </a:solidFill>
                <a:latin typeface="IBM Plex Sans" panose="020B0503050203000203" pitchFamily="34" charset="0"/>
              </a:defRPr>
            </a:lvl3pPr>
            <a:lvl4pPr marL="438523" indent="-146175">
              <a:lnSpc>
                <a:spcPct val="120000"/>
              </a:lnSpc>
              <a:spcBef>
                <a:spcPts val="0"/>
              </a:spcBef>
              <a:defRPr sz="1597" b="0" i="0">
                <a:solidFill>
                  <a:schemeClr val="tx1"/>
                </a:solidFill>
                <a:latin typeface="IBM Plex Sans" panose="020B0503050203000203" pitchFamily="34" charset="0"/>
              </a:defRPr>
            </a:lvl4pPr>
            <a:lvl5pPr>
              <a:lnSpc>
                <a:spcPct val="120000"/>
              </a:lnSpc>
              <a:spcBef>
                <a:spcPts val="0"/>
              </a:spcBef>
              <a:defRPr sz="1597"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3" name="Slide Number">
            <a:extLst>
              <a:ext uri="{FF2B5EF4-FFF2-40B4-BE49-F238E27FC236}">
                <a16:creationId xmlns:a16="http://schemas.microsoft.com/office/drawing/2014/main" id="{4E03F6F2-9FD5-5589-2D46-2F52B1BB43CC}"/>
              </a:ext>
            </a:extLst>
          </p:cNvP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Footer Placeholder 1">
            <a:extLst>
              <a:ext uri="{FF2B5EF4-FFF2-40B4-BE49-F238E27FC236}">
                <a16:creationId xmlns:a16="http://schemas.microsoft.com/office/drawing/2014/main" id="{9DA7AB33-B160-3A5D-EE7D-A880F52CB3AF}"/>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351301883"/>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10464012" y="6168463"/>
            <a:ext cx="3455981" cy="1379080"/>
          </a:xfrm>
          <a:prstGeom prst="rect">
            <a:avLst/>
          </a:prstGeom>
        </p:spPr>
      </p:pic>
    </p:spTree>
    <p:extLst>
      <p:ext uri="{BB962C8B-B14F-4D97-AF65-F5344CB8AC3E}">
        <p14:creationId xmlns:p14="http://schemas.microsoft.com/office/powerpoint/2010/main" val="4262757336"/>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IBM watsonx Assistant for Z | © 2025 IBM Corporation</a:t>
            </a:r>
          </a:p>
        </p:txBody>
      </p:sp>
      <p:sp>
        <p:nvSpPr>
          <p:cNvPr id="4" name="Slide Number Placeholder 3"/>
          <p:cNvSpPr>
            <a:spLocks noGrp="1"/>
          </p:cNvSpPr>
          <p:nvPr>
            <p:ph type="sldNum" sz="quarter" idx="12"/>
          </p:nvPr>
        </p:nvSpPr>
        <p:spPr/>
        <p:txBody>
          <a:bodyPr/>
          <a:lstStyle/>
          <a:p>
            <a:fld id="{BD171F87-B427-4DC2-B9C5-0494F916F089}" type="slidenum">
              <a:rPr lang="en-US" smtClean="0"/>
              <a:t>‹#›</a:t>
            </a:fld>
            <a:endParaRPr lang="en-US"/>
          </a:p>
        </p:txBody>
      </p:sp>
    </p:spTree>
    <p:extLst>
      <p:ext uri="{BB962C8B-B14F-4D97-AF65-F5344CB8AC3E}">
        <p14:creationId xmlns:p14="http://schemas.microsoft.com/office/powerpoint/2010/main" val="142834474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_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585216" y="585216"/>
            <a:ext cx="11021568" cy="2145792"/>
          </a:xfrm>
        </p:spPr>
        <p:txBody>
          <a:bodyPr/>
          <a:lstStyle>
            <a:lvl1pPr>
              <a:defRPr sz="4267" b="0" i="0">
                <a:solidFill>
                  <a:schemeClr val="accent2"/>
                </a:solidFill>
                <a:latin typeface="IBM Plex Sans Light" panose="020B0403050203000203" pitchFamily="34" charset="0"/>
              </a:defRPr>
            </a:lvl1pPr>
          </a:lstStyle>
          <a:p>
            <a:r>
              <a:rPr lang="en-US"/>
              <a:t>Click to edit Master title style</a:t>
            </a:r>
            <a:endParaRPr lang="en-US" dirty="0"/>
          </a:p>
        </p:txBody>
      </p:sp>
      <p:sp>
        <p:nvSpPr>
          <p:cNvPr id="6" name="Text Placeholder"/>
          <p:cNvSpPr>
            <a:spLocks noGrp="1"/>
          </p:cNvSpPr>
          <p:nvPr>
            <p:ph type="body" sz="quarter" idx="12"/>
          </p:nvPr>
        </p:nvSpPr>
        <p:spPr>
          <a:xfrm>
            <a:off x="365760" y="3023616"/>
            <a:ext cx="11216640" cy="8965184"/>
          </a:xfrm>
        </p:spPr>
        <p:txBody>
          <a:bodyPr/>
          <a:lstStyle>
            <a:lvl1pPr>
              <a:lnSpc>
                <a:spcPct val="90000"/>
              </a:lnSpc>
              <a:defRPr sz="25600" b="0" i="0">
                <a:solidFill>
                  <a:schemeClr val="accent2"/>
                </a:solidFill>
                <a:latin typeface="IBM Plex Sans Light" panose="020B0403050203000203" pitchFamily="34" charset="0"/>
              </a:defRPr>
            </a:lvl1pPr>
          </a:lstStyle>
          <a:p>
            <a:pPr lvl="0"/>
            <a:r>
              <a:rPr lang="en-US"/>
              <a:t>Click to edit Master text styles</a:t>
            </a:r>
          </a:p>
        </p:txBody>
      </p:sp>
      <p:sp>
        <p:nvSpPr>
          <p:cNvPr id="7" name="Picture Placeholder"/>
          <p:cNvSpPr>
            <a:spLocks noGrp="1"/>
          </p:cNvSpPr>
          <p:nvPr>
            <p:ph type="pic" sz="quarter" idx="13"/>
          </p:nvPr>
        </p:nvSpPr>
        <p:spPr>
          <a:xfrm>
            <a:off x="12192000" y="0"/>
            <a:ext cx="12192000" cy="13716000"/>
          </a:xfrm>
        </p:spPr>
        <p:txBody>
          <a:bodyPr lIns="91440" tIns="91440" rIns="91440" bIns="91440"/>
          <a:lstStyle>
            <a:lvl1pPr>
              <a:defRPr b="0" i="0" baseline="0">
                <a:solidFill>
                  <a:schemeClr val="tx1"/>
                </a:solidFill>
                <a:latin typeface="IBM Plex Sans Light" panose="020B0403050203000203" pitchFamily="34" charset="0"/>
              </a:defRPr>
            </a:lvl1pPr>
          </a:lstStyle>
          <a:p>
            <a:r>
              <a:rPr lang="en-US"/>
              <a:t>Click icon to add picture</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watsonx Assistant for Z | © 2025 IBM Corporation</a:t>
            </a:r>
            <a:endParaRPr lang="en-US" dirty="0"/>
          </a:p>
        </p:txBody>
      </p:sp>
      <p:sp>
        <p:nvSpPr>
          <p:cNvPr id="4" name="Slide Number Placeholder"/>
          <p:cNvSpPr>
            <a:spLocks noGrp="1"/>
          </p:cNvSpPr>
          <p:nvPr>
            <p:ph type="sldNum" sz="quarter" idx="11"/>
          </p:nvPr>
        </p:nvSpPr>
        <p:spPr>
          <a:xfrm>
            <a:off x="23503321" y="12901191"/>
            <a:ext cx="270907" cy="245773"/>
          </a:xfrm>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8757783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79284-30C2-5BDF-9983-45C201A4923D}"/>
              </a:ext>
            </a:extLst>
          </p:cNvPr>
          <p:cNvSpPr>
            <a:spLocks noGrp="1"/>
          </p:cNvSpPr>
          <p:nvPr>
            <p:ph type="title"/>
          </p:nvPr>
        </p:nvSpPr>
        <p:spPr/>
        <p:txBody>
          <a:bodyPr/>
          <a:lstStyle/>
          <a:p>
            <a:r>
              <a:rPr lang="en-US"/>
              <a:t>Click to edit Master title style</a:t>
            </a:r>
            <a:endParaRPr/>
          </a:p>
        </p:txBody>
      </p:sp>
      <p:sp>
        <p:nvSpPr>
          <p:cNvPr id="3" name="Content Placeholder 2">
            <a:extLst>
              <a:ext uri="{FF2B5EF4-FFF2-40B4-BE49-F238E27FC236}">
                <a16:creationId xmlns:a16="http://schemas.microsoft.com/office/drawing/2014/main" id="{A0F6C743-37BB-12ED-1F99-BAE64B4E27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5DCA821C-B374-82ED-A80F-759664E2764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3806BDF-54D4-5D58-A5B3-7BD34405097D}"/>
              </a:ext>
            </a:extLst>
          </p:cNvPr>
          <p:cNvSpPr>
            <a:spLocks noGrp="1"/>
          </p:cNvSpPr>
          <p:nvPr>
            <p:ph type="ftr" sz="quarter" idx="11"/>
          </p:nvPr>
        </p:nvSpPr>
        <p:spPr/>
        <p:txBody>
          <a:bodyPr/>
          <a:lstStyle/>
          <a:p>
            <a:r>
              <a:rPr lang="en-US"/>
              <a:t>IBM watsonx Assistant for Z | © 2025 IBM Corporation</a:t>
            </a:r>
          </a:p>
        </p:txBody>
      </p:sp>
      <p:sp>
        <p:nvSpPr>
          <p:cNvPr id="6" name="Slide Number Placeholder 5">
            <a:extLst>
              <a:ext uri="{FF2B5EF4-FFF2-40B4-BE49-F238E27FC236}">
                <a16:creationId xmlns:a16="http://schemas.microsoft.com/office/drawing/2014/main" id="{E343FC81-D247-5117-D5EE-031C64741588}"/>
              </a:ext>
            </a:extLst>
          </p:cNvPr>
          <p:cNvSpPr>
            <a:spLocks noGrp="1"/>
          </p:cNvSpPr>
          <p:nvPr>
            <p:ph type="sldNum" sz="quarter" idx="12"/>
          </p:nvPr>
        </p:nvSpPr>
        <p:spPr/>
        <p:txBody>
          <a:bodyPr/>
          <a:lstStyle/>
          <a:p>
            <a:fld id="{CA8F6701-156C-2344-84E6-8577C3FB1ECD}" type="slidenum">
              <a:rPr lang="en-US" smtClean="0"/>
              <a:t>‹#›</a:t>
            </a:fld>
            <a:endParaRPr lang="en-US"/>
          </a:p>
        </p:txBody>
      </p:sp>
    </p:spTree>
    <p:extLst>
      <p:ext uri="{BB962C8B-B14F-4D97-AF65-F5344CB8AC3E}">
        <p14:creationId xmlns:p14="http://schemas.microsoft.com/office/powerpoint/2010/main" val="28985794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560832" y="536448"/>
            <a:ext cx="11045952" cy="2145792"/>
          </a:xfrm>
        </p:spPr>
        <p:txBody>
          <a:bodyPr/>
          <a:lstStyle>
            <a:lvl1pPr>
              <a:defRPr b="0" i="0">
                <a:latin typeface="IBM Plex Sans Light" panose="020B0403050203000203" pitchFamily="34" charset="0"/>
              </a:defRPr>
            </a:lvl1pPr>
          </a:lstStyle>
          <a:p>
            <a:r>
              <a:rPr lang="en-US" dirty="0"/>
              <a:t>Click to edit Master title style</a:t>
            </a:r>
          </a:p>
        </p:txBody>
      </p:sp>
      <p:sp>
        <p:nvSpPr>
          <p:cNvPr id="8" name="Text Placeholder 1"/>
          <p:cNvSpPr>
            <a:spLocks noGrp="1"/>
          </p:cNvSpPr>
          <p:nvPr>
            <p:ph type="body" sz="quarter" idx="13"/>
          </p:nvPr>
        </p:nvSpPr>
        <p:spPr>
          <a:xfrm>
            <a:off x="585216" y="3316224"/>
            <a:ext cx="10997184" cy="8672576"/>
          </a:xfrm>
        </p:spPr>
        <p:txBody>
          <a:bodyPr/>
          <a:lstStyle>
            <a:lvl1pPr>
              <a:defRPr b="0" i="0">
                <a:latin typeface="IBM Plex Sans Light" panose="020B0403050203000203" pitchFamily="34" charset="0"/>
              </a:defRPr>
            </a:lvl1pPr>
            <a:lvl2pPr>
              <a:defRPr b="0" i="0">
                <a:latin typeface="IBM Plex Sans Light" panose="020B0403050203000203" pitchFamily="34" charset="0"/>
              </a:defRPr>
            </a:lvl2pPr>
            <a:lvl3pPr>
              <a:defRPr b="0" i="0">
                <a:latin typeface="IBM Plex Sans Light" panose="020B0403050203000203" pitchFamily="34" charset="0"/>
              </a:defRPr>
            </a:lvl3pPr>
            <a:lvl4pPr>
              <a:defRPr b="0" i="0">
                <a:latin typeface="IBM Plex Sans Light" panose="020B0403050203000203" pitchFamily="34" charset="0"/>
              </a:defRPr>
            </a:lvl4pPr>
            <a:lvl5pPr>
              <a:defRPr b="0" i="0">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2"/>
          </p:nvPr>
        </p:nvSpPr>
        <p:spPr>
          <a:xfrm>
            <a:off x="12777218" y="3316224"/>
            <a:ext cx="10997003" cy="8672576"/>
          </a:xfrm>
        </p:spPr>
        <p:txBody>
          <a:bodyPr/>
          <a:lstStyle>
            <a:lvl1pPr>
              <a:defRPr b="0" i="0">
                <a:latin typeface="IBM Plex Sans Light" panose="020B0403050203000203" pitchFamily="34" charset="0"/>
              </a:defRPr>
            </a:lvl1pPr>
            <a:lvl2pPr>
              <a:defRPr b="0" i="0">
                <a:latin typeface="IBM Plex Sans Light" panose="020B0403050203000203" pitchFamily="34" charset="0"/>
              </a:defRPr>
            </a:lvl2pPr>
            <a:lvl3pPr>
              <a:defRPr b="0" i="0">
                <a:latin typeface="IBM Plex Sans Light" panose="020B0403050203000203" pitchFamily="34" charset="0"/>
              </a:defRPr>
            </a:lvl3pPr>
            <a:lvl4pPr>
              <a:defRPr b="0" i="0">
                <a:latin typeface="IBM Plex Sans Light" panose="020B0403050203000203" pitchFamily="34" charset="0"/>
              </a:defRPr>
            </a:lvl4pPr>
            <a:lvl5pPr>
              <a:defRPr b="0" i="0">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watsonx Assistant for Z | © 2025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1817397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24384000" cy="12001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8"/>
            <a:ext cx="11049150" cy="6288088"/>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3" name="Text Placeholder 6">
            <a:extLst>
              <a:ext uri="{FF2B5EF4-FFF2-40B4-BE49-F238E27FC236}">
                <a16:creationId xmlns:a16="http://schemas.microsoft.com/office/drawing/2014/main" id="{2EC0ABF4-1C51-BF7D-70CF-DD2C38C9DB69}"/>
              </a:ext>
            </a:extLst>
          </p:cNvPr>
          <p:cNvSpPr>
            <a:spLocks noGrp="1"/>
          </p:cNvSpPr>
          <p:nvPr>
            <p:ph type="body" sz="quarter" idx="10"/>
          </p:nvPr>
        </p:nvSpPr>
        <p:spPr>
          <a:xfrm>
            <a:off x="560886" y="12096094"/>
            <a:ext cx="4952356" cy="1143000"/>
          </a:xfrm>
          <a:prstGeom prst="rect">
            <a:avLst/>
          </a:prstGeom>
        </p:spPr>
        <p:txBody>
          <a:bodyPr anchor="b"/>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6">
            <a:extLst>
              <a:ext uri="{FF2B5EF4-FFF2-40B4-BE49-F238E27FC236}">
                <a16:creationId xmlns:a16="http://schemas.microsoft.com/office/drawing/2014/main" id="{6069D4BA-0EE4-89E6-7C3A-71F71400A311}"/>
              </a:ext>
            </a:extLst>
          </p:cNvPr>
          <p:cNvSpPr>
            <a:spLocks noGrp="1"/>
          </p:cNvSpPr>
          <p:nvPr>
            <p:ph type="body" sz="quarter" idx="14"/>
          </p:nvPr>
        </p:nvSpPr>
        <p:spPr>
          <a:xfrm>
            <a:off x="6655520" y="12001502"/>
            <a:ext cx="4952356" cy="1237592"/>
          </a:xfrm>
          <a:prstGeom prst="rect">
            <a:avLst/>
          </a:prstGeom>
        </p:spPr>
        <p:txBody>
          <a:bodyPr anchor="b"/>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587198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24384000" cy="120015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marL="0" marR="0" indent="0" algn="l" defTabSz="914218"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IBM Plex Sans Light" panose="020B0403050203000203" pitchFamily="34" charset="0"/>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48"/>
            <a:ext cx="11049150" cy="4573588"/>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6">
            <a:extLst>
              <a:ext uri="{FF2B5EF4-FFF2-40B4-BE49-F238E27FC236}">
                <a16:creationId xmlns:a16="http://schemas.microsoft.com/office/drawing/2014/main" id="{5314509F-3705-A705-C5B3-FA435C246A22}"/>
              </a:ext>
            </a:extLst>
          </p:cNvPr>
          <p:cNvSpPr>
            <a:spLocks noGrp="1"/>
          </p:cNvSpPr>
          <p:nvPr>
            <p:ph type="body" sz="quarter" idx="10"/>
          </p:nvPr>
        </p:nvSpPr>
        <p:spPr>
          <a:xfrm>
            <a:off x="560886" y="12096094"/>
            <a:ext cx="4952356" cy="1143000"/>
          </a:xfrm>
          <a:prstGeom prst="rect">
            <a:avLst/>
          </a:prstGeom>
        </p:spPr>
        <p:txBody>
          <a:bodyPr anchor="b"/>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3F264794-39E6-B78D-2E92-D8D02F9188BC}"/>
              </a:ext>
            </a:extLst>
          </p:cNvPr>
          <p:cNvSpPr>
            <a:spLocks noGrp="1"/>
          </p:cNvSpPr>
          <p:nvPr>
            <p:ph type="body" sz="quarter" idx="14"/>
          </p:nvPr>
        </p:nvSpPr>
        <p:spPr>
          <a:xfrm>
            <a:off x="6655520" y="12001502"/>
            <a:ext cx="4952356" cy="1237592"/>
          </a:xfrm>
          <a:prstGeom prst="rect">
            <a:avLst/>
          </a:prstGeom>
        </p:spPr>
        <p:txBody>
          <a:bodyPr anchor="b"/>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473002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ver,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48"/>
            <a:ext cx="11049150" cy="4573588"/>
          </a:xfrm>
        </p:spPr>
        <p:txBody>
          <a:bodyPr/>
          <a:lstStyle>
            <a:lvl1pPr>
              <a:lnSpc>
                <a:spcPct val="100000"/>
              </a:lnSpc>
              <a:defRPr sz="8598" b="0" i="0">
                <a:latin typeface="IBM Plex Sans Light" panose="020B0403050203000203" pitchFamily="34" charset="0"/>
              </a:defRPr>
            </a:lvl1pPr>
          </a:lstStyle>
          <a:p>
            <a:r>
              <a:rPr lang="en-US" dirty="0"/>
              <a:t>Click to edit Master title style</a:t>
            </a:r>
          </a:p>
        </p:txBody>
      </p:sp>
    </p:spTree>
    <p:extLst>
      <p:ext uri="{BB962C8B-B14F-4D97-AF65-F5344CB8AC3E}">
        <p14:creationId xmlns:p14="http://schemas.microsoft.com/office/powerpoint/2010/main" val="17493694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ver, plain, business un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8"/>
            <a:ext cx="11049150" cy="4573588"/>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575997" y="12463272"/>
            <a:ext cx="11049150" cy="762000"/>
          </a:xfrm>
          <a:prstGeom prst="rect">
            <a:avLst/>
          </a:prstGeom>
        </p:spPr>
        <p:txBody>
          <a:bodyPr anchor="b"/>
          <a:lstStyle>
            <a:lvl1pPr>
              <a:lnSpc>
                <a:spcPct val="100000"/>
              </a:lnSpc>
              <a:spcBef>
                <a:spcPts val="0"/>
              </a:spcBef>
              <a:defRPr sz="3600" b="0" i="0">
                <a:solidFill>
                  <a:schemeClr val="tx1"/>
                </a:solidFill>
                <a:latin typeface="IBM Plex Sans Light" panose="020B0403050203000203" pitchFamily="34" charset="0"/>
              </a:defRPr>
            </a:lvl1pPr>
          </a:lstStyle>
          <a:p>
            <a:pPr lvl="0"/>
            <a:r>
              <a:rPr lang="en-US" dirty="0"/>
              <a:t>Click to edit Master text styles</a:t>
            </a:r>
          </a:p>
        </p:txBody>
      </p:sp>
    </p:spTree>
    <p:extLst>
      <p:ext uri="{BB962C8B-B14F-4D97-AF65-F5344CB8AC3E}">
        <p14:creationId xmlns:p14="http://schemas.microsoft.com/office/powerpoint/2010/main" val="7501962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ver, imagery, half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9" y="569914"/>
            <a:ext cx="11047562" cy="12574588"/>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8" y="384048"/>
            <a:ext cx="10099756" cy="10479088"/>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Tree>
    <p:extLst>
      <p:ext uri="{BB962C8B-B14F-4D97-AF65-F5344CB8AC3E}">
        <p14:creationId xmlns:p14="http://schemas.microsoft.com/office/powerpoint/2010/main" val="38894571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1839" y="569914"/>
            <a:ext cx="11047562" cy="12574588"/>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5998" y="1527048"/>
            <a:ext cx="10098360" cy="9337676"/>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575998" y="385200"/>
            <a:ext cx="10098360" cy="571500"/>
          </a:xfrm>
          <a:prstGeom prst="rect">
            <a:avLst/>
          </a:prstGeom>
        </p:spPr>
        <p:txBody>
          <a:bodyPr/>
          <a:lstStyle>
            <a:lvl1pPr>
              <a:lnSpc>
                <a:spcPct val="100000"/>
              </a:lnSpc>
              <a:spcBef>
                <a:spcPts val="0"/>
              </a:spcBef>
              <a:defRPr sz="3600" b="0" i="0">
                <a:solidFill>
                  <a:schemeClr val="tx2"/>
                </a:solidFill>
                <a:latin typeface="IBM Plex Sans Light" panose="020B0403050203000203" pitchFamily="34" charset="0"/>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p:txBody>
      </p:sp>
    </p:spTree>
    <p:extLst>
      <p:ext uri="{BB962C8B-B14F-4D97-AF65-F5344CB8AC3E}">
        <p14:creationId xmlns:p14="http://schemas.microsoft.com/office/powerpoint/2010/main" val="34394584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9" y="384048"/>
            <a:ext cx="4955530" cy="4573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1838" y="569914"/>
            <a:ext cx="4952356" cy="11431588"/>
          </a:xfrm>
          <a:prstGeom prst="rect">
            <a:avLst/>
          </a:prstGeom>
        </p:spPr>
        <p:txBody>
          <a:bodyPr/>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196"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3" name="Text Placeholder 6">
            <a:extLst>
              <a:ext uri="{FF2B5EF4-FFF2-40B4-BE49-F238E27FC236}">
                <a16:creationId xmlns:a16="http://schemas.microsoft.com/office/drawing/2014/main" id="{3815CA4A-82C6-E038-8C80-CF4A54B1E6C0}"/>
              </a:ext>
            </a:extLst>
          </p:cNvPr>
          <p:cNvSpPr>
            <a:spLocks noGrp="1"/>
          </p:cNvSpPr>
          <p:nvPr>
            <p:ph type="body" sz="quarter" idx="19"/>
          </p:nvPr>
        </p:nvSpPr>
        <p:spPr>
          <a:xfrm>
            <a:off x="18831588" y="569912"/>
            <a:ext cx="4952356" cy="11431588"/>
          </a:xfrm>
          <a:prstGeom prst="rect">
            <a:avLst/>
          </a:prstGeom>
        </p:spPr>
        <p:txBody>
          <a:bodyPr/>
          <a:lstStyle>
            <a:lvl1pPr defTabSz="1161056">
              <a:lnSpc>
                <a:spcPct val="100000"/>
              </a:lnSpc>
              <a:spcBef>
                <a:spcPts val="0"/>
              </a:spcBef>
              <a:defRPr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196" indent="-327534" defTabSz="1161056">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555653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8"/>
            <a:ext cx="11049150" cy="2859088"/>
          </a:xfrm>
        </p:spPr>
        <p:txBody>
          <a:bodyPr rIns="457200"/>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16626005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574601" y="385200"/>
            <a:ext cx="17139594" cy="8191500"/>
          </a:xfrm>
        </p:spPr>
        <p:txBody>
          <a:bodyPr/>
          <a:lstStyle>
            <a:lvl1pPr>
              <a:lnSpc>
                <a:spcPct val="100000"/>
              </a:lnSpc>
              <a:defRPr sz="17196"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2878285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allout,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8" y="384048"/>
            <a:ext cx="9907884" cy="28590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8" name="Text Placeholder 6">
            <a:extLst>
              <a:ext uri="{FF2B5EF4-FFF2-40B4-BE49-F238E27FC236}">
                <a16:creationId xmlns:a16="http://schemas.microsoft.com/office/drawing/2014/main" id="{B9D4AF5E-3E60-06F1-E3E3-F00E3ADA90B1}"/>
              </a:ext>
            </a:extLst>
          </p:cNvPr>
          <p:cNvSpPr>
            <a:spLocks noGrp="1"/>
          </p:cNvSpPr>
          <p:nvPr>
            <p:ph type="body" sz="quarter" idx="10"/>
          </p:nvPr>
        </p:nvSpPr>
        <p:spPr>
          <a:xfrm>
            <a:off x="12734061" y="384051"/>
            <a:ext cx="11073942" cy="8574086"/>
          </a:xfrm>
          <a:prstGeom prst="rect">
            <a:avLst/>
          </a:prstGeom>
        </p:spPr>
        <p:txBody>
          <a:bodyPr/>
          <a:lstStyle>
            <a:lvl1pPr defTabSz="1161056">
              <a:lnSpc>
                <a:spcPct val="100000"/>
              </a:lnSpc>
              <a:spcBef>
                <a:spcPts val="0"/>
              </a:spcBef>
              <a:defRPr sz="6398" b="0" i="0">
                <a:solidFill>
                  <a:schemeClr val="tx1"/>
                </a:solidFill>
                <a:latin typeface="IBM Plex Sans Light" panose="020B0403050203000203" pitchFamily="34" charset="0"/>
              </a:defRPr>
            </a:lvl1pPr>
            <a:lvl2pPr defTabSz="1161056">
              <a:lnSpc>
                <a:spcPct val="100000"/>
              </a:lnSpc>
              <a:spcBef>
                <a:spcPts val="0"/>
              </a:spcBef>
              <a:defRPr sz="6398" b="0" i="0">
                <a:solidFill>
                  <a:schemeClr val="tx1"/>
                </a:solidFill>
                <a:latin typeface="IBM Plex Sans Light" panose="020B0403050203000203" pitchFamily="34" charset="0"/>
              </a:defRPr>
            </a:lvl2pPr>
            <a:lvl3pPr defTabSz="1161056">
              <a:lnSpc>
                <a:spcPct val="100000"/>
              </a:lnSpc>
              <a:spcBef>
                <a:spcPts val="0"/>
              </a:spcBef>
              <a:defRPr sz="6398" b="0" i="0">
                <a:solidFill>
                  <a:schemeClr val="tx1"/>
                </a:solidFill>
                <a:latin typeface="IBM Plex Sans Light" panose="020B0403050203000203" pitchFamily="34" charset="0"/>
              </a:defRPr>
            </a:lvl3pPr>
            <a:lvl4pPr defTabSz="1161056">
              <a:lnSpc>
                <a:spcPct val="100000"/>
              </a:lnSpc>
              <a:spcBef>
                <a:spcPts val="0"/>
              </a:spcBef>
              <a:defRPr sz="6398"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208564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allout, stand-al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5200"/>
            <a:ext cx="14660242" cy="9717088"/>
          </a:xfrm>
        </p:spPr>
        <p:txBody>
          <a:bodyPr/>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24278901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ata, 2 callouts,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575925" y="9296400"/>
            <a:ext cx="11049150" cy="3543300"/>
          </a:xfrm>
          <a:prstGeom prst="rect">
            <a:avLst/>
          </a:prstGeom>
        </p:spPr>
        <p:txBody>
          <a:bodyPr anchor="b"/>
          <a:lstStyle>
            <a:lvl1pPr>
              <a:lnSpc>
                <a:spcPct val="100000"/>
              </a:lnSpc>
              <a:spcBef>
                <a:spcPts val="0"/>
              </a:spcBef>
              <a:defRPr sz="25794" b="0" i="0">
                <a:solidFill>
                  <a:schemeClr val="accent1"/>
                </a:solidFill>
                <a:latin typeface="IBM Plex Sans Light" panose="020B04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12758927" y="9296400"/>
            <a:ext cx="11047562" cy="3543300"/>
          </a:xfrm>
          <a:prstGeom prst="rect">
            <a:avLst/>
          </a:prstGeom>
        </p:spPr>
        <p:txBody>
          <a:bodyPr anchor="b"/>
          <a:lstStyle>
            <a:lvl1pPr>
              <a:lnSpc>
                <a:spcPct val="100000"/>
              </a:lnSpc>
              <a:spcBef>
                <a:spcPts val="0"/>
              </a:spcBef>
              <a:defRPr sz="25794" b="0" i="0">
                <a:solidFill>
                  <a:schemeClr val="accent1"/>
                </a:solidFill>
                <a:latin typeface="IBM Plex Sans Light" panose="020B0403050203000203" pitchFamily="34" charset="0"/>
              </a:defRPr>
            </a:lvl1pPr>
          </a:lstStyle>
          <a:p>
            <a:r>
              <a:rPr lang="en-US" dirty="0"/>
              <a:t>+00%</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1219200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2" name="Text Placeholder 6">
            <a:extLst>
              <a:ext uri="{FF2B5EF4-FFF2-40B4-BE49-F238E27FC236}">
                <a16:creationId xmlns:a16="http://schemas.microsoft.com/office/drawing/2014/main" id="{001B1D3B-7FD1-5342-AD21-86B27FCC1276}"/>
              </a:ext>
            </a:extLst>
          </p:cNvPr>
          <p:cNvSpPr>
            <a:spLocks noGrp="1"/>
          </p:cNvSpPr>
          <p:nvPr>
            <p:ph type="body" sz="quarter" idx="10"/>
          </p:nvPr>
        </p:nvSpPr>
        <p:spPr>
          <a:xfrm>
            <a:off x="574601" y="385200"/>
            <a:ext cx="7631182" cy="6288088"/>
          </a:xfrm>
          <a:prstGeom prst="rect">
            <a:avLst/>
          </a:prstGeom>
        </p:spPr>
        <p:txBody>
          <a:bodyPr/>
          <a:lstStyle>
            <a:lvl1pPr defTabSz="1161056">
              <a:lnSpc>
                <a:spcPct val="100000"/>
              </a:lnSpc>
              <a:spcBef>
                <a:spcPts val="0"/>
              </a:spcBef>
              <a:defRPr sz="6398" b="0" i="0">
                <a:solidFill>
                  <a:schemeClr val="tx1"/>
                </a:solidFill>
                <a:latin typeface="IBM Plex Sans Light" panose="020B0403050203000203" pitchFamily="34" charset="0"/>
              </a:defRPr>
            </a:lvl1pPr>
            <a:lvl2pPr defTabSz="1161056">
              <a:lnSpc>
                <a:spcPct val="100000"/>
              </a:lnSpc>
              <a:spcBef>
                <a:spcPts val="0"/>
              </a:spcBef>
              <a:defRPr sz="6398" b="0" i="0">
                <a:solidFill>
                  <a:schemeClr val="tx1"/>
                </a:solidFill>
                <a:latin typeface="IBM Plex Sans Light" panose="020B0403050203000203" pitchFamily="34" charset="0"/>
              </a:defRPr>
            </a:lvl2pPr>
            <a:lvl3pPr defTabSz="1161056">
              <a:lnSpc>
                <a:spcPct val="100000"/>
              </a:lnSpc>
              <a:spcBef>
                <a:spcPts val="0"/>
              </a:spcBef>
              <a:defRPr sz="6398" b="0" i="0">
                <a:solidFill>
                  <a:schemeClr val="tx1"/>
                </a:solidFill>
                <a:latin typeface="IBM Plex Sans Light" panose="020B0403050203000203" pitchFamily="34" charset="0"/>
              </a:defRPr>
            </a:lvl3pPr>
            <a:lvl4pPr defTabSz="1161056">
              <a:lnSpc>
                <a:spcPct val="100000"/>
              </a:lnSpc>
              <a:spcBef>
                <a:spcPts val="0"/>
              </a:spcBef>
              <a:defRPr sz="6398"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6">
            <a:extLst>
              <a:ext uri="{FF2B5EF4-FFF2-40B4-BE49-F238E27FC236}">
                <a16:creationId xmlns:a16="http://schemas.microsoft.com/office/drawing/2014/main" id="{EE2A6217-C3F0-04CD-0266-C53A5C85FDE3}"/>
              </a:ext>
            </a:extLst>
          </p:cNvPr>
          <p:cNvSpPr>
            <a:spLocks noGrp="1"/>
          </p:cNvSpPr>
          <p:nvPr>
            <p:ph type="body" sz="quarter" idx="19"/>
          </p:nvPr>
        </p:nvSpPr>
        <p:spPr>
          <a:xfrm>
            <a:off x="12758927" y="385200"/>
            <a:ext cx="7631182" cy="6288088"/>
          </a:xfrm>
          <a:prstGeom prst="rect">
            <a:avLst/>
          </a:prstGeom>
        </p:spPr>
        <p:txBody>
          <a:bodyPr/>
          <a:lstStyle>
            <a:lvl1pPr defTabSz="1161056">
              <a:lnSpc>
                <a:spcPct val="100000"/>
              </a:lnSpc>
              <a:spcBef>
                <a:spcPts val="0"/>
              </a:spcBef>
              <a:defRPr sz="6398" b="0" i="0">
                <a:solidFill>
                  <a:schemeClr val="tx1"/>
                </a:solidFill>
                <a:latin typeface="IBM Plex Sans Light" panose="020B0403050203000203" pitchFamily="34" charset="0"/>
              </a:defRPr>
            </a:lvl1pPr>
            <a:lvl2pPr defTabSz="1161056">
              <a:lnSpc>
                <a:spcPct val="100000"/>
              </a:lnSpc>
              <a:spcBef>
                <a:spcPts val="0"/>
              </a:spcBef>
              <a:defRPr sz="6398" b="0" i="0">
                <a:solidFill>
                  <a:schemeClr val="tx1"/>
                </a:solidFill>
                <a:latin typeface="IBM Plex Sans Light" panose="020B0403050203000203" pitchFamily="34" charset="0"/>
              </a:defRPr>
            </a:lvl2pPr>
            <a:lvl3pPr defTabSz="1161056">
              <a:lnSpc>
                <a:spcPct val="100000"/>
              </a:lnSpc>
              <a:spcBef>
                <a:spcPts val="0"/>
              </a:spcBef>
              <a:defRPr sz="6398" b="0" i="0">
                <a:solidFill>
                  <a:schemeClr val="tx1"/>
                </a:solidFill>
                <a:latin typeface="IBM Plex Sans Light" panose="020B0403050203000203" pitchFamily="34" charset="0"/>
              </a:defRPr>
            </a:lvl3pPr>
            <a:lvl4pPr defTabSz="1161056">
              <a:lnSpc>
                <a:spcPct val="100000"/>
              </a:lnSpc>
              <a:spcBef>
                <a:spcPts val="0"/>
              </a:spcBef>
              <a:defRPr sz="6398"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019610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ata, 3 callouts, vertical">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12766602" y="385200"/>
            <a:ext cx="4949180" cy="1906588"/>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18857046" y="385201"/>
            <a:ext cx="4949180" cy="1903414"/>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2" y="385200"/>
            <a:ext cx="4950768" cy="1907912"/>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5998" y="385200"/>
            <a:ext cx="4949180" cy="28590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6632" y="12042776"/>
            <a:ext cx="4950768"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marL="146274" indent="-146274">
              <a:lnSpc>
                <a:spcPct val="100000"/>
              </a:lnSpc>
              <a:spcBef>
                <a:spcPts val="0"/>
              </a:spcBef>
              <a:defRPr sz="1600" b="0" i="0">
                <a:solidFill>
                  <a:schemeClr val="tx1"/>
                </a:solidFill>
                <a:latin typeface="IBM Plex Sans Light" panose="020B0403050203000203" pitchFamily="34" charset="0"/>
              </a:defRPr>
            </a:lvl2pPr>
            <a:lvl3pPr marL="292550" indent="-146274">
              <a:lnSpc>
                <a:spcPct val="100000"/>
              </a:lnSpc>
              <a:spcBef>
                <a:spcPts val="0"/>
              </a:spcBef>
              <a:defRPr sz="1600" b="0" i="0">
                <a:solidFill>
                  <a:schemeClr val="tx1"/>
                </a:solidFill>
                <a:latin typeface="IBM Plex Sans Light" panose="020B0403050203000203" pitchFamily="34" charset="0"/>
              </a:defRPr>
            </a:lvl3pPr>
            <a:lvl4pPr marL="438824" indent="-146274">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666632" y="2333068"/>
            <a:ext cx="4950768" cy="967304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38" y="2333069"/>
            <a:ext cx="4952356" cy="9666846"/>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8857044" y="2333069"/>
            <a:ext cx="4952356" cy="9666846"/>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157365978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ata, 2 callouts, horizontal">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568252" y="6096000"/>
            <a:ext cx="2324114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574600" y="385200"/>
            <a:ext cx="4949180" cy="5335588"/>
          </a:xfrm>
        </p:spPr>
        <p:txBody>
          <a:bodyPr/>
          <a:lstStyle>
            <a:lvl1pPr>
              <a:lnSpc>
                <a:spcPct val="100000"/>
              </a:lnSpc>
              <a:defRPr sz="8598" b="0" i="0">
                <a:solidFill>
                  <a:schemeClr val="accent1"/>
                </a:solidFill>
                <a:latin typeface="IBM Plex Sans Light" panose="020B0403050203000203" pitchFamily="34" charset="0"/>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6666633" y="385200"/>
            <a:ext cx="11047562" cy="5335588"/>
          </a:xfrm>
          <a:prstGeom prst="rect">
            <a:avLst/>
          </a:prstGeom>
        </p:spPr>
        <p:txBody>
          <a:bodyPr/>
          <a:lstStyle>
            <a:lvl1pPr>
              <a:lnSpc>
                <a:spcPct val="100000"/>
              </a:lnSpc>
              <a:spcBef>
                <a:spcPts val="0"/>
              </a:spcBef>
              <a:defRPr sz="8598" b="0" i="0">
                <a:solidFill>
                  <a:schemeClr val="tx1"/>
                </a:solidFill>
                <a:latin typeface="IBM Plex Sans Light" panose="020B0403050203000203" pitchFamily="34" charset="0"/>
              </a:defRPr>
            </a:lvl1pPr>
            <a:lvl2pPr marL="327534" indent="-327534">
              <a:lnSpc>
                <a:spcPct val="100000"/>
              </a:lnSpc>
              <a:spcBef>
                <a:spcPts val="0"/>
              </a:spcBef>
              <a:defRPr sz="8598" b="0" i="0">
                <a:solidFill>
                  <a:schemeClr val="tx1"/>
                </a:solidFill>
                <a:latin typeface="IBM Plex Sans Light" panose="020B0403050203000203" pitchFamily="34" charset="0"/>
              </a:defRPr>
            </a:lvl2pPr>
            <a:lvl3pPr marL="658668" indent="-327534">
              <a:lnSpc>
                <a:spcPct val="100000"/>
              </a:lnSpc>
              <a:spcBef>
                <a:spcPts val="0"/>
              </a:spcBef>
              <a:defRPr sz="8598" b="0" i="0">
                <a:solidFill>
                  <a:schemeClr val="tx1"/>
                </a:solidFill>
                <a:latin typeface="IBM Plex Sans Light" panose="020B0403050203000203" pitchFamily="34" charset="0"/>
              </a:defRPr>
            </a:lvl3pPr>
            <a:lvl4pPr marL="986202" indent="-327534">
              <a:lnSpc>
                <a:spcPct val="100000"/>
              </a:lnSpc>
              <a:spcBef>
                <a:spcPts val="0"/>
              </a:spcBef>
              <a:defRPr sz="8598" b="0" i="0">
                <a:solidFill>
                  <a:schemeClr val="tx1"/>
                </a:solidFill>
                <a:latin typeface="IBM Plex Sans Light" panose="020B0403050203000203" pitchFamily="34" charset="0"/>
              </a:defRPr>
            </a:lvl4pPr>
            <a:lvl5pPr>
              <a:lnSpc>
                <a:spcPct val="100000"/>
              </a:lnSpc>
              <a:spcBef>
                <a:spcPts val="0"/>
              </a:spcBef>
              <a:defRPr sz="85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574600" y="6477000"/>
            <a:ext cx="4949180" cy="5334000"/>
          </a:xfrm>
          <a:prstGeom prst="rect">
            <a:avLst/>
          </a:prstGeom>
        </p:spPr>
        <p:txBody>
          <a:bodyPr/>
          <a:lstStyle>
            <a:lvl1pPr>
              <a:lnSpc>
                <a:spcPct val="100000"/>
              </a:lnSpc>
              <a:defRPr sz="8598" b="0" i="0">
                <a:solidFill>
                  <a:schemeClr val="accent1"/>
                </a:solidFill>
                <a:latin typeface="IBM Plex Sans Light" panose="020B0403050203000203" pitchFamily="34" charset="0"/>
              </a:defRPr>
            </a:lvl1pPr>
            <a:lvl2pPr>
              <a:lnSpc>
                <a:spcPct val="100000"/>
              </a:lnSpc>
              <a:defRPr sz="8598">
                <a:solidFill>
                  <a:schemeClr val="accent1"/>
                </a:solidFill>
              </a:defRPr>
            </a:lvl2pPr>
            <a:lvl3pPr>
              <a:lnSpc>
                <a:spcPct val="100000"/>
              </a:lnSpc>
              <a:defRPr sz="8598">
                <a:solidFill>
                  <a:schemeClr val="accent1"/>
                </a:solidFill>
              </a:defRPr>
            </a:lvl3pPr>
            <a:lvl4pPr>
              <a:lnSpc>
                <a:spcPct val="100000"/>
              </a:lnSpc>
              <a:defRPr sz="8598">
                <a:solidFill>
                  <a:schemeClr val="accent1"/>
                </a:solidFill>
              </a:defRPr>
            </a:lvl4pPr>
            <a:lvl5pPr>
              <a:lnSpc>
                <a:spcPct val="100000"/>
              </a:lnSpc>
              <a:defRPr sz="8598">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6666633" y="6477000"/>
            <a:ext cx="11047562" cy="5334000"/>
          </a:xfrm>
          <a:prstGeom prst="rect">
            <a:avLst/>
          </a:prstGeom>
        </p:spPr>
        <p:txBody>
          <a:bodyPr/>
          <a:lstStyle>
            <a:lvl1pPr>
              <a:lnSpc>
                <a:spcPct val="100000"/>
              </a:lnSpc>
              <a:spcBef>
                <a:spcPts val="0"/>
              </a:spcBef>
              <a:defRPr sz="8598" b="0" i="0">
                <a:solidFill>
                  <a:schemeClr val="tx1"/>
                </a:solidFill>
                <a:latin typeface="IBM Plex Sans Light" panose="020B0403050203000203" pitchFamily="34" charset="0"/>
              </a:defRPr>
            </a:lvl1pPr>
            <a:lvl2pPr marL="327534" indent="-327534">
              <a:lnSpc>
                <a:spcPct val="100000"/>
              </a:lnSpc>
              <a:spcBef>
                <a:spcPts val="0"/>
              </a:spcBef>
              <a:defRPr sz="8598" b="0" i="0">
                <a:solidFill>
                  <a:schemeClr val="tx1"/>
                </a:solidFill>
                <a:latin typeface="IBM Plex Sans Light" panose="020B0403050203000203" pitchFamily="34" charset="0"/>
              </a:defRPr>
            </a:lvl2pPr>
            <a:lvl3pPr marL="658668" indent="-327534">
              <a:lnSpc>
                <a:spcPct val="100000"/>
              </a:lnSpc>
              <a:spcBef>
                <a:spcPts val="0"/>
              </a:spcBef>
              <a:defRPr sz="8598" b="0" i="0">
                <a:solidFill>
                  <a:schemeClr val="tx1"/>
                </a:solidFill>
                <a:latin typeface="IBM Plex Sans Light" panose="020B0403050203000203" pitchFamily="34" charset="0"/>
              </a:defRPr>
            </a:lvl3pPr>
            <a:lvl4pPr marL="986202" indent="-327534">
              <a:lnSpc>
                <a:spcPct val="100000"/>
              </a:lnSpc>
              <a:spcBef>
                <a:spcPts val="0"/>
              </a:spcBef>
              <a:defRPr sz="8598" b="0" i="0">
                <a:solidFill>
                  <a:schemeClr val="tx1"/>
                </a:solidFill>
                <a:latin typeface="IBM Plex Sans Light" panose="020B0403050203000203" pitchFamily="34" charset="0"/>
              </a:defRPr>
            </a:lvl4pPr>
            <a:lvl5pPr>
              <a:lnSpc>
                <a:spcPct val="100000"/>
              </a:lnSpc>
              <a:spcBef>
                <a:spcPts val="0"/>
              </a:spcBef>
              <a:defRPr sz="8598">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35181444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ata, 3 callouts, horizont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6666632" y="8191500"/>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6666632" y="4000500"/>
            <a:ext cx="1714276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6632" y="385200"/>
            <a:ext cx="4950768" cy="2859088"/>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5998" y="385200"/>
            <a:ext cx="4949180" cy="28590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6632" y="12042776"/>
            <a:ext cx="4950768"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a:lnSpc>
                <a:spcPct val="100000"/>
              </a:lnSpc>
              <a:spcBef>
                <a:spcPts val="0"/>
              </a:spcBef>
              <a:defRPr sz="1600" b="0" i="0">
                <a:solidFill>
                  <a:schemeClr val="tx1"/>
                </a:solidFill>
                <a:latin typeface="IBM Plex Sans Light" panose="020B0403050203000203" pitchFamily="34" charset="0"/>
              </a:defRPr>
            </a:lvl2pPr>
            <a:lvl3pPr>
              <a:lnSpc>
                <a:spcPct val="100000"/>
              </a:lnSpc>
              <a:spcBef>
                <a:spcPts val="0"/>
              </a:spcBef>
              <a:defRPr sz="1600" b="0" i="0">
                <a:solidFill>
                  <a:schemeClr val="tx1"/>
                </a:solidFill>
                <a:latin typeface="IBM Plex Sans Light" panose="020B0403050203000203" pitchFamily="34" charset="0"/>
              </a:defRPr>
            </a:lvl3pPr>
            <a:lvl4pPr>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12761838" y="385200"/>
            <a:ext cx="7619008" cy="2859088"/>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1838" y="4187952"/>
            <a:ext cx="7619008"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2761838" y="8403336"/>
            <a:ext cx="7619008"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666632" y="4187953"/>
            <a:ext cx="4950768" cy="2857506"/>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6666635" y="8403337"/>
            <a:ext cx="4950766" cy="2857506"/>
          </a:xfrm>
          <a:prstGeom prst="rect">
            <a:avLst/>
          </a:prstGeom>
        </p:spPr>
        <p:txBody>
          <a:bodyPr/>
          <a:lstStyle>
            <a:lvl1pPr>
              <a:lnSpc>
                <a:spcPct val="100000"/>
              </a:lnSpc>
              <a:defRPr sz="12998" b="0" i="0">
                <a:solidFill>
                  <a:schemeClr val="accent1"/>
                </a:solidFill>
                <a:latin typeface="IBM Plex Sans Light" panose="020B0403050203000203" pitchFamily="34" charset="0"/>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37242717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4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4" name="Text Placeholder 6">
            <a:extLst>
              <a:ext uri="{FF2B5EF4-FFF2-40B4-BE49-F238E27FC236}">
                <a16:creationId xmlns:a16="http://schemas.microsoft.com/office/drawing/2014/main" id="{B303799C-055C-81A5-3E36-D78912AA66DA}"/>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297B3A71-6FB0-4C14-4695-68801FBBBEA7}"/>
              </a:ext>
            </a:extLst>
          </p:cNvPr>
          <p:cNvSpPr>
            <a:spLocks noGrp="1"/>
          </p:cNvSpPr>
          <p:nvPr>
            <p:ph type="body" sz="quarter" idx="19"/>
          </p:nvPr>
        </p:nvSpPr>
        <p:spPr>
          <a:xfrm>
            <a:off x="720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5C1273EB-3A3E-B282-A619-1D6FB102B117}"/>
              </a:ext>
            </a:extLst>
          </p:cNvPr>
          <p:cNvSpPr>
            <a:spLocks noGrp="1"/>
          </p:cNvSpPr>
          <p:nvPr>
            <p:ph type="body" sz="quarter" idx="20"/>
          </p:nvPr>
        </p:nvSpPr>
        <p:spPr>
          <a:xfrm>
            <a:off x="12737562"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20367260-BF8E-C847-2296-4EAD779F010E}"/>
              </a:ext>
            </a:extLst>
          </p:cNvPr>
          <p:cNvSpPr>
            <a:spLocks noGrp="1"/>
          </p:cNvSpPr>
          <p:nvPr>
            <p:ph type="body" sz="quarter" idx="21"/>
          </p:nvPr>
        </p:nvSpPr>
        <p:spPr>
          <a:xfrm>
            <a:off x="18857046"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126977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4 columns, short divi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3" y="385200"/>
            <a:ext cx="4955530" cy="1525588"/>
          </a:xfrm>
          <a:prstGeom prst="rect">
            <a:avLst/>
          </a:prstGeom>
        </p:spPr>
        <p:txBody>
          <a:bodyPr/>
          <a:lstStyle>
            <a:lvl1pPr>
              <a:lnSpc>
                <a:spcPct val="100000"/>
              </a:lnSpc>
              <a:spcBef>
                <a:spcPts val="0"/>
              </a:spcBef>
              <a:defRPr sz="2000" b="0" i="0">
                <a:solidFill>
                  <a:schemeClr val="tx1"/>
                </a:solidFill>
                <a:latin typeface="IBM Plex Sans Light" panose="020B0403050203000203" pitchFamily="34" charset="0"/>
              </a:defRPr>
            </a:lvl1pPr>
            <a:lvl2pPr marL="182844" indent="-182844">
              <a:lnSpc>
                <a:spcPct val="100000"/>
              </a:lnSpc>
              <a:spcBef>
                <a:spcPts val="0"/>
              </a:spcBef>
              <a:defRPr sz="2000" b="0" i="0">
                <a:solidFill>
                  <a:schemeClr val="tx1"/>
                </a:solidFill>
                <a:latin typeface="IBM Plex Sans Light" panose="020B0403050203000203" pitchFamily="34" charset="0"/>
              </a:defRPr>
            </a:lvl2pPr>
            <a:lvl3pPr marL="365686" indent="-182844">
              <a:lnSpc>
                <a:spcPct val="100000"/>
              </a:lnSpc>
              <a:spcBef>
                <a:spcPts val="0"/>
              </a:spcBef>
              <a:defRPr sz="2000" b="0" i="0">
                <a:solidFill>
                  <a:schemeClr val="tx1"/>
                </a:solidFill>
                <a:latin typeface="IBM Plex Sans Light" panose="020B0403050203000203" pitchFamily="34" charset="0"/>
              </a:defRPr>
            </a:lvl3pPr>
            <a:lvl4pPr marL="548530" indent="-182844">
              <a:lnSpc>
                <a:spcPct val="100000"/>
              </a:lnSpc>
              <a:spcBef>
                <a:spcPts val="0"/>
              </a:spcBef>
              <a:defRPr sz="2000" b="0" i="0">
                <a:solidFill>
                  <a:schemeClr val="tx1"/>
                </a:solidFill>
                <a:latin typeface="IBM Plex Sans Light" panose="020B04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6095206" y="3429000"/>
            <a:ext cx="0" cy="8572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12187366"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18285620"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3" name="Text Placeholder 6">
            <a:extLst>
              <a:ext uri="{FF2B5EF4-FFF2-40B4-BE49-F238E27FC236}">
                <a16:creationId xmlns:a16="http://schemas.microsoft.com/office/drawing/2014/main" id="{4E03333F-C9F4-9C57-BAAE-A49EA523AFB5}"/>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CF3321C6-7CF8-EF30-4736-48A201B09471}"/>
              </a:ext>
            </a:extLst>
          </p:cNvPr>
          <p:cNvSpPr>
            <a:spLocks noGrp="1"/>
          </p:cNvSpPr>
          <p:nvPr>
            <p:ph type="body" sz="quarter" idx="19"/>
          </p:nvPr>
        </p:nvSpPr>
        <p:spPr>
          <a:xfrm>
            <a:off x="720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6">
            <a:extLst>
              <a:ext uri="{FF2B5EF4-FFF2-40B4-BE49-F238E27FC236}">
                <a16:creationId xmlns:a16="http://schemas.microsoft.com/office/drawing/2014/main" id="{AC67FA0E-EA85-0950-FCC7-3F6BF1A74144}"/>
              </a:ext>
            </a:extLst>
          </p:cNvPr>
          <p:cNvSpPr>
            <a:spLocks noGrp="1"/>
          </p:cNvSpPr>
          <p:nvPr>
            <p:ph type="body" sz="quarter" idx="20"/>
          </p:nvPr>
        </p:nvSpPr>
        <p:spPr>
          <a:xfrm>
            <a:off x="12737562"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0EE67605-D889-6D38-2F1B-DF58E809AC59}"/>
              </a:ext>
            </a:extLst>
          </p:cNvPr>
          <p:cNvSpPr>
            <a:spLocks noGrp="1"/>
          </p:cNvSpPr>
          <p:nvPr>
            <p:ph type="body" sz="quarter" idx="21"/>
          </p:nvPr>
        </p:nvSpPr>
        <p:spPr>
          <a:xfrm>
            <a:off x="18857046"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068512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6633" y="576072"/>
            <a:ext cx="4955530" cy="1525588"/>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5980" indent="-255980">
              <a:lnSpc>
                <a:spcPct val="100000"/>
              </a:lnSpc>
              <a:spcBef>
                <a:spcPts val="0"/>
              </a:spcBef>
              <a:defRPr sz="4400" b="0" i="0">
                <a:solidFill>
                  <a:schemeClr val="tx1"/>
                </a:solidFill>
                <a:latin typeface="IBM Plex Sans Light" panose="020B0403050203000203" pitchFamily="34" charset="0"/>
              </a:defRPr>
            </a:lvl2pPr>
            <a:lvl3pPr marL="511962" indent="-255980">
              <a:lnSpc>
                <a:spcPct val="100000"/>
              </a:lnSpc>
              <a:spcBef>
                <a:spcPts val="0"/>
              </a:spcBef>
              <a:defRPr sz="4400" b="0" i="0">
                <a:solidFill>
                  <a:schemeClr val="tx1"/>
                </a:solidFill>
                <a:latin typeface="IBM Plex Sans Light" panose="020B0403050203000203" pitchFamily="34" charset="0"/>
              </a:defRPr>
            </a:lvl3pPr>
            <a:lvl4pPr marL="767942" indent="-255980">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1838" y="576072"/>
            <a:ext cx="4952356" cy="1525588"/>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5980" indent="-255980">
              <a:lnSpc>
                <a:spcPct val="100000"/>
              </a:lnSpc>
              <a:spcBef>
                <a:spcPts val="0"/>
              </a:spcBef>
              <a:defRPr sz="4400" b="0" i="0">
                <a:solidFill>
                  <a:schemeClr val="tx1"/>
                </a:solidFill>
                <a:latin typeface="IBM Plex Sans Light" panose="020B0403050203000203" pitchFamily="34" charset="0"/>
              </a:defRPr>
            </a:lvl2pPr>
            <a:lvl3pPr marL="511962" indent="-255980">
              <a:lnSpc>
                <a:spcPct val="100000"/>
              </a:lnSpc>
              <a:spcBef>
                <a:spcPts val="0"/>
              </a:spcBef>
              <a:defRPr sz="4400" b="0" i="0">
                <a:solidFill>
                  <a:schemeClr val="tx1"/>
                </a:solidFill>
                <a:latin typeface="IBM Plex Sans Light" panose="020B0403050203000203" pitchFamily="34" charset="0"/>
              </a:defRPr>
            </a:lvl3pPr>
            <a:lvl4pPr marL="767942" indent="-255980">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7044" y="576072"/>
            <a:ext cx="4958704" cy="1525588"/>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5980" indent="-255980">
              <a:lnSpc>
                <a:spcPct val="100000"/>
              </a:lnSpc>
              <a:spcBef>
                <a:spcPts val="0"/>
              </a:spcBef>
              <a:defRPr sz="4400" b="0" i="0">
                <a:solidFill>
                  <a:schemeClr val="tx1"/>
                </a:solidFill>
                <a:latin typeface="IBM Plex Sans Light" panose="020B0403050203000203" pitchFamily="34" charset="0"/>
              </a:defRPr>
            </a:lvl2pPr>
            <a:lvl3pPr marL="511962" indent="-255980">
              <a:lnSpc>
                <a:spcPct val="100000"/>
              </a:lnSpc>
              <a:spcBef>
                <a:spcPts val="0"/>
              </a:spcBef>
              <a:defRPr sz="4400" b="0" i="0">
                <a:solidFill>
                  <a:schemeClr val="tx1"/>
                </a:solidFill>
                <a:latin typeface="IBM Plex Sans Light" panose="020B0403050203000203" pitchFamily="34" charset="0"/>
              </a:defRPr>
            </a:lvl3pPr>
            <a:lvl4pPr marL="767942" indent="-255980">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6095206"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12187366" y="566928"/>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6" name="Text Placeholder 6">
            <a:extLst>
              <a:ext uri="{FF2B5EF4-FFF2-40B4-BE49-F238E27FC236}">
                <a16:creationId xmlns:a16="http://schemas.microsoft.com/office/drawing/2014/main" id="{F4F49B39-EB32-770F-5644-D3D938710775}"/>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5D25B5E4-5513-DB6F-04BF-4A2A85E85763}"/>
              </a:ext>
            </a:extLst>
          </p:cNvPr>
          <p:cNvSpPr>
            <a:spLocks noGrp="1"/>
          </p:cNvSpPr>
          <p:nvPr>
            <p:ph type="body" sz="quarter" idx="20"/>
          </p:nvPr>
        </p:nvSpPr>
        <p:spPr>
          <a:xfrm>
            <a:off x="12737562"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EC86775E-92B8-3897-2210-2993F34BA628}"/>
              </a:ext>
            </a:extLst>
          </p:cNvPr>
          <p:cNvSpPr>
            <a:spLocks noGrp="1"/>
          </p:cNvSpPr>
          <p:nvPr>
            <p:ph type="body" sz="quarter" idx="21"/>
          </p:nvPr>
        </p:nvSpPr>
        <p:spPr>
          <a:xfrm>
            <a:off x="18857046"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7602939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575998" y="385200"/>
            <a:ext cx="4949180" cy="2097088"/>
          </a:xfrm>
        </p:spPr>
        <p:txBody>
          <a:bodyPr/>
          <a:lstStyle>
            <a:lvl1pPr>
              <a:lnSpc>
                <a:spcPct val="100000"/>
              </a:lnSpc>
              <a:defRPr sz="2800" b="0" i="0">
                <a:solidFill>
                  <a:schemeClr val="tx2"/>
                </a:solidFill>
                <a:latin typeface="IBM Plex Sans Light" panose="020B0403050203000203"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575999" y="3429000"/>
            <a:ext cx="4955530" cy="4000500"/>
          </a:xfrm>
          <a:prstGeom prst="rect">
            <a:avLst/>
          </a:prstGeom>
        </p:spPr>
        <p:txBody>
          <a:bodyPr/>
          <a:lstStyle>
            <a:lvl1pPr>
              <a:lnSpc>
                <a:spcPct val="100000"/>
              </a:lnSpc>
              <a:spcBef>
                <a:spcPts val="0"/>
              </a:spcBef>
              <a:defRPr sz="6398" b="0" i="0">
                <a:solidFill>
                  <a:schemeClr val="tx1"/>
                </a:solidFill>
                <a:latin typeface="IBM Plex Sans Light" panose="020B0403050203000203" pitchFamily="34" charset="0"/>
              </a:defRPr>
            </a:lvl1pPr>
          </a:lstStyle>
          <a:p>
            <a:pPr lvl="0"/>
            <a:r>
              <a:rPr lang="en-US" dirty="0"/>
              <a:t>Click to edit Master text styles</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6666633"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12774691"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18857045" y="576072"/>
            <a:ext cx="121599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6095206"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12187366" y="566928"/>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3" name="Text Placeholder 6">
            <a:extLst>
              <a:ext uri="{FF2B5EF4-FFF2-40B4-BE49-F238E27FC236}">
                <a16:creationId xmlns:a16="http://schemas.microsoft.com/office/drawing/2014/main" id="{DCEA9C7F-1CB2-B0B0-AE4C-171B0AFC6E26}"/>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2F4D72D8-0638-1E42-6480-21D9CF7A440E}"/>
              </a:ext>
            </a:extLst>
          </p:cNvPr>
          <p:cNvSpPr>
            <a:spLocks noGrp="1"/>
          </p:cNvSpPr>
          <p:nvPr>
            <p:ph type="body" sz="quarter" idx="20"/>
          </p:nvPr>
        </p:nvSpPr>
        <p:spPr>
          <a:xfrm>
            <a:off x="12737562"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D6DDCC2C-4DA8-F28F-9BBF-ACD120C05B48}"/>
              </a:ext>
            </a:extLst>
          </p:cNvPr>
          <p:cNvSpPr>
            <a:spLocks noGrp="1"/>
          </p:cNvSpPr>
          <p:nvPr>
            <p:ph type="body" sz="quarter" idx="21"/>
          </p:nvPr>
        </p:nvSpPr>
        <p:spPr>
          <a:xfrm>
            <a:off x="18857046" y="3429002"/>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6042892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1 wide colum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4048"/>
            <a:ext cx="4949180" cy="1141412"/>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109" y="384048"/>
            <a:ext cx="4955530" cy="1141412"/>
          </a:xfrm>
          <a:prstGeom prst="rect">
            <a:avLst/>
          </a:prstGeom>
        </p:spPr>
        <p:txBody>
          <a:bodyPr/>
          <a:lstStyle>
            <a:lvl1pPr>
              <a:lnSpc>
                <a:spcPct val="100000"/>
              </a:lnSpc>
              <a:spcBef>
                <a:spcPts val="0"/>
              </a:spcBef>
              <a:defRPr sz="6398" b="0" i="0">
                <a:solidFill>
                  <a:schemeClr val="tx2"/>
                </a:solidFill>
                <a:latin typeface="IBM Plex Sans Light" panose="020B0403050203000203" pitchFamily="34" charset="0"/>
              </a:defRPr>
            </a:lvl1pPr>
            <a:lvl2pPr>
              <a:spcBef>
                <a:spcPts val="0"/>
              </a:spcBef>
              <a:defRPr sz="2800"/>
            </a:lvl2pPr>
            <a:lvl3pPr>
              <a:spcBef>
                <a:spcPts val="0"/>
              </a:spcBef>
              <a:defRPr sz="2800"/>
            </a:lvl3pPr>
            <a:lvl4pPr>
              <a:spcBef>
                <a:spcPts val="0"/>
              </a:spcBef>
              <a:defRPr sz="2800"/>
            </a:lvl4pPr>
            <a:lvl5pPr>
              <a:spcBef>
                <a:spcPts val="0"/>
              </a:spcBef>
              <a:defRPr sz="2800"/>
            </a:lvl5pPr>
          </a:lstStyle>
          <a:p>
            <a:pPr lvl="0"/>
            <a:r>
              <a:rPr lang="en-US" dirty="0"/>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2" name="Text Placeholder 6">
            <a:extLst>
              <a:ext uri="{FF2B5EF4-FFF2-40B4-BE49-F238E27FC236}">
                <a16:creationId xmlns:a16="http://schemas.microsoft.com/office/drawing/2014/main" id="{AD98038E-FA9A-2E7F-DE4F-45D37F116DFD}"/>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 Placeholder 6">
            <a:extLst>
              <a:ext uri="{FF2B5EF4-FFF2-40B4-BE49-F238E27FC236}">
                <a16:creationId xmlns:a16="http://schemas.microsoft.com/office/drawing/2014/main" id="{2B3FDBEC-0A0D-82A4-F347-00CE8AD711B9}"/>
              </a:ext>
            </a:extLst>
          </p:cNvPr>
          <p:cNvSpPr>
            <a:spLocks noGrp="1"/>
          </p:cNvSpPr>
          <p:nvPr>
            <p:ph type="body" sz="quarter" idx="21"/>
          </p:nvPr>
        </p:nvSpPr>
        <p:spPr>
          <a:xfrm>
            <a:off x="12737562" y="3429000"/>
            <a:ext cx="1018251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943346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2 wid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575998" y="385200"/>
            <a:ext cx="7423960" cy="1906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5377FA90-E771-AC82-090E-6FBBAE2633AB}"/>
              </a:ext>
            </a:extLst>
          </p:cNvPr>
          <p:cNvSpPr>
            <a:spLocks noGrp="1"/>
          </p:cNvSpPr>
          <p:nvPr>
            <p:ph type="body" sz="quarter" idx="20"/>
          </p:nvPr>
        </p:nvSpPr>
        <p:spPr>
          <a:xfrm>
            <a:off x="12737562" y="3429000"/>
            <a:ext cx="1018251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83C39AE1-8603-84DA-CC2F-0C36A1C9D153}"/>
              </a:ext>
            </a:extLst>
          </p:cNvPr>
          <p:cNvSpPr>
            <a:spLocks noGrp="1"/>
          </p:cNvSpPr>
          <p:nvPr>
            <p:ph type="body" sz="quarter" idx="21"/>
          </p:nvPr>
        </p:nvSpPr>
        <p:spPr>
          <a:xfrm>
            <a:off x="575998" y="3429000"/>
            <a:ext cx="1018251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269215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2 column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9" y="384048"/>
            <a:ext cx="11044386" cy="4573588"/>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A3A4153E-E96A-682A-6ADB-86D8329C1B21}"/>
              </a:ext>
            </a:extLst>
          </p:cNvPr>
          <p:cNvSpPr>
            <a:spLocks noGrp="1"/>
          </p:cNvSpPr>
          <p:nvPr>
            <p:ph type="body" sz="quarter" idx="10"/>
          </p:nvPr>
        </p:nvSpPr>
        <p:spPr>
          <a:xfrm>
            <a:off x="12773798" y="384044"/>
            <a:ext cx="4963276" cy="1143158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8AA778F7-DDE5-2F6E-F5FA-F5B0F120E06A}"/>
              </a:ext>
            </a:extLst>
          </p:cNvPr>
          <p:cNvSpPr>
            <a:spLocks noGrp="1"/>
          </p:cNvSpPr>
          <p:nvPr>
            <p:ph type="body" sz="quarter" idx="20"/>
          </p:nvPr>
        </p:nvSpPr>
        <p:spPr>
          <a:xfrm>
            <a:off x="18844728" y="384047"/>
            <a:ext cx="4963276" cy="114315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570773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2 column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5996" y="385200"/>
            <a:ext cx="4952356" cy="4573588"/>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6" name="Text Placeholder 6">
            <a:extLst>
              <a:ext uri="{FF2B5EF4-FFF2-40B4-BE49-F238E27FC236}">
                <a16:creationId xmlns:a16="http://schemas.microsoft.com/office/drawing/2014/main" id="{138C4317-85BF-2C36-29AD-9974CF6DE93C}"/>
              </a:ext>
            </a:extLst>
          </p:cNvPr>
          <p:cNvSpPr>
            <a:spLocks noGrp="1"/>
          </p:cNvSpPr>
          <p:nvPr>
            <p:ph type="body" sz="quarter" idx="10"/>
          </p:nvPr>
        </p:nvSpPr>
        <p:spPr>
          <a:xfrm>
            <a:off x="12773798" y="384044"/>
            <a:ext cx="4963276" cy="1143158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11D0A98E-CDEF-685C-25C7-E4EA3AFDCDFD}"/>
              </a:ext>
            </a:extLst>
          </p:cNvPr>
          <p:cNvSpPr>
            <a:spLocks noGrp="1"/>
          </p:cNvSpPr>
          <p:nvPr>
            <p:ph type="body" sz="quarter" idx="20"/>
          </p:nvPr>
        </p:nvSpPr>
        <p:spPr>
          <a:xfrm>
            <a:off x="18844728" y="384047"/>
            <a:ext cx="4963276" cy="114315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829760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5999" y="384048"/>
            <a:ext cx="11038038" cy="4573588"/>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1" name="Text Placeholder 6">
            <a:extLst>
              <a:ext uri="{FF2B5EF4-FFF2-40B4-BE49-F238E27FC236}">
                <a16:creationId xmlns:a16="http://schemas.microsoft.com/office/drawing/2014/main" id="{4401EF50-EF95-0C87-38FD-2E0B9FD3E33F}"/>
              </a:ext>
            </a:extLst>
          </p:cNvPr>
          <p:cNvSpPr>
            <a:spLocks noGrp="1"/>
          </p:cNvSpPr>
          <p:nvPr>
            <p:ph type="body" sz="quarter" idx="10"/>
          </p:nvPr>
        </p:nvSpPr>
        <p:spPr>
          <a:xfrm>
            <a:off x="12786116"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A7715D83-2EB0-631E-31DF-DAE49EE10509}"/>
              </a:ext>
            </a:extLst>
          </p:cNvPr>
          <p:cNvSpPr>
            <a:spLocks noGrp="1"/>
          </p:cNvSpPr>
          <p:nvPr>
            <p:ph type="body" sz="quarter" idx="21"/>
          </p:nvPr>
        </p:nvSpPr>
        <p:spPr>
          <a:xfrm>
            <a:off x="18857046" y="3429003"/>
            <a:ext cx="4963276" cy="857249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6">
            <a:extLst>
              <a:ext uri="{FF2B5EF4-FFF2-40B4-BE49-F238E27FC236}">
                <a16:creationId xmlns:a16="http://schemas.microsoft.com/office/drawing/2014/main" id="{72EE4CB5-8991-123D-EBF8-1ED34CC50FE6}"/>
              </a:ext>
            </a:extLst>
          </p:cNvPr>
          <p:cNvSpPr>
            <a:spLocks noGrp="1"/>
          </p:cNvSpPr>
          <p:nvPr>
            <p:ph type="body" sz="quarter" idx="22"/>
          </p:nvPr>
        </p:nvSpPr>
        <p:spPr>
          <a:xfrm>
            <a:off x="12786116" y="384048"/>
            <a:ext cx="4963276" cy="1525588"/>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6">
            <a:extLst>
              <a:ext uri="{FF2B5EF4-FFF2-40B4-BE49-F238E27FC236}">
                <a16:creationId xmlns:a16="http://schemas.microsoft.com/office/drawing/2014/main" id="{14ACB30C-F320-75FA-F4BC-8A4103FF2F36}"/>
              </a:ext>
            </a:extLst>
          </p:cNvPr>
          <p:cNvSpPr>
            <a:spLocks noGrp="1"/>
          </p:cNvSpPr>
          <p:nvPr>
            <p:ph type="body" sz="quarter" idx="23"/>
          </p:nvPr>
        </p:nvSpPr>
        <p:spPr>
          <a:xfrm>
            <a:off x="18844728" y="384048"/>
            <a:ext cx="4963276" cy="1525588"/>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454593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5997" y="385200"/>
            <a:ext cx="4949182" cy="4573588"/>
          </a:xfrm>
        </p:spPr>
        <p:txBody>
          <a:bodyPr rIns="0"/>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7" name="Text Placeholder 6">
            <a:extLst>
              <a:ext uri="{FF2B5EF4-FFF2-40B4-BE49-F238E27FC236}">
                <a16:creationId xmlns:a16="http://schemas.microsoft.com/office/drawing/2014/main" id="{C320D13A-B2E3-8109-F9A4-70AB45A14B5D}"/>
              </a:ext>
            </a:extLst>
          </p:cNvPr>
          <p:cNvSpPr>
            <a:spLocks noGrp="1"/>
          </p:cNvSpPr>
          <p:nvPr>
            <p:ph type="body" sz="quarter" idx="10"/>
          </p:nvPr>
        </p:nvSpPr>
        <p:spPr>
          <a:xfrm>
            <a:off x="12786116" y="3429000"/>
            <a:ext cx="4963276" cy="8572500"/>
          </a:xfrm>
          <a:prstGeom prst="rect">
            <a:avLst/>
          </a:prstGeom>
        </p:spPr>
        <p:txBody>
          <a:bodyPr/>
          <a:lstStyle>
            <a:lvl1pPr defTabSz="1161056">
              <a:lnSpc>
                <a:spcPct val="100000"/>
              </a:lnSpc>
              <a:spcBef>
                <a:spcPts val="0"/>
              </a:spcBef>
              <a:defRPr sz="2800" b="0" i="0">
                <a:solidFill>
                  <a:schemeClr val="tx1"/>
                </a:solidFill>
                <a:latin typeface="IBM Plex Sans Light" panose="020B0403050203000203" pitchFamily="34" charset="0"/>
              </a:defRPr>
            </a:lvl1pPr>
            <a:lvl2pPr defTabSz="1161056">
              <a:lnSpc>
                <a:spcPct val="100000"/>
              </a:lnSpc>
              <a:spcBef>
                <a:spcPts val="0"/>
              </a:spcBef>
              <a:defRPr sz="2800" b="0" i="0">
                <a:solidFill>
                  <a:schemeClr val="tx1"/>
                </a:solidFill>
                <a:latin typeface="IBM Plex Sans Light" panose="020B0403050203000203" pitchFamily="34" charset="0"/>
              </a:defRPr>
            </a:lvl2pPr>
            <a:lvl3pPr defTabSz="1161056">
              <a:lnSpc>
                <a:spcPct val="100000"/>
              </a:lnSpc>
              <a:spcBef>
                <a:spcPts val="0"/>
              </a:spcBef>
              <a:defRPr sz="2800" b="0" i="0">
                <a:solidFill>
                  <a:schemeClr val="tx1"/>
                </a:solidFill>
                <a:latin typeface="IBM Plex Sans Light" panose="020B0403050203000203" pitchFamily="34" charset="0"/>
              </a:defRPr>
            </a:lvl3pPr>
            <a:lvl4pPr defTabSz="1161056">
              <a:lnSpc>
                <a:spcPct val="100000"/>
              </a:lnSpc>
              <a:spcBef>
                <a:spcPts val="0"/>
              </a:spcBef>
              <a:defRPr sz="28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974BDB94-1ECF-14DA-1C2A-F289E665E08B}"/>
              </a:ext>
            </a:extLst>
          </p:cNvPr>
          <p:cNvSpPr>
            <a:spLocks noGrp="1"/>
          </p:cNvSpPr>
          <p:nvPr>
            <p:ph type="body" sz="quarter" idx="21"/>
          </p:nvPr>
        </p:nvSpPr>
        <p:spPr>
          <a:xfrm>
            <a:off x="18857046" y="3429003"/>
            <a:ext cx="4963276" cy="8572498"/>
          </a:xfrm>
          <a:prstGeom prst="rect">
            <a:avLst/>
          </a:prstGeom>
        </p:spPr>
        <p:txBody>
          <a:bodyPr/>
          <a:lstStyle>
            <a:lvl1pPr defTabSz="1161056">
              <a:lnSpc>
                <a:spcPct val="100000"/>
              </a:lnSpc>
              <a:spcBef>
                <a:spcPts val="0"/>
              </a:spcBef>
              <a:defRPr sz="2800" b="0" i="0">
                <a:solidFill>
                  <a:schemeClr val="tx1"/>
                </a:solidFill>
                <a:latin typeface="IBM Plex Sans Light" panose="020B0403050203000203" pitchFamily="34" charset="0"/>
              </a:defRPr>
            </a:lvl1pPr>
            <a:lvl2pPr defTabSz="1161056">
              <a:lnSpc>
                <a:spcPct val="100000"/>
              </a:lnSpc>
              <a:spcBef>
                <a:spcPts val="0"/>
              </a:spcBef>
              <a:defRPr sz="2800" b="0" i="0">
                <a:solidFill>
                  <a:schemeClr val="tx1"/>
                </a:solidFill>
                <a:latin typeface="IBM Plex Sans Light" panose="020B0403050203000203" pitchFamily="34" charset="0"/>
              </a:defRPr>
            </a:lvl2pPr>
            <a:lvl3pPr defTabSz="1161056">
              <a:lnSpc>
                <a:spcPct val="100000"/>
              </a:lnSpc>
              <a:spcBef>
                <a:spcPts val="0"/>
              </a:spcBef>
              <a:defRPr sz="2800" b="0" i="0">
                <a:solidFill>
                  <a:schemeClr val="tx1"/>
                </a:solidFill>
                <a:latin typeface="IBM Plex Sans Light" panose="020B0403050203000203" pitchFamily="34" charset="0"/>
              </a:defRPr>
            </a:lvl3pPr>
            <a:lvl4pPr defTabSz="1161056">
              <a:lnSpc>
                <a:spcPct val="100000"/>
              </a:lnSpc>
              <a:spcBef>
                <a:spcPts val="0"/>
              </a:spcBef>
              <a:defRPr sz="28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Text Placeholder 6">
            <a:extLst>
              <a:ext uri="{FF2B5EF4-FFF2-40B4-BE49-F238E27FC236}">
                <a16:creationId xmlns:a16="http://schemas.microsoft.com/office/drawing/2014/main" id="{D6E55AA2-DCD0-9227-A831-24FD27E4CB54}"/>
              </a:ext>
            </a:extLst>
          </p:cNvPr>
          <p:cNvSpPr>
            <a:spLocks noGrp="1"/>
          </p:cNvSpPr>
          <p:nvPr>
            <p:ph type="body" sz="quarter" idx="22"/>
          </p:nvPr>
        </p:nvSpPr>
        <p:spPr>
          <a:xfrm>
            <a:off x="12786116" y="384048"/>
            <a:ext cx="4963276" cy="152558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08FF2718-83A0-A416-2862-0D7439636230}"/>
              </a:ext>
            </a:extLst>
          </p:cNvPr>
          <p:cNvSpPr>
            <a:spLocks noGrp="1"/>
          </p:cNvSpPr>
          <p:nvPr>
            <p:ph type="body" sz="quarter" idx="23"/>
          </p:nvPr>
        </p:nvSpPr>
        <p:spPr>
          <a:xfrm>
            <a:off x="18844728" y="384048"/>
            <a:ext cx="4963276" cy="152558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133483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4049"/>
            <a:ext cx="4949180" cy="1141414"/>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8285" y="384048"/>
            <a:ext cx="4955530" cy="1141412"/>
          </a:xfrm>
          <a:prstGeom prst="rect">
            <a:avLst/>
          </a:prstGeom>
        </p:spPr>
        <p:txBody>
          <a:bodyPr/>
          <a:lstStyle>
            <a:lvl1pPr>
              <a:lnSpc>
                <a:spcPct val="100000"/>
              </a:lnSpc>
              <a:spcBef>
                <a:spcPts val="0"/>
              </a:spcBef>
              <a:defRPr sz="6398" b="0" i="0">
                <a:solidFill>
                  <a:schemeClr val="tx2"/>
                </a:solidFill>
                <a:latin typeface="IBM Plex Sans Light" panose="020B0403050203000203" pitchFamily="34" charset="0"/>
              </a:defRPr>
            </a:lvl1pPr>
            <a:lvl2pPr>
              <a:lnSpc>
                <a:spcPct val="90000"/>
              </a:lnSpc>
              <a:spcBef>
                <a:spcPts val="0"/>
              </a:spcBef>
              <a:defRPr sz="2800"/>
            </a:lvl2pPr>
            <a:lvl3pPr>
              <a:lnSpc>
                <a:spcPct val="90000"/>
              </a:lnSpc>
              <a:spcBef>
                <a:spcPts val="0"/>
              </a:spcBef>
              <a:defRPr sz="2800"/>
            </a:lvl3pPr>
            <a:lvl4pPr>
              <a:lnSpc>
                <a:spcPct val="90000"/>
              </a:lnSpc>
              <a:spcBef>
                <a:spcPts val="0"/>
              </a:spcBef>
              <a:defRPr sz="2800"/>
            </a:lvl4pPr>
            <a:lvl5pPr>
              <a:lnSpc>
                <a:spcPct val="90000"/>
              </a:lnSpc>
              <a:spcBef>
                <a:spcPts val="0"/>
              </a:spcBef>
              <a:defRPr sz="2800"/>
            </a:lvl5pPr>
          </a:lstStyle>
          <a:p>
            <a:pPr lvl="0"/>
            <a:r>
              <a:rPr lang="en-US" dirty="0"/>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1839" y="576073"/>
            <a:ext cx="1215994" cy="121446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7045" y="576072"/>
            <a:ext cx="1217686"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12187366"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6" name="Text Placeholder 6">
            <a:extLst>
              <a:ext uri="{FF2B5EF4-FFF2-40B4-BE49-F238E27FC236}">
                <a16:creationId xmlns:a16="http://schemas.microsoft.com/office/drawing/2014/main" id="{C6703E2E-EBF0-C866-7278-E844AFCB3A5F}"/>
              </a:ext>
            </a:extLst>
          </p:cNvPr>
          <p:cNvSpPr>
            <a:spLocks noGrp="1"/>
          </p:cNvSpPr>
          <p:nvPr>
            <p:ph type="body" sz="quarter" idx="10"/>
          </p:nvPr>
        </p:nvSpPr>
        <p:spPr>
          <a:xfrm>
            <a:off x="6666632"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BD2030D9-4E2C-5A41-AC60-E9DAA791E354}"/>
              </a:ext>
            </a:extLst>
          </p:cNvPr>
          <p:cNvSpPr>
            <a:spLocks noGrp="1"/>
          </p:cNvSpPr>
          <p:nvPr>
            <p:ph type="body" sz="quarter" idx="20"/>
          </p:nvPr>
        </p:nvSpPr>
        <p:spPr>
          <a:xfrm>
            <a:off x="12737562" y="3429002"/>
            <a:ext cx="4963276" cy="8572500"/>
          </a:xfrm>
          <a:prstGeom prst="rect">
            <a:avLst/>
          </a:prstGeom>
        </p:spPr>
        <p:txBody>
          <a:bodyPr/>
          <a:lstStyle>
            <a:lvl1pPr defTabSz="1161056">
              <a:lnSpc>
                <a:spcPct val="100000"/>
              </a:lnSpc>
              <a:spcBef>
                <a:spcPts val="0"/>
              </a:spcBef>
              <a:defRPr sz="2800" b="0" i="0">
                <a:solidFill>
                  <a:schemeClr val="tx1"/>
                </a:solidFill>
                <a:latin typeface="IBM Plex Sans Light" panose="020B0403050203000203" pitchFamily="34" charset="0"/>
              </a:defRPr>
            </a:lvl1pPr>
            <a:lvl2pPr defTabSz="1161056">
              <a:lnSpc>
                <a:spcPct val="100000"/>
              </a:lnSpc>
              <a:spcBef>
                <a:spcPts val="0"/>
              </a:spcBef>
              <a:defRPr sz="2800" b="0" i="0">
                <a:solidFill>
                  <a:schemeClr val="tx1"/>
                </a:solidFill>
                <a:latin typeface="IBM Plex Sans Light" panose="020B0403050203000203" pitchFamily="34" charset="0"/>
              </a:defRPr>
            </a:lvl2pPr>
            <a:lvl3pPr defTabSz="1161056">
              <a:lnSpc>
                <a:spcPct val="100000"/>
              </a:lnSpc>
              <a:spcBef>
                <a:spcPts val="0"/>
              </a:spcBef>
              <a:defRPr sz="2800" b="0" i="0">
                <a:solidFill>
                  <a:schemeClr val="tx1"/>
                </a:solidFill>
                <a:latin typeface="IBM Plex Sans Light" panose="020B0403050203000203" pitchFamily="34" charset="0"/>
              </a:defRPr>
            </a:lvl3pPr>
            <a:lvl4pPr defTabSz="1161056">
              <a:lnSpc>
                <a:spcPct val="100000"/>
              </a:lnSpc>
              <a:spcBef>
                <a:spcPts val="0"/>
              </a:spcBef>
              <a:defRPr sz="28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2473B493-1BC7-D878-AEAA-C60A2D67B762}"/>
              </a:ext>
            </a:extLst>
          </p:cNvPr>
          <p:cNvSpPr>
            <a:spLocks noGrp="1"/>
          </p:cNvSpPr>
          <p:nvPr>
            <p:ph type="body" sz="quarter" idx="21"/>
          </p:nvPr>
        </p:nvSpPr>
        <p:spPr>
          <a:xfrm>
            <a:off x="18857046" y="3429002"/>
            <a:ext cx="4963276" cy="8572500"/>
          </a:xfrm>
          <a:prstGeom prst="rect">
            <a:avLst/>
          </a:prstGeom>
        </p:spPr>
        <p:txBody>
          <a:bodyPr/>
          <a:lstStyle>
            <a:lvl1pPr defTabSz="1161056">
              <a:lnSpc>
                <a:spcPct val="100000"/>
              </a:lnSpc>
              <a:spcBef>
                <a:spcPts val="0"/>
              </a:spcBef>
              <a:defRPr sz="2800" b="0" i="0">
                <a:solidFill>
                  <a:schemeClr val="tx1"/>
                </a:solidFill>
                <a:latin typeface="IBM Plex Sans Light" panose="020B0403050203000203" pitchFamily="34" charset="0"/>
              </a:defRPr>
            </a:lvl1pPr>
            <a:lvl2pPr defTabSz="1161056">
              <a:lnSpc>
                <a:spcPct val="100000"/>
              </a:lnSpc>
              <a:spcBef>
                <a:spcPts val="0"/>
              </a:spcBef>
              <a:defRPr sz="2800" b="0" i="0">
                <a:solidFill>
                  <a:schemeClr val="tx1"/>
                </a:solidFill>
                <a:latin typeface="IBM Plex Sans Light" panose="020B0403050203000203" pitchFamily="34" charset="0"/>
              </a:defRPr>
            </a:lvl2pPr>
            <a:lvl3pPr defTabSz="1161056">
              <a:lnSpc>
                <a:spcPct val="100000"/>
              </a:lnSpc>
              <a:spcBef>
                <a:spcPts val="0"/>
              </a:spcBef>
              <a:defRPr sz="2800" b="0" i="0">
                <a:solidFill>
                  <a:schemeClr val="tx1"/>
                </a:solidFill>
                <a:latin typeface="IBM Plex Sans Light" panose="020B0403050203000203" pitchFamily="34" charset="0"/>
              </a:defRPr>
            </a:lvl3pPr>
            <a:lvl4pPr defTabSz="1161056">
              <a:lnSpc>
                <a:spcPct val="100000"/>
              </a:lnSpc>
              <a:spcBef>
                <a:spcPts val="0"/>
              </a:spcBef>
              <a:defRPr sz="28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9276837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575997" y="576072"/>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12761839" y="576072"/>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575997" y="6473952"/>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12761839" y="6477000"/>
            <a:ext cx="1215994" cy="1216152"/>
          </a:xfrm>
          <a:prstGeom prst="rect">
            <a:avLst/>
          </a:prstGeom>
        </p:spPr>
        <p:txBody>
          <a:bodyPr anchor="ctr"/>
          <a:lstStyle>
            <a:lvl1pPr algn="ctr">
              <a:defRPr sz="1600" b="0" i="0">
                <a:latin typeface="IBM Plex Sans Light" panose="020B0403050203000203" pitchFamily="34" charset="0"/>
              </a:defRPr>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12190412"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568252" y="6096000"/>
            <a:ext cx="2324114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0" name="Text Placeholder 6">
            <a:extLst>
              <a:ext uri="{FF2B5EF4-FFF2-40B4-BE49-F238E27FC236}">
                <a16:creationId xmlns:a16="http://schemas.microsoft.com/office/drawing/2014/main" id="{FE4E8AF0-4192-FB86-9702-8592B301CAB8}"/>
              </a:ext>
            </a:extLst>
          </p:cNvPr>
          <p:cNvSpPr>
            <a:spLocks noGrp="1"/>
          </p:cNvSpPr>
          <p:nvPr>
            <p:ph type="body" sz="quarter" idx="22"/>
          </p:nvPr>
        </p:nvSpPr>
        <p:spPr>
          <a:xfrm>
            <a:off x="560505" y="2456592"/>
            <a:ext cx="6669806" cy="3067904"/>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B5744FFC-849B-8FBD-FF73-B21942BA087F}"/>
              </a:ext>
            </a:extLst>
          </p:cNvPr>
          <p:cNvSpPr>
            <a:spLocks noGrp="1"/>
          </p:cNvSpPr>
          <p:nvPr>
            <p:ph type="body" sz="quarter" idx="23"/>
          </p:nvPr>
        </p:nvSpPr>
        <p:spPr>
          <a:xfrm>
            <a:off x="12761841" y="2456593"/>
            <a:ext cx="6669806" cy="3067902"/>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6">
            <a:extLst>
              <a:ext uri="{FF2B5EF4-FFF2-40B4-BE49-F238E27FC236}">
                <a16:creationId xmlns:a16="http://schemas.microsoft.com/office/drawing/2014/main" id="{70A13E8E-060C-6E01-AB11-41A2190116B1}"/>
              </a:ext>
            </a:extLst>
          </p:cNvPr>
          <p:cNvSpPr>
            <a:spLocks noGrp="1"/>
          </p:cNvSpPr>
          <p:nvPr>
            <p:ph type="body" sz="quarter" idx="24"/>
          </p:nvPr>
        </p:nvSpPr>
        <p:spPr>
          <a:xfrm>
            <a:off x="575999" y="8362097"/>
            <a:ext cx="6669806" cy="3067898"/>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3277838E-5792-202A-65F5-342AF0992EF8}"/>
              </a:ext>
            </a:extLst>
          </p:cNvPr>
          <p:cNvSpPr>
            <a:spLocks noGrp="1"/>
          </p:cNvSpPr>
          <p:nvPr>
            <p:ph type="body" sz="quarter" idx="25"/>
          </p:nvPr>
        </p:nvSpPr>
        <p:spPr>
          <a:xfrm>
            <a:off x="12777335" y="8362096"/>
            <a:ext cx="6669806" cy="3067892"/>
          </a:xfrm>
          <a:prstGeom prst="rect">
            <a:avLst/>
          </a:prstGeom>
        </p:spPr>
        <p:txBody>
          <a:bodyPr/>
          <a:lstStyle>
            <a:lvl1pPr defTabSz="1161056">
              <a:lnSpc>
                <a:spcPct val="100000"/>
              </a:lnSpc>
              <a:spcBef>
                <a:spcPts val="0"/>
              </a:spcBef>
              <a:defRPr sz="4400" b="0" i="0">
                <a:solidFill>
                  <a:schemeClr val="tx1"/>
                </a:solidFill>
                <a:latin typeface="IBM Plex Sans Light" panose="020B0403050203000203" pitchFamily="34" charset="0"/>
              </a:defRPr>
            </a:lvl1pPr>
            <a:lvl2pPr defTabSz="1161056">
              <a:lnSpc>
                <a:spcPct val="100000"/>
              </a:lnSpc>
              <a:spcBef>
                <a:spcPts val="0"/>
              </a:spcBef>
              <a:defRPr sz="4400" b="0" i="0">
                <a:solidFill>
                  <a:schemeClr val="tx1"/>
                </a:solidFill>
                <a:latin typeface="IBM Plex Sans Light" panose="020B0403050203000203" pitchFamily="34" charset="0"/>
              </a:defRPr>
            </a:lvl2pPr>
            <a:lvl3pPr defTabSz="1161056">
              <a:lnSpc>
                <a:spcPct val="100000"/>
              </a:lnSpc>
              <a:spcBef>
                <a:spcPts val="0"/>
              </a:spcBef>
              <a:defRPr sz="4400" b="0" i="0">
                <a:solidFill>
                  <a:schemeClr val="tx1"/>
                </a:solidFill>
                <a:latin typeface="IBM Plex Sans Light" panose="020B0403050203000203" pitchFamily="34" charset="0"/>
              </a:defRPr>
            </a:lvl3pPr>
            <a:lvl4pPr defTabSz="1161056">
              <a:lnSpc>
                <a:spcPct val="100000"/>
              </a:lnSpc>
              <a:spcBef>
                <a:spcPts val="0"/>
              </a:spcBef>
              <a:defRPr sz="44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844610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oxes, 4 stacked,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6" y="1682496"/>
            <a:ext cx="5714256" cy="2276856"/>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9" y="385200"/>
            <a:ext cx="4955530" cy="1141412"/>
          </a:xfrm>
          <a:prstGeom prst="rect">
            <a:avLst/>
          </a:prstGeom>
        </p:spPr>
        <p:txBody>
          <a:bodyPr/>
          <a:lstStyle>
            <a:lvl1pPr>
              <a:defRPr sz="2800" b="0" i="0">
                <a:solidFill>
                  <a:schemeClr val="tx2"/>
                </a:solidFill>
                <a:latin typeface="IBM Plex Sans Light" panose="020B0403050203000203" pitchFamily="34" charset="0"/>
              </a:defRPr>
            </a:lvl1pPr>
          </a:lstStyle>
          <a:p>
            <a:pPr lvl="0"/>
            <a:r>
              <a:rPr lang="en-US" dirty="0"/>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4FBB383F-F59D-AEC8-4D6C-AC28926B09FF}"/>
              </a:ext>
            </a:extLst>
          </p:cNvPr>
          <p:cNvSpPr>
            <a:spLocks noGrp="1"/>
          </p:cNvSpPr>
          <p:nvPr>
            <p:ph type="body" sz="quarter" idx="10"/>
          </p:nvPr>
        </p:nvSpPr>
        <p:spPr>
          <a:xfrm>
            <a:off x="1272637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6053B001-EDB1-FA28-FFB0-F41FF2D33138}"/>
              </a:ext>
            </a:extLst>
          </p:cNvPr>
          <p:cNvSpPr>
            <a:spLocks noGrp="1"/>
          </p:cNvSpPr>
          <p:nvPr>
            <p:ph type="body" sz="quarter" idx="22"/>
          </p:nvPr>
        </p:nvSpPr>
        <p:spPr>
          <a:xfrm>
            <a:off x="1879730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CD8F0E9F-03CA-D8CD-75A1-CB650A81E996}"/>
              </a:ext>
            </a:extLst>
          </p:cNvPr>
          <p:cNvSpPr>
            <a:spLocks noGrp="1"/>
          </p:cNvSpPr>
          <p:nvPr>
            <p:ph type="body" sz="quarter" idx="23"/>
          </p:nvPr>
        </p:nvSpPr>
        <p:spPr>
          <a:xfrm>
            <a:off x="1272637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6">
            <a:extLst>
              <a:ext uri="{FF2B5EF4-FFF2-40B4-BE49-F238E27FC236}">
                <a16:creationId xmlns:a16="http://schemas.microsoft.com/office/drawing/2014/main" id="{F16D24DB-6F94-3A9D-70FD-B96C2E9E8DB4}"/>
              </a:ext>
            </a:extLst>
          </p:cNvPr>
          <p:cNvSpPr>
            <a:spLocks noGrp="1"/>
          </p:cNvSpPr>
          <p:nvPr>
            <p:ph type="body" sz="quarter" idx="24"/>
          </p:nvPr>
        </p:nvSpPr>
        <p:spPr>
          <a:xfrm>
            <a:off x="1879730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075514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oxes, 4 stacked,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9" y="1527048"/>
            <a:ext cx="11042802" cy="2276856"/>
          </a:xfrm>
        </p:spPr>
        <p:txBody>
          <a:bodyPr rIns="457200"/>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5999" y="385200"/>
            <a:ext cx="4955530" cy="448056"/>
          </a:xfrm>
          <a:prstGeom prst="rect">
            <a:avLst/>
          </a:prstGeom>
        </p:spPr>
        <p:txBody>
          <a:bodyPr/>
          <a:lstStyle>
            <a:lvl1pPr>
              <a:lnSpc>
                <a:spcPct val="100000"/>
              </a:lnSpc>
              <a:defRPr sz="2800" b="0" i="0">
                <a:solidFill>
                  <a:schemeClr val="tx2"/>
                </a:solidFill>
                <a:latin typeface="IBM Plex Sans Light" panose="020B0403050203000203" pitchFamily="34" charset="0"/>
              </a:defRPr>
            </a:lvl1pPr>
          </a:lstStyle>
          <a:p>
            <a:pPr lvl="0"/>
            <a:r>
              <a:rPr lang="en-US" dirty="0"/>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4" name="Text Placeholder 6">
            <a:extLst>
              <a:ext uri="{FF2B5EF4-FFF2-40B4-BE49-F238E27FC236}">
                <a16:creationId xmlns:a16="http://schemas.microsoft.com/office/drawing/2014/main" id="{BEE7923F-2C08-E17F-72B0-F41C361C5372}"/>
              </a:ext>
            </a:extLst>
          </p:cNvPr>
          <p:cNvSpPr>
            <a:spLocks noGrp="1"/>
          </p:cNvSpPr>
          <p:nvPr>
            <p:ph type="body" sz="quarter" idx="10"/>
          </p:nvPr>
        </p:nvSpPr>
        <p:spPr>
          <a:xfrm>
            <a:off x="1272637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4F52302E-5C35-DCB5-2D11-CC0BE75371AE}"/>
              </a:ext>
            </a:extLst>
          </p:cNvPr>
          <p:cNvSpPr>
            <a:spLocks noGrp="1"/>
          </p:cNvSpPr>
          <p:nvPr>
            <p:ph type="body" sz="quarter" idx="22"/>
          </p:nvPr>
        </p:nvSpPr>
        <p:spPr>
          <a:xfrm>
            <a:off x="1879730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6">
            <a:extLst>
              <a:ext uri="{FF2B5EF4-FFF2-40B4-BE49-F238E27FC236}">
                <a16:creationId xmlns:a16="http://schemas.microsoft.com/office/drawing/2014/main" id="{644BCD2A-7E42-10EE-E251-907F955BFCEB}"/>
              </a:ext>
            </a:extLst>
          </p:cNvPr>
          <p:cNvSpPr>
            <a:spLocks noGrp="1"/>
          </p:cNvSpPr>
          <p:nvPr>
            <p:ph type="body" sz="quarter" idx="23"/>
          </p:nvPr>
        </p:nvSpPr>
        <p:spPr>
          <a:xfrm>
            <a:off x="1272637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a:extLst>
              <a:ext uri="{FF2B5EF4-FFF2-40B4-BE49-F238E27FC236}">
                <a16:creationId xmlns:a16="http://schemas.microsoft.com/office/drawing/2014/main" id="{FEF5B836-0687-FE12-9EE1-7B2CB1124537}"/>
              </a:ext>
            </a:extLst>
          </p:cNvPr>
          <p:cNvSpPr>
            <a:spLocks noGrp="1"/>
          </p:cNvSpPr>
          <p:nvPr>
            <p:ph type="body" sz="quarter" idx="24"/>
          </p:nvPr>
        </p:nvSpPr>
        <p:spPr>
          <a:xfrm>
            <a:off x="1879730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5637538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oxes, 4 horizontal,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9" y="385200"/>
            <a:ext cx="4955530" cy="4573588"/>
          </a:xfrm>
        </p:spPr>
        <p:txBody>
          <a:bodyPr/>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7" name="Text Placeholder 6">
            <a:extLst>
              <a:ext uri="{FF2B5EF4-FFF2-40B4-BE49-F238E27FC236}">
                <a16:creationId xmlns:a16="http://schemas.microsoft.com/office/drawing/2014/main" id="{3E32141B-6D8C-ADDD-8D24-D2B360381383}"/>
              </a:ext>
            </a:extLst>
          </p:cNvPr>
          <p:cNvSpPr>
            <a:spLocks noGrp="1"/>
          </p:cNvSpPr>
          <p:nvPr>
            <p:ph type="body" sz="quarter" idx="23"/>
          </p:nvPr>
        </p:nvSpPr>
        <p:spPr>
          <a:xfrm>
            <a:off x="12726372"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7DBD6A3D-FB96-6A97-1F58-F61F03D37691}"/>
              </a:ext>
            </a:extLst>
          </p:cNvPr>
          <p:cNvSpPr>
            <a:spLocks noGrp="1"/>
          </p:cNvSpPr>
          <p:nvPr>
            <p:ph type="body" sz="quarter" idx="24"/>
          </p:nvPr>
        </p:nvSpPr>
        <p:spPr>
          <a:xfrm>
            <a:off x="18797302"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B54BA88F-5BD8-839D-33E8-DAC02350ACA1}"/>
              </a:ext>
            </a:extLst>
          </p:cNvPr>
          <p:cNvSpPr>
            <a:spLocks noGrp="1"/>
          </p:cNvSpPr>
          <p:nvPr>
            <p:ph type="body" sz="quarter" idx="25"/>
          </p:nvPr>
        </p:nvSpPr>
        <p:spPr>
          <a:xfrm>
            <a:off x="560504"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5BCA7C7E-4E8C-6B73-007A-21635527B083}"/>
              </a:ext>
            </a:extLst>
          </p:cNvPr>
          <p:cNvSpPr>
            <a:spLocks noGrp="1"/>
          </p:cNvSpPr>
          <p:nvPr>
            <p:ph type="body" sz="quarter" idx="26"/>
          </p:nvPr>
        </p:nvSpPr>
        <p:spPr>
          <a:xfrm>
            <a:off x="6631434"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6113743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oxes, 4 horizontal,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5999" y="384048"/>
            <a:ext cx="11049150" cy="4573588"/>
          </a:xfrm>
        </p:spPr>
        <p:txBody>
          <a:bodyPr rIns="457200"/>
          <a:lstStyle>
            <a:lvl1pPr>
              <a:lnSpc>
                <a:spcPct val="100000"/>
              </a:lnSpc>
              <a:defRPr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34340CDF-396E-8FEA-9F33-A868AEB7DE6A}"/>
              </a:ext>
            </a:extLst>
          </p:cNvPr>
          <p:cNvSpPr>
            <a:spLocks noGrp="1"/>
          </p:cNvSpPr>
          <p:nvPr>
            <p:ph type="body" sz="quarter" idx="23"/>
          </p:nvPr>
        </p:nvSpPr>
        <p:spPr>
          <a:xfrm>
            <a:off x="12726372"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F04B77E5-DBD6-E6DD-D620-C878361A7BB4}"/>
              </a:ext>
            </a:extLst>
          </p:cNvPr>
          <p:cNvSpPr>
            <a:spLocks noGrp="1"/>
          </p:cNvSpPr>
          <p:nvPr>
            <p:ph type="body" sz="quarter" idx="24"/>
          </p:nvPr>
        </p:nvSpPr>
        <p:spPr>
          <a:xfrm>
            <a:off x="18797302"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AC83D79D-159D-684B-A0A2-E6DD61C3A503}"/>
              </a:ext>
            </a:extLst>
          </p:cNvPr>
          <p:cNvSpPr>
            <a:spLocks noGrp="1"/>
          </p:cNvSpPr>
          <p:nvPr>
            <p:ph type="body" sz="quarter" idx="25"/>
          </p:nvPr>
        </p:nvSpPr>
        <p:spPr>
          <a:xfrm>
            <a:off x="560504"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550B9EEB-A8EA-2744-D650-EC7233DAFF4D}"/>
              </a:ext>
            </a:extLst>
          </p:cNvPr>
          <p:cNvSpPr>
            <a:spLocks noGrp="1"/>
          </p:cNvSpPr>
          <p:nvPr>
            <p:ph type="body" sz="quarter" idx="26"/>
          </p:nvPr>
        </p:nvSpPr>
        <p:spPr>
          <a:xfrm>
            <a:off x="6631434" y="6656833"/>
            <a:ext cx="4963276" cy="533425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754960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oxes, 6 stack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5998" y="385200"/>
            <a:ext cx="4949180" cy="4573588"/>
          </a:xfrm>
        </p:spPr>
        <p:txBody>
          <a:bodyPr/>
          <a:lstStyle>
            <a:lvl1pPr>
              <a:lnSpc>
                <a:spcPct val="100000"/>
              </a:lnSpc>
              <a:defRPr sz="6398"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9" name="Text Placeholder 6">
            <a:extLst>
              <a:ext uri="{FF2B5EF4-FFF2-40B4-BE49-F238E27FC236}">
                <a16:creationId xmlns:a16="http://schemas.microsoft.com/office/drawing/2014/main" id="{B74FE312-96C3-0801-8AFE-48C53A3855EF}"/>
              </a:ext>
            </a:extLst>
          </p:cNvPr>
          <p:cNvSpPr>
            <a:spLocks noGrp="1"/>
          </p:cNvSpPr>
          <p:nvPr>
            <p:ph type="body" sz="quarter" idx="10"/>
          </p:nvPr>
        </p:nvSpPr>
        <p:spPr>
          <a:xfrm>
            <a:off x="1272637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BFE072FD-410A-B1CF-4BD5-EFE459133BB6}"/>
              </a:ext>
            </a:extLst>
          </p:cNvPr>
          <p:cNvSpPr>
            <a:spLocks noGrp="1"/>
          </p:cNvSpPr>
          <p:nvPr>
            <p:ph type="body" sz="quarter" idx="23"/>
          </p:nvPr>
        </p:nvSpPr>
        <p:spPr>
          <a:xfrm>
            <a:off x="1879730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Text Placeholder 6">
            <a:extLst>
              <a:ext uri="{FF2B5EF4-FFF2-40B4-BE49-F238E27FC236}">
                <a16:creationId xmlns:a16="http://schemas.microsoft.com/office/drawing/2014/main" id="{1C0822F6-B969-1E92-CC74-0CBB1126A9C8}"/>
              </a:ext>
            </a:extLst>
          </p:cNvPr>
          <p:cNvSpPr>
            <a:spLocks noGrp="1"/>
          </p:cNvSpPr>
          <p:nvPr>
            <p:ph type="body" sz="quarter" idx="24"/>
          </p:nvPr>
        </p:nvSpPr>
        <p:spPr>
          <a:xfrm>
            <a:off x="1272637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F9AB4B51-7CBC-4B83-F837-82517C33FEBA}"/>
              </a:ext>
            </a:extLst>
          </p:cNvPr>
          <p:cNvSpPr>
            <a:spLocks noGrp="1"/>
          </p:cNvSpPr>
          <p:nvPr>
            <p:ph type="body" sz="quarter" idx="25"/>
          </p:nvPr>
        </p:nvSpPr>
        <p:spPr>
          <a:xfrm>
            <a:off x="1879730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Text Placeholder 6">
            <a:extLst>
              <a:ext uri="{FF2B5EF4-FFF2-40B4-BE49-F238E27FC236}">
                <a16:creationId xmlns:a16="http://schemas.microsoft.com/office/drawing/2014/main" id="{4AB00072-45AF-510F-C146-BAC3B20406FD}"/>
              </a:ext>
            </a:extLst>
          </p:cNvPr>
          <p:cNvSpPr>
            <a:spLocks noGrp="1"/>
          </p:cNvSpPr>
          <p:nvPr>
            <p:ph type="body" sz="quarter" idx="26"/>
          </p:nvPr>
        </p:nvSpPr>
        <p:spPr>
          <a:xfrm>
            <a:off x="6665110" y="576072"/>
            <a:ext cx="4963276" cy="5145084"/>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ext Placeholder 6">
            <a:extLst>
              <a:ext uri="{FF2B5EF4-FFF2-40B4-BE49-F238E27FC236}">
                <a16:creationId xmlns:a16="http://schemas.microsoft.com/office/drawing/2014/main" id="{C4503F3E-D426-7E9E-BDBD-CDA2B731934A}"/>
              </a:ext>
            </a:extLst>
          </p:cNvPr>
          <p:cNvSpPr>
            <a:spLocks noGrp="1"/>
          </p:cNvSpPr>
          <p:nvPr>
            <p:ph type="body" sz="quarter" idx="27"/>
          </p:nvPr>
        </p:nvSpPr>
        <p:spPr>
          <a:xfrm>
            <a:off x="6665110" y="6667499"/>
            <a:ext cx="4963276" cy="495299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8048791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xes, 6 stacke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575998" y="385200"/>
            <a:ext cx="4949180" cy="28590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6666632" y="576073"/>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12761840" y="576073"/>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18857046" y="576073"/>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6666632" y="6694631"/>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12761840" y="6694631"/>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18857046" y="6694631"/>
            <a:ext cx="402284" cy="403226"/>
          </a:xfrm>
          <a:prstGeom prst="rect">
            <a:avLst/>
          </a:prstGeom>
        </p:spPr>
        <p:txBody>
          <a:bodyPr/>
          <a:lstStyle>
            <a:lvl1pPr>
              <a:defRPr sz="1400" b="0" i="0">
                <a:solidFill>
                  <a:schemeClr val="tx1"/>
                </a:solidFill>
                <a:latin typeface="IBM Plex Sans Light" panose="020B0403050203000203" pitchFamily="34" charset="0"/>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6095207" y="6096000"/>
            <a:ext cx="17720542"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6095206"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12187366" y="566928"/>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0784E564-F094-C65E-4C30-6AD26FD6AE47}"/>
              </a:ext>
            </a:extLst>
          </p:cNvPr>
          <p:cNvSpPr>
            <a:spLocks noGrp="1"/>
          </p:cNvSpPr>
          <p:nvPr>
            <p:ph type="body" sz="quarter" idx="10"/>
          </p:nvPr>
        </p:nvSpPr>
        <p:spPr>
          <a:xfrm>
            <a:off x="12726372" y="1427411"/>
            <a:ext cx="4963276" cy="3716082"/>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6">
            <a:extLst>
              <a:ext uri="{FF2B5EF4-FFF2-40B4-BE49-F238E27FC236}">
                <a16:creationId xmlns:a16="http://schemas.microsoft.com/office/drawing/2014/main" id="{5B384162-F420-216E-B250-BA49ED23AA36}"/>
              </a:ext>
            </a:extLst>
          </p:cNvPr>
          <p:cNvSpPr>
            <a:spLocks noGrp="1"/>
          </p:cNvSpPr>
          <p:nvPr>
            <p:ph type="body" sz="quarter" idx="24"/>
          </p:nvPr>
        </p:nvSpPr>
        <p:spPr>
          <a:xfrm>
            <a:off x="18797302" y="1427410"/>
            <a:ext cx="4963276" cy="371607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6">
            <a:extLst>
              <a:ext uri="{FF2B5EF4-FFF2-40B4-BE49-F238E27FC236}">
                <a16:creationId xmlns:a16="http://schemas.microsoft.com/office/drawing/2014/main" id="{2D5D50EC-56AE-CB68-AF0D-967D997C2277}"/>
              </a:ext>
            </a:extLst>
          </p:cNvPr>
          <p:cNvSpPr>
            <a:spLocks noGrp="1"/>
          </p:cNvSpPr>
          <p:nvPr>
            <p:ph type="body" sz="quarter" idx="25"/>
          </p:nvPr>
        </p:nvSpPr>
        <p:spPr>
          <a:xfrm>
            <a:off x="12726372" y="7518836"/>
            <a:ext cx="4963276" cy="372065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6">
            <a:extLst>
              <a:ext uri="{FF2B5EF4-FFF2-40B4-BE49-F238E27FC236}">
                <a16:creationId xmlns:a16="http://schemas.microsoft.com/office/drawing/2014/main" id="{95DF0382-EAC2-42E6-8F3C-D78D99701167}"/>
              </a:ext>
            </a:extLst>
          </p:cNvPr>
          <p:cNvSpPr>
            <a:spLocks noGrp="1"/>
          </p:cNvSpPr>
          <p:nvPr>
            <p:ph type="body" sz="quarter" idx="26"/>
          </p:nvPr>
        </p:nvSpPr>
        <p:spPr>
          <a:xfrm>
            <a:off x="18797302" y="7518836"/>
            <a:ext cx="4963276" cy="3720652"/>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a:extLst>
              <a:ext uri="{FF2B5EF4-FFF2-40B4-BE49-F238E27FC236}">
                <a16:creationId xmlns:a16="http://schemas.microsoft.com/office/drawing/2014/main" id="{DD63E7DA-FA91-79CE-F137-C4CFF4237814}"/>
              </a:ext>
            </a:extLst>
          </p:cNvPr>
          <p:cNvSpPr>
            <a:spLocks noGrp="1"/>
          </p:cNvSpPr>
          <p:nvPr>
            <p:ph type="body" sz="quarter" idx="27"/>
          </p:nvPr>
        </p:nvSpPr>
        <p:spPr>
          <a:xfrm>
            <a:off x="6665110" y="1427409"/>
            <a:ext cx="4963276" cy="3716082"/>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6">
            <a:extLst>
              <a:ext uri="{FF2B5EF4-FFF2-40B4-BE49-F238E27FC236}">
                <a16:creationId xmlns:a16="http://schemas.microsoft.com/office/drawing/2014/main" id="{03E415E0-33AF-4F69-4718-A13AF38331B2}"/>
              </a:ext>
            </a:extLst>
          </p:cNvPr>
          <p:cNvSpPr>
            <a:spLocks noGrp="1"/>
          </p:cNvSpPr>
          <p:nvPr>
            <p:ph type="body" sz="quarter" idx="28"/>
          </p:nvPr>
        </p:nvSpPr>
        <p:spPr>
          <a:xfrm>
            <a:off x="6665110" y="7518835"/>
            <a:ext cx="4963276" cy="3720654"/>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478150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5999" y="384049"/>
            <a:ext cx="11038038" cy="3413126"/>
          </a:xfrm>
        </p:spPr>
        <p:txBody>
          <a:bodyPr rIns="457200"/>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02" y="6096000"/>
            <a:ext cx="2324114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5206"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7366" y="566928"/>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5" name="Text Placeholder 6">
            <a:extLst>
              <a:ext uri="{FF2B5EF4-FFF2-40B4-BE49-F238E27FC236}">
                <a16:creationId xmlns:a16="http://schemas.microsoft.com/office/drawing/2014/main" id="{22EB5F78-B3F7-EBA1-BE53-B96CA397D9E3}"/>
              </a:ext>
            </a:extLst>
          </p:cNvPr>
          <p:cNvSpPr>
            <a:spLocks noGrp="1"/>
          </p:cNvSpPr>
          <p:nvPr>
            <p:ph type="body" sz="quarter" idx="10"/>
          </p:nvPr>
        </p:nvSpPr>
        <p:spPr>
          <a:xfrm>
            <a:off x="1272637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6" name="Text Placeholder 6">
            <a:extLst>
              <a:ext uri="{FF2B5EF4-FFF2-40B4-BE49-F238E27FC236}">
                <a16:creationId xmlns:a16="http://schemas.microsoft.com/office/drawing/2014/main" id="{BFFEAD4C-1129-22EA-9ED5-9BE409A0C748}"/>
              </a:ext>
            </a:extLst>
          </p:cNvPr>
          <p:cNvSpPr>
            <a:spLocks noGrp="1"/>
          </p:cNvSpPr>
          <p:nvPr>
            <p:ph type="body" sz="quarter" idx="23"/>
          </p:nvPr>
        </p:nvSpPr>
        <p:spPr>
          <a:xfrm>
            <a:off x="18797302" y="576075"/>
            <a:ext cx="4963276"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7" name="Text Placeholder 6">
            <a:extLst>
              <a:ext uri="{FF2B5EF4-FFF2-40B4-BE49-F238E27FC236}">
                <a16:creationId xmlns:a16="http://schemas.microsoft.com/office/drawing/2014/main" id="{91719EAC-72ED-B4B5-CA48-EB23C5EB8B0A}"/>
              </a:ext>
            </a:extLst>
          </p:cNvPr>
          <p:cNvSpPr>
            <a:spLocks noGrp="1"/>
          </p:cNvSpPr>
          <p:nvPr>
            <p:ph type="body" sz="quarter" idx="24"/>
          </p:nvPr>
        </p:nvSpPr>
        <p:spPr>
          <a:xfrm>
            <a:off x="1272637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8" name="Text Placeholder 6">
            <a:extLst>
              <a:ext uri="{FF2B5EF4-FFF2-40B4-BE49-F238E27FC236}">
                <a16:creationId xmlns:a16="http://schemas.microsoft.com/office/drawing/2014/main" id="{28C9C88E-05A2-25E3-4571-C794E968D7FC}"/>
              </a:ext>
            </a:extLst>
          </p:cNvPr>
          <p:cNvSpPr>
            <a:spLocks noGrp="1"/>
          </p:cNvSpPr>
          <p:nvPr>
            <p:ph type="body" sz="quarter" idx="25"/>
          </p:nvPr>
        </p:nvSpPr>
        <p:spPr>
          <a:xfrm>
            <a:off x="18797302" y="6667500"/>
            <a:ext cx="4963276" cy="49530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9" name="Text Placeholder 6">
            <a:extLst>
              <a:ext uri="{FF2B5EF4-FFF2-40B4-BE49-F238E27FC236}">
                <a16:creationId xmlns:a16="http://schemas.microsoft.com/office/drawing/2014/main" id="{D76302BE-E896-F153-8F88-B63A433B5C29}"/>
              </a:ext>
            </a:extLst>
          </p:cNvPr>
          <p:cNvSpPr>
            <a:spLocks noGrp="1"/>
          </p:cNvSpPr>
          <p:nvPr>
            <p:ph type="body" sz="quarter" idx="26"/>
          </p:nvPr>
        </p:nvSpPr>
        <p:spPr>
          <a:xfrm>
            <a:off x="574602" y="6665977"/>
            <a:ext cx="4963276" cy="4954514"/>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0" name="Text Placeholder 6">
            <a:extLst>
              <a:ext uri="{FF2B5EF4-FFF2-40B4-BE49-F238E27FC236}">
                <a16:creationId xmlns:a16="http://schemas.microsoft.com/office/drawing/2014/main" id="{FF14BC99-A0C2-45B6-C1F6-84D3EACEDF48}"/>
              </a:ext>
            </a:extLst>
          </p:cNvPr>
          <p:cNvSpPr>
            <a:spLocks noGrp="1"/>
          </p:cNvSpPr>
          <p:nvPr>
            <p:ph type="body" sz="quarter" idx="27"/>
          </p:nvPr>
        </p:nvSpPr>
        <p:spPr>
          <a:xfrm>
            <a:off x="6665110" y="6667499"/>
            <a:ext cx="4963276" cy="495299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defTabSz="1161056">
              <a:lnSpc>
                <a:spcPct val="100000"/>
              </a:lnSpc>
              <a:spcBef>
                <a:spcPts val="0"/>
              </a:spcBef>
              <a:defRPr sz="3600" b="0" i="0">
                <a:solidFill>
                  <a:schemeClr val="tx1"/>
                </a:solidFill>
                <a:latin typeface="IBM Plex Sans Light" panose="020B0403050203000203" pitchFamily="34" charset="0"/>
              </a:defRPr>
            </a:lvl2pPr>
            <a:lvl3pPr defTabSz="1161056">
              <a:lnSpc>
                <a:spcPct val="100000"/>
              </a:lnSpc>
              <a:spcBef>
                <a:spcPts val="0"/>
              </a:spcBef>
              <a:defRPr sz="3600" b="0" i="0">
                <a:solidFill>
                  <a:schemeClr val="tx1"/>
                </a:solidFill>
                <a:latin typeface="IBM Plex Sans Light" panose="020B0403050203000203" pitchFamily="34" charset="0"/>
              </a:defRPr>
            </a:lvl3pPr>
            <a:lvl4pPr defTabSz="1161056">
              <a:lnSpc>
                <a:spcPct val="100000"/>
              </a:lnSpc>
              <a:spcBef>
                <a:spcPts val="0"/>
              </a:spcBef>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984379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5998" y="385201"/>
            <a:ext cx="4949180" cy="3413126"/>
          </a:xfrm>
        </p:spPr>
        <p:txBody>
          <a:bodyPr rIns="0"/>
          <a:lstStyle>
            <a:lvl1pPr>
              <a:lnSpc>
                <a:spcPct val="100000"/>
              </a:lnSpc>
              <a:defRPr sz="4400"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02" y="6096000"/>
            <a:ext cx="2324114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5206"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5620" y="569914"/>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7366" y="566928"/>
            <a:ext cx="0" cy="11431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FBA90B24-A7AA-EE26-4DF0-B0850F874CC1}"/>
              </a:ext>
            </a:extLst>
          </p:cNvPr>
          <p:cNvSpPr>
            <a:spLocks noGrp="1"/>
          </p:cNvSpPr>
          <p:nvPr>
            <p:ph type="body" sz="quarter" idx="20"/>
          </p:nvPr>
        </p:nvSpPr>
        <p:spPr>
          <a:xfrm>
            <a:off x="551938" y="6665976"/>
            <a:ext cx="5025484" cy="495451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6">
            <a:extLst>
              <a:ext uri="{FF2B5EF4-FFF2-40B4-BE49-F238E27FC236}">
                <a16:creationId xmlns:a16="http://schemas.microsoft.com/office/drawing/2014/main" id="{B293E5F0-8E0D-8611-485C-03E54EE01CAD}"/>
              </a:ext>
            </a:extLst>
          </p:cNvPr>
          <p:cNvSpPr>
            <a:spLocks noGrp="1"/>
          </p:cNvSpPr>
          <p:nvPr>
            <p:ph type="body" sz="quarter" idx="28"/>
          </p:nvPr>
        </p:nvSpPr>
        <p:spPr>
          <a:xfrm>
            <a:off x="6658526" y="6665977"/>
            <a:ext cx="5025484" cy="495451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7E5B5649-C746-EAC6-E506-88A5EE6297F2}"/>
              </a:ext>
            </a:extLst>
          </p:cNvPr>
          <p:cNvSpPr>
            <a:spLocks noGrp="1"/>
          </p:cNvSpPr>
          <p:nvPr>
            <p:ph type="body" sz="quarter" idx="29"/>
          </p:nvPr>
        </p:nvSpPr>
        <p:spPr>
          <a:xfrm>
            <a:off x="12723752" y="6701422"/>
            <a:ext cx="5025484" cy="491906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6">
            <a:extLst>
              <a:ext uri="{FF2B5EF4-FFF2-40B4-BE49-F238E27FC236}">
                <a16:creationId xmlns:a16="http://schemas.microsoft.com/office/drawing/2014/main" id="{D1C336AE-32DC-6A3D-A0A5-FD3BEEE59FD9}"/>
              </a:ext>
            </a:extLst>
          </p:cNvPr>
          <p:cNvSpPr>
            <a:spLocks noGrp="1"/>
          </p:cNvSpPr>
          <p:nvPr>
            <p:ph type="body" sz="quarter" idx="30"/>
          </p:nvPr>
        </p:nvSpPr>
        <p:spPr>
          <a:xfrm>
            <a:off x="18789352" y="6665977"/>
            <a:ext cx="4978128" cy="4954498"/>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6">
            <a:extLst>
              <a:ext uri="{FF2B5EF4-FFF2-40B4-BE49-F238E27FC236}">
                <a16:creationId xmlns:a16="http://schemas.microsoft.com/office/drawing/2014/main" id="{58F4A404-A74C-F889-564A-6677AB4E33D2}"/>
              </a:ext>
            </a:extLst>
          </p:cNvPr>
          <p:cNvSpPr>
            <a:spLocks noGrp="1"/>
          </p:cNvSpPr>
          <p:nvPr>
            <p:ph type="body" sz="quarter" idx="31"/>
          </p:nvPr>
        </p:nvSpPr>
        <p:spPr>
          <a:xfrm>
            <a:off x="18809772" y="576075"/>
            <a:ext cx="4978128" cy="514508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6">
            <a:extLst>
              <a:ext uri="{FF2B5EF4-FFF2-40B4-BE49-F238E27FC236}">
                <a16:creationId xmlns:a16="http://schemas.microsoft.com/office/drawing/2014/main" id="{4D20BC60-A254-2972-5466-846B4E395A1C}"/>
              </a:ext>
            </a:extLst>
          </p:cNvPr>
          <p:cNvSpPr>
            <a:spLocks noGrp="1"/>
          </p:cNvSpPr>
          <p:nvPr>
            <p:ph type="body" sz="quarter" idx="32"/>
          </p:nvPr>
        </p:nvSpPr>
        <p:spPr>
          <a:xfrm>
            <a:off x="12690720" y="576074"/>
            <a:ext cx="4978128" cy="514508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79493451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Video or imagery, half,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2761839" y="569914"/>
            <a:ext cx="11047562" cy="12574588"/>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6" name="Text Placeholder 6">
            <a:extLst>
              <a:ext uri="{FF2B5EF4-FFF2-40B4-BE49-F238E27FC236}">
                <a16:creationId xmlns:a16="http://schemas.microsoft.com/office/drawing/2014/main" id="{F97050FE-79BA-7876-7C87-1EBC54ABDE3B}"/>
              </a:ext>
            </a:extLst>
          </p:cNvPr>
          <p:cNvSpPr>
            <a:spLocks noGrp="1"/>
          </p:cNvSpPr>
          <p:nvPr>
            <p:ph type="body" sz="quarter" idx="21"/>
          </p:nvPr>
        </p:nvSpPr>
        <p:spPr>
          <a:xfrm>
            <a:off x="551939" y="3429000"/>
            <a:ext cx="4971842"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0F1D7D74-3344-9F6B-7157-4A7E1AB48342}"/>
              </a:ext>
            </a:extLst>
          </p:cNvPr>
          <p:cNvSpPr>
            <a:spLocks noGrp="1"/>
          </p:cNvSpPr>
          <p:nvPr>
            <p:ph type="body" sz="quarter" idx="22"/>
          </p:nvPr>
        </p:nvSpPr>
        <p:spPr>
          <a:xfrm>
            <a:off x="6668221" y="3429000"/>
            <a:ext cx="4971842"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910440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Video or imagery, 3/4, bl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1732" y="12904629"/>
            <a:ext cx="267668" cy="246222"/>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6095207" y="0"/>
            <a:ext cx="18288794" cy="137160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7" name="Text Placeholder 6">
            <a:extLst>
              <a:ext uri="{FF2B5EF4-FFF2-40B4-BE49-F238E27FC236}">
                <a16:creationId xmlns:a16="http://schemas.microsoft.com/office/drawing/2014/main" id="{C7581521-9341-A586-10B8-D3CD3EBBADFC}"/>
              </a:ext>
            </a:extLst>
          </p:cNvPr>
          <p:cNvSpPr>
            <a:spLocks noGrp="1"/>
          </p:cNvSpPr>
          <p:nvPr>
            <p:ph type="body" sz="quarter" idx="20"/>
          </p:nvPr>
        </p:nvSpPr>
        <p:spPr>
          <a:xfrm>
            <a:off x="551939" y="3429000"/>
            <a:ext cx="4971842"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154519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Video or imagery, 3/4,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1732" y="12904629"/>
            <a:ext cx="267668" cy="246222"/>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6666633" y="565153"/>
            <a:ext cx="17149118" cy="125793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5" name="Text Placeholder 6">
            <a:extLst>
              <a:ext uri="{FF2B5EF4-FFF2-40B4-BE49-F238E27FC236}">
                <a16:creationId xmlns:a16="http://schemas.microsoft.com/office/drawing/2014/main" id="{4D171C2C-D5EE-B66A-FC5F-45245937D132}"/>
              </a:ext>
            </a:extLst>
          </p:cNvPr>
          <p:cNvSpPr>
            <a:spLocks noGrp="1"/>
          </p:cNvSpPr>
          <p:nvPr>
            <p:ph type="body" sz="quarter" idx="19"/>
          </p:nvPr>
        </p:nvSpPr>
        <p:spPr>
          <a:xfrm>
            <a:off x="562996" y="3429000"/>
            <a:ext cx="4963276" cy="8572500"/>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967099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Video or imagery, ble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40096" y="12904629"/>
            <a:ext cx="269304" cy="246222"/>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24384000" cy="13716000"/>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9282607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Video or imagery, inse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40096" y="12904629"/>
            <a:ext cx="269304" cy="246222"/>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568252" y="569914"/>
            <a:ext cx="23241148" cy="12580936"/>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403193888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ntacts, profiles, contributo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5999" y="6117122"/>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5999" y="9525000"/>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5999" y="2618874"/>
            <a:ext cx="2473002"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5491" y="6121400"/>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5491" y="9525000"/>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5491" y="2667000"/>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9" name="Picture Placeholder 7">
            <a:extLst>
              <a:ext uri="{FF2B5EF4-FFF2-40B4-BE49-F238E27FC236}">
                <a16:creationId xmlns:a16="http://schemas.microsoft.com/office/drawing/2014/main" id="{2BD9F85F-FC85-6E91-ADD3-38F0F5BEE2E9}"/>
              </a:ext>
            </a:extLst>
          </p:cNvPr>
          <p:cNvSpPr>
            <a:spLocks noGrp="1"/>
          </p:cNvSpPr>
          <p:nvPr>
            <p:ph type="pic" sz="quarter" idx="31" hasCustomPrompt="1"/>
          </p:nvPr>
        </p:nvSpPr>
        <p:spPr>
          <a:xfrm>
            <a:off x="12763237" y="6117122"/>
            <a:ext cx="2327914"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3" name="Picture Placeholder 7">
            <a:extLst>
              <a:ext uri="{FF2B5EF4-FFF2-40B4-BE49-F238E27FC236}">
                <a16:creationId xmlns:a16="http://schemas.microsoft.com/office/drawing/2014/main" id="{8FF7CC5C-A250-D817-B1E6-EBD584F08B1B}"/>
              </a:ext>
            </a:extLst>
          </p:cNvPr>
          <p:cNvSpPr>
            <a:spLocks noGrp="1"/>
          </p:cNvSpPr>
          <p:nvPr>
            <p:ph type="pic" sz="quarter" idx="32" hasCustomPrompt="1"/>
          </p:nvPr>
        </p:nvSpPr>
        <p:spPr>
          <a:xfrm>
            <a:off x="12763237" y="9525000"/>
            <a:ext cx="2327914"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4" name="Picture Placeholder 7">
            <a:extLst>
              <a:ext uri="{FF2B5EF4-FFF2-40B4-BE49-F238E27FC236}">
                <a16:creationId xmlns:a16="http://schemas.microsoft.com/office/drawing/2014/main" id="{9416EBE0-0E9C-366F-583C-0BE751DA2B30}"/>
              </a:ext>
            </a:extLst>
          </p:cNvPr>
          <p:cNvSpPr>
            <a:spLocks noGrp="1"/>
          </p:cNvSpPr>
          <p:nvPr>
            <p:ph type="pic" sz="quarter" idx="33" hasCustomPrompt="1"/>
          </p:nvPr>
        </p:nvSpPr>
        <p:spPr>
          <a:xfrm>
            <a:off x="12763237" y="2646074"/>
            <a:ext cx="2327914"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1525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18" name="Text Placeholder 6">
            <a:extLst>
              <a:ext uri="{FF2B5EF4-FFF2-40B4-BE49-F238E27FC236}">
                <a16:creationId xmlns:a16="http://schemas.microsoft.com/office/drawing/2014/main" id="{64C60C05-9B2E-E5AA-E325-3B56BC1B4589}"/>
              </a:ext>
            </a:extLst>
          </p:cNvPr>
          <p:cNvSpPr>
            <a:spLocks noGrp="1"/>
          </p:cNvSpPr>
          <p:nvPr>
            <p:ph type="body" sz="quarter" idx="37"/>
          </p:nvPr>
        </p:nvSpPr>
        <p:spPr>
          <a:xfrm>
            <a:off x="3349189" y="2618875"/>
            <a:ext cx="5755746" cy="252462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ext Placeholder 6">
            <a:extLst>
              <a:ext uri="{FF2B5EF4-FFF2-40B4-BE49-F238E27FC236}">
                <a16:creationId xmlns:a16="http://schemas.microsoft.com/office/drawing/2014/main" id="{E5379598-B132-493E-3A4A-13641BF453F4}"/>
              </a:ext>
            </a:extLst>
          </p:cNvPr>
          <p:cNvSpPr>
            <a:spLocks noGrp="1"/>
          </p:cNvSpPr>
          <p:nvPr>
            <p:ph type="body" sz="quarter" idx="38"/>
          </p:nvPr>
        </p:nvSpPr>
        <p:spPr>
          <a:xfrm>
            <a:off x="3349189" y="6117125"/>
            <a:ext cx="5755746" cy="246030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ext Placeholder 6">
            <a:extLst>
              <a:ext uri="{FF2B5EF4-FFF2-40B4-BE49-F238E27FC236}">
                <a16:creationId xmlns:a16="http://schemas.microsoft.com/office/drawing/2014/main" id="{D387A7EC-6D77-1F31-248D-AF22142944DA}"/>
              </a:ext>
            </a:extLst>
          </p:cNvPr>
          <p:cNvSpPr>
            <a:spLocks noGrp="1"/>
          </p:cNvSpPr>
          <p:nvPr>
            <p:ph type="body" sz="quarter" idx="39"/>
          </p:nvPr>
        </p:nvSpPr>
        <p:spPr>
          <a:xfrm>
            <a:off x="3349186" y="9525001"/>
            <a:ext cx="5842860" cy="246030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2" name="Picture Placeholder 7">
            <a:extLst>
              <a:ext uri="{FF2B5EF4-FFF2-40B4-BE49-F238E27FC236}">
                <a16:creationId xmlns:a16="http://schemas.microsoft.com/office/drawing/2014/main" id="{79C6738A-ED82-E7BB-C9BF-8057E77ED4B9}"/>
              </a:ext>
            </a:extLst>
          </p:cNvPr>
          <p:cNvSpPr>
            <a:spLocks noGrp="1"/>
          </p:cNvSpPr>
          <p:nvPr>
            <p:ph type="pic" sz="quarter" idx="40" hasCustomPrompt="1"/>
          </p:nvPr>
        </p:nvSpPr>
        <p:spPr>
          <a:xfrm>
            <a:off x="12755227" y="6144324"/>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3" name="Picture Placeholder 7">
            <a:extLst>
              <a:ext uri="{FF2B5EF4-FFF2-40B4-BE49-F238E27FC236}">
                <a16:creationId xmlns:a16="http://schemas.microsoft.com/office/drawing/2014/main" id="{24967257-4251-A48B-9DE6-F07EC4EC0362}"/>
              </a:ext>
            </a:extLst>
          </p:cNvPr>
          <p:cNvSpPr>
            <a:spLocks noGrp="1"/>
          </p:cNvSpPr>
          <p:nvPr>
            <p:ph type="pic" sz="quarter" idx="41" hasCustomPrompt="1"/>
          </p:nvPr>
        </p:nvSpPr>
        <p:spPr>
          <a:xfrm>
            <a:off x="12755227" y="9552200"/>
            <a:ext cx="2473002"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4" name="Picture Placeholder 7">
            <a:extLst>
              <a:ext uri="{FF2B5EF4-FFF2-40B4-BE49-F238E27FC236}">
                <a16:creationId xmlns:a16="http://schemas.microsoft.com/office/drawing/2014/main" id="{4A6B1635-0D2E-93F5-D353-C9B1B58E7780}"/>
              </a:ext>
            </a:extLst>
          </p:cNvPr>
          <p:cNvSpPr>
            <a:spLocks noGrp="1"/>
          </p:cNvSpPr>
          <p:nvPr>
            <p:ph type="pic" sz="quarter" idx="42" hasCustomPrompt="1"/>
          </p:nvPr>
        </p:nvSpPr>
        <p:spPr>
          <a:xfrm>
            <a:off x="12755227" y="2646074"/>
            <a:ext cx="2473002"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4" name="Picture Placeholder 7">
            <a:extLst>
              <a:ext uri="{FF2B5EF4-FFF2-40B4-BE49-F238E27FC236}">
                <a16:creationId xmlns:a16="http://schemas.microsoft.com/office/drawing/2014/main" id="{0541A3D3-1296-6D28-80F6-210E0C86167C}"/>
              </a:ext>
            </a:extLst>
          </p:cNvPr>
          <p:cNvSpPr>
            <a:spLocks noGrp="1"/>
          </p:cNvSpPr>
          <p:nvPr>
            <p:ph type="pic" sz="quarter" idx="46" hasCustomPrompt="1"/>
          </p:nvPr>
        </p:nvSpPr>
        <p:spPr>
          <a:xfrm>
            <a:off x="12755226" y="6165250"/>
            <a:ext cx="2290776"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5" name="Picture Placeholder 7">
            <a:extLst>
              <a:ext uri="{FF2B5EF4-FFF2-40B4-BE49-F238E27FC236}">
                <a16:creationId xmlns:a16="http://schemas.microsoft.com/office/drawing/2014/main" id="{EE31C9DF-6A33-F9E3-7394-0B59091621E3}"/>
              </a:ext>
            </a:extLst>
          </p:cNvPr>
          <p:cNvSpPr>
            <a:spLocks noGrp="1"/>
          </p:cNvSpPr>
          <p:nvPr>
            <p:ph type="pic" sz="quarter" idx="47" hasCustomPrompt="1"/>
          </p:nvPr>
        </p:nvSpPr>
        <p:spPr>
          <a:xfrm>
            <a:off x="12755226" y="9573126"/>
            <a:ext cx="2290776" cy="2476500"/>
          </a:xfrm>
          <a:prstGeom prst="rect">
            <a:avLst/>
          </a:prstGeom>
          <a:solidFill>
            <a:srgbClr val="E0E0E0"/>
          </a:solidFill>
        </p:spPr>
        <p:txBody>
          <a:bodyPr anchor="ctr"/>
          <a:lstStyle>
            <a:lvl1pPr marL="0" marR="0" indent="0" algn="ctr" defTabSz="2437912"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7912"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6" name="Picture Placeholder 7">
            <a:extLst>
              <a:ext uri="{FF2B5EF4-FFF2-40B4-BE49-F238E27FC236}">
                <a16:creationId xmlns:a16="http://schemas.microsoft.com/office/drawing/2014/main" id="{2CAAA857-D33B-2769-F70D-96215C29A417}"/>
              </a:ext>
            </a:extLst>
          </p:cNvPr>
          <p:cNvSpPr>
            <a:spLocks noGrp="1"/>
          </p:cNvSpPr>
          <p:nvPr>
            <p:ph type="pic" sz="quarter" idx="48" hasCustomPrompt="1"/>
          </p:nvPr>
        </p:nvSpPr>
        <p:spPr>
          <a:xfrm>
            <a:off x="12755226" y="2667000"/>
            <a:ext cx="2290776"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7" name="Text Placeholder 6">
            <a:extLst>
              <a:ext uri="{FF2B5EF4-FFF2-40B4-BE49-F238E27FC236}">
                <a16:creationId xmlns:a16="http://schemas.microsoft.com/office/drawing/2014/main" id="{3412D36A-B5BE-A294-20DF-30B55A06C5A9}"/>
              </a:ext>
            </a:extLst>
          </p:cNvPr>
          <p:cNvSpPr>
            <a:spLocks noGrp="1"/>
          </p:cNvSpPr>
          <p:nvPr>
            <p:ph type="body" sz="quarter" idx="49"/>
          </p:nvPr>
        </p:nvSpPr>
        <p:spPr>
          <a:xfrm>
            <a:off x="15528414" y="2667001"/>
            <a:ext cx="5842860" cy="252462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8" name="Text Placeholder 6">
            <a:extLst>
              <a:ext uri="{FF2B5EF4-FFF2-40B4-BE49-F238E27FC236}">
                <a16:creationId xmlns:a16="http://schemas.microsoft.com/office/drawing/2014/main" id="{ED900610-36FC-D7DA-7651-CC7E3D3200DB}"/>
              </a:ext>
            </a:extLst>
          </p:cNvPr>
          <p:cNvSpPr>
            <a:spLocks noGrp="1"/>
          </p:cNvSpPr>
          <p:nvPr>
            <p:ph type="body" sz="quarter" idx="50"/>
          </p:nvPr>
        </p:nvSpPr>
        <p:spPr>
          <a:xfrm>
            <a:off x="15528414" y="6165251"/>
            <a:ext cx="5842860" cy="246030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9" name="Text Placeholder 6">
            <a:extLst>
              <a:ext uri="{FF2B5EF4-FFF2-40B4-BE49-F238E27FC236}">
                <a16:creationId xmlns:a16="http://schemas.microsoft.com/office/drawing/2014/main" id="{BFEAE0F0-F94C-F405-C850-B3545368F695}"/>
              </a:ext>
            </a:extLst>
          </p:cNvPr>
          <p:cNvSpPr>
            <a:spLocks noGrp="1"/>
          </p:cNvSpPr>
          <p:nvPr>
            <p:ph type="body" sz="quarter" idx="51"/>
          </p:nvPr>
        </p:nvSpPr>
        <p:spPr>
          <a:xfrm>
            <a:off x="15528414" y="9573127"/>
            <a:ext cx="5842860" cy="2460306"/>
          </a:xfrm>
          <a:prstGeom prst="rect">
            <a:avLst/>
          </a:prstGeom>
        </p:spPr>
        <p:txBody>
          <a:bodyPr/>
          <a:lstStyle>
            <a:lvl1pPr defTabSz="1161056">
              <a:lnSpc>
                <a:spcPct val="100000"/>
              </a:lnSpc>
              <a:spcBef>
                <a:spcPts val="0"/>
              </a:spcBef>
              <a:defRPr sz="3600" b="0" i="0">
                <a:solidFill>
                  <a:schemeClr val="tx1"/>
                </a:solidFill>
                <a:latin typeface="IBM Plex Sans Light" panose="020B0403050203000203" pitchFamily="34" charset="0"/>
              </a:defRPr>
            </a:lvl1pPr>
            <a:lvl2pPr marL="327534"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668"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202" indent="-327534" defTabSz="1161056">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056">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588302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4573588"/>
          </a:xfrm>
        </p:spPr>
        <p:txBody>
          <a:bodyPr/>
          <a:lstStyle>
            <a:lvl1pPr>
              <a:lnSpc>
                <a:spcPct val="100000"/>
              </a:lnSpc>
              <a:defRPr sz="6398" b="0" i="0">
                <a:solidFill>
                  <a:schemeClr val="tx2"/>
                </a:solidFill>
                <a:latin typeface="IBM Plex Sans Light" panose="020B0403050203000203" pitchFamily="34" charset="0"/>
              </a:defRPr>
            </a:lvl1pPr>
          </a:lstStyle>
          <a:p>
            <a:r>
              <a:rPr lang="en-US" dirty="0"/>
              <a:t>Click to edit Master title style</a:t>
            </a:r>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6666632" y="569914"/>
            <a:ext cx="17142768" cy="11431588"/>
          </a:xfrm>
          <a:prstGeom prst="rect">
            <a:avLst/>
          </a:prstGeom>
        </p:spPr>
        <p:txBody>
          <a:bodyPr anchor="ctr"/>
          <a:lstStyle>
            <a:lvl1pPr algn="ctr">
              <a:defRPr b="0" i="0">
                <a:solidFill>
                  <a:schemeClr val="tx1"/>
                </a:solidFill>
                <a:latin typeface="IBM Plex Sans Light" panose="020B0403050203000203" pitchFamily="34" charset="0"/>
              </a:defRPr>
            </a:lvl1pPr>
          </a:lstStyle>
          <a:p>
            <a:r>
              <a:rPr lang="en-US" dirty="0"/>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445449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Legal disclaimer, one colum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9" y="385200"/>
            <a:ext cx="4955530" cy="2859088"/>
          </a:xfrm>
          <a:prstGeom prst="rect">
            <a:avLst/>
          </a:prstGeom>
        </p:spPr>
        <p:txBody>
          <a:bodyPr/>
          <a:lstStyle>
            <a:lvl1pPr>
              <a:lnSpc>
                <a:spcPct val="100000"/>
              </a:lnSpc>
              <a:spcBef>
                <a:spcPts val="0"/>
              </a:spcBef>
              <a:defRPr sz="6398" b="0" i="0">
                <a:solidFill>
                  <a:schemeClr val="tx2"/>
                </a:solidFill>
                <a:latin typeface="IBM Plex Sans Light" panose="020B0403050203000203" pitchFamily="34" charset="0"/>
              </a:defRPr>
            </a:lvl1pPr>
            <a:lvl2pPr>
              <a:lnSpc>
                <a:spcPct val="100000"/>
              </a:lnSpc>
              <a:spcBef>
                <a:spcPts val="0"/>
              </a:spcBef>
              <a:defRPr sz="6398">
                <a:solidFill>
                  <a:schemeClr val="tx1"/>
                </a:solidFill>
              </a:defRPr>
            </a:lvl2pPr>
            <a:lvl3pPr>
              <a:lnSpc>
                <a:spcPct val="100000"/>
              </a:lnSpc>
              <a:spcBef>
                <a:spcPts val="0"/>
              </a:spcBef>
              <a:defRPr sz="6398">
                <a:solidFill>
                  <a:schemeClr val="tx1"/>
                </a:solidFill>
              </a:defRPr>
            </a:lvl3pPr>
            <a:lvl4pPr>
              <a:lnSpc>
                <a:spcPct val="100000"/>
              </a:lnSpc>
              <a:spcBef>
                <a:spcPts val="0"/>
              </a:spcBef>
              <a:defRPr sz="6398">
                <a:solidFill>
                  <a:schemeClr val="tx1"/>
                </a:solidFill>
              </a:defRPr>
            </a:lvl4pPr>
            <a:lvl5pPr>
              <a:lnSpc>
                <a:spcPct val="100000"/>
              </a:lnSpc>
              <a:spcBef>
                <a:spcPts val="0"/>
              </a:spcBef>
              <a:defRPr sz="6398">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4" y="569914"/>
            <a:ext cx="4952356" cy="11431588"/>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74" indent="-146274">
              <a:lnSpc>
                <a:spcPct val="120000"/>
              </a:lnSpc>
              <a:spcBef>
                <a:spcPts val="0"/>
              </a:spcBef>
              <a:defRPr sz="1600" b="0" i="0">
                <a:solidFill>
                  <a:schemeClr val="tx1"/>
                </a:solidFill>
                <a:latin typeface="IBM Plex Sans" panose="020B0503050203000203" pitchFamily="34" charset="0"/>
              </a:defRPr>
            </a:lvl2pPr>
            <a:lvl3pPr marL="292550" indent="-146274">
              <a:lnSpc>
                <a:spcPct val="120000"/>
              </a:lnSpc>
              <a:spcBef>
                <a:spcPts val="0"/>
              </a:spcBef>
              <a:defRPr sz="1600" b="0" i="0">
                <a:solidFill>
                  <a:schemeClr val="tx1"/>
                </a:solidFill>
                <a:latin typeface="IBM Plex Sans" panose="020B0503050203000203" pitchFamily="34" charset="0"/>
              </a:defRPr>
            </a:lvl3pPr>
            <a:lvl4pPr marL="438824" indent="-14627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57892332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5998" y="385200"/>
            <a:ext cx="4949180" cy="1527048"/>
          </a:xfrm>
        </p:spPr>
        <p:txBody>
          <a:bodyPr/>
          <a:lstStyle>
            <a:lvl1pPr>
              <a:lnSpc>
                <a:spcPct val="100000"/>
              </a:lnSpc>
              <a:defRPr sz="6398" b="0" i="0">
                <a:solidFill>
                  <a:schemeClr val="tx2"/>
                </a:solidFill>
                <a:latin typeface="+mj-lt"/>
              </a:defRPr>
            </a:lvl1pPr>
          </a:lstStyle>
          <a:p>
            <a:r>
              <a:rPr lang="en-US" dirty="0"/>
              <a:t>Click to edit Master title style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820779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Legal disclaimer, two colum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5999" y="385200"/>
            <a:ext cx="4955530" cy="2859088"/>
          </a:xfrm>
          <a:prstGeom prst="rect">
            <a:avLst/>
          </a:prstGeom>
        </p:spPr>
        <p:txBody>
          <a:bodyPr/>
          <a:lstStyle>
            <a:lvl1pPr>
              <a:lnSpc>
                <a:spcPct val="100000"/>
              </a:lnSpc>
              <a:spcBef>
                <a:spcPts val="0"/>
              </a:spcBef>
              <a:defRPr sz="6398" b="0" i="0">
                <a:solidFill>
                  <a:schemeClr val="tx2"/>
                </a:solidFill>
                <a:latin typeface="IBM Plex Sans Light" panose="020B0403050203000203" pitchFamily="34" charset="0"/>
              </a:defRPr>
            </a:lvl1pPr>
            <a:lvl2pPr>
              <a:lnSpc>
                <a:spcPct val="100000"/>
              </a:lnSpc>
              <a:spcBef>
                <a:spcPts val="0"/>
              </a:spcBef>
              <a:defRPr sz="6398">
                <a:solidFill>
                  <a:schemeClr val="tx1"/>
                </a:solidFill>
              </a:defRPr>
            </a:lvl2pPr>
            <a:lvl3pPr>
              <a:lnSpc>
                <a:spcPct val="100000"/>
              </a:lnSpc>
              <a:spcBef>
                <a:spcPts val="0"/>
              </a:spcBef>
              <a:defRPr sz="6398">
                <a:solidFill>
                  <a:schemeClr val="tx1"/>
                </a:solidFill>
              </a:defRPr>
            </a:lvl3pPr>
            <a:lvl4pPr>
              <a:lnSpc>
                <a:spcPct val="100000"/>
              </a:lnSpc>
              <a:spcBef>
                <a:spcPts val="0"/>
              </a:spcBef>
              <a:defRPr sz="6398">
                <a:solidFill>
                  <a:schemeClr val="tx1"/>
                </a:solidFill>
              </a:defRPr>
            </a:lvl4pPr>
            <a:lvl5pPr>
              <a:lnSpc>
                <a:spcPct val="100000"/>
              </a:lnSpc>
              <a:spcBef>
                <a:spcPts val="0"/>
              </a:spcBef>
              <a:defRPr sz="6398">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7044" y="569914"/>
            <a:ext cx="4952356" cy="11431588"/>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74" indent="-146274">
              <a:lnSpc>
                <a:spcPct val="120000"/>
              </a:lnSpc>
              <a:spcBef>
                <a:spcPts val="0"/>
              </a:spcBef>
              <a:defRPr sz="1600" b="0" i="0">
                <a:solidFill>
                  <a:schemeClr val="tx1"/>
                </a:solidFill>
                <a:latin typeface="IBM Plex Sans" panose="020B0503050203000203" pitchFamily="34" charset="0"/>
              </a:defRPr>
            </a:lvl2pPr>
            <a:lvl3pPr marL="292550" indent="-146274">
              <a:lnSpc>
                <a:spcPct val="120000"/>
              </a:lnSpc>
              <a:spcBef>
                <a:spcPts val="0"/>
              </a:spcBef>
              <a:defRPr sz="1600" b="0" i="0">
                <a:solidFill>
                  <a:schemeClr val="tx1"/>
                </a:solidFill>
                <a:latin typeface="IBM Plex Sans" panose="020B0503050203000203" pitchFamily="34" charset="0"/>
              </a:defRPr>
            </a:lvl3pPr>
            <a:lvl4pPr marL="438824" indent="-14627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580949" y="12804776"/>
            <a:ext cx="4955530" cy="381000"/>
          </a:xfrm>
        </p:spPr>
        <p:txBody>
          <a:bodyPr/>
          <a:lstStyle>
            <a:lvl1pPr>
              <a:defRPr b="0" i="0">
                <a:latin typeface="IBM Plex Sans Light" panose="020B0403050203000203" pitchFamily="34" charset="0"/>
              </a:defRPr>
            </a:lvl1pPr>
          </a:lstStyle>
          <a:p>
            <a:r>
              <a:rPr lang="en-US"/>
              <a:t>IBM watsonx Assistant for Z | © 2025 IBM Corporation</a:t>
            </a:r>
            <a:endParaRPr lang="en-US" dirty="0"/>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12761838" y="569914"/>
            <a:ext cx="4952356" cy="11431588"/>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274" indent="-146274">
              <a:lnSpc>
                <a:spcPct val="120000"/>
              </a:lnSpc>
              <a:spcBef>
                <a:spcPts val="0"/>
              </a:spcBef>
              <a:defRPr sz="1600" b="0" i="0">
                <a:solidFill>
                  <a:schemeClr val="tx1"/>
                </a:solidFill>
                <a:latin typeface="IBM Plex Sans" panose="020B0503050203000203" pitchFamily="34" charset="0"/>
              </a:defRPr>
            </a:lvl2pPr>
            <a:lvl3pPr marL="292550" indent="-146274">
              <a:lnSpc>
                <a:spcPct val="120000"/>
              </a:lnSpc>
              <a:spcBef>
                <a:spcPts val="0"/>
              </a:spcBef>
              <a:defRPr sz="1600" b="0" i="0">
                <a:solidFill>
                  <a:schemeClr val="tx1"/>
                </a:solidFill>
                <a:latin typeface="IBM Plex Sans" panose="020B0503050203000203" pitchFamily="34" charset="0"/>
              </a:defRPr>
            </a:lvl3pPr>
            <a:lvl4pPr marL="438824" indent="-14627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6352899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10464009" y="6168461"/>
            <a:ext cx="3455982" cy="1379082"/>
          </a:xfrm>
          <a:prstGeom prst="rect">
            <a:avLst/>
          </a:prstGeom>
        </p:spPr>
      </p:pic>
    </p:spTree>
    <p:extLst>
      <p:ext uri="{BB962C8B-B14F-4D97-AF65-F5344CB8AC3E}">
        <p14:creationId xmlns:p14="http://schemas.microsoft.com/office/powerpoint/2010/main" val="246584897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560832" y="536448"/>
            <a:ext cx="11045952" cy="2145792"/>
          </a:xfrm>
        </p:spPr>
        <p:txBody>
          <a:bodyPr/>
          <a:lstStyle>
            <a:lvl1pPr>
              <a:defRPr>
                <a:solidFill>
                  <a:schemeClr val="tx1"/>
                </a:solidFill>
              </a:defRPr>
            </a:lvl1pPr>
          </a:lstStyle>
          <a:p>
            <a:r>
              <a:rPr lang="en-US"/>
              <a:t>Click to edit Master title style</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watsonx Assistant for Z | © 2025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1715766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ext, 2 wide columns" userDrawn="1">
  <p:cSld name="1_Text, 2 wide columns">
    <p:spTree>
      <p:nvGrpSpPr>
        <p:cNvPr id="1" name="Shape 12"/>
        <p:cNvGrpSpPr/>
        <p:nvPr/>
      </p:nvGrpSpPr>
      <p:grpSpPr>
        <a:xfrm>
          <a:off x="0" y="0"/>
          <a:ext cx="0" cy="0"/>
          <a:chOff x="0" y="0"/>
          <a:chExt cx="0" cy="0"/>
        </a:xfrm>
      </p:grpSpPr>
      <p:sp>
        <p:nvSpPr>
          <p:cNvPr id="20" name="Google Shape;389;p2">
            <a:extLst>
              <a:ext uri="{FF2B5EF4-FFF2-40B4-BE49-F238E27FC236}">
                <a16:creationId xmlns:a16="http://schemas.microsoft.com/office/drawing/2014/main" id="{CD67D896-89C1-3DFB-60F6-4C585EA3C950}"/>
              </a:ext>
            </a:extLst>
          </p:cNvPr>
          <p:cNvSpPr/>
          <p:nvPr userDrawn="1"/>
        </p:nvSpPr>
        <p:spPr>
          <a:xfrm>
            <a:off x="12192000" y="6858000"/>
            <a:ext cx="12192000" cy="6858000"/>
          </a:xfrm>
          <a:prstGeom prst="rect">
            <a:avLst/>
          </a:prstGeom>
          <a:solidFill>
            <a:srgbClr val="E5F6FF"/>
          </a:solidFill>
          <a:ln>
            <a:noFill/>
          </a:ln>
        </p:spPr>
        <p:txBody>
          <a:bodyPr spcFirstLastPara="1" wrap="square" lIns="91414" tIns="91414" rIns="91414" bIns="91414" anchor="t" anchorCtr="0">
            <a:noAutofit/>
          </a:bodyPr>
          <a:lstStyle/>
          <a:p>
            <a:pPr marL="0" marR="0" lvl="0" indent="0" algn="l" rtl="0">
              <a:lnSpc>
                <a:spcPct val="100000"/>
              </a:lnSpc>
              <a:spcBef>
                <a:spcPts val="0"/>
              </a:spcBef>
              <a:spcAft>
                <a:spcPts val="0"/>
              </a:spcAft>
              <a:buClr>
                <a:schemeClr val="lt1"/>
              </a:buClr>
              <a:buSzPts val="1400"/>
              <a:buFont typeface="IBM Plex Sans Light"/>
              <a:buNone/>
            </a:pPr>
            <a:endParaRPr sz="1400" b="0" i="0" u="none" strike="noStrike" cap="none" dirty="0">
              <a:solidFill>
                <a:schemeClr val="dk1"/>
              </a:solidFill>
              <a:latin typeface="IBM Plex Sans Light"/>
              <a:ea typeface="IBM Plex Sans Light"/>
              <a:cs typeface="IBM Plex Sans Light"/>
              <a:sym typeface="IBM Plex Sans Light"/>
            </a:endParaRPr>
          </a:p>
        </p:txBody>
      </p:sp>
      <p:sp>
        <p:nvSpPr>
          <p:cNvPr id="23" name="Google Shape;393;p2">
            <a:extLst>
              <a:ext uri="{FF2B5EF4-FFF2-40B4-BE49-F238E27FC236}">
                <a16:creationId xmlns:a16="http://schemas.microsoft.com/office/drawing/2014/main" id="{B6462A44-4695-1B12-E2D8-8A7B83D800E1}"/>
              </a:ext>
            </a:extLst>
          </p:cNvPr>
          <p:cNvSpPr txBox="1">
            <a:spLocks noGrp="1"/>
          </p:cNvSpPr>
          <p:nvPr>
            <p:ph type="ftr" idx="11"/>
          </p:nvPr>
        </p:nvSpPr>
        <p:spPr>
          <a:xfrm>
            <a:off x="568251" y="12804236"/>
            <a:ext cx="4955530" cy="381000"/>
          </a:xfrm>
          <a:prstGeom prst="rect">
            <a:avLst/>
          </a:prstGeom>
          <a:noFill/>
          <a:ln>
            <a:noFill/>
          </a:ln>
        </p:spPr>
        <p:txBody>
          <a:bodyPr spcFirstLastPara="1" wrap="square" lIns="0" tIns="0" rIns="0" bIns="0" anchor="b" anchorCtr="0">
            <a:noAutofit/>
          </a:bodyPr>
          <a:lstStyle/>
          <a:p>
            <a:r>
              <a:rPr lang="en-US"/>
              <a:t>IBM watsonx Assistant for Z | © 2025 IBM Corporation</a:t>
            </a:r>
            <a:endParaRPr lang="en-US" dirty="0"/>
          </a:p>
        </p:txBody>
      </p:sp>
      <p:sp>
        <p:nvSpPr>
          <p:cNvPr id="25" name="Google Shape;395;p2">
            <a:extLst>
              <a:ext uri="{FF2B5EF4-FFF2-40B4-BE49-F238E27FC236}">
                <a16:creationId xmlns:a16="http://schemas.microsoft.com/office/drawing/2014/main" id="{7D43001F-EF3A-32B9-6979-169DB6FAE4E6}"/>
              </a:ext>
            </a:extLst>
          </p:cNvPr>
          <p:cNvSpPr txBox="1"/>
          <p:nvPr userDrawn="1"/>
        </p:nvSpPr>
        <p:spPr>
          <a:xfrm>
            <a:off x="19526428" y="5159830"/>
            <a:ext cx="0" cy="0"/>
          </a:xfrm>
          <a:prstGeom prst="rect">
            <a:avLst/>
          </a:prstGeom>
          <a:noFill/>
          <a:ln>
            <a:noFill/>
          </a:ln>
        </p:spPr>
        <p:txBody>
          <a:bodyPr spcFirstLastPara="1" wrap="square" lIns="0" tIns="0" rIns="0" bIns="0" anchor="t" anchorCtr="0">
            <a:noAutofit/>
          </a:bodyPr>
          <a:lstStyle/>
          <a:p>
            <a:pPr marL="444376" marR="0" lvl="0" indent="-215822" algn="l" rtl="0">
              <a:spcBef>
                <a:spcPts val="0"/>
              </a:spcBef>
              <a:spcAft>
                <a:spcPts val="0"/>
              </a:spcAft>
              <a:buClr>
                <a:schemeClr val="lt1"/>
              </a:buClr>
              <a:buSzPts val="3600"/>
              <a:buFont typeface="IBM Plex Sans Light"/>
              <a:buNone/>
            </a:pPr>
            <a:endParaRPr sz="3600" b="0" i="0" u="none" strike="noStrike" cap="none" dirty="0">
              <a:solidFill>
                <a:srgbClr val="000000"/>
              </a:solidFill>
              <a:latin typeface="IBM Plex Sans Light"/>
              <a:ea typeface="IBM Plex Sans Light"/>
              <a:cs typeface="IBM Plex Sans Light"/>
              <a:sym typeface="IBM Plex Sans Light"/>
            </a:endParaRPr>
          </a:p>
        </p:txBody>
      </p:sp>
      <p:sp>
        <p:nvSpPr>
          <p:cNvPr id="36" name="Picture Placeholder 35">
            <a:extLst>
              <a:ext uri="{FF2B5EF4-FFF2-40B4-BE49-F238E27FC236}">
                <a16:creationId xmlns:a16="http://schemas.microsoft.com/office/drawing/2014/main" id="{AAB6A059-5FB2-6A98-E397-B1963F76BAD2}"/>
              </a:ext>
            </a:extLst>
          </p:cNvPr>
          <p:cNvSpPr>
            <a:spLocks noGrp="1"/>
          </p:cNvSpPr>
          <p:nvPr>
            <p:ph type="pic" sz="quarter" idx="13" hasCustomPrompt="1"/>
          </p:nvPr>
        </p:nvSpPr>
        <p:spPr>
          <a:xfrm>
            <a:off x="12192000" y="0"/>
            <a:ext cx="12192000" cy="6858000"/>
          </a:xfrm>
        </p:spPr>
        <p:txBody>
          <a:bodyPr/>
          <a:lstStyle>
            <a:lvl1pPr>
              <a:defRPr>
                <a:solidFill>
                  <a:schemeClr val="tx2"/>
                </a:solidFill>
              </a:defRPr>
            </a:lvl1pPr>
          </a:lstStyle>
          <a:p>
            <a:r>
              <a:rPr lang="en-US" dirty="0"/>
              <a:t>Click icon to add image</a:t>
            </a:r>
          </a:p>
        </p:txBody>
      </p:sp>
      <p:sp>
        <p:nvSpPr>
          <p:cNvPr id="38" name="Text Placeholder 37">
            <a:extLst>
              <a:ext uri="{FF2B5EF4-FFF2-40B4-BE49-F238E27FC236}">
                <a16:creationId xmlns:a16="http://schemas.microsoft.com/office/drawing/2014/main" id="{28D1AEB0-CE30-3327-DAD2-C07E64DE65CE}"/>
              </a:ext>
            </a:extLst>
          </p:cNvPr>
          <p:cNvSpPr>
            <a:spLocks noGrp="1"/>
          </p:cNvSpPr>
          <p:nvPr>
            <p:ph type="body" sz="quarter" idx="14" hasCustomPrompt="1"/>
          </p:nvPr>
        </p:nvSpPr>
        <p:spPr>
          <a:xfrm>
            <a:off x="12534159" y="7375463"/>
            <a:ext cx="11267306" cy="2911538"/>
          </a:xfrm>
        </p:spPr>
        <p:txBody>
          <a:bodyPr lIns="0"/>
          <a:lstStyle>
            <a:lvl1pPr marL="228554" indent="-457108">
              <a:lnSpc>
                <a:spcPct val="110000"/>
              </a:lnSpc>
              <a:defRPr b="0" i="0">
                <a:solidFill>
                  <a:schemeClr val="tx2"/>
                </a:solidFill>
                <a:latin typeface="IBM Plex Serif Light" panose="02060403050406000203" pitchFamily="18" charset="77"/>
              </a:defRPr>
            </a:lvl1pPr>
          </a:lstStyle>
          <a:p>
            <a:pPr lvl="0"/>
            <a:r>
              <a:rPr lang="en-US" dirty="0"/>
              <a:t>“Click to add quote.”</a:t>
            </a:r>
          </a:p>
        </p:txBody>
      </p:sp>
      <p:sp>
        <p:nvSpPr>
          <p:cNvPr id="42" name="Text Placeholder 41">
            <a:extLst>
              <a:ext uri="{FF2B5EF4-FFF2-40B4-BE49-F238E27FC236}">
                <a16:creationId xmlns:a16="http://schemas.microsoft.com/office/drawing/2014/main" id="{A1923C09-FADA-CD4A-3C99-AD5FA7CEF7A9}"/>
              </a:ext>
            </a:extLst>
          </p:cNvPr>
          <p:cNvSpPr>
            <a:spLocks noGrp="1"/>
          </p:cNvSpPr>
          <p:nvPr>
            <p:ph type="body" sz="quarter" idx="15" hasCustomPrompt="1"/>
          </p:nvPr>
        </p:nvSpPr>
        <p:spPr>
          <a:xfrm>
            <a:off x="12742177" y="11249676"/>
            <a:ext cx="5543442" cy="747064"/>
          </a:xfrm>
        </p:spPr>
        <p:txBody>
          <a:bodyPr/>
          <a:lstStyle>
            <a:lvl1pPr>
              <a:defRPr sz="2400">
                <a:solidFill>
                  <a:schemeClr val="tx2"/>
                </a:solidFill>
              </a:defRPr>
            </a:lvl1pPr>
            <a:lvl2pPr>
              <a:defRPr sz="2800"/>
            </a:lvl2pPr>
            <a:lvl3pPr>
              <a:defRPr sz="2800"/>
            </a:lvl3pPr>
            <a:lvl4pPr>
              <a:defRPr sz="2800"/>
            </a:lvl4pPr>
            <a:lvl5pPr>
              <a:defRPr sz="2800"/>
            </a:lvl5pPr>
          </a:lstStyle>
          <a:p>
            <a:pPr lvl="0"/>
            <a:r>
              <a:rPr lang="en-US" dirty="0"/>
              <a:t>Click to add speaker title                       Click to add company or affiliation</a:t>
            </a:r>
          </a:p>
        </p:txBody>
      </p:sp>
      <p:sp>
        <p:nvSpPr>
          <p:cNvPr id="43" name="Text Placeholder 41">
            <a:extLst>
              <a:ext uri="{FF2B5EF4-FFF2-40B4-BE49-F238E27FC236}">
                <a16:creationId xmlns:a16="http://schemas.microsoft.com/office/drawing/2014/main" id="{78E51AA7-0222-FE6B-3260-BFC844BF3EB4}"/>
              </a:ext>
            </a:extLst>
          </p:cNvPr>
          <p:cNvSpPr>
            <a:spLocks noGrp="1"/>
          </p:cNvSpPr>
          <p:nvPr>
            <p:ph type="body" sz="quarter" idx="16" hasCustomPrompt="1"/>
          </p:nvPr>
        </p:nvSpPr>
        <p:spPr>
          <a:xfrm>
            <a:off x="12742178" y="10851468"/>
            <a:ext cx="5523780" cy="457200"/>
          </a:xfrm>
        </p:spPr>
        <p:txBody>
          <a:bodyPr/>
          <a:lstStyle>
            <a:lvl1pPr>
              <a:defRPr sz="2400" b="0" i="0">
                <a:solidFill>
                  <a:schemeClr val="tx2"/>
                </a:solidFill>
                <a:latin typeface="IBM Plex Sans" panose="020B0503050203000203" pitchFamily="34" charset="0"/>
              </a:defRPr>
            </a:lvl1pPr>
            <a:lvl2pPr>
              <a:defRPr sz="2800"/>
            </a:lvl2pPr>
            <a:lvl3pPr>
              <a:defRPr sz="2800"/>
            </a:lvl3pPr>
            <a:lvl4pPr>
              <a:defRPr sz="2800"/>
            </a:lvl4pPr>
            <a:lvl5pPr>
              <a:defRPr sz="2800"/>
            </a:lvl5pPr>
          </a:lstStyle>
          <a:p>
            <a:pPr lvl="0"/>
            <a:r>
              <a:rPr lang="en-US" dirty="0"/>
              <a:t>Click to add speaker name</a:t>
            </a:r>
          </a:p>
        </p:txBody>
      </p:sp>
      <p:cxnSp>
        <p:nvCxnSpPr>
          <p:cNvPr id="6" name="Google Shape;396;p2">
            <a:extLst>
              <a:ext uri="{FF2B5EF4-FFF2-40B4-BE49-F238E27FC236}">
                <a16:creationId xmlns:a16="http://schemas.microsoft.com/office/drawing/2014/main" id="{F96259BF-32C3-490B-025D-6FA89181063F}"/>
              </a:ext>
            </a:extLst>
          </p:cNvPr>
          <p:cNvCxnSpPr>
            <a:cxnSpLocks/>
          </p:cNvCxnSpPr>
          <p:nvPr userDrawn="1"/>
        </p:nvCxnSpPr>
        <p:spPr>
          <a:xfrm flipV="1">
            <a:off x="6095206" y="4144771"/>
            <a:ext cx="0" cy="8659466"/>
          </a:xfrm>
          <a:prstGeom prst="straightConnector1">
            <a:avLst/>
          </a:prstGeom>
          <a:noFill/>
          <a:ln w="12700" cap="flat" cmpd="sng">
            <a:solidFill>
              <a:schemeClr val="lt1"/>
            </a:solidFill>
            <a:prstDash val="solid"/>
            <a:round/>
            <a:headEnd type="none" w="sm" len="sm"/>
            <a:tailEnd type="none" w="sm" len="sm"/>
          </a:ln>
        </p:spPr>
      </p:cxnSp>
      <p:sp>
        <p:nvSpPr>
          <p:cNvPr id="8" name="Text Placeholder 7">
            <a:extLst>
              <a:ext uri="{FF2B5EF4-FFF2-40B4-BE49-F238E27FC236}">
                <a16:creationId xmlns:a16="http://schemas.microsoft.com/office/drawing/2014/main" id="{ADD349BC-3103-F4D5-95DE-82E95F9D95E3}"/>
              </a:ext>
            </a:extLst>
          </p:cNvPr>
          <p:cNvSpPr>
            <a:spLocks noGrp="1"/>
          </p:cNvSpPr>
          <p:nvPr>
            <p:ph type="body" sz="quarter" idx="24" hasCustomPrompt="1"/>
          </p:nvPr>
        </p:nvSpPr>
        <p:spPr>
          <a:xfrm>
            <a:off x="561735" y="4299313"/>
            <a:ext cx="4962046" cy="6418022"/>
          </a:xfrm>
        </p:spPr>
        <p:txBody>
          <a:bodyPr/>
          <a:lstStyle>
            <a:lvl1pPr>
              <a:defRPr sz="2400">
                <a:solidFill>
                  <a:schemeClr val="tx2"/>
                </a:solidFill>
              </a:defRPr>
            </a:lvl1pPr>
            <a:lvl2pPr>
              <a:defRPr sz="2400"/>
            </a:lvl2pPr>
            <a:lvl3pPr>
              <a:defRPr sz="2400"/>
            </a:lvl3pPr>
            <a:lvl4pPr>
              <a:defRPr sz="2400"/>
            </a:lvl4pPr>
            <a:lvl5pPr>
              <a:defRPr sz="2400"/>
            </a:lvl5pPr>
          </a:lstStyle>
          <a:p>
            <a:pPr lvl="0"/>
            <a:r>
              <a:rPr lang="en-US" dirty="0"/>
              <a:t>Click to add summary paragraph. Max characters, including spaces: 485</a:t>
            </a:r>
          </a:p>
        </p:txBody>
      </p:sp>
      <p:sp>
        <p:nvSpPr>
          <p:cNvPr id="10" name="Text Placeholder 7">
            <a:extLst>
              <a:ext uri="{FF2B5EF4-FFF2-40B4-BE49-F238E27FC236}">
                <a16:creationId xmlns:a16="http://schemas.microsoft.com/office/drawing/2014/main" id="{785B2B67-EECB-BB26-DD4E-FDA02945FF8E}"/>
              </a:ext>
            </a:extLst>
          </p:cNvPr>
          <p:cNvSpPr>
            <a:spLocks noGrp="1"/>
          </p:cNvSpPr>
          <p:nvPr>
            <p:ph type="body" sz="quarter" idx="26" hasCustomPrompt="1"/>
          </p:nvPr>
        </p:nvSpPr>
        <p:spPr>
          <a:xfrm>
            <a:off x="6666633" y="4684320"/>
            <a:ext cx="4952354" cy="2681312"/>
          </a:xfrm>
        </p:spPr>
        <p:txBody>
          <a:bodyPr/>
          <a:lstStyle>
            <a:lvl1pPr>
              <a:defRPr sz="2400"/>
            </a:lvl1pPr>
            <a:lvl2pPr>
              <a:defRPr sz="2400">
                <a:solidFill>
                  <a:schemeClr val="tx2"/>
                </a:solidFill>
              </a:defRPr>
            </a:lvl2pPr>
            <a:lvl3pPr>
              <a:defRPr sz="2400"/>
            </a:lvl3pPr>
            <a:lvl4pPr>
              <a:defRPr sz="2400"/>
            </a:lvl4pPr>
            <a:lvl5pPr>
              <a:defRPr sz="2400"/>
            </a:lvl5pPr>
          </a:lstStyle>
          <a:p>
            <a:pPr lvl="1"/>
            <a:r>
              <a:rPr lang="en-US" dirty="0"/>
              <a:t>Select to insert outcome</a:t>
            </a:r>
          </a:p>
        </p:txBody>
      </p:sp>
      <p:sp>
        <p:nvSpPr>
          <p:cNvPr id="14" name="TextBox 13">
            <a:extLst>
              <a:ext uri="{FF2B5EF4-FFF2-40B4-BE49-F238E27FC236}">
                <a16:creationId xmlns:a16="http://schemas.microsoft.com/office/drawing/2014/main" id="{FE6C0844-0EC6-2CCE-7A62-01B3DCA00072}"/>
              </a:ext>
            </a:extLst>
          </p:cNvPr>
          <p:cNvSpPr txBox="1"/>
          <p:nvPr userDrawn="1"/>
        </p:nvSpPr>
        <p:spPr>
          <a:xfrm>
            <a:off x="6381715" y="9277328"/>
            <a:ext cx="4952354" cy="391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0" indent="0" algn="l" defTabSz="2437912">
              <a:spcBef>
                <a:spcPts val="2900"/>
              </a:spcBef>
              <a:buSzPct val="100000"/>
              <a:buFontTx/>
              <a:buNone/>
            </a:pPr>
            <a:r>
              <a:rPr lang="en-US" sz="2800" b="1" i="0" kern="0" dirty="0">
                <a:solidFill>
                  <a:srgbClr val="000000"/>
                </a:solidFill>
                <a:latin typeface="IBM Plex Sans" panose="020B0503050203000203" pitchFamily="34" charset="0"/>
                <a:ea typeface="+mj-ea"/>
                <a:cs typeface="+mj-cs"/>
                <a:sym typeface="IBM Plex Sans Light"/>
              </a:rPr>
              <a:t>Solution components</a:t>
            </a:r>
          </a:p>
        </p:txBody>
      </p:sp>
      <p:sp>
        <p:nvSpPr>
          <p:cNvPr id="15" name="TextBox 14">
            <a:extLst>
              <a:ext uri="{FF2B5EF4-FFF2-40B4-BE49-F238E27FC236}">
                <a16:creationId xmlns:a16="http://schemas.microsoft.com/office/drawing/2014/main" id="{B6607504-06A9-444D-B167-F74A54C99284}"/>
              </a:ext>
            </a:extLst>
          </p:cNvPr>
          <p:cNvSpPr txBox="1"/>
          <p:nvPr userDrawn="1"/>
        </p:nvSpPr>
        <p:spPr>
          <a:xfrm>
            <a:off x="6381714" y="3948856"/>
            <a:ext cx="2459332" cy="391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0" indent="0" algn="l" defTabSz="2437912">
              <a:spcBef>
                <a:spcPts val="2900"/>
              </a:spcBef>
              <a:buSzPct val="100000"/>
              <a:buFontTx/>
              <a:buNone/>
            </a:pPr>
            <a:r>
              <a:rPr lang="en-US" sz="2800" b="1" i="0" kern="0" dirty="0">
                <a:solidFill>
                  <a:srgbClr val="000000"/>
                </a:solidFill>
                <a:latin typeface="IBM Plex Sans" panose="020B0503050203000203" pitchFamily="34" charset="0"/>
                <a:ea typeface="+mj-ea"/>
                <a:cs typeface="+mj-cs"/>
                <a:sym typeface="IBM Plex Sans Light"/>
              </a:rPr>
              <a:t>Outcomes</a:t>
            </a:r>
          </a:p>
        </p:txBody>
      </p:sp>
      <p:sp>
        <p:nvSpPr>
          <p:cNvPr id="4" name="Text Placeholder 7">
            <a:extLst>
              <a:ext uri="{FF2B5EF4-FFF2-40B4-BE49-F238E27FC236}">
                <a16:creationId xmlns:a16="http://schemas.microsoft.com/office/drawing/2014/main" id="{63467B0F-52D9-10B3-8C0B-DF428187A1B1}"/>
              </a:ext>
            </a:extLst>
          </p:cNvPr>
          <p:cNvSpPr>
            <a:spLocks noGrp="1"/>
          </p:cNvSpPr>
          <p:nvPr>
            <p:ph type="body" sz="quarter" idx="28" hasCustomPrompt="1"/>
          </p:nvPr>
        </p:nvSpPr>
        <p:spPr>
          <a:xfrm>
            <a:off x="6643794" y="9830035"/>
            <a:ext cx="4942832" cy="2143946"/>
          </a:xfrm>
        </p:spPr>
        <p:txBody>
          <a:bodyPr/>
          <a:lstStyle>
            <a:lvl1pPr>
              <a:defRPr sz="2400"/>
            </a:lvl1pPr>
            <a:lvl2pPr marL="0" indent="0">
              <a:buFontTx/>
              <a:buNone/>
              <a:defRPr sz="2400">
                <a:solidFill>
                  <a:schemeClr val="tx2"/>
                </a:solidFill>
              </a:defRPr>
            </a:lvl2pPr>
            <a:lvl3pPr>
              <a:defRPr sz="2400"/>
            </a:lvl3pPr>
            <a:lvl4pPr>
              <a:defRPr sz="2400"/>
            </a:lvl4pPr>
            <a:lvl5pPr>
              <a:defRPr sz="2400"/>
            </a:lvl5pPr>
          </a:lstStyle>
          <a:p>
            <a:pPr lvl="1"/>
            <a:r>
              <a:rPr lang="en-US" dirty="0"/>
              <a:t>Click to list solution component(s)</a:t>
            </a:r>
          </a:p>
        </p:txBody>
      </p:sp>
      <p:sp>
        <p:nvSpPr>
          <p:cNvPr id="3" name="Text Placeholder 41">
            <a:extLst>
              <a:ext uri="{FF2B5EF4-FFF2-40B4-BE49-F238E27FC236}">
                <a16:creationId xmlns:a16="http://schemas.microsoft.com/office/drawing/2014/main" id="{078D5C7D-E66E-9677-1D08-FC08F6CADFA5}"/>
              </a:ext>
            </a:extLst>
          </p:cNvPr>
          <p:cNvSpPr>
            <a:spLocks noGrp="1"/>
          </p:cNvSpPr>
          <p:nvPr>
            <p:ph type="body" sz="quarter" idx="18" hasCustomPrompt="1"/>
          </p:nvPr>
        </p:nvSpPr>
        <p:spPr>
          <a:xfrm>
            <a:off x="582536" y="491558"/>
            <a:ext cx="6857108" cy="397444"/>
          </a:xfrm>
        </p:spPr>
        <p:txBody>
          <a:bodyPr/>
          <a:lstStyle>
            <a:lvl1pPr>
              <a:defRPr sz="2400" b="0" i="0">
                <a:solidFill>
                  <a:schemeClr val="tx2"/>
                </a:solidFill>
                <a:latin typeface="IBM Plex Sans" panose="020B0503050203000203" pitchFamily="34" charset="0"/>
              </a:defRPr>
            </a:lvl1pPr>
            <a:lvl2pPr>
              <a:defRPr sz="2800"/>
            </a:lvl2pPr>
            <a:lvl3pPr>
              <a:defRPr sz="2800"/>
            </a:lvl3pPr>
            <a:lvl4pPr>
              <a:defRPr sz="2800"/>
            </a:lvl4pPr>
            <a:lvl5pPr>
              <a:defRPr sz="2800"/>
            </a:lvl5pPr>
          </a:lstStyle>
          <a:p>
            <a:pPr lvl="0"/>
            <a:r>
              <a:rPr lang="en-US" dirty="0"/>
              <a:t>Click to add client name followed by “and IBM”</a:t>
            </a:r>
          </a:p>
        </p:txBody>
      </p:sp>
      <p:sp>
        <p:nvSpPr>
          <p:cNvPr id="5" name="Text Placeholder 4">
            <a:extLst>
              <a:ext uri="{FF2B5EF4-FFF2-40B4-BE49-F238E27FC236}">
                <a16:creationId xmlns:a16="http://schemas.microsoft.com/office/drawing/2014/main" id="{F222A7C8-C5D9-BDFD-4A27-47B2415F4688}"/>
              </a:ext>
            </a:extLst>
          </p:cNvPr>
          <p:cNvSpPr>
            <a:spLocks noGrp="1"/>
          </p:cNvSpPr>
          <p:nvPr>
            <p:ph type="body" sz="quarter" idx="27" hasCustomPrompt="1"/>
          </p:nvPr>
        </p:nvSpPr>
        <p:spPr>
          <a:xfrm>
            <a:off x="6666632" y="12187991"/>
            <a:ext cx="4950768" cy="997786"/>
          </a:xfr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marL="146274" indent="-146274">
              <a:lnSpc>
                <a:spcPct val="120000"/>
              </a:lnSpc>
              <a:spcBef>
                <a:spcPts val="0"/>
              </a:spcBef>
              <a:defRPr sz="1600" b="0" i="0">
                <a:solidFill>
                  <a:schemeClr val="tx1"/>
                </a:solidFill>
                <a:latin typeface="IBM Plex Sans" panose="020B0503050203000203" pitchFamily="34" charset="0"/>
              </a:defRPr>
            </a:lvl2pPr>
            <a:lvl3pPr marL="292550" indent="-146274">
              <a:lnSpc>
                <a:spcPct val="120000"/>
              </a:lnSpc>
              <a:spcBef>
                <a:spcPts val="0"/>
              </a:spcBef>
              <a:defRPr sz="1600" b="0" i="0">
                <a:solidFill>
                  <a:schemeClr val="tx1"/>
                </a:solidFill>
                <a:latin typeface="IBM Plex Sans" panose="020B0503050203000203" pitchFamily="34" charset="0"/>
              </a:defRPr>
            </a:lvl3pPr>
            <a:lvl4pPr marL="438824" indent="-14627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pPr lvl="0"/>
            <a:r>
              <a:rPr lang="en-US" dirty="0"/>
              <a:t>1. “Title of the document,” Publisher, day month year</a:t>
            </a:r>
          </a:p>
        </p:txBody>
      </p:sp>
      <p:sp>
        <p:nvSpPr>
          <p:cNvPr id="7" name="Picture Placeholder 35">
            <a:extLst>
              <a:ext uri="{FF2B5EF4-FFF2-40B4-BE49-F238E27FC236}">
                <a16:creationId xmlns:a16="http://schemas.microsoft.com/office/drawing/2014/main" id="{60B3BE36-7F84-BA50-BF7F-6ACF330A1DAA}"/>
              </a:ext>
            </a:extLst>
          </p:cNvPr>
          <p:cNvSpPr>
            <a:spLocks noGrp="1" noChangeAspect="1"/>
          </p:cNvSpPr>
          <p:nvPr>
            <p:ph type="pic" sz="quarter" idx="30" hasCustomPrompt="1"/>
          </p:nvPr>
        </p:nvSpPr>
        <p:spPr>
          <a:xfrm>
            <a:off x="603801" y="11212500"/>
            <a:ext cx="4919982" cy="782452"/>
          </a:xfrm>
        </p:spPr>
        <p:txBody>
          <a:bodyPr/>
          <a:lstStyle>
            <a:lvl1pPr>
              <a:lnSpc>
                <a:spcPct val="100000"/>
              </a:lnSpc>
              <a:defRPr sz="1800">
                <a:solidFill>
                  <a:schemeClr val="tx2"/>
                </a:solidFill>
              </a:defRPr>
            </a:lvl1pPr>
          </a:lstStyle>
          <a:p>
            <a:r>
              <a:rPr lang="en-US" dirty="0"/>
              <a:t>Click icon to add</a:t>
            </a:r>
            <a:br>
              <a:rPr lang="en-US" dirty="0"/>
            </a:br>
            <a:r>
              <a:rPr lang="en-US" dirty="0"/>
              <a:t>client logo, if</a:t>
            </a:r>
            <a:br>
              <a:rPr lang="en-US" dirty="0"/>
            </a:br>
            <a:r>
              <a:rPr lang="en-US" dirty="0"/>
              <a:t>applicable</a:t>
            </a:r>
          </a:p>
        </p:txBody>
      </p:sp>
      <p:sp>
        <p:nvSpPr>
          <p:cNvPr id="9" name="Text Placeholder 6">
            <a:extLst>
              <a:ext uri="{FF2B5EF4-FFF2-40B4-BE49-F238E27FC236}">
                <a16:creationId xmlns:a16="http://schemas.microsoft.com/office/drawing/2014/main" id="{B5B0C5AD-05E4-F6B0-CC7D-D5CD923431BE}"/>
              </a:ext>
            </a:extLst>
          </p:cNvPr>
          <p:cNvSpPr>
            <a:spLocks noGrp="1"/>
          </p:cNvSpPr>
          <p:nvPr>
            <p:ph type="body" sz="quarter" idx="32" hasCustomPrompt="1"/>
          </p:nvPr>
        </p:nvSpPr>
        <p:spPr>
          <a:xfrm>
            <a:off x="584886" y="1604772"/>
            <a:ext cx="9838044" cy="1824228"/>
          </a:xfrm>
        </p:spPr>
        <p:txBody>
          <a:bodyPr/>
          <a:lstStyle/>
          <a:p>
            <a:pPr lvl="0"/>
            <a:r>
              <a:rPr lang="en-US" dirty="0"/>
              <a:t>Click to add headline. Max characters, including spaces: 70</a:t>
            </a:r>
          </a:p>
        </p:txBody>
      </p:sp>
    </p:spTree>
    <p:extLst>
      <p:ext uri="{BB962C8B-B14F-4D97-AF65-F5344CB8AC3E}">
        <p14:creationId xmlns:p14="http://schemas.microsoft.com/office/powerpoint/2010/main" val="388553268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Cover, imagery">
    <p:spTree>
      <p:nvGrpSpPr>
        <p:cNvPr id="1" name=""/>
        <p:cNvGrpSpPr/>
        <p:nvPr/>
      </p:nvGrpSpPr>
      <p:grpSpPr>
        <a:xfrm>
          <a:off x="0" y="0"/>
          <a:ext cx="0" cy="0"/>
          <a:chOff x="0" y="0"/>
          <a:chExt cx="0" cy="0"/>
        </a:xfrm>
      </p:grpSpPr>
      <p:sp>
        <p:nvSpPr>
          <p:cNvPr id="11" name="Picture Placeholder 4"/>
          <p:cNvSpPr>
            <a:spLocks noGrp="1"/>
          </p:cNvSpPr>
          <p:nvPr>
            <p:ph type="pic" idx="21"/>
          </p:nvPr>
        </p:nvSpPr>
        <p:spPr>
          <a:xfrm>
            <a:off x="0" y="-2"/>
            <a:ext cx="24387175" cy="12195176"/>
          </a:xfrm>
          <a:prstGeom prst="rect">
            <a:avLst/>
          </a:prstGeom>
        </p:spPr>
        <p:txBody>
          <a:bodyPr lIns="91439" tIns="45719" rIns="91439" bIns="45719"/>
          <a:lstStyle/>
          <a:p>
            <a:endParaRPr/>
          </a:p>
        </p:txBody>
      </p:sp>
      <p:sp>
        <p:nvSpPr>
          <p:cNvPr id="12" name="68/84/132pt title,  5 lines maximum,  sentence case"/>
          <p:cNvSpPr txBox="1">
            <a:spLocks noGrp="1"/>
          </p:cNvSpPr>
          <p:nvPr>
            <p:ph type="body" sz="half" idx="22"/>
          </p:nvPr>
        </p:nvSpPr>
        <p:spPr>
          <a:xfrm>
            <a:off x="569929" y="251618"/>
            <a:ext cx="11053060" cy="7387328"/>
          </a:xfrm>
          <a:prstGeom prst="rect">
            <a:avLst/>
          </a:prstGeom>
        </p:spPr>
        <p:txBody>
          <a:bodyPr/>
          <a:lstStyle/>
          <a:p>
            <a:pPr defTabSz="2438400">
              <a:lnSpc>
                <a:spcPct val="90000"/>
              </a:lnSpc>
              <a:defRPr sz="8400"/>
            </a:pPr>
            <a:r>
              <a:t>68/84/132pt title, </a:t>
            </a:r>
            <a:br/>
            <a:r>
              <a:t>5 lines maximum, </a:t>
            </a:r>
            <a:br/>
            <a:r>
              <a:t>sentence case</a:t>
            </a:r>
          </a:p>
        </p:txBody>
      </p:sp>
      <p:sp>
        <p:nvSpPr>
          <p:cNvPr id="13" name="email.address@ibm.com…"/>
          <p:cNvSpPr txBox="1">
            <a:spLocks noGrp="1"/>
          </p:cNvSpPr>
          <p:nvPr>
            <p:ph type="body" sz="quarter" idx="23"/>
          </p:nvPr>
        </p:nvSpPr>
        <p:spPr>
          <a:xfrm>
            <a:off x="6664014" y="12402268"/>
            <a:ext cx="4952255" cy="825925"/>
          </a:xfrm>
          <a:prstGeom prst="rect">
            <a:avLst/>
          </a:prstGeom>
        </p:spPr>
        <p:txBody>
          <a:bodyPr anchor="b"/>
          <a:lstStyle/>
          <a:p>
            <a:pPr defTabSz="2438400">
              <a:defRPr sz="2400"/>
            </a:pPr>
            <a:r>
              <a:rPr u="sng">
                <a:solidFill>
                  <a:schemeClr val="accent1"/>
                </a:solidFill>
                <a:uFill>
                  <a:solidFill>
                    <a:schemeClr val="accent1"/>
                  </a:solidFill>
                </a:uFill>
                <a:hlinkClick r:id="rId2"/>
              </a:rPr>
              <a:t>email.address@ibm.com</a:t>
            </a:r>
          </a:p>
          <a:p>
            <a:pPr defTabSz="2438400">
              <a:defRPr sz="2400"/>
            </a:pPr>
            <a:r>
              <a:t>123.456.7890</a:t>
            </a:r>
          </a:p>
        </p:txBody>
      </p:sp>
      <p:pic>
        <p:nvPicPr>
          <p:cNvPr id="14" name="Image" descr="Image"/>
          <p:cNvPicPr>
            <a:picLocks noChangeAspect="1"/>
          </p:cNvPicPr>
          <p:nvPr/>
        </p:nvPicPr>
        <p:blipFill>
          <a:blip r:embed="rId3"/>
          <a:stretch>
            <a:fillRect/>
          </a:stretch>
        </p:blipFill>
        <p:spPr>
          <a:xfrm>
            <a:off x="22365273" y="12573000"/>
            <a:ext cx="1543916" cy="576073"/>
          </a:xfrm>
          <a:prstGeom prst="rect">
            <a:avLst/>
          </a:prstGeom>
          <a:ln w="12700">
            <a:miter lim="400000"/>
          </a:ln>
        </p:spPr>
      </p:pic>
      <p:sp>
        <p:nvSpPr>
          <p:cNvPr id="15" name="Firstname Lastname Job Title"/>
          <p:cNvSpPr txBox="1">
            <a:spLocks noGrp="1"/>
          </p:cNvSpPr>
          <p:nvPr>
            <p:ph type="body" sz="quarter" idx="24"/>
          </p:nvPr>
        </p:nvSpPr>
        <p:spPr>
          <a:xfrm>
            <a:off x="571068" y="12211983"/>
            <a:ext cx="4950671" cy="1021841"/>
          </a:xfrm>
          <a:prstGeom prst="rect">
            <a:avLst/>
          </a:prstGeom>
        </p:spPr>
        <p:txBody>
          <a:bodyPr anchor="b"/>
          <a:lstStyle/>
          <a:p>
            <a:pPr defTabSz="2438400">
              <a:defRPr sz="2400"/>
            </a:pPr>
            <a:r>
              <a:t>Firstname Lastname</a:t>
            </a:r>
            <a:br/>
            <a:r>
              <a:t>Job Title</a:t>
            </a:r>
          </a:p>
        </p:txBody>
      </p:sp>
      <p:sp>
        <p:nvSpPr>
          <p:cNvPr id="16"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1392436673"/>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Cover, cyan">
    <p:spTree>
      <p:nvGrpSpPr>
        <p:cNvPr id="1" name=""/>
        <p:cNvGrpSpPr/>
        <p:nvPr/>
      </p:nvGrpSpPr>
      <p:grpSpPr>
        <a:xfrm>
          <a:off x="0" y="0"/>
          <a:ext cx="0" cy="0"/>
          <a:chOff x="0" y="0"/>
          <a:chExt cx="0" cy="0"/>
        </a:xfrm>
      </p:grpSpPr>
      <p:sp>
        <p:nvSpPr>
          <p:cNvPr id="23" name="Rectangle 2"/>
          <p:cNvSpPr/>
          <p:nvPr/>
        </p:nvSpPr>
        <p:spPr>
          <a:xfrm>
            <a:off x="1" y="-2"/>
            <a:ext cx="24387174" cy="12182922"/>
          </a:xfrm>
          <a:prstGeom prst="rect">
            <a:avLst/>
          </a:prstGeom>
          <a:solidFill>
            <a:srgbClr val="E5F6FF"/>
          </a:solidFill>
          <a:ln w="12700">
            <a:miter lim="400000"/>
          </a:ln>
        </p:spPr>
        <p:txBody>
          <a:bodyPr tIns="91439" bIns="91439"/>
          <a:lstStyle/>
          <a:p>
            <a:pPr defTabSz="914400">
              <a:defRPr sz="1400"/>
            </a:pPr>
            <a:endParaRPr/>
          </a:p>
        </p:txBody>
      </p:sp>
      <p:pic>
        <p:nvPicPr>
          <p:cNvPr id="24" name="Image" descr="Image"/>
          <p:cNvPicPr>
            <a:picLocks noChangeAspect="1"/>
          </p:cNvPicPr>
          <p:nvPr/>
        </p:nvPicPr>
        <p:blipFill>
          <a:blip r:embed="rId2"/>
          <a:stretch>
            <a:fillRect/>
          </a:stretch>
        </p:blipFill>
        <p:spPr>
          <a:xfrm>
            <a:off x="22365273" y="12573000"/>
            <a:ext cx="1543916" cy="576073"/>
          </a:xfrm>
          <a:prstGeom prst="rect">
            <a:avLst/>
          </a:prstGeom>
          <a:ln w="12700">
            <a:miter lim="400000"/>
          </a:ln>
        </p:spPr>
      </p:pic>
      <p:sp>
        <p:nvSpPr>
          <p:cNvPr id="25" name="68/84/132pt title,  5 lines maximum,  sentence case"/>
          <p:cNvSpPr txBox="1">
            <a:spLocks noGrp="1"/>
          </p:cNvSpPr>
          <p:nvPr>
            <p:ph type="body" sz="half" idx="21"/>
          </p:nvPr>
        </p:nvSpPr>
        <p:spPr>
          <a:xfrm>
            <a:off x="569929" y="251618"/>
            <a:ext cx="11053060" cy="7385719"/>
          </a:xfrm>
          <a:prstGeom prst="rect">
            <a:avLst/>
          </a:prstGeom>
        </p:spPr>
        <p:txBody>
          <a:bodyPr/>
          <a:lstStyle/>
          <a:p>
            <a:pPr defTabSz="2438400">
              <a:lnSpc>
                <a:spcPct val="90000"/>
              </a:lnSpc>
              <a:defRPr sz="8400"/>
            </a:pPr>
            <a:r>
              <a:t>68/84/132pt title, </a:t>
            </a:r>
            <a:br/>
            <a:r>
              <a:t>5 lines maximum, </a:t>
            </a:r>
            <a:br/>
            <a:r>
              <a:t>sentence case</a:t>
            </a:r>
          </a:p>
        </p:txBody>
      </p:sp>
      <p:sp>
        <p:nvSpPr>
          <p:cNvPr id="26" name="email.address@ibm.com…"/>
          <p:cNvSpPr txBox="1">
            <a:spLocks noGrp="1"/>
          </p:cNvSpPr>
          <p:nvPr>
            <p:ph type="body" sz="quarter" idx="22"/>
          </p:nvPr>
        </p:nvSpPr>
        <p:spPr>
          <a:xfrm>
            <a:off x="6664014" y="12402268"/>
            <a:ext cx="4952255" cy="825925"/>
          </a:xfrm>
          <a:prstGeom prst="rect">
            <a:avLst/>
          </a:prstGeom>
        </p:spPr>
        <p:txBody>
          <a:bodyPr anchor="b"/>
          <a:lstStyle/>
          <a:p>
            <a:pPr defTabSz="2438400">
              <a:defRPr sz="2400"/>
            </a:pPr>
            <a:r>
              <a:rPr u="sng">
                <a:solidFill>
                  <a:schemeClr val="accent1"/>
                </a:solidFill>
                <a:uFill>
                  <a:solidFill>
                    <a:schemeClr val="accent1"/>
                  </a:solidFill>
                </a:uFill>
                <a:hlinkClick r:id="rId3"/>
              </a:rPr>
              <a:t>email.address@ibm.com</a:t>
            </a:r>
          </a:p>
          <a:p>
            <a:pPr defTabSz="2438400">
              <a:defRPr sz="2400"/>
            </a:pPr>
            <a:r>
              <a:t>123.456.7890</a:t>
            </a:r>
          </a:p>
        </p:txBody>
      </p:sp>
      <p:sp>
        <p:nvSpPr>
          <p:cNvPr id="27" name="Firstname Lastname Job Title"/>
          <p:cNvSpPr txBox="1">
            <a:spLocks noGrp="1"/>
          </p:cNvSpPr>
          <p:nvPr>
            <p:ph type="body" sz="quarter" idx="23"/>
          </p:nvPr>
        </p:nvSpPr>
        <p:spPr>
          <a:xfrm>
            <a:off x="571068" y="12211983"/>
            <a:ext cx="4950671" cy="1021841"/>
          </a:xfrm>
          <a:prstGeom prst="rect">
            <a:avLst/>
          </a:prstGeom>
        </p:spPr>
        <p:txBody>
          <a:bodyPr anchor="b"/>
          <a:lstStyle/>
          <a:p>
            <a:pPr defTabSz="2438400">
              <a:defRPr sz="2400"/>
            </a:pPr>
            <a:r>
              <a:t>Firstname Lastname</a:t>
            </a:r>
            <a:br/>
            <a:r>
              <a:t>Job Title</a:t>
            </a:r>
          </a:p>
        </p:txBody>
      </p:sp>
      <p:sp>
        <p:nvSpPr>
          <p:cNvPr id="28"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1085161708"/>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Cover, plain">
    <p:spTree>
      <p:nvGrpSpPr>
        <p:cNvPr id="1" name=""/>
        <p:cNvGrpSpPr/>
        <p:nvPr/>
      </p:nvGrpSpPr>
      <p:grpSpPr>
        <a:xfrm>
          <a:off x="0" y="0"/>
          <a:ext cx="0" cy="0"/>
          <a:chOff x="0" y="0"/>
          <a:chExt cx="0" cy="0"/>
        </a:xfrm>
      </p:grpSpPr>
      <p:pic>
        <p:nvPicPr>
          <p:cNvPr id="35" name="Image" descr="Image"/>
          <p:cNvPicPr>
            <a:picLocks noChangeAspect="1"/>
          </p:cNvPicPr>
          <p:nvPr/>
        </p:nvPicPr>
        <p:blipFill>
          <a:blip r:embed="rId2"/>
          <a:stretch>
            <a:fillRect/>
          </a:stretch>
        </p:blipFill>
        <p:spPr>
          <a:xfrm>
            <a:off x="22365273" y="12573000"/>
            <a:ext cx="1543916" cy="576073"/>
          </a:xfrm>
          <a:prstGeom prst="rect">
            <a:avLst/>
          </a:prstGeom>
          <a:ln w="12700">
            <a:miter lim="400000"/>
          </a:ln>
        </p:spPr>
      </p:pic>
      <p:sp>
        <p:nvSpPr>
          <p:cNvPr id="36" name="68/84/132pt title,  5 lines maximum,  sentence case…"/>
          <p:cNvSpPr txBox="1">
            <a:spLocks noGrp="1"/>
          </p:cNvSpPr>
          <p:nvPr>
            <p:ph type="body" sz="half" idx="21"/>
          </p:nvPr>
        </p:nvSpPr>
        <p:spPr>
          <a:xfrm>
            <a:off x="569929" y="251618"/>
            <a:ext cx="11053060" cy="10432744"/>
          </a:xfrm>
          <a:prstGeom prst="rect">
            <a:avLst/>
          </a:prstGeom>
        </p:spPr>
        <p:txBody>
          <a:bodyPr/>
          <a:lstStyle/>
          <a:p>
            <a:pPr defTabSz="2438400">
              <a:lnSpc>
                <a:spcPct val="90000"/>
              </a:lnSpc>
              <a:defRPr sz="8400"/>
            </a:pPr>
            <a:r>
              <a:t>68/84/132pt title, </a:t>
            </a:r>
            <a:br/>
            <a:r>
              <a:t>5 lines maximum, </a:t>
            </a:r>
            <a:br/>
            <a:r>
              <a:t>sentence case</a:t>
            </a:r>
          </a:p>
          <a:p>
            <a:pPr defTabSz="457200">
              <a:defRPr sz="2800"/>
            </a:pPr>
            <a:r>
              <a:t> </a:t>
            </a:r>
          </a:p>
          <a:p>
            <a:pPr defTabSz="457200">
              <a:defRPr sz="2800"/>
            </a:pPr>
            <a:r>
              <a:t>28/36pt subhead or</a:t>
            </a:r>
            <a:br/>
            <a:r>
              <a:t>presenter name and job title</a:t>
            </a:r>
          </a:p>
        </p:txBody>
      </p:sp>
      <p:sp>
        <p:nvSpPr>
          <p:cNvPr id="37"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75634834"/>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Cover, plain, label">
    <p:spTree>
      <p:nvGrpSpPr>
        <p:cNvPr id="1" name=""/>
        <p:cNvGrpSpPr/>
        <p:nvPr/>
      </p:nvGrpSpPr>
      <p:grpSpPr>
        <a:xfrm>
          <a:off x="0" y="0"/>
          <a:ext cx="0" cy="0"/>
          <a:chOff x="0" y="0"/>
          <a:chExt cx="0" cy="0"/>
        </a:xfrm>
      </p:grpSpPr>
      <p:pic>
        <p:nvPicPr>
          <p:cNvPr id="44" name="Image" descr="Image"/>
          <p:cNvPicPr>
            <a:picLocks noChangeAspect="1"/>
          </p:cNvPicPr>
          <p:nvPr/>
        </p:nvPicPr>
        <p:blipFill>
          <a:blip r:embed="rId2"/>
          <a:stretch>
            <a:fillRect/>
          </a:stretch>
        </p:blipFill>
        <p:spPr>
          <a:xfrm>
            <a:off x="22365273" y="12573000"/>
            <a:ext cx="1543916" cy="576073"/>
          </a:xfrm>
          <a:prstGeom prst="rect">
            <a:avLst/>
          </a:prstGeom>
          <a:ln w="12700">
            <a:miter lim="400000"/>
          </a:ln>
        </p:spPr>
      </p:pic>
      <p:sp>
        <p:nvSpPr>
          <p:cNvPr id="45" name="68/84/132pt title,  5 lines maximum,  sentence case"/>
          <p:cNvSpPr txBox="1">
            <a:spLocks noGrp="1"/>
          </p:cNvSpPr>
          <p:nvPr>
            <p:ph type="body" sz="half" idx="21"/>
          </p:nvPr>
        </p:nvSpPr>
        <p:spPr>
          <a:xfrm>
            <a:off x="569929" y="251618"/>
            <a:ext cx="11053060" cy="10439100"/>
          </a:xfrm>
          <a:prstGeom prst="rect">
            <a:avLst/>
          </a:prstGeom>
        </p:spPr>
        <p:txBody>
          <a:bodyPr/>
          <a:lstStyle/>
          <a:p>
            <a:pPr defTabSz="2438400">
              <a:lnSpc>
                <a:spcPct val="90000"/>
              </a:lnSpc>
              <a:defRPr sz="8400"/>
            </a:pPr>
            <a:r>
              <a:t>68/84/132pt title, </a:t>
            </a:r>
            <a:br/>
            <a:r>
              <a:t>5 lines maximum, </a:t>
            </a:r>
            <a:br/>
            <a:r>
              <a:t>sentence case</a:t>
            </a:r>
          </a:p>
        </p:txBody>
      </p:sp>
      <p:sp>
        <p:nvSpPr>
          <p:cNvPr id="46" name="28pt, 1 line maximum"/>
          <p:cNvSpPr txBox="1">
            <a:spLocks noGrp="1"/>
          </p:cNvSpPr>
          <p:nvPr>
            <p:ph type="body" sz="quarter" idx="22"/>
          </p:nvPr>
        </p:nvSpPr>
        <p:spPr>
          <a:xfrm>
            <a:off x="567364" y="12773962"/>
            <a:ext cx="11058189" cy="469901"/>
          </a:xfrm>
          <a:prstGeom prst="rect">
            <a:avLst/>
          </a:prstGeom>
        </p:spPr>
        <p:txBody>
          <a:bodyPr anchor="b"/>
          <a:lstStyle>
            <a:lvl1pPr defTabSz="2438400">
              <a:defRPr sz="2800"/>
            </a:lvl1pPr>
          </a:lstStyle>
          <a:p>
            <a:r>
              <a:t>28pt, 1 line maximum</a:t>
            </a:r>
          </a:p>
        </p:txBody>
      </p:sp>
      <p:sp>
        <p:nvSpPr>
          <p:cNvPr id="47"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2923882574"/>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type="tx">
  <p:cSld name="Cover, imagery, half ">
    <p:spTree>
      <p:nvGrpSpPr>
        <p:cNvPr id="1" name=""/>
        <p:cNvGrpSpPr/>
        <p:nvPr/>
      </p:nvGrpSpPr>
      <p:grpSpPr>
        <a:xfrm>
          <a:off x="0" y="0"/>
          <a:ext cx="0" cy="0"/>
          <a:chOff x="0" y="0"/>
          <a:chExt cx="0" cy="0"/>
        </a:xfrm>
      </p:grpSpPr>
      <p:sp>
        <p:nvSpPr>
          <p:cNvPr id="54" name="Picture Placeholder 6"/>
          <p:cNvSpPr>
            <a:spLocks noGrp="1"/>
          </p:cNvSpPr>
          <p:nvPr>
            <p:ph type="pic" idx="21"/>
          </p:nvPr>
        </p:nvSpPr>
        <p:spPr>
          <a:xfrm>
            <a:off x="12763499" y="569912"/>
            <a:ext cx="11043133" cy="12580251"/>
          </a:xfrm>
          <a:prstGeom prst="rect">
            <a:avLst/>
          </a:prstGeom>
        </p:spPr>
        <p:txBody>
          <a:bodyPr lIns="91439" tIns="45719" rIns="91439" bIns="45719"/>
          <a:lstStyle/>
          <a:p>
            <a:endParaRPr/>
          </a:p>
        </p:txBody>
      </p:sp>
      <p:pic>
        <p:nvPicPr>
          <p:cNvPr id="55" name="Image" descr="Image"/>
          <p:cNvPicPr>
            <a:picLocks noChangeAspect="1"/>
          </p:cNvPicPr>
          <p:nvPr/>
        </p:nvPicPr>
        <p:blipFill>
          <a:blip r:embed="rId2"/>
          <a:stretch>
            <a:fillRect/>
          </a:stretch>
        </p:blipFill>
        <p:spPr>
          <a:xfrm>
            <a:off x="575091" y="12573000"/>
            <a:ext cx="1543916" cy="576073"/>
          </a:xfrm>
          <a:prstGeom prst="rect">
            <a:avLst/>
          </a:prstGeom>
          <a:ln w="12700">
            <a:miter lim="400000"/>
          </a:ln>
        </p:spPr>
      </p:pic>
      <p:sp>
        <p:nvSpPr>
          <p:cNvPr id="56" name="68/84/132pt title,  5 lines maximum,  sentence case…"/>
          <p:cNvSpPr txBox="1">
            <a:spLocks noGrp="1"/>
          </p:cNvSpPr>
          <p:nvPr>
            <p:ph type="body" sz="half" idx="22"/>
          </p:nvPr>
        </p:nvSpPr>
        <p:spPr>
          <a:xfrm>
            <a:off x="569929" y="251618"/>
            <a:ext cx="11053060" cy="10432744"/>
          </a:xfrm>
          <a:prstGeom prst="rect">
            <a:avLst/>
          </a:prstGeom>
        </p:spPr>
        <p:txBody>
          <a:bodyPr/>
          <a:lstStyle/>
          <a:p>
            <a:pPr defTabSz="2438400">
              <a:lnSpc>
                <a:spcPct val="90000"/>
              </a:lnSpc>
              <a:defRPr sz="8400"/>
            </a:pPr>
            <a:r>
              <a:t>68/84/132pt title, </a:t>
            </a:r>
            <a:br/>
            <a:r>
              <a:t>5 lines maximum, </a:t>
            </a:r>
            <a:br/>
            <a:r>
              <a:t>sentence case</a:t>
            </a:r>
          </a:p>
          <a:p>
            <a:pPr defTabSz="457200">
              <a:defRPr sz="2800"/>
            </a:pPr>
            <a:r>
              <a:t> </a:t>
            </a:r>
          </a:p>
          <a:p>
            <a:pPr defTabSz="457200">
              <a:defRPr sz="2800"/>
            </a:pPr>
            <a:r>
              <a:t>28/36pt subhead or</a:t>
            </a:r>
            <a:br/>
            <a:r>
              <a:t>presenter name and job title</a:t>
            </a:r>
          </a:p>
        </p:txBody>
      </p:sp>
      <p:sp>
        <p:nvSpPr>
          <p:cNvPr id="57"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1358747456"/>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type="tx">
  <p:cSld name="Cover, imagery, half, label">
    <p:spTree>
      <p:nvGrpSpPr>
        <p:cNvPr id="1" name=""/>
        <p:cNvGrpSpPr/>
        <p:nvPr/>
      </p:nvGrpSpPr>
      <p:grpSpPr>
        <a:xfrm>
          <a:off x="0" y="0"/>
          <a:ext cx="0" cy="0"/>
          <a:chOff x="0" y="0"/>
          <a:chExt cx="0" cy="0"/>
        </a:xfrm>
      </p:grpSpPr>
      <p:sp>
        <p:nvSpPr>
          <p:cNvPr id="64" name="Picture Placeholder 6"/>
          <p:cNvSpPr>
            <a:spLocks noGrp="1"/>
          </p:cNvSpPr>
          <p:nvPr>
            <p:ph type="pic" idx="21"/>
          </p:nvPr>
        </p:nvSpPr>
        <p:spPr>
          <a:xfrm>
            <a:off x="12763499" y="569912"/>
            <a:ext cx="11043133" cy="12580251"/>
          </a:xfrm>
          <a:prstGeom prst="rect">
            <a:avLst/>
          </a:prstGeom>
        </p:spPr>
        <p:txBody>
          <a:bodyPr lIns="91439" tIns="45719" rIns="91439" bIns="45719"/>
          <a:lstStyle/>
          <a:p>
            <a:endParaRPr/>
          </a:p>
        </p:txBody>
      </p:sp>
      <p:pic>
        <p:nvPicPr>
          <p:cNvPr id="65" name="Image" descr="Image"/>
          <p:cNvPicPr>
            <a:picLocks noChangeAspect="1"/>
          </p:cNvPicPr>
          <p:nvPr/>
        </p:nvPicPr>
        <p:blipFill>
          <a:blip r:embed="rId2"/>
          <a:stretch>
            <a:fillRect/>
          </a:stretch>
        </p:blipFill>
        <p:spPr>
          <a:xfrm>
            <a:off x="575091" y="12573000"/>
            <a:ext cx="1543916" cy="576073"/>
          </a:xfrm>
          <a:prstGeom prst="rect">
            <a:avLst/>
          </a:prstGeom>
          <a:ln w="12700">
            <a:miter lim="400000"/>
          </a:ln>
        </p:spPr>
      </p:pic>
      <p:sp>
        <p:nvSpPr>
          <p:cNvPr id="66" name="68/84/132pt title,  5 lines maximum,  sentence case"/>
          <p:cNvSpPr txBox="1">
            <a:spLocks noGrp="1"/>
          </p:cNvSpPr>
          <p:nvPr>
            <p:ph type="body" sz="half" idx="22"/>
          </p:nvPr>
        </p:nvSpPr>
        <p:spPr>
          <a:xfrm>
            <a:off x="569929" y="1270000"/>
            <a:ext cx="11053060" cy="9138601"/>
          </a:xfrm>
          <a:prstGeom prst="rect">
            <a:avLst/>
          </a:prstGeom>
        </p:spPr>
        <p:txBody>
          <a:bodyPr/>
          <a:lstStyle/>
          <a:p>
            <a:pPr defTabSz="2438400">
              <a:lnSpc>
                <a:spcPct val="90000"/>
              </a:lnSpc>
              <a:defRPr sz="8400"/>
            </a:pPr>
            <a:r>
              <a:t>68/84/132pt title, </a:t>
            </a:r>
            <a:br/>
            <a:r>
              <a:t>5 lines maximum, </a:t>
            </a:r>
            <a:br/>
            <a:r>
              <a:t>sentence case</a:t>
            </a:r>
          </a:p>
        </p:txBody>
      </p:sp>
      <p:sp>
        <p:nvSpPr>
          <p:cNvPr id="67" name="28pt, 1 line maximum"/>
          <p:cNvSpPr txBox="1">
            <a:spLocks noGrp="1"/>
          </p:cNvSpPr>
          <p:nvPr>
            <p:ph type="body" sz="quarter" idx="23"/>
          </p:nvPr>
        </p:nvSpPr>
        <p:spPr>
          <a:xfrm>
            <a:off x="567893" y="577850"/>
            <a:ext cx="9911287" cy="469900"/>
          </a:xfrm>
          <a:prstGeom prst="rect">
            <a:avLst/>
          </a:prstGeom>
        </p:spPr>
        <p:txBody>
          <a:bodyPr/>
          <a:lstStyle>
            <a:lvl1pPr defTabSz="2438400">
              <a:defRPr sz="2800"/>
            </a:lvl1pPr>
          </a:lstStyle>
          <a:p>
            <a:r>
              <a:t>28pt, 1 line maximum</a:t>
            </a:r>
          </a:p>
        </p:txBody>
      </p:sp>
      <p:sp>
        <p:nvSpPr>
          <p:cNvPr id="68"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433560368"/>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Contents">
    <p:spTree>
      <p:nvGrpSpPr>
        <p:cNvPr id="1" name=""/>
        <p:cNvGrpSpPr/>
        <p:nvPr/>
      </p:nvGrpSpPr>
      <p:grpSpPr>
        <a:xfrm>
          <a:off x="0" y="0"/>
          <a:ext cx="0" cy="0"/>
          <a:chOff x="0" y="0"/>
          <a:chExt cx="0" cy="0"/>
        </a:xfrm>
      </p:grpSpPr>
      <p:sp>
        <p:nvSpPr>
          <p:cNvPr id="75" name="26 Part three…"/>
          <p:cNvSpPr txBox="1">
            <a:spLocks noGrp="1"/>
          </p:cNvSpPr>
          <p:nvPr>
            <p:ph type="body" sz="quarter" idx="21"/>
          </p:nvPr>
        </p:nvSpPr>
        <p:spPr>
          <a:xfrm>
            <a:off x="18857120" y="574675"/>
            <a:ext cx="4938261" cy="11608534"/>
          </a:xfrm>
          <a:prstGeom prst="rect">
            <a:avLst/>
          </a:prstGeom>
        </p:spPr>
        <p:txBody>
          <a:bodyPr/>
          <a:lstStyle/>
          <a:p>
            <a:pPr defTabSz="1158239">
              <a:lnSpc>
                <a:spcPct val="110000"/>
              </a:lnSpc>
              <a:defRPr>
                <a:latin typeface="IBM Plex Sans Medm"/>
                <a:ea typeface="IBM Plex Sans Medm"/>
                <a:cs typeface="IBM Plex Sans Medm"/>
                <a:sym typeface="IBM Plex Sans Medm"/>
              </a:defRPr>
            </a:pPr>
            <a:r>
              <a:t>26	Part three</a:t>
            </a:r>
          </a:p>
          <a:p>
            <a:pPr defTabSz="1158239">
              <a:lnSpc>
                <a:spcPct val="110000"/>
              </a:lnSpc>
            </a:pPr>
            <a:r>
              <a:t>28	Section one</a:t>
            </a:r>
          </a:p>
          <a:p>
            <a:pPr defTabSz="1158239">
              <a:lnSpc>
                <a:spcPct val="110000"/>
              </a:lnSpc>
            </a:pPr>
            <a:r>
              <a:t>30	Section two</a:t>
            </a:r>
          </a:p>
          <a:p>
            <a:pPr defTabSz="1158239">
              <a:lnSpc>
                <a:spcPct val="110000"/>
              </a:lnSpc>
            </a:pPr>
            <a:endParaRPr/>
          </a:p>
          <a:p>
            <a:pPr defTabSz="1158239">
              <a:lnSpc>
                <a:spcPct val="110000"/>
              </a:lnSpc>
              <a:defRPr>
                <a:latin typeface="IBM Plex Sans Medm"/>
                <a:ea typeface="IBM Plex Sans Medm"/>
                <a:cs typeface="IBM Plex Sans Medm"/>
                <a:sym typeface="IBM Plex Sans Medm"/>
              </a:defRPr>
            </a:pPr>
            <a:r>
              <a:t>32	Part four</a:t>
            </a:r>
          </a:p>
          <a:p>
            <a:pPr defTabSz="1158239">
              <a:lnSpc>
                <a:spcPct val="110000"/>
              </a:lnSpc>
            </a:pPr>
            <a:r>
              <a:t>35	Section one</a:t>
            </a:r>
          </a:p>
          <a:p>
            <a:pPr defTabSz="1158239">
              <a:lnSpc>
                <a:spcPct val="110000"/>
              </a:lnSpc>
            </a:pPr>
            <a:r>
              <a:t>38	Section two</a:t>
            </a:r>
          </a:p>
          <a:p>
            <a:pPr defTabSz="1158239">
              <a:lnSpc>
                <a:spcPct val="110000"/>
              </a:lnSpc>
            </a:pPr>
            <a:r>
              <a:t>41	Section three</a:t>
            </a:r>
          </a:p>
        </p:txBody>
      </p:sp>
      <p:sp>
        <p:nvSpPr>
          <p:cNvPr id="76" name="Footer"/>
          <p:cNvSpPr txBox="1">
            <a:spLocks noGrp="1"/>
          </p:cNvSpPr>
          <p:nvPr>
            <p:ph type="body" sz="quarter" idx="2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77" name="68/84pt Contents"/>
          <p:cNvSpPr txBox="1">
            <a:spLocks noGrp="1"/>
          </p:cNvSpPr>
          <p:nvPr>
            <p:ph type="body" sz="quarter" idx="23"/>
          </p:nvPr>
        </p:nvSpPr>
        <p:spPr>
          <a:xfrm>
            <a:off x="567893" y="320645"/>
            <a:ext cx="4953001" cy="4296544"/>
          </a:xfrm>
          <a:prstGeom prst="rect">
            <a:avLst/>
          </a:prstGeom>
        </p:spPr>
        <p:txBody>
          <a:bodyPr/>
          <a:lstStyle>
            <a:lvl1pPr defTabSz="2438400">
              <a:lnSpc>
                <a:spcPct val="90000"/>
              </a:lnSpc>
              <a:defRPr sz="6800"/>
            </a:lvl1pPr>
          </a:lstStyle>
          <a:p>
            <a:r>
              <a:t>68/84pt Contents</a:t>
            </a:r>
          </a:p>
        </p:txBody>
      </p:sp>
      <p:sp>
        <p:nvSpPr>
          <p:cNvPr id="78" name="4 Part one…"/>
          <p:cNvSpPr txBox="1">
            <a:spLocks noGrp="1"/>
          </p:cNvSpPr>
          <p:nvPr>
            <p:ph type="body" sz="quarter" idx="24"/>
          </p:nvPr>
        </p:nvSpPr>
        <p:spPr>
          <a:xfrm>
            <a:off x="12768473" y="574675"/>
            <a:ext cx="4938261" cy="11608534"/>
          </a:xfrm>
          <a:prstGeom prst="rect">
            <a:avLst/>
          </a:prstGeom>
        </p:spPr>
        <p:txBody>
          <a:bodyPr/>
          <a:lstStyle/>
          <a:p>
            <a:pPr defTabSz="1158239">
              <a:defRPr>
                <a:latin typeface="IBM Plex Sans Medm"/>
                <a:ea typeface="IBM Plex Sans Medm"/>
                <a:cs typeface="IBM Plex Sans Medm"/>
                <a:sym typeface="IBM Plex Sans Medm"/>
              </a:defRPr>
            </a:pPr>
            <a:r>
              <a:t>4	Part one</a:t>
            </a:r>
          </a:p>
          <a:p>
            <a:pPr defTabSz="1158239"/>
            <a:r>
              <a:t>6	Section one</a:t>
            </a:r>
          </a:p>
          <a:p>
            <a:pPr defTabSz="1158239"/>
            <a:r>
              <a:t>9	Section two</a:t>
            </a:r>
          </a:p>
          <a:p>
            <a:pPr defTabSz="1158239"/>
            <a:r>
              <a:t>12	Section three</a:t>
            </a:r>
          </a:p>
          <a:p>
            <a:pPr defTabSz="1158239"/>
            <a:r>
              <a:t>16	Section four</a:t>
            </a:r>
          </a:p>
          <a:p>
            <a:pPr defTabSz="1158239"/>
            <a:endParaRPr/>
          </a:p>
          <a:p>
            <a:pPr defTabSz="1158239">
              <a:defRPr>
                <a:latin typeface="IBM Plex Sans Medm"/>
                <a:ea typeface="IBM Plex Sans Medm"/>
                <a:cs typeface="IBM Plex Sans Medm"/>
                <a:sym typeface="IBM Plex Sans Medm"/>
              </a:defRPr>
            </a:pPr>
            <a:r>
              <a:t>19	Part two</a:t>
            </a:r>
          </a:p>
          <a:p>
            <a:pPr defTabSz="1158239"/>
            <a:r>
              <a:t>21	Section one</a:t>
            </a:r>
          </a:p>
          <a:p>
            <a:pPr defTabSz="1158239"/>
            <a:r>
              <a:t>24	Section two</a:t>
            </a: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19292353"/>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type="tx">
  <p:cSld name="Section divider">
    <p:spTree>
      <p:nvGrpSpPr>
        <p:cNvPr id="1" name=""/>
        <p:cNvGrpSpPr/>
        <p:nvPr/>
      </p:nvGrpSpPr>
      <p:grpSpPr>
        <a:xfrm>
          <a:off x="0" y="0"/>
          <a:ext cx="0" cy="0"/>
          <a:chOff x="0" y="0"/>
          <a:chExt cx="0" cy="0"/>
        </a:xfrm>
      </p:grpSpPr>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7"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88" name="68/84pt section divider, 3 lines maximum"/>
          <p:cNvSpPr txBox="1">
            <a:spLocks noGrp="1"/>
          </p:cNvSpPr>
          <p:nvPr>
            <p:ph type="body" sz="quarter" idx="22"/>
          </p:nvPr>
        </p:nvSpPr>
        <p:spPr>
          <a:xfrm>
            <a:off x="567893" y="320645"/>
            <a:ext cx="11051070" cy="2762776"/>
          </a:xfrm>
          <a:prstGeom prst="rect">
            <a:avLst/>
          </a:prstGeom>
        </p:spPr>
        <p:txBody>
          <a:bodyPr/>
          <a:lstStyle/>
          <a:p>
            <a:pPr defTabSz="2438400">
              <a:lnSpc>
                <a:spcPct val="90000"/>
              </a:lnSpc>
              <a:defRPr sz="6800"/>
            </a:pPr>
            <a:r>
              <a:t>68/84pt section divider,</a:t>
            </a:r>
            <a:br/>
            <a:r>
              <a:t>3 lines maximum</a:t>
            </a:r>
          </a:p>
        </p:txBody>
      </p:sp>
    </p:spTree>
    <p:extLst>
      <p:ext uri="{BB962C8B-B14F-4D97-AF65-F5344CB8AC3E}">
        <p14:creationId xmlns:p14="http://schemas.microsoft.com/office/powerpoint/2010/main" val="1269665269"/>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x">
  <p:cSld name="Large text">
    <p:spTree>
      <p:nvGrpSpPr>
        <p:cNvPr id="1" name=""/>
        <p:cNvGrpSpPr/>
        <p:nvPr/>
      </p:nvGrpSpPr>
      <p:grpSpPr>
        <a:xfrm>
          <a:off x="0" y="0"/>
          <a:ext cx="0" cy="0"/>
          <a:chOff x="0" y="0"/>
          <a:chExt cx="0" cy="0"/>
        </a:xfrm>
      </p:grpSpPr>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96"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97" name="168pt Go  simple and big  if possible"/>
          <p:cNvSpPr txBox="1">
            <a:spLocks noGrp="1"/>
          </p:cNvSpPr>
          <p:nvPr>
            <p:ph type="body" idx="22"/>
          </p:nvPr>
        </p:nvSpPr>
        <p:spPr>
          <a:xfrm>
            <a:off x="571068" y="-120650"/>
            <a:ext cx="17136337" cy="9254625"/>
          </a:xfrm>
          <a:prstGeom prst="rect">
            <a:avLst/>
          </a:prstGeom>
        </p:spPr>
        <p:txBody>
          <a:bodyPr/>
          <a:lstStyle/>
          <a:p>
            <a:pPr defTabSz="2438400">
              <a:lnSpc>
                <a:spcPct val="80000"/>
              </a:lnSpc>
              <a:defRPr sz="16800">
                <a:latin typeface="IBM Plex Sans ExtLt"/>
                <a:ea typeface="IBM Plex Sans ExtLt"/>
                <a:cs typeface="IBM Plex Sans ExtLt"/>
                <a:sym typeface="IBM Plex Sans ExtLt"/>
              </a:defRPr>
            </a:pPr>
            <a:r>
              <a:t>168pt Go </a:t>
            </a:r>
            <a:br/>
            <a:r>
              <a:t>simple and big </a:t>
            </a:r>
            <a:br/>
            <a:r>
              <a:t>if possible</a:t>
            </a:r>
          </a:p>
        </p:txBody>
      </p:sp>
    </p:spTree>
    <p:extLst>
      <p:ext uri="{BB962C8B-B14F-4D97-AF65-F5344CB8AC3E}">
        <p14:creationId xmlns:p14="http://schemas.microsoft.com/office/powerpoint/2010/main" val="3243923157"/>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type="tx">
  <p:cSld name="Callout, headline">
    <p:spTree>
      <p:nvGrpSpPr>
        <p:cNvPr id="1" name=""/>
        <p:cNvGrpSpPr/>
        <p:nvPr/>
      </p:nvGrpSpPr>
      <p:grpSpPr>
        <a:xfrm>
          <a:off x="0" y="0"/>
          <a:ext cx="0" cy="0"/>
          <a:chOff x="0" y="0"/>
          <a:chExt cx="0" cy="0"/>
        </a:xfrm>
      </p:grpSpPr>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5"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106" name="36/42/68/84pt headline,  3 lines maximum,  sentence case"/>
          <p:cNvSpPr txBox="1">
            <a:spLocks noGrp="1"/>
          </p:cNvSpPr>
          <p:nvPr>
            <p:ph type="body" sz="quarter" idx="22"/>
          </p:nvPr>
        </p:nvSpPr>
        <p:spPr>
          <a:xfrm>
            <a:off x="577418" y="321612"/>
            <a:ext cx="9874172" cy="4291259"/>
          </a:xfrm>
          <a:prstGeom prst="rect">
            <a:avLst/>
          </a:prstGeom>
        </p:spPr>
        <p:txBody>
          <a:bodyPr/>
          <a:lstStyle/>
          <a:p>
            <a:pPr defTabSz="2438400">
              <a:lnSpc>
                <a:spcPct val="90000"/>
              </a:lnSpc>
              <a:defRPr sz="6800"/>
            </a:pPr>
            <a:r>
              <a:t>36/42/68/84pt headline, </a:t>
            </a:r>
            <a:br/>
            <a:r>
              <a:t>3 lines maximum, </a:t>
            </a:r>
            <a:br/>
            <a:r>
              <a:t>sentence case</a:t>
            </a:r>
          </a:p>
        </p:txBody>
      </p:sp>
      <p:sp>
        <p:nvSpPr>
          <p:cNvPr id="107" name="“36/42/68/84pt quote or callout text, always use correct line spacing for the point size chosen, Del mint quibus eleniet et optatem nonsecero.”…"/>
          <p:cNvSpPr txBox="1">
            <a:spLocks noGrp="1"/>
          </p:cNvSpPr>
          <p:nvPr>
            <p:ph type="body" sz="half" idx="23"/>
          </p:nvPr>
        </p:nvSpPr>
        <p:spPr>
          <a:xfrm>
            <a:off x="12310078" y="320335"/>
            <a:ext cx="11499225" cy="8852574"/>
          </a:xfrm>
          <a:prstGeom prst="rect">
            <a:avLst/>
          </a:prstGeom>
        </p:spPr>
        <p:txBody>
          <a:bodyPr/>
          <a:lstStyle/>
          <a:p>
            <a:pPr marL="380999" indent="-380999" defTabSz="2438400">
              <a:lnSpc>
                <a:spcPct val="90000"/>
              </a:lnSpc>
              <a:defRPr sz="6800"/>
            </a:pPr>
            <a:r>
              <a:t>“36/42/68/84pt quote or callout text, always use correct line spacing for the point size chosen, Del mint quibus eleniet et optatem nonsecero.”</a:t>
            </a:r>
          </a:p>
          <a:p>
            <a:pPr marL="431597" indent="-381000" defTabSz="2438400">
              <a:lnSpc>
                <a:spcPct val="90000"/>
              </a:lnSpc>
              <a:defRPr sz="6800"/>
            </a:pPr>
            <a:br>
              <a:rPr sz="2800"/>
            </a:br>
            <a:r>
              <a:rPr sz="2800"/>
              <a:t>28/36pt author attribution</a:t>
            </a:r>
          </a:p>
          <a:p>
            <a:pPr marL="425450" defTabSz="2438400">
              <a:defRPr sz="2800"/>
            </a:pPr>
            <a:r>
              <a:t>Firstname Lastname</a:t>
            </a:r>
          </a:p>
        </p:txBody>
      </p:sp>
    </p:spTree>
    <p:extLst>
      <p:ext uri="{BB962C8B-B14F-4D97-AF65-F5344CB8AC3E}">
        <p14:creationId xmlns:p14="http://schemas.microsoft.com/office/powerpoint/2010/main" val="1881204596"/>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type="tx">
  <p:cSld name="Callout, stand-alone">
    <p:spTree>
      <p:nvGrpSpPr>
        <p:cNvPr id="1" name=""/>
        <p:cNvGrpSpPr/>
        <p:nvPr/>
      </p:nvGrpSpPr>
      <p:grpSpPr>
        <a:xfrm>
          <a:off x="0" y="0"/>
          <a:ext cx="0" cy="0"/>
          <a:chOff x="0" y="0"/>
          <a:chExt cx="0" cy="0"/>
        </a:xfrm>
      </p:grpSpPr>
      <p:sp>
        <p:nvSpPr>
          <p:cNvPr id="1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5"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116" name="“68/84pt quote or callout text igendamus et liquis apic totatemolorita berum magna ntiorio te omni magnis. Del mint quibusum eleniet et optatem nonsec.”…"/>
          <p:cNvSpPr txBox="1">
            <a:spLocks noGrp="1"/>
          </p:cNvSpPr>
          <p:nvPr>
            <p:ph type="body" idx="22"/>
          </p:nvPr>
        </p:nvSpPr>
        <p:spPr>
          <a:xfrm>
            <a:off x="569849" y="225424"/>
            <a:ext cx="14661537" cy="10435783"/>
          </a:xfrm>
          <a:prstGeom prst="rect">
            <a:avLst/>
          </a:prstGeom>
        </p:spPr>
        <p:txBody>
          <a:bodyPr/>
          <a:lstStyle/>
          <a:p>
            <a:pPr marL="384047" indent="-384047" defTabSz="2438400">
              <a:lnSpc>
                <a:spcPct val="90000"/>
              </a:lnSpc>
              <a:defRPr sz="8400"/>
            </a:pPr>
            <a:r>
              <a:t>“68/84pt quote or callout text igendamus et liquis apic totatemolorita berum magna ntiorio te omni magnis. Del mint quibusum eleniet et optatem nonsec.”</a:t>
            </a:r>
            <a:br>
              <a:rPr sz="2800"/>
            </a:br>
            <a:endParaRPr sz="2800"/>
          </a:p>
          <a:p>
            <a:pPr marL="447547" indent="6477" defTabSz="2438400">
              <a:lnSpc>
                <a:spcPct val="90000"/>
              </a:lnSpc>
              <a:defRPr sz="8400"/>
            </a:pPr>
            <a:r>
              <a:rPr sz="2800"/>
              <a:t>28/36pt author attribution</a:t>
            </a:r>
            <a:br>
              <a:rPr sz="2800"/>
            </a:br>
            <a:r>
              <a:rPr sz="2800"/>
              <a:t>Firstname Lastname</a:t>
            </a:r>
          </a:p>
        </p:txBody>
      </p:sp>
    </p:spTree>
    <p:extLst>
      <p:ext uri="{BB962C8B-B14F-4D97-AF65-F5344CB8AC3E}">
        <p14:creationId xmlns:p14="http://schemas.microsoft.com/office/powerpoint/2010/main" val="2619116135"/>
      </p:ext>
    </p:extLst>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type="tx">
  <p:cSld name="Data, 3 callouts, vertical">
    <p:spTree>
      <p:nvGrpSpPr>
        <p:cNvPr id="1" name=""/>
        <p:cNvGrpSpPr/>
        <p:nvPr/>
      </p:nvGrpSpPr>
      <p:grpSpPr>
        <a:xfrm>
          <a:off x="0" y="0"/>
          <a:ext cx="0" cy="0"/>
          <a:chOff x="0" y="0"/>
          <a:chExt cx="0" cy="0"/>
        </a:xfrm>
      </p:grpSpPr>
      <p:sp>
        <p:nvSpPr>
          <p:cNvPr id="137" name="Text Placeholder 6"/>
          <p:cNvSpPr>
            <a:spLocks noGrp="1"/>
          </p:cNvSpPr>
          <p:nvPr>
            <p:ph type="body" sz="quarter" idx="21"/>
          </p:nvPr>
        </p:nvSpPr>
        <p:spPr>
          <a:xfrm>
            <a:off x="6667500" y="2058810"/>
            <a:ext cx="4951413" cy="10137184"/>
          </a:xfrm>
          <a:prstGeom prst="rect">
            <a:avLst/>
          </a:prstGeom>
        </p:spPr>
        <p:txBody>
          <a:bodyPr/>
          <a:lstStyle/>
          <a:p>
            <a:pPr defTabSz="2438400"/>
            <a:r>
              <a:t>28/36/42pt text superscript number at end of claim and add source URL to speaker notes.</a:t>
            </a:r>
            <a:r>
              <a:rPr baseline="30000"/>
              <a:t>1</a:t>
            </a:r>
          </a:p>
        </p:txBody>
      </p:sp>
      <p:sp>
        <p:nvSpPr>
          <p:cNvPr id="138" name="Text Placeholder 17"/>
          <p:cNvSpPr>
            <a:spLocks noGrp="1"/>
          </p:cNvSpPr>
          <p:nvPr>
            <p:ph type="body" sz="quarter" idx="22" hasCustomPrompt="1"/>
          </p:nvPr>
        </p:nvSpPr>
        <p:spPr>
          <a:xfrm>
            <a:off x="12755563" y="63500"/>
            <a:ext cx="4953825" cy="1906589"/>
          </a:xfrm>
          <a:prstGeom prst="rect">
            <a:avLst/>
          </a:prstGeom>
        </p:spPr>
        <p:txBody>
          <a:bodyPr/>
          <a:lstStyle>
            <a:lvl1pPr defTabSz="2438400">
              <a:lnSpc>
                <a:spcPct val="80000"/>
              </a:lnSpc>
              <a:defRPr sz="13200">
                <a:solidFill>
                  <a:schemeClr val="accent1"/>
                </a:solidFill>
              </a:defRPr>
            </a:lvl1pPr>
          </a:lstStyle>
          <a:p>
            <a:r>
              <a:t>00%</a:t>
            </a:r>
          </a:p>
        </p:txBody>
      </p:sp>
      <p:sp>
        <p:nvSpPr>
          <p:cNvPr id="139" name="Text Placeholder 8"/>
          <p:cNvSpPr>
            <a:spLocks noGrp="1"/>
          </p:cNvSpPr>
          <p:nvPr>
            <p:ph type="body" sz="quarter" idx="23"/>
          </p:nvPr>
        </p:nvSpPr>
        <p:spPr>
          <a:xfrm>
            <a:off x="12763500" y="2060397"/>
            <a:ext cx="4946099" cy="10122748"/>
          </a:xfrm>
          <a:prstGeom prst="rect">
            <a:avLst/>
          </a:prstGeom>
        </p:spPr>
        <p:txBody>
          <a:bodyPr/>
          <a:lstStyle/>
          <a:p>
            <a:pPr defTabSz="2438400"/>
            <a:r>
              <a:t>28/36/42pt text superscript number at end of claim and add source URL to speaker notes.</a:t>
            </a:r>
            <a:r>
              <a:rPr baseline="30000"/>
              <a:t>2</a:t>
            </a:r>
          </a:p>
        </p:txBody>
      </p:sp>
      <p:sp>
        <p:nvSpPr>
          <p:cNvPr id="140" name="Text Placeholder 19"/>
          <p:cNvSpPr>
            <a:spLocks noGrp="1"/>
          </p:cNvSpPr>
          <p:nvPr>
            <p:ph type="body" sz="quarter" idx="24" hasCustomPrompt="1"/>
          </p:nvPr>
        </p:nvSpPr>
        <p:spPr>
          <a:xfrm>
            <a:off x="18854139" y="63500"/>
            <a:ext cx="4942418" cy="1903414"/>
          </a:xfrm>
          <a:prstGeom prst="rect">
            <a:avLst/>
          </a:prstGeom>
        </p:spPr>
        <p:txBody>
          <a:bodyPr/>
          <a:lstStyle>
            <a:lvl1pPr defTabSz="2438400">
              <a:lnSpc>
                <a:spcPct val="80000"/>
              </a:lnSpc>
              <a:defRPr sz="13200">
                <a:solidFill>
                  <a:schemeClr val="accent1"/>
                </a:solidFill>
              </a:defRPr>
            </a:lvl1pPr>
          </a:lstStyle>
          <a:p>
            <a:r>
              <a:t>00%</a:t>
            </a:r>
          </a:p>
        </p:txBody>
      </p:sp>
      <p:sp>
        <p:nvSpPr>
          <p:cNvPr id="141" name="Text Placeholder 10"/>
          <p:cNvSpPr>
            <a:spLocks noGrp="1"/>
          </p:cNvSpPr>
          <p:nvPr>
            <p:ph type="body" sz="quarter" idx="25"/>
          </p:nvPr>
        </p:nvSpPr>
        <p:spPr>
          <a:xfrm>
            <a:off x="18853673" y="2058810"/>
            <a:ext cx="4941829" cy="10123947"/>
          </a:xfrm>
          <a:prstGeom prst="rect">
            <a:avLst/>
          </a:prstGeom>
        </p:spPr>
        <p:txBody>
          <a:bodyPr/>
          <a:lstStyle/>
          <a:p>
            <a:pPr defTabSz="2438400"/>
            <a:r>
              <a:t>28/36/42pt text superscript number at end of claim and add source URL to speaker notes.</a:t>
            </a:r>
            <a:r>
              <a:rPr baseline="30000"/>
              <a:t>3</a:t>
            </a:r>
          </a:p>
        </p:txBody>
      </p:sp>
      <p:sp>
        <p:nvSpPr>
          <p:cNvPr id="142" name="Text Placeholder 4"/>
          <p:cNvSpPr>
            <a:spLocks noGrp="1"/>
          </p:cNvSpPr>
          <p:nvPr>
            <p:ph type="body" sz="quarter" idx="26"/>
          </p:nvPr>
        </p:nvSpPr>
        <p:spPr>
          <a:xfrm>
            <a:off x="6670675" y="12386717"/>
            <a:ext cx="4951413" cy="776833"/>
          </a:xfrm>
          <a:prstGeom prst="rect">
            <a:avLst/>
          </a:prstGeom>
        </p:spPr>
        <p:txBody>
          <a:bodyPr anchor="b"/>
          <a:lstStyle/>
          <a:p>
            <a:pPr defTabSz="2438400">
              <a:lnSpc>
                <a:spcPct val="110000"/>
              </a:lnSpc>
              <a:defRPr sz="1600">
                <a:latin typeface="+mn-lt"/>
                <a:ea typeface="+mn-ea"/>
                <a:cs typeface="+mn-cs"/>
                <a:sym typeface="Helvetica"/>
              </a:defRPr>
            </a:pPr>
            <a:r>
              <a:t>1. Lorem source name</a:t>
            </a:r>
          </a:p>
          <a:p>
            <a:pPr defTabSz="2438400">
              <a:lnSpc>
                <a:spcPct val="110000"/>
              </a:lnSpc>
              <a:defRPr sz="1600">
                <a:latin typeface="+mn-lt"/>
                <a:ea typeface="+mn-ea"/>
                <a:cs typeface="+mn-cs"/>
                <a:sym typeface="Helvetica"/>
              </a:defRPr>
            </a:pPr>
            <a:r>
              <a:t>2. Lorem second source name</a:t>
            </a:r>
            <a:br/>
            <a:r>
              <a:t>3. Lorem third source name</a:t>
            </a: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4" name="Text Placeholder 17"/>
          <p:cNvSpPr>
            <a:spLocks noGrp="1"/>
          </p:cNvSpPr>
          <p:nvPr>
            <p:ph type="body" sz="quarter" idx="27"/>
          </p:nvPr>
        </p:nvSpPr>
        <p:spPr>
          <a:xfrm>
            <a:off x="6668293" y="63500"/>
            <a:ext cx="4949826" cy="1906589"/>
          </a:xfrm>
          <a:prstGeom prst="rect">
            <a:avLst/>
          </a:prstGeom>
        </p:spPr>
        <p:txBody>
          <a:bodyPr/>
          <a:lstStyle>
            <a:lvl1pPr defTabSz="2438400">
              <a:lnSpc>
                <a:spcPct val="80000"/>
              </a:lnSpc>
              <a:defRPr sz="13200">
                <a:solidFill>
                  <a:schemeClr val="accent1"/>
                </a:solidFill>
              </a:defRPr>
            </a:lvl1pPr>
          </a:lstStyle>
          <a:p>
            <a:r>
              <a:t>00%</a:t>
            </a:r>
          </a:p>
        </p:txBody>
      </p:sp>
      <p:sp>
        <p:nvSpPr>
          <p:cNvPr id="145" name="Footer"/>
          <p:cNvSpPr txBox="1">
            <a:spLocks noGrp="1"/>
          </p:cNvSpPr>
          <p:nvPr>
            <p:ph type="body" sz="quarter" idx="28"/>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146" name="28/36/42pt headline,  5 lines maximum, sentence case"/>
          <p:cNvSpPr txBox="1">
            <a:spLocks noGrp="1"/>
          </p:cNvSpPr>
          <p:nvPr>
            <p:ph type="body" sz="quarter" idx="29"/>
          </p:nvPr>
        </p:nvSpPr>
        <p:spPr>
          <a:xfrm>
            <a:off x="574243" y="577026"/>
            <a:ext cx="4949212" cy="3295520"/>
          </a:xfrm>
          <a:prstGeom prst="rect">
            <a:avLst/>
          </a:prstGeom>
        </p:spPr>
        <p:txBody>
          <a:bodyPr/>
          <a:lstStyle/>
          <a:p>
            <a:pPr defTabSz="2438400"/>
            <a:r>
              <a:t>28/36/42pt headline, </a:t>
            </a:r>
            <a:br/>
            <a:r>
              <a:t>5 lines maximum, sentence case</a:t>
            </a:r>
          </a:p>
        </p:txBody>
      </p:sp>
    </p:spTree>
    <p:extLst>
      <p:ext uri="{BB962C8B-B14F-4D97-AF65-F5344CB8AC3E}">
        <p14:creationId xmlns:p14="http://schemas.microsoft.com/office/powerpoint/2010/main" val="2087409611"/>
      </p:ext>
    </p:extLst>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type="tx">
  <p:cSld name="Data, 3 callouts, vertical copy">
    <p:spTree>
      <p:nvGrpSpPr>
        <p:cNvPr id="1" name=""/>
        <p:cNvGrpSpPr/>
        <p:nvPr/>
      </p:nvGrpSpPr>
      <p:grpSpPr>
        <a:xfrm>
          <a:off x="0" y="0"/>
          <a:ext cx="0" cy="0"/>
          <a:chOff x="0" y="0"/>
          <a:chExt cx="0" cy="0"/>
        </a:xfrm>
      </p:grpSpPr>
      <p:sp>
        <p:nvSpPr>
          <p:cNvPr id="153" name="Rectangle 15"/>
          <p:cNvSpPr/>
          <p:nvPr/>
        </p:nvSpPr>
        <p:spPr>
          <a:xfrm>
            <a:off x="0" y="0"/>
            <a:ext cx="6096000" cy="13716000"/>
          </a:xfrm>
          <a:prstGeom prst="rect">
            <a:avLst/>
          </a:prstGeom>
          <a:solidFill>
            <a:srgbClr val="E5F6FF"/>
          </a:solidFill>
          <a:ln w="12700">
            <a:miter lim="400000"/>
          </a:ln>
        </p:spPr>
        <p:txBody>
          <a:bodyPr tIns="91439" bIns="91439"/>
          <a:lstStyle/>
          <a:p>
            <a:pPr defTabSz="914400">
              <a:defRPr sz="1400"/>
            </a:pPr>
            <a:endParaRPr/>
          </a:p>
        </p:txBody>
      </p:sp>
      <p:sp>
        <p:nvSpPr>
          <p:cNvPr id="154" name="Text Placeholder 6"/>
          <p:cNvSpPr>
            <a:spLocks noGrp="1"/>
          </p:cNvSpPr>
          <p:nvPr>
            <p:ph type="body" sz="quarter" idx="21"/>
          </p:nvPr>
        </p:nvSpPr>
        <p:spPr>
          <a:xfrm>
            <a:off x="6667500" y="2058810"/>
            <a:ext cx="4951413" cy="10137184"/>
          </a:xfrm>
          <a:prstGeom prst="rect">
            <a:avLst/>
          </a:prstGeom>
        </p:spPr>
        <p:txBody>
          <a:bodyPr/>
          <a:lstStyle/>
          <a:p>
            <a:pPr defTabSz="2438400"/>
            <a:r>
              <a:t>28/36/42pt text superscript number at end of claim and add source URL to speaker notes.</a:t>
            </a:r>
            <a:r>
              <a:rPr baseline="30000"/>
              <a:t>1</a:t>
            </a:r>
          </a:p>
        </p:txBody>
      </p:sp>
      <p:sp>
        <p:nvSpPr>
          <p:cNvPr id="155" name="Text Placeholder 17"/>
          <p:cNvSpPr>
            <a:spLocks noGrp="1"/>
          </p:cNvSpPr>
          <p:nvPr>
            <p:ph type="body" sz="quarter" idx="22" hasCustomPrompt="1"/>
          </p:nvPr>
        </p:nvSpPr>
        <p:spPr>
          <a:xfrm>
            <a:off x="12755563" y="63500"/>
            <a:ext cx="4953825" cy="1906589"/>
          </a:xfrm>
          <a:prstGeom prst="rect">
            <a:avLst/>
          </a:prstGeom>
        </p:spPr>
        <p:txBody>
          <a:bodyPr/>
          <a:lstStyle>
            <a:lvl1pPr defTabSz="2438400">
              <a:lnSpc>
                <a:spcPct val="80000"/>
              </a:lnSpc>
              <a:defRPr sz="13200">
                <a:solidFill>
                  <a:schemeClr val="accent1"/>
                </a:solidFill>
              </a:defRPr>
            </a:lvl1pPr>
          </a:lstStyle>
          <a:p>
            <a:r>
              <a:t>00%</a:t>
            </a:r>
          </a:p>
        </p:txBody>
      </p:sp>
      <p:sp>
        <p:nvSpPr>
          <p:cNvPr id="156" name="Text Placeholder 8"/>
          <p:cNvSpPr>
            <a:spLocks noGrp="1"/>
          </p:cNvSpPr>
          <p:nvPr>
            <p:ph type="body" sz="quarter" idx="23"/>
          </p:nvPr>
        </p:nvSpPr>
        <p:spPr>
          <a:xfrm>
            <a:off x="12763500" y="2060397"/>
            <a:ext cx="4946099" cy="10122748"/>
          </a:xfrm>
          <a:prstGeom prst="rect">
            <a:avLst/>
          </a:prstGeom>
        </p:spPr>
        <p:txBody>
          <a:bodyPr/>
          <a:lstStyle/>
          <a:p>
            <a:pPr defTabSz="2438400"/>
            <a:r>
              <a:t>28/36/42pt text superscript number at end of claim and add source URL to speaker notes.</a:t>
            </a:r>
            <a:r>
              <a:rPr baseline="30000"/>
              <a:t>2</a:t>
            </a:r>
          </a:p>
        </p:txBody>
      </p:sp>
      <p:sp>
        <p:nvSpPr>
          <p:cNvPr id="157" name="Text Placeholder 19"/>
          <p:cNvSpPr>
            <a:spLocks noGrp="1"/>
          </p:cNvSpPr>
          <p:nvPr>
            <p:ph type="body" sz="quarter" idx="24" hasCustomPrompt="1"/>
          </p:nvPr>
        </p:nvSpPr>
        <p:spPr>
          <a:xfrm>
            <a:off x="18854139" y="63500"/>
            <a:ext cx="4942418" cy="1903414"/>
          </a:xfrm>
          <a:prstGeom prst="rect">
            <a:avLst/>
          </a:prstGeom>
        </p:spPr>
        <p:txBody>
          <a:bodyPr/>
          <a:lstStyle>
            <a:lvl1pPr defTabSz="2438400">
              <a:lnSpc>
                <a:spcPct val="80000"/>
              </a:lnSpc>
              <a:defRPr sz="13200">
                <a:solidFill>
                  <a:schemeClr val="accent1"/>
                </a:solidFill>
              </a:defRPr>
            </a:lvl1pPr>
          </a:lstStyle>
          <a:p>
            <a:r>
              <a:t>00%</a:t>
            </a:r>
          </a:p>
        </p:txBody>
      </p:sp>
      <p:sp>
        <p:nvSpPr>
          <p:cNvPr id="158" name="Text Placeholder 10"/>
          <p:cNvSpPr>
            <a:spLocks noGrp="1"/>
          </p:cNvSpPr>
          <p:nvPr>
            <p:ph type="body" sz="quarter" idx="25"/>
          </p:nvPr>
        </p:nvSpPr>
        <p:spPr>
          <a:xfrm>
            <a:off x="18853673" y="2058810"/>
            <a:ext cx="4941829" cy="10123947"/>
          </a:xfrm>
          <a:prstGeom prst="rect">
            <a:avLst/>
          </a:prstGeom>
        </p:spPr>
        <p:txBody>
          <a:bodyPr/>
          <a:lstStyle/>
          <a:p>
            <a:pPr defTabSz="2438400"/>
            <a:r>
              <a:t>28/36/42pt text superscript number at end of claim and add source URL to speaker notes.</a:t>
            </a:r>
            <a:r>
              <a:rPr baseline="30000"/>
              <a:t>3</a:t>
            </a:r>
          </a:p>
        </p:txBody>
      </p:sp>
      <p:sp>
        <p:nvSpPr>
          <p:cNvPr id="1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60" name="Text Placeholder 17"/>
          <p:cNvSpPr>
            <a:spLocks noGrp="1"/>
          </p:cNvSpPr>
          <p:nvPr>
            <p:ph type="body" sz="quarter" idx="26"/>
          </p:nvPr>
        </p:nvSpPr>
        <p:spPr>
          <a:xfrm>
            <a:off x="6668293" y="63500"/>
            <a:ext cx="4949826" cy="1906589"/>
          </a:xfrm>
          <a:prstGeom prst="rect">
            <a:avLst/>
          </a:prstGeom>
        </p:spPr>
        <p:txBody>
          <a:bodyPr/>
          <a:lstStyle>
            <a:lvl1pPr defTabSz="2438400">
              <a:lnSpc>
                <a:spcPct val="80000"/>
              </a:lnSpc>
              <a:defRPr sz="13200">
                <a:solidFill>
                  <a:schemeClr val="accent1"/>
                </a:solidFill>
              </a:defRPr>
            </a:lvl1pPr>
          </a:lstStyle>
          <a:p>
            <a:r>
              <a:t>00%</a:t>
            </a:r>
          </a:p>
        </p:txBody>
      </p:sp>
      <p:sp>
        <p:nvSpPr>
          <p:cNvPr id="161" name="Footer"/>
          <p:cNvSpPr txBox="1">
            <a:spLocks noGrp="1"/>
          </p:cNvSpPr>
          <p:nvPr>
            <p:ph type="body" sz="quarter" idx="27"/>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162" name="Text Placeholder 4"/>
          <p:cNvSpPr>
            <a:spLocks noGrp="1"/>
          </p:cNvSpPr>
          <p:nvPr>
            <p:ph type="body" sz="quarter" idx="28"/>
          </p:nvPr>
        </p:nvSpPr>
        <p:spPr>
          <a:xfrm>
            <a:off x="6670675" y="12386717"/>
            <a:ext cx="4951413" cy="776833"/>
          </a:xfrm>
          <a:prstGeom prst="rect">
            <a:avLst/>
          </a:prstGeom>
        </p:spPr>
        <p:txBody>
          <a:bodyPr anchor="b"/>
          <a:lstStyle/>
          <a:p>
            <a:pPr defTabSz="2438400">
              <a:lnSpc>
                <a:spcPct val="110000"/>
              </a:lnSpc>
              <a:defRPr sz="1600">
                <a:latin typeface="+mn-lt"/>
                <a:ea typeface="+mn-ea"/>
                <a:cs typeface="+mn-cs"/>
                <a:sym typeface="Helvetica"/>
              </a:defRPr>
            </a:pPr>
            <a:r>
              <a:t>1. Lorem source name</a:t>
            </a:r>
          </a:p>
          <a:p>
            <a:pPr defTabSz="2438400">
              <a:lnSpc>
                <a:spcPct val="110000"/>
              </a:lnSpc>
              <a:defRPr sz="1600">
                <a:latin typeface="+mn-lt"/>
                <a:ea typeface="+mn-ea"/>
                <a:cs typeface="+mn-cs"/>
                <a:sym typeface="Helvetica"/>
              </a:defRPr>
            </a:pPr>
            <a:r>
              <a:t>2. Lorem second source name</a:t>
            </a:r>
            <a:br/>
            <a:r>
              <a:t>3. Lorem third source name</a:t>
            </a:r>
          </a:p>
        </p:txBody>
      </p:sp>
      <p:sp>
        <p:nvSpPr>
          <p:cNvPr id="163" name="28/36/42pt headline,  5 lines maximum, sentence case"/>
          <p:cNvSpPr txBox="1">
            <a:spLocks noGrp="1"/>
          </p:cNvSpPr>
          <p:nvPr>
            <p:ph type="body" sz="quarter" idx="29"/>
          </p:nvPr>
        </p:nvSpPr>
        <p:spPr>
          <a:xfrm>
            <a:off x="574243" y="577026"/>
            <a:ext cx="4949212" cy="3295520"/>
          </a:xfrm>
          <a:prstGeom prst="rect">
            <a:avLst/>
          </a:prstGeom>
        </p:spPr>
        <p:txBody>
          <a:bodyPr/>
          <a:lstStyle/>
          <a:p>
            <a:pPr defTabSz="2438400"/>
            <a:r>
              <a:t>28/36/42pt headline, </a:t>
            </a:r>
            <a:br/>
            <a:r>
              <a:t>5 lines maximum, sentence case</a:t>
            </a:r>
          </a:p>
        </p:txBody>
      </p:sp>
    </p:spTree>
    <p:extLst>
      <p:ext uri="{BB962C8B-B14F-4D97-AF65-F5344CB8AC3E}">
        <p14:creationId xmlns:p14="http://schemas.microsoft.com/office/powerpoint/2010/main" val="2948095124"/>
      </p:ext>
    </p:extLst>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type="tx">
  <p:cSld name="Data, 2 callouts, horizontal">
    <p:spTree>
      <p:nvGrpSpPr>
        <p:cNvPr id="1" name=""/>
        <p:cNvGrpSpPr/>
        <p:nvPr/>
      </p:nvGrpSpPr>
      <p:grpSpPr>
        <a:xfrm>
          <a:off x="0" y="0"/>
          <a:ext cx="0" cy="0"/>
          <a:chOff x="0" y="0"/>
          <a:chExt cx="0" cy="0"/>
        </a:xfrm>
      </p:grpSpPr>
      <p:sp>
        <p:nvSpPr>
          <p:cNvPr id="170" name="Text Placeholder 4"/>
          <p:cNvSpPr>
            <a:spLocks noGrp="1"/>
          </p:cNvSpPr>
          <p:nvPr>
            <p:ph type="body" sz="quarter" idx="21"/>
          </p:nvPr>
        </p:nvSpPr>
        <p:spPr>
          <a:xfrm>
            <a:off x="6664325" y="6543898"/>
            <a:ext cx="11049000" cy="4868160"/>
          </a:xfrm>
          <a:prstGeom prst="rect">
            <a:avLst/>
          </a:prstGeom>
        </p:spPr>
        <p:txBody>
          <a:bodyPr/>
          <a:lstStyle>
            <a:lvl1pPr defTabSz="2438400">
              <a:lnSpc>
                <a:spcPct val="90000"/>
              </a:lnSpc>
              <a:defRPr sz="8400"/>
            </a:lvl1pPr>
          </a:lstStyle>
          <a:p>
            <a:r>
              <a:t>Lorem ipsum dolor amit set</a:t>
            </a:r>
          </a:p>
        </p:txBody>
      </p:sp>
      <p:sp>
        <p:nvSpPr>
          <p:cNvPr id="171" name="Text Placeholder 8"/>
          <p:cNvSpPr>
            <a:spLocks noGrp="1"/>
          </p:cNvSpPr>
          <p:nvPr>
            <p:ph type="body" sz="quarter" idx="22"/>
          </p:nvPr>
        </p:nvSpPr>
        <p:spPr>
          <a:xfrm>
            <a:off x="574391" y="254000"/>
            <a:ext cx="4959889" cy="5340097"/>
          </a:xfrm>
          <a:prstGeom prst="rect">
            <a:avLst/>
          </a:prstGeom>
        </p:spPr>
        <p:txBody>
          <a:bodyPr/>
          <a:lstStyle>
            <a:lvl1pPr defTabSz="2438400">
              <a:lnSpc>
                <a:spcPct val="90000"/>
              </a:lnSpc>
              <a:defRPr sz="8400">
                <a:solidFill>
                  <a:schemeClr val="accent1"/>
                </a:solidFill>
              </a:defRPr>
            </a:lvl1pPr>
          </a:lstStyle>
          <a:p>
            <a:r>
              <a:t>+000M</a:t>
            </a:r>
          </a:p>
        </p:txBody>
      </p:sp>
      <p:sp>
        <p:nvSpPr>
          <p:cNvPr id="172" name="Text Placeholder 4"/>
          <p:cNvSpPr>
            <a:spLocks noGrp="1"/>
          </p:cNvSpPr>
          <p:nvPr>
            <p:ph type="body" sz="quarter" idx="23"/>
          </p:nvPr>
        </p:nvSpPr>
        <p:spPr>
          <a:xfrm>
            <a:off x="6670675" y="4887656"/>
            <a:ext cx="4951413" cy="776834"/>
          </a:xfrm>
          <a:prstGeom prst="rect">
            <a:avLst/>
          </a:prstGeom>
        </p:spPr>
        <p:txBody>
          <a:bodyPr anchor="b"/>
          <a:lstStyle>
            <a:lvl1pPr defTabSz="2438400">
              <a:lnSpc>
                <a:spcPct val="110000"/>
              </a:lnSpc>
              <a:defRPr sz="1600">
                <a:latin typeface="+mn-lt"/>
                <a:ea typeface="+mn-ea"/>
                <a:cs typeface="+mn-cs"/>
                <a:sym typeface="Helvetica"/>
              </a:defRPr>
            </a:lvl1pPr>
          </a:lstStyle>
          <a:p>
            <a:r>
              <a:t>Source</a:t>
            </a:r>
          </a:p>
        </p:txBody>
      </p:sp>
      <p:sp>
        <p:nvSpPr>
          <p:cNvPr id="173" name="Text Placeholder 4"/>
          <p:cNvSpPr>
            <a:spLocks noGrp="1"/>
          </p:cNvSpPr>
          <p:nvPr>
            <p:ph type="body" sz="quarter" idx="24"/>
          </p:nvPr>
        </p:nvSpPr>
        <p:spPr>
          <a:xfrm>
            <a:off x="6667500" y="254000"/>
            <a:ext cx="11049000" cy="4868160"/>
          </a:xfrm>
          <a:prstGeom prst="rect">
            <a:avLst/>
          </a:prstGeom>
        </p:spPr>
        <p:txBody>
          <a:bodyPr/>
          <a:lstStyle>
            <a:lvl1pPr defTabSz="2438400">
              <a:lnSpc>
                <a:spcPct val="90000"/>
              </a:lnSpc>
              <a:defRPr sz="8400"/>
            </a:lvl1pPr>
          </a:lstStyle>
          <a:p>
            <a:r>
              <a:t>Lorem ipsum dolor amit set</a:t>
            </a:r>
          </a:p>
        </p:txBody>
      </p:sp>
      <p:sp>
        <p:nvSpPr>
          <p:cNvPr id="174" name="Straight Connector 9"/>
          <p:cNvSpPr/>
          <p:nvPr/>
        </p:nvSpPr>
        <p:spPr>
          <a:xfrm>
            <a:off x="565150" y="6097732"/>
            <a:ext cx="23234650" cy="1"/>
          </a:xfrm>
          <a:prstGeom prst="line">
            <a:avLst/>
          </a:prstGeom>
          <a:ln w="12700">
            <a:solidFill>
              <a:srgbClr val="000000"/>
            </a:solidFill>
          </a:ln>
        </p:spPr>
        <p:txBody>
          <a:bodyPr lIns="45719" rIns="45719"/>
          <a:lstStyle/>
          <a:p>
            <a:endParaRPr/>
          </a:p>
        </p:txBody>
      </p:sp>
      <p:sp>
        <p:nvSpPr>
          <p:cNvPr id="175" name="Text Placeholder 8"/>
          <p:cNvSpPr>
            <a:spLocks noGrp="1"/>
          </p:cNvSpPr>
          <p:nvPr>
            <p:ph type="body" sz="quarter" idx="25" hasCustomPrompt="1"/>
          </p:nvPr>
        </p:nvSpPr>
        <p:spPr>
          <a:xfrm>
            <a:off x="568041" y="6530975"/>
            <a:ext cx="4959889" cy="5340097"/>
          </a:xfrm>
          <a:prstGeom prst="rect">
            <a:avLst/>
          </a:prstGeom>
        </p:spPr>
        <p:txBody>
          <a:bodyPr/>
          <a:lstStyle>
            <a:lvl1pPr defTabSz="2438400">
              <a:lnSpc>
                <a:spcPct val="90000"/>
              </a:lnSpc>
              <a:defRPr sz="8400">
                <a:solidFill>
                  <a:schemeClr val="accent1"/>
                </a:solidFill>
              </a:defRPr>
            </a:lvl1pPr>
          </a:lstStyle>
          <a:p>
            <a:r>
              <a:t>+000M</a:t>
            </a:r>
          </a:p>
        </p:txBody>
      </p:sp>
      <p:sp>
        <p:nvSpPr>
          <p:cNvPr id="1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7"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178" name="Source"/>
          <p:cNvSpPr txBox="1">
            <a:spLocks noGrp="1"/>
          </p:cNvSpPr>
          <p:nvPr>
            <p:ph type="body" sz="quarter" idx="27"/>
          </p:nvPr>
        </p:nvSpPr>
        <p:spPr>
          <a:xfrm>
            <a:off x="6651625" y="12297964"/>
            <a:ext cx="5533311" cy="897274"/>
          </a:xfrm>
          <a:prstGeom prst="rect">
            <a:avLst/>
          </a:prstGeom>
        </p:spPr>
        <p:txBody>
          <a:bodyPr anchor="b"/>
          <a:lstStyle>
            <a:lvl1pPr defTabSz="2438400">
              <a:lnSpc>
                <a:spcPct val="110000"/>
              </a:lnSpc>
              <a:defRPr sz="1600">
                <a:latin typeface="+mn-lt"/>
                <a:ea typeface="+mn-ea"/>
                <a:cs typeface="+mn-cs"/>
                <a:sym typeface="Helvetica"/>
              </a:defRPr>
            </a:lvl1pPr>
          </a:lstStyle>
          <a:p>
            <a:r>
              <a:t>Source</a:t>
            </a:r>
          </a:p>
        </p:txBody>
      </p:sp>
    </p:spTree>
    <p:extLst>
      <p:ext uri="{BB962C8B-B14F-4D97-AF65-F5344CB8AC3E}">
        <p14:creationId xmlns:p14="http://schemas.microsoft.com/office/powerpoint/2010/main" val="3677163677"/>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type="tx">
  <p:cSld name="Text, 4 columns ">
    <p:spTree>
      <p:nvGrpSpPr>
        <p:cNvPr id="1" name=""/>
        <p:cNvGrpSpPr/>
        <p:nvPr/>
      </p:nvGrpSpPr>
      <p:grpSpPr>
        <a:xfrm>
          <a:off x="0" y="0"/>
          <a:ext cx="0" cy="0"/>
          <a:chOff x="0" y="0"/>
          <a:chExt cx="0" cy="0"/>
        </a:xfrm>
      </p:grpSpPr>
      <p:sp>
        <p:nvSpPr>
          <p:cNvPr id="203" name="Text Placeholder 8"/>
          <p:cNvSpPr>
            <a:spLocks noGrp="1"/>
          </p:cNvSpPr>
          <p:nvPr>
            <p:ph type="body" sz="quarter" idx="21"/>
          </p:nvPr>
        </p:nvSpPr>
        <p:spPr>
          <a:xfrm>
            <a:off x="12756563" y="3047998"/>
            <a:ext cx="4952639" cy="9134193"/>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varius natoque penatibus et magnis dis parturient montes, nascetur ridiculus mus. </a:t>
            </a:r>
            <a:br/>
            <a:endParaRPr/>
          </a:p>
          <a:p>
            <a:pPr defTabSz="2438400">
              <a:defRPr sz="2000">
                <a:latin typeface="+mn-lt"/>
                <a:ea typeface="+mn-ea"/>
                <a:cs typeface="+mn-cs"/>
                <a:sym typeface="Helvetica"/>
              </a:defRPr>
            </a:pPr>
            <a:r>
              <a:t>Ornare urna sed elementum. Praesent sit amet lorem laoreet, efficitur nunc vel, tempus odio. Fusce aliquam tellus quis tortor sagittis luctus. Aliquam ac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scelerisque ultrices eros quis dignissim. Pellentesque mollis nibh at nibh imperdiet, sed ullamcorper.</a:t>
            </a:r>
          </a:p>
        </p:txBody>
      </p:sp>
      <p:sp>
        <p:nvSpPr>
          <p:cNvPr id="204" name="Text Placeholder 10"/>
          <p:cNvSpPr>
            <a:spLocks noGrp="1"/>
          </p:cNvSpPr>
          <p:nvPr>
            <p:ph type="body" sz="quarter" idx="22"/>
          </p:nvPr>
        </p:nvSpPr>
        <p:spPr>
          <a:xfrm>
            <a:off x="18852756" y="3047999"/>
            <a:ext cx="4944107" cy="9135278"/>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varius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Quisque bibendum ornare urna sed elementum. Praesent sit amet lorem laoreet, efficitur nunc vel, tempus odio. Fusce aliquam tellus quis tortor sagittis luctus. Aliquam ac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scelerisque ultrices eros quis dignissim.</a:t>
            </a:r>
          </a:p>
        </p:txBody>
      </p:sp>
      <p:sp>
        <p:nvSpPr>
          <p:cNvPr id="2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06" name="Footer"/>
          <p:cNvSpPr txBox="1">
            <a:spLocks noGrp="1"/>
          </p:cNvSpPr>
          <p:nvPr>
            <p:ph type="body" sz="quarter" idx="23"/>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07" name="28/36/42pt short headline, 3 lines maximum, sentence case"/>
          <p:cNvSpPr txBox="1">
            <a:spLocks noGrp="1"/>
          </p:cNvSpPr>
          <p:nvPr>
            <p:ph type="body" sz="quarter" idx="24"/>
          </p:nvPr>
        </p:nvSpPr>
        <p:spPr>
          <a:xfrm>
            <a:off x="567893" y="578488"/>
            <a:ext cx="4951414" cy="1520756"/>
          </a:xfrm>
          <a:prstGeom prst="rect">
            <a:avLst/>
          </a:prstGeom>
        </p:spPr>
        <p:txBody>
          <a:bodyPr/>
          <a:lstStyle>
            <a:lvl1pPr defTabSz="2438400">
              <a:defRPr sz="2800"/>
            </a:lvl1pPr>
          </a:lstStyle>
          <a:p>
            <a:r>
              <a:t>28/36/42pt short headline, 3 lines maximum, sentence case</a:t>
            </a:r>
          </a:p>
        </p:txBody>
      </p:sp>
      <p:sp>
        <p:nvSpPr>
          <p:cNvPr id="208" name="Text Placeholder 4"/>
          <p:cNvSpPr>
            <a:spLocks noGrp="1"/>
          </p:cNvSpPr>
          <p:nvPr>
            <p:ph type="body" sz="quarter" idx="25"/>
          </p:nvPr>
        </p:nvSpPr>
        <p:spPr>
          <a:xfrm>
            <a:off x="569722" y="3047999"/>
            <a:ext cx="4956176"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sit amet lorem laoreet, efficitur nunc  tempus odio. Fusce aliquam tellus quis tortor vel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ultrices scelerisque eros dignissim. Pellentesque mollis nibh at nibh imperdiet, sed quis ullamcorper.</a:t>
            </a:r>
          </a:p>
        </p:txBody>
      </p:sp>
      <p:sp>
        <p:nvSpPr>
          <p:cNvPr id="209" name="Text Placeholder 6"/>
          <p:cNvSpPr>
            <a:spLocks noGrp="1"/>
          </p:cNvSpPr>
          <p:nvPr>
            <p:ph type="body" sz="quarter" idx="26"/>
          </p:nvPr>
        </p:nvSpPr>
        <p:spPr>
          <a:xfrm>
            <a:off x="6667144" y="3047999"/>
            <a:ext cx="4951414"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pulvinar a sapien. Orci natoque penatibus </a:t>
            </a:r>
            <a:br/>
            <a:r>
              <a:t>et magnis dis parturient montes, nascetur ridiculus mus. Quisque bibendum ornare urna sed elementum. Praesent sit amet lorem laoreet, efficitur nunc vel, tempus odio. Fusce aliquam tellus quis ac tortor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Efficitur scelerisque velit. Vestibulum viverra, ante ac placerat pulvinar, erat risus pellentesque urna, ac posuere nibh nulla eu mi. Fusce scelerisque ultrices eros quis dignissim. Pellentesque mollis nibh at nibh imperdiet, sed ullamcorper velit posuere. Integer et velit blandit.</a:t>
            </a:r>
          </a:p>
        </p:txBody>
      </p:sp>
    </p:spTree>
    <p:extLst>
      <p:ext uri="{BB962C8B-B14F-4D97-AF65-F5344CB8AC3E}">
        <p14:creationId xmlns:p14="http://schemas.microsoft.com/office/powerpoint/2010/main" val="2514296778"/>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type="tx">
  <p:cSld name="Text, 4 columns, short dividers">
    <p:spTree>
      <p:nvGrpSpPr>
        <p:cNvPr id="1" name=""/>
        <p:cNvGrpSpPr/>
        <p:nvPr/>
      </p:nvGrpSpPr>
      <p:grpSpPr>
        <a:xfrm>
          <a:off x="0" y="0"/>
          <a:ext cx="0" cy="0"/>
          <a:chOff x="0" y="0"/>
          <a:chExt cx="0" cy="0"/>
        </a:xfrm>
      </p:grpSpPr>
      <p:sp>
        <p:nvSpPr>
          <p:cNvPr id="216" name="Straight Connector 19"/>
          <p:cNvSpPr/>
          <p:nvPr/>
        </p:nvSpPr>
        <p:spPr>
          <a:xfrm flipH="1">
            <a:off x="6095999" y="3044825"/>
            <a:ext cx="1" cy="9145473"/>
          </a:xfrm>
          <a:prstGeom prst="line">
            <a:avLst/>
          </a:prstGeom>
          <a:ln w="12700">
            <a:solidFill>
              <a:srgbClr val="000000"/>
            </a:solidFill>
          </a:ln>
        </p:spPr>
        <p:txBody>
          <a:bodyPr lIns="45719" rIns="45719"/>
          <a:lstStyle/>
          <a:p>
            <a:endParaRPr/>
          </a:p>
        </p:txBody>
      </p:sp>
      <p:sp>
        <p:nvSpPr>
          <p:cNvPr id="217" name="Straight Connector 20"/>
          <p:cNvSpPr/>
          <p:nvPr/>
        </p:nvSpPr>
        <p:spPr>
          <a:xfrm flipH="1">
            <a:off x="12188952" y="3044825"/>
            <a:ext cx="1" cy="9150350"/>
          </a:xfrm>
          <a:prstGeom prst="line">
            <a:avLst/>
          </a:prstGeom>
          <a:ln w="12700">
            <a:solidFill>
              <a:srgbClr val="000000"/>
            </a:solidFill>
          </a:ln>
        </p:spPr>
        <p:txBody>
          <a:bodyPr lIns="45719" rIns="45719"/>
          <a:lstStyle/>
          <a:p>
            <a:endParaRPr/>
          </a:p>
        </p:txBody>
      </p:sp>
      <p:sp>
        <p:nvSpPr>
          <p:cNvPr id="218" name="Straight Connector 21"/>
          <p:cNvSpPr/>
          <p:nvPr/>
        </p:nvSpPr>
        <p:spPr>
          <a:xfrm flipH="1">
            <a:off x="18287999" y="3044825"/>
            <a:ext cx="1" cy="9150350"/>
          </a:xfrm>
          <a:prstGeom prst="line">
            <a:avLst/>
          </a:prstGeom>
          <a:ln w="12700">
            <a:solidFill>
              <a:srgbClr val="000000"/>
            </a:solidFill>
          </a:ln>
        </p:spPr>
        <p:txBody>
          <a:bodyPr lIns="45719" rIns="45719"/>
          <a:lstStyle/>
          <a:p>
            <a:endParaRPr/>
          </a:p>
        </p:txBody>
      </p:sp>
      <p:sp>
        <p:nvSpPr>
          <p:cNvPr id="2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0" name="Text Placeholder 4"/>
          <p:cNvSpPr>
            <a:spLocks noGrp="1"/>
          </p:cNvSpPr>
          <p:nvPr>
            <p:ph type="body" sz="quarter" idx="21"/>
          </p:nvPr>
        </p:nvSpPr>
        <p:spPr>
          <a:xfrm>
            <a:off x="569722" y="3047999"/>
            <a:ext cx="4956176"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sit amet lorem laoreet, efficitur nunc  tempus odio. Fusce aliquam tellus quis tortor vel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ultrices scelerisque eros dignissim. Pellentesque mollis nibh at nibh imperdiet, sed quis ullamcorper.</a:t>
            </a:r>
          </a:p>
        </p:txBody>
      </p:sp>
      <p:sp>
        <p:nvSpPr>
          <p:cNvPr id="221" name="Text Placeholder 6"/>
          <p:cNvSpPr>
            <a:spLocks noGrp="1"/>
          </p:cNvSpPr>
          <p:nvPr>
            <p:ph type="body" sz="quarter" idx="22"/>
          </p:nvPr>
        </p:nvSpPr>
        <p:spPr>
          <a:xfrm>
            <a:off x="6667144" y="3047999"/>
            <a:ext cx="4951414"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pulvinar a sapien. Orci natoque penatibus </a:t>
            </a:r>
            <a:br/>
            <a:r>
              <a:t>et magnis dis parturient montes, nascetur ridiculus mus. Quisque bibendum ornare urna sed elementum. Praesent sit amet lorem laoreet, efficitur nunc vel, tempus odio. Fusce aliquam tellus quis ac tortor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Efficitur scelerisque velit. Vestibulum viverra, ante ac placerat pulvinar, erat risus pellentesque urna, ac posuere nibh nulla eu mi. Fusce scelerisque ultrices eros quis dignissim. Pellentesque mollis nibh at nibh imperdiet, sed ullamcorper velit posuere. Integer et velit blandit.</a:t>
            </a:r>
          </a:p>
        </p:txBody>
      </p:sp>
      <p:sp>
        <p:nvSpPr>
          <p:cNvPr id="222" name="Text Placeholder 8"/>
          <p:cNvSpPr>
            <a:spLocks noGrp="1"/>
          </p:cNvSpPr>
          <p:nvPr>
            <p:ph type="body" sz="quarter" idx="23"/>
          </p:nvPr>
        </p:nvSpPr>
        <p:spPr>
          <a:xfrm>
            <a:off x="12755816" y="3047999"/>
            <a:ext cx="4953001"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sit amet lorem laoreet, efficitur nunc  tempus odio. Fusce aliquam tellus quis tortor vel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ultrices scelerisque eros dignissim. Pellentesque mollis nibh at nibh imperdiet, sed quis ullamcorper.</a:t>
            </a:r>
          </a:p>
        </p:txBody>
      </p:sp>
      <p:sp>
        <p:nvSpPr>
          <p:cNvPr id="223" name="Text Placeholder 10"/>
          <p:cNvSpPr>
            <a:spLocks noGrp="1"/>
          </p:cNvSpPr>
          <p:nvPr>
            <p:ph type="body" sz="quarter" idx="24"/>
          </p:nvPr>
        </p:nvSpPr>
        <p:spPr>
          <a:xfrm>
            <a:off x="18854635" y="3047999"/>
            <a:ext cx="4941459" cy="9139125"/>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Quisque bibendum ornare urna sed elementum. Praesent sit amet lorem laoreet, efficitur nunc vel, tempus odio. Fusce aliquam tellus quis tortor sagittis luctus. Aliquam ac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Scelerisque ultrices eros quis dignissim.</a:t>
            </a:r>
          </a:p>
        </p:txBody>
      </p:sp>
      <p:sp>
        <p:nvSpPr>
          <p:cNvPr id="224" name="Footer"/>
          <p:cNvSpPr txBox="1">
            <a:spLocks noGrp="1"/>
          </p:cNvSpPr>
          <p:nvPr>
            <p:ph type="body" sz="quarter" idx="25"/>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25" name="28/36/42pt short headline, 3 lines maximum, sentence case"/>
          <p:cNvSpPr txBox="1">
            <a:spLocks noGrp="1"/>
          </p:cNvSpPr>
          <p:nvPr>
            <p:ph type="body" sz="quarter" idx="26"/>
          </p:nvPr>
        </p:nvSpPr>
        <p:spPr>
          <a:xfrm>
            <a:off x="567893" y="578488"/>
            <a:ext cx="4951414" cy="1520756"/>
          </a:xfrm>
          <a:prstGeom prst="rect">
            <a:avLst/>
          </a:prstGeom>
        </p:spPr>
        <p:txBody>
          <a:bodyPr/>
          <a:lstStyle>
            <a:lvl1pPr defTabSz="2438400">
              <a:defRPr sz="2800"/>
            </a:lvl1pPr>
          </a:lstStyle>
          <a:p>
            <a:r>
              <a:t>28/36/42pt short headline, 3 lines maximum, sentence case</a:t>
            </a:r>
          </a:p>
        </p:txBody>
      </p:sp>
      <p:sp>
        <p:nvSpPr>
          <p:cNvPr id="226" name="Nulla eu mattis elit, efficitur scelerisque velit. Vestibulum viverra, ante ac placerat pulvinar, erat risus pellentesque urna"/>
          <p:cNvSpPr txBox="1">
            <a:spLocks noGrp="1"/>
          </p:cNvSpPr>
          <p:nvPr>
            <p:ph type="body" sz="quarter" idx="27"/>
          </p:nvPr>
        </p:nvSpPr>
        <p:spPr>
          <a:xfrm>
            <a:off x="6670243" y="574675"/>
            <a:ext cx="4945216" cy="1528382"/>
          </a:xfrm>
          <a:prstGeom prst="rect">
            <a:avLst/>
          </a:prstGeom>
        </p:spPr>
        <p:txBody>
          <a:bodyPr/>
          <a:lstStyle>
            <a:lvl1pPr defTabSz="2438400">
              <a:defRPr sz="2000">
                <a:latin typeface="+mn-lt"/>
                <a:ea typeface="+mn-ea"/>
                <a:cs typeface="+mn-cs"/>
                <a:sym typeface="Helvetica"/>
              </a:defRPr>
            </a:lvl1pPr>
          </a:lstStyle>
          <a:p>
            <a:r>
              <a:t>Nulla eu mattis elit, efficitur scelerisque velit. Vestibulum viverra, ante ac placerat pulvinar, erat risus pellentesque urna</a:t>
            </a:r>
          </a:p>
        </p:txBody>
      </p:sp>
    </p:spTree>
    <p:extLst>
      <p:ext uri="{BB962C8B-B14F-4D97-AF65-F5344CB8AC3E}">
        <p14:creationId xmlns:p14="http://schemas.microsoft.com/office/powerpoint/2010/main" val="324830166"/>
      </p:ext>
    </p:extLst>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type="tx">
  <p:cSld name="Text, 4 columns, dividers, headlines">
    <p:spTree>
      <p:nvGrpSpPr>
        <p:cNvPr id="1" name=""/>
        <p:cNvGrpSpPr/>
        <p:nvPr/>
      </p:nvGrpSpPr>
      <p:grpSpPr>
        <a:xfrm>
          <a:off x="0" y="0"/>
          <a:ext cx="0" cy="0"/>
          <a:chOff x="0" y="0"/>
          <a:chExt cx="0" cy="0"/>
        </a:xfrm>
      </p:grpSpPr>
      <p:sp>
        <p:nvSpPr>
          <p:cNvPr id="233" name="Text Placeholder 6"/>
          <p:cNvSpPr>
            <a:spLocks noGrp="1"/>
          </p:cNvSpPr>
          <p:nvPr>
            <p:ph type="body" sz="quarter" idx="21"/>
          </p:nvPr>
        </p:nvSpPr>
        <p:spPr>
          <a:xfrm>
            <a:off x="6667500" y="3047999"/>
            <a:ext cx="4951413" cy="9132040"/>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pulvinar a sapien. Orci natoque penatibus </a:t>
            </a:r>
            <a:br/>
            <a:r>
              <a:t>et magnis dis parturient montes, nascetur ridiculus mus. Quisque bibendum ornare urna sed elementum. Praesent sit amet lorem laoreet, efficitur nunc vel, tempus odio. Fusce aliquam tellus quis ac tortor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Efficitur scelerisque velit. Vestibulum viverra, ante ac placerat pulvinar, erat risus pellentesque urna, ac posuere nibh nulla eu mi. Fusce scelerisque ultrices eros quis dignissim. Pellentesque mollis nibh at nibh imperdiet, sed ullamcorper velit posuere. Integer et velit blandit.</a:t>
            </a:r>
          </a:p>
        </p:txBody>
      </p:sp>
      <p:sp>
        <p:nvSpPr>
          <p:cNvPr id="234" name="Text Placeholder 9"/>
          <p:cNvSpPr>
            <a:spLocks noGrp="1"/>
          </p:cNvSpPr>
          <p:nvPr>
            <p:ph type="body" sz="quarter" idx="22"/>
          </p:nvPr>
        </p:nvSpPr>
        <p:spPr>
          <a:xfrm>
            <a:off x="12763500" y="576072"/>
            <a:ext cx="4953000" cy="1843036"/>
          </a:xfrm>
          <a:prstGeom prst="rect">
            <a:avLst/>
          </a:prstGeom>
        </p:spPr>
        <p:txBody>
          <a:bodyPr/>
          <a:lstStyle>
            <a:lvl1pPr defTabSz="2438400">
              <a:defRPr sz="2800"/>
            </a:lvl1pPr>
          </a:lstStyle>
          <a:p>
            <a:r>
              <a:t>28/36pt text, 3 lines maximum, sentence case</a:t>
            </a:r>
          </a:p>
        </p:txBody>
      </p:sp>
      <p:sp>
        <p:nvSpPr>
          <p:cNvPr id="235" name="Text Placeholder 8"/>
          <p:cNvSpPr>
            <a:spLocks noGrp="1"/>
          </p:cNvSpPr>
          <p:nvPr>
            <p:ph type="body" sz="quarter" idx="23"/>
          </p:nvPr>
        </p:nvSpPr>
        <p:spPr>
          <a:xfrm>
            <a:off x="12763500" y="3048000"/>
            <a:ext cx="4947617" cy="9135629"/>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sit amet lorem laoreet, efficitur nunc  tempus odio. Fusce aliquam tellus quis tortor vel sagittis luctus. Aliquam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Fusce ultrices scelerisque eros dignissim. Pellentesque mollis nibh at nibh imperdiet, sed quis ullamcorper.</a:t>
            </a:r>
          </a:p>
        </p:txBody>
      </p:sp>
      <p:sp>
        <p:nvSpPr>
          <p:cNvPr id="236" name="Straight Connector 13"/>
          <p:cNvSpPr/>
          <p:nvPr/>
        </p:nvSpPr>
        <p:spPr>
          <a:xfrm flipH="1">
            <a:off x="6096000" y="570102"/>
            <a:ext cx="1" cy="11622081"/>
          </a:xfrm>
          <a:prstGeom prst="line">
            <a:avLst/>
          </a:prstGeom>
          <a:ln w="12700">
            <a:solidFill>
              <a:srgbClr val="000000"/>
            </a:solidFill>
          </a:ln>
        </p:spPr>
        <p:txBody>
          <a:bodyPr lIns="45719" rIns="45719"/>
          <a:lstStyle/>
          <a:p>
            <a:endParaRPr/>
          </a:p>
        </p:txBody>
      </p:sp>
      <p:sp>
        <p:nvSpPr>
          <p:cNvPr id="237" name="Straight Connector 17"/>
          <p:cNvSpPr/>
          <p:nvPr userDrawn="1"/>
        </p:nvSpPr>
        <p:spPr>
          <a:xfrm flipH="1">
            <a:off x="12188952" y="570103"/>
            <a:ext cx="1" cy="11625072"/>
          </a:xfrm>
          <a:prstGeom prst="line">
            <a:avLst/>
          </a:prstGeom>
          <a:ln w="12700">
            <a:solidFill>
              <a:srgbClr val="000000"/>
            </a:solidFill>
          </a:ln>
        </p:spPr>
        <p:txBody>
          <a:bodyPr lIns="45719" rIns="45719"/>
          <a:lstStyle/>
          <a:p>
            <a:endParaRPr/>
          </a:p>
        </p:txBody>
      </p:sp>
      <p:sp>
        <p:nvSpPr>
          <p:cNvPr id="238" name="Straight Connector 18"/>
          <p:cNvSpPr/>
          <p:nvPr/>
        </p:nvSpPr>
        <p:spPr>
          <a:xfrm flipH="1">
            <a:off x="18288000" y="570102"/>
            <a:ext cx="1" cy="11622081"/>
          </a:xfrm>
          <a:prstGeom prst="line">
            <a:avLst/>
          </a:prstGeom>
          <a:ln w="12700">
            <a:solidFill>
              <a:srgbClr val="000000"/>
            </a:solidFill>
          </a:ln>
        </p:spPr>
        <p:txBody>
          <a:bodyPr lIns="45719" rIns="45719"/>
          <a:lstStyle/>
          <a:p>
            <a:endParaRPr/>
          </a:p>
        </p:txBody>
      </p:sp>
      <p:sp>
        <p:nvSpPr>
          <p:cNvPr id="239" name="Text Placeholder 12"/>
          <p:cNvSpPr>
            <a:spLocks noGrp="1"/>
          </p:cNvSpPr>
          <p:nvPr>
            <p:ph type="body" sz="quarter" idx="24"/>
          </p:nvPr>
        </p:nvSpPr>
        <p:spPr>
          <a:xfrm>
            <a:off x="18859500" y="576072"/>
            <a:ext cx="4935575" cy="1843036"/>
          </a:xfrm>
          <a:prstGeom prst="rect">
            <a:avLst/>
          </a:prstGeom>
        </p:spPr>
        <p:txBody>
          <a:bodyPr/>
          <a:lstStyle>
            <a:lvl1pPr defTabSz="2438400">
              <a:defRPr sz="2800"/>
            </a:lvl1pPr>
          </a:lstStyle>
          <a:p>
            <a:r>
              <a:t>28/36pt text, 3 lines maximum, sentence case</a:t>
            </a:r>
          </a:p>
        </p:txBody>
      </p:sp>
      <p:sp>
        <p:nvSpPr>
          <p:cNvPr id="240" name="Text Placeholder 10"/>
          <p:cNvSpPr>
            <a:spLocks noGrp="1"/>
          </p:cNvSpPr>
          <p:nvPr>
            <p:ph type="body" sz="quarter" idx="25"/>
          </p:nvPr>
        </p:nvSpPr>
        <p:spPr>
          <a:xfrm>
            <a:off x="18859500" y="3047999"/>
            <a:ext cx="4936800" cy="9132944"/>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 a pulvinar sapien. Orci natoque penatibus et magnis dis parturient montes, nascetur ridiculus mus. </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Quisque bibendum ornare urna sed elementum. Praesent sit amet lorem laoreet, efficitur nunc vel, tempus odio. Fusce aliquam tellus quis tortor sagittis luctus. Aliquam ac risus scelerisque, aliquam orci quis, iaculis urna. Proin dapibus porta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urna, ac posuere nibh nulla eu mi. Scelerisque ultrices eros quis dignissim.</a:t>
            </a:r>
          </a:p>
        </p:txBody>
      </p:sp>
      <p:sp>
        <p:nvSpPr>
          <p:cNvPr id="2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42"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43" name="Text Placeholder 9"/>
          <p:cNvSpPr>
            <a:spLocks noGrp="1"/>
          </p:cNvSpPr>
          <p:nvPr>
            <p:ph type="body" sz="quarter" idx="27"/>
          </p:nvPr>
        </p:nvSpPr>
        <p:spPr>
          <a:xfrm>
            <a:off x="6667198" y="576072"/>
            <a:ext cx="4953001" cy="1843036"/>
          </a:xfrm>
          <a:prstGeom prst="rect">
            <a:avLst/>
          </a:prstGeom>
        </p:spPr>
        <p:txBody>
          <a:bodyPr/>
          <a:lstStyle>
            <a:lvl1pPr defTabSz="2438400">
              <a:defRPr sz="2800"/>
            </a:lvl1pPr>
          </a:lstStyle>
          <a:p>
            <a:r>
              <a:t>28/36pt text, 3 lines maximum, sentence case</a:t>
            </a:r>
          </a:p>
        </p:txBody>
      </p:sp>
      <p:sp>
        <p:nvSpPr>
          <p:cNvPr id="244" name="28/36/42pt short headline, 3 lines maximum, sentence case"/>
          <p:cNvSpPr txBox="1">
            <a:spLocks noGrp="1"/>
          </p:cNvSpPr>
          <p:nvPr>
            <p:ph type="body" sz="quarter" idx="28"/>
          </p:nvPr>
        </p:nvSpPr>
        <p:spPr>
          <a:xfrm>
            <a:off x="567893" y="578488"/>
            <a:ext cx="4951414" cy="2463360"/>
          </a:xfrm>
          <a:prstGeom prst="rect">
            <a:avLst/>
          </a:prstGeom>
        </p:spPr>
        <p:txBody>
          <a:bodyPr/>
          <a:lstStyle>
            <a:lvl1pPr defTabSz="2438400">
              <a:defRPr sz="2800"/>
            </a:lvl1pPr>
          </a:lstStyle>
          <a:p>
            <a:r>
              <a:t>28/36/42pt short headline, 3 lines maximum, sentence case</a:t>
            </a:r>
          </a:p>
        </p:txBody>
      </p:sp>
    </p:spTree>
    <p:extLst>
      <p:ext uri="{BB962C8B-B14F-4D97-AF65-F5344CB8AC3E}">
        <p14:creationId xmlns:p14="http://schemas.microsoft.com/office/powerpoint/2010/main" val="3667409947"/>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type="tx">
  <p:cSld name="Text, 4 columns, dividers, pictograms">
    <p:spTree>
      <p:nvGrpSpPr>
        <p:cNvPr id="1" name=""/>
        <p:cNvGrpSpPr/>
        <p:nvPr/>
      </p:nvGrpSpPr>
      <p:grpSpPr>
        <a:xfrm>
          <a:off x="0" y="0"/>
          <a:ext cx="0" cy="0"/>
          <a:chOff x="0" y="0"/>
          <a:chExt cx="0" cy="0"/>
        </a:xfrm>
      </p:grpSpPr>
      <p:sp>
        <p:nvSpPr>
          <p:cNvPr id="251" name="Picture Placeholder 13"/>
          <p:cNvSpPr>
            <a:spLocks noGrp="1"/>
          </p:cNvSpPr>
          <p:nvPr>
            <p:ph type="pic" sz="quarter" idx="21"/>
          </p:nvPr>
        </p:nvSpPr>
        <p:spPr>
          <a:xfrm>
            <a:off x="6667500" y="576072"/>
            <a:ext cx="1216153" cy="1216153"/>
          </a:xfrm>
          <a:prstGeom prst="rect">
            <a:avLst/>
          </a:prstGeom>
        </p:spPr>
        <p:txBody>
          <a:bodyPr lIns="91439" tIns="45719" rIns="91439" bIns="45719"/>
          <a:lstStyle/>
          <a:p>
            <a:endParaRPr/>
          </a:p>
        </p:txBody>
      </p:sp>
      <p:sp>
        <p:nvSpPr>
          <p:cNvPr id="252" name="Text Placeholder 9"/>
          <p:cNvSpPr>
            <a:spLocks noGrp="1"/>
          </p:cNvSpPr>
          <p:nvPr>
            <p:ph type="body" sz="quarter" idx="22"/>
          </p:nvPr>
        </p:nvSpPr>
        <p:spPr>
          <a:xfrm>
            <a:off x="6670675" y="3047999"/>
            <a:ext cx="4951413" cy="9133472"/>
          </a:xfrm>
          <a:prstGeom prst="rect">
            <a:avLst/>
          </a:prstGeom>
        </p:spPr>
        <p:txBody>
          <a:bodyPr/>
          <a:lstStyle/>
          <a:p>
            <a:pPr defTabSz="2438400">
              <a:defRPr sz="2400"/>
            </a:pPr>
            <a:r>
              <a:t>Lorem ipsum dolor sit amet elit consectetur adipiscing elit. Sed at sem erat. Vivamus a pulvinar sapien. Orci varius natoque penatibus et dis magnis parturient montes nascetur ridiculus mus. Quisque bibendum ornare urna sed elementum.</a:t>
            </a:r>
          </a:p>
          <a:p>
            <a:pPr defTabSz="2438400">
              <a:defRPr sz="2400"/>
            </a:pPr>
            <a:endParaRPr/>
          </a:p>
          <a:p>
            <a:pPr defTabSz="2438400">
              <a:defRPr sz="2400"/>
            </a:pPr>
            <a:r>
              <a:t>Praesent sit amet lorem laoreet efficitur nunc vel, tempus odio et. Fusce aliquam tellus a quis tortor sagittis luctus. Aliquam ac risus scelerisque, aliquam orci quis, iaculis urna. Proin dapibus porta mollis parturient.</a:t>
            </a:r>
          </a:p>
        </p:txBody>
      </p:sp>
      <p:sp>
        <p:nvSpPr>
          <p:cNvPr id="253" name="Picture Placeholder 13"/>
          <p:cNvSpPr>
            <a:spLocks noGrp="1"/>
          </p:cNvSpPr>
          <p:nvPr>
            <p:ph type="pic" sz="quarter" idx="23"/>
          </p:nvPr>
        </p:nvSpPr>
        <p:spPr>
          <a:xfrm>
            <a:off x="12761848" y="576072"/>
            <a:ext cx="1216153" cy="1216153"/>
          </a:xfrm>
          <a:prstGeom prst="rect">
            <a:avLst/>
          </a:prstGeom>
        </p:spPr>
        <p:txBody>
          <a:bodyPr lIns="91439" tIns="45719" rIns="91439" bIns="45719"/>
          <a:lstStyle/>
          <a:p>
            <a:endParaRPr/>
          </a:p>
        </p:txBody>
      </p:sp>
      <p:sp>
        <p:nvSpPr>
          <p:cNvPr id="254" name="Text Placeholder 9"/>
          <p:cNvSpPr>
            <a:spLocks noGrp="1"/>
          </p:cNvSpPr>
          <p:nvPr>
            <p:ph type="body" sz="quarter" idx="24"/>
          </p:nvPr>
        </p:nvSpPr>
        <p:spPr>
          <a:xfrm>
            <a:off x="12755955" y="3047998"/>
            <a:ext cx="4954196" cy="9153526"/>
          </a:xfrm>
          <a:prstGeom prst="rect">
            <a:avLst/>
          </a:prstGeom>
        </p:spPr>
        <p:txBody>
          <a:bodyPr/>
          <a:lstStyle/>
          <a:p>
            <a:pPr defTabSz="2438400">
              <a:defRPr sz="2400"/>
            </a:pPr>
            <a:r>
              <a:t>Lorem ipsum dolor sit amet elit consectetur adipiscing. Sed at sem erat. Vivamus a pulvinar sapien.</a:t>
            </a:r>
          </a:p>
          <a:p>
            <a:pPr defTabSz="2438400">
              <a:defRPr sz="2400"/>
            </a:pPr>
            <a:endParaRPr/>
          </a:p>
          <a:p>
            <a:pPr defTabSz="2438400">
              <a:defRPr sz="2400"/>
            </a:pPr>
            <a:r>
              <a:t>Praesent sit amet lorem laoreet efficitur nunc vel, tempus odio et. Fusce aliquam tellus a quis tortor sagittis luctus. Aliquam ac risus scelerisque, aliquam orci quis, iaculis urna. Proin dapibus porta mollis parturient.</a:t>
            </a:r>
          </a:p>
        </p:txBody>
      </p:sp>
      <p:sp>
        <p:nvSpPr>
          <p:cNvPr id="255" name="Picture Placeholder 13"/>
          <p:cNvSpPr>
            <a:spLocks noGrp="1"/>
          </p:cNvSpPr>
          <p:nvPr>
            <p:ph type="pic" sz="quarter" idx="25"/>
          </p:nvPr>
        </p:nvSpPr>
        <p:spPr>
          <a:xfrm>
            <a:off x="18859500" y="576072"/>
            <a:ext cx="1216153" cy="1216153"/>
          </a:xfrm>
          <a:prstGeom prst="rect">
            <a:avLst/>
          </a:prstGeom>
        </p:spPr>
        <p:txBody>
          <a:bodyPr lIns="91439" tIns="45719" rIns="91439" bIns="45719"/>
          <a:lstStyle/>
          <a:p>
            <a:endParaRPr/>
          </a:p>
        </p:txBody>
      </p:sp>
      <p:sp>
        <p:nvSpPr>
          <p:cNvPr id="256" name="Text Placeholder 9"/>
          <p:cNvSpPr>
            <a:spLocks noGrp="1"/>
          </p:cNvSpPr>
          <p:nvPr>
            <p:ph type="body" sz="quarter" idx="26"/>
          </p:nvPr>
        </p:nvSpPr>
        <p:spPr>
          <a:xfrm>
            <a:off x="18855880" y="3047999"/>
            <a:ext cx="4939715" cy="9153526"/>
          </a:xfrm>
          <a:prstGeom prst="rect">
            <a:avLst/>
          </a:prstGeom>
        </p:spPr>
        <p:txBody>
          <a:bodyPr/>
          <a:lstStyle>
            <a:lvl1pPr defTabSz="2438400">
              <a:defRPr sz="2400"/>
            </a:lvl1pPr>
          </a:lstStyle>
          <a:p>
            <a:r>
              <a:t>Lorem ipsum dolor sit amet elit consectetur adipiscing elit. Sed at sem erat. Vvarius natoque ivamus a pulvinar sapien. Orci penatibus et magnis dis parturient montes, nascetur ridiculus mus.</a:t>
            </a:r>
          </a:p>
        </p:txBody>
      </p:sp>
      <p:sp>
        <p:nvSpPr>
          <p:cNvPr id="2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8" name="Straight Connector 3"/>
          <p:cNvSpPr/>
          <p:nvPr/>
        </p:nvSpPr>
        <p:spPr>
          <a:xfrm flipH="1">
            <a:off x="6096000" y="570102"/>
            <a:ext cx="1" cy="11631422"/>
          </a:xfrm>
          <a:prstGeom prst="line">
            <a:avLst/>
          </a:prstGeom>
          <a:ln w="12700">
            <a:solidFill>
              <a:srgbClr val="000000"/>
            </a:solidFill>
          </a:ln>
        </p:spPr>
        <p:txBody>
          <a:bodyPr lIns="45719" rIns="45719"/>
          <a:lstStyle/>
          <a:p>
            <a:endParaRPr/>
          </a:p>
        </p:txBody>
      </p:sp>
      <p:sp>
        <p:nvSpPr>
          <p:cNvPr id="259" name="Straight Connector 5"/>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260" name="Straight Connector 7"/>
          <p:cNvSpPr/>
          <p:nvPr/>
        </p:nvSpPr>
        <p:spPr>
          <a:xfrm flipH="1">
            <a:off x="18288000" y="570102"/>
            <a:ext cx="1" cy="11622081"/>
          </a:xfrm>
          <a:prstGeom prst="line">
            <a:avLst/>
          </a:prstGeom>
          <a:ln w="12700">
            <a:solidFill>
              <a:srgbClr val="000000"/>
            </a:solidFill>
          </a:ln>
        </p:spPr>
        <p:txBody>
          <a:bodyPr lIns="45719" rIns="45719"/>
          <a:lstStyle/>
          <a:p>
            <a:endParaRPr/>
          </a:p>
        </p:txBody>
      </p:sp>
      <p:sp>
        <p:nvSpPr>
          <p:cNvPr id="261" name="Footer"/>
          <p:cNvSpPr txBox="1">
            <a:spLocks noGrp="1"/>
          </p:cNvSpPr>
          <p:nvPr>
            <p:ph type="body" sz="quarter" idx="27"/>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62" name="24/28pt, 2 lines maximum, sentence case"/>
          <p:cNvSpPr txBox="1">
            <a:spLocks noGrp="1"/>
          </p:cNvSpPr>
          <p:nvPr>
            <p:ph type="body" sz="quarter" idx="28"/>
          </p:nvPr>
        </p:nvSpPr>
        <p:spPr>
          <a:xfrm>
            <a:off x="574243" y="574675"/>
            <a:ext cx="4942904" cy="2099881"/>
          </a:xfrm>
          <a:prstGeom prst="rect">
            <a:avLst/>
          </a:prstGeom>
        </p:spPr>
        <p:txBody>
          <a:bodyPr/>
          <a:lstStyle>
            <a:lvl1pPr defTabSz="2438400">
              <a:defRPr sz="2400"/>
            </a:lvl1pPr>
          </a:lstStyle>
          <a:p>
            <a:r>
              <a:t>24/28pt, 2 lines maximum, sentence case</a:t>
            </a:r>
          </a:p>
        </p:txBody>
      </p:sp>
      <p:sp>
        <p:nvSpPr>
          <p:cNvPr id="263" name="28/36/42pt headline,  5 lines maximum, sentence case"/>
          <p:cNvSpPr txBox="1">
            <a:spLocks noGrp="1"/>
          </p:cNvSpPr>
          <p:nvPr>
            <p:ph type="body" sz="quarter" idx="29"/>
          </p:nvPr>
        </p:nvSpPr>
        <p:spPr>
          <a:xfrm>
            <a:off x="565343" y="3046454"/>
            <a:ext cx="4960704" cy="4572064"/>
          </a:xfrm>
          <a:prstGeom prst="rect">
            <a:avLst/>
          </a:prstGeom>
        </p:spPr>
        <p:txBody>
          <a:bodyPr/>
          <a:lstStyle/>
          <a:p>
            <a:pPr defTabSz="2438400"/>
            <a:r>
              <a:t>28/36/42pt headline, </a:t>
            </a:r>
            <a:br/>
            <a:r>
              <a:t>5 lines maximum, sentence case</a:t>
            </a:r>
          </a:p>
        </p:txBody>
      </p:sp>
    </p:spTree>
    <p:extLst>
      <p:ext uri="{BB962C8B-B14F-4D97-AF65-F5344CB8AC3E}">
        <p14:creationId xmlns:p14="http://schemas.microsoft.com/office/powerpoint/2010/main" val="848891236"/>
      </p:ext>
    </p:extLst>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type="tx">
  <p:cSld name="Text, 1 wide column, divider">
    <p:spTree>
      <p:nvGrpSpPr>
        <p:cNvPr id="1" name=""/>
        <p:cNvGrpSpPr/>
        <p:nvPr/>
      </p:nvGrpSpPr>
      <p:grpSpPr>
        <a:xfrm>
          <a:off x="0" y="0"/>
          <a:ext cx="0" cy="0"/>
          <a:chOff x="0" y="0"/>
          <a:chExt cx="0" cy="0"/>
        </a:xfrm>
      </p:grpSpPr>
      <p:sp>
        <p:nvSpPr>
          <p:cNvPr id="270" name="Text Placeholder 6"/>
          <p:cNvSpPr>
            <a:spLocks noGrp="1"/>
          </p:cNvSpPr>
          <p:nvPr>
            <p:ph type="body" sz="quarter" idx="21"/>
          </p:nvPr>
        </p:nvSpPr>
        <p:spPr>
          <a:xfrm>
            <a:off x="6669153" y="3047999"/>
            <a:ext cx="4951414" cy="9134448"/>
          </a:xfrm>
          <a:prstGeom prst="rect">
            <a:avLst/>
          </a:prstGeom>
        </p:spPr>
        <p:txBody>
          <a:bodyPr/>
          <a:lstStyle>
            <a:lvl1pPr defTabSz="2438400">
              <a:defRPr sz="2800"/>
            </a:lvl1pPr>
          </a:lstStyle>
          <a:p>
            <a:r>
              <a:t>Lorem ipsum dolor sit amet donec quam felis ultricies nec pellentesque eu pretium quis sem. Nulla consequat massa quis enim.</a:t>
            </a:r>
          </a:p>
        </p:txBody>
      </p:sp>
      <p:sp>
        <p:nvSpPr>
          <p:cNvPr id="271" name="Text Placeholder 8"/>
          <p:cNvSpPr>
            <a:spLocks noGrp="1"/>
          </p:cNvSpPr>
          <p:nvPr>
            <p:ph type="body" sz="half" idx="22"/>
          </p:nvPr>
        </p:nvSpPr>
        <p:spPr>
          <a:xfrm>
            <a:off x="12758082" y="3047999"/>
            <a:ext cx="10103572" cy="9132319"/>
          </a:xfrm>
          <a:prstGeom prst="rect">
            <a:avLst/>
          </a:prstGeom>
        </p:spPr>
        <p:txBody>
          <a:bodyPr/>
          <a:lstStyle/>
          <a:p>
            <a:pPr defTabSz="2438400">
              <a:defRPr sz="2800"/>
            </a:pPr>
            <a:r>
              <a:t>Lorem ipsum dolor sit amet, consectetur adipiscing elit. Sed </a:t>
            </a:r>
            <a:br/>
            <a:r>
              <a:t>at sem erat. Vivamus a pulvinar sapien. Orci varius natoque penatibus et magnis dis parturient montes, nascetur ridiculus mus. Quisque bibendum ornare urna sed elementum. Praesent sit amet lorem laoreet, efficitur nunc vel, tempus odio. Fusce aliquam tellus quis tortor sagittis luctus. Aliquam ac risus scelerisque, aliquam orci quis, iaculis urna. </a:t>
            </a:r>
          </a:p>
          <a:p>
            <a:pPr defTabSz="2438400">
              <a:defRPr sz="2800"/>
            </a:pPr>
            <a:endParaRPr/>
          </a:p>
          <a:p>
            <a:pPr defTabSz="2438400">
              <a:defRPr sz="2800"/>
            </a:pPr>
            <a:r>
              <a:t>Nulla eu mattis elit, efficitur scelerisque velit. Vestibulum viverra, ante ac placerat pulvinar, erat risus pellentesque urna, ac posuere nibh nulla eu mi. Fusce scelerisque ultrices eros </a:t>
            </a:r>
            <a:br/>
            <a:r>
              <a:t>quis dignissim. Pellentesque mollis nibh at nibh imperdiet, sed ullamcorper velit posuere. Integer et velit blandit, cursus neque ac, ullamcorper risus. Nulla facilisi. Sed rutrum auctor ipsum, </a:t>
            </a:r>
            <a:br/>
            <a:r>
              <a:t>ac pretium diam vehicula id.</a:t>
            </a:r>
          </a:p>
        </p:txBody>
      </p:sp>
      <p:sp>
        <p:nvSpPr>
          <p:cNvPr id="2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73" name="Footer"/>
          <p:cNvSpPr txBox="1">
            <a:spLocks noGrp="1"/>
          </p:cNvSpPr>
          <p:nvPr>
            <p:ph type="body" sz="quarter" idx="23"/>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74" name="42/68pt"/>
          <p:cNvSpPr txBox="1">
            <a:spLocks noGrp="1"/>
          </p:cNvSpPr>
          <p:nvPr>
            <p:ph type="body" sz="quarter" idx="24"/>
          </p:nvPr>
        </p:nvSpPr>
        <p:spPr>
          <a:xfrm>
            <a:off x="568478" y="320675"/>
            <a:ext cx="4960741" cy="4298238"/>
          </a:xfrm>
          <a:prstGeom prst="rect">
            <a:avLst/>
          </a:prstGeom>
        </p:spPr>
        <p:txBody>
          <a:bodyPr/>
          <a:lstStyle>
            <a:lvl1pPr defTabSz="2438400">
              <a:lnSpc>
                <a:spcPct val="90000"/>
              </a:lnSpc>
              <a:defRPr sz="6800"/>
            </a:lvl1pPr>
          </a:lstStyle>
          <a:p>
            <a:r>
              <a:t>42/68pt </a:t>
            </a:r>
          </a:p>
        </p:txBody>
      </p:sp>
      <p:sp>
        <p:nvSpPr>
          <p:cNvPr id="275" name="1"/>
          <p:cNvSpPr txBox="1">
            <a:spLocks noGrp="1"/>
          </p:cNvSpPr>
          <p:nvPr>
            <p:ph type="body" sz="quarter" idx="25"/>
          </p:nvPr>
        </p:nvSpPr>
        <p:spPr>
          <a:xfrm>
            <a:off x="6667144" y="320675"/>
            <a:ext cx="4955432" cy="2207365"/>
          </a:xfrm>
          <a:prstGeom prst="rect">
            <a:avLst/>
          </a:prstGeom>
        </p:spPr>
        <p:txBody>
          <a:bodyPr/>
          <a:lstStyle>
            <a:lvl1pPr defTabSz="2438400">
              <a:lnSpc>
                <a:spcPct val="90000"/>
              </a:lnSpc>
              <a:defRPr sz="6800"/>
            </a:lvl1pPr>
          </a:lstStyle>
          <a:p>
            <a:r>
              <a:t>1 </a:t>
            </a:r>
          </a:p>
        </p:txBody>
      </p:sp>
    </p:spTree>
    <p:extLst>
      <p:ext uri="{BB962C8B-B14F-4D97-AF65-F5344CB8AC3E}">
        <p14:creationId xmlns:p14="http://schemas.microsoft.com/office/powerpoint/2010/main" val="3768353401"/>
      </p:ext>
    </p:extLst>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type="tx">
  <p:cSld name="Text, 2 wide columns">
    <p:spTree>
      <p:nvGrpSpPr>
        <p:cNvPr id="1" name=""/>
        <p:cNvGrpSpPr/>
        <p:nvPr/>
      </p:nvGrpSpPr>
      <p:grpSpPr>
        <a:xfrm>
          <a:off x="0" y="0"/>
          <a:ext cx="0" cy="0"/>
          <a:chOff x="0" y="0"/>
          <a:chExt cx="0" cy="0"/>
        </a:xfrm>
      </p:grpSpPr>
      <p:sp>
        <p:nvSpPr>
          <p:cNvPr id="282" name="28/36/42pt headline, 3 lines maximum, sentence case"/>
          <p:cNvSpPr txBox="1">
            <a:spLocks noGrp="1"/>
          </p:cNvSpPr>
          <p:nvPr>
            <p:ph type="body" sz="quarter" idx="21"/>
          </p:nvPr>
        </p:nvSpPr>
        <p:spPr>
          <a:xfrm>
            <a:off x="571068" y="571803"/>
            <a:ext cx="7422235" cy="1915126"/>
          </a:xfrm>
          <a:prstGeom prst="rect">
            <a:avLst/>
          </a:prstGeom>
        </p:spPr>
        <p:txBody>
          <a:bodyPr/>
          <a:lstStyle>
            <a:lvl1pPr defTabSz="2438400"/>
          </a:lstStyle>
          <a:p>
            <a:r>
              <a:t>28/36/42pt headline, 3 lines maximum, sentence case</a:t>
            </a:r>
          </a:p>
        </p:txBody>
      </p:sp>
      <p:sp>
        <p:nvSpPr>
          <p:cNvPr id="283" name="Text Placeholder 4"/>
          <p:cNvSpPr>
            <a:spLocks noGrp="1"/>
          </p:cNvSpPr>
          <p:nvPr>
            <p:ph type="body" sz="half" idx="22"/>
          </p:nvPr>
        </p:nvSpPr>
        <p:spPr>
          <a:xfrm>
            <a:off x="12758273" y="3047999"/>
            <a:ext cx="10104902" cy="9133834"/>
          </a:xfrm>
          <a:prstGeom prst="rect">
            <a:avLst/>
          </a:prstGeom>
        </p:spPr>
        <p:txBody>
          <a:bodyPr/>
          <a:lstStyle/>
          <a:p>
            <a:r>
              <a:t>28/36pt text Lorem ipsum dolor sit amet erat consectetur adipiscing elit. Sed at sem vivamus </a:t>
            </a:r>
          </a:p>
          <a:p>
            <a:r>
              <a:t>a pulvinar sapien. Orci varius natoque penatibus et magnis dis parturient montes, nascetur urna ridiculus mus. Quisque bibendum ornare sed.</a:t>
            </a:r>
          </a:p>
        </p:txBody>
      </p:sp>
      <p:sp>
        <p:nvSpPr>
          <p:cNvPr id="2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85" name="Footer"/>
          <p:cNvSpPr txBox="1">
            <a:spLocks noGrp="1"/>
          </p:cNvSpPr>
          <p:nvPr>
            <p:ph type="body" sz="quarter" idx="23"/>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286" name="Text Placeholder 4"/>
          <p:cNvSpPr>
            <a:spLocks noGrp="1"/>
          </p:cNvSpPr>
          <p:nvPr>
            <p:ph type="body" sz="half" idx="24"/>
          </p:nvPr>
        </p:nvSpPr>
        <p:spPr>
          <a:xfrm>
            <a:off x="569448" y="3047999"/>
            <a:ext cx="10104902" cy="9133834"/>
          </a:xfrm>
          <a:prstGeom prst="rect">
            <a:avLst/>
          </a:prstGeom>
        </p:spPr>
        <p:txBody>
          <a:bodyPr/>
          <a:lstStyle/>
          <a:p>
            <a:r>
              <a:t>28/36pt text Lorem ipsum dolor sit amet erat consectetur adipiscing elit. Sed at sem vivamus </a:t>
            </a:r>
          </a:p>
          <a:p>
            <a:r>
              <a:t>a pulvinar sapien. Orci varius natoque penatibus et magnis dis parturient montes, nascetur urna ridiculus mus. Quisque bibendum ornare sed.</a:t>
            </a:r>
          </a:p>
        </p:txBody>
      </p:sp>
    </p:spTree>
    <p:extLst>
      <p:ext uri="{BB962C8B-B14F-4D97-AF65-F5344CB8AC3E}">
        <p14:creationId xmlns:p14="http://schemas.microsoft.com/office/powerpoint/2010/main" val="1548298108"/>
      </p:ext>
    </p:extLst>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type="tx">
  <p:cSld name="Text, 2 columns, small title">
    <p:spTree>
      <p:nvGrpSpPr>
        <p:cNvPr id="1" name=""/>
        <p:cNvGrpSpPr/>
        <p:nvPr/>
      </p:nvGrpSpPr>
      <p:grpSpPr>
        <a:xfrm>
          <a:off x="0" y="0"/>
          <a:ext cx="0" cy="0"/>
          <a:chOff x="0" y="0"/>
          <a:chExt cx="0" cy="0"/>
        </a:xfrm>
      </p:grpSpPr>
      <p:sp>
        <p:nvSpPr>
          <p:cNvPr id="304" name="Text Placeholder 4"/>
          <p:cNvSpPr>
            <a:spLocks noGrp="1"/>
          </p:cNvSpPr>
          <p:nvPr>
            <p:ph type="body" sz="quarter" idx="21"/>
          </p:nvPr>
        </p:nvSpPr>
        <p:spPr>
          <a:xfrm>
            <a:off x="18858484" y="576070"/>
            <a:ext cx="4936897" cy="11607894"/>
          </a:xfrm>
          <a:prstGeom prst="rect">
            <a:avLst/>
          </a:prstGeom>
        </p:spPr>
        <p:txBody>
          <a:bodyPr/>
          <a:lstStyle/>
          <a:p>
            <a:pPr defTabSz="2438400">
              <a:defRPr sz="2800"/>
            </a:pPr>
            <a:r>
              <a:t>Nulla eu mattis elit, efficitur scelerisque velit. Vestibulum viverra, ante ac placerat. </a:t>
            </a:r>
          </a:p>
          <a:p>
            <a:pPr defTabSz="2438400">
              <a:defRPr sz="2800"/>
            </a:pPr>
            <a:endParaRPr/>
          </a:p>
          <a:p>
            <a:pPr defTabSz="2438400">
              <a:defRPr sz="2800"/>
            </a:pPr>
            <a:r>
              <a:t>Lorem ipsum dolor sit amet, consectetur adipiscing elit. </a:t>
            </a:r>
          </a:p>
          <a:p>
            <a:pPr defTabSz="2438400">
              <a:defRPr sz="2800"/>
            </a:pPr>
            <a:r>
              <a:t>Sed at sem erat. Vivamus a pulvinar sapien. Orci varius natoque penatibus et magnis dis parturient montes ante</a:t>
            </a:r>
          </a:p>
          <a:p>
            <a:pPr defTabSz="2438400">
              <a:defRPr sz="2800"/>
            </a:pPr>
            <a:r>
              <a:t>nascetur ridiculus mus.</a:t>
            </a:r>
          </a:p>
        </p:txBody>
      </p:sp>
      <p:sp>
        <p:nvSpPr>
          <p:cNvPr id="3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06" name="Footer"/>
          <p:cNvSpPr txBox="1">
            <a:spLocks noGrp="1"/>
          </p:cNvSpPr>
          <p:nvPr>
            <p:ph type="body" sz="quarter" idx="2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07" name="28/36/42pt headline,  5 lines maximum, sentence case"/>
          <p:cNvSpPr txBox="1">
            <a:spLocks noGrp="1"/>
          </p:cNvSpPr>
          <p:nvPr>
            <p:ph type="body" sz="quarter" idx="23"/>
          </p:nvPr>
        </p:nvSpPr>
        <p:spPr>
          <a:xfrm>
            <a:off x="571068" y="571803"/>
            <a:ext cx="4955562" cy="4007298"/>
          </a:xfrm>
          <a:prstGeom prst="rect">
            <a:avLst/>
          </a:prstGeom>
        </p:spPr>
        <p:txBody>
          <a:bodyPr/>
          <a:lstStyle/>
          <a:p>
            <a:pPr defTabSz="2438400"/>
            <a:r>
              <a:t>28/36/42pt headline, </a:t>
            </a:r>
            <a:br/>
            <a:r>
              <a:t>5 lines maximum, sentence case</a:t>
            </a:r>
          </a:p>
        </p:txBody>
      </p:sp>
      <p:sp>
        <p:nvSpPr>
          <p:cNvPr id="308" name="Text Placeholder 4"/>
          <p:cNvSpPr>
            <a:spLocks noGrp="1"/>
          </p:cNvSpPr>
          <p:nvPr>
            <p:ph type="body" sz="quarter" idx="24"/>
          </p:nvPr>
        </p:nvSpPr>
        <p:spPr>
          <a:xfrm>
            <a:off x="12769155" y="576070"/>
            <a:ext cx="4936897" cy="11607894"/>
          </a:xfrm>
          <a:prstGeom prst="rect">
            <a:avLst/>
          </a:prstGeom>
        </p:spPr>
        <p:txBody>
          <a:bodyPr/>
          <a:lstStyle/>
          <a:p>
            <a:pPr defTabSz="2438400">
              <a:defRPr sz="2800"/>
            </a:pPr>
            <a:r>
              <a:t>Lorem ipsum dolor sit amet, consectetur adipiscing elit. </a:t>
            </a:r>
          </a:p>
          <a:p>
            <a:pPr defTabSz="2438400">
              <a:defRPr sz="2800"/>
            </a:pPr>
            <a:r>
              <a:t>Sed at sem erat. Vivamus a pulvinar sapien. Orci varius natoque penatibus et magnis dis parturient montes ante</a:t>
            </a:r>
          </a:p>
          <a:p>
            <a:pPr defTabSz="2438400">
              <a:defRPr sz="2800"/>
            </a:pPr>
            <a:r>
              <a:t>nascetur ridiculus mus. </a:t>
            </a:r>
          </a:p>
          <a:p>
            <a:pPr defTabSz="2438400">
              <a:defRPr sz="2800"/>
            </a:pPr>
            <a:endParaRPr/>
          </a:p>
          <a:p>
            <a:pPr defTabSz="2438400">
              <a:defRPr sz="2800"/>
            </a:pPr>
            <a:r>
              <a:t>Nulla eu mattis elit, efficitur scelerisque velit. Vestibulum viverra, ante ac placerat.</a:t>
            </a:r>
          </a:p>
        </p:txBody>
      </p:sp>
    </p:spTree>
    <p:extLst>
      <p:ext uri="{BB962C8B-B14F-4D97-AF65-F5344CB8AC3E}">
        <p14:creationId xmlns:p14="http://schemas.microsoft.com/office/powerpoint/2010/main" val="2429489050"/>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type="tx">
  <p:cSld name="Text, 2 columns, dividers, large title">
    <p:spTree>
      <p:nvGrpSpPr>
        <p:cNvPr id="1" name=""/>
        <p:cNvGrpSpPr/>
        <p:nvPr/>
      </p:nvGrpSpPr>
      <p:grpSpPr>
        <a:xfrm>
          <a:off x="0" y="0"/>
          <a:ext cx="0" cy="0"/>
          <a:chOff x="0" y="0"/>
          <a:chExt cx="0" cy="0"/>
        </a:xfrm>
      </p:grpSpPr>
      <p:sp>
        <p:nvSpPr>
          <p:cNvPr id="315" name="Text Placeholder 8"/>
          <p:cNvSpPr>
            <a:spLocks noGrp="1"/>
          </p:cNvSpPr>
          <p:nvPr>
            <p:ph type="body" sz="quarter" idx="21"/>
          </p:nvPr>
        </p:nvSpPr>
        <p:spPr>
          <a:xfrm>
            <a:off x="12758118" y="3047999"/>
            <a:ext cx="4950995" cy="9132609"/>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16" name="Text Placeholder 12"/>
          <p:cNvSpPr>
            <a:spLocks noGrp="1"/>
          </p:cNvSpPr>
          <p:nvPr>
            <p:ph type="body" sz="quarter" idx="22"/>
          </p:nvPr>
        </p:nvSpPr>
        <p:spPr>
          <a:xfrm>
            <a:off x="18859500" y="576072"/>
            <a:ext cx="4937905" cy="1877761"/>
          </a:xfrm>
          <a:prstGeom prst="rect">
            <a:avLst/>
          </a:prstGeom>
        </p:spPr>
        <p:txBody>
          <a:bodyPr/>
          <a:lstStyle>
            <a:lvl1pPr defTabSz="2438400">
              <a:defRPr sz="2800"/>
            </a:lvl1pPr>
          </a:lstStyle>
          <a:p>
            <a:r>
              <a:t>28/36pt text, 3 lines maximum, sentence case</a:t>
            </a:r>
          </a:p>
        </p:txBody>
      </p:sp>
      <p:sp>
        <p:nvSpPr>
          <p:cNvPr id="317" name="Text Placeholder 8"/>
          <p:cNvSpPr>
            <a:spLocks noGrp="1"/>
          </p:cNvSpPr>
          <p:nvPr>
            <p:ph type="body" sz="quarter" idx="23"/>
          </p:nvPr>
        </p:nvSpPr>
        <p:spPr>
          <a:xfrm>
            <a:off x="18854260" y="3047998"/>
            <a:ext cx="4940288" cy="9137966"/>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19" name="Footer"/>
          <p:cNvSpPr txBox="1">
            <a:spLocks noGrp="1"/>
          </p:cNvSpPr>
          <p:nvPr>
            <p:ph type="body" sz="quarter" idx="24"/>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20" name="68/84pt headline, 3 lines maximum, sentence case"/>
          <p:cNvSpPr txBox="1">
            <a:spLocks noGrp="1"/>
          </p:cNvSpPr>
          <p:nvPr>
            <p:ph type="body" sz="quarter" idx="25"/>
          </p:nvPr>
        </p:nvSpPr>
        <p:spPr>
          <a:xfrm>
            <a:off x="577418" y="321612"/>
            <a:ext cx="11041099" cy="4291259"/>
          </a:xfrm>
          <a:prstGeom prst="rect">
            <a:avLst/>
          </a:prstGeom>
        </p:spPr>
        <p:txBody>
          <a:bodyPr/>
          <a:lstStyle>
            <a:lvl1pPr defTabSz="2438400">
              <a:lnSpc>
                <a:spcPct val="90000"/>
              </a:lnSpc>
              <a:defRPr sz="6800"/>
            </a:lvl1pPr>
          </a:lstStyle>
          <a:p>
            <a:r>
              <a:t>68/84pt headline, 3 lines maximum, sentence case</a:t>
            </a:r>
          </a:p>
        </p:txBody>
      </p:sp>
      <p:sp>
        <p:nvSpPr>
          <p:cNvPr id="321" name="Text Placeholder 12"/>
          <p:cNvSpPr>
            <a:spLocks noGrp="1"/>
          </p:cNvSpPr>
          <p:nvPr>
            <p:ph type="body" sz="quarter" idx="26"/>
          </p:nvPr>
        </p:nvSpPr>
        <p:spPr>
          <a:xfrm>
            <a:off x="12768651" y="576072"/>
            <a:ext cx="4937905" cy="1877761"/>
          </a:xfrm>
          <a:prstGeom prst="rect">
            <a:avLst/>
          </a:prstGeom>
        </p:spPr>
        <p:txBody>
          <a:bodyPr/>
          <a:lstStyle>
            <a:lvl1pPr defTabSz="2438400">
              <a:defRPr sz="2800"/>
            </a:lvl1pPr>
          </a:lstStyle>
          <a:p>
            <a:r>
              <a:t>28/36pt text, 3 lines maximum, sentence case</a:t>
            </a:r>
          </a:p>
        </p:txBody>
      </p:sp>
    </p:spTree>
    <p:extLst>
      <p:ext uri="{BB962C8B-B14F-4D97-AF65-F5344CB8AC3E}">
        <p14:creationId xmlns:p14="http://schemas.microsoft.com/office/powerpoint/2010/main" val="342593790"/>
      </p:ext>
    </p:extLst>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type="tx">
  <p:cSld name="Text, 2 columns, dividers, small title">
    <p:spTree>
      <p:nvGrpSpPr>
        <p:cNvPr id="1" name=""/>
        <p:cNvGrpSpPr/>
        <p:nvPr/>
      </p:nvGrpSpPr>
      <p:grpSpPr>
        <a:xfrm>
          <a:off x="0" y="0"/>
          <a:ext cx="0" cy="0"/>
          <a:chOff x="0" y="0"/>
          <a:chExt cx="0" cy="0"/>
        </a:xfrm>
      </p:grpSpPr>
      <p:sp>
        <p:nvSpPr>
          <p:cNvPr id="328" name="Text Placeholder 8"/>
          <p:cNvSpPr>
            <a:spLocks noGrp="1"/>
          </p:cNvSpPr>
          <p:nvPr>
            <p:ph type="body" sz="quarter" idx="21"/>
          </p:nvPr>
        </p:nvSpPr>
        <p:spPr>
          <a:xfrm>
            <a:off x="12755858" y="3047999"/>
            <a:ext cx="4954609" cy="9133279"/>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29" name="Text Placeholder 12"/>
          <p:cNvSpPr>
            <a:spLocks noGrp="1"/>
          </p:cNvSpPr>
          <p:nvPr>
            <p:ph type="body" sz="quarter" idx="22"/>
          </p:nvPr>
        </p:nvSpPr>
        <p:spPr>
          <a:xfrm>
            <a:off x="18852633" y="576072"/>
            <a:ext cx="4944215" cy="1877761"/>
          </a:xfrm>
          <a:prstGeom prst="rect">
            <a:avLst/>
          </a:prstGeom>
        </p:spPr>
        <p:txBody>
          <a:bodyPr/>
          <a:lstStyle>
            <a:lvl1pPr defTabSz="2438400">
              <a:defRPr sz="2800"/>
            </a:lvl1pPr>
          </a:lstStyle>
          <a:p>
            <a:r>
              <a:t>28/36pt text, 3 lines maximum, sentence case</a:t>
            </a:r>
          </a:p>
        </p:txBody>
      </p:sp>
      <p:sp>
        <p:nvSpPr>
          <p:cNvPr id="330" name="Text Placeholder 8"/>
          <p:cNvSpPr>
            <a:spLocks noGrp="1"/>
          </p:cNvSpPr>
          <p:nvPr>
            <p:ph type="body" sz="quarter" idx="23"/>
          </p:nvPr>
        </p:nvSpPr>
        <p:spPr>
          <a:xfrm>
            <a:off x="18853012" y="3047999"/>
            <a:ext cx="4942253" cy="9134916"/>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32" name="Footer"/>
          <p:cNvSpPr txBox="1">
            <a:spLocks noGrp="1"/>
          </p:cNvSpPr>
          <p:nvPr>
            <p:ph type="body" sz="quarter" idx="24"/>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33" name="28/36/42pt headline, 5 lines maximum, sentence case"/>
          <p:cNvSpPr txBox="1">
            <a:spLocks noGrp="1"/>
          </p:cNvSpPr>
          <p:nvPr>
            <p:ph type="body" sz="quarter" idx="25"/>
          </p:nvPr>
        </p:nvSpPr>
        <p:spPr>
          <a:xfrm>
            <a:off x="571068" y="571803"/>
            <a:ext cx="4955562" cy="4007298"/>
          </a:xfrm>
          <a:prstGeom prst="rect">
            <a:avLst/>
          </a:prstGeom>
        </p:spPr>
        <p:txBody>
          <a:bodyPr/>
          <a:lstStyle>
            <a:lvl1pPr defTabSz="2438400">
              <a:defRPr sz="2800"/>
            </a:lvl1pPr>
          </a:lstStyle>
          <a:p>
            <a:r>
              <a:t>28/36/42pt headline, 5 lines maximum, sentence case</a:t>
            </a:r>
          </a:p>
        </p:txBody>
      </p:sp>
      <p:sp>
        <p:nvSpPr>
          <p:cNvPr id="334" name="Text Placeholder 12"/>
          <p:cNvSpPr>
            <a:spLocks noGrp="1"/>
          </p:cNvSpPr>
          <p:nvPr>
            <p:ph type="body" sz="quarter" idx="26"/>
          </p:nvPr>
        </p:nvSpPr>
        <p:spPr>
          <a:xfrm>
            <a:off x="12765496" y="576072"/>
            <a:ext cx="4944215" cy="1877761"/>
          </a:xfrm>
          <a:prstGeom prst="rect">
            <a:avLst/>
          </a:prstGeom>
        </p:spPr>
        <p:txBody>
          <a:bodyPr/>
          <a:lstStyle>
            <a:lvl1pPr defTabSz="2438400">
              <a:defRPr sz="2800"/>
            </a:lvl1pPr>
          </a:lstStyle>
          <a:p>
            <a:r>
              <a:t>28/36pt text, 3 lines maximum, sentence case</a:t>
            </a:r>
          </a:p>
        </p:txBody>
      </p:sp>
    </p:spTree>
    <p:extLst>
      <p:ext uri="{BB962C8B-B14F-4D97-AF65-F5344CB8AC3E}">
        <p14:creationId xmlns:p14="http://schemas.microsoft.com/office/powerpoint/2010/main" val="3215313250"/>
      </p:ext>
    </p:extLst>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type="tx">
  <p:cSld name="Text, 2 columns, dividers, pictograms">
    <p:spTree>
      <p:nvGrpSpPr>
        <p:cNvPr id="1" name=""/>
        <p:cNvGrpSpPr/>
        <p:nvPr/>
      </p:nvGrpSpPr>
      <p:grpSpPr>
        <a:xfrm>
          <a:off x="0" y="0"/>
          <a:ext cx="0" cy="0"/>
          <a:chOff x="0" y="0"/>
          <a:chExt cx="0" cy="0"/>
        </a:xfrm>
      </p:grpSpPr>
      <p:sp>
        <p:nvSpPr>
          <p:cNvPr id="341" name="Text Placeholder 6"/>
          <p:cNvSpPr>
            <a:spLocks noGrp="1"/>
          </p:cNvSpPr>
          <p:nvPr>
            <p:ph type="body" sz="quarter" idx="21"/>
          </p:nvPr>
        </p:nvSpPr>
        <p:spPr>
          <a:xfrm>
            <a:off x="6670675" y="3016790"/>
            <a:ext cx="4951413" cy="9164188"/>
          </a:xfrm>
          <a:prstGeom prst="rect">
            <a:avLst/>
          </a:prstGeom>
        </p:spPr>
        <p:txBody>
          <a:bodyPr/>
          <a:lstStyle>
            <a:lvl1pPr defTabSz="2438400">
              <a:defRPr sz="2800"/>
            </a:lvl1pPr>
          </a:lstStyle>
          <a:p>
            <a:r>
              <a:t>Lorem ipsum dolor sit amet donec quam felis ultricies nec pellentesque eu pretium quis sem. Nulla conset massa sed enim montes. </a:t>
            </a:r>
          </a:p>
        </p:txBody>
      </p:sp>
      <p:sp>
        <p:nvSpPr>
          <p:cNvPr id="342" name="Picture Placeholder 4"/>
          <p:cNvSpPr>
            <a:spLocks noGrp="1"/>
          </p:cNvSpPr>
          <p:nvPr>
            <p:ph type="pic" sz="quarter" idx="22"/>
          </p:nvPr>
        </p:nvSpPr>
        <p:spPr>
          <a:xfrm>
            <a:off x="12763500" y="576072"/>
            <a:ext cx="1216153" cy="1214463"/>
          </a:xfrm>
          <a:prstGeom prst="rect">
            <a:avLst/>
          </a:prstGeom>
        </p:spPr>
        <p:txBody>
          <a:bodyPr lIns="91439" tIns="45719" rIns="91439" bIns="45719"/>
          <a:lstStyle/>
          <a:p>
            <a:endParaRPr/>
          </a:p>
        </p:txBody>
      </p:sp>
      <p:sp>
        <p:nvSpPr>
          <p:cNvPr id="343" name="Text Placeholder 8"/>
          <p:cNvSpPr>
            <a:spLocks noGrp="1"/>
          </p:cNvSpPr>
          <p:nvPr>
            <p:ph type="body" sz="quarter" idx="23"/>
          </p:nvPr>
        </p:nvSpPr>
        <p:spPr>
          <a:xfrm>
            <a:off x="12757721" y="3047999"/>
            <a:ext cx="4952622" cy="9134730"/>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44" name="Picture Placeholder 11"/>
          <p:cNvSpPr>
            <a:spLocks noGrp="1"/>
          </p:cNvSpPr>
          <p:nvPr>
            <p:ph type="pic" sz="quarter" idx="24"/>
          </p:nvPr>
        </p:nvSpPr>
        <p:spPr>
          <a:xfrm>
            <a:off x="18859500" y="576072"/>
            <a:ext cx="1217844" cy="1216153"/>
          </a:xfrm>
          <a:prstGeom prst="rect">
            <a:avLst/>
          </a:prstGeom>
        </p:spPr>
        <p:txBody>
          <a:bodyPr lIns="91439" tIns="45719" rIns="91439" bIns="45719"/>
          <a:lstStyle/>
          <a:p>
            <a:endParaRPr/>
          </a:p>
        </p:txBody>
      </p:sp>
      <p:sp>
        <p:nvSpPr>
          <p:cNvPr id="345" name="Text Placeholder 10"/>
          <p:cNvSpPr>
            <a:spLocks noGrp="1"/>
          </p:cNvSpPr>
          <p:nvPr>
            <p:ph type="body" sz="quarter" idx="25"/>
          </p:nvPr>
        </p:nvSpPr>
        <p:spPr>
          <a:xfrm>
            <a:off x="18859500" y="3047999"/>
            <a:ext cx="4937338" cy="9134971"/>
          </a:xfrm>
          <a:prstGeom prst="rect">
            <a:avLst/>
          </a:prstGeom>
        </p:spPr>
        <p:txBody>
          <a:bodyPr/>
          <a:lstStyle/>
          <a:p>
            <a:pPr defTabSz="2438400">
              <a:defRPr sz="2000">
                <a:latin typeface="+mn-lt"/>
                <a:ea typeface="+mn-ea"/>
                <a:cs typeface="+mn-cs"/>
                <a:sym typeface="Helvetica"/>
              </a:defRPr>
            </a:pPr>
            <a:r>
              <a:t>Lorem ipsum dolor sit amet, consectetur adipiscing elit. Sed at sem erat. Vivamus</a:t>
            </a:r>
          </a:p>
          <a:p>
            <a:pPr defTabSz="2438400">
              <a:defRPr sz="2000">
                <a:latin typeface="+mn-lt"/>
                <a:ea typeface="+mn-ea"/>
                <a:cs typeface="+mn-cs"/>
                <a:sym typeface="Helvetica"/>
              </a:defRPr>
            </a:pPr>
            <a:r>
              <a:t>pulvinar sapien. Orci varius natoque fusce penatibus et magnis dis parturient montes, nascetur ridiculus mus.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Ornare urna sed elementum. Praesent </a:t>
            </a:r>
          </a:p>
          <a:p>
            <a:pPr defTabSz="2438400">
              <a:defRPr sz="2000">
                <a:latin typeface="+mn-lt"/>
                <a:ea typeface="+mn-ea"/>
                <a:cs typeface="+mn-cs"/>
                <a:sym typeface="Helvetica"/>
              </a:defRPr>
            </a:pPr>
            <a:r>
              <a:t>sit amet lorem laoreet, efficitur nunc ante tempus odio. Fusce aliquam tellus a quis tortor sagittis luctus. Aliquam ac risus urna scelerisque, aliquam orci quis, est iaculis </a:t>
            </a:r>
          </a:p>
          <a:p>
            <a:pPr defTabSz="2438400">
              <a:defRPr sz="2000">
                <a:latin typeface="+mn-lt"/>
                <a:ea typeface="+mn-ea"/>
                <a:cs typeface="+mn-cs"/>
                <a:sym typeface="Helvetica"/>
              </a:defRPr>
            </a:pPr>
            <a:r>
              <a:t>porta proin dapibus mollis.</a:t>
            </a:r>
          </a:p>
          <a:p>
            <a:pPr defTabSz="2438400">
              <a:defRPr sz="2000">
                <a:latin typeface="+mn-lt"/>
                <a:ea typeface="+mn-ea"/>
                <a:cs typeface="+mn-cs"/>
                <a:sym typeface="Helvetica"/>
              </a:defRPr>
            </a:pPr>
            <a:endParaRPr/>
          </a:p>
          <a:p>
            <a:pPr defTabSz="2438400">
              <a:defRPr sz="2000">
                <a:latin typeface="+mn-lt"/>
                <a:ea typeface="+mn-ea"/>
                <a:cs typeface="+mn-cs"/>
                <a:sym typeface="Helvetica"/>
              </a:defRPr>
            </a:pPr>
            <a:r>
              <a:t>Nulla eu mattis elit, efficitur scelerisque velit. Vestibulum viverra, ante ac placerat pulvinar, erat risus pellentesque a urna, </a:t>
            </a:r>
          </a:p>
          <a:p>
            <a:pPr defTabSz="2438400">
              <a:defRPr sz="2000">
                <a:latin typeface="+mn-lt"/>
                <a:ea typeface="+mn-ea"/>
                <a:cs typeface="+mn-cs"/>
                <a:sym typeface="Helvetica"/>
              </a:defRPr>
            </a:pPr>
            <a:r>
              <a:t>ac posuere nibh nulla eu mi. Scelerisque ultrices eros quis dignissim pellentesque mollis nibh at nibh imperdiet ullamcorper.</a:t>
            </a:r>
          </a:p>
        </p:txBody>
      </p:sp>
      <p:sp>
        <p:nvSpPr>
          <p:cNvPr id="3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47" name="Straight Connector 7"/>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348" name="Straight Connector 14"/>
          <p:cNvSpPr/>
          <p:nvPr/>
        </p:nvSpPr>
        <p:spPr>
          <a:xfrm flipH="1">
            <a:off x="18284824" y="570103"/>
            <a:ext cx="1" cy="11625072"/>
          </a:xfrm>
          <a:prstGeom prst="line">
            <a:avLst/>
          </a:prstGeom>
          <a:ln w="12700">
            <a:solidFill>
              <a:srgbClr val="000000"/>
            </a:solidFill>
          </a:ln>
        </p:spPr>
        <p:txBody>
          <a:bodyPr lIns="45719" rIns="45719"/>
          <a:lstStyle/>
          <a:p>
            <a:endParaRPr/>
          </a:p>
        </p:txBody>
      </p:sp>
      <p:sp>
        <p:nvSpPr>
          <p:cNvPr id="349"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50" name="42/68pt"/>
          <p:cNvSpPr txBox="1">
            <a:spLocks noGrp="1"/>
          </p:cNvSpPr>
          <p:nvPr>
            <p:ph type="body" sz="quarter" idx="27"/>
          </p:nvPr>
        </p:nvSpPr>
        <p:spPr>
          <a:xfrm>
            <a:off x="568478" y="320675"/>
            <a:ext cx="4960741" cy="4298238"/>
          </a:xfrm>
          <a:prstGeom prst="rect">
            <a:avLst/>
          </a:prstGeom>
        </p:spPr>
        <p:txBody>
          <a:bodyPr/>
          <a:lstStyle>
            <a:lvl1pPr defTabSz="2438400">
              <a:lnSpc>
                <a:spcPct val="90000"/>
              </a:lnSpc>
              <a:defRPr sz="6800"/>
            </a:lvl1pPr>
          </a:lstStyle>
          <a:p>
            <a:r>
              <a:t>42/68pt </a:t>
            </a:r>
          </a:p>
        </p:txBody>
      </p:sp>
      <p:sp>
        <p:nvSpPr>
          <p:cNvPr id="351" name="1"/>
          <p:cNvSpPr txBox="1">
            <a:spLocks noGrp="1"/>
          </p:cNvSpPr>
          <p:nvPr>
            <p:ph type="body" sz="quarter" idx="28"/>
          </p:nvPr>
        </p:nvSpPr>
        <p:spPr>
          <a:xfrm>
            <a:off x="6667144" y="320675"/>
            <a:ext cx="4955432" cy="2207365"/>
          </a:xfrm>
          <a:prstGeom prst="rect">
            <a:avLst/>
          </a:prstGeom>
        </p:spPr>
        <p:txBody>
          <a:bodyPr/>
          <a:lstStyle>
            <a:lvl1pPr defTabSz="2438400">
              <a:lnSpc>
                <a:spcPct val="90000"/>
              </a:lnSpc>
              <a:defRPr sz="6800"/>
            </a:lvl1pPr>
          </a:lstStyle>
          <a:p>
            <a:r>
              <a:t>1 </a:t>
            </a:r>
          </a:p>
        </p:txBody>
      </p:sp>
    </p:spTree>
    <p:extLst>
      <p:ext uri="{BB962C8B-B14F-4D97-AF65-F5344CB8AC3E}">
        <p14:creationId xmlns:p14="http://schemas.microsoft.com/office/powerpoint/2010/main" val="3640866811"/>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type="tx">
  <p:cSld name="Boxes, 4 stacked wide, pictograms">
    <p:spTree>
      <p:nvGrpSpPr>
        <p:cNvPr id="1" name=""/>
        <p:cNvGrpSpPr/>
        <p:nvPr/>
      </p:nvGrpSpPr>
      <p:grpSpPr>
        <a:xfrm>
          <a:off x="0" y="0"/>
          <a:ext cx="0" cy="0"/>
          <a:chOff x="0" y="0"/>
          <a:chExt cx="0" cy="0"/>
        </a:xfrm>
      </p:grpSpPr>
      <p:sp>
        <p:nvSpPr>
          <p:cNvPr id="358" name="Picture Placeholder 12"/>
          <p:cNvSpPr>
            <a:spLocks noGrp="1"/>
          </p:cNvSpPr>
          <p:nvPr>
            <p:ph type="pic" sz="quarter" idx="21"/>
          </p:nvPr>
        </p:nvSpPr>
        <p:spPr>
          <a:xfrm>
            <a:off x="576072" y="576072"/>
            <a:ext cx="1216153" cy="1216153"/>
          </a:xfrm>
          <a:prstGeom prst="rect">
            <a:avLst/>
          </a:prstGeom>
        </p:spPr>
        <p:txBody>
          <a:bodyPr lIns="91439" tIns="45719" rIns="91439" bIns="45719"/>
          <a:lstStyle/>
          <a:p>
            <a:endParaRPr/>
          </a:p>
        </p:txBody>
      </p:sp>
      <p:sp>
        <p:nvSpPr>
          <p:cNvPr id="359" name="Picture Placeholder 14"/>
          <p:cNvSpPr>
            <a:spLocks noGrp="1"/>
          </p:cNvSpPr>
          <p:nvPr>
            <p:ph type="pic" sz="quarter" idx="22"/>
          </p:nvPr>
        </p:nvSpPr>
        <p:spPr>
          <a:xfrm>
            <a:off x="12763500" y="576072"/>
            <a:ext cx="1216153" cy="1216153"/>
          </a:xfrm>
          <a:prstGeom prst="rect">
            <a:avLst/>
          </a:prstGeom>
        </p:spPr>
        <p:txBody>
          <a:bodyPr lIns="91439" tIns="45719" rIns="91439" bIns="45719"/>
          <a:lstStyle/>
          <a:p>
            <a:endParaRPr/>
          </a:p>
        </p:txBody>
      </p:sp>
      <p:sp>
        <p:nvSpPr>
          <p:cNvPr id="360" name="Straight Connector 15"/>
          <p:cNvSpPr/>
          <p:nvPr/>
        </p:nvSpPr>
        <p:spPr>
          <a:xfrm>
            <a:off x="576071" y="6096000"/>
            <a:ext cx="23231858" cy="0"/>
          </a:xfrm>
          <a:prstGeom prst="line">
            <a:avLst/>
          </a:prstGeom>
          <a:ln w="12700">
            <a:solidFill>
              <a:srgbClr val="000000"/>
            </a:solidFill>
          </a:ln>
        </p:spPr>
        <p:txBody>
          <a:bodyPr lIns="45719" rIns="45719"/>
          <a:lstStyle/>
          <a:p>
            <a:endParaRPr/>
          </a:p>
        </p:txBody>
      </p:sp>
      <p:sp>
        <p:nvSpPr>
          <p:cNvPr id="361" name="Picture Placeholder 16"/>
          <p:cNvSpPr>
            <a:spLocks noGrp="1"/>
          </p:cNvSpPr>
          <p:nvPr>
            <p:ph type="pic" sz="quarter" idx="23"/>
          </p:nvPr>
        </p:nvSpPr>
        <p:spPr>
          <a:xfrm>
            <a:off x="576072" y="6473950"/>
            <a:ext cx="1216153" cy="1216153"/>
          </a:xfrm>
          <a:prstGeom prst="rect">
            <a:avLst/>
          </a:prstGeom>
        </p:spPr>
        <p:txBody>
          <a:bodyPr lIns="91439" tIns="45719" rIns="91439" bIns="45719"/>
          <a:lstStyle/>
          <a:p>
            <a:endParaRPr/>
          </a:p>
        </p:txBody>
      </p:sp>
      <p:sp>
        <p:nvSpPr>
          <p:cNvPr id="362" name="Text Placeholder 8"/>
          <p:cNvSpPr>
            <a:spLocks noGrp="1"/>
          </p:cNvSpPr>
          <p:nvPr>
            <p:ph type="body" sz="quarter" idx="24"/>
          </p:nvPr>
        </p:nvSpPr>
        <p:spPr>
          <a:xfrm>
            <a:off x="576072" y="8385047"/>
            <a:ext cx="6670676" cy="3048001"/>
          </a:xfrm>
          <a:prstGeom prst="rect">
            <a:avLst/>
          </a:prstGeom>
        </p:spPr>
        <p:txBody>
          <a:bodyPr/>
          <a:lstStyle>
            <a:lvl1pPr defTabSz="2438400">
              <a:lnSpc>
                <a:spcPct val="90000"/>
              </a:lnSpc>
              <a:defRPr sz="4200"/>
            </a:lvl1pPr>
          </a:lstStyle>
          <a:p>
            <a:r>
              <a:t>42pt text, 1 to 3 lines, sentence case</a:t>
            </a:r>
          </a:p>
        </p:txBody>
      </p:sp>
      <p:sp>
        <p:nvSpPr>
          <p:cNvPr id="363" name="Picture Placeholder 18"/>
          <p:cNvSpPr>
            <a:spLocks noGrp="1"/>
          </p:cNvSpPr>
          <p:nvPr>
            <p:ph type="pic" sz="quarter" idx="25"/>
          </p:nvPr>
        </p:nvSpPr>
        <p:spPr>
          <a:xfrm>
            <a:off x="12763500" y="6477000"/>
            <a:ext cx="1216153" cy="1216153"/>
          </a:xfrm>
          <a:prstGeom prst="rect">
            <a:avLst/>
          </a:prstGeom>
        </p:spPr>
        <p:txBody>
          <a:bodyPr lIns="91439" tIns="45719" rIns="91439" bIns="45719"/>
          <a:lstStyle/>
          <a:p>
            <a:endParaRPr/>
          </a:p>
        </p:txBody>
      </p:sp>
      <p:sp>
        <p:nvSpPr>
          <p:cNvPr id="3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65" name="Straight Connector 3"/>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366"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67" name="Text Placeholder 8"/>
          <p:cNvSpPr>
            <a:spLocks noGrp="1"/>
          </p:cNvSpPr>
          <p:nvPr>
            <p:ph type="body" sz="quarter" idx="27"/>
          </p:nvPr>
        </p:nvSpPr>
        <p:spPr>
          <a:xfrm>
            <a:off x="12765721" y="8385047"/>
            <a:ext cx="6670677" cy="3048001"/>
          </a:xfrm>
          <a:prstGeom prst="rect">
            <a:avLst/>
          </a:prstGeom>
        </p:spPr>
        <p:txBody>
          <a:bodyPr/>
          <a:lstStyle>
            <a:lvl1pPr defTabSz="2438400">
              <a:lnSpc>
                <a:spcPct val="90000"/>
              </a:lnSpc>
              <a:defRPr sz="4200"/>
            </a:lvl1pPr>
          </a:lstStyle>
          <a:p>
            <a:r>
              <a:t>42pt text, 1 to 3 lines, sentence case</a:t>
            </a:r>
          </a:p>
        </p:txBody>
      </p:sp>
      <p:sp>
        <p:nvSpPr>
          <p:cNvPr id="368" name="Text Placeholder 8"/>
          <p:cNvSpPr>
            <a:spLocks noGrp="1"/>
          </p:cNvSpPr>
          <p:nvPr>
            <p:ph type="body" sz="quarter" idx="28"/>
          </p:nvPr>
        </p:nvSpPr>
        <p:spPr>
          <a:xfrm>
            <a:off x="576072" y="2495422"/>
            <a:ext cx="6670676" cy="3048001"/>
          </a:xfrm>
          <a:prstGeom prst="rect">
            <a:avLst/>
          </a:prstGeom>
        </p:spPr>
        <p:txBody>
          <a:bodyPr/>
          <a:lstStyle>
            <a:lvl1pPr defTabSz="2438400">
              <a:lnSpc>
                <a:spcPct val="90000"/>
              </a:lnSpc>
              <a:defRPr sz="4200"/>
            </a:lvl1pPr>
          </a:lstStyle>
          <a:p>
            <a:r>
              <a:t>42pt text, 1 to 3 lines, sentence case</a:t>
            </a:r>
          </a:p>
        </p:txBody>
      </p:sp>
      <p:sp>
        <p:nvSpPr>
          <p:cNvPr id="369" name="Text Placeholder 8"/>
          <p:cNvSpPr>
            <a:spLocks noGrp="1"/>
          </p:cNvSpPr>
          <p:nvPr>
            <p:ph type="body" sz="quarter" idx="29"/>
          </p:nvPr>
        </p:nvSpPr>
        <p:spPr>
          <a:xfrm>
            <a:off x="12765721" y="2495422"/>
            <a:ext cx="6670677" cy="3048001"/>
          </a:xfrm>
          <a:prstGeom prst="rect">
            <a:avLst/>
          </a:prstGeom>
        </p:spPr>
        <p:txBody>
          <a:bodyPr/>
          <a:lstStyle>
            <a:lvl1pPr defTabSz="2438400">
              <a:lnSpc>
                <a:spcPct val="90000"/>
              </a:lnSpc>
              <a:defRPr sz="4200"/>
            </a:lvl1pPr>
          </a:lstStyle>
          <a:p>
            <a:r>
              <a:t>42pt text, 1 to 3 lines, sentence case</a:t>
            </a:r>
          </a:p>
        </p:txBody>
      </p:sp>
    </p:spTree>
    <p:extLst>
      <p:ext uri="{BB962C8B-B14F-4D97-AF65-F5344CB8AC3E}">
        <p14:creationId xmlns:p14="http://schemas.microsoft.com/office/powerpoint/2010/main" val="409660167"/>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type="tx">
  <p:cSld name="Boxes, 4 stacked, small title">
    <p:spTree>
      <p:nvGrpSpPr>
        <p:cNvPr id="1" name=""/>
        <p:cNvGrpSpPr/>
        <p:nvPr/>
      </p:nvGrpSpPr>
      <p:grpSpPr>
        <a:xfrm>
          <a:off x="0" y="0"/>
          <a:ext cx="0" cy="0"/>
          <a:chOff x="0" y="0"/>
          <a:chExt cx="0" cy="0"/>
        </a:xfrm>
      </p:grpSpPr>
      <p:sp>
        <p:nvSpPr>
          <p:cNvPr id="376" name="Text Placeholder 9"/>
          <p:cNvSpPr>
            <a:spLocks noGrp="1"/>
          </p:cNvSpPr>
          <p:nvPr>
            <p:ph type="body" sz="quarter" idx="21"/>
          </p:nvPr>
        </p:nvSpPr>
        <p:spPr>
          <a:xfrm>
            <a:off x="12758673" y="576072"/>
            <a:ext cx="4953001" cy="4948430"/>
          </a:xfrm>
          <a:prstGeom prst="rect">
            <a:avLst/>
          </a:prstGeom>
        </p:spPr>
        <p:txBody>
          <a:bodyPr/>
          <a:lstStyle/>
          <a:p>
            <a:pPr defTabSz="2438400">
              <a:defRPr sz="2800">
                <a:solidFill>
                  <a:schemeClr val="accent1"/>
                </a:solidFill>
              </a:defRPr>
            </a:pPr>
            <a:r>
              <a:t>Section one</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77" name="Text Placeholder 12"/>
          <p:cNvSpPr>
            <a:spLocks noGrp="1"/>
          </p:cNvSpPr>
          <p:nvPr>
            <p:ph type="body" sz="quarter" idx="22"/>
          </p:nvPr>
        </p:nvSpPr>
        <p:spPr>
          <a:xfrm>
            <a:off x="18853150" y="576072"/>
            <a:ext cx="4946847" cy="4948428"/>
          </a:xfrm>
          <a:prstGeom prst="rect">
            <a:avLst/>
          </a:prstGeom>
        </p:spPr>
        <p:txBody>
          <a:bodyPr/>
          <a:lstStyle/>
          <a:p>
            <a:pPr defTabSz="2438400">
              <a:defRPr sz="2800">
                <a:solidFill>
                  <a:schemeClr val="accent1"/>
                </a:solidFill>
              </a:defRPr>
            </a:pPr>
            <a:r>
              <a:t>Section two</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78" name="Text Placeholder 4"/>
          <p:cNvSpPr>
            <a:spLocks noGrp="1"/>
          </p:cNvSpPr>
          <p:nvPr>
            <p:ph type="body" sz="quarter" idx="23"/>
          </p:nvPr>
        </p:nvSpPr>
        <p:spPr>
          <a:xfrm>
            <a:off x="12756902" y="6670675"/>
            <a:ext cx="4951688" cy="4948429"/>
          </a:xfrm>
          <a:prstGeom prst="rect">
            <a:avLst/>
          </a:prstGeom>
        </p:spPr>
        <p:txBody>
          <a:bodyPr/>
          <a:lstStyle/>
          <a:p>
            <a:pPr defTabSz="2438400">
              <a:defRPr sz="2800">
                <a:solidFill>
                  <a:schemeClr val="accent1"/>
                </a:solidFill>
              </a:defRPr>
            </a:pPr>
            <a:r>
              <a:t>Section three</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79" name="Text Placeholder 11"/>
          <p:cNvSpPr>
            <a:spLocks noGrp="1"/>
          </p:cNvSpPr>
          <p:nvPr>
            <p:ph type="body" sz="quarter" idx="24"/>
          </p:nvPr>
        </p:nvSpPr>
        <p:spPr>
          <a:xfrm>
            <a:off x="18854135" y="6670675"/>
            <a:ext cx="4941023" cy="4948428"/>
          </a:xfrm>
          <a:prstGeom prst="rect">
            <a:avLst/>
          </a:prstGeom>
        </p:spPr>
        <p:txBody>
          <a:bodyPr/>
          <a:lstStyle/>
          <a:p>
            <a:pPr defTabSz="2438400">
              <a:defRPr sz="2800">
                <a:solidFill>
                  <a:schemeClr val="accent1"/>
                </a:solidFill>
              </a:defRPr>
            </a:pPr>
            <a:r>
              <a:t>Section four</a:t>
            </a:r>
          </a:p>
          <a:p>
            <a:pPr defTabSz="2438400">
              <a:defRPr sz="2800"/>
            </a:pPr>
            <a:endParaRPr/>
          </a:p>
          <a:p>
            <a:pPr defTabSz="2438400">
              <a:defRPr sz="2800"/>
            </a:pPr>
            <a:r>
              <a:t>Lorem ipsum dolor sit amet donec quam felis ultricies nec pellentesque eu pretium quis sem. Nulla consequat massa quis enim. </a:t>
            </a:r>
          </a:p>
        </p:txBody>
      </p:sp>
      <p:sp>
        <p:nvSpPr>
          <p:cNvPr id="3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81" name="Footer"/>
          <p:cNvSpPr txBox="1">
            <a:spLocks noGrp="1"/>
          </p:cNvSpPr>
          <p:nvPr>
            <p:ph type="body" sz="quarter" idx="25"/>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382" name="24/28pt, 1 line maximum"/>
          <p:cNvSpPr txBox="1">
            <a:spLocks noGrp="1"/>
          </p:cNvSpPr>
          <p:nvPr>
            <p:ph type="body" sz="quarter" idx="26"/>
          </p:nvPr>
        </p:nvSpPr>
        <p:spPr>
          <a:xfrm>
            <a:off x="567893" y="576930"/>
            <a:ext cx="4955941" cy="460437"/>
          </a:xfrm>
          <a:prstGeom prst="rect">
            <a:avLst/>
          </a:prstGeom>
        </p:spPr>
        <p:txBody>
          <a:bodyPr/>
          <a:lstStyle>
            <a:lvl1pPr defTabSz="2438400">
              <a:defRPr sz="2800"/>
            </a:lvl1pPr>
          </a:lstStyle>
          <a:p>
            <a:r>
              <a:t>24/28pt, 1 line maximum</a:t>
            </a:r>
          </a:p>
        </p:txBody>
      </p:sp>
      <p:sp>
        <p:nvSpPr>
          <p:cNvPr id="383" name="28/36/42pt headline,  5 lines maximum,  sentence case"/>
          <p:cNvSpPr txBox="1">
            <a:spLocks noGrp="1"/>
          </p:cNvSpPr>
          <p:nvPr>
            <p:ph type="body" sz="quarter" idx="27"/>
          </p:nvPr>
        </p:nvSpPr>
        <p:spPr>
          <a:xfrm>
            <a:off x="571068" y="1524303"/>
            <a:ext cx="4955562" cy="3051968"/>
          </a:xfrm>
          <a:prstGeom prst="rect">
            <a:avLst/>
          </a:prstGeom>
        </p:spPr>
        <p:txBody>
          <a:bodyPr/>
          <a:lstStyle/>
          <a:p>
            <a:pPr defTabSz="2438400"/>
            <a:r>
              <a:t>28/36/42pt headline, </a:t>
            </a:r>
            <a:br/>
            <a:r>
              <a:t>5 lines maximum, </a:t>
            </a:r>
            <a:br/>
            <a:r>
              <a:t>sentence case</a:t>
            </a:r>
          </a:p>
        </p:txBody>
      </p:sp>
    </p:spTree>
    <p:extLst>
      <p:ext uri="{BB962C8B-B14F-4D97-AF65-F5344CB8AC3E}">
        <p14:creationId xmlns:p14="http://schemas.microsoft.com/office/powerpoint/2010/main" val="2698441933"/>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type="tx">
  <p:cSld name="Boxes, 4 horizontal, small title">
    <p:spTree>
      <p:nvGrpSpPr>
        <p:cNvPr id="1" name=""/>
        <p:cNvGrpSpPr/>
        <p:nvPr/>
      </p:nvGrpSpPr>
      <p:grpSpPr>
        <a:xfrm>
          <a:off x="0" y="0"/>
          <a:ext cx="0" cy="0"/>
          <a:chOff x="0" y="0"/>
          <a:chExt cx="0" cy="0"/>
        </a:xfrm>
      </p:grpSpPr>
      <p:sp>
        <p:nvSpPr>
          <p:cNvPr id="404" name="Text Placeholder 10"/>
          <p:cNvSpPr>
            <a:spLocks noGrp="1"/>
          </p:cNvSpPr>
          <p:nvPr>
            <p:ph type="body" sz="quarter" idx="21"/>
          </p:nvPr>
        </p:nvSpPr>
        <p:spPr>
          <a:xfrm>
            <a:off x="6663241" y="6673850"/>
            <a:ext cx="4953882" cy="5508369"/>
          </a:xfrm>
          <a:prstGeom prst="rect">
            <a:avLst/>
          </a:prstGeom>
        </p:spPr>
        <p:txBody>
          <a:bodyPr/>
          <a:lstStyle/>
          <a:p>
            <a:pPr defTabSz="2438400">
              <a:lnSpc>
                <a:spcPct val="90000"/>
              </a:lnSpc>
              <a:defRPr sz="6800">
                <a:solidFill>
                  <a:schemeClr val="accent1"/>
                </a:solidFill>
              </a:defRPr>
            </a:pPr>
            <a:r>
              <a:t>2</a:t>
            </a:r>
          </a:p>
          <a:p>
            <a:pPr defTabSz="2438400">
              <a:defRPr sz="2800"/>
            </a:pPr>
            <a:br/>
            <a:r>
              <a:t>Numbers are optional. Lorem ipsum dolor sit amet donec quam felis ultricies nec pellentesque eu pretium quis sem. Nulla consequat massa quis enim. </a:t>
            </a:r>
          </a:p>
        </p:txBody>
      </p:sp>
      <p:sp>
        <p:nvSpPr>
          <p:cNvPr id="405" name="Text Placeholder 10"/>
          <p:cNvSpPr>
            <a:spLocks noGrp="1"/>
          </p:cNvSpPr>
          <p:nvPr>
            <p:ph type="body" sz="quarter" idx="22"/>
          </p:nvPr>
        </p:nvSpPr>
        <p:spPr>
          <a:xfrm>
            <a:off x="18859500" y="6673850"/>
            <a:ext cx="4937194" cy="5508427"/>
          </a:xfrm>
          <a:prstGeom prst="rect">
            <a:avLst/>
          </a:prstGeom>
        </p:spPr>
        <p:txBody>
          <a:bodyPr/>
          <a:lstStyle/>
          <a:p>
            <a:pPr defTabSz="2438400">
              <a:lnSpc>
                <a:spcPct val="90000"/>
              </a:lnSpc>
              <a:defRPr sz="6800">
                <a:solidFill>
                  <a:schemeClr val="accent1"/>
                </a:solidFill>
              </a:defRPr>
            </a:pPr>
            <a:r>
              <a:t>4</a:t>
            </a:r>
          </a:p>
          <a:p>
            <a:pPr defTabSz="2438400">
              <a:defRPr sz="2800"/>
            </a:pPr>
            <a:br/>
            <a:r>
              <a:t>Numbers are optional. Lorem ipsum dolor sit amet donec quam felis ultricies nec pellentesque eu pretium quis sem. Nulla consequat massa quis enim. </a:t>
            </a:r>
          </a:p>
        </p:txBody>
      </p:sp>
      <p:sp>
        <p:nvSpPr>
          <p:cNvPr id="4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07" name="Footer"/>
          <p:cNvSpPr txBox="1">
            <a:spLocks noGrp="1"/>
          </p:cNvSpPr>
          <p:nvPr>
            <p:ph type="body" sz="quarter" idx="23"/>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408" name="Text Placeholder 10"/>
          <p:cNvSpPr>
            <a:spLocks noGrp="1"/>
          </p:cNvSpPr>
          <p:nvPr>
            <p:ph type="body" sz="quarter" idx="24"/>
          </p:nvPr>
        </p:nvSpPr>
        <p:spPr>
          <a:xfrm>
            <a:off x="12755604" y="6673850"/>
            <a:ext cx="4961982" cy="5509480"/>
          </a:xfrm>
          <a:prstGeom prst="rect">
            <a:avLst/>
          </a:prstGeom>
        </p:spPr>
        <p:txBody>
          <a:bodyPr/>
          <a:lstStyle/>
          <a:p>
            <a:pPr defTabSz="2438400">
              <a:lnSpc>
                <a:spcPct val="90000"/>
              </a:lnSpc>
              <a:defRPr sz="6800">
                <a:solidFill>
                  <a:schemeClr val="accent1"/>
                </a:solidFill>
              </a:defRPr>
            </a:pPr>
            <a:r>
              <a:t>3</a:t>
            </a:r>
          </a:p>
          <a:p>
            <a:pPr defTabSz="2438400">
              <a:defRPr sz="2800"/>
            </a:pPr>
            <a:br/>
            <a:r>
              <a:t>Numbers are optional. Lorem ipsum dolor sit amet donec quam felis ultricies nec pellentesque eu pretium quis sem. Nulla consequat massa quis enim. </a:t>
            </a:r>
          </a:p>
        </p:txBody>
      </p:sp>
      <p:sp>
        <p:nvSpPr>
          <p:cNvPr id="409" name="28/36/42pt headline, 5 lines maximum, sentence case"/>
          <p:cNvSpPr txBox="1">
            <a:spLocks noGrp="1"/>
          </p:cNvSpPr>
          <p:nvPr>
            <p:ph type="body" sz="quarter" idx="25"/>
          </p:nvPr>
        </p:nvSpPr>
        <p:spPr>
          <a:xfrm>
            <a:off x="571068" y="571803"/>
            <a:ext cx="4955562" cy="4007298"/>
          </a:xfrm>
          <a:prstGeom prst="rect">
            <a:avLst/>
          </a:prstGeom>
        </p:spPr>
        <p:txBody>
          <a:bodyPr/>
          <a:lstStyle>
            <a:lvl1pPr defTabSz="2438400">
              <a:defRPr sz="2800"/>
            </a:lvl1pPr>
          </a:lstStyle>
          <a:p>
            <a:r>
              <a:t>28/36/42pt headline, 5 lines maximum, sentence case</a:t>
            </a:r>
          </a:p>
        </p:txBody>
      </p:sp>
      <p:sp>
        <p:nvSpPr>
          <p:cNvPr id="410" name="Text Placeholder 10"/>
          <p:cNvSpPr>
            <a:spLocks noGrp="1"/>
          </p:cNvSpPr>
          <p:nvPr>
            <p:ph type="body" sz="quarter" idx="26"/>
          </p:nvPr>
        </p:nvSpPr>
        <p:spPr>
          <a:xfrm>
            <a:off x="571908" y="6673850"/>
            <a:ext cx="4953882" cy="5508369"/>
          </a:xfrm>
          <a:prstGeom prst="rect">
            <a:avLst/>
          </a:prstGeom>
        </p:spPr>
        <p:txBody>
          <a:bodyPr/>
          <a:lstStyle/>
          <a:p>
            <a:pPr defTabSz="2438400">
              <a:lnSpc>
                <a:spcPct val="90000"/>
              </a:lnSpc>
              <a:defRPr sz="6800">
                <a:solidFill>
                  <a:schemeClr val="accent1"/>
                </a:solidFill>
              </a:defRPr>
            </a:pPr>
            <a:r>
              <a:t>1</a:t>
            </a:r>
          </a:p>
          <a:p>
            <a:pPr defTabSz="2438400">
              <a:defRPr sz="2800"/>
            </a:pPr>
            <a:br/>
            <a:r>
              <a:t>Numbers are optional. Lorem ipsum dolor sit amet donec quam felis ultricies nec pellentesque eu pretium quis sem. Nulla consequat massa quis enim. </a:t>
            </a:r>
          </a:p>
        </p:txBody>
      </p:sp>
    </p:spTree>
    <p:extLst>
      <p:ext uri="{BB962C8B-B14F-4D97-AF65-F5344CB8AC3E}">
        <p14:creationId xmlns:p14="http://schemas.microsoft.com/office/powerpoint/2010/main" val="1709840329"/>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type="tx">
  <p:cSld name="Boxes, 4 horizontal, large title">
    <p:spTree>
      <p:nvGrpSpPr>
        <p:cNvPr id="1" name=""/>
        <p:cNvGrpSpPr/>
        <p:nvPr/>
      </p:nvGrpSpPr>
      <p:grpSpPr>
        <a:xfrm>
          <a:off x="0" y="0"/>
          <a:ext cx="0" cy="0"/>
          <a:chOff x="0" y="0"/>
          <a:chExt cx="0" cy="0"/>
        </a:xfrm>
      </p:grpSpPr>
      <p:sp>
        <p:nvSpPr>
          <p:cNvPr id="4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18"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419" name="Text Placeholder 10"/>
          <p:cNvSpPr>
            <a:spLocks noGrp="1"/>
          </p:cNvSpPr>
          <p:nvPr>
            <p:ph type="body" sz="quarter" idx="22"/>
          </p:nvPr>
        </p:nvSpPr>
        <p:spPr>
          <a:xfrm>
            <a:off x="6663241" y="6673850"/>
            <a:ext cx="4953882" cy="5508369"/>
          </a:xfrm>
          <a:prstGeom prst="rect">
            <a:avLst/>
          </a:prstGeom>
        </p:spPr>
        <p:txBody>
          <a:bodyPr/>
          <a:lstStyle/>
          <a:p>
            <a:pPr defTabSz="2438400">
              <a:lnSpc>
                <a:spcPct val="90000"/>
              </a:lnSpc>
              <a:defRPr sz="6800">
                <a:solidFill>
                  <a:schemeClr val="accent1"/>
                </a:solidFill>
              </a:defRPr>
            </a:pPr>
            <a:r>
              <a:t>2</a:t>
            </a:r>
          </a:p>
          <a:p>
            <a:pPr defTabSz="2438400">
              <a:defRPr sz="2800"/>
            </a:pPr>
            <a:br/>
            <a:r>
              <a:t>Numbers are optional. Lorem ipsum dolor sit amet donec quam felis ultricies nec pellentesque eu pretium quis sem. Nulla consequat massa quis enim. </a:t>
            </a:r>
          </a:p>
        </p:txBody>
      </p:sp>
      <p:sp>
        <p:nvSpPr>
          <p:cNvPr id="420" name="Text Placeholder 10"/>
          <p:cNvSpPr>
            <a:spLocks noGrp="1"/>
          </p:cNvSpPr>
          <p:nvPr>
            <p:ph type="body" sz="quarter" idx="23"/>
          </p:nvPr>
        </p:nvSpPr>
        <p:spPr>
          <a:xfrm>
            <a:off x="18859500" y="6673850"/>
            <a:ext cx="4937194" cy="5508427"/>
          </a:xfrm>
          <a:prstGeom prst="rect">
            <a:avLst/>
          </a:prstGeom>
        </p:spPr>
        <p:txBody>
          <a:bodyPr/>
          <a:lstStyle/>
          <a:p>
            <a:pPr defTabSz="2438400">
              <a:lnSpc>
                <a:spcPct val="90000"/>
              </a:lnSpc>
              <a:defRPr sz="6800">
                <a:solidFill>
                  <a:schemeClr val="accent1"/>
                </a:solidFill>
              </a:defRPr>
            </a:pPr>
            <a:r>
              <a:t>4</a:t>
            </a:r>
          </a:p>
          <a:p>
            <a:pPr defTabSz="2438400">
              <a:defRPr sz="2800"/>
            </a:pPr>
            <a:br/>
            <a:r>
              <a:t>Numbers are optional. Lorem ipsum dolor sit amet donec quam felis ultricies nec pellentesque eu pretium quis sem. Nulla consequat massa quis enim. </a:t>
            </a:r>
          </a:p>
        </p:txBody>
      </p:sp>
      <p:sp>
        <p:nvSpPr>
          <p:cNvPr id="421" name="Text Placeholder 10"/>
          <p:cNvSpPr>
            <a:spLocks noGrp="1"/>
          </p:cNvSpPr>
          <p:nvPr>
            <p:ph type="body" sz="quarter" idx="24"/>
          </p:nvPr>
        </p:nvSpPr>
        <p:spPr>
          <a:xfrm>
            <a:off x="12755604" y="6673850"/>
            <a:ext cx="4961982" cy="5509480"/>
          </a:xfrm>
          <a:prstGeom prst="rect">
            <a:avLst/>
          </a:prstGeom>
        </p:spPr>
        <p:txBody>
          <a:bodyPr/>
          <a:lstStyle/>
          <a:p>
            <a:pPr defTabSz="2438400">
              <a:lnSpc>
                <a:spcPct val="90000"/>
              </a:lnSpc>
              <a:defRPr sz="6800">
                <a:solidFill>
                  <a:schemeClr val="accent1"/>
                </a:solidFill>
              </a:defRPr>
            </a:pPr>
            <a:r>
              <a:t>3</a:t>
            </a:r>
          </a:p>
          <a:p>
            <a:pPr defTabSz="2438400">
              <a:defRPr sz="2800"/>
            </a:pPr>
            <a:br/>
            <a:r>
              <a:t>Numbers are optional. Lorem ipsum dolor sit amet donec quam felis ultricies nec pellentesque eu pretium quis sem. Nulla consequat massa quis enim. </a:t>
            </a:r>
          </a:p>
        </p:txBody>
      </p:sp>
      <p:sp>
        <p:nvSpPr>
          <p:cNvPr id="422" name="Text Placeholder 10"/>
          <p:cNvSpPr>
            <a:spLocks noGrp="1"/>
          </p:cNvSpPr>
          <p:nvPr>
            <p:ph type="body" sz="quarter" idx="25"/>
          </p:nvPr>
        </p:nvSpPr>
        <p:spPr>
          <a:xfrm>
            <a:off x="571908" y="6673850"/>
            <a:ext cx="4953882" cy="5508369"/>
          </a:xfrm>
          <a:prstGeom prst="rect">
            <a:avLst/>
          </a:prstGeom>
        </p:spPr>
        <p:txBody>
          <a:bodyPr/>
          <a:lstStyle/>
          <a:p>
            <a:pPr defTabSz="2438400">
              <a:lnSpc>
                <a:spcPct val="90000"/>
              </a:lnSpc>
              <a:defRPr sz="6800">
                <a:solidFill>
                  <a:schemeClr val="accent1"/>
                </a:solidFill>
              </a:defRPr>
            </a:pPr>
            <a:r>
              <a:t>1</a:t>
            </a:r>
          </a:p>
          <a:p>
            <a:pPr defTabSz="2438400">
              <a:defRPr sz="2800"/>
            </a:pPr>
            <a:br/>
            <a:r>
              <a:t>Numbers are optional. Lorem ipsum dolor sit amet donec quam felis ultricies nec pellentesque eu pretium quis sem. Nulla consequat massa quis enim. </a:t>
            </a:r>
          </a:p>
        </p:txBody>
      </p:sp>
      <p:sp>
        <p:nvSpPr>
          <p:cNvPr id="423" name="68/84pt headline, 3 lines maximum, sentence case"/>
          <p:cNvSpPr txBox="1">
            <a:spLocks noGrp="1"/>
          </p:cNvSpPr>
          <p:nvPr>
            <p:ph type="body" sz="quarter" idx="26"/>
          </p:nvPr>
        </p:nvSpPr>
        <p:spPr>
          <a:xfrm>
            <a:off x="577418" y="321612"/>
            <a:ext cx="11614448" cy="4291259"/>
          </a:xfrm>
          <a:prstGeom prst="rect">
            <a:avLst/>
          </a:prstGeom>
        </p:spPr>
        <p:txBody>
          <a:bodyPr/>
          <a:lstStyle>
            <a:lvl1pPr defTabSz="2438400">
              <a:lnSpc>
                <a:spcPct val="90000"/>
              </a:lnSpc>
              <a:defRPr sz="6800"/>
            </a:lvl1pPr>
          </a:lstStyle>
          <a:p>
            <a:r>
              <a:t>68/84pt headline, 3 lines maximum, sentence case</a:t>
            </a:r>
          </a:p>
        </p:txBody>
      </p:sp>
    </p:spTree>
    <p:extLst>
      <p:ext uri="{BB962C8B-B14F-4D97-AF65-F5344CB8AC3E}">
        <p14:creationId xmlns:p14="http://schemas.microsoft.com/office/powerpoint/2010/main" val="3701260428"/>
      </p:ext>
    </p:extLst>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type="tx">
  <p:cSld name="Boxes, 6 stacked">
    <p:spTree>
      <p:nvGrpSpPr>
        <p:cNvPr id="1" name=""/>
        <p:cNvGrpSpPr/>
        <p:nvPr/>
      </p:nvGrpSpPr>
      <p:grpSpPr>
        <a:xfrm>
          <a:off x="0" y="0"/>
          <a:ext cx="0" cy="0"/>
          <a:chOff x="0" y="0"/>
          <a:chExt cx="0" cy="0"/>
        </a:xfrm>
      </p:grpSpPr>
      <p:sp>
        <p:nvSpPr>
          <p:cNvPr id="430" name="Text Placeholder 9"/>
          <p:cNvSpPr>
            <a:spLocks noGrp="1"/>
          </p:cNvSpPr>
          <p:nvPr>
            <p:ph type="body" sz="quarter" idx="21"/>
          </p:nvPr>
        </p:nvSpPr>
        <p:spPr>
          <a:xfrm>
            <a:off x="12763500" y="576070"/>
            <a:ext cx="4945832" cy="4956050"/>
          </a:xfrm>
          <a:prstGeom prst="rect">
            <a:avLst/>
          </a:prstGeom>
        </p:spPr>
        <p:txBody>
          <a:bodyPr/>
          <a:lstStyle/>
          <a:p>
            <a:pPr defTabSz="2438400">
              <a:defRPr sz="2800">
                <a:solidFill>
                  <a:schemeClr val="accent1"/>
                </a:solidFill>
              </a:defRPr>
            </a:pPr>
            <a:r>
              <a:t>Section two</a:t>
            </a:r>
            <a:br/>
            <a:endParaRPr/>
          </a:p>
          <a:p>
            <a:pPr defTabSz="2438400">
              <a:defRPr sz="2800"/>
            </a:pPr>
            <a:r>
              <a:t>Lorem ipsum dolor sit amet donec quam felis ultricies nec pellentesque eu pretium quis sem. Nulla consequat massa quis enim. </a:t>
            </a:r>
          </a:p>
        </p:txBody>
      </p:sp>
      <p:sp>
        <p:nvSpPr>
          <p:cNvPr id="431" name="Text Placeholder 12"/>
          <p:cNvSpPr>
            <a:spLocks noGrp="1"/>
          </p:cNvSpPr>
          <p:nvPr>
            <p:ph type="body" sz="quarter" idx="22"/>
          </p:nvPr>
        </p:nvSpPr>
        <p:spPr>
          <a:xfrm>
            <a:off x="18859498" y="576070"/>
            <a:ext cx="4935625" cy="4956050"/>
          </a:xfrm>
          <a:prstGeom prst="rect">
            <a:avLst/>
          </a:prstGeom>
        </p:spPr>
        <p:txBody>
          <a:bodyPr/>
          <a:lstStyle/>
          <a:p>
            <a:pPr defTabSz="2438400">
              <a:defRPr sz="2800">
                <a:solidFill>
                  <a:schemeClr val="accent1"/>
                </a:solidFill>
              </a:defRPr>
            </a:pPr>
            <a:r>
              <a:t>Section three</a:t>
            </a:r>
            <a:br/>
            <a:endParaRPr/>
          </a:p>
          <a:p>
            <a:pPr defTabSz="2438400">
              <a:defRPr sz="2800"/>
            </a:pPr>
            <a:r>
              <a:t>Lorem ipsum dolor sit amet donec quam felis ultricies nec pellentesque eu pretium quis sem. Nulla consequat massa quis enim. </a:t>
            </a:r>
          </a:p>
        </p:txBody>
      </p:sp>
      <p:sp>
        <p:nvSpPr>
          <p:cNvPr id="4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33" name="Text Placeholder 10"/>
          <p:cNvSpPr>
            <a:spLocks noGrp="1"/>
          </p:cNvSpPr>
          <p:nvPr>
            <p:ph type="body" sz="quarter" idx="23"/>
          </p:nvPr>
        </p:nvSpPr>
        <p:spPr>
          <a:xfrm>
            <a:off x="6666414" y="6673850"/>
            <a:ext cx="4956050" cy="4956049"/>
          </a:xfrm>
          <a:prstGeom prst="rect">
            <a:avLst/>
          </a:prstGeom>
        </p:spPr>
        <p:txBody>
          <a:bodyPr/>
          <a:lstStyle/>
          <a:p>
            <a:pPr defTabSz="2438400">
              <a:defRPr sz="2800">
                <a:solidFill>
                  <a:schemeClr val="accent1"/>
                </a:solidFill>
              </a:defRPr>
            </a:pPr>
            <a:r>
              <a:t>Section four</a:t>
            </a:r>
            <a:br/>
            <a:endParaRPr/>
          </a:p>
          <a:p>
            <a:pPr defTabSz="2438400">
              <a:defRPr sz="2800"/>
            </a:pPr>
            <a:r>
              <a:t>Lorem ipsum dolor sit amet donec quam felis ultricies nec pellentesque eu pretium quis sem. Nulla consequat massa quis enim. </a:t>
            </a:r>
          </a:p>
        </p:txBody>
      </p:sp>
      <p:sp>
        <p:nvSpPr>
          <p:cNvPr id="434" name="Text Placeholder 10"/>
          <p:cNvSpPr>
            <a:spLocks noGrp="1"/>
          </p:cNvSpPr>
          <p:nvPr>
            <p:ph type="body" sz="quarter" idx="24"/>
          </p:nvPr>
        </p:nvSpPr>
        <p:spPr>
          <a:xfrm>
            <a:off x="12763500" y="6673850"/>
            <a:ext cx="4956049" cy="4956049"/>
          </a:xfrm>
          <a:prstGeom prst="rect">
            <a:avLst/>
          </a:prstGeom>
        </p:spPr>
        <p:txBody>
          <a:bodyPr/>
          <a:lstStyle/>
          <a:p>
            <a:pPr defTabSz="2438400">
              <a:defRPr sz="2800">
                <a:solidFill>
                  <a:schemeClr val="accent1"/>
                </a:solidFill>
              </a:defRPr>
            </a:pPr>
            <a:r>
              <a:t>Section five</a:t>
            </a:r>
            <a:br/>
            <a:endParaRPr/>
          </a:p>
          <a:p>
            <a:pPr defTabSz="2438400">
              <a:defRPr sz="2800"/>
            </a:pPr>
            <a:r>
              <a:t>Lorem ipsum dolor sit amet donec quam felis ultricies nec pellentesque eu pretium quis sem. Nulla consequat massa quis enim. </a:t>
            </a:r>
          </a:p>
        </p:txBody>
      </p:sp>
      <p:sp>
        <p:nvSpPr>
          <p:cNvPr id="435" name="Text Placeholder 10"/>
          <p:cNvSpPr>
            <a:spLocks noGrp="1"/>
          </p:cNvSpPr>
          <p:nvPr>
            <p:ph type="body" sz="quarter" idx="25"/>
          </p:nvPr>
        </p:nvSpPr>
        <p:spPr>
          <a:xfrm>
            <a:off x="18859498" y="6673850"/>
            <a:ext cx="4946905" cy="4956049"/>
          </a:xfrm>
          <a:prstGeom prst="rect">
            <a:avLst/>
          </a:prstGeom>
        </p:spPr>
        <p:txBody>
          <a:bodyPr/>
          <a:lstStyle/>
          <a:p>
            <a:pPr defTabSz="2438400">
              <a:defRPr sz="2800">
                <a:solidFill>
                  <a:schemeClr val="accent1"/>
                </a:solidFill>
              </a:defRPr>
            </a:pPr>
            <a:r>
              <a:t>Section six</a:t>
            </a:r>
            <a:br/>
            <a:endParaRPr/>
          </a:p>
          <a:p>
            <a:pPr defTabSz="2438400">
              <a:defRPr sz="2800"/>
            </a:pPr>
            <a:r>
              <a:t>Lorem ipsum dolor sit amet donec quam felis ultricies nec pellentesque eu pretium quis sem. Nulla consequat massa quis enim. </a:t>
            </a:r>
          </a:p>
        </p:txBody>
      </p:sp>
      <p:sp>
        <p:nvSpPr>
          <p:cNvPr id="436"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437" name="Text Placeholder 9"/>
          <p:cNvSpPr>
            <a:spLocks noGrp="1"/>
          </p:cNvSpPr>
          <p:nvPr>
            <p:ph type="body" sz="quarter" idx="27"/>
          </p:nvPr>
        </p:nvSpPr>
        <p:spPr>
          <a:xfrm>
            <a:off x="6671523" y="576070"/>
            <a:ext cx="4945832" cy="4956050"/>
          </a:xfrm>
          <a:prstGeom prst="rect">
            <a:avLst/>
          </a:prstGeom>
        </p:spPr>
        <p:txBody>
          <a:bodyPr/>
          <a:lstStyle/>
          <a:p>
            <a:pPr defTabSz="2438400">
              <a:defRPr sz="2800">
                <a:solidFill>
                  <a:schemeClr val="accent1"/>
                </a:solidFill>
              </a:defRPr>
            </a:pPr>
            <a:r>
              <a:t>Section one</a:t>
            </a:r>
            <a:br/>
            <a:endParaRPr/>
          </a:p>
          <a:p>
            <a:pPr defTabSz="2438400">
              <a:defRPr sz="2800"/>
            </a:pPr>
            <a:r>
              <a:t>Lorem ipsum dolor sit amet donec quam felis ultricies nec pellentesque eu pretium quis sem. Nulla consequat massa quis enim. </a:t>
            </a:r>
          </a:p>
        </p:txBody>
      </p:sp>
      <p:sp>
        <p:nvSpPr>
          <p:cNvPr id="438" name="28/36/42pt headline, 5 lines maximum, sentence case"/>
          <p:cNvSpPr txBox="1">
            <a:spLocks noGrp="1"/>
          </p:cNvSpPr>
          <p:nvPr>
            <p:ph type="body" sz="quarter" idx="28"/>
          </p:nvPr>
        </p:nvSpPr>
        <p:spPr>
          <a:xfrm>
            <a:off x="571068" y="571803"/>
            <a:ext cx="4955562" cy="4007298"/>
          </a:xfrm>
          <a:prstGeom prst="rect">
            <a:avLst/>
          </a:prstGeom>
        </p:spPr>
        <p:txBody>
          <a:bodyPr/>
          <a:lstStyle>
            <a:lvl1pPr defTabSz="2438400">
              <a:defRPr sz="2800"/>
            </a:lvl1pPr>
          </a:lstStyle>
          <a:p>
            <a:r>
              <a:t>28/36/42pt headline, 5 lines maximum, sentence case</a:t>
            </a:r>
          </a:p>
        </p:txBody>
      </p:sp>
    </p:spTree>
    <p:extLst>
      <p:ext uri="{BB962C8B-B14F-4D97-AF65-F5344CB8AC3E}">
        <p14:creationId xmlns:p14="http://schemas.microsoft.com/office/powerpoint/2010/main" val="3892727047"/>
      </p:ext>
    </p:extLst>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type="tx">
  <p:cSld name="Boxes, 6 stacked, icons">
    <p:spTree>
      <p:nvGrpSpPr>
        <p:cNvPr id="1" name=""/>
        <p:cNvGrpSpPr/>
        <p:nvPr/>
      </p:nvGrpSpPr>
      <p:grpSpPr>
        <a:xfrm>
          <a:off x="0" y="0"/>
          <a:ext cx="0" cy="0"/>
          <a:chOff x="0" y="0"/>
          <a:chExt cx="0" cy="0"/>
        </a:xfrm>
      </p:grpSpPr>
      <p:sp>
        <p:nvSpPr>
          <p:cNvPr id="445" name="Picture Placeholder 15"/>
          <p:cNvSpPr>
            <a:spLocks noGrp="1"/>
          </p:cNvSpPr>
          <p:nvPr>
            <p:ph type="pic" sz="quarter" idx="21"/>
          </p:nvPr>
        </p:nvSpPr>
        <p:spPr>
          <a:xfrm>
            <a:off x="6667500" y="576072"/>
            <a:ext cx="402337" cy="403226"/>
          </a:xfrm>
          <a:prstGeom prst="rect">
            <a:avLst/>
          </a:prstGeom>
        </p:spPr>
        <p:txBody>
          <a:bodyPr lIns="91439" tIns="45719" rIns="91439" bIns="45719"/>
          <a:lstStyle/>
          <a:p>
            <a:endParaRPr/>
          </a:p>
        </p:txBody>
      </p:sp>
      <p:sp>
        <p:nvSpPr>
          <p:cNvPr id="446" name="Picture Placeholder 15"/>
          <p:cNvSpPr>
            <a:spLocks noGrp="1"/>
          </p:cNvSpPr>
          <p:nvPr>
            <p:ph type="pic" sz="quarter" idx="22"/>
          </p:nvPr>
        </p:nvSpPr>
        <p:spPr>
          <a:xfrm>
            <a:off x="12763500" y="576072"/>
            <a:ext cx="402337" cy="403226"/>
          </a:xfrm>
          <a:prstGeom prst="rect">
            <a:avLst/>
          </a:prstGeom>
        </p:spPr>
        <p:txBody>
          <a:bodyPr lIns="91439" tIns="45719" rIns="91439" bIns="45719"/>
          <a:lstStyle/>
          <a:p>
            <a:endParaRPr/>
          </a:p>
        </p:txBody>
      </p:sp>
      <p:sp>
        <p:nvSpPr>
          <p:cNvPr id="447" name="Text Placeholder 4"/>
          <p:cNvSpPr>
            <a:spLocks noGrp="1"/>
          </p:cNvSpPr>
          <p:nvPr>
            <p:ph type="body" sz="quarter" idx="23"/>
          </p:nvPr>
        </p:nvSpPr>
        <p:spPr>
          <a:xfrm>
            <a:off x="12763500" y="1524000"/>
            <a:ext cx="4953000" cy="3999103"/>
          </a:xfrm>
          <a:prstGeom prst="rect">
            <a:avLst/>
          </a:prstGeom>
        </p:spPr>
        <p:txBody>
          <a:bodyPr/>
          <a:lstStyle/>
          <a:p>
            <a:pPr defTabSz="2438400">
              <a:defRPr sz="2400"/>
            </a:pPr>
            <a:r>
              <a:rPr>
                <a:latin typeface="IBM Plex Sans Medm"/>
                <a:ea typeface="IBM Plex Sans Medm"/>
                <a:cs typeface="IBM Plex Sans Medm"/>
                <a:sym typeface="IBM Plex Sans Medm"/>
              </a:rPr>
              <a:t>24pt subheading</a:t>
            </a:r>
            <a:r>
              <a:t> </a:t>
            </a:r>
            <a:br/>
            <a:r>
              <a:t>24pt text Lorem ipsum dolor sit amet </a:t>
            </a:r>
          </a:p>
          <a:p>
            <a:pPr defTabSz="2438400">
              <a:defRPr sz="2400"/>
            </a:pPr>
            <a:endParaRPr/>
          </a:p>
          <a:p>
            <a:pPr defTabSz="2438400">
              <a:defRPr sz="2400"/>
            </a:pPr>
            <a:r>
              <a:t>Lorem ipsum dolor sit amet donec quam felis ultricies nec pellentesque eu pretium quis sem.</a:t>
            </a:r>
          </a:p>
        </p:txBody>
      </p:sp>
      <p:sp>
        <p:nvSpPr>
          <p:cNvPr id="448" name="Picture Placeholder 15"/>
          <p:cNvSpPr>
            <a:spLocks noGrp="1"/>
          </p:cNvSpPr>
          <p:nvPr>
            <p:ph type="pic" sz="quarter" idx="24"/>
          </p:nvPr>
        </p:nvSpPr>
        <p:spPr>
          <a:xfrm>
            <a:off x="18859501" y="576072"/>
            <a:ext cx="402337" cy="403226"/>
          </a:xfrm>
          <a:prstGeom prst="rect">
            <a:avLst/>
          </a:prstGeom>
        </p:spPr>
        <p:txBody>
          <a:bodyPr lIns="91439" tIns="45719" rIns="91439" bIns="45719"/>
          <a:lstStyle/>
          <a:p>
            <a:endParaRPr/>
          </a:p>
        </p:txBody>
      </p:sp>
      <p:sp>
        <p:nvSpPr>
          <p:cNvPr id="449" name="Text Placeholder 4"/>
          <p:cNvSpPr>
            <a:spLocks noGrp="1"/>
          </p:cNvSpPr>
          <p:nvPr>
            <p:ph type="body" sz="quarter" idx="25"/>
          </p:nvPr>
        </p:nvSpPr>
        <p:spPr>
          <a:xfrm>
            <a:off x="18859501" y="1523999"/>
            <a:ext cx="4946905" cy="3999099"/>
          </a:xfrm>
          <a:prstGeom prst="rect">
            <a:avLst/>
          </a:prstGeom>
        </p:spPr>
        <p:txBody>
          <a:bodyPr/>
          <a:lstStyle/>
          <a:p>
            <a:pPr defTabSz="2438400">
              <a:defRPr sz="2400"/>
            </a:pPr>
            <a:r>
              <a:rPr>
                <a:latin typeface="IBM Plex Sans Medm"/>
                <a:ea typeface="IBM Plex Sans Medm"/>
                <a:cs typeface="IBM Plex Sans Medm"/>
                <a:sym typeface="IBM Plex Sans Medm"/>
              </a:rPr>
              <a:t>24pt subheading </a:t>
            </a:r>
            <a:br/>
            <a:r>
              <a:t>24pt text Lorem ipsum dolor sit amet </a:t>
            </a:r>
            <a:br/>
            <a:endParaRPr/>
          </a:p>
          <a:p>
            <a:pPr defTabSz="2438400">
              <a:defRPr sz="2400"/>
            </a:pPr>
            <a:r>
              <a:t>Lorem ipsum dolor sit amet donec quam felis ultricies nec pellentesque eu pretium quis sem.</a:t>
            </a:r>
          </a:p>
        </p:txBody>
      </p:sp>
      <p:sp>
        <p:nvSpPr>
          <p:cNvPr id="450" name="Straight Connector 22"/>
          <p:cNvSpPr/>
          <p:nvPr/>
        </p:nvSpPr>
        <p:spPr>
          <a:xfrm>
            <a:off x="6096000" y="6096000"/>
            <a:ext cx="17722850" cy="0"/>
          </a:xfrm>
          <a:prstGeom prst="line">
            <a:avLst/>
          </a:prstGeom>
          <a:ln w="12700">
            <a:solidFill>
              <a:srgbClr val="000000"/>
            </a:solidFill>
          </a:ln>
        </p:spPr>
        <p:txBody>
          <a:bodyPr lIns="45719" rIns="45719"/>
          <a:lstStyle/>
          <a:p>
            <a:endParaRPr/>
          </a:p>
        </p:txBody>
      </p:sp>
      <p:sp>
        <p:nvSpPr>
          <p:cNvPr id="451" name="Picture Placeholder 15"/>
          <p:cNvSpPr>
            <a:spLocks noGrp="1"/>
          </p:cNvSpPr>
          <p:nvPr>
            <p:ph type="pic" sz="quarter" idx="26"/>
          </p:nvPr>
        </p:nvSpPr>
        <p:spPr>
          <a:xfrm>
            <a:off x="6667500" y="6694630"/>
            <a:ext cx="402337" cy="403226"/>
          </a:xfrm>
          <a:prstGeom prst="rect">
            <a:avLst/>
          </a:prstGeom>
        </p:spPr>
        <p:txBody>
          <a:bodyPr lIns="91439" tIns="45719" rIns="91439" bIns="45719"/>
          <a:lstStyle/>
          <a:p>
            <a:endParaRPr/>
          </a:p>
        </p:txBody>
      </p:sp>
      <p:sp>
        <p:nvSpPr>
          <p:cNvPr id="452" name="Text Placeholder 4"/>
          <p:cNvSpPr>
            <a:spLocks noGrp="1"/>
          </p:cNvSpPr>
          <p:nvPr>
            <p:ph type="body" sz="quarter" idx="27"/>
          </p:nvPr>
        </p:nvSpPr>
        <p:spPr>
          <a:xfrm>
            <a:off x="6667499" y="7623594"/>
            <a:ext cx="4956049" cy="3998296"/>
          </a:xfrm>
          <a:prstGeom prst="rect">
            <a:avLst/>
          </a:prstGeom>
        </p:spPr>
        <p:txBody>
          <a:bodyPr/>
          <a:lstStyle/>
          <a:p>
            <a:pPr defTabSz="2438400">
              <a:defRPr sz="2400"/>
            </a:pPr>
            <a:r>
              <a:rPr>
                <a:latin typeface="IBM Plex Sans Medm"/>
                <a:ea typeface="IBM Plex Sans Medm"/>
                <a:cs typeface="IBM Plex Sans Medm"/>
                <a:sym typeface="IBM Plex Sans Medm"/>
              </a:rPr>
              <a:t>24pt subheading </a:t>
            </a:r>
            <a:br/>
            <a:r>
              <a:t>24pt text Lorem ipsum dolor sit amet </a:t>
            </a:r>
            <a:br/>
            <a:endParaRPr/>
          </a:p>
          <a:p>
            <a:pPr defTabSz="2438400">
              <a:defRPr sz="2400"/>
            </a:pPr>
            <a:r>
              <a:t>Lorem ipsum dolor sit amet donec quam felis ultricies nec pellentesque eu pretium quis sem.</a:t>
            </a:r>
          </a:p>
        </p:txBody>
      </p:sp>
      <p:sp>
        <p:nvSpPr>
          <p:cNvPr id="453" name="Picture Placeholder 15"/>
          <p:cNvSpPr>
            <a:spLocks noGrp="1"/>
          </p:cNvSpPr>
          <p:nvPr>
            <p:ph type="pic" sz="quarter" idx="28"/>
          </p:nvPr>
        </p:nvSpPr>
        <p:spPr>
          <a:xfrm>
            <a:off x="12763500" y="6694630"/>
            <a:ext cx="402337" cy="403226"/>
          </a:xfrm>
          <a:prstGeom prst="rect">
            <a:avLst/>
          </a:prstGeom>
        </p:spPr>
        <p:txBody>
          <a:bodyPr lIns="91439" tIns="45719" rIns="91439" bIns="45719"/>
          <a:lstStyle/>
          <a:p>
            <a:endParaRPr/>
          </a:p>
        </p:txBody>
      </p:sp>
      <p:sp>
        <p:nvSpPr>
          <p:cNvPr id="454" name="Text Placeholder 4"/>
          <p:cNvSpPr>
            <a:spLocks noGrp="1"/>
          </p:cNvSpPr>
          <p:nvPr>
            <p:ph type="body" sz="quarter" idx="29"/>
          </p:nvPr>
        </p:nvSpPr>
        <p:spPr>
          <a:xfrm>
            <a:off x="12763500" y="7623594"/>
            <a:ext cx="4956049" cy="3998291"/>
          </a:xfrm>
          <a:prstGeom prst="rect">
            <a:avLst/>
          </a:prstGeom>
        </p:spPr>
        <p:txBody>
          <a:bodyPr/>
          <a:lstStyle/>
          <a:p>
            <a:pPr defTabSz="2438400">
              <a:defRPr sz="2400"/>
            </a:pPr>
            <a:r>
              <a:rPr>
                <a:latin typeface="IBM Plex Sans Medm"/>
                <a:ea typeface="IBM Plex Sans Medm"/>
                <a:cs typeface="IBM Plex Sans Medm"/>
                <a:sym typeface="IBM Plex Sans Medm"/>
              </a:rPr>
              <a:t>24pt subheading </a:t>
            </a:r>
            <a:br/>
            <a:r>
              <a:t>24pt text Lorem ipsum dolor sit amet </a:t>
            </a:r>
            <a:br/>
            <a:endParaRPr/>
          </a:p>
          <a:p>
            <a:pPr defTabSz="2438400">
              <a:defRPr sz="2400"/>
            </a:pPr>
            <a:r>
              <a:t>Lorem ipsum dolor sit amet donec quam felis ultricies nec pellentesque eu pretium quis sem.</a:t>
            </a:r>
          </a:p>
        </p:txBody>
      </p:sp>
      <p:sp>
        <p:nvSpPr>
          <p:cNvPr id="455" name="Picture Placeholder 15"/>
          <p:cNvSpPr>
            <a:spLocks noGrp="1"/>
          </p:cNvSpPr>
          <p:nvPr>
            <p:ph type="pic" sz="quarter" idx="30"/>
          </p:nvPr>
        </p:nvSpPr>
        <p:spPr>
          <a:xfrm>
            <a:off x="18859501" y="6694630"/>
            <a:ext cx="402337" cy="403226"/>
          </a:xfrm>
          <a:prstGeom prst="rect">
            <a:avLst/>
          </a:prstGeom>
        </p:spPr>
        <p:txBody>
          <a:bodyPr lIns="91439" tIns="45719" rIns="91439" bIns="45719"/>
          <a:lstStyle/>
          <a:p>
            <a:endParaRPr/>
          </a:p>
        </p:txBody>
      </p:sp>
      <p:sp>
        <p:nvSpPr>
          <p:cNvPr id="456" name="Text Placeholder 4"/>
          <p:cNvSpPr>
            <a:spLocks noGrp="1"/>
          </p:cNvSpPr>
          <p:nvPr>
            <p:ph type="body" sz="quarter" idx="31"/>
          </p:nvPr>
        </p:nvSpPr>
        <p:spPr>
          <a:xfrm>
            <a:off x="18859501" y="7623594"/>
            <a:ext cx="4946905" cy="3998288"/>
          </a:xfrm>
          <a:prstGeom prst="rect">
            <a:avLst/>
          </a:prstGeom>
        </p:spPr>
        <p:txBody>
          <a:bodyPr/>
          <a:lstStyle/>
          <a:p>
            <a:pPr defTabSz="2438400">
              <a:defRPr sz="2400"/>
            </a:pPr>
            <a:r>
              <a:rPr>
                <a:latin typeface="IBM Plex Sans Medm"/>
                <a:ea typeface="IBM Plex Sans Medm"/>
                <a:cs typeface="IBM Plex Sans Medm"/>
                <a:sym typeface="IBM Plex Sans Medm"/>
              </a:rPr>
              <a:t>24pt subheading </a:t>
            </a:r>
            <a:br/>
            <a:r>
              <a:t>24pt text Lorem ipsum dolor sit amet </a:t>
            </a:r>
            <a:br/>
            <a:endParaRPr/>
          </a:p>
          <a:p>
            <a:pPr defTabSz="2438400">
              <a:defRPr sz="2400"/>
            </a:pPr>
            <a:r>
              <a:t>Lorem ipsum dolor sit amet donec quam felis ultricies nec pellentesque eu pretium quis sem.</a:t>
            </a:r>
          </a:p>
        </p:txBody>
      </p:sp>
      <p:sp>
        <p:nvSpPr>
          <p:cNvPr id="4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58" name="Straight Connector 3"/>
          <p:cNvSpPr/>
          <p:nvPr/>
        </p:nvSpPr>
        <p:spPr>
          <a:xfrm flipH="1">
            <a:off x="6096000" y="570102"/>
            <a:ext cx="1" cy="11622081"/>
          </a:xfrm>
          <a:prstGeom prst="line">
            <a:avLst/>
          </a:prstGeom>
          <a:ln w="12700">
            <a:solidFill>
              <a:srgbClr val="000000"/>
            </a:solidFill>
          </a:ln>
        </p:spPr>
        <p:txBody>
          <a:bodyPr lIns="45719" rIns="45719"/>
          <a:lstStyle/>
          <a:p>
            <a:endParaRPr/>
          </a:p>
        </p:txBody>
      </p:sp>
      <p:sp>
        <p:nvSpPr>
          <p:cNvPr id="459" name="Straight Connector 10"/>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460" name="Straight Connector 12"/>
          <p:cNvSpPr/>
          <p:nvPr/>
        </p:nvSpPr>
        <p:spPr>
          <a:xfrm flipH="1">
            <a:off x="18284825" y="570102"/>
            <a:ext cx="1" cy="11622081"/>
          </a:xfrm>
          <a:prstGeom prst="line">
            <a:avLst/>
          </a:prstGeom>
          <a:ln w="12700">
            <a:solidFill>
              <a:srgbClr val="000000"/>
            </a:solidFill>
          </a:ln>
        </p:spPr>
        <p:txBody>
          <a:bodyPr lIns="45719" rIns="45719"/>
          <a:lstStyle/>
          <a:p>
            <a:endParaRPr/>
          </a:p>
        </p:txBody>
      </p:sp>
      <p:sp>
        <p:nvSpPr>
          <p:cNvPr id="461" name="Footer"/>
          <p:cNvSpPr txBox="1">
            <a:spLocks noGrp="1"/>
          </p:cNvSpPr>
          <p:nvPr>
            <p:ph type="body" sz="quarter" idx="3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462" name="Text Placeholder 4"/>
          <p:cNvSpPr>
            <a:spLocks noGrp="1"/>
          </p:cNvSpPr>
          <p:nvPr>
            <p:ph type="body" sz="quarter" idx="33"/>
          </p:nvPr>
        </p:nvSpPr>
        <p:spPr>
          <a:xfrm>
            <a:off x="6669023" y="1524000"/>
            <a:ext cx="4953001" cy="3999103"/>
          </a:xfrm>
          <a:prstGeom prst="rect">
            <a:avLst/>
          </a:prstGeom>
        </p:spPr>
        <p:txBody>
          <a:bodyPr/>
          <a:lstStyle/>
          <a:p>
            <a:pPr defTabSz="2438400">
              <a:defRPr sz="2400"/>
            </a:pPr>
            <a:r>
              <a:rPr>
                <a:latin typeface="IBM Plex Sans Medm"/>
                <a:ea typeface="IBM Plex Sans Medm"/>
                <a:cs typeface="IBM Plex Sans Medm"/>
                <a:sym typeface="IBM Plex Sans Medm"/>
              </a:rPr>
              <a:t>24pt subheading</a:t>
            </a:r>
            <a:r>
              <a:t> </a:t>
            </a:r>
            <a:br/>
            <a:r>
              <a:t>24pt text Lorem ipsum dolor sit amet </a:t>
            </a:r>
          </a:p>
          <a:p>
            <a:pPr defTabSz="2438400">
              <a:defRPr sz="2400"/>
            </a:pPr>
            <a:endParaRPr/>
          </a:p>
          <a:p>
            <a:pPr defTabSz="2438400">
              <a:defRPr sz="2400"/>
            </a:pPr>
            <a:r>
              <a:t>Lorem ipsum dolor sit amet donec quam felis ultricies nec pellentesque eu pretium quis sem.</a:t>
            </a:r>
          </a:p>
        </p:txBody>
      </p:sp>
      <p:sp>
        <p:nvSpPr>
          <p:cNvPr id="463" name="28/36/42pt headline,  5 lines maximum, sentence case"/>
          <p:cNvSpPr txBox="1">
            <a:spLocks noGrp="1"/>
          </p:cNvSpPr>
          <p:nvPr>
            <p:ph type="body" sz="quarter" idx="34"/>
          </p:nvPr>
        </p:nvSpPr>
        <p:spPr>
          <a:xfrm>
            <a:off x="571068" y="571803"/>
            <a:ext cx="4955562" cy="4007298"/>
          </a:xfrm>
          <a:prstGeom prst="rect">
            <a:avLst/>
          </a:prstGeom>
        </p:spPr>
        <p:txBody>
          <a:bodyPr/>
          <a:lstStyle/>
          <a:p>
            <a:pPr defTabSz="2438400"/>
            <a:r>
              <a:t>28/36/42pt headline, </a:t>
            </a:r>
            <a:br/>
            <a:r>
              <a:t>5 lines maximum, sentence case</a:t>
            </a:r>
          </a:p>
        </p:txBody>
      </p:sp>
    </p:spTree>
    <p:extLst>
      <p:ext uri="{BB962C8B-B14F-4D97-AF65-F5344CB8AC3E}">
        <p14:creationId xmlns:p14="http://schemas.microsoft.com/office/powerpoint/2010/main" val="3147890369"/>
      </p:ext>
    </p:extLst>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type="tx">
  <p:cSld name="Boxes, 6 stacked, alternate, large title">
    <p:spTree>
      <p:nvGrpSpPr>
        <p:cNvPr id="1" name=""/>
        <p:cNvGrpSpPr/>
        <p:nvPr/>
      </p:nvGrpSpPr>
      <p:grpSpPr>
        <a:xfrm>
          <a:off x="0" y="0"/>
          <a:ext cx="0" cy="0"/>
          <a:chOff x="0" y="0"/>
          <a:chExt cx="0" cy="0"/>
        </a:xfrm>
      </p:grpSpPr>
      <p:sp>
        <p:nvSpPr>
          <p:cNvPr id="470" name="64/86pt headline"/>
          <p:cNvSpPr txBox="1">
            <a:spLocks noGrp="1"/>
          </p:cNvSpPr>
          <p:nvPr>
            <p:ph type="body" sz="quarter" idx="21"/>
          </p:nvPr>
        </p:nvSpPr>
        <p:spPr>
          <a:xfrm>
            <a:off x="577418" y="321612"/>
            <a:ext cx="11039476" cy="3417348"/>
          </a:xfrm>
          <a:prstGeom prst="rect">
            <a:avLst/>
          </a:prstGeom>
        </p:spPr>
        <p:txBody>
          <a:bodyPr/>
          <a:lstStyle>
            <a:lvl1pPr defTabSz="2438400">
              <a:lnSpc>
                <a:spcPct val="90000"/>
              </a:lnSpc>
              <a:defRPr sz="6800"/>
            </a:lvl1pPr>
          </a:lstStyle>
          <a:p>
            <a:r>
              <a:t>64/86pt headline</a:t>
            </a:r>
          </a:p>
        </p:txBody>
      </p:sp>
      <p:sp>
        <p:nvSpPr>
          <p:cNvPr id="471" name="Text Placeholder 6"/>
          <p:cNvSpPr>
            <a:spLocks noGrp="1"/>
          </p:cNvSpPr>
          <p:nvPr>
            <p:ph type="body" sz="quarter" idx="22"/>
          </p:nvPr>
        </p:nvSpPr>
        <p:spPr>
          <a:xfrm>
            <a:off x="18852574" y="576071"/>
            <a:ext cx="4943883" cy="4954589"/>
          </a:xfrm>
          <a:prstGeom prst="rect">
            <a:avLst/>
          </a:prstGeom>
        </p:spPr>
        <p:txBody>
          <a:bodyPr/>
          <a:lstStyle/>
          <a:p>
            <a:pPr defTabSz="2438400">
              <a:lnSpc>
                <a:spcPct val="90000"/>
              </a:lnSpc>
              <a:defRPr sz="6800">
                <a:solidFill>
                  <a:schemeClr val="accent1"/>
                </a:solidFill>
              </a:defRPr>
            </a:pPr>
            <a:r>
              <a:t>2</a:t>
            </a:r>
          </a:p>
          <a:p>
            <a:pPr defTabSz="2438400">
              <a:defRPr sz="2800"/>
            </a:pPr>
            <a:br/>
            <a:r>
              <a:t>Numbers are optional. Donec quam felis ultricies nec pellentesque eu pretium.</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73" name="Straight Connector 4"/>
          <p:cNvSpPr/>
          <p:nvPr/>
        </p:nvSpPr>
        <p:spPr>
          <a:xfrm flipH="1">
            <a:off x="18284824" y="573137"/>
            <a:ext cx="1" cy="11622038"/>
          </a:xfrm>
          <a:prstGeom prst="line">
            <a:avLst/>
          </a:prstGeom>
          <a:ln w="12700">
            <a:solidFill>
              <a:srgbClr val="000000"/>
            </a:solidFill>
          </a:ln>
        </p:spPr>
        <p:txBody>
          <a:bodyPr lIns="45719" rIns="45719"/>
          <a:lstStyle/>
          <a:p>
            <a:endParaRPr/>
          </a:p>
        </p:txBody>
      </p:sp>
      <p:sp>
        <p:nvSpPr>
          <p:cNvPr id="474" name="Straight Connector 12"/>
          <p:cNvSpPr/>
          <p:nvPr/>
        </p:nvSpPr>
        <p:spPr>
          <a:xfrm>
            <a:off x="576071" y="6096000"/>
            <a:ext cx="23228492" cy="0"/>
          </a:xfrm>
          <a:prstGeom prst="line">
            <a:avLst/>
          </a:prstGeom>
          <a:ln w="12700">
            <a:solidFill>
              <a:srgbClr val="000000"/>
            </a:solidFill>
          </a:ln>
        </p:spPr>
        <p:txBody>
          <a:bodyPr lIns="45719" rIns="45719"/>
          <a:lstStyle/>
          <a:p>
            <a:endParaRPr/>
          </a:p>
        </p:txBody>
      </p:sp>
      <p:sp>
        <p:nvSpPr>
          <p:cNvPr id="475" name="Straight Connector 13"/>
          <p:cNvSpPr/>
          <p:nvPr/>
        </p:nvSpPr>
        <p:spPr>
          <a:xfrm flipH="1">
            <a:off x="6095999" y="6083300"/>
            <a:ext cx="2" cy="6111875"/>
          </a:xfrm>
          <a:prstGeom prst="line">
            <a:avLst/>
          </a:prstGeom>
          <a:ln w="12700">
            <a:solidFill>
              <a:srgbClr val="000000"/>
            </a:solidFill>
          </a:ln>
        </p:spPr>
        <p:txBody>
          <a:bodyPr lIns="45719" rIns="45719"/>
          <a:lstStyle/>
          <a:p>
            <a:endParaRPr/>
          </a:p>
        </p:txBody>
      </p:sp>
      <p:sp>
        <p:nvSpPr>
          <p:cNvPr id="476" name="Straight Connector 14"/>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477" name="Text Placeholder 10"/>
          <p:cNvSpPr>
            <a:spLocks noGrp="1"/>
          </p:cNvSpPr>
          <p:nvPr>
            <p:ph type="body" sz="quarter" idx="23"/>
          </p:nvPr>
        </p:nvSpPr>
        <p:spPr>
          <a:xfrm>
            <a:off x="576072" y="6675881"/>
            <a:ext cx="4949826" cy="5506678"/>
          </a:xfrm>
          <a:prstGeom prst="rect">
            <a:avLst/>
          </a:prstGeom>
        </p:spPr>
        <p:txBody>
          <a:bodyPr/>
          <a:lstStyle/>
          <a:p>
            <a:pPr defTabSz="2438400">
              <a:lnSpc>
                <a:spcPct val="90000"/>
              </a:lnSpc>
              <a:defRPr sz="6800">
                <a:solidFill>
                  <a:schemeClr val="accent1"/>
                </a:solidFill>
              </a:defRPr>
            </a:pPr>
            <a:r>
              <a:t>3</a:t>
            </a:r>
          </a:p>
          <a:p>
            <a:pPr defTabSz="2438400">
              <a:defRPr sz="2800"/>
            </a:pPr>
            <a:br/>
            <a:r>
              <a:t>Numbers are optional. Lorem ipsum dolor sit amet donec quam felis ultricies nec quis pellentesque eu pretium sem.</a:t>
            </a:r>
          </a:p>
        </p:txBody>
      </p:sp>
      <p:sp>
        <p:nvSpPr>
          <p:cNvPr id="478" name="Text Placeholder 10"/>
          <p:cNvSpPr>
            <a:spLocks noGrp="1"/>
          </p:cNvSpPr>
          <p:nvPr>
            <p:ph type="body" sz="quarter" idx="24"/>
          </p:nvPr>
        </p:nvSpPr>
        <p:spPr>
          <a:xfrm>
            <a:off x="6663241" y="6673850"/>
            <a:ext cx="4954105" cy="5508380"/>
          </a:xfrm>
          <a:prstGeom prst="rect">
            <a:avLst/>
          </a:prstGeom>
        </p:spPr>
        <p:txBody>
          <a:bodyPr/>
          <a:lstStyle/>
          <a:p>
            <a:pPr defTabSz="2438400">
              <a:lnSpc>
                <a:spcPct val="90000"/>
              </a:lnSpc>
              <a:defRPr sz="6800">
                <a:solidFill>
                  <a:schemeClr val="accent1"/>
                </a:solidFill>
              </a:defRPr>
            </a:pPr>
            <a:r>
              <a:t>4</a:t>
            </a:r>
          </a:p>
          <a:p>
            <a:pPr defTabSz="2438400">
              <a:defRPr sz="2800"/>
            </a:pPr>
            <a:br/>
            <a:r>
              <a:t>Numbers are optional. Dolor sit amet donec quam felis ultricies nec pellentesque eu pretium.</a:t>
            </a:r>
          </a:p>
        </p:txBody>
      </p:sp>
      <p:sp>
        <p:nvSpPr>
          <p:cNvPr id="479" name="Text Placeholder 10"/>
          <p:cNvSpPr>
            <a:spLocks noGrp="1"/>
          </p:cNvSpPr>
          <p:nvPr>
            <p:ph type="body" sz="quarter" idx="25"/>
          </p:nvPr>
        </p:nvSpPr>
        <p:spPr>
          <a:xfrm>
            <a:off x="18859500" y="6673850"/>
            <a:ext cx="4937902" cy="5508219"/>
          </a:xfrm>
          <a:prstGeom prst="rect">
            <a:avLst/>
          </a:prstGeom>
        </p:spPr>
        <p:txBody>
          <a:bodyPr/>
          <a:lstStyle/>
          <a:p>
            <a:pPr defTabSz="2438400">
              <a:lnSpc>
                <a:spcPct val="90000"/>
              </a:lnSpc>
              <a:defRPr sz="6800">
                <a:solidFill>
                  <a:schemeClr val="accent1"/>
                </a:solidFill>
              </a:defRPr>
            </a:pPr>
            <a:r>
              <a:t>6</a:t>
            </a:r>
          </a:p>
          <a:p>
            <a:pPr defTabSz="2438400">
              <a:defRPr sz="2800"/>
            </a:pPr>
            <a:br/>
            <a:r>
              <a:t>Numbers are optional. Sit amet donec quam felis ultricies.</a:t>
            </a:r>
          </a:p>
        </p:txBody>
      </p:sp>
      <p:sp>
        <p:nvSpPr>
          <p:cNvPr id="480" name="Footer"/>
          <p:cNvSpPr txBox="1">
            <a:spLocks noGrp="1"/>
          </p:cNvSpPr>
          <p:nvPr>
            <p:ph type="body" sz="quarter" idx="26"/>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481" name="Text Placeholder 10"/>
          <p:cNvSpPr>
            <a:spLocks noGrp="1"/>
          </p:cNvSpPr>
          <p:nvPr>
            <p:ph type="body" sz="quarter" idx="27"/>
          </p:nvPr>
        </p:nvSpPr>
        <p:spPr>
          <a:xfrm>
            <a:off x="12757910" y="6673850"/>
            <a:ext cx="4959676" cy="5509427"/>
          </a:xfrm>
          <a:prstGeom prst="rect">
            <a:avLst/>
          </a:prstGeom>
        </p:spPr>
        <p:txBody>
          <a:bodyPr/>
          <a:lstStyle/>
          <a:p>
            <a:pPr defTabSz="2438400">
              <a:lnSpc>
                <a:spcPct val="90000"/>
              </a:lnSpc>
              <a:defRPr sz="6800">
                <a:solidFill>
                  <a:schemeClr val="accent1"/>
                </a:solidFill>
              </a:defRPr>
            </a:pPr>
            <a:r>
              <a:t>5</a:t>
            </a:r>
          </a:p>
          <a:p>
            <a:pPr defTabSz="2438400">
              <a:defRPr sz="2800"/>
            </a:pPr>
            <a:br/>
            <a:r>
              <a:t>Numbers are optional. Lorem donec quam felis ultricies nec pellentesque eu pretium.</a:t>
            </a:r>
          </a:p>
        </p:txBody>
      </p:sp>
      <p:sp>
        <p:nvSpPr>
          <p:cNvPr id="482" name="Text Placeholder 6"/>
          <p:cNvSpPr>
            <a:spLocks noGrp="1"/>
          </p:cNvSpPr>
          <p:nvPr>
            <p:ph type="body" sz="quarter" idx="28"/>
          </p:nvPr>
        </p:nvSpPr>
        <p:spPr>
          <a:xfrm>
            <a:off x="12772693" y="576071"/>
            <a:ext cx="4943882" cy="4954589"/>
          </a:xfrm>
          <a:prstGeom prst="rect">
            <a:avLst/>
          </a:prstGeom>
        </p:spPr>
        <p:txBody>
          <a:bodyPr/>
          <a:lstStyle/>
          <a:p>
            <a:pPr defTabSz="2438400">
              <a:lnSpc>
                <a:spcPct val="90000"/>
              </a:lnSpc>
              <a:defRPr sz="6800">
                <a:solidFill>
                  <a:schemeClr val="accent1"/>
                </a:solidFill>
              </a:defRPr>
            </a:pPr>
            <a:r>
              <a:t>1</a:t>
            </a:r>
          </a:p>
          <a:p>
            <a:pPr defTabSz="2438400">
              <a:defRPr sz="2800"/>
            </a:pPr>
            <a:br/>
            <a:r>
              <a:t>Numbers are optional. Lorem ipsum dolor sit amet donec quam felis ultricies nec pellentesque eu pretium.</a:t>
            </a:r>
          </a:p>
        </p:txBody>
      </p:sp>
    </p:spTree>
    <p:extLst>
      <p:ext uri="{BB962C8B-B14F-4D97-AF65-F5344CB8AC3E}">
        <p14:creationId xmlns:p14="http://schemas.microsoft.com/office/powerpoint/2010/main" val="3267786717"/>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type="tx">
  <p:cSld name="Boxes, 6 stacked, alternate, small title">
    <p:spTree>
      <p:nvGrpSpPr>
        <p:cNvPr id="1" name=""/>
        <p:cNvGrpSpPr/>
        <p:nvPr/>
      </p:nvGrpSpPr>
      <p:grpSpPr>
        <a:xfrm>
          <a:off x="0" y="0"/>
          <a:ext cx="0" cy="0"/>
          <a:chOff x="0" y="0"/>
          <a:chExt cx="0" cy="0"/>
        </a:xfrm>
      </p:grpSpPr>
      <p:sp>
        <p:nvSpPr>
          <p:cNvPr id="489" name="28/36/42pt headline,  3 lines maximum, sentence case"/>
          <p:cNvSpPr txBox="1">
            <a:spLocks noGrp="1"/>
          </p:cNvSpPr>
          <p:nvPr>
            <p:ph type="body" sz="quarter" idx="21"/>
          </p:nvPr>
        </p:nvSpPr>
        <p:spPr>
          <a:xfrm>
            <a:off x="571068" y="571803"/>
            <a:ext cx="4959833" cy="3178449"/>
          </a:xfrm>
          <a:prstGeom prst="rect">
            <a:avLst/>
          </a:prstGeom>
        </p:spPr>
        <p:txBody>
          <a:bodyPr/>
          <a:lstStyle/>
          <a:p>
            <a:pPr defTabSz="2438400"/>
            <a:r>
              <a:t>28/36/42pt headline, </a:t>
            </a:r>
            <a:br/>
            <a:r>
              <a:t>3 lines maximum, sentence case</a:t>
            </a:r>
          </a:p>
        </p:txBody>
      </p:sp>
      <p:sp>
        <p:nvSpPr>
          <p:cNvPr id="490" name="Text Placeholder 6"/>
          <p:cNvSpPr>
            <a:spLocks noGrp="1"/>
          </p:cNvSpPr>
          <p:nvPr>
            <p:ph type="body" sz="quarter" idx="22"/>
          </p:nvPr>
        </p:nvSpPr>
        <p:spPr>
          <a:xfrm>
            <a:off x="18852574" y="576071"/>
            <a:ext cx="4943883" cy="4954589"/>
          </a:xfrm>
          <a:prstGeom prst="rect">
            <a:avLst/>
          </a:prstGeom>
        </p:spPr>
        <p:txBody>
          <a:bodyPr/>
          <a:lstStyle/>
          <a:p>
            <a:pPr defTabSz="2438400">
              <a:lnSpc>
                <a:spcPct val="90000"/>
              </a:lnSpc>
              <a:defRPr sz="6800">
                <a:solidFill>
                  <a:schemeClr val="accent1"/>
                </a:solidFill>
              </a:defRPr>
            </a:pPr>
            <a:r>
              <a:t>2</a:t>
            </a:r>
          </a:p>
          <a:p>
            <a:pPr defTabSz="2438400">
              <a:defRPr sz="2800"/>
            </a:pPr>
            <a:br/>
            <a:r>
              <a:t>Numbers are optional. Donec quam felis ultricies nec pellentesque eu pretium.</a:t>
            </a:r>
          </a:p>
        </p:txBody>
      </p:sp>
      <p:sp>
        <p:nvSpPr>
          <p:cNvPr id="4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92" name="Straight Connector 4"/>
          <p:cNvSpPr/>
          <p:nvPr/>
        </p:nvSpPr>
        <p:spPr>
          <a:xfrm flipH="1">
            <a:off x="18284824" y="573137"/>
            <a:ext cx="1" cy="11622038"/>
          </a:xfrm>
          <a:prstGeom prst="line">
            <a:avLst/>
          </a:prstGeom>
          <a:ln w="12700">
            <a:solidFill>
              <a:srgbClr val="000000"/>
            </a:solidFill>
          </a:ln>
        </p:spPr>
        <p:txBody>
          <a:bodyPr lIns="45719" rIns="45719"/>
          <a:lstStyle/>
          <a:p>
            <a:endParaRPr/>
          </a:p>
        </p:txBody>
      </p:sp>
      <p:sp>
        <p:nvSpPr>
          <p:cNvPr id="493" name="Straight Connector 12"/>
          <p:cNvSpPr/>
          <p:nvPr/>
        </p:nvSpPr>
        <p:spPr>
          <a:xfrm>
            <a:off x="576071" y="6096000"/>
            <a:ext cx="23228492" cy="0"/>
          </a:xfrm>
          <a:prstGeom prst="line">
            <a:avLst/>
          </a:prstGeom>
          <a:ln w="12700">
            <a:solidFill>
              <a:srgbClr val="000000"/>
            </a:solidFill>
          </a:ln>
        </p:spPr>
        <p:txBody>
          <a:bodyPr lIns="45719" rIns="45719"/>
          <a:lstStyle/>
          <a:p>
            <a:endParaRPr/>
          </a:p>
        </p:txBody>
      </p:sp>
      <p:sp>
        <p:nvSpPr>
          <p:cNvPr id="494" name="Straight Connector 13"/>
          <p:cNvSpPr/>
          <p:nvPr/>
        </p:nvSpPr>
        <p:spPr>
          <a:xfrm flipH="1">
            <a:off x="6095999" y="6083300"/>
            <a:ext cx="2" cy="6111875"/>
          </a:xfrm>
          <a:prstGeom prst="line">
            <a:avLst/>
          </a:prstGeom>
          <a:ln w="12700">
            <a:solidFill>
              <a:srgbClr val="000000"/>
            </a:solidFill>
          </a:ln>
        </p:spPr>
        <p:txBody>
          <a:bodyPr lIns="45719" rIns="45719"/>
          <a:lstStyle/>
          <a:p>
            <a:endParaRPr/>
          </a:p>
        </p:txBody>
      </p:sp>
      <p:sp>
        <p:nvSpPr>
          <p:cNvPr id="495" name="Straight Connector 14"/>
          <p:cNvSpPr/>
          <p:nvPr/>
        </p:nvSpPr>
        <p:spPr>
          <a:xfrm flipH="1">
            <a:off x="12192127" y="570103"/>
            <a:ext cx="1" cy="11625072"/>
          </a:xfrm>
          <a:prstGeom prst="line">
            <a:avLst/>
          </a:prstGeom>
          <a:ln w="12700">
            <a:solidFill>
              <a:srgbClr val="000000"/>
            </a:solidFill>
          </a:ln>
        </p:spPr>
        <p:txBody>
          <a:bodyPr lIns="45719" rIns="45719"/>
          <a:lstStyle/>
          <a:p>
            <a:endParaRPr/>
          </a:p>
        </p:txBody>
      </p:sp>
      <p:sp>
        <p:nvSpPr>
          <p:cNvPr id="496" name="Text Placeholder 10"/>
          <p:cNvSpPr>
            <a:spLocks noGrp="1"/>
          </p:cNvSpPr>
          <p:nvPr>
            <p:ph type="body" sz="quarter" idx="23"/>
          </p:nvPr>
        </p:nvSpPr>
        <p:spPr>
          <a:xfrm>
            <a:off x="576072" y="6675881"/>
            <a:ext cx="4949826" cy="5506678"/>
          </a:xfrm>
          <a:prstGeom prst="rect">
            <a:avLst/>
          </a:prstGeom>
        </p:spPr>
        <p:txBody>
          <a:bodyPr/>
          <a:lstStyle/>
          <a:p>
            <a:pPr defTabSz="2438400">
              <a:lnSpc>
                <a:spcPct val="90000"/>
              </a:lnSpc>
              <a:defRPr sz="6800">
                <a:solidFill>
                  <a:schemeClr val="accent1"/>
                </a:solidFill>
              </a:defRPr>
            </a:pPr>
            <a:r>
              <a:t>3</a:t>
            </a:r>
          </a:p>
          <a:p>
            <a:pPr defTabSz="2438400">
              <a:defRPr sz="2800"/>
            </a:pPr>
            <a:br/>
            <a:r>
              <a:t>Numbers are optional. Lorem ipsum dolor sit amet donec quam felis ultricies nec quis pellentesque eu pretium sem.</a:t>
            </a:r>
          </a:p>
        </p:txBody>
      </p:sp>
      <p:sp>
        <p:nvSpPr>
          <p:cNvPr id="497" name="Text Placeholder 10"/>
          <p:cNvSpPr>
            <a:spLocks noGrp="1"/>
          </p:cNvSpPr>
          <p:nvPr>
            <p:ph type="body" sz="quarter" idx="24"/>
          </p:nvPr>
        </p:nvSpPr>
        <p:spPr>
          <a:xfrm>
            <a:off x="6663241" y="6673850"/>
            <a:ext cx="4954105" cy="5508380"/>
          </a:xfrm>
          <a:prstGeom prst="rect">
            <a:avLst/>
          </a:prstGeom>
        </p:spPr>
        <p:txBody>
          <a:bodyPr/>
          <a:lstStyle/>
          <a:p>
            <a:pPr defTabSz="2438400">
              <a:lnSpc>
                <a:spcPct val="90000"/>
              </a:lnSpc>
              <a:defRPr sz="6800">
                <a:solidFill>
                  <a:schemeClr val="accent1"/>
                </a:solidFill>
              </a:defRPr>
            </a:pPr>
            <a:r>
              <a:t>4</a:t>
            </a:r>
          </a:p>
          <a:p>
            <a:pPr defTabSz="2438400">
              <a:defRPr sz="2800"/>
            </a:pPr>
            <a:br/>
            <a:r>
              <a:t>Numbers are optional. Dolor sit amet donec quam felis ultricies nec pellentesque eu pretium.</a:t>
            </a:r>
          </a:p>
        </p:txBody>
      </p:sp>
      <p:sp>
        <p:nvSpPr>
          <p:cNvPr id="498" name="Text Placeholder 10"/>
          <p:cNvSpPr>
            <a:spLocks noGrp="1"/>
          </p:cNvSpPr>
          <p:nvPr>
            <p:ph type="body" sz="quarter" idx="25"/>
          </p:nvPr>
        </p:nvSpPr>
        <p:spPr>
          <a:xfrm>
            <a:off x="12757910" y="6673850"/>
            <a:ext cx="4959676" cy="5509427"/>
          </a:xfrm>
          <a:prstGeom prst="rect">
            <a:avLst/>
          </a:prstGeom>
        </p:spPr>
        <p:txBody>
          <a:bodyPr/>
          <a:lstStyle/>
          <a:p>
            <a:pPr defTabSz="2438400">
              <a:lnSpc>
                <a:spcPct val="90000"/>
              </a:lnSpc>
              <a:defRPr sz="6800">
                <a:solidFill>
                  <a:schemeClr val="accent1"/>
                </a:solidFill>
              </a:defRPr>
            </a:pPr>
            <a:r>
              <a:t>5</a:t>
            </a:r>
          </a:p>
          <a:p>
            <a:pPr defTabSz="2438400">
              <a:defRPr sz="2800"/>
            </a:pPr>
            <a:br/>
            <a:r>
              <a:t>Numbers are optional. Lorem donec quam felis ultricies nec pellentesque eu pretium.</a:t>
            </a:r>
          </a:p>
        </p:txBody>
      </p:sp>
      <p:sp>
        <p:nvSpPr>
          <p:cNvPr id="499" name="Text Placeholder 10"/>
          <p:cNvSpPr>
            <a:spLocks noGrp="1"/>
          </p:cNvSpPr>
          <p:nvPr>
            <p:ph type="body" sz="quarter" idx="26"/>
          </p:nvPr>
        </p:nvSpPr>
        <p:spPr>
          <a:xfrm>
            <a:off x="18859500" y="6673850"/>
            <a:ext cx="4937902" cy="5508219"/>
          </a:xfrm>
          <a:prstGeom prst="rect">
            <a:avLst/>
          </a:prstGeom>
        </p:spPr>
        <p:txBody>
          <a:bodyPr/>
          <a:lstStyle/>
          <a:p>
            <a:pPr defTabSz="2438400">
              <a:lnSpc>
                <a:spcPct val="90000"/>
              </a:lnSpc>
              <a:defRPr sz="6800">
                <a:solidFill>
                  <a:schemeClr val="accent1"/>
                </a:solidFill>
              </a:defRPr>
            </a:pPr>
            <a:r>
              <a:t>6</a:t>
            </a:r>
          </a:p>
          <a:p>
            <a:pPr defTabSz="2438400">
              <a:defRPr sz="2800"/>
            </a:pPr>
            <a:br/>
            <a:r>
              <a:t>Numbers are optional. Sit amet donec quam felis ultricies.</a:t>
            </a:r>
          </a:p>
        </p:txBody>
      </p:sp>
      <p:sp>
        <p:nvSpPr>
          <p:cNvPr id="500" name="Footer"/>
          <p:cNvSpPr txBox="1">
            <a:spLocks noGrp="1"/>
          </p:cNvSpPr>
          <p:nvPr>
            <p:ph type="body" sz="quarter" idx="27"/>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01" name="Text Placeholder 6"/>
          <p:cNvSpPr>
            <a:spLocks noGrp="1"/>
          </p:cNvSpPr>
          <p:nvPr>
            <p:ph type="body" sz="quarter" idx="28"/>
          </p:nvPr>
        </p:nvSpPr>
        <p:spPr>
          <a:xfrm>
            <a:off x="12772693" y="576071"/>
            <a:ext cx="4943882" cy="4954589"/>
          </a:xfrm>
          <a:prstGeom prst="rect">
            <a:avLst/>
          </a:prstGeom>
        </p:spPr>
        <p:txBody>
          <a:bodyPr/>
          <a:lstStyle/>
          <a:p>
            <a:pPr defTabSz="2438400">
              <a:lnSpc>
                <a:spcPct val="90000"/>
              </a:lnSpc>
              <a:defRPr sz="6800">
                <a:solidFill>
                  <a:schemeClr val="accent1"/>
                </a:solidFill>
              </a:defRPr>
            </a:pPr>
            <a:r>
              <a:t>1</a:t>
            </a:r>
          </a:p>
          <a:p>
            <a:pPr defTabSz="2438400">
              <a:defRPr sz="2800"/>
            </a:pPr>
            <a:br/>
            <a:r>
              <a:t>Numbers are optional. Lorem ipsum dolor sit amet donec quam felis ultricies nec pellentesque eu pretium.</a:t>
            </a:r>
          </a:p>
        </p:txBody>
      </p:sp>
    </p:spTree>
    <p:extLst>
      <p:ext uri="{BB962C8B-B14F-4D97-AF65-F5344CB8AC3E}">
        <p14:creationId xmlns:p14="http://schemas.microsoft.com/office/powerpoint/2010/main" val="1793285968"/>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type="tx">
  <p:cSld name="Video or imagery, half, inset">
    <p:spTree>
      <p:nvGrpSpPr>
        <p:cNvPr id="1" name=""/>
        <p:cNvGrpSpPr/>
        <p:nvPr/>
      </p:nvGrpSpPr>
      <p:grpSpPr>
        <a:xfrm>
          <a:off x="0" y="0"/>
          <a:ext cx="0" cy="0"/>
          <a:chOff x="0" y="0"/>
          <a:chExt cx="0" cy="0"/>
        </a:xfrm>
      </p:grpSpPr>
      <p:sp>
        <p:nvSpPr>
          <p:cNvPr id="508" name="28/36/42pt headline, 3 lines maximum, sentence case"/>
          <p:cNvSpPr txBox="1">
            <a:spLocks noGrp="1"/>
          </p:cNvSpPr>
          <p:nvPr>
            <p:ph type="body" sz="quarter" idx="21"/>
          </p:nvPr>
        </p:nvSpPr>
        <p:spPr>
          <a:xfrm>
            <a:off x="571068" y="571803"/>
            <a:ext cx="4955562" cy="1534126"/>
          </a:xfrm>
          <a:prstGeom prst="rect">
            <a:avLst/>
          </a:prstGeom>
        </p:spPr>
        <p:txBody>
          <a:bodyPr/>
          <a:lstStyle>
            <a:lvl1pPr defTabSz="2438400">
              <a:defRPr sz="2800"/>
            </a:lvl1pPr>
          </a:lstStyle>
          <a:p>
            <a:r>
              <a:t>28/36/42pt headline, 3 lines maximum, sentence case</a:t>
            </a:r>
          </a:p>
        </p:txBody>
      </p:sp>
      <p:sp>
        <p:nvSpPr>
          <p:cNvPr id="509" name="Text Placeholder 5"/>
          <p:cNvSpPr>
            <a:spLocks noGrp="1"/>
          </p:cNvSpPr>
          <p:nvPr>
            <p:ph type="body" sz="quarter" idx="22"/>
          </p:nvPr>
        </p:nvSpPr>
        <p:spPr>
          <a:xfrm>
            <a:off x="6670675" y="3044266"/>
            <a:ext cx="4951413" cy="9138951"/>
          </a:xfrm>
          <a:prstGeom prst="rect">
            <a:avLst/>
          </a:prstGeom>
        </p:spPr>
        <p:txBody>
          <a:bodyPr/>
          <a:lstStyle/>
          <a:p>
            <a:pPr defTabSz="2438400">
              <a:defRPr sz="2800"/>
            </a:pPr>
            <a:r>
              <a:t>Nulla eu mattis elit, efficitur scelerisque velit. Vestibulum viverra, ante ac placerat. </a:t>
            </a:r>
            <a:br/>
            <a:endParaRPr/>
          </a:p>
          <a:p>
            <a:pPr defTabSz="2438400">
              <a:defRPr sz="2800"/>
            </a:pPr>
            <a:r>
              <a:t>Lorem ipsum dolor sit amet, consectetur adipiscing elit. Sed at sem erat. Vivamus a pulvinar sapien. Orci varius natoque pen et magnis dis parturi montes, nasce ridiculus mus nonamus totalis ellimatus est. </a:t>
            </a:r>
          </a:p>
        </p:txBody>
      </p:sp>
      <p:sp>
        <p:nvSpPr>
          <p:cNvPr id="510" name="Picture Placeholder 10"/>
          <p:cNvSpPr>
            <a:spLocks noGrp="1"/>
          </p:cNvSpPr>
          <p:nvPr>
            <p:ph type="pic" idx="23"/>
          </p:nvPr>
        </p:nvSpPr>
        <p:spPr>
          <a:xfrm>
            <a:off x="12763500" y="576072"/>
            <a:ext cx="11041254" cy="12571603"/>
          </a:xfrm>
          <a:prstGeom prst="rect">
            <a:avLst/>
          </a:prstGeom>
        </p:spPr>
        <p:txBody>
          <a:bodyPr lIns="91439" tIns="45719" rIns="91439" bIns="45719"/>
          <a:lstStyle/>
          <a:p>
            <a:endParaRPr/>
          </a:p>
        </p:txBody>
      </p:sp>
      <p:sp>
        <p:nvSpPr>
          <p:cNvPr id="511" name="Footer"/>
          <p:cNvSpPr txBox="1">
            <a:spLocks noGrp="1"/>
          </p:cNvSpPr>
          <p:nvPr>
            <p:ph type="body" sz="quarter" idx="24"/>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12" name="Text Placeholder 5"/>
          <p:cNvSpPr>
            <a:spLocks noGrp="1"/>
          </p:cNvSpPr>
          <p:nvPr>
            <p:ph type="body" sz="quarter" idx="25"/>
          </p:nvPr>
        </p:nvSpPr>
        <p:spPr>
          <a:xfrm>
            <a:off x="572123" y="3044266"/>
            <a:ext cx="4951414" cy="9138951"/>
          </a:xfrm>
          <a:prstGeom prst="rect">
            <a:avLst/>
          </a:prstGeom>
        </p:spPr>
        <p:txBody>
          <a:bodyPr/>
          <a:lstStyle/>
          <a:p>
            <a:pPr defTabSz="2438400">
              <a:defRPr sz="2800"/>
            </a:pPr>
            <a:r>
              <a:t>Lorem ipsum dolor sit amet, consectetur adipiscing elit. Sed at sem erat. Vivamus a pulvinar sapien. Orci varius natoque pen et magnis dis parturi montes, nasce ridiculus mus nonamus totalis ellimatus est. </a:t>
            </a:r>
          </a:p>
          <a:p>
            <a:pPr defTabSz="2438400">
              <a:defRPr sz="2800"/>
            </a:pPr>
            <a:endParaRPr/>
          </a:p>
          <a:p>
            <a:pPr defTabSz="2438400">
              <a:defRPr sz="2800"/>
            </a:pPr>
            <a:r>
              <a:t>Nulla eu mattis elit, efficitur scelerisque velit. Vestibulum viverra, ante ac placerat.</a:t>
            </a:r>
          </a:p>
        </p:txBody>
      </p:sp>
      <p:sp>
        <p:nvSpPr>
          <p:cNvPr id="513"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622664714"/>
      </p:ext>
    </p:extLst>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type="tx">
  <p:cSld name="Video or imagery, 3/4, bleed">
    <p:spTree>
      <p:nvGrpSpPr>
        <p:cNvPr id="1" name=""/>
        <p:cNvGrpSpPr/>
        <p:nvPr/>
      </p:nvGrpSpPr>
      <p:grpSpPr>
        <a:xfrm>
          <a:off x="0" y="0"/>
          <a:ext cx="0" cy="0"/>
          <a:chOff x="0" y="0"/>
          <a:chExt cx="0" cy="0"/>
        </a:xfrm>
      </p:grpSpPr>
      <p:sp>
        <p:nvSpPr>
          <p:cNvPr id="520" name="Picture Placeholder 11"/>
          <p:cNvSpPr>
            <a:spLocks noGrp="1"/>
          </p:cNvSpPr>
          <p:nvPr>
            <p:ph type="pic" idx="21"/>
          </p:nvPr>
        </p:nvSpPr>
        <p:spPr>
          <a:xfrm>
            <a:off x="6096000" y="0"/>
            <a:ext cx="18291175" cy="13716000"/>
          </a:xfrm>
          <a:prstGeom prst="rect">
            <a:avLst/>
          </a:prstGeom>
        </p:spPr>
        <p:txBody>
          <a:bodyPr lIns="91439" tIns="45719" rIns="91439" bIns="45719"/>
          <a:lstStyle/>
          <a:p>
            <a:endParaRPr/>
          </a:p>
        </p:txBody>
      </p:sp>
      <p:sp>
        <p:nvSpPr>
          <p:cNvPr id="5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22" name="Footer"/>
          <p:cNvSpPr txBox="1">
            <a:spLocks noGrp="1"/>
          </p:cNvSpPr>
          <p:nvPr>
            <p:ph type="body" sz="quarter" idx="2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23" name="28/36/42pt headline, 3 lines maximum, sentence case"/>
          <p:cNvSpPr txBox="1">
            <a:spLocks noGrp="1"/>
          </p:cNvSpPr>
          <p:nvPr>
            <p:ph type="body" sz="quarter" idx="23"/>
          </p:nvPr>
        </p:nvSpPr>
        <p:spPr>
          <a:xfrm>
            <a:off x="571068" y="571803"/>
            <a:ext cx="4955562" cy="1534126"/>
          </a:xfrm>
          <a:prstGeom prst="rect">
            <a:avLst/>
          </a:prstGeom>
        </p:spPr>
        <p:txBody>
          <a:bodyPr/>
          <a:lstStyle>
            <a:lvl1pPr defTabSz="2438400">
              <a:defRPr sz="2800"/>
            </a:lvl1pPr>
          </a:lstStyle>
          <a:p>
            <a:r>
              <a:t>28/36/42pt headline, 3 lines maximum, sentence case</a:t>
            </a:r>
          </a:p>
        </p:txBody>
      </p:sp>
      <p:sp>
        <p:nvSpPr>
          <p:cNvPr id="524" name="Text Placeholder 5"/>
          <p:cNvSpPr>
            <a:spLocks noGrp="1"/>
          </p:cNvSpPr>
          <p:nvPr>
            <p:ph type="body" sz="quarter" idx="24"/>
          </p:nvPr>
        </p:nvSpPr>
        <p:spPr>
          <a:xfrm>
            <a:off x="572123" y="3044266"/>
            <a:ext cx="4951414" cy="9138951"/>
          </a:xfrm>
          <a:prstGeom prst="rect">
            <a:avLst/>
          </a:prstGeom>
        </p:spPr>
        <p:txBody>
          <a:bodyPr/>
          <a:lstStyle>
            <a:lvl1pPr defTabSz="2438400">
              <a:defRPr sz="2800"/>
            </a:lvl1pPr>
          </a:lstStyle>
          <a:p>
            <a:r>
              <a:t>Lorem ipsum dolor sit amet donec quam felis ultricies nec pellentesque eu pretium quis sem. Nulla conset massa sed enim montes. </a:t>
            </a:r>
          </a:p>
        </p:txBody>
      </p:sp>
    </p:spTree>
    <p:extLst>
      <p:ext uri="{BB962C8B-B14F-4D97-AF65-F5344CB8AC3E}">
        <p14:creationId xmlns:p14="http://schemas.microsoft.com/office/powerpoint/2010/main" val="3280573475"/>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type="tx">
  <p:cSld name="Video or imagery, 3/4, inset">
    <p:spTree>
      <p:nvGrpSpPr>
        <p:cNvPr id="1" name=""/>
        <p:cNvGrpSpPr/>
        <p:nvPr/>
      </p:nvGrpSpPr>
      <p:grpSpPr>
        <a:xfrm>
          <a:off x="0" y="0"/>
          <a:ext cx="0" cy="0"/>
          <a:chOff x="0" y="0"/>
          <a:chExt cx="0" cy="0"/>
        </a:xfrm>
      </p:grpSpPr>
      <p:sp>
        <p:nvSpPr>
          <p:cNvPr id="531" name="Picture Placeholder 6"/>
          <p:cNvSpPr>
            <a:spLocks noGrp="1"/>
          </p:cNvSpPr>
          <p:nvPr>
            <p:ph type="pic" idx="21"/>
          </p:nvPr>
        </p:nvSpPr>
        <p:spPr>
          <a:xfrm>
            <a:off x="6667500" y="571500"/>
            <a:ext cx="17137063" cy="12579350"/>
          </a:xfrm>
          <a:prstGeom prst="rect">
            <a:avLst/>
          </a:prstGeom>
        </p:spPr>
        <p:txBody>
          <a:bodyPr lIns="91439" tIns="45719" rIns="91439" bIns="45719"/>
          <a:lstStyle/>
          <a:p>
            <a:endParaRPr/>
          </a:p>
        </p:txBody>
      </p:sp>
      <p:sp>
        <p:nvSpPr>
          <p:cNvPr id="532" name="Footer"/>
          <p:cNvSpPr txBox="1">
            <a:spLocks noGrp="1"/>
          </p:cNvSpPr>
          <p:nvPr>
            <p:ph type="body" sz="quarter" idx="2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33" name="28/36/42pt headline, 3 lines maximum, sentence case"/>
          <p:cNvSpPr txBox="1">
            <a:spLocks noGrp="1"/>
          </p:cNvSpPr>
          <p:nvPr>
            <p:ph type="body" sz="quarter" idx="23"/>
          </p:nvPr>
        </p:nvSpPr>
        <p:spPr>
          <a:xfrm>
            <a:off x="571068" y="571803"/>
            <a:ext cx="4955562" cy="1534126"/>
          </a:xfrm>
          <a:prstGeom prst="rect">
            <a:avLst/>
          </a:prstGeom>
        </p:spPr>
        <p:txBody>
          <a:bodyPr/>
          <a:lstStyle>
            <a:lvl1pPr defTabSz="2438400">
              <a:defRPr sz="2800"/>
            </a:lvl1pPr>
          </a:lstStyle>
          <a:p>
            <a:r>
              <a:t>28/36/42pt headline, 3 lines maximum, sentence case</a:t>
            </a:r>
          </a:p>
        </p:txBody>
      </p:sp>
      <p:sp>
        <p:nvSpPr>
          <p:cNvPr id="534" name="Text Placeholder 5"/>
          <p:cNvSpPr>
            <a:spLocks noGrp="1"/>
          </p:cNvSpPr>
          <p:nvPr>
            <p:ph type="body" sz="quarter" idx="24"/>
          </p:nvPr>
        </p:nvSpPr>
        <p:spPr>
          <a:xfrm>
            <a:off x="572123" y="3044266"/>
            <a:ext cx="4951414" cy="9138951"/>
          </a:xfrm>
          <a:prstGeom prst="rect">
            <a:avLst/>
          </a:prstGeom>
        </p:spPr>
        <p:txBody>
          <a:bodyPr/>
          <a:lstStyle>
            <a:lvl1pPr defTabSz="2438400">
              <a:defRPr sz="2800"/>
            </a:lvl1pPr>
          </a:lstStyle>
          <a:p>
            <a:r>
              <a:t>Lorem ipsum dolor sit amet donec quam felis ultricies nec pellentesque eu pretium quis sem. Nulla conset massa sed enim montes. </a:t>
            </a:r>
          </a:p>
        </p:txBody>
      </p:sp>
      <p:sp>
        <p:nvSpPr>
          <p:cNvPr id="535"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3190756308"/>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type="tx">
  <p:cSld name="Video or imagery, bleed">
    <p:spTree>
      <p:nvGrpSpPr>
        <p:cNvPr id="1" name=""/>
        <p:cNvGrpSpPr/>
        <p:nvPr/>
      </p:nvGrpSpPr>
      <p:grpSpPr>
        <a:xfrm>
          <a:off x="0" y="0"/>
          <a:ext cx="0" cy="0"/>
          <a:chOff x="0" y="0"/>
          <a:chExt cx="0" cy="0"/>
        </a:xfrm>
      </p:grpSpPr>
      <p:sp>
        <p:nvSpPr>
          <p:cNvPr id="542" name="Picture Placeholder 3"/>
          <p:cNvSpPr>
            <a:spLocks noGrp="1"/>
          </p:cNvSpPr>
          <p:nvPr>
            <p:ph type="pic" idx="21"/>
          </p:nvPr>
        </p:nvSpPr>
        <p:spPr>
          <a:xfrm>
            <a:off x="1" y="0"/>
            <a:ext cx="24387174" cy="13715999"/>
          </a:xfrm>
          <a:prstGeom prst="rect">
            <a:avLst/>
          </a:prstGeom>
        </p:spPr>
        <p:txBody>
          <a:bodyPr lIns="91439" tIns="45719" rIns="91439" bIns="45719"/>
          <a:lstStyle/>
          <a:p>
            <a:endParaRPr/>
          </a:p>
        </p:txBody>
      </p:sp>
      <p:sp>
        <p:nvSpPr>
          <p:cNvPr id="5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29337497"/>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type="tx">
  <p:cSld name="Video or imagery, inset">
    <p:spTree>
      <p:nvGrpSpPr>
        <p:cNvPr id="1" name=""/>
        <p:cNvGrpSpPr/>
        <p:nvPr/>
      </p:nvGrpSpPr>
      <p:grpSpPr>
        <a:xfrm>
          <a:off x="0" y="0"/>
          <a:ext cx="0" cy="0"/>
          <a:chOff x="0" y="0"/>
          <a:chExt cx="0" cy="0"/>
        </a:xfrm>
      </p:grpSpPr>
      <p:sp>
        <p:nvSpPr>
          <p:cNvPr id="550" name="Picture Placeholder 3"/>
          <p:cNvSpPr>
            <a:spLocks noGrp="1"/>
          </p:cNvSpPr>
          <p:nvPr>
            <p:ph type="pic" idx="21"/>
          </p:nvPr>
        </p:nvSpPr>
        <p:spPr>
          <a:xfrm>
            <a:off x="577850" y="571500"/>
            <a:ext cx="23226713" cy="12579350"/>
          </a:xfrm>
          <a:prstGeom prst="rect">
            <a:avLst/>
          </a:prstGeom>
        </p:spPr>
        <p:txBody>
          <a:bodyPr lIns="91439" tIns="45719" rIns="91439" bIns="45719"/>
          <a:lstStyle/>
          <a:p>
            <a:endParaRPr/>
          </a:p>
        </p:txBody>
      </p:sp>
      <p:sp>
        <p:nvSpPr>
          <p:cNvPr id="551"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1377531719"/>
      </p:ext>
    </p:extLst>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type="tx">
  <p:cSld name="Contacts, profiles, contributors">
    <p:spTree>
      <p:nvGrpSpPr>
        <p:cNvPr id="1" name=""/>
        <p:cNvGrpSpPr/>
        <p:nvPr/>
      </p:nvGrpSpPr>
      <p:grpSpPr>
        <a:xfrm>
          <a:off x="0" y="0"/>
          <a:ext cx="0" cy="0"/>
          <a:chOff x="0" y="0"/>
          <a:chExt cx="0" cy="0"/>
        </a:xfrm>
      </p:grpSpPr>
      <p:sp>
        <p:nvSpPr>
          <p:cNvPr id="558" name="Picture Placeholder 7"/>
          <p:cNvSpPr>
            <a:spLocks noGrp="1"/>
          </p:cNvSpPr>
          <p:nvPr>
            <p:ph type="pic" sz="quarter" idx="21"/>
          </p:nvPr>
        </p:nvSpPr>
        <p:spPr>
          <a:xfrm>
            <a:off x="576072" y="3044825"/>
            <a:ext cx="2462403" cy="2476500"/>
          </a:xfrm>
          <a:prstGeom prst="rect">
            <a:avLst/>
          </a:prstGeom>
        </p:spPr>
        <p:txBody>
          <a:bodyPr lIns="91439" tIns="45719" rIns="91439" bIns="45719"/>
          <a:lstStyle/>
          <a:p>
            <a:endParaRPr/>
          </a:p>
        </p:txBody>
      </p:sp>
      <p:sp>
        <p:nvSpPr>
          <p:cNvPr id="559" name="Picture Placeholder 7"/>
          <p:cNvSpPr>
            <a:spLocks noGrp="1"/>
          </p:cNvSpPr>
          <p:nvPr>
            <p:ph type="pic" sz="quarter" idx="22"/>
          </p:nvPr>
        </p:nvSpPr>
        <p:spPr>
          <a:xfrm>
            <a:off x="576072" y="6096000"/>
            <a:ext cx="2462403" cy="2476500"/>
          </a:xfrm>
          <a:prstGeom prst="rect">
            <a:avLst/>
          </a:prstGeom>
        </p:spPr>
        <p:txBody>
          <a:bodyPr lIns="91439" tIns="45719" rIns="91439" bIns="45719"/>
          <a:lstStyle/>
          <a:p>
            <a:endParaRPr/>
          </a:p>
        </p:txBody>
      </p:sp>
      <p:sp>
        <p:nvSpPr>
          <p:cNvPr id="560" name="Picture Placeholder 7"/>
          <p:cNvSpPr>
            <a:spLocks noGrp="1"/>
          </p:cNvSpPr>
          <p:nvPr>
            <p:ph type="pic" sz="quarter" idx="23"/>
          </p:nvPr>
        </p:nvSpPr>
        <p:spPr>
          <a:xfrm>
            <a:off x="576072" y="9140825"/>
            <a:ext cx="2462403" cy="2476500"/>
          </a:xfrm>
          <a:prstGeom prst="rect">
            <a:avLst/>
          </a:prstGeom>
        </p:spPr>
        <p:txBody>
          <a:bodyPr lIns="91439" tIns="45719" rIns="91439" bIns="45719"/>
          <a:lstStyle/>
          <a:p>
            <a:endParaRPr/>
          </a:p>
        </p:txBody>
      </p:sp>
      <p:sp>
        <p:nvSpPr>
          <p:cNvPr id="561" name="Picture Placeholder 7"/>
          <p:cNvSpPr>
            <a:spLocks noGrp="1"/>
          </p:cNvSpPr>
          <p:nvPr>
            <p:ph type="pic" sz="quarter" idx="24"/>
          </p:nvPr>
        </p:nvSpPr>
        <p:spPr>
          <a:xfrm>
            <a:off x="12763500" y="3044825"/>
            <a:ext cx="2459736" cy="2476500"/>
          </a:xfrm>
          <a:prstGeom prst="rect">
            <a:avLst/>
          </a:prstGeom>
        </p:spPr>
        <p:txBody>
          <a:bodyPr lIns="91439" tIns="45719" rIns="91439" bIns="45719"/>
          <a:lstStyle/>
          <a:p>
            <a:endParaRPr/>
          </a:p>
        </p:txBody>
      </p:sp>
      <p:sp>
        <p:nvSpPr>
          <p:cNvPr id="562" name="Picture Placeholder 7"/>
          <p:cNvSpPr>
            <a:spLocks noGrp="1"/>
          </p:cNvSpPr>
          <p:nvPr>
            <p:ph type="pic" sz="quarter" idx="25"/>
          </p:nvPr>
        </p:nvSpPr>
        <p:spPr>
          <a:xfrm>
            <a:off x="12763500" y="6096000"/>
            <a:ext cx="2459736" cy="2476500"/>
          </a:xfrm>
          <a:prstGeom prst="rect">
            <a:avLst/>
          </a:prstGeom>
        </p:spPr>
        <p:txBody>
          <a:bodyPr lIns="91439" tIns="45719" rIns="91439" bIns="45719"/>
          <a:lstStyle/>
          <a:p>
            <a:endParaRPr/>
          </a:p>
        </p:txBody>
      </p:sp>
      <p:sp>
        <p:nvSpPr>
          <p:cNvPr id="563" name="Picture Placeholder 7"/>
          <p:cNvSpPr>
            <a:spLocks noGrp="1"/>
          </p:cNvSpPr>
          <p:nvPr>
            <p:ph type="pic" sz="quarter" idx="26"/>
          </p:nvPr>
        </p:nvSpPr>
        <p:spPr>
          <a:xfrm>
            <a:off x="12763500" y="9140825"/>
            <a:ext cx="2459736" cy="2476500"/>
          </a:xfrm>
          <a:prstGeom prst="rect">
            <a:avLst/>
          </a:prstGeom>
        </p:spPr>
        <p:txBody>
          <a:bodyPr lIns="91439" tIns="45719" rIns="91439" bIns="45719"/>
          <a:lstStyle/>
          <a:p>
            <a:endParaRPr/>
          </a:p>
        </p:txBody>
      </p:sp>
      <p:sp>
        <p:nvSpPr>
          <p:cNvPr id="564" name="Text Placeholder 9"/>
          <p:cNvSpPr>
            <a:spLocks noGrp="1"/>
          </p:cNvSpPr>
          <p:nvPr>
            <p:ph type="body" sz="quarter" idx="27"/>
          </p:nvPr>
        </p:nvSpPr>
        <p:spPr>
          <a:xfrm>
            <a:off x="3429000" y="6096000"/>
            <a:ext cx="5712628"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65" name="Text Placeholder 9"/>
          <p:cNvSpPr>
            <a:spLocks noGrp="1"/>
          </p:cNvSpPr>
          <p:nvPr>
            <p:ph type="body" sz="quarter" idx="28"/>
          </p:nvPr>
        </p:nvSpPr>
        <p:spPr>
          <a:xfrm>
            <a:off x="3429000" y="9140825"/>
            <a:ext cx="5711333"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66" name="Text Placeholder 9"/>
          <p:cNvSpPr>
            <a:spLocks noGrp="1"/>
          </p:cNvSpPr>
          <p:nvPr>
            <p:ph type="body" sz="quarter" idx="29"/>
          </p:nvPr>
        </p:nvSpPr>
        <p:spPr>
          <a:xfrm>
            <a:off x="15617825" y="3044825"/>
            <a:ext cx="5711494"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67" name="Text Placeholder 9"/>
          <p:cNvSpPr>
            <a:spLocks noGrp="1"/>
          </p:cNvSpPr>
          <p:nvPr>
            <p:ph type="body" sz="quarter" idx="30"/>
          </p:nvPr>
        </p:nvSpPr>
        <p:spPr>
          <a:xfrm>
            <a:off x="15617825" y="6096000"/>
            <a:ext cx="5710290"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68" name="Text Placeholder 9"/>
          <p:cNvSpPr>
            <a:spLocks noGrp="1"/>
          </p:cNvSpPr>
          <p:nvPr>
            <p:ph type="body" sz="quarter" idx="31"/>
          </p:nvPr>
        </p:nvSpPr>
        <p:spPr>
          <a:xfrm>
            <a:off x="15617825" y="9140825"/>
            <a:ext cx="5712665"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70" name="Footer"/>
          <p:cNvSpPr txBox="1">
            <a:spLocks noGrp="1"/>
          </p:cNvSpPr>
          <p:nvPr>
            <p:ph type="body" sz="quarter" idx="3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71" name="Text Placeholder 9"/>
          <p:cNvSpPr>
            <a:spLocks noGrp="1"/>
          </p:cNvSpPr>
          <p:nvPr>
            <p:ph type="body" sz="quarter" idx="33"/>
          </p:nvPr>
        </p:nvSpPr>
        <p:spPr>
          <a:xfrm>
            <a:off x="3429000" y="3044825"/>
            <a:ext cx="5712628" cy="2476500"/>
          </a:xfrm>
          <a:prstGeom prst="rect">
            <a:avLst/>
          </a:prstGeom>
        </p:spPr>
        <p:txBody>
          <a:bodyPr/>
          <a:lstStyle/>
          <a:p>
            <a:pPr defTabSz="2438400">
              <a:defRPr sz="2800"/>
            </a:pPr>
            <a:r>
              <a:t>First Lastname</a:t>
            </a:r>
            <a:br/>
            <a:r>
              <a:t>Job Title</a:t>
            </a:r>
          </a:p>
          <a:p>
            <a:pPr defTabSz="2438400">
              <a:defRPr sz="2800"/>
            </a:pPr>
            <a:r>
              <a:t>—</a:t>
            </a:r>
          </a:p>
          <a:p>
            <a:pPr defTabSz="2438400">
              <a:defRPr sz="2800"/>
            </a:pPr>
            <a:r>
              <a:rPr u="sng">
                <a:solidFill>
                  <a:schemeClr val="accent1"/>
                </a:solidFill>
                <a:uFill>
                  <a:solidFill>
                    <a:schemeClr val="accent1"/>
                  </a:solidFill>
                </a:uFill>
                <a:hlinkClick r:id="rId2"/>
              </a:rPr>
              <a:t>email.address@ibm.com</a:t>
            </a:r>
          </a:p>
          <a:p>
            <a:pPr defTabSz="2438400">
              <a:defRPr sz="2800"/>
            </a:pPr>
            <a:r>
              <a:t>123.456.7890</a:t>
            </a:r>
          </a:p>
        </p:txBody>
      </p:sp>
      <p:sp>
        <p:nvSpPr>
          <p:cNvPr id="572" name="28/36/42pt headline, 2 lines maximum, sentence case"/>
          <p:cNvSpPr txBox="1">
            <a:spLocks noGrp="1"/>
          </p:cNvSpPr>
          <p:nvPr>
            <p:ph type="body" sz="quarter" idx="34"/>
          </p:nvPr>
        </p:nvSpPr>
        <p:spPr>
          <a:xfrm>
            <a:off x="571068" y="571803"/>
            <a:ext cx="4955562" cy="1534126"/>
          </a:xfrm>
          <a:prstGeom prst="rect">
            <a:avLst/>
          </a:prstGeom>
        </p:spPr>
        <p:txBody>
          <a:bodyPr/>
          <a:lstStyle>
            <a:lvl1pPr defTabSz="2438400">
              <a:defRPr sz="2800"/>
            </a:lvl1pPr>
          </a:lstStyle>
          <a:p>
            <a:r>
              <a:t>28/36/42pt headline, 2 lines maximum, sentence case </a:t>
            </a:r>
          </a:p>
        </p:txBody>
      </p:sp>
    </p:spTree>
    <p:extLst>
      <p:ext uri="{BB962C8B-B14F-4D97-AF65-F5344CB8AC3E}">
        <p14:creationId xmlns:p14="http://schemas.microsoft.com/office/powerpoint/2010/main" val="2478451242"/>
      </p:ext>
    </p:extLst>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type="tx">
  <p:cSld name="Table">
    <p:spTree>
      <p:nvGrpSpPr>
        <p:cNvPr id="1" name=""/>
        <p:cNvGrpSpPr/>
        <p:nvPr/>
      </p:nvGrpSpPr>
      <p:grpSpPr>
        <a:xfrm>
          <a:off x="0" y="0"/>
          <a:ext cx="0" cy="0"/>
          <a:chOff x="0" y="0"/>
          <a:chExt cx="0" cy="0"/>
        </a:xfrm>
      </p:grpSpPr>
      <p:sp>
        <p:nvSpPr>
          <p:cNvPr id="5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80"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81" name="28/36/42pt headline, 5 lines maximum, sentence case"/>
          <p:cNvSpPr txBox="1">
            <a:spLocks noGrp="1"/>
          </p:cNvSpPr>
          <p:nvPr>
            <p:ph type="body" sz="quarter" idx="22"/>
          </p:nvPr>
        </p:nvSpPr>
        <p:spPr>
          <a:xfrm>
            <a:off x="571068" y="571803"/>
            <a:ext cx="4955562" cy="4007613"/>
          </a:xfrm>
          <a:prstGeom prst="rect">
            <a:avLst/>
          </a:prstGeom>
        </p:spPr>
        <p:txBody>
          <a:bodyPr/>
          <a:lstStyle>
            <a:lvl1pPr defTabSz="2438400">
              <a:defRPr sz="2800"/>
            </a:lvl1pPr>
          </a:lstStyle>
          <a:p>
            <a:r>
              <a:t>28/36/42pt headline, 5 lines maximum, sentence case </a:t>
            </a:r>
          </a:p>
        </p:txBody>
      </p:sp>
    </p:spTree>
    <p:extLst>
      <p:ext uri="{BB962C8B-B14F-4D97-AF65-F5344CB8AC3E}">
        <p14:creationId xmlns:p14="http://schemas.microsoft.com/office/powerpoint/2010/main" val="958855516"/>
      </p:ext>
    </p:extLst>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type="tx">
  <p:cSld name="Chart">
    <p:spTree>
      <p:nvGrpSpPr>
        <p:cNvPr id="1" name=""/>
        <p:cNvGrpSpPr/>
        <p:nvPr/>
      </p:nvGrpSpPr>
      <p:grpSpPr>
        <a:xfrm>
          <a:off x="0" y="0"/>
          <a:ext cx="0" cy="0"/>
          <a:chOff x="0" y="0"/>
          <a:chExt cx="0" cy="0"/>
        </a:xfrm>
      </p:grpSpPr>
      <p:sp>
        <p:nvSpPr>
          <p:cNvPr id="588" name="28/36/42pt headline, 5 lines maximum, sentence case"/>
          <p:cNvSpPr txBox="1">
            <a:spLocks noGrp="1"/>
          </p:cNvSpPr>
          <p:nvPr>
            <p:ph type="body" sz="quarter" idx="21"/>
          </p:nvPr>
        </p:nvSpPr>
        <p:spPr>
          <a:xfrm>
            <a:off x="571068" y="571803"/>
            <a:ext cx="4955562" cy="1524706"/>
          </a:xfrm>
          <a:prstGeom prst="rect">
            <a:avLst/>
          </a:prstGeom>
        </p:spPr>
        <p:txBody>
          <a:bodyPr/>
          <a:lstStyle>
            <a:lvl1pPr defTabSz="2438400">
              <a:defRPr sz="2800"/>
            </a:lvl1pPr>
          </a:lstStyle>
          <a:p>
            <a:r>
              <a:t>28/36/42pt headline, 5 lines maximum, sentence case </a:t>
            </a:r>
          </a:p>
        </p:txBody>
      </p:sp>
      <p:sp>
        <p:nvSpPr>
          <p:cNvPr id="5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90" name="Text Placeholder 12"/>
          <p:cNvSpPr>
            <a:spLocks noGrp="1"/>
          </p:cNvSpPr>
          <p:nvPr>
            <p:ph type="body" sz="quarter" idx="22" hasCustomPrompt="1"/>
          </p:nvPr>
        </p:nvSpPr>
        <p:spPr>
          <a:xfrm>
            <a:off x="567750" y="3044825"/>
            <a:ext cx="4956750" cy="9133243"/>
          </a:xfrm>
          <a:prstGeom prst="rect">
            <a:avLst/>
          </a:prstGeom>
        </p:spPr>
        <p:txBody>
          <a:bodyPr/>
          <a:lstStyle>
            <a:lvl1pPr defTabSz="2438400">
              <a:defRPr sz="2800"/>
            </a:lvl1pPr>
          </a:lstStyle>
          <a:p>
            <a:r>
              <a:t>Lorem ipsum dolor sit amet donec quam felis ultricies nec pellentesque eu pretium quis sem. Nulla conset massa quis enim.</a:t>
            </a:r>
          </a:p>
        </p:txBody>
      </p:sp>
      <p:sp>
        <p:nvSpPr>
          <p:cNvPr id="591" name="Footer"/>
          <p:cNvSpPr txBox="1">
            <a:spLocks noGrp="1"/>
          </p:cNvSpPr>
          <p:nvPr>
            <p:ph type="body" sz="quarter" idx="23"/>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592" name="Source"/>
          <p:cNvSpPr txBox="1">
            <a:spLocks noGrp="1"/>
          </p:cNvSpPr>
          <p:nvPr>
            <p:ph type="body" sz="quarter" idx="24"/>
          </p:nvPr>
        </p:nvSpPr>
        <p:spPr>
          <a:xfrm>
            <a:off x="6651625" y="12297964"/>
            <a:ext cx="5533311" cy="897274"/>
          </a:xfrm>
          <a:prstGeom prst="rect">
            <a:avLst/>
          </a:prstGeom>
        </p:spPr>
        <p:txBody>
          <a:bodyPr anchor="b"/>
          <a:lstStyle>
            <a:lvl1pPr defTabSz="2438400">
              <a:lnSpc>
                <a:spcPct val="110000"/>
              </a:lnSpc>
              <a:defRPr sz="1600">
                <a:latin typeface="+mn-lt"/>
                <a:ea typeface="+mn-ea"/>
                <a:cs typeface="+mn-cs"/>
                <a:sym typeface="Helvetica"/>
              </a:defRPr>
            </a:lvl1pPr>
          </a:lstStyle>
          <a:p>
            <a:r>
              <a:t>Source</a:t>
            </a:r>
          </a:p>
        </p:txBody>
      </p:sp>
    </p:spTree>
    <p:extLst>
      <p:ext uri="{BB962C8B-B14F-4D97-AF65-F5344CB8AC3E}">
        <p14:creationId xmlns:p14="http://schemas.microsoft.com/office/powerpoint/2010/main" val="3740751833"/>
      </p:ext>
    </p:extLst>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type="tx">
  <p:cSld name="Blank slide">
    <p:spTree>
      <p:nvGrpSpPr>
        <p:cNvPr id="1" name=""/>
        <p:cNvGrpSpPr/>
        <p:nvPr/>
      </p:nvGrpSpPr>
      <p:grpSpPr>
        <a:xfrm>
          <a:off x="0" y="0"/>
          <a:ext cx="0" cy="0"/>
          <a:chOff x="0" y="0"/>
          <a:chExt cx="0" cy="0"/>
        </a:xfrm>
      </p:grpSpPr>
      <p:sp>
        <p:nvSpPr>
          <p:cNvPr id="5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00"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601" name="28/36/42pt headline, 5 lines maximum, sentence case"/>
          <p:cNvSpPr txBox="1">
            <a:spLocks noGrp="1"/>
          </p:cNvSpPr>
          <p:nvPr>
            <p:ph type="body" sz="quarter" idx="22"/>
          </p:nvPr>
        </p:nvSpPr>
        <p:spPr>
          <a:xfrm>
            <a:off x="571068" y="571803"/>
            <a:ext cx="4955562" cy="2477141"/>
          </a:xfrm>
          <a:prstGeom prst="rect">
            <a:avLst/>
          </a:prstGeom>
        </p:spPr>
        <p:txBody>
          <a:bodyPr/>
          <a:lstStyle>
            <a:lvl1pPr defTabSz="2438400">
              <a:defRPr sz="2800"/>
            </a:lvl1pPr>
          </a:lstStyle>
          <a:p>
            <a:r>
              <a:t>28/36/42pt headline, 5 lines maximum, sentence case </a:t>
            </a:r>
          </a:p>
        </p:txBody>
      </p:sp>
    </p:spTree>
    <p:extLst>
      <p:ext uri="{BB962C8B-B14F-4D97-AF65-F5344CB8AC3E}">
        <p14:creationId xmlns:p14="http://schemas.microsoft.com/office/powerpoint/2010/main" val="2918399215"/>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type="tx">
  <p:cSld name="Blank slide, no footer">
    <p:spTree>
      <p:nvGrpSpPr>
        <p:cNvPr id="1" name=""/>
        <p:cNvGrpSpPr/>
        <p:nvPr/>
      </p:nvGrpSpPr>
      <p:grpSpPr>
        <a:xfrm>
          <a:off x="0" y="0"/>
          <a:ext cx="0" cy="0"/>
          <a:chOff x="0" y="0"/>
          <a:chExt cx="0" cy="0"/>
        </a:xfrm>
      </p:grpSpPr>
      <p:sp>
        <p:nvSpPr>
          <p:cNvPr id="6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09" name="28/36/42pt headline, 5 lines maximum, sentence case"/>
          <p:cNvSpPr txBox="1">
            <a:spLocks noGrp="1"/>
          </p:cNvSpPr>
          <p:nvPr>
            <p:ph type="body" sz="quarter" idx="21"/>
          </p:nvPr>
        </p:nvSpPr>
        <p:spPr>
          <a:xfrm>
            <a:off x="571068" y="571803"/>
            <a:ext cx="4955562" cy="2477141"/>
          </a:xfrm>
          <a:prstGeom prst="rect">
            <a:avLst/>
          </a:prstGeom>
        </p:spPr>
        <p:txBody>
          <a:bodyPr/>
          <a:lstStyle>
            <a:lvl1pPr defTabSz="2438400">
              <a:defRPr sz="2800"/>
            </a:lvl1pPr>
          </a:lstStyle>
          <a:p>
            <a:r>
              <a:t>28/36/42pt headline, 5 lines maximum, sentence case </a:t>
            </a:r>
          </a:p>
        </p:txBody>
      </p:sp>
    </p:spTree>
    <p:extLst>
      <p:ext uri="{BB962C8B-B14F-4D97-AF65-F5344CB8AC3E}">
        <p14:creationId xmlns:p14="http://schemas.microsoft.com/office/powerpoint/2010/main" val="3525519334"/>
      </p:ext>
    </p:extLst>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type="tx">
  <p:cSld name="Legal disclaimer, one column">
    <p:spTree>
      <p:nvGrpSpPr>
        <p:cNvPr id="1" name=""/>
        <p:cNvGrpSpPr/>
        <p:nvPr/>
      </p:nvGrpSpPr>
      <p:grpSpPr>
        <a:xfrm>
          <a:off x="0" y="0"/>
          <a:ext cx="0" cy="0"/>
          <a:chOff x="0" y="0"/>
          <a:chExt cx="0" cy="0"/>
        </a:xfrm>
      </p:grpSpPr>
      <p:sp>
        <p:nvSpPr>
          <p:cNvPr id="6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17" name="Footer"/>
          <p:cNvSpPr txBox="1">
            <a:spLocks noGrp="1"/>
          </p:cNvSpPr>
          <p:nvPr>
            <p:ph type="body" sz="quarter" idx="21"/>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618" name="Text Placeholder 6"/>
          <p:cNvSpPr>
            <a:spLocks noGrp="1"/>
          </p:cNvSpPr>
          <p:nvPr>
            <p:ph type="body" sz="quarter" idx="22"/>
          </p:nvPr>
        </p:nvSpPr>
        <p:spPr>
          <a:xfrm>
            <a:off x="18859500" y="573087"/>
            <a:ext cx="4937469" cy="11608888"/>
          </a:xfrm>
          <a:prstGeom prst="rect">
            <a:avLst/>
          </a:prstGeom>
        </p:spPr>
        <p:txBody>
          <a:bodyPr/>
          <a:lstStyle/>
          <a:p>
            <a:pPr defTabSz="2438400">
              <a:lnSpc>
                <a:spcPct val="110000"/>
              </a:lnSpc>
              <a:defRPr sz="1600">
                <a:latin typeface="+mn-lt"/>
                <a:ea typeface="+mn-ea"/>
                <a:cs typeface="+mn-cs"/>
                <a:sym typeface="Helvetica"/>
              </a:defRPr>
            </a:pPr>
            <a:r>
              <a:t>Copy and paste appropriate legal disclaimer text from one of the three options in the PDF guidance deck, found on pages 22-24. Always use the proper legal disclaimer for your presentation audience.</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 20XX International Business Machines Corporation</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IBM and the IBM logo are trademarks of IBM Corporation, registered in many jurisdictions worldwide. Other product and service names might be trademarks of IBM or other companies. A current list of IBM trademarks is available on </a:t>
            </a:r>
            <a:r>
              <a:rPr u="sng">
                <a:solidFill>
                  <a:schemeClr val="accent1"/>
                </a:solidFill>
                <a:uFill>
                  <a:solidFill>
                    <a:srgbClr val="0000FF"/>
                  </a:solidFill>
                </a:uFill>
                <a:hlinkClick r:id="rId2"/>
              </a:rPr>
              <a:t>ibm.com/trademark</a:t>
            </a:r>
            <a:r>
              <a:t>.</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Internal only. Do not distribute outside of IBM.</a:t>
            </a:r>
          </a:p>
          <a:p>
            <a:pPr defTabSz="2438400">
              <a:lnSpc>
                <a:spcPct val="110000"/>
              </a:lnSpc>
              <a:defRPr sz="1600">
                <a:latin typeface="+mn-lt"/>
                <a:ea typeface="+mn-ea"/>
                <a:cs typeface="+mn-cs"/>
                <a:sym typeface="Helvetica"/>
              </a:defRPr>
            </a:pPr>
            <a:r>
              <a:t> </a:t>
            </a:r>
          </a:p>
          <a:p>
            <a:pPr defTabSz="2438400">
              <a:lnSpc>
                <a:spcPct val="110000"/>
              </a:lnSpc>
              <a:defRPr sz="1600">
                <a:latin typeface="+mn-lt"/>
                <a:ea typeface="+mn-ea"/>
                <a:cs typeface="+mn-cs"/>
                <a:sym typeface="Helvetica"/>
              </a:defRPr>
            </a:pPr>
            <a:r>
              <a:t>This document is current as of the initial date of publication and may be changed by IBM at any time.</a:t>
            </a:r>
          </a:p>
        </p:txBody>
      </p:sp>
      <p:sp>
        <p:nvSpPr>
          <p:cNvPr id="619" name="Thank you"/>
          <p:cNvSpPr txBox="1">
            <a:spLocks noGrp="1"/>
          </p:cNvSpPr>
          <p:nvPr>
            <p:ph type="body" sz="quarter" idx="23"/>
          </p:nvPr>
        </p:nvSpPr>
        <p:spPr>
          <a:xfrm>
            <a:off x="577418" y="321612"/>
            <a:ext cx="4953001" cy="2770108"/>
          </a:xfrm>
          <a:prstGeom prst="rect">
            <a:avLst/>
          </a:prstGeom>
        </p:spPr>
        <p:txBody>
          <a:bodyPr/>
          <a:lstStyle>
            <a:lvl1pPr defTabSz="2438400">
              <a:lnSpc>
                <a:spcPct val="90000"/>
              </a:lnSpc>
              <a:defRPr sz="6800"/>
            </a:lvl1pPr>
          </a:lstStyle>
          <a:p>
            <a:r>
              <a:t>Thank you</a:t>
            </a:r>
          </a:p>
        </p:txBody>
      </p:sp>
    </p:spTree>
    <p:extLst>
      <p:ext uri="{BB962C8B-B14F-4D97-AF65-F5344CB8AC3E}">
        <p14:creationId xmlns:p14="http://schemas.microsoft.com/office/powerpoint/2010/main" val="1447923202"/>
      </p:ext>
    </p:extLst>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type="tx">
  <p:cSld name="Legal disclaimer, two columns">
    <p:spTree>
      <p:nvGrpSpPr>
        <p:cNvPr id="1" name=""/>
        <p:cNvGrpSpPr/>
        <p:nvPr/>
      </p:nvGrpSpPr>
      <p:grpSpPr>
        <a:xfrm>
          <a:off x="0" y="0"/>
          <a:ext cx="0" cy="0"/>
          <a:chOff x="0" y="0"/>
          <a:chExt cx="0" cy="0"/>
        </a:xfrm>
      </p:grpSpPr>
      <p:sp>
        <p:nvSpPr>
          <p:cNvPr id="626" name="Text Placeholder 6"/>
          <p:cNvSpPr>
            <a:spLocks noGrp="1"/>
          </p:cNvSpPr>
          <p:nvPr>
            <p:ph type="body" sz="quarter" idx="21" hasCustomPrompt="1"/>
          </p:nvPr>
        </p:nvSpPr>
        <p:spPr>
          <a:xfrm>
            <a:off x="18859500" y="573087"/>
            <a:ext cx="4937469" cy="11608888"/>
          </a:xfrm>
          <a:prstGeom prst="rect">
            <a:avLst/>
          </a:prstGeom>
        </p:spPr>
        <p:txBody>
          <a:bodyPr/>
          <a:lstStyle/>
          <a:p>
            <a:pPr defTabSz="2438400">
              <a:lnSpc>
                <a:spcPct val="110000"/>
              </a:lnSpc>
              <a:defRPr sz="1600">
                <a:latin typeface="+mn-lt"/>
                <a:ea typeface="+mn-ea"/>
                <a:cs typeface="+mn-cs"/>
                <a:sym typeface="Helvetica"/>
              </a:defRPr>
            </a:pPr>
            <a:r>
              <a:t>Copy and paste appropriate legal disclaimer text from one of the three options in the PDF guidance deck, found on pages 22-24. Always use the proper legal disclaimer for your presentation audience.</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endParaRPr/>
          </a:p>
        </p:txBody>
      </p:sp>
      <p:sp>
        <p:nvSpPr>
          <p:cNvPr id="6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28" name="Footer"/>
          <p:cNvSpPr txBox="1">
            <a:spLocks noGrp="1"/>
          </p:cNvSpPr>
          <p:nvPr>
            <p:ph type="body" sz="quarter" idx="22"/>
          </p:nvPr>
        </p:nvSpPr>
        <p:spPr>
          <a:xfrm>
            <a:off x="571500" y="12769787"/>
            <a:ext cx="5524500" cy="425451"/>
          </a:xfrm>
          <a:prstGeom prst="rect">
            <a:avLst/>
          </a:prstGeom>
        </p:spPr>
        <p:txBody>
          <a:bodyPr anchor="b"/>
          <a:lstStyle>
            <a:lvl1pPr defTabSz="2438400">
              <a:lnSpc>
                <a:spcPct val="110000"/>
              </a:lnSpc>
              <a:defRPr sz="1600">
                <a:latin typeface="+mn-lt"/>
                <a:ea typeface="+mn-ea"/>
                <a:cs typeface="+mn-cs"/>
                <a:sym typeface="Helvetica"/>
              </a:defRPr>
            </a:lvl1pPr>
          </a:lstStyle>
          <a:p>
            <a:r>
              <a:t>Footer</a:t>
            </a:r>
          </a:p>
        </p:txBody>
      </p:sp>
      <p:sp>
        <p:nvSpPr>
          <p:cNvPr id="629" name="Thank you"/>
          <p:cNvSpPr txBox="1">
            <a:spLocks noGrp="1"/>
          </p:cNvSpPr>
          <p:nvPr>
            <p:ph type="body" sz="quarter" idx="23"/>
          </p:nvPr>
        </p:nvSpPr>
        <p:spPr>
          <a:xfrm>
            <a:off x="577418" y="321612"/>
            <a:ext cx="4953001" cy="2770108"/>
          </a:xfrm>
          <a:prstGeom prst="rect">
            <a:avLst/>
          </a:prstGeom>
        </p:spPr>
        <p:txBody>
          <a:bodyPr/>
          <a:lstStyle>
            <a:lvl1pPr defTabSz="2438400">
              <a:lnSpc>
                <a:spcPct val="90000"/>
              </a:lnSpc>
              <a:defRPr sz="6800"/>
            </a:lvl1pPr>
          </a:lstStyle>
          <a:p>
            <a:r>
              <a:t>Thank you</a:t>
            </a:r>
          </a:p>
        </p:txBody>
      </p:sp>
      <p:sp>
        <p:nvSpPr>
          <p:cNvPr id="630" name="Text Placeholder 6"/>
          <p:cNvSpPr>
            <a:spLocks noGrp="1"/>
          </p:cNvSpPr>
          <p:nvPr>
            <p:ph type="body" sz="quarter" idx="24"/>
          </p:nvPr>
        </p:nvSpPr>
        <p:spPr>
          <a:xfrm>
            <a:off x="12763500" y="573087"/>
            <a:ext cx="4953000" cy="11609934"/>
          </a:xfrm>
          <a:prstGeom prst="rect">
            <a:avLst/>
          </a:prstGeom>
        </p:spPr>
        <p:txBody>
          <a:bodyPr/>
          <a:lstStyle/>
          <a:p>
            <a:pPr defTabSz="2438400">
              <a:lnSpc>
                <a:spcPct val="110000"/>
              </a:lnSpc>
              <a:defRPr sz="1600">
                <a:latin typeface="+mn-lt"/>
                <a:ea typeface="+mn-ea"/>
                <a:cs typeface="+mn-cs"/>
                <a:sym typeface="Helvetica"/>
              </a:defRPr>
            </a:pPr>
            <a:r>
              <a:t>Copy and paste appropriate legal disclaimer text from one of the three options in the PDF guidance deck, found on pages 22-24. Always use the proper legal disclaimer for your presentation audience.</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 20XX International Business Machines Corporation</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IBM and the IBM logo are trademarks of IBM Corporation, registered in many jurisdictions worldwide. Other product and service names might be trademarks of IBM or other companies. A current list of IBM trademarks is available on </a:t>
            </a:r>
            <a:r>
              <a:rPr u="sng">
                <a:solidFill>
                  <a:schemeClr val="accent1"/>
                </a:solidFill>
                <a:uFill>
                  <a:solidFill>
                    <a:srgbClr val="0000FF"/>
                  </a:solidFill>
                </a:uFill>
                <a:hlinkClick r:id="rId2"/>
              </a:rPr>
              <a:t>ibm.com/trademark</a:t>
            </a:r>
            <a:r>
              <a:t>.</a:t>
            </a:r>
          </a:p>
          <a:p>
            <a:pPr defTabSz="2438400">
              <a:lnSpc>
                <a:spcPct val="110000"/>
              </a:lnSpc>
              <a:defRPr sz="1600">
                <a:latin typeface="+mn-lt"/>
                <a:ea typeface="+mn-ea"/>
                <a:cs typeface="+mn-cs"/>
                <a:sym typeface="Helvetica"/>
              </a:defRPr>
            </a:pPr>
            <a:endParaRPr/>
          </a:p>
          <a:p>
            <a:pPr defTabSz="2438400">
              <a:lnSpc>
                <a:spcPct val="110000"/>
              </a:lnSpc>
              <a:defRPr sz="1600">
                <a:latin typeface="+mn-lt"/>
                <a:ea typeface="+mn-ea"/>
                <a:cs typeface="+mn-cs"/>
                <a:sym typeface="Helvetica"/>
              </a:defRPr>
            </a:pPr>
            <a:r>
              <a:t>Internal only. Do not distribute outside of IBM.</a:t>
            </a:r>
          </a:p>
          <a:p>
            <a:pPr defTabSz="2438400">
              <a:lnSpc>
                <a:spcPct val="110000"/>
              </a:lnSpc>
              <a:defRPr sz="1600">
                <a:latin typeface="+mn-lt"/>
                <a:ea typeface="+mn-ea"/>
                <a:cs typeface="+mn-cs"/>
                <a:sym typeface="Helvetica"/>
              </a:defRPr>
            </a:pPr>
            <a:r>
              <a:t> </a:t>
            </a:r>
          </a:p>
          <a:p>
            <a:pPr defTabSz="2438400">
              <a:lnSpc>
                <a:spcPct val="110000"/>
              </a:lnSpc>
              <a:defRPr sz="1600">
                <a:latin typeface="+mn-lt"/>
                <a:ea typeface="+mn-ea"/>
                <a:cs typeface="+mn-cs"/>
                <a:sym typeface="Helvetica"/>
              </a:defRPr>
            </a:pPr>
            <a:r>
              <a:t>This document is current as of the initial date of publication and may be changed by IBM at any time.</a:t>
            </a:r>
          </a:p>
        </p:txBody>
      </p:sp>
    </p:spTree>
    <p:extLst>
      <p:ext uri="{BB962C8B-B14F-4D97-AF65-F5344CB8AC3E}">
        <p14:creationId xmlns:p14="http://schemas.microsoft.com/office/powerpoint/2010/main" val="2647099402"/>
      </p:ext>
    </p:extLst>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type="tx">
  <p:cSld name="End slide">
    <p:spTree>
      <p:nvGrpSpPr>
        <p:cNvPr id="1" name=""/>
        <p:cNvGrpSpPr/>
        <p:nvPr/>
      </p:nvGrpSpPr>
      <p:grpSpPr>
        <a:xfrm>
          <a:off x="0" y="0"/>
          <a:ext cx="0" cy="0"/>
          <a:chOff x="0" y="0"/>
          <a:chExt cx="0" cy="0"/>
        </a:xfrm>
      </p:grpSpPr>
      <p:pic>
        <p:nvPicPr>
          <p:cNvPr id="637" name="Picture 3" descr="Picture 3"/>
          <p:cNvPicPr>
            <a:picLocks noChangeAspect="1"/>
          </p:cNvPicPr>
          <p:nvPr/>
        </p:nvPicPr>
        <p:blipFill>
          <a:blip r:embed="rId2"/>
          <a:stretch>
            <a:fillRect/>
          </a:stretch>
        </p:blipFill>
        <p:spPr>
          <a:xfrm>
            <a:off x="10463783" y="6157341"/>
            <a:ext cx="3456433" cy="1379082"/>
          </a:xfrm>
          <a:prstGeom prst="rect">
            <a:avLst/>
          </a:prstGeom>
          <a:ln w="12700">
            <a:miter lim="400000"/>
          </a:ln>
        </p:spPr>
      </p:pic>
      <p:sp>
        <p:nvSpPr>
          <p:cNvPr id="638" name="Slide Number"/>
          <p:cNvSpPr txBox="1">
            <a:spLocks noGrp="1"/>
          </p:cNvSpPr>
          <p:nvPr>
            <p:ph type="sldNum" sz="quarter" idx="2"/>
          </p:nvPr>
        </p:nvSpPr>
        <p:spPr>
          <a:xfrm>
            <a:off x="11785600" y="11976100"/>
            <a:ext cx="5689600" cy="736601"/>
          </a:xfrm>
          <a:prstGeom prst="rect">
            <a:avLst/>
          </a:prstGeom>
        </p:spPr>
        <p:txBody>
          <a:bodyPr anchor="b"/>
          <a:lstStyle/>
          <a:p>
            <a:fld id="{86CB4B4D-7CA3-9044-876B-883B54F8677D}" type="slidenum">
              <a:t>‹#›</a:t>
            </a:fld>
            <a:endParaRPr/>
          </a:p>
        </p:txBody>
      </p:sp>
    </p:spTree>
    <p:extLst>
      <p:ext uri="{BB962C8B-B14F-4D97-AF65-F5344CB8AC3E}">
        <p14:creationId xmlns:p14="http://schemas.microsoft.com/office/powerpoint/2010/main" val="495578756"/>
      </p:ext>
    </p:extLst>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type="tx">
  <p:cSld name="1_Blank slide">
    <p:spTree>
      <p:nvGrpSpPr>
        <p:cNvPr id="1" name=""/>
        <p:cNvGrpSpPr/>
        <p:nvPr/>
      </p:nvGrpSpPr>
      <p:grpSpPr>
        <a:xfrm>
          <a:off x="0" y="0"/>
          <a:ext cx="0" cy="0"/>
          <a:chOff x="0" y="0"/>
          <a:chExt cx="0" cy="0"/>
        </a:xfrm>
      </p:grpSpPr>
      <p:sp>
        <p:nvSpPr>
          <p:cNvPr id="654" name="Slide Number"/>
          <p:cNvSpPr txBox="1">
            <a:spLocks noGrp="1"/>
          </p:cNvSpPr>
          <p:nvPr>
            <p:ph type="sldNum" sz="quarter" idx="2"/>
          </p:nvPr>
        </p:nvSpPr>
        <p:spPr>
          <a:xfrm>
            <a:off x="23555959" y="12947904"/>
            <a:ext cx="256541" cy="254001"/>
          </a:xfrm>
          <a:prstGeom prst="rect">
            <a:avLst/>
          </a:prstGeom>
        </p:spPr>
        <p:txBody>
          <a:bodyPr/>
          <a:lstStyle>
            <a:lvl1pPr>
              <a:defRPr>
                <a:latin typeface="IBM Plex Sans Text"/>
                <a:ea typeface="IBM Plex Sans Text"/>
                <a:cs typeface="IBM Plex Sans Text"/>
                <a:sym typeface="IBM Plex Sans Text"/>
              </a:defRPr>
            </a:lvl1pPr>
          </a:lstStyle>
          <a:p>
            <a:fld id="{86CB4B4D-7CA3-9044-876B-883B54F8677D}" type="slidenum">
              <a:t>‹#›</a:t>
            </a:fld>
            <a:endParaRPr/>
          </a:p>
        </p:txBody>
      </p:sp>
      <p:sp>
        <p:nvSpPr>
          <p:cNvPr id="655" name="Title 1"/>
          <p:cNvSpPr txBox="1">
            <a:spLocks noGrp="1"/>
          </p:cNvSpPr>
          <p:nvPr>
            <p:ph type="body" sz="quarter" idx="21"/>
          </p:nvPr>
        </p:nvSpPr>
        <p:spPr>
          <a:xfrm>
            <a:off x="574675" y="569912"/>
            <a:ext cx="4949825" cy="1525588"/>
          </a:xfrm>
          <a:prstGeom prst="rect">
            <a:avLst/>
          </a:prstGeom>
        </p:spPr>
        <p:txBody>
          <a:bodyPr/>
          <a:lstStyle>
            <a:lvl1pPr defTabSz="2438400">
              <a:defRPr sz="2800">
                <a:latin typeface="IBM Plex Sans Text"/>
                <a:ea typeface="IBM Plex Sans Text"/>
                <a:cs typeface="IBM Plex Sans Text"/>
                <a:sym typeface="IBM Plex Sans Text"/>
              </a:defRPr>
            </a:lvl1pPr>
          </a:lstStyle>
          <a:p>
            <a:r>
              <a:t>28/36/44/64pt headline, use the correct line spacing for point size chosen</a:t>
            </a:r>
          </a:p>
        </p:txBody>
      </p:sp>
      <p:sp>
        <p:nvSpPr>
          <p:cNvPr id="656" name="Footer Placeholder 4"/>
          <p:cNvSpPr txBox="1">
            <a:spLocks noGrp="1"/>
          </p:cNvSpPr>
          <p:nvPr>
            <p:ph type="body" sz="quarter" idx="22"/>
          </p:nvPr>
        </p:nvSpPr>
        <p:spPr>
          <a:xfrm>
            <a:off x="568324" y="12947904"/>
            <a:ext cx="8569326" cy="254001"/>
          </a:xfrm>
          <a:prstGeom prst="rect">
            <a:avLst/>
          </a:prstGeom>
        </p:spPr>
        <p:txBody>
          <a:bodyPr anchor="b">
            <a:spAutoFit/>
          </a:bodyPr>
          <a:lstStyle>
            <a:lvl1pPr defTabSz="1829379">
              <a:lnSpc>
                <a:spcPct val="110000"/>
              </a:lnSpc>
              <a:defRPr sz="1600">
                <a:latin typeface="IBM Plex Sans Text"/>
                <a:ea typeface="IBM Plex Sans Text"/>
                <a:cs typeface="IBM Plex Sans Text"/>
                <a:sym typeface="IBM Plex Sans Text"/>
              </a:defRPr>
            </a:lvl1pPr>
          </a:lstStyle>
          <a:p>
            <a:r>
              <a:t>Z Quarterly Design Showcase</a:t>
            </a:r>
          </a:p>
        </p:txBody>
      </p:sp>
    </p:spTree>
    <p:extLst>
      <p:ext uri="{BB962C8B-B14F-4D97-AF65-F5344CB8AC3E}">
        <p14:creationId xmlns:p14="http://schemas.microsoft.com/office/powerpoint/2010/main" val="2390423526"/>
      </p:ext>
    </p:extLst>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8"/>
            <a:ext cx="11049150" cy="2859088"/>
          </a:xfrm>
        </p:spPr>
        <p:txBody>
          <a:bodyPr rIns="457200"/>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216556739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5997" y="384048"/>
            <a:ext cx="11049150" cy="2859088"/>
          </a:xfrm>
        </p:spPr>
        <p:txBody>
          <a:bodyPr rIns="457200"/>
          <a:lstStyle>
            <a:lvl1pPr>
              <a:lnSpc>
                <a:spcPct val="100000"/>
              </a:lnSpc>
              <a:defRPr sz="8598" b="0" i="0">
                <a:solidFill>
                  <a:schemeClr val="tx2"/>
                </a:solidFill>
                <a:latin typeface="IBM Plex Sans Light" panose="020B04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38528" y="12938839"/>
            <a:ext cx="270872" cy="246222"/>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251" y="12804236"/>
            <a:ext cx="4955530" cy="381000"/>
          </a:xfrm>
        </p:spPr>
        <p:txBody>
          <a:bodyPr/>
          <a:lstStyle>
            <a:lvl1pPr>
              <a:defRPr b="0" i="0">
                <a:latin typeface="IBM Plex Sans Light" panose="020B0403050203000203" pitchFamily="34" charset="0"/>
              </a:defRPr>
            </a:lvl1pPr>
          </a:lstStyle>
          <a:p>
            <a:r>
              <a:rPr lang="en-US"/>
              <a:t>IBM watsonx Assistant for Z | © 2025 IBM Corporation</a:t>
            </a:r>
          </a:p>
        </p:txBody>
      </p:sp>
    </p:spTree>
    <p:extLst>
      <p:ext uri="{BB962C8B-B14F-4D97-AF65-F5344CB8AC3E}">
        <p14:creationId xmlns:p14="http://schemas.microsoft.com/office/powerpoint/2010/main" val="74808751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2] Divider ">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9580FE6-9413-EB3C-DA8A-E56C5AE9CAA9}"/>
              </a:ext>
            </a:extLst>
          </p:cNvPr>
          <p:cNvSpPr>
            <a:spLocks noGrp="1"/>
          </p:cNvSpPr>
          <p:nvPr>
            <p:ph type="pic" idx="1" hasCustomPrompt="1"/>
          </p:nvPr>
        </p:nvSpPr>
        <p:spPr>
          <a:xfrm>
            <a:off x="0" y="0"/>
            <a:ext cx="24384000" cy="13716000"/>
          </a:xfrm>
        </p:spPr>
        <p:txBody>
          <a:bodyPr anchor="ctr"/>
          <a:lstStyle>
            <a:lvl1pPr marL="0" indent="0" algn="ctr">
              <a:buNone/>
              <a:defRPr sz="2000">
                <a:solidFill>
                  <a:schemeClr val="accent6"/>
                </a:solidFill>
              </a:defRPr>
            </a:lvl1pPr>
            <a:lvl2pPr marL="762015" indent="0">
              <a:buNone/>
              <a:defRPr sz="4667"/>
            </a:lvl2pPr>
            <a:lvl3pPr marL="1524030" indent="0">
              <a:buNone/>
              <a:defRPr sz="4000"/>
            </a:lvl3pPr>
            <a:lvl4pPr marL="2286046" indent="0">
              <a:buNone/>
              <a:defRPr sz="3333"/>
            </a:lvl4pPr>
            <a:lvl5pPr marL="3048061" indent="0">
              <a:buNone/>
              <a:defRPr sz="3333"/>
            </a:lvl5pPr>
            <a:lvl6pPr marL="3810076" indent="0">
              <a:buNone/>
              <a:defRPr sz="3333"/>
            </a:lvl6pPr>
            <a:lvl7pPr marL="4572091" indent="0">
              <a:buNone/>
              <a:defRPr sz="3333"/>
            </a:lvl7pPr>
            <a:lvl8pPr marL="5334107" indent="0">
              <a:buNone/>
              <a:defRPr sz="3333"/>
            </a:lvl8pPr>
            <a:lvl9pPr marL="6096122" indent="0">
              <a:buNone/>
              <a:defRPr sz="3333"/>
            </a:lvl9pPr>
          </a:lstStyle>
          <a:p>
            <a:r>
              <a:rPr lang="en-US" dirty="0"/>
              <a:t>Click icon to add picture</a:t>
            </a:r>
            <a:br>
              <a:rPr lang="en-US" dirty="0"/>
            </a:br>
            <a:r>
              <a:rPr lang="en-US" dirty="0"/>
              <a:t>For optimal results use IBV optimized images tailored to this space</a:t>
            </a:r>
            <a:br>
              <a:rPr lang="en-US" dirty="0"/>
            </a:br>
            <a:r>
              <a:rPr lang="en-US" dirty="0"/>
              <a:t>https://ibm.box.com/s/ilk923usharowy37umckc74a37onpiep</a:t>
            </a:r>
          </a:p>
        </p:txBody>
      </p:sp>
      <p:sp>
        <p:nvSpPr>
          <p:cNvPr id="2" name="Title 1"/>
          <p:cNvSpPr>
            <a:spLocks noGrp="1"/>
          </p:cNvSpPr>
          <p:nvPr>
            <p:ph type="title"/>
          </p:nvPr>
        </p:nvSpPr>
        <p:spPr>
          <a:xfrm>
            <a:off x="762000" y="411480"/>
            <a:ext cx="11430000" cy="8763000"/>
          </a:xfrm>
        </p:spPr>
        <p:txBody>
          <a:bodyPr>
            <a:noAutofit/>
          </a:bodyPr>
          <a:lstStyle>
            <a:lvl1pPr>
              <a:defRPr sz="18334" b="0" i="0">
                <a:solidFill>
                  <a:schemeClr val="tx1"/>
                </a:solidFill>
                <a:latin typeface="IBM Plex Sans ExtLt" panose="020B030305020300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988329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9" Type="http://schemas.openxmlformats.org/officeDocument/2006/relationships/slideLayout" Target="../slideLayouts/slideLayout87.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9" Type="http://schemas.openxmlformats.org/officeDocument/2006/relationships/slideLayout" Target="../slideLayouts/slideLayout77.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theme" Target="../theme/theme2.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8" Type="http://schemas.openxmlformats.org/officeDocument/2006/relationships/slideLayout" Target="../slideLayouts/slideLayout56.xml"/><Relationship Id="rId3" Type="http://schemas.openxmlformats.org/officeDocument/2006/relationships/slideLayout" Target="../slideLayouts/slideLayout51.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slideLayout" Target="../slideLayouts/slideLayout94.xml"/><Relationship Id="rId20" Type="http://schemas.openxmlformats.org/officeDocument/2006/relationships/slideLayout" Target="../slideLayouts/slideLayout68.xml"/><Relationship Id="rId41" Type="http://schemas.openxmlformats.org/officeDocument/2006/relationships/slideLayout" Target="../slideLayouts/slideLayout89.xml"/><Relationship Id="rId1" Type="http://schemas.openxmlformats.org/officeDocument/2006/relationships/slideLayout" Target="../slideLayouts/slideLayout49.xml"/><Relationship Id="rId6"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7" Type="http://schemas.openxmlformats.org/officeDocument/2006/relationships/slideLayout" Target="../slideLayouts/slideLayout10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9" Type="http://schemas.openxmlformats.org/officeDocument/2006/relationships/slideLayout" Target="../slideLayouts/slideLayout125.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theme" Target="../theme/theme3.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slideLayout" Target="../slideLayouts/slideLayout144.xml"/><Relationship Id="rId8" Type="http://schemas.openxmlformats.org/officeDocument/2006/relationships/slideLayout" Target="../slideLayouts/slideLayout104.xml"/><Relationship Id="rId3" Type="http://schemas.openxmlformats.org/officeDocument/2006/relationships/slideLayout" Target="../slideLayouts/slideLayout99.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20" Type="http://schemas.openxmlformats.org/officeDocument/2006/relationships/slideLayout" Target="../slideLayouts/slideLayout116.xml"/><Relationship Id="rId41" Type="http://schemas.openxmlformats.org/officeDocument/2006/relationships/slideLayout" Target="../slideLayouts/slideLayout137.xml"/><Relationship Id="rId1" Type="http://schemas.openxmlformats.org/officeDocument/2006/relationships/slideLayout" Target="../slideLayouts/slideLayout97.xml"/><Relationship Id="rId6" Type="http://schemas.openxmlformats.org/officeDocument/2006/relationships/slideLayout" Target="../slideLayouts/slideLayout10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slideLayout" Target="../slideLayouts/slideLayout183.xml"/><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slideLayout" Target="../slideLayouts/slideLayout186.xml"/><Relationship Id="rId47" Type="http://schemas.openxmlformats.org/officeDocument/2006/relationships/slideLayout" Target="../slideLayouts/slideLayout191.xml"/><Relationship Id="rId50" Type="http://schemas.openxmlformats.org/officeDocument/2006/relationships/theme" Target="../theme/theme4.xml"/><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9" Type="http://schemas.openxmlformats.org/officeDocument/2006/relationships/slideLayout" Target="../slideLayouts/slideLayout173.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slideLayout" Target="../slideLayouts/slideLayout181.xml"/><Relationship Id="rId40" Type="http://schemas.openxmlformats.org/officeDocument/2006/relationships/slideLayout" Target="../slideLayouts/slideLayout184.xml"/><Relationship Id="rId45" Type="http://schemas.openxmlformats.org/officeDocument/2006/relationships/slideLayout" Target="../slideLayouts/slideLayout189.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49" Type="http://schemas.openxmlformats.org/officeDocument/2006/relationships/slideLayout" Target="../slideLayouts/slideLayout193.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4" Type="http://schemas.openxmlformats.org/officeDocument/2006/relationships/slideLayout" Target="../slideLayouts/slideLayout188.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43" Type="http://schemas.openxmlformats.org/officeDocument/2006/relationships/slideLayout" Target="../slideLayouts/slideLayout187.xml"/><Relationship Id="rId48" Type="http://schemas.openxmlformats.org/officeDocument/2006/relationships/slideLayout" Target="../slideLayouts/slideLayout192.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slideLayout" Target="../slideLayouts/slideLayout182.xml"/><Relationship Id="rId46" Type="http://schemas.openxmlformats.org/officeDocument/2006/relationships/slideLayout" Target="../slideLayouts/slideLayout190.xml"/><Relationship Id="rId20" Type="http://schemas.openxmlformats.org/officeDocument/2006/relationships/slideLayout" Target="../slideLayouts/slideLayout164.xml"/><Relationship Id="rId41" Type="http://schemas.openxmlformats.org/officeDocument/2006/relationships/slideLayout" Target="../slideLayouts/slideLayout185.xml"/><Relationship Id="rId1" Type="http://schemas.openxmlformats.org/officeDocument/2006/relationships/slideLayout" Target="../slideLayouts/slideLayout145.xml"/><Relationship Id="rId6"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23538527" y="12939015"/>
            <a:ext cx="270873" cy="246221"/>
          </a:xfrm>
          <a:prstGeom prst="rect">
            <a:avLst/>
          </a:prstGeom>
          <a:ln w="12700">
            <a:miter lim="400000"/>
          </a:ln>
        </p:spPr>
        <p:txBody>
          <a:bodyPr wrap="none" lIns="0" tIns="0" rIns="0" bIns="0" anchor="b" anchorCtr="0">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575997" y="576072"/>
            <a:ext cx="22587184" cy="2651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574601" y="3327400"/>
            <a:ext cx="22587184" cy="8669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endParaRPr lang="en-CA" dirty="0"/>
          </a:p>
          <a:p>
            <a:pPr lvl="2"/>
            <a:r>
              <a:rPr lang="en-CA" dirty="0"/>
              <a:t>Body Level Three</a:t>
            </a:r>
          </a:p>
          <a:p>
            <a:pPr lvl="3"/>
            <a:r>
              <a:rPr lang="en-CA"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250" y="12804235"/>
            <a:ext cx="4955531" cy="381000"/>
          </a:xfrm>
          <a:prstGeom prst="rect">
            <a:avLst/>
          </a:prstGeom>
        </p:spPr>
        <p:txBody>
          <a:bodyPr vert="horz" lIns="0" tIns="0" rIns="0" bIns="0" rtlCol="0" anchor="b"/>
          <a:lstStyle>
            <a:lvl1pPr algn="l">
              <a:defRPr sz="1600" b="0" i="0">
                <a:solidFill>
                  <a:schemeClr val="tx1"/>
                </a:solidFill>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240159561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 id="2147483743" r:id="rId41"/>
    <p:sldLayoutId id="2147483744" r:id="rId42"/>
    <p:sldLayoutId id="2147483745" r:id="rId43"/>
    <p:sldLayoutId id="2147483746" r:id="rId44"/>
    <p:sldLayoutId id="2147483747" r:id="rId45"/>
    <p:sldLayoutId id="2147483748" r:id="rId46"/>
    <p:sldLayoutId id="2147483970" r:id="rId47"/>
    <p:sldLayoutId id="2147483975" r:id="rId48"/>
  </p:sldLayoutIdLst>
  <p:transition spd="med"/>
  <p:hf sldNum="0" hdr="0" dt="0"/>
  <p:txStyles>
    <p:title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p:titleStyle>
    <p:body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p:bodyStyle>
    <p:otherStyle>
      <a:lvl1pPr marL="0" marR="0" indent="0"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1pPr>
      <a:lvl2pPr marL="0" marR="0" indent="342957"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2pPr>
      <a:lvl3pPr marL="0" marR="0" indent="685913"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3pPr>
      <a:lvl4pPr marL="0" marR="0" indent="1028871"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4pPr>
      <a:lvl5pPr marL="0" marR="0" indent="1371828"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5pPr>
      <a:lvl6pPr marL="0" marR="0" indent="1714785"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6pPr>
      <a:lvl7pPr marL="0" marR="0" indent="2057742"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7pPr>
      <a:lvl8pPr marL="0" marR="0" indent="2400700"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8pPr>
      <a:lvl9pPr marL="0" marR="0" indent="2743657" algn="r" defTabSz="1829104"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23538496" y="12939466"/>
            <a:ext cx="270907" cy="245773"/>
          </a:xfrm>
          <a:prstGeom prst="rect">
            <a:avLst/>
          </a:prstGeom>
          <a:ln w="12700">
            <a:miter lim="400000"/>
          </a:ln>
        </p:spPr>
        <p:txBody>
          <a:bodyPr wrap="none" lIns="0" tIns="0" rIns="0" bIns="0" anchor="b" anchorCtr="0">
            <a:spAutoFit/>
          </a:bodyPr>
          <a:lstStyle>
            <a:lvl1pPr algn="r">
              <a:defRPr sz="1597"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575997" y="576075"/>
            <a:ext cx="22587184" cy="2651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Title Text</a:t>
            </a:r>
          </a:p>
        </p:txBody>
      </p:sp>
      <p:sp>
        <p:nvSpPr>
          <p:cNvPr id="49" name="Body Level One…"/>
          <p:cNvSpPr txBox="1">
            <a:spLocks noGrp="1"/>
          </p:cNvSpPr>
          <p:nvPr>
            <p:ph type="body" idx="1"/>
          </p:nvPr>
        </p:nvSpPr>
        <p:spPr>
          <a:xfrm>
            <a:off x="574600" y="3327400"/>
            <a:ext cx="22587184" cy="8669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249" y="12863299"/>
            <a:ext cx="5712477" cy="335691"/>
          </a:xfrm>
          <a:prstGeom prst="rect">
            <a:avLst/>
          </a:prstGeom>
        </p:spPr>
        <p:txBody>
          <a:bodyPr vert="horz" lIns="0" tIns="0" rIns="0" bIns="0" rtlCol="0" anchor="b"/>
          <a:lstStyle>
            <a:lvl1pPr algn="l">
              <a:defRPr sz="1597" b="0" i="0">
                <a:solidFill>
                  <a:schemeClr val="tx1"/>
                </a:solidFill>
                <a:latin typeface="IBM Plex Sans" panose="020B05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3887215874"/>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 id="2147483789" r:id="rId39"/>
    <p:sldLayoutId id="2147483790" r:id="rId40"/>
    <p:sldLayoutId id="2147483791" r:id="rId41"/>
    <p:sldLayoutId id="2147483792" r:id="rId42"/>
    <p:sldLayoutId id="2147483793" r:id="rId43"/>
    <p:sldLayoutId id="2147483794" r:id="rId44"/>
    <p:sldLayoutId id="2147483795" r:id="rId45"/>
    <p:sldLayoutId id="2147483796" r:id="rId46"/>
    <p:sldLayoutId id="2147483797" r:id="rId47"/>
    <p:sldLayoutId id="2147483798" r:id="rId48"/>
  </p:sldLayoutIdLst>
  <p:transition spd="med"/>
  <p:hf sldNum="0" hdr="0" dt="0"/>
  <p:txStyles>
    <p:titleStyle>
      <a:lvl1pPr marL="0" marR="0" indent="0" algn="l" defTabSz="2436236" rtl="0" eaLnBrk="1" latinLnBrk="0" hangingPunct="1">
        <a:lnSpc>
          <a:spcPct val="90000"/>
        </a:lnSpc>
        <a:spcBef>
          <a:spcPts val="0"/>
        </a:spcBef>
        <a:spcAft>
          <a:spcPts val="0"/>
        </a:spcAft>
        <a:buClrTx/>
        <a:buSzTx/>
        <a:buFontTx/>
        <a:buNone/>
        <a:tabLst/>
        <a:defRPr sz="6395" b="0" i="0" u="none" strike="noStrike" cap="none" spc="0" baseline="0">
          <a:solidFill>
            <a:schemeClr val="tx2"/>
          </a:solidFill>
          <a:uFillTx/>
          <a:latin typeface="+mj-lt"/>
          <a:ea typeface="+mj-ea"/>
          <a:cs typeface="+mj-cs"/>
          <a:sym typeface="IBM Plex Sans Light"/>
        </a:defRPr>
      </a:lvl1pPr>
      <a:lvl2pPr marL="0" marR="0" indent="0"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2pPr>
      <a:lvl3pPr marL="0" marR="0" indent="0"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3pPr>
      <a:lvl4pPr marL="0" marR="0" indent="0"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4pPr>
      <a:lvl5pPr marL="0" marR="0" indent="0"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5pPr>
      <a:lvl6pPr marL="0" marR="0" indent="362247"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6pPr>
      <a:lvl7pPr marL="0" marR="0" indent="724494"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7pPr>
      <a:lvl8pPr marL="0" marR="0" indent="1086742"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8pPr>
      <a:lvl9pPr marL="0" marR="0" indent="1448991" algn="l" defTabSz="2436236" rtl="0" eaLnBrk="1" latinLnBrk="0" hangingPunct="1">
        <a:lnSpc>
          <a:spcPct val="90000"/>
        </a:lnSpc>
        <a:spcBef>
          <a:spcPts val="0"/>
        </a:spcBef>
        <a:spcAft>
          <a:spcPts val="0"/>
        </a:spcAft>
        <a:buClrTx/>
        <a:buSzTx/>
        <a:buFontTx/>
        <a:buNone/>
        <a:tabLst/>
        <a:defRPr sz="6395" b="0" i="0" u="none" strike="noStrike" cap="none" spc="0" baseline="0">
          <a:solidFill>
            <a:srgbClr val="000000"/>
          </a:solidFill>
          <a:uFillTx/>
          <a:latin typeface="+mj-lt"/>
          <a:ea typeface="+mj-ea"/>
          <a:cs typeface="+mj-cs"/>
          <a:sym typeface="IBM Plex Sans Light"/>
        </a:defRPr>
      </a:lvl9pPr>
    </p:titleStyle>
    <p:bodyStyle>
      <a:lvl1pPr marL="0" marR="0" indent="0" algn="l" defTabSz="2436236" rtl="0" eaLnBrk="1" latinLnBrk="0" hangingPunct="1">
        <a:lnSpc>
          <a:spcPct val="110000"/>
        </a:lnSpc>
        <a:spcBef>
          <a:spcPts val="0"/>
        </a:spcBef>
        <a:spcAft>
          <a:spcPts val="0"/>
        </a:spcAft>
        <a:buClrTx/>
        <a:buSzTx/>
        <a:buFontTx/>
        <a:buNone/>
        <a:tabLst/>
        <a:defRPr sz="3597" b="0" i="0" u="none" strike="noStrike" cap="none" spc="0" baseline="0">
          <a:solidFill>
            <a:schemeClr val="tx1"/>
          </a:solidFill>
          <a:uFillTx/>
          <a:latin typeface="+mj-lt"/>
          <a:ea typeface="+mj-ea"/>
          <a:cs typeface="+mj-cs"/>
          <a:sym typeface="IBM Plex Sans Light"/>
        </a:defRPr>
      </a:lvl1pPr>
      <a:lvl2pPr marL="328892" marR="0" indent="-328892" algn="l" defTabSz="2436236" rtl="0" eaLnBrk="1" latinLnBrk="0" hangingPunct="1">
        <a:lnSpc>
          <a:spcPct val="110000"/>
        </a:lnSpc>
        <a:spcBef>
          <a:spcPts val="0"/>
        </a:spcBef>
        <a:spcAft>
          <a:spcPts val="0"/>
        </a:spcAft>
        <a:buClrTx/>
        <a:buSzPct val="100000"/>
        <a:buFontTx/>
        <a:buChar char="–"/>
        <a:tabLst/>
        <a:defRPr sz="3597" b="0" i="0" u="none" strike="noStrike" cap="none" spc="0" baseline="0">
          <a:solidFill>
            <a:schemeClr val="tx1"/>
          </a:solidFill>
          <a:uFillTx/>
          <a:latin typeface="+mj-lt"/>
          <a:ea typeface="+mj-ea"/>
          <a:cs typeface="+mj-cs"/>
          <a:sym typeface="IBM Plex Sans Light"/>
        </a:defRPr>
      </a:lvl2pPr>
      <a:lvl3pPr marL="657784" marR="0" indent="-328892" algn="l" defTabSz="2436236" rtl="0" eaLnBrk="1" latinLnBrk="0" hangingPunct="1">
        <a:lnSpc>
          <a:spcPct val="110000"/>
        </a:lnSpc>
        <a:spcBef>
          <a:spcPts val="0"/>
        </a:spcBef>
        <a:spcAft>
          <a:spcPts val="0"/>
        </a:spcAft>
        <a:buClrTx/>
        <a:buSzPct val="100000"/>
        <a:buFontTx/>
        <a:buChar char="•"/>
        <a:tabLst/>
        <a:defRPr sz="3597" b="0" i="0" u="none" strike="noStrike" cap="none" spc="0" baseline="0">
          <a:solidFill>
            <a:schemeClr val="tx1"/>
          </a:solidFill>
          <a:uFillTx/>
          <a:latin typeface="+mj-lt"/>
          <a:ea typeface="+mj-ea"/>
          <a:cs typeface="+mj-cs"/>
          <a:sym typeface="IBM Plex Sans Light"/>
        </a:defRPr>
      </a:lvl3pPr>
      <a:lvl4pPr marL="986676" marR="0" indent="-328892" algn="l" defTabSz="2436236" rtl="0" eaLnBrk="1" latinLnBrk="0" hangingPunct="1">
        <a:lnSpc>
          <a:spcPct val="110000"/>
        </a:lnSpc>
        <a:spcBef>
          <a:spcPts val="0"/>
        </a:spcBef>
        <a:spcAft>
          <a:spcPts val="0"/>
        </a:spcAft>
        <a:buClrTx/>
        <a:buSzPct val="100000"/>
        <a:buFontTx/>
        <a:buChar char="–"/>
        <a:tabLst/>
        <a:defRPr sz="3597" b="0" i="0" u="none" strike="noStrike" cap="none" spc="0" baseline="0">
          <a:solidFill>
            <a:schemeClr val="tx1"/>
          </a:solidFill>
          <a:uFillTx/>
          <a:latin typeface="+mj-lt"/>
          <a:ea typeface="+mj-ea"/>
          <a:cs typeface="+mj-cs"/>
          <a:sym typeface="IBM Plex Sans Light"/>
        </a:defRPr>
      </a:lvl4pPr>
      <a:lvl5pPr marL="1141985" marR="0" indent="-456795" algn="l" defTabSz="2436236" rtl="0" eaLnBrk="1" latinLnBrk="0" hangingPunct="1">
        <a:lnSpc>
          <a:spcPct val="110000"/>
        </a:lnSpc>
        <a:spcBef>
          <a:spcPts val="2899"/>
        </a:spcBef>
        <a:spcAft>
          <a:spcPts val="0"/>
        </a:spcAft>
        <a:buClrTx/>
        <a:buSzPct val="100000"/>
        <a:buFont typeface="Arial" panose="020B0604020202020204" pitchFamily="34" charset="0"/>
        <a:buChar char="•"/>
        <a:tabLst/>
        <a:defRPr sz="3597" b="0" i="0" u="none" strike="noStrike" cap="none" spc="0" baseline="0">
          <a:solidFill>
            <a:srgbClr val="000000"/>
          </a:solidFill>
          <a:uFillTx/>
          <a:latin typeface="+mj-lt"/>
          <a:ea typeface="+mj-ea"/>
          <a:cs typeface="+mj-cs"/>
          <a:sym typeface="IBM Plex Sans Light"/>
        </a:defRPr>
      </a:lvl5pPr>
      <a:lvl6pPr marL="1841426" marR="0" indent="-388664" algn="l" defTabSz="2436236" rtl="0" eaLnBrk="1" latinLnBrk="0" hangingPunct="1">
        <a:lnSpc>
          <a:spcPct val="100000"/>
        </a:lnSpc>
        <a:spcBef>
          <a:spcPts val="2899"/>
        </a:spcBef>
        <a:spcAft>
          <a:spcPts val="0"/>
        </a:spcAft>
        <a:buClrTx/>
        <a:buSzPct val="100000"/>
        <a:buFontTx/>
        <a:buChar char="»"/>
        <a:tabLst/>
        <a:defRPr sz="3597" b="0" i="0" u="none" strike="noStrike" cap="none" spc="0" baseline="0">
          <a:solidFill>
            <a:srgbClr val="000000"/>
          </a:solidFill>
          <a:uFillTx/>
          <a:latin typeface="+mj-lt"/>
          <a:ea typeface="+mj-ea"/>
          <a:cs typeface="+mj-cs"/>
          <a:sym typeface="IBM Plex Sans Light"/>
        </a:defRPr>
      </a:lvl6pPr>
      <a:lvl7pPr marL="2203676" marR="0" indent="-388664" algn="l" defTabSz="2436236" rtl="0" eaLnBrk="1" latinLnBrk="0" hangingPunct="1">
        <a:lnSpc>
          <a:spcPct val="100000"/>
        </a:lnSpc>
        <a:spcBef>
          <a:spcPts val="2899"/>
        </a:spcBef>
        <a:spcAft>
          <a:spcPts val="0"/>
        </a:spcAft>
        <a:buClrTx/>
        <a:buSzPct val="100000"/>
        <a:buFontTx/>
        <a:buChar char="»"/>
        <a:tabLst/>
        <a:defRPr sz="3597" b="0" i="0" u="none" strike="noStrike" cap="none" spc="0" baseline="0">
          <a:solidFill>
            <a:srgbClr val="000000"/>
          </a:solidFill>
          <a:uFillTx/>
          <a:latin typeface="+mj-lt"/>
          <a:ea typeface="+mj-ea"/>
          <a:cs typeface="+mj-cs"/>
          <a:sym typeface="IBM Plex Sans Light"/>
        </a:defRPr>
      </a:lvl7pPr>
      <a:lvl8pPr marL="2565920" marR="0" indent="-388664" algn="l" defTabSz="2436236" rtl="0" eaLnBrk="1" latinLnBrk="0" hangingPunct="1">
        <a:lnSpc>
          <a:spcPct val="100000"/>
        </a:lnSpc>
        <a:spcBef>
          <a:spcPts val="2899"/>
        </a:spcBef>
        <a:spcAft>
          <a:spcPts val="0"/>
        </a:spcAft>
        <a:buClrTx/>
        <a:buSzPct val="100000"/>
        <a:buFontTx/>
        <a:buChar char="»"/>
        <a:tabLst/>
        <a:defRPr sz="3597" b="0" i="0" u="none" strike="noStrike" cap="none" spc="0" baseline="0">
          <a:solidFill>
            <a:srgbClr val="000000"/>
          </a:solidFill>
          <a:uFillTx/>
          <a:latin typeface="+mj-lt"/>
          <a:ea typeface="+mj-ea"/>
          <a:cs typeface="+mj-cs"/>
          <a:sym typeface="IBM Plex Sans Light"/>
        </a:defRPr>
      </a:lvl8pPr>
      <a:lvl9pPr marL="2928167" marR="0" indent="-388664" algn="l" defTabSz="2436236" rtl="0" eaLnBrk="1" latinLnBrk="0" hangingPunct="1">
        <a:lnSpc>
          <a:spcPct val="100000"/>
        </a:lnSpc>
        <a:spcBef>
          <a:spcPts val="2899"/>
        </a:spcBef>
        <a:spcAft>
          <a:spcPts val="0"/>
        </a:spcAft>
        <a:buClrTx/>
        <a:buSzPct val="100000"/>
        <a:buFontTx/>
        <a:buChar char="»"/>
        <a:tabLst/>
        <a:defRPr sz="3597" b="0" i="0" u="none" strike="noStrike" cap="none" spc="0" baseline="0">
          <a:solidFill>
            <a:srgbClr val="000000"/>
          </a:solidFill>
          <a:uFillTx/>
          <a:latin typeface="+mj-lt"/>
          <a:ea typeface="+mj-ea"/>
          <a:cs typeface="+mj-cs"/>
          <a:sym typeface="IBM Plex Sans Light"/>
        </a:defRPr>
      </a:lvl9pPr>
    </p:bodyStyle>
    <p:otherStyle>
      <a:lvl1pPr marL="0" marR="0" indent="0"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1pPr>
      <a:lvl2pPr marL="0" marR="0" indent="342687"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2pPr>
      <a:lvl3pPr marL="0" marR="0" indent="685371"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3pPr>
      <a:lvl4pPr marL="0" marR="0" indent="1028061"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4pPr>
      <a:lvl5pPr marL="0" marR="0" indent="1370748"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5pPr>
      <a:lvl6pPr marL="0" marR="0" indent="1713435"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6pPr>
      <a:lvl7pPr marL="0" marR="0" indent="2056122"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7pPr>
      <a:lvl8pPr marL="0" marR="0" indent="2398811"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8pPr>
      <a:lvl9pPr marL="0" marR="0" indent="2741496" algn="r" defTabSz="1827666" rtl="0" eaLnBrk="1" latinLnBrk="0" hangingPunct="1">
        <a:lnSpc>
          <a:spcPct val="100000"/>
        </a:lnSpc>
        <a:spcBef>
          <a:spcPts val="0"/>
        </a:spcBef>
        <a:spcAft>
          <a:spcPts val="0"/>
        </a:spcAft>
        <a:buClrTx/>
        <a:buSzTx/>
        <a:buFontTx/>
        <a:buNone/>
        <a:tabLst/>
        <a:defRPr sz="1597"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1622">
          <p15:clr>
            <a:srgbClr val="0F62FE"/>
          </p15:clr>
        </p15:guide>
        <p15:guide id="3" pos="136">
          <p15:clr>
            <a:srgbClr val="EE5396"/>
          </p15:clr>
        </p15:guide>
        <p15:guide id="4" pos="1440">
          <p15:clr>
            <a:srgbClr val="0F62FE"/>
          </p15:clr>
        </p15:guide>
        <p15:guide id="5" pos="718">
          <p15:clr>
            <a:srgbClr val="EE5396"/>
          </p15:clr>
        </p15:guide>
        <p15:guide id="6" pos="2158">
          <p15:clr>
            <a:srgbClr val="EE5396"/>
          </p15:clr>
        </p15:guide>
        <p15:guide id="7" pos="2744">
          <p15:clr>
            <a:srgbClr val="EE5396"/>
          </p15:clr>
        </p15:guide>
        <p15:guide id="8" pos="3015">
          <p15:clr>
            <a:srgbClr val="EE5396"/>
          </p15:clr>
        </p15:guide>
        <p15:guide id="9" pos="1575">
          <p15:clr>
            <a:srgbClr val="EE5396"/>
          </p15:clr>
        </p15:guide>
        <p15:guide id="10" pos="1305">
          <p15:clr>
            <a:srgbClr val="EE5396"/>
          </p15:clr>
        </p15:guide>
        <p15:guide id="11" pos="3597">
          <p15:clr>
            <a:srgbClr val="EE5396"/>
          </p15:clr>
        </p15:guide>
        <p15:guide id="13" pos="4184">
          <p15:clr>
            <a:srgbClr val="EE5396"/>
          </p15:clr>
        </p15:guide>
        <p15:guide id="14" pos="4454">
          <p15:clr>
            <a:srgbClr val="EE5396"/>
          </p15:clr>
        </p15:guide>
        <p15:guide id="15" pos="5039">
          <p15:clr>
            <a:srgbClr val="EE5396"/>
          </p15:clr>
        </p15:guide>
        <p15:guide id="16" pos="5622">
          <p15:clr>
            <a:srgbClr val="EE5396"/>
          </p15:clr>
        </p15:guide>
        <p15:guide id="17" orient="horz" pos="811">
          <p15:clr>
            <a:srgbClr val="0F62FE"/>
          </p15:clr>
        </p15:guide>
        <p15:guide id="19" orient="horz" pos="1216">
          <p15:clr>
            <a:srgbClr val="EE5396"/>
          </p15:clr>
        </p15:guide>
        <p15:guide id="20" orient="horz" pos="405">
          <p15:clr>
            <a:srgbClr val="EE5396"/>
          </p15:clr>
        </p15:guide>
        <p15:guide id="21" orient="horz" pos="137">
          <p15:clr>
            <a:srgbClr val="EE5396"/>
          </p15:clr>
        </p15:guide>
        <p15:guide id="22" orient="horz" pos="2027">
          <p15:clr>
            <a:srgbClr val="EE5396"/>
          </p15:clr>
        </p15:guide>
        <p15:guide id="24" orient="horz" pos="2836">
          <p15:clr>
            <a:srgbClr val="EE5396"/>
          </p15:clr>
        </p15:guide>
        <p15:guide id="25" orient="horz" pos="3105">
          <p15:clr>
            <a:srgbClr val="EE5396"/>
          </p15:clr>
        </p15:guide>
        <p15:guide id="26" pos="2880">
          <p15:clr>
            <a:srgbClr val="0F62FE"/>
          </p15:clr>
        </p15:guide>
        <p15:guide id="27" pos="4319">
          <p15:clr>
            <a:srgbClr val="0F62FE"/>
          </p15:clr>
        </p15:guide>
        <p15:guide id="28" orient="horz" pos="2432">
          <p15:clr>
            <a:srgbClr val="0F62FE"/>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23538528" y="12939015"/>
            <a:ext cx="270872" cy="246222"/>
          </a:xfrm>
          <a:prstGeom prst="rect">
            <a:avLst/>
          </a:prstGeom>
          <a:ln w="12700">
            <a:miter lim="400000"/>
          </a:ln>
        </p:spPr>
        <p:txBody>
          <a:bodyPr wrap="none" lIns="0" tIns="0" rIns="0" bIns="0" anchor="b" anchorCtr="0">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575998" y="576073"/>
            <a:ext cx="22587184" cy="2651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574600" y="3327400"/>
            <a:ext cx="22587184" cy="8669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endParaRPr lang="en-CA" dirty="0"/>
          </a:p>
          <a:p>
            <a:pPr lvl="2"/>
            <a:r>
              <a:rPr lang="en-CA" dirty="0"/>
              <a:t>Body Level Three</a:t>
            </a:r>
          </a:p>
          <a:p>
            <a:pPr lvl="3"/>
            <a:r>
              <a:rPr lang="en-CA"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251" y="12804236"/>
            <a:ext cx="4955530" cy="381000"/>
          </a:xfrm>
          <a:prstGeom prst="rect">
            <a:avLst/>
          </a:prstGeom>
        </p:spPr>
        <p:txBody>
          <a:bodyPr vert="horz" lIns="0" tIns="0" rIns="0" bIns="0" rtlCol="0" anchor="b"/>
          <a:lstStyle>
            <a:lvl1pPr algn="l">
              <a:defRPr sz="1600" b="0" i="0">
                <a:solidFill>
                  <a:schemeClr val="tx1"/>
                </a:solidFill>
                <a:latin typeface="IBM Plex Sans Light" panose="020B0403050203000203" pitchFamily="34" charset="0"/>
              </a:defRPr>
            </a:lvl1pPr>
          </a:lstStyle>
          <a:p>
            <a:r>
              <a:rPr lang="en-US"/>
              <a:t>IBM watsonx Assistant for Z | © 2025 IBM Corporation</a:t>
            </a:r>
            <a:endParaRPr lang="en-US" dirty="0"/>
          </a:p>
        </p:txBody>
      </p:sp>
    </p:spTree>
    <p:extLst>
      <p:ext uri="{BB962C8B-B14F-4D97-AF65-F5344CB8AC3E}">
        <p14:creationId xmlns:p14="http://schemas.microsoft.com/office/powerpoint/2010/main" val="1353862541"/>
      </p:ext>
    </p:extLst>
  </p:cSld>
  <p:clrMap bg1="dk1" tx1="lt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 id="2147483827" r:id="rId28"/>
    <p:sldLayoutId id="2147483828" r:id="rId29"/>
    <p:sldLayoutId id="2147483829" r:id="rId30"/>
    <p:sldLayoutId id="2147483830" r:id="rId31"/>
    <p:sldLayoutId id="2147483831" r:id="rId32"/>
    <p:sldLayoutId id="2147483832" r:id="rId33"/>
    <p:sldLayoutId id="2147483833" r:id="rId34"/>
    <p:sldLayoutId id="2147483834" r:id="rId35"/>
    <p:sldLayoutId id="2147483835" r:id="rId36"/>
    <p:sldLayoutId id="2147483836" r:id="rId37"/>
    <p:sldLayoutId id="2147483837" r:id="rId38"/>
    <p:sldLayoutId id="2147483838" r:id="rId39"/>
    <p:sldLayoutId id="2147483839" r:id="rId40"/>
    <p:sldLayoutId id="2147483840" r:id="rId41"/>
    <p:sldLayoutId id="2147483841" r:id="rId42"/>
    <p:sldLayoutId id="2147483842" r:id="rId43"/>
    <p:sldLayoutId id="2147483843" r:id="rId44"/>
    <p:sldLayoutId id="2147483844" r:id="rId45"/>
    <p:sldLayoutId id="2147483845" r:id="rId46"/>
    <p:sldLayoutId id="2147483846" r:id="rId47"/>
    <p:sldLayoutId id="2147483847" r:id="rId48"/>
  </p:sldLayoutIdLst>
  <p:hf sldNum="0" hdr="0" dt="0"/>
  <p:txStyles>
    <p:titleStyle>
      <a:lvl1pPr marL="0" marR="0" indent="0" algn="l" defTabSz="2437912" rtl="0" eaLnBrk="1" latinLnBrk="0" hangingPunct="1">
        <a:lnSpc>
          <a:spcPct val="100000"/>
        </a:lnSpc>
        <a:spcBef>
          <a:spcPts val="0"/>
        </a:spcBef>
        <a:spcAft>
          <a:spcPts val="0"/>
        </a:spcAft>
        <a:buClrTx/>
        <a:buSzTx/>
        <a:buFontTx/>
        <a:buNone/>
        <a:tabLst/>
        <a:defRPr sz="6398"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2pPr>
      <a:lvl3pPr marL="0" marR="0" indent="0"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3pPr>
      <a:lvl4pPr marL="0" marR="0" indent="0"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4pPr>
      <a:lvl5pPr marL="0" marR="0" indent="0"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5pPr>
      <a:lvl6pPr marL="0" marR="0" indent="362496"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6pPr>
      <a:lvl7pPr marL="0" marR="0" indent="724994"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7pPr>
      <a:lvl8pPr marL="0" marR="0" indent="1087488"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8pPr>
      <a:lvl9pPr marL="0" marR="0" indent="1449986" algn="l" defTabSz="2437912" rtl="0" eaLnBrk="1" latinLnBrk="0" hangingPunct="1">
        <a:lnSpc>
          <a:spcPct val="90000"/>
        </a:lnSpc>
        <a:spcBef>
          <a:spcPts val="0"/>
        </a:spcBef>
        <a:spcAft>
          <a:spcPts val="0"/>
        </a:spcAft>
        <a:buClrTx/>
        <a:buSzTx/>
        <a:buFontTx/>
        <a:buNone/>
        <a:tabLst/>
        <a:defRPr sz="6398" b="0" i="0" u="none" strike="noStrike" cap="none" spc="0" baseline="0">
          <a:solidFill>
            <a:srgbClr val="000000"/>
          </a:solidFill>
          <a:uFillTx/>
          <a:latin typeface="+mj-lt"/>
          <a:ea typeface="+mj-ea"/>
          <a:cs typeface="+mj-cs"/>
          <a:sym typeface="IBM Plex Sans Light"/>
        </a:defRPr>
      </a:lvl9pPr>
    </p:titleStyle>
    <p:bodyStyle>
      <a:lvl1pPr marL="0" marR="0" indent="0" algn="l" defTabSz="2437912"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34"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668"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202"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662" marR="0" indent="0" algn="l" defTabSz="2437912"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692"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190"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686"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182"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p:bodyStyle>
    <p:otherStyle>
      <a:lvl1pPr marL="0" marR="0" indent="0"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1pPr>
      <a:lvl2pPr marL="0" marR="0" indent="342922"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2pPr>
      <a:lvl3pPr marL="0" marR="0" indent="685844"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3pPr>
      <a:lvl4pPr marL="0" marR="0" indent="1028768"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4pPr>
      <a:lvl5pPr marL="0" marR="0" indent="1371690"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5pPr>
      <a:lvl6pPr marL="0" marR="0" indent="1714614"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6pPr>
      <a:lvl7pPr marL="0" marR="0" indent="2057536"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7pPr>
      <a:lvl8pPr marL="0" marR="0" indent="2400460"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8pPr>
      <a:lvl9pPr marL="0" marR="0" indent="2743382" algn="r" defTabSz="1828922"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23573779" y="12953998"/>
            <a:ext cx="238722" cy="241301"/>
          </a:xfrm>
          <a:prstGeom prst="rect">
            <a:avLst/>
          </a:prstGeom>
          <a:ln w="12700">
            <a:miter lim="400000"/>
          </a:ln>
        </p:spPr>
        <p:txBody>
          <a:bodyPr wrap="none" lIns="0" tIns="0" rIns="0" bIns="0" anchor="ctr">
            <a:spAutoFit/>
          </a:bodyPr>
          <a:lstStyle>
            <a:lvl1pPr algn="r" defTabSz="1829379">
              <a:defRPr sz="1600">
                <a:latin typeface="+mn-lt"/>
                <a:ea typeface="+mn-ea"/>
                <a:cs typeface="+mn-cs"/>
                <a:sym typeface="Helvetica"/>
              </a:defRPr>
            </a:lvl1pPr>
          </a:lstStyle>
          <a:p>
            <a:fld id="{86CB4B4D-7CA3-9044-876B-883B54F8677D}" type="slidenum">
              <a:t>‹#›</a:t>
            </a:fld>
            <a:endParaRPr/>
          </a:p>
        </p:txBody>
      </p:sp>
      <p:sp>
        <p:nvSpPr>
          <p:cNvPr id="3" name="Title Text"/>
          <p:cNvSpPr txBox="1">
            <a:spLocks noGrp="1"/>
          </p:cNvSpPr>
          <p:nvPr>
            <p:ph type="title"/>
          </p:nvPr>
        </p:nvSpPr>
        <p:spPr>
          <a:xfrm>
            <a:off x="1219200" y="549275"/>
            <a:ext cx="21945600" cy="2651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4" name="Body Level One…"/>
          <p:cNvSpPr txBox="1">
            <a:spLocks noGrp="1"/>
          </p:cNvSpPr>
          <p:nvPr>
            <p:ph type="body" idx="1"/>
          </p:nvPr>
        </p:nvSpPr>
        <p:spPr>
          <a:xfrm>
            <a:off x="1219200" y="3200400"/>
            <a:ext cx="21945600" cy="1051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416112588"/>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30" r:id="rId12"/>
    <p:sldLayoutId id="2147483931" r:id="rId13"/>
    <p:sldLayoutId id="2147483932" r:id="rId14"/>
    <p:sldLayoutId id="2147483934" r:id="rId15"/>
    <p:sldLayoutId id="2147483935" r:id="rId16"/>
    <p:sldLayoutId id="2147483936" r:id="rId17"/>
    <p:sldLayoutId id="2147483937" r:id="rId18"/>
    <p:sldLayoutId id="2147483938" r:id="rId19"/>
    <p:sldLayoutId id="2147483939"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 id="2147483959" r:id="rId39"/>
    <p:sldLayoutId id="2147483960" r:id="rId40"/>
    <p:sldLayoutId id="2147483961" r:id="rId41"/>
    <p:sldLayoutId id="2147483962" r:id="rId42"/>
    <p:sldLayoutId id="2147483963" r:id="rId43"/>
    <p:sldLayoutId id="2147483964" r:id="rId44"/>
    <p:sldLayoutId id="2147483965" r:id="rId45"/>
    <p:sldLayoutId id="2147483966" r:id="rId46"/>
    <p:sldLayoutId id="2147483967" r:id="rId47"/>
    <p:sldLayoutId id="2147483968" r:id="rId48"/>
    <p:sldLayoutId id="2147483969" r:id="rId49"/>
  </p:sldLayoutIdLst>
  <p:transition spd="med"/>
  <p:hf sldNum="0" hdr="0" dt="0"/>
  <p:txStyles>
    <p:titleStyle>
      <a:lvl1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1pPr>
      <a:lvl2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2pPr>
      <a:lvl3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3pPr>
      <a:lvl4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4pPr>
      <a:lvl5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5pPr>
      <a:lvl6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6pPr>
      <a:lvl7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7pPr>
      <a:lvl8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8pPr>
      <a:lvl9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9pPr>
    </p:titleStyle>
    <p:body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p:bodyStyle>
    <p:otherStyle>
      <a:lvl1pPr marL="0" marR="0" indent="0"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1pPr>
      <a:lvl2pPr marL="0" marR="0" indent="914687"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2pPr>
      <a:lvl3pPr marL="0" marR="0" indent="1829379"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3pPr>
      <a:lvl4pPr marL="0" marR="0" indent="2744067"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4pPr>
      <a:lvl5pPr marL="0" marR="0" indent="3658758"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5pPr>
      <a:lvl6pPr marL="0" marR="0" indent="4573446"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6pPr>
      <a:lvl7pPr marL="0" marR="0" indent="5488137"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7pPr>
      <a:lvl8pPr marL="0" marR="0" indent="6402827"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8pPr>
      <a:lvl9pPr marL="0" marR="0" indent="7317517" algn="r" defTabSz="182937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mailto:kapaesan@us.ibm.com"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hyperlink" Target="https://www.gartner.com/doc/reprints?id=1-2H9FEZE7&amp;ct=240411&amp;st=sb" TargetMode="External"/><Relationship Id="rId4" Type="http://schemas.openxmlformats.org/officeDocument/2006/relationships/hyperlink" Target="https://futurumgroup.com/insights/challenging-the-negative-narrative-of-the-mainframe-skills-landscap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go.scale.com/hubfs/Scale-Zeitgeist-AI-Readiness-Report-2023.pdf" TargetMode="External"/><Relationship Id="rId2" Type="http://schemas.openxmlformats.org/officeDocument/2006/relationships/notesSlide" Target="../notesSlides/notesSlide4.xml"/><Relationship Id="rId1" Type="http://schemas.openxmlformats.org/officeDocument/2006/relationships/slideLayout" Target="../slideLayouts/slideLayout44.xml"/><Relationship Id="rId5" Type="http://schemas.openxmlformats.org/officeDocument/2006/relationships/hyperlink" Target="https://www.bcg.com/x/artificial-intelligence/generative-ai" TargetMode="External"/><Relationship Id="rId4" Type="http://schemas.openxmlformats.org/officeDocument/2006/relationships/hyperlink" Target="https://www.goldmansachs.com/insights/pages/generative-ai-could-raise-global-gdp-by-7-percent.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bm.hsbc.com/en-gb/campaigns/global-investment-summit"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9.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15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77.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62.xml"/><Relationship Id="rId6" Type="http://schemas.openxmlformats.org/officeDocument/2006/relationships/hyperlink" Target="https://www.youtube.com/watch?v=T-D1OfcDW1M"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61.xml"/><Relationship Id="rId5" Type="http://schemas.openxmlformats.org/officeDocument/2006/relationships/image" Target="../media/image27.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85.xml"/><Relationship Id="rId4" Type="http://schemas.openxmlformats.org/officeDocument/2006/relationships/hyperlink" Target="https://www.ibm.com/case-studies/watsonx-assistant-for-z"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92.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4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49.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18.xml"/><Relationship Id="rId1" Type="http://schemas.openxmlformats.org/officeDocument/2006/relationships/slideLayout" Target="../slideLayouts/slideLayout44.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4.png"/><Relationship Id="rId5" Type="http://schemas.openxmlformats.org/officeDocument/2006/relationships/image" Target="../media/image4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44.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4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4.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44.xml"/><Relationship Id="rId4" Type="http://schemas.openxmlformats.org/officeDocument/2006/relationships/image" Target="../media/image12.sv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8" Type="http://schemas.openxmlformats.org/officeDocument/2006/relationships/hyperlink" Target="https://www.ibm.com/products/watsonx-code-assistant?utm_content=SRCWW&amp;p1=Search&amp;p4=43700081199269301&amp;p5=e&amp;p9=58700008820506026&amp;gclsrc=aw.ds&amp;gad_source=1&amp;gbraid=0AAAAAD-_QsTX-o6_Ullcsfx78ZcJCQcBL&amp;gclid=Cj0KCQjw_dbABhC5ARIsAAh2Z-Rc6_AVAkecZPvfeBx0oUp8UCgxfu634Zyt7u0lt_JXNt2Dzf4j42caAjApEALw_wcB" TargetMode="External"/><Relationship Id="rId13" Type="http://schemas.openxmlformats.org/officeDocument/2006/relationships/image" Target="../media/image61.png"/><Relationship Id="rId3" Type="http://schemas.openxmlformats.org/officeDocument/2006/relationships/image" Target="../media/image10.png"/><Relationship Id="rId7" Type="http://schemas.openxmlformats.org/officeDocument/2006/relationships/hyperlink" Target="https://www.ibm.com/products" TargetMode="External"/><Relationship Id="rId12" Type="http://schemas.openxmlformats.org/officeDocument/2006/relationships/hyperlink" Target="mailto:kapaesan@us.ibm.com" TargetMode="External"/><Relationship Id="rId2" Type="http://schemas.openxmlformats.org/officeDocument/2006/relationships/notesSlide" Target="../notesSlides/notesSlide31.xml"/><Relationship Id="rId1" Type="http://schemas.openxmlformats.org/officeDocument/2006/relationships/slideLayout" Target="../slideLayouts/slideLayout48.xml"/><Relationship Id="rId6" Type="http://schemas.openxmlformats.org/officeDocument/2006/relationships/hyperlink" Target="https://www.ibm.com/account/reg/us-en/signup?formid=DEMO-zwatsonxassistantz" TargetMode="External"/><Relationship Id="rId11" Type="http://schemas.openxmlformats.org/officeDocument/2006/relationships/hyperlink" Target="https://community.ibm.com/community/user/ibmz-and-linuxone/groups/public?CommunityKey=6ab55803-9598-45e0-8422-0195aa64e4a7" TargetMode="External"/><Relationship Id="rId5" Type="http://schemas.openxmlformats.org/officeDocument/2006/relationships/image" Target="../media/image60.png"/><Relationship Id="rId10" Type="http://schemas.openxmlformats.org/officeDocument/2006/relationships/hyperlink" Target="https://www.ibm.com/products/watsonx-code-assistant-z?utm_content=SRCWW&amp;p1=Search&amp;p4=43700081200370818&amp;p5=e&amp;p9=58700008820506023&amp;gclsrc=aw.ds&amp;gad_source=1&amp;gbraid=0AAAAAD-_QsTX-o6_Ullcsfx78ZcJCQcBL&amp;gclid=Cj0KCQjw_dbABhC5ARIsAAh2Z-SrbY6WLJ7UyK2Wjkm-cRva_FdRRa_673dymHYbhioQiKjbPG-_WT4aArIZEALw_wcB" TargetMode="External"/><Relationship Id="rId4" Type="http://schemas.openxmlformats.org/officeDocument/2006/relationships/image" Target="../media/image7.png"/><Relationship Id="rId9" Type="http://schemas.openxmlformats.org/officeDocument/2006/relationships/hyperlink" Target="https://www.ibm.com/resources/digital-innovation/demos/watsonx-code-assistant-for-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mollusk, appliance, dryer&#10;&#10;Description automatically generated">
            <a:extLst>
              <a:ext uri="{FF2B5EF4-FFF2-40B4-BE49-F238E27FC236}">
                <a16:creationId xmlns:a16="http://schemas.microsoft.com/office/drawing/2014/main" id="{ACDBF971-B04E-32D6-CB30-7D6EF29E6F9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 y="-3462"/>
            <a:ext cx="12192000" cy="13714214"/>
          </a:xfrm>
          <a:prstGeom prst="rect">
            <a:avLst/>
          </a:prstGeom>
        </p:spPr>
      </p:pic>
      <p:pic>
        <p:nvPicPr>
          <p:cNvPr id="10" name="Picture 9" descr="A picture containing mollusk, appliance, dryer&#10;&#10;Description automatically generated">
            <a:extLst>
              <a:ext uri="{FF2B5EF4-FFF2-40B4-BE49-F238E27FC236}">
                <a16:creationId xmlns:a16="http://schemas.microsoft.com/office/drawing/2014/main" id="{4FEC6756-769B-A8B7-7E5B-03ABE9BD41A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292479" y="893"/>
            <a:ext cx="16091522" cy="13714214"/>
          </a:xfrm>
          <a:prstGeom prst="rect">
            <a:avLst/>
          </a:prstGeom>
        </p:spPr>
      </p:pic>
      <p:sp>
        <p:nvSpPr>
          <p:cNvPr id="2" name="Title 1">
            <a:extLst>
              <a:ext uri="{FF2B5EF4-FFF2-40B4-BE49-F238E27FC236}">
                <a16:creationId xmlns:a16="http://schemas.microsoft.com/office/drawing/2014/main" id="{5AB738CC-3118-1EAD-4DE6-F54AC9BF84E5}"/>
              </a:ext>
            </a:extLst>
          </p:cNvPr>
          <p:cNvSpPr>
            <a:spLocks noGrp="1"/>
          </p:cNvSpPr>
          <p:nvPr>
            <p:ph type="title"/>
          </p:nvPr>
        </p:nvSpPr>
        <p:spPr>
          <a:xfrm>
            <a:off x="575998" y="384891"/>
            <a:ext cx="18623902" cy="12731204"/>
          </a:xfrm>
        </p:spPr>
        <p:txBody>
          <a:bodyPr/>
          <a:lstStyle/>
          <a:p>
            <a:br>
              <a:rPr lang="en-US" b="1" dirty="0"/>
            </a:br>
            <a:r>
              <a:rPr lang="en-US" b="1" dirty="0"/>
              <a:t>Gen-AI </a:t>
            </a:r>
            <a:r>
              <a:rPr lang="en-US" b="1" dirty="0">
                <a:solidFill>
                  <a:srgbClr val="0062FF"/>
                </a:solidFill>
              </a:rPr>
              <a:t>x</a:t>
            </a:r>
            <a:r>
              <a:rPr lang="en-US" b="1" dirty="0"/>
              <a:t> IBM Z</a:t>
            </a:r>
            <a:br>
              <a:rPr lang="en-US" b="1"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r>
              <a:rPr lang="en-US" sz="3000" dirty="0">
                <a:latin typeface="IBM Plex Sans Medm" panose="020B0503050203000203" pitchFamily="34" charset="0"/>
              </a:rPr>
              <a:t>Kelly Paesano</a:t>
            </a:r>
            <a:br>
              <a:rPr lang="en-US" sz="3000" dirty="0"/>
            </a:br>
            <a:r>
              <a:rPr lang="en-US" sz="3000" dirty="0">
                <a:solidFill>
                  <a:srgbClr val="0F62FE"/>
                </a:solidFill>
                <a:hlinkClick r:id="rId5"/>
              </a:rPr>
              <a:t>kapaesan@us.ibm.com</a:t>
            </a:r>
            <a:r>
              <a:rPr lang="en-US" sz="3000" dirty="0">
                <a:solidFill>
                  <a:srgbClr val="0F62FE"/>
                </a:solidFill>
              </a:rPr>
              <a:t> </a:t>
            </a:r>
            <a:br>
              <a:rPr lang="en-US" sz="3000" dirty="0"/>
            </a:br>
            <a:r>
              <a:rPr lang="en-US" sz="3000" dirty="0"/>
              <a:t>Product Manager, IBM Z Software </a:t>
            </a:r>
            <a:br>
              <a:rPr lang="en-US" sz="3000" dirty="0"/>
            </a:br>
            <a:br>
              <a:rPr lang="en-US" sz="3000" dirty="0"/>
            </a:br>
            <a:endParaRPr lang="en-US" sz="3000" dirty="0">
              <a:solidFill>
                <a:srgbClr val="272727"/>
              </a:solidFill>
            </a:endParaRPr>
          </a:p>
        </p:txBody>
      </p:sp>
    </p:spTree>
    <p:extLst>
      <p:ext uri="{BB962C8B-B14F-4D97-AF65-F5344CB8AC3E}">
        <p14:creationId xmlns:p14="http://schemas.microsoft.com/office/powerpoint/2010/main" val="322557294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810636-4F66-A342-2B5E-0B0B74BA7F62}"/>
              </a:ext>
            </a:extLst>
          </p:cNvPr>
          <p:cNvSpPr>
            <a:spLocks noGrp="1"/>
          </p:cNvSpPr>
          <p:nvPr>
            <p:ph type="body" sz="quarter" idx="14"/>
          </p:nvPr>
        </p:nvSpPr>
        <p:spPr>
          <a:xfrm>
            <a:off x="575997" y="386043"/>
            <a:ext cx="8945130" cy="2858715"/>
          </a:xfrm>
        </p:spPr>
        <p:txBody>
          <a:bodyPr/>
          <a:lstStyle/>
          <a:p>
            <a:r>
              <a:rPr lang="en-US" dirty="0"/>
              <a:t>Important </a:t>
            </a:r>
            <a:br>
              <a:rPr lang="en-US" dirty="0"/>
            </a:br>
            <a:r>
              <a:rPr lang="en-US" dirty="0"/>
              <a:t>disclaimers</a:t>
            </a:r>
          </a:p>
          <a:p>
            <a:endParaRPr lang="en-US" dirty="0"/>
          </a:p>
        </p:txBody>
      </p:sp>
      <p:sp>
        <p:nvSpPr>
          <p:cNvPr id="3" name="Text Placeholder 2">
            <a:extLst>
              <a:ext uri="{FF2B5EF4-FFF2-40B4-BE49-F238E27FC236}">
                <a16:creationId xmlns:a16="http://schemas.microsoft.com/office/drawing/2014/main" id="{4E0165A9-3ED7-C092-C680-45D6E57BAA11}"/>
              </a:ext>
            </a:extLst>
          </p:cNvPr>
          <p:cNvSpPr>
            <a:spLocks noGrp="1"/>
          </p:cNvSpPr>
          <p:nvPr>
            <p:ph type="body" sz="quarter" idx="15"/>
          </p:nvPr>
        </p:nvSpPr>
        <p:spPr/>
        <p:txBody>
          <a:bodyPr/>
          <a:lstStyle/>
          <a:p>
            <a:r>
              <a:rPr lang="en-US" sz="2000" dirty="0"/>
              <a:t>References in this presentation to IBM products, programs, or services do not imply that they will be available in all countries in which IBM operates. </a:t>
            </a:r>
            <a:br>
              <a:rPr lang="en-US" sz="2000" dirty="0"/>
            </a:br>
            <a:r>
              <a:rPr lang="en-US" sz="2000" dirty="0"/>
              <a:t>Product release dates and/or capabilities referenced in this presentation may change at any time at IBM’s sole discretion based on market opportunities or other factors and are not intended to be a commitment </a:t>
            </a:r>
            <a:br>
              <a:rPr lang="en-US" sz="2000" dirty="0"/>
            </a:br>
            <a:r>
              <a:rPr lang="en-US" sz="2000" dirty="0"/>
              <a:t>to future product or feature availability </a:t>
            </a:r>
            <a:br>
              <a:rPr lang="en-US" sz="2000" dirty="0"/>
            </a:br>
            <a:r>
              <a:rPr lang="en-US" sz="2000" dirty="0"/>
              <a:t>in any way. Nothing contained in these materials is intended to, nor shall have </a:t>
            </a:r>
            <a:br>
              <a:rPr lang="en-US" sz="2000" dirty="0"/>
            </a:br>
            <a:r>
              <a:rPr lang="en-US" sz="2000" dirty="0"/>
              <a:t>the effect of, stating or implying that any activities undertaken by you will result </a:t>
            </a:r>
            <a:br>
              <a:rPr lang="en-US" sz="2000" dirty="0"/>
            </a:br>
            <a:r>
              <a:rPr lang="en-US" sz="2000" dirty="0"/>
              <a:t>in any specific sales, revenue growth, </a:t>
            </a:r>
            <a:br>
              <a:rPr lang="en-US" sz="2000" dirty="0"/>
            </a:br>
            <a:r>
              <a:rPr lang="en-US" sz="2000" dirty="0"/>
              <a:t>or other results. </a:t>
            </a:r>
          </a:p>
          <a:p>
            <a:endParaRPr lang="en-US" sz="2000" dirty="0"/>
          </a:p>
          <a:p>
            <a:r>
              <a:rPr lang="en-US" sz="2000" dirty="0"/>
              <a:t>All client examples described are presented as illustrations of how those clients have used IBM products and the results they </a:t>
            </a:r>
            <a:br>
              <a:rPr lang="en-US" sz="2000" dirty="0"/>
            </a:br>
            <a:r>
              <a:rPr lang="en-US" sz="2000" dirty="0"/>
              <a:t>may have achieved. Actual environmental costs and performance characteristics </a:t>
            </a:r>
            <a:br>
              <a:rPr lang="en-US" sz="2000" dirty="0"/>
            </a:br>
            <a:r>
              <a:rPr lang="en-US" sz="2000" dirty="0"/>
              <a:t>may vary by client.</a:t>
            </a:r>
          </a:p>
          <a:p>
            <a:endParaRPr lang="en-US" dirty="0"/>
          </a:p>
        </p:txBody>
      </p:sp>
      <p:sp>
        <p:nvSpPr>
          <p:cNvPr id="5" name="Text Placeholder 4">
            <a:extLst>
              <a:ext uri="{FF2B5EF4-FFF2-40B4-BE49-F238E27FC236}">
                <a16:creationId xmlns:a16="http://schemas.microsoft.com/office/drawing/2014/main" id="{7607A411-4E60-844A-C088-F069BB09A76E}"/>
              </a:ext>
            </a:extLst>
          </p:cNvPr>
          <p:cNvSpPr>
            <a:spLocks noGrp="1"/>
          </p:cNvSpPr>
          <p:nvPr>
            <p:ph type="body" sz="quarter" idx="17"/>
          </p:nvPr>
        </p:nvSpPr>
        <p:spPr/>
        <p:txBody>
          <a:bodyPr/>
          <a:lstStyle/>
          <a:p>
            <a:r>
              <a:rPr lang="en-US" sz="2000" dirty="0"/>
              <a:t>© IBM Corporation 2025. </a:t>
            </a:r>
            <a:br>
              <a:rPr lang="en-US" sz="2000" dirty="0"/>
            </a:br>
            <a:r>
              <a:rPr lang="en-US" sz="2000" b="1" dirty="0"/>
              <a:t>All Rights Reserved.</a:t>
            </a:r>
          </a:p>
          <a:p>
            <a:endParaRPr lang="en-US" sz="2000" dirty="0"/>
          </a:p>
          <a:p>
            <a:r>
              <a:rPr lang="en-US" sz="2000" dirty="0"/>
              <a:t>IBM’s statements regarding its plans, directions and intent are subject to change or withdrawal without notice at IBM’s sole discretion. Information regarding potential future products is intended to outline our general product direction and it should not be relied on in making a purchasing decision. The information mentioned regarding potential future products is not a commitment, promise, or legal obligation to deliver any material, code or functionality. Information about potential future products may not be incorporated into any contract. The development, release, and timing of any future features or functionality described for our products remains at our sole discretion.</a:t>
            </a:r>
          </a:p>
          <a:p>
            <a:endParaRPr lang="en-US" dirty="0"/>
          </a:p>
        </p:txBody>
      </p:sp>
      <p:cxnSp>
        <p:nvCxnSpPr>
          <p:cNvPr id="8" name="Straight Connector 7">
            <a:extLst>
              <a:ext uri="{FF2B5EF4-FFF2-40B4-BE49-F238E27FC236}">
                <a16:creationId xmlns:a16="http://schemas.microsoft.com/office/drawing/2014/main" id="{BC5C1651-804D-5D23-019E-BA7837678616}"/>
              </a:ext>
            </a:extLst>
          </p:cNvPr>
          <p:cNvCxnSpPr/>
          <p:nvPr/>
        </p:nvCxnSpPr>
        <p:spPr bwMode="auto">
          <a:xfrm>
            <a:off x="12190413" y="570732"/>
            <a:ext cx="0" cy="1143009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221CC60-A66D-5C7E-DF65-20BA8E13D9A8}"/>
              </a:ext>
            </a:extLst>
          </p:cNvPr>
          <p:cNvCxnSpPr/>
          <p:nvPr/>
        </p:nvCxnSpPr>
        <p:spPr bwMode="auto">
          <a:xfrm>
            <a:off x="18285620" y="570732"/>
            <a:ext cx="0" cy="1143009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97414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BE7B-455F-8330-4A7F-D47F8C4792B7}"/>
              </a:ext>
            </a:extLst>
          </p:cNvPr>
          <p:cNvSpPr>
            <a:spLocks noGrp="1"/>
          </p:cNvSpPr>
          <p:nvPr>
            <p:ph type="title"/>
          </p:nvPr>
        </p:nvSpPr>
        <p:spPr>
          <a:xfrm>
            <a:off x="568250" y="2549410"/>
            <a:ext cx="8013821" cy="2859087"/>
          </a:xfrm>
        </p:spPr>
        <p:txBody>
          <a:bodyPr/>
          <a:lstStyle/>
          <a:p>
            <a:r>
              <a:rPr lang="en-US" sz="7800" dirty="0"/>
              <a:t>Addressing mainframe skills is a top priority</a:t>
            </a:r>
          </a:p>
        </p:txBody>
      </p:sp>
      <p:pic>
        <p:nvPicPr>
          <p:cNvPr id="5" name="Picture 4">
            <a:extLst>
              <a:ext uri="{FF2B5EF4-FFF2-40B4-BE49-F238E27FC236}">
                <a16:creationId xmlns:a16="http://schemas.microsoft.com/office/drawing/2014/main" id="{9E9D89EF-1C13-FC0D-FA24-3F6C007C7B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15766" y="284770"/>
            <a:ext cx="14514006" cy="9157102"/>
          </a:xfrm>
          <a:prstGeom prst="rect">
            <a:avLst/>
          </a:prstGeom>
          <a:ln>
            <a:noFill/>
          </a:ln>
        </p:spPr>
      </p:pic>
      <p:sp>
        <p:nvSpPr>
          <p:cNvPr id="11" name="Text Placeholder 5">
            <a:extLst>
              <a:ext uri="{FF2B5EF4-FFF2-40B4-BE49-F238E27FC236}">
                <a16:creationId xmlns:a16="http://schemas.microsoft.com/office/drawing/2014/main" id="{C70EC1EE-768D-4C64-A982-322117BCD223}"/>
              </a:ext>
            </a:extLst>
          </p:cNvPr>
          <p:cNvSpPr txBox="1">
            <a:spLocks/>
          </p:cNvSpPr>
          <p:nvPr/>
        </p:nvSpPr>
        <p:spPr>
          <a:xfrm>
            <a:off x="14914164" y="9128976"/>
            <a:ext cx="7661215" cy="3369290"/>
          </a:xfrm>
          <a:prstGeom prst="rect">
            <a:avLst/>
          </a:prstGeom>
        </p:spPr>
        <p:txBody>
          <a:bodyPr/>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32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r>
              <a:rPr lang="en-US" sz="3400" dirty="0"/>
              <a:t>Gartner recommends </a:t>
            </a:r>
            <a:r>
              <a:rPr lang="en-US" sz="3400" b="1" dirty="0">
                <a:solidFill>
                  <a:schemeClr val="accent1"/>
                </a:solidFill>
              </a:rPr>
              <a:t>the use of Gen AI-infused tools </a:t>
            </a:r>
            <a:r>
              <a:rPr lang="en-US" sz="3400" dirty="0"/>
              <a:t>to augment human capabilities in understanding complex issues </a:t>
            </a:r>
            <a:r>
              <a:rPr lang="en-US" sz="3400" b="1" dirty="0">
                <a:solidFill>
                  <a:schemeClr val="accent1"/>
                </a:solidFill>
              </a:rPr>
              <a:t>to reduce skills gap</a:t>
            </a:r>
            <a:r>
              <a:rPr lang="en-US" sz="3400" baseline="30000" dirty="0"/>
              <a:t>3</a:t>
            </a:r>
          </a:p>
        </p:txBody>
      </p:sp>
      <p:sp>
        <p:nvSpPr>
          <p:cNvPr id="13" name="Text Placeholder 5">
            <a:extLst>
              <a:ext uri="{FF2B5EF4-FFF2-40B4-BE49-F238E27FC236}">
                <a16:creationId xmlns:a16="http://schemas.microsoft.com/office/drawing/2014/main" id="{5A622841-FD84-7B17-2F8A-E6AEE48D4620}"/>
              </a:ext>
            </a:extLst>
          </p:cNvPr>
          <p:cNvSpPr txBox="1">
            <a:spLocks/>
          </p:cNvSpPr>
          <p:nvPr/>
        </p:nvSpPr>
        <p:spPr>
          <a:xfrm>
            <a:off x="4751462" y="9632372"/>
            <a:ext cx="6676719" cy="2988290"/>
          </a:xfrm>
          <a:prstGeom prst="rect">
            <a:avLst/>
          </a:prstGeom>
        </p:spPr>
        <p:txBody>
          <a:bodyPr/>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40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r>
              <a:rPr lang="en-US" i="1" dirty="0"/>
              <a:t>To address the key concern of lack of mainframe skills</a:t>
            </a:r>
          </a:p>
        </p:txBody>
      </p:sp>
      <p:cxnSp>
        <p:nvCxnSpPr>
          <p:cNvPr id="21" name="Elbow Connector 20">
            <a:extLst>
              <a:ext uri="{FF2B5EF4-FFF2-40B4-BE49-F238E27FC236}">
                <a16:creationId xmlns:a16="http://schemas.microsoft.com/office/drawing/2014/main" id="{73C20F5C-6CA9-EBE4-6061-6BD615B3C47B}"/>
              </a:ext>
            </a:extLst>
          </p:cNvPr>
          <p:cNvCxnSpPr>
            <a:cxnSpLocks/>
          </p:cNvCxnSpPr>
          <p:nvPr/>
        </p:nvCxnSpPr>
        <p:spPr bwMode="auto">
          <a:xfrm>
            <a:off x="4259215" y="7131435"/>
            <a:ext cx="7661215" cy="3995082"/>
          </a:xfrm>
          <a:prstGeom prst="bentConnector3">
            <a:avLst>
              <a:gd name="adj1" fmla="val 88"/>
            </a:avLst>
          </a:prstGeom>
          <a:ln w="76200">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6" name="Text Placeholder 4">
            <a:extLst>
              <a:ext uri="{FF2B5EF4-FFF2-40B4-BE49-F238E27FC236}">
                <a16:creationId xmlns:a16="http://schemas.microsoft.com/office/drawing/2014/main" id="{F2D85AAD-1282-9840-B69D-8B6DDD5ABF6D}"/>
              </a:ext>
            </a:extLst>
          </p:cNvPr>
          <p:cNvSpPr txBox="1">
            <a:spLocks/>
          </p:cNvSpPr>
          <p:nvPr/>
        </p:nvSpPr>
        <p:spPr>
          <a:xfrm>
            <a:off x="224955" y="12620662"/>
            <a:ext cx="11203226" cy="810568"/>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defTabSz="2438400">
              <a:lnSpc>
                <a:spcPct val="110000"/>
              </a:lnSpc>
              <a:defRPr sz="1600">
                <a:latin typeface="+mn-lt"/>
                <a:ea typeface="+mn-ea"/>
                <a:cs typeface="+mn-cs"/>
                <a:sym typeface="Helvetica"/>
              </a:defRPr>
            </a:pPr>
            <a:r>
              <a:rPr lang="en-US" sz="1600" dirty="0">
                <a:ea typeface="+mn-ea"/>
                <a:cs typeface="+mn-cs"/>
                <a:sym typeface="Helvetica"/>
              </a:rPr>
              <a:t>1. Forrester Consulting </a:t>
            </a:r>
            <a:r>
              <a:rPr lang="en-US" sz="1600" dirty="0">
                <a:ea typeface="+mn-ea"/>
                <a:cs typeface="+mn-cs"/>
                <a:sym typeface="Helvetica"/>
                <a:hlinkClick r:id="rId4"/>
              </a:rPr>
              <a:t>Study conducted by Forrester Consulting on behalf of Deloitte</a:t>
            </a:r>
            <a:endParaRPr lang="en-US" sz="1600" dirty="0">
              <a:ea typeface="+mn-ea"/>
              <a:cs typeface="+mn-cs"/>
              <a:sym typeface="Helvetica"/>
            </a:endParaRPr>
          </a:p>
          <a:p>
            <a:pPr defTabSz="2438400">
              <a:lnSpc>
                <a:spcPct val="110000"/>
              </a:lnSpc>
              <a:defRPr sz="1600">
                <a:latin typeface="+mn-lt"/>
                <a:ea typeface="+mn-ea"/>
                <a:cs typeface="+mn-cs"/>
                <a:sym typeface="Helvetica"/>
              </a:defRPr>
            </a:pPr>
            <a:r>
              <a:rPr lang="en-US" sz="1600" dirty="0">
                <a:ea typeface="+mn-ea"/>
                <a:cs typeface="+mn-cs"/>
                <a:sym typeface="Helvetica"/>
              </a:rPr>
              <a:t>2. </a:t>
            </a:r>
            <a:r>
              <a:rPr lang="en-US" sz="1600" dirty="0">
                <a:ea typeface="+mn-ea"/>
                <a:cs typeface="+mn-cs"/>
                <a:sym typeface="Helvetica"/>
                <a:hlinkClick r:id="rId4"/>
              </a:rPr>
              <a:t>Challenging the Negative Narrative of the Mainframe Skills Landscape</a:t>
            </a:r>
            <a:endParaRPr lang="en-US" sz="1600" dirty="0">
              <a:ea typeface="+mn-ea"/>
              <a:cs typeface="+mn-cs"/>
              <a:sym typeface="Helvetica"/>
            </a:endParaRPr>
          </a:p>
          <a:p>
            <a:pPr marL="0" marR="0" lvl="0" indent="0" algn="l" defTabSz="1161288" rtl="0" eaLnBrk="1" fontAlgn="auto" latinLnBrk="0" hangingPunct="0">
              <a:lnSpc>
                <a:spcPct val="100000"/>
              </a:lnSpc>
              <a:spcBef>
                <a:spcPts val="0"/>
              </a:spcBef>
              <a:spcAft>
                <a:spcPts val="0"/>
              </a:spcAft>
              <a:buClrTx/>
              <a:buSzTx/>
              <a:buFontTx/>
              <a:buNone/>
              <a:tabLst/>
              <a:defRPr/>
            </a:pPr>
            <a:r>
              <a:rPr lang="en-US" sz="1600" dirty="0">
                <a:ea typeface="+mn-ea"/>
                <a:cs typeface="+mn-cs"/>
                <a:sym typeface="Helvetica"/>
              </a:rPr>
              <a:t>3. </a:t>
            </a:r>
            <a:r>
              <a:rPr kumimoji="0" lang="en-US" sz="1200" i="0" u="none" strike="noStrike" kern="0" cap="none" spc="0" normalizeH="0" baseline="0" noProof="0" dirty="0">
                <a:ln>
                  <a:noFill/>
                </a:ln>
                <a:solidFill>
                  <a:srgbClr val="000000"/>
                </a:solidFill>
                <a:effectLst/>
                <a:uLnTx/>
                <a:uFillTx/>
                <a:latin typeface="IBM Plex Sans Light"/>
                <a:cs typeface="Arial" panose="020B0604020202020204" pitchFamily="34" charset="0"/>
                <a:sym typeface="IBM Plex Sans Light"/>
              </a:rPr>
              <a:t>The State of IBM Mainframe at 60</a:t>
            </a:r>
            <a:r>
              <a:rPr kumimoji="0" lang="en-US" sz="1200" i="0" u="none" strike="noStrike" kern="0" cap="none" spc="0" normalizeH="0" baseline="0" noProof="0" dirty="0">
                <a:ln>
                  <a:noFill/>
                </a:ln>
                <a:solidFill>
                  <a:srgbClr val="A56EFF"/>
                </a:solidFill>
                <a:effectLst/>
                <a:uLnTx/>
                <a:uFillTx/>
                <a:latin typeface="IBM Plex Sans Light"/>
                <a:sym typeface="IBM Plex Sans Light"/>
              </a:rPr>
              <a:t>  </a:t>
            </a:r>
            <a:r>
              <a:rPr kumimoji="0" lang="en-US" sz="1200" i="0" u="none" strike="noStrike" kern="0" cap="none" spc="0" normalizeH="0" baseline="0" noProof="0" dirty="0">
                <a:ln>
                  <a:noFill/>
                </a:ln>
                <a:solidFill>
                  <a:srgbClr val="A56EFF"/>
                </a:solidFill>
                <a:effectLst/>
                <a:uLnTx/>
                <a:uFillTx/>
                <a:latin typeface="IBM Plex Sans Light"/>
                <a:sym typeface="IBM Plex Sans Light"/>
                <a:hlinkClick r:id="rId5"/>
              </a:rPr>
              <a:t>https://www.gartner.com/doc/reprints?id=1-2H9FEZE7&amp;ct=240411&amp;st=sb</a:t>
            </a:r>
            <a:r>
              <a:rPr kumimoji="0" lang="en-US" sz="1200" i="0" u="none" strike="noStrike" kern="0" cap="none" spc="0" normalizeH="0" baseline="0" noProof="0" dirty="0">
                <a:ln>
                  <a:noFill/>
                </a:ln>
                <a:solidFill>
                  <a:srgbClr val="A56EFF"/>
                </a:solidFill>
                <a:effectLst/>
                <a:uLnTx/>
                <a:uFillTx/>
                <a:latin typeface="IBM Plex Sans Light"/>
                <a:sym typeface="IBM Plex Sans Light"/>
              </a:rPr>
              <a:t> </a:t>
            </a:r>
          </a:p>
          <a:p>
            <a:pPr defTabSz="2438400">
              <a:lnSpc>
                <a:spcPct val="110000"/>
              </a:lnSpc>
              <a:defRPr sz="1600">
                <a:latin typeface="+mn-lt"/>
                <a:ea typeface="+mn-ea"/>
                <a:cs typeface="+mn-cs"/>
                <a:sym typeface="Helvetica"/>
              </a:defRPr>
            </a:pPr>
            <a:endParaRPr lang="en-US" sz="1200" dirty="0">
              <a:ea typeface="Times Roman"/>
              <a:cs typeface="Times Roman"/>
              <a:sym typeface="Times Roman"/>
            </a:endParaRPr>
          </a:p>
        </p:txBody>
      </p:sp>
    </p:spTree>
    <p:extLst>
      <p:ext uri="{BB962C8B-B14F-4D97-AF65-F5344CB8AC3E}">
        <p14:creationId xmlns:p14="http://schemas.microsoft.com/office/powerpoint/2010/main" val="33883496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45E00E9-E057-341D-14A6-70D025AEDC1F}"/>
              </a:ext>
            </a:extLst>
          </p:cNvPr>
          <p:cNvSpPr txBox="1"/>
          <p:nvPr/>
        </p:nvSpPr>
        <p:spPr>
          <a:xfrm>
            <a:off x="1857134" y="576891"/>
            <a:ext cx="914281" cy="914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noAutofit/>
          </a:bodyPr>
          <a:lstStyle/>
          <a:p>
            <a:pPr marL="444421" indent="-446704" defTabSz="2438156">
              <a:spcBef>
                <a:spcPts val="2900"/>
              </a:spcBef>
              <a:buSzPct val="100000"/>
              <a:buFontTx/>
              <a:buChar char="–"/>
            </a:pPr>
            <a:endParaRPr lang="en-US" dirty="0">
              <a:ea typeface="+mj-ea"/>
              <a:cs typeface="+mj-cs"/>
            </a:endParaRPr>
          </a:p>
        </p:txBody>
      </p:sp>
      <p:sp>
        <p:nvSpPr>
          <p:cNvPr id="14" name="Rectangle 13" descr="Vertical quarter slide background in blue 10">
            <a:extLst>
              <a:ext uri="{FF2B5EF4-FFF2-40B4-BE49-F238E27FC236}">
                <a16:creationId xmlns:a16="http://schemas.microsoft.com/office/drawing/2014/main" id="{7750312E-9DBF-9131-3217-011D75A78B02}"/>
              </a:ext>
            </a:extLst>
          </p:cNvPr>
          <p:cNvSpPr/>
          <p:nvPr/>
        </p:nvSpPr>
        <p:spPr bwMode="auto">
          <a:xfrm>
            <a:off x="796" y="2680"/>
            <a:ext cx="6094411" cy="13712428"/>
          </a:xfrm>
          <a:prstGeom prst="rect">
            <a:avLst/>
          </a:pr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17" tIns="91417" rIns="91417" bIns="91417" numCol="1" rtlCol="0" anchor="t" anchorCtr="0" compatLnSpc="1">
            <a:prstTxWarp prst="textNoShape">
              <a:avLst/>
            </a:prstTxWarp>
          </a:bodyPr>
          <a:lstStyle/>
          <a:p>
            <a:pPr defTabSz="914320" fontAlgn="base">
              <a:spcBef>
                <a:spcPct val="0"/>
              </a:spcBef>
              <a:spcAft>
                <a:spcPct val="0"/>
              </a:spcAft>
              <a:defRPr/>
            </a:pPr>
            <a:endParaRPr lang="en-US" sz="1400" dirty="0">
              <a:solidFill>
                <a:srgbClr val="FFFFFF"/>
              </a:solidFill>
              <a:latin typeface="IBM Plex Sans Light"/>
            </a:endParaRPr>
          </a:p>
        </p:txBody>
      </p:sp>
      <p:sp>
        <p:nvSpPr>
          <p:cNvPr id="21" name="Title 11">
            <a:extLst>
              <a:ext uri="{FF2B5EF4-FFF2-40B4-BE49-F238E27FC236}">
                <a16:creationId xmlns:a16="http://schemas.microsoft.com/office/drawing/2014/main" id="{5427AD75-9BFB-785F-B73A-07CB6583EF13}"/>
              </a:ext>
            </a:extLst>
          </p:cNvPr>
          <p:cNvSpPr txBox="1">
            <a:spLocks/>
          </p:cNvSpPr>
          <p:nvPr/>
        </p:nvSpPr>
        <p:spPr>
          <a:xfrm>
            <a:off x="6666633" y="1268141"/>
            <a:ext cx="4950768" cy="1542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45714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defTabSz="1161187">
              <a:buClr>
                <a:srgbClr val="000000"/>
              </a:buClr>
            </a:pPr>
            <a:r>
              <a:rPr lang="en-US" sz="4000" dirty="0">
                <a:solidFill>
                  <a:srgbClr val="0F62FE"/>
                </a:solidFill>
                <a:latin typeface="+mn-lt"/>
              </a:rPr>
              <a:t>Massive early adoption</a:t>
            </a:r>
            <a:endParaRPr lang="en-US" sz="4000" dirty="0">
              <a:latin typeface="+mn-lt"/>
            </a:endParaRPr>
          </a:p>
        </p:txBody>
      </p:sp>
      <p:sp>
        <p:nvSpPr>
          <p:cNvPr id="22" name="Title 11">
            <a:extLst>
              <a:ext uri="{FF2B5EF4-FFF2-40B4-BE49-F238E27FC236}">
                <a16:creationId xmlns:a16="http://schemas.microsoft.com/office/drawing/2014/main" id="{700D8936-3C51-9563-5A1E-4B4CDE928DDE}"/>
              </a:ext>
            </a:extLst>
          </p:cNvPr>
          <p:cNvSpPr txBox="1">
            <a:spLocks/>
          </p:cNvSpPr>
          <p:nvPr/>
        </p:nvSpPr>
        <p:spPr>
          <a:xfrm>
            <a:off x="11872213" y="1268141"/>
            <a:ext cx="4952355" cy="1542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45714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defTabSz="2438186">
              <a:buClr>
                <a:srgbClr val="000000"/>
              </a:buClr>
            </a:pPr>
            <a:r>
              <a:rPr lang="en-US" sz="4000" dirty="0">
                <a:solidFill>
                  <a:srgbClr val="0F62FE"/>
                </a:solidFill>
                <a:latin typeface="+mn-lt"/>
              </a:rPr>
              <a:t>Broad-reaching and deep impact</a:t>
            </a:r>
            <a:endParaRPr lang="en-US" sz="4000" dirty="0">
              <a:latin typeface="+mn-lt"/>
            </a:endParaRPr>
          </a:p>
        </p:txBody>
      </p:sp>
      <p:sp>
        <p:nvSpPr>
          <p:cNvPr id="23" name="Title 11">
            <a:extLst>
              <a:ext uri="{FF2B5EF4-FFF2-40B4-BE49-F238E27FC236}">
                <a16:creationId xmlns:a16="http://schemas.microsoft.com/office/drawing/2014/main" id="{7C5825D6-0938-FDAE-A824-C9821A358B53}"/>
              </a:ext>
            </a:extLst>
          </p:cNvPr>
          <p:cNvSpPr txBox="1">
            <a:spLocks/>
          </p:cNvSpPr>
          <p:nvPr/>
        </p:nvSpPr>
        <p:spPr>
          <a:xfrm>
            <a:off x="17430725" y="1268142"/>
            <a:ext cx="6143379" cy="180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45714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r>
              <a:rPr lang="en-US" sz="4000" dirty="0">
                <a:solidFill>
                  <a:srgbClr val="0F62FE"/>
                </a:solidFill>
                <a:latin typeface="+mn-lt"/>
                <a:ea typeface="IBM Plex Sans" charset="0"/>
                <a:cs typeface="IBM Plex Sans" charset="0"/>
              </a:rPr>
              <a:t>Critical focus of AI activity and investment</a:t>
            </a:r>
            <a:endParaRPr lang="en-US" sz="4000" dirty="0">
              <a:latin typeface="+mn-lt"/>
            </a:endParaRPr>
          </a:p>
        </p:txBody>
      </p:sp>
      <p:grpSp>
        <p:nvGrpSpPr>
          <p:cNvPr id="2" name="Group 1">
            <a:extLst>
              <a:ext uri="{FF2B5EF4-FFF2-40B4-BE49-F238E27FC236}">
                <a16:creationId xmlns:a16="http://schemas.microsoft.com/office/drawing/2014/main" id="{3DB7373A-E17F-D675-9D03-28B633F7C3B0}"/>
              </a:ext>
            </a:extLst>
          </p:cNvPr>
          <p:cNvGrpSpPr/>
          <p:nvPr/>
        </p:nvGrpSpPr>
        <p:grpSpPr>
          <a:xfrm>
            <a:off x="11434120" y="1268141"/>
            <a:ext cx="5656619" cy="8566623"/>
            <a:chOff x="11830050" y="3429000"/>
            <a:chExt cx="5657356" cy="6858000"/>
          </a:xfrm>
        </p:grpSpPr>
        <p:cxnSp>
          <p:nvCxnSpPr>
            <p:cNvPr id="20" name="Straight Connector 19">
              <a:extLst>
                <a:ext uri="{FF2B5EF4-FFF2-40B4-BE49-F238E27FC236}">
                  <a16:creationId xmlns:a16="http://schemas.microsoft.com/office/drawing/2014/main" id="{AE146C46-18FA-4E4A-3026-F0E263F881E6}"/>
                </a:ext>
              </a:extLst>
            </p:cNvPr>
            <p:cNvCxnSpPr>
              <a:cxnSpLocks/>
            </p:cNvCxnSpPr>
            <p:nvPr/>
          </p:nvCxnSpPr>
          <p:spPr bwMode="auto">
            <a:xfrm>
              <a:off x="11830050" y="3429000"/>
              <a:ext cx="0" cy="685800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45146DB-14DF-F3F2-2C4A-8338B9EFBCD8}"/>
                </a:ext>
              </a:extLst>
            </p:cNvPr>
            <p:cNvCxnSpPr>
              <a:cxnSpLocks/>
            </p:cNvCxnSpPr>
            <p:nvPr/>
          </p:nvCxnSpPr>
          <p:spPr bwMode="auto">
            <a:xfrm>
              <a:off x="17487406" y="3429000"/>
              <a:ext cx="0" cy="685800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3" name="Title 11">
            <a:extLst>
              <a:ext uri="{FF2B5EF4-FFF2-40B4-BE49-F238E27FC236}">
                <a16:creationId xmlns:a16="http://schemas.microsoft.com/office/drawing/2014/main" id="{2E3D2E02-8F8A-6030-B689-F300CED1C416}"/>
              </a:ext>
            </a:extLst>
          </p:cNvPr>
          <p:cNvSpPr txBox="1">
            <a:spLocks/>
          </p:cNvSpPr>
          <p:nvPr/>
        </p:nvSpPr>
        <p:spPr>
          <a:xfrm>
            <a:off x="575926" y="468833"/>
            <a:ext cx="4946006" cy="2312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r>
              <a:rPr lang="en-US" sz="4400" dirty="0"/>
              <a:t>What is the opportunity and  impact of generative AI? </a:t>
            </a:r>
            <a:endParaRPr lang="en-US" sz="3200" dirty="0">
              <a:solidFill>
                <a:schemeClr val="tx1"/>
              </a:solidFill>
            </a:endParaRPr>
          </a:p>
        </p:txBody>
      </p:sp>
      <p:sp>
        <p:nvSpPr>
          <p:cNvPr id="4" name="Title 2">
            <a:extLst>
              <a:ext uri="{FF2B5EF4-FFF2-40B4-BE49-F238E27FC236}">
                <a16:creationId xmlns:a16="http://schemas.microsoft.com/office/drawing/2014/main" id="{C97F1AD4-728D-8D18-2C3D-B2CAF96E95BA}"/>
              </a:ext>
            </a:extLst>
          </p:cNvPr>
          <p:cNvSpPr txBox="1">
            <a:spLocks/>
          </p:cNvSpPr>
          <p:nvPr/>
        </p:nvSpPr>
        <p:spPr>
          <a:xfrm>
            <a:off x="577515" y="3996266"/>
            <a:ext cx="4944417" cy="4888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1218971" rtl="0" eaLnBrk="1" latinLnBrk="0" hangingPunct="1">
              <a:lnSpc>
                <a:spcPct val="110000"/>
              </a:lnSpc>
              <a:spcBef>
                <a:spcPts val="0"/>
              </a:spcBef>
              <a:spcAft>
                <a:spcPts val="0"/>
              </a:spcAft>
              <a:buClrTx/>
              <a:buSzTx/>
              <a:buFontTx/>
              <a:buNone/>
              <a:tabLst/>
              <a:defRPr sz="1400" b="0" i="0" u="none" strike="noStrike" cap="none" spc="0" baseline="0">
                <a:solidFill>
                  <a:schemeClr val="tx2"/>
                </a:solidFill>
                <a:uFillTx/>
                <a:latin typeface="+mj-lt"/>
                <a:ea typeface="+mj-ea"/>
                <a:cs typeface="+mj-cs"/>
                <a:sym typeface="IBM Plex Sans Light"/>
              </a:defRPr>
            </a:lvl1pPr>
            <a:lvl2pPr marL="0" marR="0" indent="0"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50"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501"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51"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5002" algn="l" defTabSz="1218971"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defTabSz="2438186"/>
            <a:r>
              <a:rPr lang="en-US" sz="3600" dirty="0">
                <a:solidFill>
                  <a:srgbClr val="000000"/>
                </a:solidFill>
                <a:latin typeface="IBM Plex Sans Light"/>
              </a:rPr>
              <a:t>The speed, </a:t>
            </a:r>
            <a:br>
              <a:rPr lang="en-US" sz="3600" dirty="0">
                <a:solidFill>
                  <a:srgbClr val="000000"/>
                </a:solidFill>
                <a:latin typeface="IBM Plex Sans Light"/>
              </a:rPr>
            </a:br>
            <a:r>
              <a:rPr lang="en-US" sz="3600" dirty="0">
                <a:solidFill>
                  <a:srgbClr val="000000"/>
                </a:solidFill>
                <a:latin typeface="IBM Plex Sans Light"/>
              </a:rPr>
              <a:t>scope, and scale </a:t>
            </a:r>
            <a:br>
              <a:rPr lang="en-US" sz="3600" dirty="0">
                <a:solidFill>
                  <a:srgbClr val="000000"/>
                </a:solidFill>
                <a:latin typeface="IBM Plex Sans Light"/>
              </a:rPr>
            </a:br>
            <a:r>
              <a:rPr lang="en-US" sz="3600" dirty="0">
                <a:solidFill>
                  <a:srgbClr val="000000"/>
                </a:solidFill>
                <a:latin typeface="IBM Plex Sans Light"/>
              </a:rPr>
              <a:t>of generative </a:t>
            </a:r>
            <a:br>
              <a:rPr lang="en-US" sz="3600" dirty="0">
                <a:solidFill>
                  <a:srgbClr val="000000"/>
                </a:solidFill>
                <a:latin typeface="IBM Plex Sans Light"/>
              </a:rPr>
            </a:br>
            <a:r>
              <a:rPr lang="en-US" sz="3600" dirty="0">
                <a:solidFill>
                  <a:srgbClr val="000000"/>
                </a:solidFill>
                <a:latin typeface="IBM Plex Sans Light"/>
              </a:rPr>
              <a:t>AI impact is unprecedented</a:t>
            </a:r>
            <a:br>
              <a:rPr lang="en-US" sz="3600" dirty="0">
                <a:solidFill>
                  <a:srgbClr val="000000"/>
                </a:solidFill>
                <a:latin typeface="IBM Plex Sans Light"/>
              </a:rPr>
            </a:br>
            <a:endParaRPr lang="en-US" sz="3600" dirty="0">
              <a:solidFill>
                <a:srgbClr val="000000"/>
              </a:solidFill>
              <a:latin typeface="IBM Plex Sans Light"/>
            </a:endParaRPr>
          </a:p>
        </p:txBody>
      </p:sp>
      <p:sp>
        <p:nvSpPr>
          <p:cNvPr id="10" name="Content Placeholder 1">
            <a:extLst>
              <a:ext uri="{FF2B5EF4-FFF2-40B4-BE49-F238E27FC236}">
                <a16:creationId xmlns:a16="http://schemas.microsoft.com/office/drawing/2014/main" id="{2F1BD8A3-84A4-B9FC-E9FA-24EA3712EA6F}"/>
              </a:ext>
            </a:extLst>
          </p:cNvPr>
          <p:cNvSpPr txBox="1">
            <a:spLocks/>
          </p:cNvSpPr>
          <p:nvPr/>
        </p:nvSpPr>
        <p:spPr>
          <a:xfrm>
            <a:off x="6301341" y="3177745"/>
            <a:ext cx="4950768" cy="6856214"/>
          </a:xfrm>
          <a:prstGeom prst="rect">
            <a:avLst/>
          </a:prstGeom>
          <a:noFill/>
        </p:spPr>
        <p:txBody>
          <a:bodyPr lIns="457081" tIns="0" rIns="457081" bIns="457081" anchor="t"/>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6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8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4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800" marR="0" indent="0" algn="l" defTabSz="2438400"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defTabSz="685609">
              <a:buClr>
                <a:srgbClr val="000000"/>
              </a:buClr>
              <a:defRPr/>
            </a:pPr>
            <a:r>
              <a:rPr lang="en-US" sz="2800" dirty="0">
                <a:solidFill>
                  <a:srgbClr val="000000"/>
                </a:solidFill>
                <a:latin typeface="+mn-lt"/>
              </a:rPr>
              <a:t>Up to </a:t>
            </a:r>
          </a:p>
          <a:p>
            <a:pPr defTabSz="685609">
              <a:buClr>
                <a:srgbClr val="000000"/>
              </a:buClr>
              <a:defRPr/>
            </a:pPr>
            <a:endParaRPr lang="en-US" sz="2800" dirty="0">
              <a:solidFill>
                <a:srgbClr val="000000"/>
              </a:solidFill>
              <a:latin typeface="+mn-lt"/>
            </a:endParaRPr>
          </a:p>
          <a:p>
            <a:pPr defTabSz="685609">
              <a:buClr>
                <a:srgbClr val="000000"/>
              </a:buClr>
              <a:defRPr/>
            </a:pPr>
            <a:r>
              <a:rPr lang="en-US" sz="8599" dirty="0">
                <a:solidFill>
                  <a:schemeClr val="accent1"/>
                </a:solidFill>
                <a:latin typeface="+mn-lt"/>
              </a:rPr>
              <a:t>80%</a:t>
            </a:r>
            <a:br>
              <a:rPr lang="en-US" sz="2800" dirty="0">
                <a:solidFill>
                  <a:srgbClr val="0F62FE"/>
                </a:solidFill>
                <a:latin typeface="+mn-lt"/>
              </a:rPr>
            </a:br>
            <a:r>
              <a:rPr lang="en-US" sz="2800" dirty="0">
                <a:solidFill>
                  <a:srgbClr val="000000"/>
                </a:solidFill>
                <a:latin typeface="+mn-lt"/>
              </a:rPr>
              <a:t>of enterprises are </a:t>
            </a:r>
            <a:br>
              <a:rPr lang="en-US" sz="2800" dirty="0">
                <a:solidFill>
                  <a:srgbClr val="000000"/>
                </a:solidFill>
                <a:latin typeface="+mn-lt"/>
              </a:rPr>
            </a:br>
            <a:r>
              <a:rPr lang="en-US" sz="2800" dirty="0">
                <a:solidFill>
                  <a:srgbClr val="000000"/>
                </a:solidFill>
                <a:latin typeface="+mn-lt"/>
              </a:rPr>
              <a:t>working with or planning </a:t>
            </a:r>
            <a:br>
              <a:rPr lang="en-US" sz="2800" dirty="0">
                <a:solidFill>
                  <a:srgbClr val="000000"/>
                </a:solidFill>
                <a:latin typeface="+mn-lt"/>
              </a:rPr>
            </a:br>
            <a:r>
              <a:rPr lang="en-US" sz="2800" dirty="0">
                <a:solidFill>
                  <a:srgbClr val="000000"/>
                </a:solidFill>
                <a:latin typeface="+mn-lt"/>
              </a:rPr>
              <a:t>to leverage foundation </a:t>
            </a:r>
            <a:br>
              <a:rPr lang="en-US" sz="2800" dirty="0">
                <a:solidFill>
                  <a:srgbClr val="000000"/>
                </a:solidFill>
                <a:latin typeface="+mn-lt"/>
              </a:rPr>
            </a:br>
            <a:r>
              <a:rPr lang="en-US" sz="2800" dirty="0">
                <a:solidFill>
                  <a:srgbClr val="000000"/>
                </a:solidFill>
                <a:latin typeface="+mn-lt"/>
              </a:rPr>
              <a:t>models and adopt </a:t>
            </a:r>
            <a:br>
              <a:rPr lang="en-US" sz="2800" dirty="0">
                <a:solidFill>
                  <a:srgbClr val="000000"/>
                </a:solidFill>
                <a:latin typeface="+mn-lt"/>
              </a:rPr>
            </a:br>
            <a:r>
              <a:rPr lang="en-US" sz="2800" dirty="0">
                <a:solidFill>
                  <a:srgbClr val="000000"/>
                </a:solidFill>
                <a:latin typeface="+mn-lt"/>
              </a:rPr>
              <a:t>generative AI </a:t>
            </a:r>
            <a:r>
              <a:rPr lang="en-US" sz="2800" baseline="30000" dirty="0">
                <a:solidFill>
                  <a:srgbClr val="000000"/>
                </a:solidFill>
                <a:latin typeface="+mn-lt"/>
              </a:rPr>
              <a:t>(1)</a:t>
            </a:r>
            <a:endParaRPr lang="en-US" sz="2800" baseline="30000" dirty="0">
              <a:solidFill>
                <a:srgbClr val="000000"/>
              </a:solidFill>
              <a:latin typeface="+mn-lt"/>
              <a:ea typeface="+mj-lt"/>
              <a:cs typeface="+mj-lt"/>
            </a:endParaRPr>
          </a:p>
          <a:p>
            <a:pPr defTabSz="685609">
              <a:buClr>
                <a:srgbClr val="000000"/>
              </a:buClr>
              <a:defRPr/>
            </a:pPr>
            <a:endParaRPr lang="en-US" sz="2800" dirty="0">
              <a:solidFill>
                <a:srgbClr val="000000"/>
              </a:solidFill>
              <a:latin typeface="+mn-lt"/>
              <a:ea typeface="+mj-lt"/>
              <a:cs typeface="+mj-lt"/>
            </a:endParaRPr>
          </a:p>
          <a:p>
            <a:pPr defTabSz="685609">
              <a:buClr>
                <a:srgbClr val="000000"/>
              </a:buClr>
              <a:defRPr/>
            </a:pPr>
            <a:endParaRPr lang="en-US" sz="2800" dirty="0">
              <a:solidFill>
                <a:srgbClr val="161616"/>
              </a:solidFill>
              <a:latin typeface="+mn-lt"/>
            </a:endParaRPr>
          </a:p>
          <a:p>
            <a:pPr defTabSz="685609">
              <a:buClr>
                <a:srgbClr val="000000"/>
              </a:buClr>
              <a:defRPr/>
            </a:pPr>
            <a:endParaRPr lang="en-US" sz="2800" dirty="0">
              <a:solidFill>
                <a:srgbClr val="000000"/>
              </a:solidFill>
              <a:latin typeface="+mn-lt"/>
            </a:endParaRPr>
          </a:p>
          <a:p>
            <a:pPr defTabSz="685609">
              <a:buClr>
                <a:srgbClr val="000000"/>
              </a:buClr>
              <a:defRPr/>
            </a:pPr>
            <a:endParaRPr lang="en-US" sz="7199" dirty="0">
              <a:solidFill>
                <a:srgbClr val="0F62FE"/>
              </a:solidFill>
              <a:latin typeface="+mn-lt"/>
            </a:endParaRPr>
          </a:p>
          <a:p>
            <a:pPr defTabSz="2438186">
              <a:spcBef>
                <a:spcPts val="3000"/>
              </a:spcBef>
              <a:buClr>
                <a:srgbClr val="000000"/>
              </a:buClr>
            </a:pPr>
            <a:endParaRPr lang="en-US" sz="3200" dirty="0">
              <a:solidFill>
                <a:srgbClr val="000000"/>
              </a:solidFill>
              <a:latin typeface="+mn-lt"/>
            </a:endParaRPr>
          </a:p>
        </p:txBody>
      </p:sp>
      <p:sp>
        <p:nvSpPr>
          <p:cNvPr id="11" name="Content Placeholder 2">
            <a:extLst>
              <a:ext uri="{FF2B5EF4-FFF2-40B4-BE49-F238E27FC236}">
                <a16:creationId xmlns:a16="http://schemas.microsoft.com/office/drawing/2014/main" id="{A89FF7E7-D7C7-1492-01F8-DAF0ADE67655}"/>
              </a:ext>
            </a:extLst>
          </p:cNvPr>
          <p:cNvSpPr txBox="1">
            <a:spLocks/>
          </p:cNvSpPr>
          <p:nvPr/>
        </p:nvSpPr>
        <p:spPr>
          <a:xfrm>
            <a:off x="11416660" y="3177745"/>
            <a:ext cx="4550769" cy="6856214"/>
          </a:xfrm>
          <a:prstGeom prst="rect">
            <a:avLst/>
          </a:prstGeom>
          <a:noFill/>
        </p:spPr>
        <p:txBody>
          <a:bodyPr lIns="457081" tIns="0" rIns="457081" bIns="457081" anchor="t"/>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6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8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4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800" marR="0" indent="0" algn="l" defTabSz="2438400"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defTabSz="2438186">
              <a:buClr>
                <a:srgbClr val="000000"/>
              </a:buClr>
            </a:pPr>
            <a:r>
              <a:rPr lang="en-US" sz="2800" dirty="0">
                <a:solidFill>
                  <a:srgbClr val="000000"/>
                </a:solidFill>
                <a:latin typeface="+mn-lt"/>
              </a:rPr>
              <a:t>Generative AI could </a:t>
            </a:r>
            <a:br>
              <a:rPr lang="en-US" sz="2800" dirty="0">
                <a:solidFill>
                  <a:srgbClr val="000000"/>
                </a:solidFill>
                <a:latin typeface="+mn-lt"/>
              </a:rPr>
            </a:br>
            <a:r>
              <a:rPr lang="en-US" sz="2800" dirty="0">
                <a:solidFill>
                  <a:srgbClr val="000000"/>
                </a:solidFill>
                <a:latin typeface="+mn-lt"/>
              </a:rPr>
              <a:t>raise global GDP by </a:t>
            </a:r>
            <a:br>
              <a:rPr lang="en-US" sz="2800" dirty="0">
                <a:solidFill>
                  <a:srgbClr val="000000"/>
                </a:solidFill>
                <a:latin typeface="+mn-lt"/>
              </a:rPr>
            </a:br>
            <a:r>
              <a:rPr lang="en-US" sz="8599" dirty="0">
                <a:solidFill>
                  <a:schemeClr val="accent1"/>
                </a:solidFill>
                <a:latin typeface="+mn-lt"/>
              </a:rPr>
              <a:t>7% </a:t>
            </a:r>
            <a:br>
              <a:rPr lang="en-US" sz="7199" dirty="0">
                <a:solidFill>
                  <a:srgbClr val="0F62FE"/>
                </a:solidFill>
                <a:latin typeface="+mn-lt"/>
              </a:rPr>
            </a:br>
            <a:r>
              <a:rPr lang="en-US" sz="2800" dirty="0">
                <a:solidFill>
                  <a:srgbClr val="000000"/>
                </a:solidFill>
                <a:latin typeface="+mn-lt"/>
              </a:rPr>
              <a:t>within 10 years </a:t>
            </a:r>
            <a:r>
              <a:rPr lang="en-US" sz="2800" baseline="30000" dirty="0">
                <a:solidFill>
                  <a:srgbClr val="000000"/>
                </a:solidFill>
                <a:latin typeface="+mn-lt"/>
              </a:rPr>
              <a:t>(2)</a:t>
            </a:r>
          </a:p>
        </p:txBody>
      </p:sp>
      <p:sp>
        <p:nvSpPr>
          <p:cNvPr id="12" name="Content Placeholder 7">
            <a:extLst>
              <a:ext uri="{FF2B5EF4-FFF2-40B4-BE49-F238E27FC236}">
                <a16:creationId xmlns:a16="http://schemas.microsoft.com/office/drawing/2014/main" id="{1A1EF7A2-1F59-5539-1F1F-F47BC578BEB0}"/>
              </a:ext>
            </a:extLst>
          </p:cNvPr>
          <p:cNvSpPr txBox="1">
            <a:spLocks/>
          </p:cNvSpPr>
          <p:nvPr/>
        </p:nvSpPr>
        <p:spPr>
          <a:xfrm>
            <a:off x="17492211" y="3177745"/>
            <a:ext cx="3633733" cy="685621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44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256032" marR="0" indent="-256032"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44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512064" marR="0" indent="-256032"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44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768096" marR="0" indent="-256032"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44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800" marR="0" indent="0" algn="l" defTabSz="2438400" rtl="0" eaLnBrk="1" latinLnBrk="0" hangingPunct="1">
              <a:lnSpc>
                <a:spcPct val="110000"/>
              </a:lnSpc>
              <a:spcBef>
                <a:spcPts val="0"/>
              </a:spcBef>
              <a:spcAft>
                <a:spcPts val="0"/>
              </a:spcAft>
              <a:buClrTx/>
              <a:buSzPct val="100000"/>
              <a:buFont typeface="Arial" panose="020B0604020202020204" pitchFamily="34" charset="0"/>
              <a:buNone/>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defTabSz="1828565">
              <a:buClr>
                <a:srgbClr val="000000"/>
              </a:buClr>
              <a:defRPr/>
            </a:pPr>
            <a:r>
              <a:rPr lang="en-US" sz="2800" dirty="0">
                <a:solidFill>
                  <a:srgbClr val="000000"/>
                </a:solidFill>
                <a:latin typeface="+mn-lt"/>
              </a:rPr>
              <a:t>Generative AI </a:t>
            </a:r>
            <a:br>
              <a:rPr lang="en-US" sz="2800" dirty="0">
                <a:solidFill>
                  <a:srgbClr val="000000"/>
                </a:solidFill>
                <a:latin typeface="+mn-lt"/>
              </a:rPr>
            </a:br>
            <a:r>
              <a:rPr lang="en-US" sz="2800" dirty="0">
                <a:solidFill>
                  <a:srgbClr val="000000"/>
                </a:solidFill>
                <a:latin typeface="+mn-lt"/>
              </a:rPr>
              <a:t>expected to represent</a:t>
            </a:r>
            <a:br>
              <a:rPr lang="en-US" sz="2800" dirty="0">
                <a:solidFill>
                  <a:srgbClr val="000000"/>
                </a:solidFill>
                <a:latin typeface="+mn-lt"/>
              </a:rPr>
            </a:br>
            <a:r>
              <a:rPr lang="en-US" sz="8599" dirty="0">
                <a:solidFill>
                  <a:schemeClr val="accent1"/>
                </a:solidFill>
                <a:latin typeface="+mn-lt"/>
              </a:rPr>
              <a:t>30% </a:t>
            </a:r>
            <a:br>
              <a:rPr lang="en-US" sz="2800" dirty="0">
                <a:solidFill>
                  <a:srgbClr val="000000"/>
                </a:solidFill>
                <a:latin typeface="+mn-lt"/>
              </a:rPr>
            </a:br>
            <a:r>
              <a:rPr lang="en-US" sz="2800" dirty="0">
                <a:solidFill>
                  <a:srgbClr val="000000"/>
                </a:solidFill>
                <a:latin typeface="+mn-lt"/>
              </a:rPr>
              <a:t>of overall market </a:t>
            </a:r>
            <a:br>
              <a:rPr lang="en-US" sz="2800" dirty="0">
                <a:solidFill>
                  <a:srgbClr val="000000"/>
                </a:solidFill>
                <a:latin typeface="+mn-lt"/>
              </a:rPr>
            </a:br>
            <a:r>
              <a:rPr lang="en-US" sz="2800" dirty="0">
                <a:solidFill>
                  <a:srgbClr val="000000"/>
                </a:solidFill>
                <a:latin typeface="+mn-lt"/>
              </a:rPr>
              <a:t>by 2025 </a:t>
            </a:r>
            <a:r>
              <a:rPr lang="en-US" sz="2800" baseline="30000" dirty="0">
                <a:solidFill>
                  <a:srgbClr val="000000"/>
                </a:solidFill>
                <a:latin typeface="+mn-lt"/>
              </a:rPr>
              <a:t>(3)</a:t>
            </a:r>
            <a:endParaRPr lang="en-US" sz="4000" baseline="30000" dirty="0">
              <a:solidFill>
                <a:srgbClr val="000000"/>
              </a:solidFill>
              <a:latin typeface="+mn-lt"/>
            </a:endParaRPr>
          </a:p>
        </p:txBody>
      </p:sp>
      <p:sp>
        <p:nvSpPr>
          <p:cNvPr id="13" name="TextBox 12">
            <a:extLst>
              <a:ext uri="{FF2B5EF4-FFF2-40B4-BE49-F238E27FC236}">
                <a16:creationId xmlns:a16="http://schemas.microsoft.com/office/drawing/2014/main" id="{6646FCDC-ED9A-9E96-8E97-D614E77503A0}"/>
              </a:ext>
            </a:extLst>
          </p:cNvPr>
          <p:cNvSpPr txBox="1"/>
          <p:nvPr/>
        </p:nvSpPr>
        <p:spPr>
          <a:xfrm>
            <a:off x="6301340" y="12362823"/>
            <a:ext cx="17775347" cy="73856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2482687">
              <a:defRPr/>
            </a:pPr>
            <a:r>
              <a:rPr lang="en-US" sz="1400" baseline="30000" dirty="0">
                <a:ea typeface="Calibri" panose="020F0502020204030204" pitchFamily="34" charset="0"/>
                <a:cs typeface="Times New Roman" panose="02020603050405020304" pitchFamily="18" charset="0"/>
              </a:rPr>
              <a:t>1</a:t>
            </a:r>
            <a:r>
              <a:rPr lang="en-US" sz="1400" dirty="0">
                <a:ea typeface="Calibri" panose="020F0502020204030204" pitchFamily="34" charset="0"/>
                <a:cs typeface="Times New Roman" panose="02020603050405020304" pitchFamily="18" charset="0"/>
                <a:hlinkClick r:id="rId3"/>
              </a:rPr>
              <a:t>Scale Zeitgeist: AI Readiness Report, a survey of more than 1,600 executives and ML practitioners</a:t>
            </a:r>
            <a:endParaRPr lang="en-US" sz="1400" dirty="0">
              <a:ea typeface="Calibri" panose="020F0502020204030204" pitchFamily="34" charset="0"/>
              <a:cs typeface="Times New Roman" panose="02020603050405020304" pitchFamily="18" charset="0"/>
            </a:endParaRPr>
          </a:p>
          <a:p>
            <a:pPr defTabSz="2482687">
              <a:defRPr/>
            </a:pPr>
            <a:r>
              <a:rPr lang="en-US" sz="1400" baseline="30000" dirty="0"/>
              <a:t>2</a:t>
            </a:r>
            <a:r>
              <a:rPr lang="en-US" sz="1400" dirty="0">
                <a:hlinkClick r:id="rId4"/>
              </a:rPr>
              <a:t>Goldman Sacks on </a:t>
            </a:r>
            <a:r>
              <a:rPr lang="en-CA" sz="1400" dirty="0">
                <a:hlinkClick r:id="rId4"/>
              </a:rPr>
              <a:t>generative AI could raise global GDP by 7%</a:t>
            </a:r>
            <a:endParaRPr lang="en-US" sz="1400" dirty="0"/>
          </a:p>
          <a:p>
            <a:pPr defTabSz="930961">
              <a:defRPr/>
            </a:pPr>
            <a:r>
              <a:rPr lang="en-US" sz="1400" kern="100" baseline="30000" dirty="0">
                <a:ea typeface="Calibri" panose="020F0502020204030204" pitchFamily="34" charset="0"/>
                <a:cs typeface="Times New Roman" panose="02020603050405020304" pitchFamily="18" charset="0"/>
              </a:rPr>
              <a:t>3</a:t>
            </a:r>
            <a:r>
              <a:rPr lang="en-US" sz="1400" kern="100" dirty="0">
                <a:ea typeface="Calibri" panose="020F0502020204030204" pitchFamily="34" charset="0"/>
                <a:cs typeface="Times New Roman" panose="02020603050405020304" pitchFamily="18" charset="0"/>
                <a:hlinkClick r:id="rId5"/>
              </a:rPr>
              <a:t>Boston Consulting Group (BCG)</a:t>
            </a:r>
            <a:endParaRPr lang="en-US" sz="1400" dirty="0">
              <a:ea typeface="IBM Plex Sans" charset="0"/>
              <a:cs typeface="IBM Plex Sans" charset="0"/>
            </a:endParaRPr>
          </a:p>
        </p:txBody>
      </p:sp>
    </p:spTree>
    <p:extLst>
      <p:ext uri="{BB962C8B-B14F-4D97-AF65-F5344CB8AC3E}">
        <p14:creationId xmlns:p14="http://schemas.microsoft.com/office/powerpoint/2010/main" val="291638470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E1AA-7951-ED3A-2DB2-850654FB74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116EA-E33B-07D8-AE97-39EB4508B759}"/>
              </a:ext>
            </a:extLst>
          </p:cNvPr>
          <p:cNvSpPr>
            <a:spLocks noGrp="1"/>
          </p:cNvSpPr>
          <p:nvPr>
            <p:ph type="title"/>
          </p:nvPr>
        </p:nvSpPr>
        <p:spPr>
          <a:xfrm>
            <a:off x="568251" y="688357"/>
            <a:ext cx="6772350" cy="2859087"/>
          </a:xfrm>
        </p:spPr>
        <p:txBody>
          <a:bodyPr/>
          <a:lstStyle/>
          <a:p>
            <a:r>
              <a:rPr lang="en-US" sz="7800" dirty="0"/>
              <a:t>Is it living up to all the hype? </a:t>
            </a:r>
          </a:p>
        </p:txBody>
      </p:sp>
      <p:sp>
        <p:nvSpPr>
          <p:cNvPr id="19" name="Text Placeholder 5">
            <a:extLst>
              <a:ext uri="{FF2B5EF4-FFF2-40B4-BE49-F238E27FC236}">
                <a16:creationId xmlns:a16="http://schemas.microsoft.com/office/drawing/2014/main" id="{6ECF88D4-BEDB-2438-7A49-C877A43CFA81}"/>
              </a:ext>
            </a:extLst>
          </p:cNvPr>
          <p:cNvSpPr txBox="1">
            <a:spLocks/>
          </p:cNvSpPr>
          <p:nvPr/>
        </p:nvSpPr>
        <p:spPr>
          <a:xfrm>
            <a:off x="11274500" y="7392530"/>
            <a:ext cx="10908167" cy="2018073"/>
          </a:xfrm>
          <a:prstGeom prst="rect">
            <a:avLst/>
          </a:prstGeom>
        </p:spPr>
        <p:txBody>
          <a:bodyPr/>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40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r>
              <a:rPr lang="en-US" sz="3000" i="1" dirty="0"/>
              <a:t>HSBC Perspectives Podcast: </a:t>
            </a:r>
            <a:r>
              <a:rPr lang="en-US" sz="3000" b="1" i="1" dirty="0"/>
              <a:t>Scaling AI </a:t>
            </a:r>
            <a:r>
              <a:rPr lang="en-US" sz="3000" i="1" dirty="0"/>
              <a:t>(April 14, 2025)</a:t>
            </a:r>
          </a:p>
          <a:p>
            <a:r>
              <a:rPr lang="en-US" sz="3000" i="0" u="none" strike="noStrike" dirty="0">
                <a:solidFill>
                  <a:srgbClr val="131313"/>
                </a:solidFill>
                <a:effectLst/>
                <a:latin typeface="IBM Plex Sans" panose="020B0503050203000203" pitchFamily="34" charset="0"/>
              </a:rPr>
              <a:t>Arvind Krishna, Chairman and CEO of IBM and Stuart Riley, Group Chief Information Officer, HSBC. </a:t>
            </a:r>
            <a:endParaRPr lang="en-US" i="1" dirty="0">
              <a:solidFill>
                <a:srgbClr val="6F6F6F"/>
              </a:solidFill>
              <a:hlinkClick r:id="rId3">
                <a:extLst>
                  <a:ext uri="{A12FA001-AC4F-418D-AE19-62706E023703}">
                    <ahyp:hlinkClr xmlns:ahyp="http://schemas.microsoft.com/office/drawing/2018/hyperlinkcolor" val="tx"/>
                  </a:ext>
                </a:extLst>
              </a:hlinkClick>
            </a:endParaRPr>
          </a:p>
          <a:p>
            <a:r>
              <a:rPr lang="en-US" dirty="0"/>
              <a:t>.     </a:t>
            </a:r>
          </a:p>
        </p:txBody>
      </p:sp>
      <p:pic>
        <p:nvPicPr>
          <p:cNvPr id="5" name="Picture 4" descr="Two men sitting at a table talking&#10;&#10;AI-generated content may be incorrect.">
            <a:extLst>
              <a:ext uri="{FF2B5EF4-FFF2-40B4-BE49-F238E27FC236}">
                <a16:creationId xmlns:a16="http://schemas.microsoft.com/office/drawing/2014/main" id="{7CB8C424-39DB-D335-8EC0-FAD5F2A4C5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4262" y="1307555"/>
            <a:ext cx="10341386" cy="6084975"/>
          </a:xfrm>
          <a:prstGeom prst="rect">
            <a:avLst/>
          </a:prstGeom>
        </p:spPr>
      </p:pic>
      <p:sp>
        <p:nvSpPr>
          <p:cNvPr id="7" name="TextBox 6">
            <a:extLst>
              <a:ext uri="{FF2B5EF4-FFF2-40B4-BE49-F238E27FC236}">
                <a16:creationId xmlns:a16="http://schemas.microsoft.com/office/drawing/2014/main" id="{75A94E87-BAC8-7DA3-586B-994E29F273FE}"/>
              </a:ext>
            </a:extLst>
          </p:cNvPr>
          <p:cNvSpPr txBox="1"/>
          <p:nvPr/>
        </p:nvSpPr>
        <p:spPr>
          <a:xfrm>
            <a:off x="20727903" y="7392530"/>
            <a:ext cx="2616140" cy="33855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1600" i="1" dirty="0">
                <a:hlinkClick r:id="rId3"/>
              </a:rPr>
              <a:t>Link to Source </a:t>
            </a:r>
          </a:p>
        </p:txBody>
      </p:sp>
      <p:sp>
        <p:nvSpPr>
          <p:cNvPr id="4" name="TextBox 3">
            <a:extLst>
              <a:ext uri="{FF2B5EF4-FFF2-40B4-BE49-F238E27FC236}">
                <a16:creationId xmlns:a16="http://schemas.microsoft.com/office/drawing/2014/main" id="{6400D427-19B8-23E7-E65D-9B9DAED2BCAD}"/>
              </a:ext>
            </a:extLst>
          </p:cNvPr>
          <p:cNvSpPr txBox="1"/>
          <p:nvPr/>
        </p:nvSpPr>
        <p:spPr>
          <a:xfrm>
            <a:off x="568250" y="5152639"/>
            <a:ext cx="9117617" cy="212365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dirty="0"/>
              <a:t>In technology we “tend to </a:t>
            </a:r>
            <a:r>
              <a:rPr lang="en-US" sz="4800" b="1" dirty="0">
                <a:solidFill>
                  <a:schemeClr val="accent1"/>
                </a:solidFill>
              </a:rPr>
              <a:t>overestimate the short term</a:t>
            </a:r>
            <a:r>
              <a:rPr lang="en-US" b="1" dirty="0"/>
              <a:t>, </a:t>
            </a:r>
            <a:r>
              <a:rPr lang="en-US" dirty="0"/>
              <a:t>and </a:t>
            </a:r>
            <a:r>
              <a:rPr lang="en-US" sz="4800" b="1" dirty="0">
                <a:solidFill>
                  <a:schemeClr val="accent1"/>
                </a:solidFill>
              </a:rPr>
              <a:t>underestimate the long term</a:t>
            </a:r>
            <a:r>
              <a:rPr lang="en-US" b="1" dirty="0"/>
              <a:t>” </a:t>
            </a:r>
          </a:p>
        </p:txBody>
      </p:sp>
      <p:cxnSp>
        <p:nvCxnSpPr>
          <p:cNvPr id="6" name="Elbow Connector 5">
            <a:extLst>
              <a:ext uri="{FF2B5EF4-FFF2-40B4-BE49-F238E27FC236}">
                <a16:creationId xmlns:a16="http://schemas.microsoft.com/office/drawing/2014/main" id="{0333C4CF-CD9B-042E-E275-FE554A964E20}"/>
              </a:ext>
            </a:extLst>
          </p:cNvPr>
          <p:cNvCxnSpPr>
            <a:cxnSpLocks/>
          </p:cNvCxnSpPr>
          <p:nvPr/>
        </p:nvCxnSpPr>
        <p:spPr bwMode="auto">
          <a:xfrm rot="16200000" flipH="1">
            <a:off x="6382997" y="2511906"/>
            <a:ext cx="1894532" cy="1781741"/>
          </a:xfrm>
          <a:prstGeom prst="bentConnector3">
            <a:avLst>
              <a:gd name="adj1" fmla="val -53"/>
            </a:avLst>
          </a:prstGeom>
          <a:ln w="76200">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11122F2-CA9F-B535-EF22-9B3EB32916F3}"/>
              </a:ext>
            </a:extLst>
          </p:cNvPr>
          <p:cNvSpPr/>
          <p:nvPr/>
        </p:nvSpPr>
        <p:spPr bwMode="auto">
          <a:xfrm>
            <a:off x="10261600" y="9410603"/>
            <a:ext cx="14122400" cy="4305397"/>
          </a:xfrm>
          <a:prstGeom prst="rect">
            <a:avLst/>
          </a:pr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327600" marR="0" indent="-3276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2000" b="0" i="0" u="none" strike="noStrike" cap="none" normalizeH="0" baseline="0" dirty="0">
              <a:ln>
                <a:noFill/>
              </a:ln>
              <a:solidFill>
                <a:schemeClr val="bg1"/>
              </a:solidFill>
              <a:effectLst/>
              <a:latin typeface="+mn-lt"/>
            </a:endParaRPr>
          </a:p>
        </p:txBody>
      </p:sp>
      <p:sp>
        <p:nvSpPr>
          <p:cNvPr id="14" name="Title 1">
            <a:extLst>
              <a:ext uri="{FF2B5EF4-FFF2-40B4-BE49-F238E27FC236}">
                <a16:creationId xmlns:a16="http://schemas.microsoft.com/office/drawing/2014/main" id="{392CD52C-F0B7-BF3E-D002-E807AC32BE7F}"/>
              </a:ext>
            </a:extLst>
          </p:cNvPr>
          <p:cNvSpPr txBox="1">
            <a:spLocks/>
          </p:cNvSpPr>
          <p:nvPr/>
        </p:nvSpPr>
        <p:spPr>
          <a:xfrm>
            <a:off x="10728250" y="9869295"/>
            <a:ext cx="13655750" cy="3846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200" bIns="0"/>
          <a:lstStyle>
            <a:lvl1pPr marL="0" marR="0" indent="0" algn="l" defTabSz="2438156" rtl="0" eaLnBrk="1" latinLnBrk="0" hangingPunct="1">
              <a:lnSpc>
                <a:spcPct val="100000"/>
              </a:lnSpc>
              <a:spcBef>
                <a:spcPts val="0"/>
              </a:spcBef>
              <a:spcAft>
                <a:spcPts val="0"/>
              </a:spcAft>
              <a:buClrTx/>
              <a:buSzTx/>
              <a:buFontTx/>
              <a:buNone/>
              <a:tabLst/>
              <a:defRPr sz="8599"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marL="571500" indent="-571500">
              <a:buFont typeface="Arial" panose="020B0604020202020204" pitchFamily="34" charset="0"/>
              <a:buChar char="•"/>
            </a:pPr>
            <a:r>
              <a:rPr lang="en-US" sz="3600" i="1" dirty="0"/>
              <a:t>The </a:t>
            </a:r>
            <a:r>
              <a:rPr lang="en-US" sz="3600" b="1" i="1" dirty="0"/>
              <a:t>value of Gen-AI is growing</a:t>
            </a:r>
            <a:r>
              <a:rPr lang="en-US" sz="3600" i="1" dirty="0"/>
              <a:t>, and the real game-changer is when it is </a:t>
            </a:r>
            <a:r>
              <a:rPr lang="en-US" sz="3600" b="1" i="1" dirty="0"/>
              <a:t>purpose built </a:t>
            </a:r>
            <a:r>
              <a:rPr lang="en-US" sz="3600" i="1" dirty="0"/>
              <a:t>to solve business problems </a:t>
            </a:r>
            <a:r>
              <a:rPr lang="en-US" sz="3600" b="1" i="1" dirty="0"/>
              <a:t>at scale. </a:t>
            </a:r>
          </a:p>
          <a:p>
            <a:pPr marL="571500" indent="-571500">
              <a:buFont typeface="Arial" panose="020B0604020202020204" pitchFamily="34" charset="0"/>
              <a:buChar char="•"/>
            </a:pPr>
            <a:endParaRPr lang="en-US" sz="3600" i="1" dirty="0"/>
          </a:p>
          <a:p>
            <a:pPr marL="571500" indent="-571500">
              <a:buFont typeface="Arial" panose="020B0604020202020204" pitchFamily="34" charset="0"/>
              <a:buChar char="•"/>
            </a:pPr>
            <a:r>
              <a:rPr lang="en-US" sz="3600" i="1" dirty="0"/>
              <a:t>Gen-AI can be </a:t>
            </a:r>
            <a:r>
              <a:rPr lang="en-US" sz="3600" b="1" i="1" dirty="0"/>
              <a:t>the catalyst </a:t>
            </a:r>
            <a:r>
              <a:rPr lang="en-US" sz="3600" i="1" dirty="0"/>
              <a:t>to enable us to solve the mainframe skills challenges by upskilling faster, having less reliance on SMEs and increasing productivity.</a:t>
            </a:r>
          </a:p>
        </p:txBody>
      </p:sp>
      <p:sp>
        <p:nvSpPr>
          <p:cNvPr id="16" name="TextBox 15">
            <a:extLst>
              <a:ext uri="{FF2B5EF4-FFF2-40B4-BE49-F238E27FC236}">
                <a16:creationId xmlns:a16="http://schemas.microsoft.com/office/drawing/2014/main" id="{22AB5991-1F46-29B3-9841-8F07D5E8ED9B}"/>
              </a:ext>
            </a:extLst>
          </p:cNvPr>
          <p:cNvSpPr txBox="1"/>
          <p:nvPr/>
        </p:nvSpPr>
        <p:spPr>
          <a:xfrm>
            <a:off x="568249" y="7731084"/>
            <a:ext cx="9117617" cy="212365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dirty="0"/>
              <a:t>The developer productivity gain at IBM using Gen-AI code assistants is around</a:t>
            </a:r>
            <a:r>
              <a:rPr lang="en-US" sz="4800" dirty="0">
                <a:solidFill>
                  <a:schemeClr val="accent1"/>
                </a:solidFill>
              </a:rPr>
              <a:t> </a:t>
            </a:r>
            <a:r>
              <a:rPr lang="en-US" sz="4800" b="1" dirty="0">
                <a:solidFill>
                  <a:schemeClr val="accent1"/>
                </a:solidFill>
              </a:rPr>
              <a:t>6% </a:t>
            </a:r>
            <a:r>
              <a:rPr lang="en-US" dirty="0"/>
              <a:t>today</a:t>
            </a:r>
          </a:p>
        </p:txBody>
      </p:sp>
      <p:sp>
        <p:nvSpPr>
          <p:cNvPr id="18" name="TextBox 17">
            <a:extLst>
              <a:ext uri="{FF2B5EF4-FFF2-40B4-BE49-F238E27FC236}">
                <a16:creationId xmlns:a16="http://schemas.microsoft.com/office/drawing/2014/main" id="{BD90C765-99ED-4C0A-428A-F3563408282D}"/>
              </a:ext>
            </a:extLst>
          </p:cNvPr>
          <p:cNvSpPr txBox="1"/>
          <p:nvPr/>
        </p:nvSpPr>
        <p:spPr>
          <a:xfrm>
            <a:off x="568249" y="10309529"/>
            <a:ext cx="8301431" cy="249299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dirty="0"/>
              <a:t>And we can expect that to grow to </a:t>
            </a:r>
          </a:p>
          <a:p>
            <a:r>
              <a:rPr lang="en-US" sz="4800" b="1" dirty="0">
                <a:solidFill>
                  <a:schemeClr val="accent1"/>
                </a:solidFill>
              </a:rPr>
              <a:t>25-30% </a:t>
            </a:r>
            <a:r>
              <a:rPr lang="en-US" dirty="0"/>
              <a:t>in the next few years, and possibly even more for targeted use cases.  </a:t>
            </a:r>
          </a:p>
        </p:txBody>
      </p:sp>
    </p:spTree>
    <p:extLst>
      <p:ext uri="{BB962C8B-B14F-4D97-AF65-F5344CB8AC3E}">
        <p14:creationId xmlns:p14="http://schemas.microsoft.com/office/powerpoint/2010/main" val="28770066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6"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71310-ECD3-115C-75F4-6BE1EE28C4F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95F36B4-2530-B712-43D3-1F8062848BBD}"/>
              </a:ext>
            </a:extLst>
          </p:cNvPr>
          <p:cNvSpPr>
            <a:spLocks noGrp="1"/>
          </p:cNvSpPr>
          <p:nvPr>
            <p:ph type="title"/>
          </p:nvPr>
        </p:nvSpPr>
        <p:spPr>
          <a:xfrm>
            <a:off x="575998" y="386043"/>
            <a:ext cx="22819228" cy="2008818"/>
          </a:xfrm>
        </p:spPr>
        <p:txBody>
          <a:bodyPr/>
          <a:lstStyle/>
          <a:p>
            <a:r>
              <a:rPr lang="en-US" b="1" dirty="0">
                <a:cs typeface="Arial" panose="020B0604020202020204" pitchFamily="34" charset="0"/>
              </a:rPr>
              <a:t>Gen-AI </a:t>
            </a:r>
            <a:r>
              <a:rPr lang="en-US" b="1" dirty="0">
                <a:solidFill>
                  <a:srgbClr val="0062FF"/>
                </a:solidFill>
                <a:cs typeface="Arial" panose="020B0604020202020204" pitchFamily="34" charset="0"/>
              </a:rPr>
              <a:t>x </a:t>
            </a:r>
            <a:r>
              <a:rPr lang="en-US" b="1" dirty="0">
                <a:solidFill>
                  <a:schemeClr val="tx1"/>
                </a:solidFill>
                <a:cs typeface="Arial" panose="020B0604020202020204" pitchFamily="34" charset="0"/>
              </a:rPr>
              <a:t>IBM Z</a:t>
            </a:r>
            <a:br>
              <a:rPr lang="en-US" dirty="0">
                <a:cs typeface="Arial" panose="020B0604020202020204" pitchFamily="34" charset="0"/>
              </a:rPr>
            </a:br>
            <a:r>
              <a:rPr lang="en-US" dirty="0">
                <a:cs typeface="Arial" panose="020B0604020202020204" pitchFamily="34" charset="0"/>
              </a:rPr>
              <a:t>The IBM watson</a:t>
            </a:r>
            <a:r>
              <a:rPr lang="en-US" dirty="0">
                <a:solidFill>
                  <a:srgbClr val="0062FF"/>
                </a:solidFill>
                <a:cs typeface="Arial" panose="020B0604020202020204" pitchFamily="34" charset="0"/>
              </a:rPr>
              <a:t>x</a:t>
            </a:r>
            <a:r>
              <a:rPr lang="en-US" dirty="0">
                <a:cs typeface="Arial" panose="020B0604020202020204" pitchFamily="34" charset="0"/>
              </a:rPr>
              <a:t> portfolio, built for IBM Z</a:t>
            </a:r>
          </a:p>
        </p:txBody>
      </p:sp>
      <p:sp>
        <p:nvSpPr>
          <p:cNvPr id="93" name="Title 1">
            <a:extLst>
              <a:ext uri="{FF2B5EF4-FFF2-40B4-BE49-F238E27FC236}">
                <a16:creationId xmlns:a16="http://schemas.microsoft.com/office/drawing/2014/main" id="{848F1289-F26B-E85B-18FF-1D56DA6EB19A}"/>
              </a:ext>
            </a:extLst>
          </p:cNvPr>
          <p:cNvSpPr txBox="1">
            <a:spLocks/>
          </p:cNvSpPr>
          <p:nvPr/>
        </p:nvSpPr>
        <p:spPr>
          <a:xfrm>
            <a:off x="486825" y="4927600"/>
            <a:ext cx="5782146" cy="3201342"/>
          </a:xfrm>
          <a:prstGeom prst="rect">
            <a:avLst/>
          </a:prstGeom>
        </p:spPr>
        <p:txBody>
          <a:bodyPr vert="horz" lIns="0" tIns="0" rIns="0" bIns="0" rtlCol="0" anchor="ctr">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800" dirty="0">
                <a:solidFill>
                  <a:srgbClr val="272727"/>
                </a:solidFill>
                <a:latin typeface="IBM Plex Sans Medm" panose="020B0503050203000203" pitchFamily="34" charset="0"/>
              </a:rPr>
              <a:t>IBM watson</a:t>
            </a:r>
            <a:r>
              <a:rPr lang="en-US" sz="3800" dirty="0">
                <a:solidFill>
                  <a:srgbClr val="0062FF"/>
                </a:solidFill>
                <a:latin typeface="IBM Plex Sans Medm" panose="020B0503050203000203" pitchFamily="34" charset="0"/>
              </a:rPr>
              <a:t>x</a:t>
            </a:r>
            <a:r>
              <a:rPr lang="en-US" sz="3800" dirty="0">
                <a:solidFill>
                  <a:srgbClr val="272727"/>
                </a:solidFill>
                <a:latin typeface="IBM Plex Sans Medm" panose="020B0503050203000203" pitchFamily="34" charset="0"/>
              </a:rPr>
              <a:t> Assistants </a:t>
            </a:r>
            <a:r>
              <a:rPr lang="en-US" sz="3800" dirty="0">
                <a:solidFill>
                  <a:srgbClr val="272727"/>
                </a:solidFill>
                <a:latin typeface="IBM Plex Sans Light" panose="020B0403050203000203" pitchFamily="34" charset="0"/>
              </a:rPr>
              <a:t>deliver </a:t>
            </a:r>
            <a:r>
              <a:rPr lang="en-US" sz="3800" dirty="0">
                <a:solidFill>
                  <a:srgbClr val="0062FF"/>
                </a:solidFill>
                <a:latin typeface="IBM Plex Sans Light" panose="020B0403050203000203" pitchFamily="34" charset="0"/>
              </a:rPr>
              <a:t>enterprise-ready AI solutions</a:t>
            </a:r>
            <a:r>
              <a:rPr lang="en-US" sz="3800" dirty="0">
                <a:solidFill>
                  <a:srgbClr val="272727"/>
                </a:solidFill>
                <a:latin typeface="IBM Plex Sans Light" panose="020B0403050203000203" pitchFamily="34" charset="0"/>
              </a:rPr>
              <a:t> to address skills gaps and increase productivity for targeted, business use cases.</a:t>
            </a:r>
            <a:br>
              <a:rPr lang="en-US" sz="2400" dirty="0">
                <a:solidFill>
                  <a:srgbClr val="272727"/>
                </a:solidFill>
                <a:latin typeface="IBM Plex Sans Light" panose="020B0403050203000203" pitchFamily="34" charset="0"/>
              </a:rPr>
            </a:br>
            <a:endParaRPr lang="en-US" sz="2400" dirty="0">
              <a:solidFill>
                <a:srgbClr val="272727"/>
              </a:solidFill>
              <a:latin typeface="IBM Plex Sans Light" panose="020B0403050203000203" pitchFamily="34" charset="0"/>
            </a:endParaRPr>
          </a:p>
        </p:txBody>
      </p:sp>
      <p:cxnSp>
        <p:nvCxnSpPr>
          <p:cNvPr id="3" name="Straight Connector 2">
            <a:extLst>
              <a:ext uri="{FF2B5EF4-FFF2-40B4-BE49-F238E27FC236}">
                <a16:creationId xmlns:a16="http://schemas.microsoft.com/office/drawing/2014/main" id="{C3E94F12-118B-3974-8B31-34D7D4A24C50}"/>
              </a:ext>
            </a:extLst>
          </p:cNvPr>
          <p:cNvCxnSpPr>
            <a:cxnSpLocks/>
          </p:cNvCxnSpPr>
          <p:nvPr/>
        </p:nvCxnSpPr>
        <p:spPr bwMode="auto">
          <a:xfrm flipV="1">
            <a:off x="7367828" y="4645159"/>
            <a:ext cx="0" cy="7363340"/>
          </a:xfrm>
          <a:prstGeom prst="line">
            <a:avLst/>
          </a:prstGeom>
          <a:ln w="9525">
            <a:solidFill>
              <a:srgbClr val="000000">
                <a:alpha val="25000"/>
              </a:srgb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2DF84C11-3C2A-83DB-7CE8-6A6E85C4A9A8}"/>
              </a:ext>
            </a:extLst>
          </p:cNvPr>
          <p:cNvSpPr>
            <a:spLocks noChangeAspect="1"/>
          </p:cNvSpPr>
          <p:nvPr/>
        </p:nvSpPr>
        <p:spPr bwMode="auto">
          <a:xfrm>
            <a:off x="8315902" y="5999562"/>
            <a:ext cx="4231695" cy="4104920"/>
          </a:xfrm>
          <a:prstGeom prst="rect">
            <a:avLst/>
          </a:prstGeom>
          <a:solidFill>
            <a:srgbClr val="0062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7" name="Title 1">
            <a:extLst>
              <a:ext uri="{FF2B5EF4-FFF2-40B4-BE49-F238E27FC236}">
                <a16:creationId xmlns:a16="http://schemas.microsoft.com/office/drawing/2014/main" id="{6880F610-877B-491F-A1E2-BD8D30CA69EF}"/>
              </a:ext>
            </a:extLst>
          </p:cNvPr>
          <p:cNvSpPr txBox="1">
            <a:spLocks/>
          </p:cNvSpPr>
          <p:nvPr/>
        </p:nvSpPr>
        <p:spPr>
          <a:xfrm>
            <a:off x="8369516" y="6117800"/>
            <a:ext cx="3088758"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Assistant</a:t>
            </a:r>
            <a:r>
              <a:rPr lang="en-US" sz="3600" dirty="0">
                <a:solidFill>
                  <a:schemeClr val="bg1"/>
                </a:solidFill>
                <a:latin typeface="IBM Plex Sans Medm" panose="020B0503050203000203" pitchFamily="34" charset="0"/>
              </a:rPr>
              <a:t> for Z</a:t>
            </a:r>
          </a:p>
          <a:p>
            <a:pPr defTabSz="1828617"/>
            <a:r>
              <a:rPr lang="en-US" sz="4000" dirty="0">
                <a:solidFill>
                  <a:schemeClr val="bg1"/>
                </a:solidFill>
                <a:latin typeface="IBM Plex Sans Medm" panose="020B0503050203000203" pitchFamily="34" charset="0"/>
              </a:rPr>
              <a:t> </a:t>
            </a:r>
            <a:endParaRPr lang="en-US" sz="4000" dirty="0">
              <a:solidFill>
                <a:schemeClr val="bg1"/>
              </a:solidFill>
              <a:latin typeface="IBM Plex Sans Light" panose="020B0403050203000203" pitchFamily="34" charset="0"/>
            </a:endParaRPr>
          </a:p>
        </p:txBody>
      </p:sp>
      <p:sp>
        <p:nvSpPr>
          <p:cNvPr id="8" name="Title 1">
            <a:extLst>
              <a:ext uri="{FF2B5EF4-FFF2-40B4-BE49-F238E27FC236}">
                <a16:creationId xmlns:a16="http://schemas.microsoft.com/office/drawing/2014/main" id="{8D6F37CC-65DB-A24E-EDA0-6FBAFF273692}"/>
              </a:ext>
            </a:extLst>
          </p:cNvPr>
          <p:cNvSpPr txBox="1">
            <a:spLocks/>
          </p:cNvSpPr>
          <p:nvPr/>
        </p:nvSpPr>
        <p:spPr>
          <a:xfrm>
            <a:off x="8190416" y="4927600"/>
            <a:ext cx="4357178" cy="1050681"/>
          </a:xfrm>
          <a:prstGeom prst="rect">
            <a:avLst/>
          </a:prstGeom>
        </p:spPr>
        <p:txBody>
          <a:bodyPr vert="horz" lIns="0" tIns="0" rIns="0" bIns="0" rtlCol="0" anchor="ctr">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algn="ctr" defTabSz="1828617"/>
            <a:r>
              <a:rPr lang="en-US" sz="3800" dirty="0">
                <a:solidFill>
                  <a:srgbClr val="272727"/>
                </a:solidFill>
                <a:latin typeface="IBM Plex Sans Light" panose="020B0403050203000203" pitchFamily="34" charset="0"/>
              </a:rPr>
              <a:t>For all IBM Z</a:t>
            </a:r>
            <a:br>
              <a:rPr lang="en-US" sz="2400" dirty="0">
                <a:solidFill>
                  <a:srgbClr val="272727"/>
                </a:solidFill>
                <a:latin typeface="IBM Plex Sans Light" panose="020B0403050203000203" pitchFamily="34" charset="0"/>
              </a:rPr>
            </a:br>
            <a:endParaRPr lang="en-US" sz="2400" dirty="0">
              <a:solidFill>
                <a:srgbClr val="272727"/>
              </a:solidFill>
              <a:latin typeface="IBM Plex Sans Light" panose="020B0403050203000203" pitchFamily="34" charset="0"/>
            </a:endParaRPr>
          </a:p>
        </p:txBody>
      </p:sp>
      <p:sp>
        <p:nvSpPr>
          <p:cNvPr id="9" name="Title 1">
            <a:extLst>
              <a:ext uri="{FF2B5EF4-FFF2-40B4-BE49-F238E27FC236}">
                <a16:creationId xmlns:a16="http://schemas.microsoft.com/office/drawing/2014/main" id="{355AC5CE-4210-401C-5C08-0CC7D964B1BF}"/>
              </a:ext>
            </a:extLst>
          </p:cNvPr>
          <p:cNvSpPr txBox="1">
            <a:spLocks/>
          </p:cNvSpPr>
          <p:nvPr/>
        </p:nvSpPr>
        <p:spPr>
          <a:xfrm>
            <a:off x="15151976" y="4595479"/>
            <a:ext cx="7533444" cy="1322481"/>
          </a:xfrm>
          <a:prstGeom prst="rect">
            <a:avLst/>
          </a:prstGeom>
        </p:spPr>
        <p:txBody>
          <a:bodyPr vert="horz" lIns="0" tIns="0" rIns="0" bIns="0" rtlCol="0" anchor="ctr">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algn="ctr" defTabSz="1828617"/>
            <a:r>
              <a:rPr lang="en-US" sz="3800" dirty="0">
                <a:solidFill>
                  <a:srgbClr val="272727"/>
                </a:solidFill>
                <a:latin typeface="IBM Plex Sans Light" panose="020B0403050203000203" pitchFamily="34" charset="0"/>
              </a:rPr>
              <a:t>For IBM Z Development</a:t>
            </a:r>
            <a:endParaRPr lang="en-US" sz="2400" dirty="0">
              <a:solidFill>
                <a:srgbClr val="272727"/>
              </a:solidFill>
              <a:latin typeface="IBM Plex Sans Light" panose="020B0403050203000203" pitchFamily="34" charset="0"/>
            </a:endParaRPr>
          </a:p>
        </p:txBody>
      </p:sp>
      <p:sp>
        <p:nvSpPr>
          <p:cNvPr id="15" name="TextBox 14">
            <a:extLst>
              <a:ext uri="{FF2B5EF4-FFF2-40B4-BE49-F238E27FC236}">
                <a16:creationId xmlns:a16="http://schemas.microsoft.com/office/drawing/2014/main" id="{670D4259-5D1B-380C-6110-BE26D97F5189}"/>
              </a:ext>
            </a:extLst>
          </p:cNvPr>
          <p:cNvSpPr txBox="1"/>
          <p:nvPr/>
        </p:nvSpPr>
        <p:spPr>
          <a:xfrm>
            <a:off x="8315901" y="8042379"/>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Transform engagement and interaction with the mainframe.</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
        <p:nvSpPr>
          <p:cNvPr id="17" name="Rectangle 16">
            <a:extLst>
              <a:ext uri="{FF2B5EF4-FFF2-40B4-BE49-F238E27FC236}">
                <a16:creationId xmlns:a16="http://schemas.microsoft.com/office/drawing/2014/main" id="{97FDA39E-369E-472A-DAEA-6D50109A556C}"/>
              </a:ext>
            </a:extLst>
          </p:cNvPr>
          <p:cNvSpPr>
            <a:spLocks noChangeAspect="1"/>
          </p:cNvSpPr>
          <p:nvPr/>
        </p:nvSpPr>
        <p:spPr bwMode="auto">
          <a:xfrm>
            <a:off x="14248832" y="6067324"/>
            <a:ext cx="4231695" cy="4104920"/>
          </a:xfrm>
          <a:prstGeom prst="rect">
            <a:avLst/>
          </a:prstGeom>
          <a:solidFill>
            <a:schemeClr val="accent2"/>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18" name="Title 1">
            <a:extLst>
              <a:ext uri="{FF2B5EF4-FFF2-40B4-BE49-F238E27FC236}">
                <a16:creationId xmlns:a16="http://schemas.microsoft.com/office/drawing/2014/main" id="{9AE9DC36-4FFD-0216-C1AD-95B58382B711}"/>
              </a:ext>
            </a:extLst>
          </p:cNvPr>
          <p:cNvSpPr txBox="1">
            <a:spLocks/>
          </p:cNvSpPr>
          <p:nvPr/>
        </p:nvSpPr>
        <p:spPr>
          <a:xfrm>
            <a:off x="14302446" y="6185562"/>
            <a:ext cx="4178080"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Code Assistant</a:t>
            </a:r>
            <a:endParaRPr lang="en-US" sz="4000" dirty="0">
              <a:solidFill>
                <a:schemeClr val="bg1"/>
              </a:solidFill>
              <a:latin typeface="IBM Plex Sans Light" panose="020B0403050203000203" pitchFamily="34" charset="0"/>
            </a:endParaRPr>
          </a:p>
        </p:txBody>
      </p:sp>
      <p:sp>
        <p:nvSpPr>
          <p:cNvPr id="19" name="TextBox 18">
            <a:extLst>
              <a:ext uri="{FF2B5EF4-FFF2-40B4-BE49-F238E27FC236}">
                <a16:creationId xmlns:a16="http://schemas.microsoft.com/office/drawing/2014/main" id="{B19FD0D1-E84D-0819-C608-E57D0694D56B}"/>
              </a:ext>
            </a:extLst>
          </p:cNvPr>
          <p:cNvSpPr txBox="1"/>
          <p:nvPr/>
        </p:nvSpPr>
        <p:spPr>
          <a:xfrm>
            <a:off x="14248831" y="8110141"/>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Accelerate development for multiple programming languages</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
        <p:nvSpPr>
          <p:cNvPr id="20" name="Rectangle 19">
            <a:extLst>
              <a:ext uri="{FF2B5EF4-FFF2-40B4-BE49-F238E27FC236}">
                <a16:creationId xmlns:a16="http://schemas.microsoft.com/office/drawing/2014/main" id="{E7C464BB-2309-2D68-8239-E97B30105686}"/>
              </a:ext>
            </a:extLst>
          </p:cNvPr>
          <p:cNvSpPr>
            <a:spLocks noChangeAspect="1"/>
          </p:cNvSpPr>
          <p:nvPr/>
        </p:nvSpPr>
        <p:spPr bwMode="auto">
          <a:xfrm>
            <a:off x="18918699" y="6075762"/>
            <a:ext cx="4231695" cy="4104920"/>
          </a:xfrm>
          <a:prstGeom prst="rect">
            <a:avLst/>
          </a:prstGeom>
          <a:solidFill>
            <a:schemeClr val="accent2"/>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21" name="Title 1">
            <a:extLst>
              <a:ext uri="{FF2B5EF4-FFF2-40B4-BE49-F238E27FC236}">
                <a16:creationId xmlns:a16="http://schemas.microsoft.com/office/drawing/2014/main" id="{7442AE9F-BC0E-2DD5-9BCE-21F83BC79719}"/>
              </a:ext>
            </a:extLst>
          </p:cNvPr>
          <p:cNvSpPr txBox="1">
            <a:spLocks/>
          </p:cNvSpPr>
          <p:nvPr/>
        </p:nvSpPr>
        <p:spPr>
          <a:xfrm>
            <a:off x="18972313" y="6194000"/>
            <a:ext cx="4178080"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Code Assistant for Z</a:t>
            </a:r>
            <a:endParaRPr lang="en-US" sz="4000" dirty="0">
              <a:solidFill>
                <a:schemeClr val="bg1"/>
              </a:solidFill>
              <a:latin typeface="IBM Plex Sans Light" panose="020B0403050203000203" pitchFamily="34" charset="0"/>
            </a:endParaRPr>
          </a:p>
        </p:txBody>
      </p:sp>
      <p:sp>
        <p:nvSpPr>
          <p:cNvPr id="22" name="TextBox 21">
            <a:extLst>
              <a:ext uri="{FF2B5EF4-FFF2-40B4-BE49-F238E27FC236}">
                <a16:creationId xmlns:a16="http://schemas.microsoft.com/office/drawing/2014/main" id="{C0728903-5AF3-687E-6AB3-1119AE1A2787}"/>
              </a:ext>
            </a:extLst>
          </p:cNvPr>
          <p:cNvSpPr txBox="1"/>
          <p:nvPr/>
        </p:nvSpPr>
        <p:spPr>
          <a:xfrm>
            <a:off x="18918698" y="8118579"/>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Accelerate </a:t>
            </a:r>
            <a:r>
              <a:rPr lang="en-CA" sz="3200" i="1" dirty="0">
                <a:solidFill>
                  <a:schemeClr val="bg1"/>
                </a:solidFill>
                <a:latin typeface="IBM Plex Sans Light" panose="020B0403050203000203" pitchFamily="34" charset="0"/>
              </a:rPr>
              <a:t>mainframe modernization, across the application lifecycle</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Tree>
    <p:extLst>
      <p:ext uri="{BB962C8B-B14F-4D97-AF65-F5344CB8AC3E}">
        <p14:creationId xmlns:p14="http://schemas.microsoft.com/office/powerpoint/2010/main" val="147476756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 name="Picture Placeholder 6" descr="Picture Placeholder 6"/>
          <p:cNvPicPr>
            <a:picLocks noGrp="1" noChangeAspect="1"/>
          </p:cNvPicPr>
          <p:nvPr>
            <p:ph type="pic" idx="21"/>
          </p:nvPr>
        </p:nvPicPr>
        <p:blipFill>
          <a:blip r:embed="rId3"/>
          <a:stretch>
            <a:fillRect/>
          </a:stretch>
        </p:blipFill>
        <p:spPr>
          <a:prstGeom prst="rect">
            <a:avLst/>
          </a:prstGeom>
        </p:spPr>
      </p:pic>
      <p:sp>
        <p:nvSpPr>
          <p:cNvPr id="5" name="TextBox 4">
            <a:extLst>
              <a:ext uri="{FF2B5EF4-FFF2-40B4-BE49-F238E27FC236}">
                <a16:creationId xmlns:a16="http://schemas.microsoft.com/office/drawing/2014/main" id="{B4CFF36B-1B31-C979-D707-2F7208064022}"/>
              </a:ext>
            </a:extLst>
          </p:cNvPr>
          <p:cNvSpPr txBox="1"/>
          <p:nvPr/>
        </p:nvSpPr>
        <p:spPr>
          <a:xfrm>
            <a:off x="1986904" y="5491540"/>
            <a:ext cx="9306667"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4800" b="0" i="1" u="none" strike="noStrike" kern="0" cap="none" spc="0" normalizeH="0" baseline="0" noProof="0" dirty="0">
                <a:ln>
                  <a:noFill/>
                </a:ln>
                <a:solidFill>
                  <a:schemeClr val="accent1"/>
                </a:solidFill>
                <a:effectLst/>
                <a:uLnTx/>
                <a:uFillTx/>
                <a:latin typeface="IBM Plex Sans Light" panose="020B0403050203000203" pitchFamily="34" charset="0"/>
                <a:sym typeface="IBM Plex Sans Light"/>
              </a:rPr>
              <a:t>Transform engagement and interaction with the mainframe.</a:t>
            </a:r>
            <a:endParaRPr kumimoji="0" lang="en-US" sz="4800" b="0" i="0" u="none" strike="noStrike" kern="0" cap="none" spc="0" normalizeH="0" baseline="0" noProof="0" dirty="0">
              <a:ln>
                <a:noFill/>
              </a:ln>
              <a:solidFill>
                <a:schemeClr val="accent1"/>
              </a:solidFill>
              <a:effectLst/>
              <a:uLnTx/>
              <a:uFillTx/>
              <a:latin typeface="IBM Plex Sans Light"/>
              <a:sym typeface="IBM Plex Sans Light"/>
            </a:endParaRPr>
          </a:p>
        </p:txBody>
      </p:sp>
      <p:sp>
        <p:nvSpPr>
          <p:cNvPr id="11" name="IBM watsonx Assistant for Z…">
            <a:extLst>
              <a:ext uri="{FF2B5EF4-FFF2-40B4-BE49-F238E27FC236}">
                <a16:creationId xmlns:a16="http://schemas.microsoft.com/office/drawing/2014/main" id="{5A69EC70-4B25-D2B5-7187-7CC87C983BF7}"/>
              </a:ext>
            </a:extLst>
          </p:cNvPr>
          <p:cNvSpPr txBox="1">
            <a:spLocks/>
          </p:cNvSpPr>
          <p:nvPr/>
        </p:nvSpPr>
        <p:spPr>
          <a:xfrm>
            <a:off x="2396239" y="2832560"/>
            <a:ext cx="6900161" cy="219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IBM watsonx </a:t>
            </a:r>
          </a:p>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1" i="0" u="none" strike="noStrike" kern="0" cap="none" spc="0" normalizeH="0" baseline="0" noProof="0" dirty="0">
                <a:ln>
                  <a:noFill/>
                </a:ln>
                <a:solidFill>
                  <a:schemeClr val="accent1"/>
                </a:solidFill>
                <a:effectLst/>
                <a:uLnTx/>
                <a:uFillTx/>
                <a:latin typeface="IBM Plex Sans Light"/>
                <a:sym typeface="IBM Plex Sans Light"/>
              </a:rPr>
              <a:t>Assistant for Z</a:t>
            </a:r>
          </a:p>
        </p:txBody>
      </p:sp>
      <p:pic>
        <p:nvPicPr>
          <p:cNvPr id="12" name="Graphic 11">
            <a:extLst>
              <a:ext uri="{FF2B5EF4-FFF2-40B4-BE49-F238E27FC236}">
                <a16:creationId xmlns:a16="http://schemas.microsoft.com/office/drawing/2014/main" id="{8337C982-8460-19BA-6F0E-14208EE4D8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8722" y="2832560"/>
            <a:ext cx="1678182" cy="1678182"/>
          </a:xfrm>
          <a:prstGeom prst="rect">
            <a:avLst/>
          </a:prstGeom>
        </p:spPr>
      </p:pic>
      <p:pic>
        <p:nvPicPr>
          <p:cNvPr id="6" name="Picture 5" descr="A picture containing mollusk, appliance, dryer&#10;&#10;Description automatically generated">
            <a:extLst>
              <a:ext uri="{FF2B5EF4-FFF2-40B4-BE49-F238E27FC236}">
                <a16:creationId xmlns:a16="http://schemas.microsoft.com/office/drawing/2014/main" id="{EFA91704-55BC-BBB7-76D9-BFB1D09784F0}"/>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7895"/>
          <a:stretch/>
        </p:blipFill>
        <p:spPr>
          <a:xfrm>
            <a:off x="12763499" y="1786"/>
            <a:ext cx="11602890" cy="13714214"/>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89FC6368-59E2-125F-DB16-781CE4E69F8B}"/>
              </a:ext>
            </a:extLst>
          </p:cNvPr>
          <p:cNvSpPr/>
          <p:nvPr/>
        </p:nvSpPr>
        <p:spPr bwMode="auto">
          <a:xfrm>
            <a:off x="-6332" y="7633008"/>
            <a:ext cx="24447484" cy="6184900"/>
          </a:xfrm>
          <a:custGeom>
            <a:avLst/>
            <a:gdLst>
              <a:gd name="connsiteX0" fmla="*/ 12700 w 6286500"/>
              <a:gd name="connsiteY0" fmla="*/ 0 h 2495550"/>
              <a:gd name="connsiteX1" fmla="*/ 76200 w 6286500"/>
              <a:gd name="connsiteY1" fmla="*/ 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83125 w 6286500"/>
              <a:gd name="connsiteY17" fmla="*/ 111442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86338 w 6286500"/>
              <a:gd name="connsiteY18" fmla="*/ 947738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300663 w 6286500"/>
              <a:gd name="connsiteY19" fmla="*/ 866775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07025 w 6286500"/>
              <a:gd name="connsiteY20" fmla="*/ 844550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43613 w 6286500"/>
              <a:gd name="connsiteY22" fmla="*/ 1003300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6178550 w 6286500"/>
              <a:gd name="connsiteY24" fmla="*/ 1376363 h 2495550"/>
              <a:gd name="connsiteX25" fmla="*/ 5702300 w 6286500"/>
              <a:gd name="connsiteY25" fmla="*/ 2495550 h 2495550"/>
              <a:gd name="connsiteX26" fmla="*/ 0 w 6286500"/>
              <a:gd name="connsiteY26" fmla="*/ 2489200 h 2495550"/>
              <a:gd name="connsiteX27" fmla="*/ 12700 w 6286500"/>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86500 w 6410325"/>
              <a:gd name="connsiteY23" fmla="*/ 1111250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6246813 w 6410325"/>
              <a:gd name="connsiteY25" fmla="*/ 1512888 h 2495550"/>
              <a:gd name="connsiteX26" fmla="*/ 5702300 w 6410325"/>
              <a:gd name="connsiteY26" fmla="*/ 2495550 h 2495550"/>
              <a:gd name="connsiteX27" fmla="*/ 0 w 6410325"/>
              <a:gd name="connsiteY27" fmla="*/ 2489200 h 2495550"/>
              <a:gd name="connsiteX28" fmla="*/ 12700 w 6410325"/>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5702300 w 6554788"/>
              <a:gd name="connsiteY26" fmla="*/ 2495550 h 2495550"/>
              <a:gd name="connsiteX27" fmla="*/ 0 w 6554788"/>
              <a:gd name="connsiteY27" fmla="*/ 2489200 h 2495550"/>
              <a:gd name="connsiteX28" fmla="*/ 12700 w 6554788"/>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6396037 w 6554788"/>
              <a:gd name="connsiteY26" fmla="*/ 1522413 h 2495550"/>
              <a:gd name="connsiteX27" fmla="*/ 5702300 w 6554788"/>
              <a:gd name="connsiteY27" fmla="*/ 2495550 h 2495550"/>
              <a:gd name="connsiteX28" fmla="*/ 0 w 6554788"/>
              <a:gd name="connsiteY28" fmla="*/ 2489200 h 2495550"/>
              <a:gd name="connsiteX29" fmla="*/ 12700 w 6554788"/>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5702300 w 6781800"/>
              <a:gd name="connsiteY27" fmla="*/ 2495550 h 2495550"/>
              <a:gd name="connsiteX28" fmla="*/ 0 w 6781800"/>
              <a:gd name="connsiteY28" fmla="*/ 2489200 h 2495550"/>
              <a:gd name="connsiteX29" fmla="*/ 12700 w 6781800"/>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6589712 w 6781800"/>
              <a:gd name="connsiteY27" fmla="*/ 1635125 h 2495550"/>
              <a:gd name="connsiteX28" fmla="*/ 5702300 w 6781800"/>
              <a:gd name="connsiteY28" fmla="*/ 2495550 h 2495550"/>
              <a:gd name="connsiteX29" fmla="*/ 0 w 6781800"/>
              <a:gd name="connsiteY29" fmla="*/ 2489200 h 2495550"/>
              <a:gd name="connsiteX30" fmla="*/ 12700 w 6781800"/>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5702300 w 6948487"/>
              <a:gd name="connsiteY28" fmla="*/ 2495550 h 2495550"/>
              <a:gd name="connsiteX29" fmla="*/ 0 w 6948487"/>
              <a:gd name="connsiteY29" fmla="*/ 2489200 h 2495550"/>
              <a:gd name="connsiteX30" fmla="*/ 12700 w 6948487"/>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6719887 w 6948487"/>
              <a:gd name="connsiteY28" fmla="*/ 1711325 h 2495550"/>
              <a:gd name="connsiteX29" fmla="*/ 5702300 w 6948487"/>
              <a:gd name="connsiteY29" fmla="*/ 2495550 h 2495550"/>
              <a:gd name="connsiteX30" fmla="*/ 0 w 6948487"/>
              <a:gd name="connsiteY30" fmla="*/ 2489200 h 2495550"/>
              <a:gd name="connsiteX31" fmla="*/ 12700 w 6948487"/>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5702300 w 7092950"/>
              <a:gd name="connsiteY29" fmla="*/ 2495550 h 2495550"/>
              <a:gd name="connsiteX30" fmla="*/ 0 w 7092950"/>
              <a:gd name="connsiteY30" fmla="*/ 2489200 h 2495550"/>
              <a:gd name="connsiteX31" fmla="*/ 12700 w 7092950"/>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6770686 w 7092950"/>
              <a:gd name="connsiteY29" fmla="*/ 1809750 h 2495550"/>
              <a:gd name="connsiteX30" fmla="*/ 5702300 w 7092950"/>
              <a:gd name="connsiteY30" fmla="*/ 2495550 h 2495550"/>
              <a:gd name="connsiteX31" fmla="*/ 0 w 7092950"/>
              <a:gd name="connsiteY31" fmla="*/ 2489200 h 2495550"/>
              <a:gd name="connsiteX32" fmla="*/ 12700 w 7092950"/>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5702300 w 7331074"/>
              <a:gd name="connsiteY30" fmla="*/ 2495550 h 2495550"/>
              <a:gd name="connsiteX31" fmla="*/ 0 w 7331074"/>
              <a:gd name="connsiteY31" fmla="*/ 2489200 h 2495550"/>
              <a:gd name="connsiteX32" fmla="*/ 12700 w 7331074"/>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7027861 w 7331074"/>
              <a:gd name="connsiteY30" fmla="*/ 1835150 h 2495550"/>
              <a:gd name="connsiteX31" fmla="*/ 5702300 w 7331074"/>
              <a:gd name="connsiteY31" fmla="*/ 2495550 h 2495550"/>
              <a:gd name="connsiteX32" fmla="*/ 0 w 7331074"/>
              <a:gd name="connsiteY32" fmla="*/ 2489200 h 2495550"/>
              <a:gd name="connsiteX33" fmla="*/ 12700 w 7331074"/>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5702300 w 7570786"/>
              <a:gd name="connsiteY31" fmla="*/ 2495550 h 2495550"/>
              <a:gd name="connsiteX32" fmla="*/ 0 w 7570786"/>
              <a:gd name="connsiteY32" fmla="*/ 2489200 h 2495550"/>
              <a:gd name="connsiteX33" fmla="*/ 12700 w 7570786"/>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7050086 w 7570786"/>
              <a:gd name="connsiteY31" fmla="*/ 1928813 h 2495550"/>
              <a:gd name="connsiteX32" fmla="*/ 5702300 w 7570786"/>
              <a:gd name="connsiteY32" fmla="*/ 2495550 h 2495550"/>
              <a:gd name="connsiteX33" fmla="*/ 0 w 7570786"/>
              <a:gd name="connsiteY33" fmla="*/ 2489200 h 2495550"/>
              <a:gd name="connsiteX34" fmla="*/ 12700 w 7570786"/>
              <a:gd name="connsiteY34" fmla="*/ 0 h 2495550"/>
              <a:gd name="connsiteX0" fmla="*/ 12700 w 7796211"/>
              <a:gd name="connsiteY0" fmla="*/ 0 h 2495550"/>
              <a:gd name="connsiteX1" fmla="*/ 63500 w 7796211"/>
              <a:gd name="connsiteY1" fmla="*/ 69850 h 2495550"/>
              <a:gd name="connsiteX2" fmla="*/ 152400 w 7796211"/>
              <a:gd name="connsiteY2" fmla="*/ 165100 h 2495550"/>
              <a:gd name="connsiteX3" fmla="*/ 711200 w 7796211"/>
              <a:gd name="connsiteY3" fmla="*/ 742950 h 2495550"/>
              <a:gd name="connsiteX4" fmla="*/ 971550 w 7796211"/>
              <a:gd name="connsiteY4" fmla="*/ 984250 h 2495550"/>
              <a:gd name="connsiteX5" fmla="*/ 1333500 w 7796211"/>
              <a:gd name="connsiteY5" fmla="*/ 1250950 h 2495550"/>
              <a:gd name="connsiteX6" fmla="*/ 1733550 w 7796211"/>
              <a:gd name="connsiteY6" fmla="*/ 1492250 h 2495550"/>
              <a:gd name="connsiteX7" fmla="*/ 2178050 w 7796211"/>
              <a:gd name="connsiteY7" fmla="*/ 1657350 h 2495550"/>
              <a:gd name="connsiteX8" fmla="*/ 2622550 w 7796211"/>
              <a:gd name="connsiteY8" fmla="*/ 1739900 h 2495550"/>
              <a:gd name="connsiteX9" fmla="*/ 2851150 w 7796211"/>
              <a:gd name="connsiteY9" fmla="*/ 1746250 h 2495550"/>
              <a:gd name="connsiteX10" fmla="*/ 3079750 w 7796211"/>
              <a:gd name="connsiteY10" fmla="*/ 1733550 h 2495550"/>
              <a:gd name="connsiteX11" fmla="*/ 3270250 w 7796211"/>
              <a:gd name="connsiteY11" fmla="*/ 1701800 h 2495550"/>
              <a:gd name="connsiteX12" fmla="*/ 3517900 w 7796211"/>
              <a:gd name="connsiteY12" fmla="*/ 1651000 h 2495550"/>
              <a:gd name="connsiteX13" fmla="*/ 3733800 w 7796211"/>
              <a:gd name="connsiteY13" fmla="*/ 1549400 h 2495550"/>
              <a:gd name="connsiteX14" fmla="*/ 3937000 w 7796211"/>
              <a:gd name="connsiteY14" fmla="*/ 1460500 h 2495550"/>
              <a:gd name="connsiteX15" fmla="*/ 4102100 w 7796211"/>
              <a:gd name="connsiteY15" fmla="*/ 1333500 h 2495550"/>
              <a:gd name="connsiteX16" fmla="*/ 4310062 w 7796211"/>
              <a:gd name="connsiteY16" fmla="*/ 1198563 h 2495550"/>
              <a:gd name="connsiteX17" fmla="*/ 4618037 w 7796211"/>
              <a:gd name="connsiteY17" fmla="*/ 993775 h 2495550"/>
              <a:gd name="connsiteX18" fmla="*/ 4940300 w 7796211"/>
              <a:gd name="connsiteY18" fmla="*/ 869951 h 2495550"/>
              <a:gd name="connsiteX19" fmla="*/ 5137150 w 7796211"/>
              <a:gd name="connsiteY19" fmla="*/ 831850 h 2495550"/>
              <a:gd name="connsiteX20" fmla="*/ 5421313 w 7796211"/>
              <a:gd name="connsiteY20" fmla="*/ 822325 h 2495550"/>
              <a:gd name="connsiteX21" fmla="*/ 5757863 w 7796211"/>
              <a:gd name="connsiteY21" fmla="*/ 874712 h 2495550"/>
              <a:gd name="connsiteX22" fmla="*/ 6037263 w 7796211"/>
              <a:gd name="connsiteY22" fmla="*/ 981075 h 2495550"/>
              <a:gd name="connsiteX23" fmla="*/ 6278563 w 7796211"/>
              <a:gd name="connsiteY23" fmla="*/ 1112837 h 2495550"/>
              <a:gd name="connsiteX24" fmla="*/ 6410325 w 7796211"/>
              <a:gd name="connsiteY24" fmla="*/ 1204913 h 2495550"/>
              <a:gd name="connsiteX25" fmla="*/ 6554788 w 7796211"/>
              <a:gd name="connsiteY25" fmla="*/ 1296988 h 2495550"/>
              <a:gd name="connsiteX26" fmla="*/ 6781800 w 7796211"/>
              <a:gd name="connsiteY26" fmla="*/ 1444626 h 2495550"/>
              <a:gd name="connsiteX27" fmla="*/ 6948487 w 7796211"/>
              <a:gd name="connsiteY27" fmla="*/ 1531938 h 2495550"/>
              <a:gd name="connsiteX28" fmla="*/ 7092950 w 7796211"/>
              <a:gd name="connsiteY28" fmla="*/ 1604963 h 2495550"/>
              <a:gd name="connsiteX29" fmla="*/ 7331074 w 7796211"/>
              <a:gd name="connsiteY29" fmla="*/ 1681163 h 2495550"/>
              <a:gd name="connsiteX30" fmla="*/ 7570786 w 7796211"/>
              <a:gd name="connsiteY30" fmla="*/ 1712913 h 2495550"/>
              <a:gd name="connsiteX31" fmla="*/ 7796211 w 7796211"/>
              <a:gd name="connsiteY31" fmla="*/ 1717676 h 2495550"/>
              <a:gd name="connsiteX32" fmla="*/ 5702300 w 7796211"/>
              <a:gd name="connsiteY32" fmla="*/ 2495550 h 2495550"/>
              <a:gd name="connsiteX33" fmla="*/ 0 w 7796211"/>
              <a:gd name="connsiteY33" fmla="*/ 2489200 h 2495550"/>
              <a:gd name="connsiteX34" fmla="*/ 12700 w 7796211"/>
              <a:gd name="connsiteY34" fmla="*/ 0 h 24955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0 w 7786686"/>
              <a:gd name="connsiteY33" fmla="*/ 3092450 h 3092450"/>
              <a:gd name="connsiteX34" fmla="*/ 3175 w 7786686"/>
              <a:gd name="connsiteY34"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533647 w 7786686"/>
              <a:gd name="connsiteY33" fmla="*/ 282892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495547 w 7786686"/>
              <a:gd name="connsiteY33" fmla="*/ 308927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33922 w 7786686"/>
              <a:gd name="connsiteY33" fmla="*/ 2673350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6292850 w 7786686"/>
              <a:gd name="connsiteY32" fmla="*/ 30924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7073897 w 7786686"/>
              <a:gd name="connsiteY32" fmla="*/ 2365375 h 3092450"/>
              <a:gd name="connsiteX33" fmla="*/ 6292850 w 7786686"/>
              <a:gd name="connsiteY33" fmla="*/ 3092450 h 3092450"/>
              <a:gd name="connsiteX34" fmla="*/ 4756147 w 7786686"/>
              <a:gd name="connsiteY34" fmla="*/ 3089275 h 3092450"/>
              <a:gd name="connsiteX35" fmla="*/ 2495547 w 7786686"/>
              <a:gd name="connsiteY35" fmla="*/ 3089275 h 3092450"/>
              <a:gd name="connsiteX36" fmla="*/ 0 w 7786686"/>
              <a:gd name="connsiteY36" fmla="*/ 3092450 h 3092450"/>
              <a:gd name="connsiteX37" fmla="*/ 3175 w 7786686"/>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6292850 w 7997822"/>
              <a:gd name="connsiteY33" fmla="*/ 3092450 h 3092450"/>
              <a:gd name="connsiteX34" fmla="*/ 4756147 w 7997822"/>
              <a:gd name="connsiteY34" fmla="*/ 3089275 h 3092450"/>
              <a:gd name="connsiteX35" fmla="*/ 2495547 w 7997822"/>
              <a:gd name="connsiteY35" fmla="*/ 3089275 h 3092450"/>
              <a:gd name="connsiteX36" fmla="*/ 0 w 7997822"/>
              <a:gd name="connsiteY36" fmla="*/ 3092450 h 3092450"/>
              <a:gd name="connsiteX37" fmla="*/ 3175 w 7997822"/>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4756147 w 7997822"/>
              <a:gd name="connsiteY33" fmla="*/ 3089275 h 3092450"/>
              <a:gd name="connsiteX34" fmla="*/ 2495547 w 7997822"/>
              <a:gd name="connsiteY34" fmla="*/ 3089275 h 3092450"/>
              <a:gd name="connsiteX35" fmla="*/ 0 w 7997822"/>
              <a:gd name="connsiteY35" fmla="*/ 3092450 h 3092450"/>
              <a:gd name="connsiteX36" fmla="*/ 3175 w 7997822"/>
              <a:gd name="connsiteY36"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2495547 w 7997822"/>
              <a:gd name="connsiteY33" fmla="*/ 3089275 h 3092450"/>
              <a:gd name="connsiteX34" fmla="*/ 0 w 7997822"/>
              <a:gd name="connsiteY34" fmla="*/ 3092450 h 3092450"/>
              <a:gd name="connsiteX35" fmla="*/ 3175 w 7997822"/>
              <a:gd name="connsiteY35"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0 w 7997822"/>
              <a:gd name="connsiteY33" fmla="*/ 3092450 h 3092450"/>
              <a:gd name="connsiteX34" fmla="*/ 3175 w 7997822"/>
              <a:gd name="connsiteY34"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854947 w 7997822"/>
              <a:gd name="connsiteY32" fmla="*/ 2130425 h 3092450"/>
              <a:gd name="connsiteX33" fmla="*/ 7997822 w 7997822"/>
              <a:gd name="connsiteY33" fmla="*/ 3089275 h 3092450"/>
              <a:gd name="connsiteX34" fmla="*/ 0 w 7997822"/>
              <a:gd name="connsiteY34" fmla="*/ 3092450 h 3092450"/>
              <a:gd name="connsiteX35" fmla="*/ 3175 w 7997822"/>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7997822 w 8045447"/>
              <a:gd name="connsiteY33" fmla="*/ 3089275 h 3092450"/>
              <a:gd name="connsiteX34" fmla="*/ 0 w 8045447"/>
              <a:gd name="connsiteY34" fmla="*/ 3092450 h 3092450"/>
              <a:gd name="connsiteX35" fmla="*/ 3175 w 8045447"/>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8029572 w 8045447"/>
              <a:gd name="connsiteY33" fmla="*/ 2019300 h 3092450"/>
              <a:gd name="connsiteX34" fmla="*/ 7997822 w 8045447"/>
              <a:gd name="connsiteY34" fmla="*/ 3089275 h 3092450"/>
              <a:gd name="connsiteX35" fmla="*/ 0 w 8045447"/>
              <a:gd name="connsiteY35" fmla="*/ 3092450 h 3092450"/>
              <a:gd name="connsiteX36" fmla="*/ 3175 w 8045447"/>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7997822 w 8289922"/>
              <a:gd name="connsiteY34" fmla="*/ 3089275 h 3092450"/>
              <a:gd name="connsiteX35" fmla="*/ 0 w 8289922"/>
              <a:gd name="connsiteY35" fmla="*/ 3092450 h 3092450"/>
              <a:gd name="connsiteX36" fmla="*/ 3175 w 8289922"/>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8153396 w 8289922"/>
              <a:gd name="connsiteY34" fmla="*/ 2336800 h 3092450"/>
              <a:gd name="connsiteX35" fmla="*/ 7997822 w 8289922"/>
              <a:gd name="connsiteY35" fmla="*/ 3089275 h 3092450"/>
              <a:gd name="connsiteX36" fmla="*/ 0 w 8289922"/>
              <a:gd name="connsiteY36" fmla="*/ 3092450 h 3092450"/>
              <a:gd name="connsiteX37" fmla="*/ 3175 w 8289922"/>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7997822 w 8531221"/>
              <a:gd name="connsiteY35" fmla="*/ 3089275 h 3092450"/>
              <a:gd name="connsiteX36" fmla="*/ 0 w 8531221"/>
              <a:gd name="connsiteY36" fmla="*/ 3092450 h 3092450"/>
              <a:gd name="connsiteX37" fmla="*/ 3175 w 8531221"/>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8289921 w 8531221"/>
              <a:gd name="connsiteY35" fmla="*/ 2212975 h 3092450"/>
              <a:gd name="connsiteX36" fmla="*/ 7997822 w 8531221"/>
              <a:gd name="connsiteY36" fmla="*/ 3089275 h 3092450"/>
              <a:gd name="connsiteX37" fmla="*/ 0 w 8531221"/>
              <a:gd name="connsiteY37" fmla="*/ 3092450 h 3092450"/>
              <a:gd name="connsiteX38" fmla="*/ 3175 w 8531221"/>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7997822 w 8743946"/>
              <a:gd name="connsiteY36" fmla="*/ 3089275 h 3092450"/>
              <a:gd name="connsiteX37" fmla="*/ 0 w 8743946"/>
              <a:gd name="connsiteY37" fmla="*/ 3092450 h 3092450"/>
              <a:gd name="connsiteX38" fmla="*/ 3175 w 8743946"/>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8315320 w 8743946"/>
              <a:gd name="connsiteY36" fmla="*/ 2409825 h 3092450"/>
              <a:gd name="connsiteX37" fmla="*/ 7997822 w 8743946"/>
              <a:gd name="connsiteY37" fmla="*/ 3089275 h 3092450"/>
              <a:gd name="connsiteX38" fmla="*/ 0 w 8743946"/>
              <a:gd name="connsiteY38" fmla="*/ 3092450 h 3092450"/>
              <a:gd name="connsiteX39" fmla="*/ 3175 w 8743946"/>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7997822 w 10036170"/>
              <a:gd name="connsiteY37" fmla="*/ 3089275 h 3092450"/>
              <a:gd name="connsiteX38" fmla="*/ 0 w 10036170"/>
              <a:gd name="connsiteY38" fmla="*/ 3092450 h 3092450"/>
              <a:gd name="connsiteX39" fmla="*/ 3175 w 10036170"/>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0 w 10036170"/>
              <a:gd name="connsiteY37" fmla="*/ 3092450 h 3092450"/>
              <a:gd name="connsiteX38" fmla="*/ 3175 w 10036170"/>
              <a:gd name="connsiteY38"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9448795 w 10036170"/>
              <a:gd name="connsiteY36" fmla="*/ 2336800 h 3092450"/>
              <a:gd name="connsiteX37" fmla="*/ 10036170 w 10036170"/>
              <a:gd name="connsiteY37" fmla="*/ 3082925 h 3092450"/>
              <a:gd name="connsiteX38" fmla="*/ 0 w 10036170"/>
              <a:gd name="connsiteY38" fmla="*/ 3092450 h 3092450"/>
              <a:gd name="connsiteX39" fmla="*/ 3175 w 10036170"/>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10036170 w 11506195"/>
              <a:gd name="connsiteY37" fmla="*/ 308292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0 w 11506195"/>
              <a:gd name="connsiteY37" fmla="*/ 3092450 h 3092450"/>
              <a:gd name="connsiteX38" fmla="*/ 3175 w 11506195"/>
              <a:gd name="connsiteY3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016995 w 11506195"/>
              <a:gd name="connsiteY36" fmla="*/ 16065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318620 w 11506195"/>
              <a:gd name="connsiteY37" fmla="*/ 1431925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75820 w 11506195"/>
              <a:gd name="connsiteY38" fmla="*/ 135255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66320 w 11506195"/>
              <a:gd name="connsiteY39" fmla="*/ 1270000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128245 w 11506195"/>
              <a:gd name="connsiteY40" fmla="*/ 12128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325095 w 11506195"/>
              <a:gd name="connsiteY41" fmla="*/ 1184275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569570 w 11506195"/>
              <a:gd name="connsiteY42" fmla="*/ 12287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753720 w 11506195"/>
              <a:gd name="connsiteY43" fmla="*/ 12477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0998195 w 11506195"/>
              <a:gd name="connsiteY44" fmla="*/ 1358900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172820 w 11506195"/>
              <a:gd name="connsiteY45" fmla="*/ 143510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369670 w 11506195"/>
              <a:gd name="connsiteY46" fmla="*/ 1581150 h 3092450"/>
              <a:gd name="connsiteX47" fmla="*/ 11506195 w 11506195"/>
              <a:gd name="connsiteY47" fmla="*/ 3089275 h 3092450"/>
              <a:gd name="connsiteX48" fmla="*/ 0 w 11506195"/>
              <a:gd name="connsiteY48" fmla="*/ 3092450 h 3092450"/>
              <a:gd name="connsiteX49" fmla="*/ 3175 w 11506195"/>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95933"/>
              <a:gd name="connsiteY0" fmla="*/ 0 h 3092450"/>
              <a:gd name="connsiteX1" fmla="*/ 53975 w 12395933"/>
              <a:gd name="connsiteY1" fmla="*/ 69850 h 3092450"/>
              <a:gd name="connsiteX2" fmla="*/ 142875 w 12395933"/>
              <a:gd name="connsiteY2" fmla="*/ 165100 h 3092450"/>
              <a:gd name="connsiteX3" fmla="*/ 701675 w 12395933"/>
              <a:gd name="connsiteY3" fmla="*/ 742950 h 3092450"/>
              <a:gd name="connsiteX4" fmla="*/ 962025 w 12395933"/>
              <a:gd name="connsiteY4" fmla="*/ 984250 h 3092450"/>
              <a:gd name="connsiteX5" fmla="*/ 1323975 w 12395933"/>
              <a:gd name="connsiteY5" fmla="*/ 1250950 h 3092450"/>
              <a:gd name="connsiteX6" fmla="*/ 1724025 w 12395933"/>
              <a:gd name="connsiteY6" fmla="*/ 1492250 h 3092450"/>
              <a:gd name="connsiteX7" fmla="*/ 2168525 w 12395933"/>
              <a:gd name="connsiteY7" fmla="*/ 1657350 h 3092450"/>
              <a:gd name="connsiteX8" fmla="*/ 2613025 w 12395933"/>
              <a:gd name="connsiteY8" fmla="*/ 1739900 h 3092450"/>
              <a:gd name="connsiteX9" fmla="*/ 2841625 w 12395933"/>
              <a:gd name="connsiteY9" fmla="*/ 1746250 h 3092450"/>
              <a:gd name="connsiteX10" fmla="*/ 3070225 w 12395933"/>
              <a:gd name="connsiteY10" fmla="*/ 1733550 h 3092450"/>
              <a:gd name="connsiteX11" fmla="*/ 3260725 w 12395933"/>
              <a:gd name="connsiteY11" fmla="*/ 1701800 h 3092450"/>
              <a:gd name="connsiteX12" fmla="*/ 3508375 w 12395933"/>
              <a:gd name="connsiteY12" fmla="*/ 1651000 h 3092450"/>
              <a:gd name="connsiteX13" fmla="*/ 3724275 w 12395933"/>
              <a:gd name="connsiteY13" fmla="*/ 1549400 h 3092450"/>
              <a:gd name="connsiteX14" fmla="*/ 3927475 w 12395933"/>
              <a:gd name="connsiteY14" fmla="*/ 1460500 h 3092450"/>
              <a:gd name="connsiteX15" fmla="*/ 4092575 w 12395933"/>
              <a:gd name="connsiteY15" fmla="*/ 1333500 h 3092450"/>
              <a:gd name="connsiteX16" fmla="*/ 4300537 w 12395933"/>
              <a:gd name="connsiteY16" fmla="*/ 1198563 h 3092450"/>
              <a:gd name="connsiteX17" fmla="*/ 4608512 w 12395933"/>
              <a:gd name="connsiteY17" fmla="*/ 993775 h 3092450"/>
              <a:gd name="connsiteX18" fmla="*/ 4930775 w 12395933"/>
              <a:gd name="connsiteY18" fmla="*/ 869951 h 3092450"/>
              <a:gd name="connsiteX19" fmla="*/ 5127625 w 12395933"/>
              <a:gd name="connsiteY19" fmla="*/ 831850 h 3092450"/>
              <a:gd name="connsiteX20" fmla="*/ 5411788 w 12395933"/>
              <a:gd name="connsiteY20" fmla="*/ 822325 h 3092450"/>
              <a:gd name="connsiteX21" fmla="*/ 5748338 w 12395933"/>
              <a:gd name="connsiteY21" fmla="*/ 874712 h 3092450"/>
              <a:gd name="connsiteX22" fmla="*/ 6027738 w 12395933"/>
              <a:gd name="connsiteY22" fmla="*/ 981075 h 3092450"/>
              <a:gd name="connsiteX23" fmla="*/ 6269038 w 12395933"/>
              <a:gd name="connsiteY23" fmla="*/ 1112837 h 3092450"/>
              <a:gd name="connsiteX24" fmla="*/ 6400800 w 12395933"/>
              <a:gd name="connsiteY24" fmla="*/ 1204913 h 3092450"/>
              <a:gd name="connsiteX25" fmla="*/ 6545263 w 12395933"/>
              <a:gd name="connsiteY25" fmla="*/ 1296988 h 3092450"/>
              <a:gd name="connsiteX26" fmla="*/ 6772275 w 12395933"/>
              <a:gd name="connsiteY26" fmla="*/ 1444626 h 3092450"/>
              <a:gd name="connsiteX27" fmla="*/ 6938962 w 12395933"/>
              <a:gd name="connsiteY27" fmla="*/ 1531938 h 3092450"/>
              <a:gd name="connsiteX28" fmla="*/ 7083425 w 12395933"/>
              <a:gd name="connsiteY28" fmla="*/ 1604963 h 3092450"/>
              <a:gd name="connsiteX29" fmla="*/ 7321549 w 12395933"/>
              <a:gd name="connsiteY29" fmla="*/ 1681163 h 3092450"/>
              <a:gd name="connsiteX30" fmla="*/ 7561261 w 12395933"/>
              <a:gd name="connsiteY30" fmla="*/ 1712913 h 3092450"/>
              <a:gd name="connsiteX31" fmla="*/ 7786686 w 12395933"/>
              <a:gd name="connsiteY31" fmla="*/ 1717676 h 3092450"/>
              <a:gd name="connsiteX32" fmla="*/ 8045447 w 12395933"/>
              <a:gd name="connsiteY32" fmla="*/ 1685925 h 3092450"/>
              <a:gd name="connsiteX33" fmla="*/ 8289922 w 12395933"/>
              <a:gd name="connsiteY33" fmla="*/ 1635125 h 3092450"/>
              <a:gd name="connsiteX34" fmla="*/ 8531221 w 12395933"/>
              <a:gd name="connsiteY34" fmla="*/ 1530350 h 3092450"/>
              <a:gd name="connsiteX35" fmla="*/ 8743946 w 12395933"/>
              <a:gd name="connsiteY35" fmla="*/ 1454150 h 3092450"/>
              <a:gd name="connsiteX36" fmla="*/ 9134470 w 12395933"/>
              <a:gd name="connsiteY36" fmla="*/ 1289050 h 3092450"/>
              <a:gd name="connsiteX37" fmla="*/ 9569445 w 12395933"/>
              <a:gd name="connsiteY37" fmla="*/ 1136650 h 3092450"/>
              <a:gd name="connsiteX38" fmla="*/ 9798045 w 12395933"/>
              <a:gd name="connsiteY38" fmla="*/ 1066800 h 3092450"/>
              <a:gd name="connsiteX39" fmla="*/ 9985370 w 12395933"/>
              <a:gd name="connsiteY39" fmla="*/ 1031875 h 3092450"/>
              <a:gd name="connsiteX40" fmla="*/ 10226670 w 12395933"/>
              <a:gd name="connsiteY40" fmla="*/ 1022350 h 3092450"/>
              <a:gd name="connsiteX41" fmla="*/ 10471145 w 12395933"/>
              <a:gd name="connsiteY41" fmla="*/ 1035050 h 3092450"/>
              <a:gd name="connsiteX42" fmla="*/ 10674345 w 12395933"/>
              <a:gd name="connsiteY42" fmla="*/ 1050925 h 3092450"/>
              <a:gd name="connsiteX43" fmla="*/ 10915645 w 12395933"/>
              <a:gd name="connsiteY43" fmla="*/ 1108075 h 3092450"/>
              <a:gd name="connsiteX44" fmla="*/ 11128370 w 12395933"/>
              <a:gd name="connsiteY44" fmla="*/ 1203325 h 3092450"/>
              <a:gd name="connsiteX45" fmla="*/ 11337920 w 12395933"/>
              <a:gd name="connsiteY45" fmla="*/ 1289050 h 3092450"/>
              <a:gd name="connsiteX46" fmla="*/ 11509370 w 12395933"/>
              <a:gd name="connsiteY46" fmla="*/ 1406525 h 3092450"/>
              <a:gd name="connsiteX47" fmla="*/ 11645894 w 12395933"/>
              <a:gd name="connsiteY47" fmla="*/ 1660525 h 3092450"/>
              <a:gd name="connsiteX48" fmla="*/ 11506195 w 12395933"/>
              <a:gd name="connsiteY48" fmla="*/ 3089275 h 3092450"/>
              <a:gd name="connsiteX49" fmla="*/ 0 w 12395933"/>
              <a:gd name="connsiteY49" fmla="*/ 3092450 h 3092450"/>
              <a:gd name="connsiteX50" fmla="*/ 3175 w 12395933"/>
              <a:gd name="connsiteY50" fmla="*/ 0 h 3092450"/>
              <a:gd name="connsiteX0" fmla="*/ 3175 w 12365841"/>
              <a:gd name="connsiteY0" fmla="*/ 0 h 3092450"/>
              <a:gd name="connsiteX1" fmla="*/ 53975 w 12365841"/>
              <a:gd name="connsiteY1" fmla="*/ 69850 h 3092450"/>
              <a:gd name="connsiteX2" fmla="*/ 142875 w 12365841"/>
              <a:gd name="connsiteY2" fmla="*/ 165100 h 3092450"/>
              <a:gd name="connsiteX3" fmla="*/ 701675 w 12365841"/>
              <a:gd name="connsiteY3" fmla="*/ 742950 h 3092450"/>
              <a:gd name="connsiteX4" fmla="*/ 962025 w 12365841"/>
              <a:gd name="connsiteY4" fmla="*/ 984250 h 3092450"/>
              <a:gd name="connsiteX5" fmla="*/ 1323975 w 12365841"/>
              <a:gd name="connsiteY5" fmla="*/ 1250950 h 3092450"/>
              <a:gd name="connsiteX6" fmla="*/ 1724025 w 12365841"/>
              <a:gd name="connsiteY6" fmla="*/ 1492250 h 3092450"/>
              <a:gd name="connsiteX7" fmla="*/ 2168525 w 12365841"/>
              <a:gd name="connsiteY7" fmla="*/ 1657350 h 3092450"/>
              <a:gd name="connsiteX8" fmla="*/ 2613025 w 12365841"/>
              <a:gd name="connsiteY8" fmla="*/ 1739900 h 3092450"/>
              <a:gd name="connsiteX9" fmla="*/ 2841625 w 12365841"/>
              <a:gd name="connsiteY9" fmla="*/ 1746250 h 3092450"/>
              <a:gd name="connsiteX10" fmla="*/ 3070225 w 12365841"/>
              <a:gd name="connsiteY10" fmla="*/ 1733550 h 3092450"/>
              <a:gd name="connsiteX11" fmla="*/ 3260725 w 12365841"/>
              <a:gd name="connsiteY11" fmla="*/ 1701800 h 3092450"/>
              <a:gd name="connsiteX12" fmla="*/ 3508375 w 12365841"/>
              <a:gd name="connsiteY12" fmla="*/ 1651000 h 3092450"/>
              <a:gd name="connsiteX13" fmla="*/ 3724275 w 12365841"/>
              <a:gd name="connsiteY13" fmla="*/ 1549400 h 3092450"/>
              <a:gd name="connsiteX14" fmla="*/ 3927475 w 12365841"/>
              <a:gd name="connsiteY14" fmla="*/ 1460500 h 3092450"/>
              <a:gd name="connsiteX15" fmla="*/ 4092575 w 12365841"/>
              <a:gd name="connsiteY15" fmla="*/ 1333500 h 3092450"/>
              <a:gd name="connsiteX16" fmla="*/ 4300537 w 12365841"/>
              <a:gd name="connsiteY16" fmla="*/ 1198563 h 3092450"/>
              <a:gd name="connsiteX17" fmla="*/ 4608512 w 12365841"/>
              <a:gd name="connsiteY17" fmla="*/ 993775 h 3092450"/>
              <a:gd name="connsiteX18" fmla="*/ 4930775 w 12365841"/>
              <a:gd name="connsiteY18" fmla="*/ 869951 h 3092450"/>
              <a:gd name="connsiteX19" fmla="*/ 5127625 w 12365841"/>
              <a:gd name="connsiteY19" fmla="*/ 831850 h 3092450"/>
              <a:gd name="connsiteX20" fmla="*/ 5411788 w 12365841"/>
              <a:gd name="connsiteY20" fmla="*/ 822325 h 3092450"/>
              <a:gd name="connsiteX21" fmla="*/ 5748338 w 12365841"/>
              <a:gd name="connsiteY21" fmla="*/ 874712 h 3092450"/>
              <a:gd name="connsiteX22" fmla="*/ 6027738 w 12365841"/>
              <a:gd name="connsiteY22" fmla="*/ 981075 h 3092450"/>
              <a:gd name="connsiteX23" fmla="*/ 6269038 w 12365841"/>
              <a:gd name="connsiteY23" fmla="*/ 1112837 h 3092450"/>
              <a:gd name="connsiteX24" fmla="*/ 6400800 w 12365841"/>
              <a:gd name="connsiteY24" fmla="*/ 1204913 h 3092450"/>
              <a:gd name="connsiteX25" fmla="*/ 6545263 w 12365841"/>
              <a:gd name="connsiteY25" fmla="*/ 1296988 h 3092450"/>
              <a:gd name="connsiteX26" fmla="*/ 6772275 w 12365841"/>
              <a:gd name="connsiteY26" fmla="*/ 1444626 h 3092450"/>
              <a:gd name="connsiteX27" fmla="*/ 6938962 w 12365841"/>
              <a:gd name="connsiteY27" fmla="*/ 1531938 h 3092450"/>
              <a:gd name="connsiteX28" fmla="*/ 7083425 w 12365841"/>
              <a:gd name="connsiteY28" fmla="*/ 1604963 h 3092450"/>
              <a:gd name="connsiteX29" fmla="*/ 7321549 w 12365841"/>
              <a:gd name="connsiteY29" fmla="*/ 1681163 h 3092450"/>
              <a:gd name="connsiteX30" fmla="*/ 7561261 w 12365841"/>
              <a:gd name="connsiteY30" fmla="*/ 1712913 h 3092450"/>
              <a:gd name="connsiteX31" fmla="*/ 7786686 w 12365841"/>
              <a:gd name="connsiteY31" fmla="*/ 1717676 h 3092450"/>
              <a:gd name="connsiteX32" fmla="*/ 8045447 w 12365841"/>
              <a:gd name="connsiteY32" fmla="*/ 1685925 h 3092450"/>
              <a:gd name="connsiteX33" fmla="*/ 8289922 w 12365841"/>
              <a:gd name="connsiteY33" fmla="*/ 1635125 h 3092450"/>
              <a:gd name="connsiteX34" fmla="*/ 8531221 w 12365841"/>
              <a:gd name="connsiteY34" fmla="*/ 1530350 h 3092450"/>
              <a:gd name="connsiteX35" fmla="*/ 8743946 w 12365841"/>
              <a:gd name="connsiteY35" fmla="*/ 1454150 h 3092450"/>
              <a:gd name="connsiteX36" fmla="*/ 9134470 w 12365841"/>
              <a:gd name="connsiteY36" fmla="*/ 1289050 h 3092450"/>
              <a:gd name="connsiteX37" fmla="*/ 9569445 w 12365841"/>
              <a:gd name="connsiteY37" fmla="*/ 1136650 h 3092450"/>
              <a:gd name="connsiteX38" fmla="*/ 9798045 w 12365841"/>
              <a:gd name="connsiteY38" fmla="*/ 1066800 h 3092450"/>
              <a:gd name="connsiteX39" fmla="*/ 9985370 w 12365841"/>
              <a:gd name="connsiteY39" fmla="*/ 1031875 h 3092450"/>
              <a:gd name="connsiteX40" fmla="*/ 10226670 w 12365841"/>
              <a:gd name="connsiteY40" fmla="*/ 1022350 h 3092450"/>
              <a:gd name="connsiteX41" fmla="*/ 10471145 w 12365841"/>
              <a:gd name="connsiteY41" fmla="*/ 1035050 h 3092450"/>
              <a:gd name="connsiteX42" fmla="*/ 10674345 w 12365841"/>
              <a:gd name="connsiteY42" fmla="*/ 1050925 h 3092450"/>
              <a:gd name="connsiteX43" fmla="*/ 10915645 w 12365841"/>
              <a:gd name="connsiteY43" fmla="*/ 1108075 h 3092450"/>
              <a:gd name="connsiteX44" fmla="*/ 11128370 w 12365841"/>
              <a:gd name="connsiteY44" fmla="*/ 1203325 h 3092450"/>
              <a:gd name="connsiteX45" fmla="*/ 11337920 w 12365841"/>
              <a:gd name="connsiteY45" fmla="*/ 1289050 h 3092450"/>
              <a:gd name="connsiteX46" fmla="*/ 11509370 w 12365841"/>
              <a:gd name="connsiteY46" fmla="*/ 1406525 h 3092450"/>
              <a:gd name="connsiteX47" fmla="*/ 11506195 w 12365841"/>
              <a:gd name="connsiteY47" fmla="*/ 3089275 h 3092450"/>
              <a:gd name="connsiteX48" fmla="*/ 0 w 12365841"/>
              <a:gd name="connsiteY48" fmla="*/ 3092450 h 3092450"/>
              <a:gd name="connsiteX49" fmla="*/ 3175 w 12365841"/>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8387"/>
              <a:gd name="connsiteY0" fmla="*/ 0 h 3092450"/>
              <a:gd name="connsiteX1" fmla="*/ 53975 w 12358387"/>
              <a:gd name="connsiteY1" fmla="*/ 69850 h 3092450"/>
              <a:gd name="connsiteX2" fmla="*/ 142875 w 12358387"/>
              <a:gd name="connsiteY2" fmla="*/ 165100 h 3092450"/>
              <a:gd name="connsiteX3" fmla="*/ 701675 w 12358387"/>
              <a:gd name="connsiteY3" fmla="*/ 742950 h 3092450"/>
              <a:gd name="connsiteX4" fmla="*/ 962025 w 12358387"/>
              <a:gd name="connsiteY4" fmla="*/ 984250 h 3092450"/>
              <a:gd name="connsiteX5" fmla="*/ 1323975 w 12358387"/>
              <a:gd name="connsiteY5" fmla="*/ 1250950 h 3092450"/>
              <a:gd name="connsiteX6" fmla="*/ 1724025 w 12358387"/>
              <a:gd name="connsiteY6" fmla="*/ 1492250 h 3092450"/>
              <a:gd name="connsiteX7" fmla="*/ 2168525 w 12358387"/>
              <a:gd name="connsiteY7" fmla="*/ 1657350 h 3092450"/>
              <a:gd name="connsiteX8" fmla="*/ 2613025 w 12358387"/>
              <a:gd name="connsiteY8" fmla="*/ 1739900 h 3092450"/>
              <a:gd name="connsiteX9" fmla="*/ 2841625 w 12358387"/>
              <a:gd name="connsiteY9" fmla="*/ 1746250 h 3092450"/>
              <a:gd name="connsiteX10" fmla="*/ 3070225 w 12358387"/>
              <a:gd name="connsiteY10" fmla="*/ 1733550 h 3092450"/>
              <a:gd name="connsiteX11" fmla="*/ 3260725 w 12358387"/>
              <a:gd name="connsiteY11" fmla="*/ 1701800 h 3092450"/>
              <a:gd name="connsiteX12" fmla="*/ 3508375 w 12358387"/>
              <a:gd name="connsiteY12" fmla="*/ 1651000 h 3092450"/>
              <a:gd name="connsiteX13" fmla="*/ 3724275 w 12358387"/>
              <a:gd name="connsiteY13" fmla="*/ 1549400 h 3092450"/>
              <a:gd name="connsiteX14" fmla="*/ 3927475 w 12358387"/>
              <a:gd name="connsiteY14" fmla="*/ 1460500 h 3092450"/>
              <a:gd name="connsiteX15" fmla="*/ 4092575 w 12358387"/>
              <a:gd name="connsiteY15" fmla="*/ 1333500 h 3092450"/>
              <a:gd name="connsiteX16" fmla="*/ 4300537 w 12358387"/>
              <a:gd name="connsiteY16" fmla="*/ 1198563 h 3092450"/>
              <a:gd name="connsiteX17" fmla="*/ 4608512 w 12358387"/>
              <a:gd name="connsiteY17" fmla="*/ 993775 h 3092450"/>
              <a:gd name="connsiteX18" fmla="*/ 4930775 w 12358387"/>
              <a:gd name="connsiteY18" fmla="*/ 869951 h 3092450"/>
              <a:gd name="connsiteX19" fmla="*/ 5127625 w 12358387"/>
              <a:gd name="connsiteY19" fmla="*/ 831850 h 3092450"/>
              <a:gd name="connsiteX20" fmla="*/ 5411788 w 12358387"/>
              <a:gd name="connsiteY20" fmla="*/ 822325 h 3092450"/>
              <a:gd name="connsiteX21" fmla="*/ 5748338 w 12358387"/>
              <a:gd name="connsiteY21" fmla="*/ 874712 h 3092450"/>
              <a:gd name="connsiteX22" fmla="*/ 6027738 w 12358387"/>
              <a:gd name="connsiteY22" fmla="*/ 981075 h 3092450"/>
              <a:gd name="connsiteX23" fmla="*/ 6269038 w 12358387"/>
              <a:gd name="connsiteY23" fmla="*/ 1112837 h 3092450"/>
              <a:gd name="connsiteX24" fmla="*/ 6400800 w 12358387"/>
              <a:gd name="connsiteY24" fmla="*/ 1204913 h 3092450"/>
              <a:gd name="connsiteX25" fmla="*/ 6545263 w 12358387"/>
              <a:gd name="connsiteY25" fmla="*/ 1296988 h 3092450"/>
              <a:gd name="connsiteX26" fmla="*/ 6772275 w 12358387"/>
              <a:gd name="connsiteY26" fmla="*/ 1444626 h 3092450"/>
              <a:gd name="connsiteX27" fmla="*/ 6938962 w 12358387"/>
              <a:gd name="connsiteY27" fmla="*/ 1531938 h 3092450"/>
              <a:gd name="connsiteX28" fmla="*/ 7083425 w 12358387"/>
              <a:gd name="connsiteY28" fmla="*/ 1604963 h 3092450"/>
              <a:gd name="connsiteX29" fmla="*/ 7321549 w 12358387"/>
              <a:gd name="connsiteY29" fmla="*/ 1681163 h 3092450"/>
              <a:gd name="connsiteX30" fmla="*/ 7561261 w 12358387"/>
              <a:gd name="connsiteY30" fmla="*/ 1712913 h 3092450"/>
              <a:gd name="connsiteX31" fmla="*/ 7786686 w 12358387"/>
              <a:gd name="connsiteY31" fmla="*/ 1717676 h 3092450"/>
              <a:gd name="connsiteX32" fmla="*/ 8045447 w 12358387"/>
              <a:gd name="connsiteY32" fmla="*/ 1685925 h 3092450"/>
              <a:gd name="connsiteX33" fmla="*/ 8289922 w 12358387"/>
              <a:gd name="connsiteY33" fmla="*/ 1635125 h 3092450"/>
              <a:gd name="connsiteX34" fmla="*/ 8531221 w 12358387"/>
              <a:gd name="connsiteY34" fmla="*/ 1530350 h 3092450"/>
              <a:gd name="connsiteX35" fmla="*/ 8743946 w 12358387"/>
              <a:gd name="connsiteY35" fmla="*/ 1454150 h 3092450"/>
              <a:gd name="connsiteX36" fmla="*/ 9134470 w 12358387"/>
              <a:gd name="connsiteY36" fmla="*/ 1289050 h 3092450"/>
              <a:gd name="connsiteX37" fmla="*/ 9569445 w 12358387"/>
              <a:gd name="connsiteY37" fmla="*/ 1136650 h 3092450"/>
              <a:gd name="connsiteX38" fmla="*/ 9798045 w 12358387"/>
              <a:gd name="connsiteY38" fmla="*/ 1066800 h 3092450"/>
              <a:gd name="connsiteX39" fmla="*/ 9985370 w 12358387"/>
              <a:gd name="connsiteY39" fmla="*/ 1031875 h 3092450"/>
              <a:gd name="connsiteX40" fmla="*/ 10226670 w 12358387"/>
              <a:gd name="connsiteY40" fmla="*/ 1022350 h 3092450"/>
              <a:gd name="connsiteX41" fmla="*/ 10471145 w 12358387"/>
              <a:gd name="connsiteY41" fmla="*/ 1035050 h 3092450"/>
              <a:gd name="connsiteX42" fmla="*/ 10674345 w 12358387"/>
              <a:gd name="connsiteY42" fmla="*/ 1050925 h 3092450"/>
              <a:gd name="connsiteX43" fmla="*/ 10915645 w 12358387"/>
              <a:gd name="connsiteY43" fmla="*/ 1108075 h 3092450"/>
              <a:gd name="connsiteX44" fmla="*/ 11128370 w 12358387"/>
              <a:gd name="connsiteY44" fmla="*/ 1203325 h 3092450"/>
              <a:gd name="connsiteX45" fmla="*/ 11337920 w 12358387"/>
              <a:gd name="connsiteY45" fmla="*/ 1289050 h 3092450"/>
              <a:gd name="connsiteX46" fmla="*/ 11509370 w 12358387"/>
              <a:gd name="connsiteY46" fmla="*/ 1406525 h 3092450"/>
              <a:gd name="connsiteX47" fmla="*/ 11506194 w 12358387"/>
              <a:gd name="connsiteY47" fmla="*/ 1708150 h 3092450"/>
              <a:gd name="connsiteX48" fmla="*/ 11506195 w 12358387"/>
              <a:gd name="connsiteY48" fmla="*/ 3089275 h 3092450"/>
              <a:gd name="connsiteX49" fmla="*/ 0 w 12358387"/>
              <a:gd name="connsiteY49" fmla="*/ 3092450 h 3092450"/>
              <a:gd name="connsiteX50" fmla="*/ 3175 w 12358387"/>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13513"/>
              <a:gd name="connsiteY0" fmla="*/ 0 h 3092450"/>
              <a:gd name="connsiteX1" fmla="*/ 53975 w 12413513"/>
              <a:gd name="connsiteY1" fmla="*/ 69850 h 3092450"/>
              <a:gd name="connsiteX2" fmla="*/ 142875 w 12413513"/>
              <a:gd name="connsiteY2" fmla="*/ 165100 h 3092450"/>
              <a:gd name="connsiteX3" fmla="*/ 701675 w 12413513"/>
              <a:gd name="connsiteY3" fmla="*/ 742950 h 3092450"/>
              <a:gd name="connsiteX4" fmla="*/ 962025 w 12413513"/>
              <a:gd name="connsiteY4" fmla="*/ 984250 h 3092450"/>
              <a:gd name="connsiteX5" fmla="*/ 1323975 w 12413513"/>
              <a:gd name="connsiteY5" fmla="*/ 1250950 h 3092450"/>
              <a:gd name="connsiteX6" fmla="*/ 1724025 w 12413513"/>
              <a:gd name="connsiteY6" fmla="*/ 1492250 h 3092450"/>
              <a:gd name="connsiteX7" fmla="*/ 2168525 w 12413513"/>
              <a:gd name="connsiteY7" fmla="*/ 1657350 h 3092450"/>
              <a:gd name="connsiteX8" fmla="*/ 2613025 w 12413513"/>
              <a:gd name="connsiteY8" fmla="*/ 1739900 h 3092450"/>
              <a:gd name="connsiteX9" fmla="*/ 2841625 w 12413513"/>
              <a:gd name="connsiteY9" fmla="*/ 1746250 h 3092450"/>
              <a:gd name="connsiteX10" fmla="*/ 3070225 w 12413513"/>
              <a:gd name="connsiteY10" fmla="*/ 1733550 h 3092450"/>
              <a:gd name="connsiteX11" fmla="*/ 3260725 w 12413513"/>
              <a:gd name="connsiteY11" fmla="*/ 1701800 h 3092450"/>
              <a:gd name="connsiteX12" fmla="*/ 3508375 w 12413513"/>
              <a:gd name="connsiteY12" fmla="*/ 1651000 h 3092450"/>
              <a:gd name="connsiteX13" fmla="*/ 3724275 w 12413513"/>
              <a:gd name="connsiteY13" fmla="*/ 1549400 h 3092450"/>
              <a:gd name="connsiteX14" fmla="*/ 3927475 w 12413513"/>
              <a:gd name="connsiteY14" fmla="*/ 1460500 h 3092450"/>
              <a:gd name="connsiteX15" fmla="*/ 4092575 w 12413513"/>
              <a:gd name="connsiteY15" fmla="*/ 1333500 h 3092450"/>
              <a:gd name="connsiteX16" fmla="*/ 4300537 w 12413513"/>
              <a:gd name="connsiteY16" fmla="*/ 1198563 h 3092450"/>
              <a:gd name="connsiteX17" fmla="*/ 4608512 w 12413513"/>
              <a:gd name="connsiteY17" fmla="*/ 993775 h 3092450"/>
              <a:gd name="connsiteX18" fmla="*/ 4930775 w 12413513"/>
              <a:gd name="connsiteY18" fmla="*/ 869951 h 3092450"/>
              <a:gd name="connsiteX19" fmla="*/ 5127625 w 12413513"/>
              <a:gd name="connsiteY19" fmla="*/ 831850 h 3092450"/>
              <a:gd name="connsiteX20" fmla="*/ 5411788 w 12413513"/>
              <a:gd name="connsiteY20" fmla="*/ 822325 h 3092450"/>
              <a:gd name="connsiteX21" fmla="*/ 5748338 w 12413513"/>
              <a:gd name="connsiteY21" fmla="*/ 874712 h 3092450"/>
              <a:gd name="connsiteX22" fmla="*/ 6027738 w 12413513"/>
              <a:gd name="connsiteY22" fmla="*/ 981075 h 3092450"/>
              <a:gd name="connsiteX23" fmla="*/ 6269038 w 12413513"/>
              <a:gd name="connsiteY23" fmla="*/ 1112837 h 3092450"/>
              <a:gd name="connsiteX24" fmla="*/ 6400800 w 12413513"/>
              <a:gd name="connsiteY24" fmla="*/ 1204913 h 3092450"/>
              <a:gd name="connsiteX25" fmla="*/ 6545263 w 12413513"/>
              <a:gd name="connsiteY25" fmla="*/ 1296988 h 3092450"/>
              <a:gd name="connsiteX26" fmla="*/ 6772275 w 12413513"/>
              <a:gd name="connsiteY26" fmla="*/ 1444626 h 3092450"/>
              <a:gd name="connsiteX27" fmla="*/ 6938962 w 12413513"/>
              <a:gd name="connsiteY27" fmla="*/ 1531938 h 3092450"/>
              <a:gd name="connsiteX28" fmla="*/ 7083425 w 12413513"/>
              <a:gd name="connsiteY28" fmla="*/ 1604963 h 3092450"/>
              <a:gd name="connsiteX29" fmla="*/ 7321549 w 12413513"/>
              <a:gd name="connsiteY29" fmla="*/ 1681163 h 3092450"/>
              <a:gd name="connsiteX30" fmla="*/ 7561261 w 12413513"/>
              <a:gd name="connsiteY30" fmla="*/ 1712913 h 3092450"/>
              <a:gd name="connsiteX31" fmla="*/ 7786686 w 12413513"/>
              <a:gd name="connsiteY31" fmla="*/ 1717676 h 3092450"/>
              <a:gd name="connsiteX32" fmla="*/ 8045447 w 12413513"/>
              <a:gd name="connsiteY32" fmla="*/ 1685925 h 3092450"/>
              <a:gd name="connsiteX33" fmla="*/ 8289922 w 12413513"/>
              <a:gd name="connsiteY33" fmla="*/ 1635125 h 3092450"/>
              <a:gd name="connsiteX34" fmla="*/ 8531221 w 12413513"/>
              <a:gd name="connsiteY34" fmla="*/ 1530350 h 3092450"/>
              <a:gd name="connsiteX35" fmla="*/ 8743946 w 12413513"/>
              <a:gd name="connsiteY35" fmla="*/ 1454150 h 3092450"/>
              <a:gd name="connsiteX36" fmla="*/ 9134470 w 12413513"/>
              <a:gd name="connsiteY36" fmla="*/ 1289050 h 3092450"/>
              <a:gd name="connsiteX37" fmla="*/ 9569445 w 12413513"/>
              <a:gd name="connsiteY37" fmla="*/ 1136650 h 3092450"/>
              <a:gd name="connsiteX38" fmla="*/ 9798045 w 12413513"/>
              <a:gd name="connsiteY38" fmla="*/ 1066800 h 3092450"/>
              <a:gd name="connsiteX39" fmla="*/ 9985370 w 12413513"/>
              <a:gd name="connsiteY39" fmla="*/ 1031875 h 3092450"/>
              <a:gd name="connsiteX40" fmla="*/ 10226670 w 12413513"/>
              <a:gd name="connsiteY40" fmla="*/ 1022350 h 3092450"/>
              <a:gd name="connsiteX41" fmla="*/ 10471145 w 12413513"/>
              <a:gd name="connsiteY41" fmla="*/ 1035050 h 3092450"/>
              <a:gd name="connsiteX42" fmla="*/ 10674345 w 12413513"/>
              <a:gd name="connsiteY42" fmla="*/ 1050925 h 3092450"/>
              <a:gd name="connsiteX43" fmla="*/ 10915645 w 12413513"/>
              <a:gd name="connsiteY43" fmla="*/ 1108075 h 3092450"/>
              <a:gd name="connsiteX44" fmla="*/ 11128370 w 12413513"/>
              <a:gd name="connsiteY44" fmla="*/ 1203325 h 3092450"/>
              <a:gd name="connsiteX45" fmla="*/ 11337920 w 12413513"/>
              <a:gd name="connsiteY45" fmla="*/ 1289050 h 3092450"/>
              <a:gd name="connsiteX46" fmla="*/ 11509370 w 12413513"/>
              <a:gd name="connsiteY46" fmla="*/ 1406525 h 3092450"/>
              <a:gd name="connsiteX47" fmla="*/ 11706219 w 12413513"/>
              <a:gd name="connsiteY47" fmla="*/ 1539875 h 3092450"/>
              <a:gd name="connsiteX48" fmla="*/ 11506195 w 12413513"/>
              <a:gd name="connsiteY48" fmla="*/ 3089275 h 3092450"/>
              <a:gd name="connsiteX49" fmla="*/ 0 w 12413513"/>
              <a:gd name="connsiteY49" fmla="*/ 3092450 h 3092450"/>
              <a:gd name="connsiteX50" fmla="*/ 3175 w 12413513"/>
              <a:gd name="connsiteY50" fmla="*/ 0 h 3092450"/>
              <a:gd name="connsiteX0" fmla="*/ 3175 w 12558194"/>
              <a:gd name="connsiteY0" fmla="*/ 0 h 3092450"/>
              <a:gd name="connsiteX1" fmla="*/ 53975 w 12558194"/>
              <a:gd name="connsiteY1" fmla="*/ 69850 h 3092450"/>
              <a:gd name="connsiteX2" fmla="*/ 142875 w 12558194"/>
              <a:gd name="connsiteY2" fmla="*/ 165100 h 3092450"/>
              <a:gd name="connsiteX3" fmla="*/ 701675 w 12558194"/>
              <a:gd name="connsiteY3" fmla="*/ 742950 h 3092450"/>
              <a:gd name="connsiteX4" fmla="*/ 962025 w 12558194"/>
              <a:gd name="connsiteY4" fmla="*/ 984250 h 3092450"/>
              <a:gd name="connsiteX5" fmla="*/ 1323975 w 12558194"/>
              <a:gd name="connsiteY5" fmla="*/ 1250950 h 3092450"/>
              <a:gd name="connsiteX6" fmla="*/ 1724025 w 12558194"/>
              <a:gd name="connsiteY6" fmla="*/ 1492250 h 3092450"/>
              <a:gd name="connsiteX7" fmla="*/ 2168525 w 12558194"/>
              <a:gd name="connsiteY7" fmla="*/ 1657350 h 3092450"/>
              <a:gd name="connsiteX8" fmla="*/ 2613025 w 12558194"/>
              <a:gd name="connsiteY8" fmla="*/ 1739900 h 3092450"/>
              <a:gd name="connsiteX9" fmla="*/ 2841625 w 12558194"/>
              <a:gd name="connsiteY9" fmla="*/ 1746250 h 3092450"/>
              <a:gd name="connsiteX10" fmla="*/ 3070225 w 12558194"/>
              <a:gd name="connsiteY10" fmla="*/ 1733550 h 3092450"/>
              <a:gd name="connsiteX11" fmla="*/ 3260725 w 12558194"/>
              <a:gd name="connsiteY11" fmla="*/ 1701800 h 3092450"/>
              <a:gd name="connsiteX12" fmla="*/ 3508375 w 12558194"/>
              <a:gd name="connsiteY12" fmla="*/ 1651000 h 3092450"/>
              <a:gd name="connsiteX13" fmla="*/ 3724275 w 12558194"/>
              <a:gd name="connsiteY13" fmla="*/ 1549400 h 3092450"/>
              <a:gd name="connsiteX14" fmla="*/ 3927475 w 12558194"/>
              <a:gd name="connsiteY14" fmla="*/ 1460500 h 3092450"/>
              <a:gd name="connsiteX15" fmla="*/ 4092575 w 12558194"/>
              <a:gd name="connsiteY15" fmla="*/ 1333500 h 3092450"/>
              <a:gd name="connsiteX16" fmla="*/ 4300537 w 12558194"/>
              <a:gd name="connsiteY16" fmla="*/ 1198563 h 3092450"/>
              <a:gd name="connsiteX17" fmla="*/ 4608512 w 12558194"/>
              <a:gd name="connsiteY17" fmla="*/ 993775 h 3092450"/>
              <a:gd name="connsiteX18" fmla="*/ 4930775 w 12558194"/>
              <a:gd name="connsiteY18" fmla="*/ 869951 h 3092450"/>
              <a:gd name="connsiteX19" fmla="*/ 5127625 w 12558194"/>
              <a:gd name="connsiteY19" fmla="*/ 831850 h 3092450"/>
              <a:gd name="connsiteX20" fmla="*/ 5411788 w 12558194"/>
              <a:gd name="connsiteY20" fmla="*/ 822325 h 3092450"/>
              <a:gd name="connsiteX21" fmla="*/ 5748338 w 12558194"/>
              <a:gd name="connsiteY21" fmla="*/ 874712 h 3092450"/>
              <a:gd name="connsiteX22" fmla="*/ 6027738 w 12558194"/>
              <a:gd name="connsiteY22" fmla="*/ 981075 h 3092450"/>
              <a:gd name="connsiteX23" fmla="*/ 6269038 w 12558194"/>
              <a:gd name="connsiteY23" fmla="*/ 1112837 h 3092450"/>
              <a:gd name="connsiteX24" fmla="*/ 6400800 w 12558194"/>
              <a:gd name="connsiteY24" fmla="*/ 1204913 h 3092450"/>
              <a:gd name="connsiteX25" fmla="*/ 6545263 w 12558194"/>
              <a:gd name="connsiteY25" fmla="*/ 1296988 h 3092450"/>
              <a:gd name="connsiteX26" fmla="*/ 6772275 w 12558194"/>
              <a:gd name="connsiteY26" fmla="*/ 1444626 h 3092450"/>
              <a:gd name="connsiteX27" fmla="*/ 6938962 w 12558194"/>
              <a:gd name="connsiteY27" fmla="*/ 1531938 h 3092450"/>
              <a:gd name="connsiteX28" fmla="*/ 7083425 w 12558194"/>
              <a:gd name="connsiteY28" fmla="*/ 1604963 h 3092450"/>
              <a:gd name="connsiteX29" fmla="*/ 7321549 w 12558194"/>
              <a:gd name="connsiteY29" fmla="*/ 1681163 h 3092450"/>
              <a:gd name="connsiteX30" fmla="*/ 7561261 w 12558194"/>
              <a:gd name="connsiteY30" fmla="*/ 1712913 h 3092450"/>
              <a:gd name="connsiteX31" fmla="*/ 7786686 w 12558194"/>
              <a:gd name="connsiteY31" fmla="*/ 1717676 h 3092450"/>
              <a:gd name="connsiteX32" fmla="*/ 8045447 w 12558194"/>
              <a:gd name="connsiteY32" fmla="*/ 1685925 h 3092450"/>
              <a:gd name="connsiteX33" fmla="*/ 8289922 w 12558194"/>
              <a:gd name="connsiteY33" fmla="*/ 1635125 h 3092450"/>
              <a:gd name="connsiteX34" fmla="*/ 8531221 w 12558194"/>
              <a:gd name="connsiteY34" fmla="*/ 1530350 h 3092450"/>
              <a:gd name="connsiteX35" fmla="*/ 8743946 w 12558194"/>
              <a:gd name="connsiteY35" fmla="*/ 1454150 h 3092450"/>
              <a:gd name="connsiteX36" fmla="*/ 9134470 w 12558194"/>
              <a:gd name="connsiteY36" fmla="*/ 1289050 h 3092450"/>
              <a:gd name="connsiteX37" fmla="*/ 9569445 w 12558194"/>
              <a:gd name="connsiteY37" fmla="*/ 1136650 h 3092450"/>
              <a:gd name="connsiteX38" fmla="*/ 9798045 w 12558194"/>
              <a:gd name="connsiteY38" fmla="*/ 1066800 h 3092450"/>
              <a:gd name="connsiteX39" fmla="*/ 9985370 w 12558194"/>
              <a:gd name="connsiteY39" fmla="*/ 1031875 h 3092450"/>
              <a:gd name="connsiteX40" fmla="*/ 10226670 w 12558194"/>
              <a:gd name="connsiteY40" fmla="*/ 1022350 h 3092450"/>
              <a:gd name="connsiteX41" fmla="*/ 10471145 w 12558194"/>
              <a:gd name="connsiteY41" fmla="*/ 1035050 h 3092450"/>
              <a:gd name="connsiteX42" fmla="*/ 10674345 w 12558194"/>
              <a:gd name="connsiteY42" fmla="*/ 1050925 h 3092450"/>
              <a:gd name="connsiteX43" fmla="*/ 10915645 w 12558194"/>
              <a:gd name="connsiteY43" fmla="*/ 1108075 h 3092450"/>
              <a:gd name="connsiteX44" fmla="*/ 11128370 w 12558194"/>
              <a:gd name="connsiteY44" fmla="*/ 1203325 h 3092450"/>
              <a:gd name="connsiteX45" fmla="*/ 11337920 w 12558194"/>
              <a:gd name="connsiteY45" fmla="*/ 1289050 h 3092450"/>
              <a:gd name="connsiteX46" fmla="*/ 11509370 w 12558194"/>
              <a:gd name="connsiteY46" fmla="*/ 1406525 h 3092450"/>
              <a:gd name="connsiteX47" fmla="*/ 11706219 w 12558194"/>
              <a:gd name="connsiteY47" fmla="*/ 1539875 h 3092450"/>
              <a:gd name="connsiteX48" fmla="*/ 11506195 w 12558194"/>
              <a:gd name="connsiteY48" fmla="*/ 3089275 h 3092450"/>
              <a:gd name="connsiteX49" fmla="*/ 0 w 12558194"/>
              <a:gd name="connsiteY49" fmla="*/ 3092450 h 3092450"/>
              <a:gd name="connsiteX50" fmla="*/ 3175 w 12558194"/>
              <a:gd name="connsiteY50" fmla="*/ 0 h 3092450"/>
              <a:gd name="connsiteX0" fmla="*/ 3175 w 12580823"/>
              <a:gd name="connsiteY0" fmla="*/ 0 h 3092450"/>
              <a:gd name="connsiteX1" fmla="*/ 53975 w 12580823"/>
              <a:gd name="connsiteY1" fmla="*/ 69850 h 3092450"/>
              <a:gd name="connsiteX2" fmla="*/ 142875 w 12580823"/>
              <a:gd name="connsiteY2" fmla="*/ 165100 h 3092450"/>
              <a:gd name="connsiteX3" fmla="*/ 701675 w 12580823"/>
              <a:gd name="connsiteY3" fmla="*/ 742950 h 3092450"/>
              <a:gd name="connsiteX4" fmla="*/ 962025 w 12580823"/>
              <a:gd name="connsiteY4" fmla="*/ 984250 h 3092450"/>
              <a:gd name="connsiteX5" fmla="*/ 1323975 w 12580823"/>
              <a:gd name="connsiteY5" fmla="*/ 1250950 h 3092450"/>
              <a:gd name="connsiteX6" fmla="*/ 1724025 w 12580823"/>
              <a:gd name="connsiteY6" fmla="*/ 1492250 h 3092450"/>
              <a:gd name="connsiteX7" fmla="*/ 2168525 w 12580823"/>
              <a:gd name="connsiteY7" fmla="*/ 1657350 h 3092450"/>
              <a:gd name="connsiteX8" fmla="*/ 2613025 w 12580823"/>
              <a:gd name="connsiteY8" fmla="*/ 1739900 h 3092450"/>
              <a:gd name="connsiteX9" fmla="*/ 2841625 w 12580823"/>
              <a:gd name="connsiteY9" fmla="*/ 1746250 h 3092450"/>
              <a:gd name="connsiteX10" fmla="*/ 3070225 w 12580823"/>
              <a:gd name="connsiteY10" fmla="*/ 1733550 h 3092450"/>
              <a:gd name="connsiteX11" fmla="*/ 3260725 w 12580823"/>
              <a:gd name="connsiteY11" fmla="*/ 1701800 h 3092450"/>
              <a:gd name="connsiteX12" fmla="*/ 3508375 w 12580823"/>
              <a:gd name="connsiteY12" fmla="*/ 1651000 h 3092450"/>
              <a:gd name="connsiteX13" fmla="*/ 3724275 w 12580823"/>
              <a:gd name="connsiteY13" fmla="*/ 1549400 h 3092450"/>
              <a:gd name="connsiteX14" fmla="*/ 3927475 w 12580823"/>
              <a:gd name="connsiteY14" fmla="*/ 1460500 h 3092450"/>
              <a:gd name="connsiteX15" fmla="*/ 4092575 w 12580823"/>
              <a:gd name="connsiteY15" fmla="*/ 1333500 h 3092450"/>
              <a:gd name="connsiteX16" fmla="*/ 4300537 w 12580823"/>
              <a:gd name="connsiteY16" fmla="*/ 1198563 h 3092450"/>
              <a:gd name="connsiteX17" fmla="*/ 4608512 w 12580823"/>
              <a:gd name="connsiteY17" fmla="*/ 993775 h 3092450"/>
              <a:gd name="connsiteX18" fmla="*/ 4930775 w 12580823"/>
              <a:gd name="connsiteY18" fmla="*/ 869951 h 3092450"/>
              <a:gd name="connsiteX19" fmla="*/ 5127625 w 12580823"/>
              <a:gd name="connsiteY19" fmla="*/ 831850 h 3092450"/>
              <a:gd name="connsiteX20" fmla="*/ 5411788 w 12580823"/>
              <a:gd name="connsiteY20" fmla="*/ 822325 h 3092450"/>
              <a:gd name="connsiteX21" fmla="*/ 5748338 w 12580823"/>
              <a:gd name="connsiteY21" fmla="*/ 874712 h 3092450"/>
              <a:gd name="connsiteX22" fmla="*/ 6027738 w 12580823"/>
              <a:gd name="connsiteY22" fmla="*/ 981075 h 3092450"/>
              <a:gd name="connsiteX23" fmla="*/ 6269038 w 12580823"/>
              <a:gd name="connsiteY23" fmla="*/ 1112837 h 3092450"/>
              <a:gd name="connsiteX24" fmla="*/ 6400800 w 12580823"/>
              <a:gd name="connsiteY24" fmla="*/ 1204913 h 3092450"/>
              <a:gd name="connsiteX25" fmla="*/ 6545263 w 12580823"/>
              <a:gd name="connsiteY25" fmla="*/ 1296988 h 3092450"/>
              <a:gd name="connsiteX26" fmla="*/ 6772275 w 12580823"/>
              <a:gd name="connsiteY26" fmla="*/ 1444626 h 3092450"/>
              <a:gd name="connsiteX27" fmla="*/ 6938962 w 12580823"/>
              <a:gd name="connsiteY27" fmla="*/ 1531938 h 3092450"/>
              <a:gd name="connsiteX28" fmla="*/ 7083425 w 12580823"/>
              <a:gd name="connsiteY28" fmla="*/ 1604963 h 3092450"/>
              <a:gd name="connsiteX29" fmla="*/ 7321549 w 12580823"/>
              <a:gd name="connsiteY29" fmla="*/ 1681163 h 3092450"/>
              <a:gd name="connsiteX30" fmla="*/ 7561261 w 12580823"/>
              <a:gd name="connsiteY30" fmla="*/ 1712913 h 3092450"/>
              <a:gd name="connsiteX31" fmla="*/ 7786686 w 12580823"/>
              <a:gd name="connsiteY31" fmla="*/ 1717676 h 3092450"/>
              <a:gd name="connsiteX32" fmla="*/ 8045447 w 12580823"/>
              <a:gd name="connsiteY32" fmla="*/ 1685925 h 3092450"/>
              <a:gd name="connsiteX33" fmla="*/ 8289922 w 12580823"/>
              <a:gd name="connsiteY33" fmla="*/ 1635125 h 3092450"/>
              <a:gd name="connsiteX34" fmla="*/ 8531221 w 12580823"/>
              <a:gd name="connsiteY34" fmla="*/ 1530350 h 3092450"/>
              <a:gd name="connsiteX35" fmla="*/ 8743946 w 12580823"/>
              <a:gd name="connsiteY35" fmla="*/ 1454150 h 3092450"/>
              <a:gd name="connsiteX36" fmla="*/ 9134470 w 12580823"/>
              <a:gd name="connsiteY36" fmla="*/ 1289050 h 3092450"/>
              <a:gd name="connsiteX37" fmla="*/ 9569445 w 12580823"/>
              <a:gd name="connsiteY37" fmla="*/ 1136650 h 3092450"/>
              <a:gd name="connsiteX38" fmla="*/ 9798045 w 12580823"/>
              <a:gd name="connsiteY38" fmla="*/ 1066800 h 3092450"/>
              <a:gd name="connsiteX39" fmla="*/ 9985370 w 12580823"/>
              <a:gd name="connsiteY39" fmla="*/ 1031875 h 3092450"/>
              <a:gd name="connsiteX40" fmla="*/ 10226670 w 12580823"/>
              <a:gd name="connsiteY40" fmla="*/ 1022350 h 3092450"/>
              <a:gd name="connsiteX41" fmla="*/ 10471145 w 12580823"/>
              <a:gd name="connsiteY41" fmla="*/ 1035050 h 3092450"/>
              <a:gd name="connsiteX42" fmla="*/ 10674345 w 12580823"/>
              <a:gd name="connsiteY42" fmla="*/ 1050925 h 3092450"/>
              <a:gd name="connsiteX43" fmla="*/ 10915645 w 12580823"/>
              <a:gd name="connsiteY43" fmla="*/ 1108075 h 3092450"/>
              <a:gd name="connsiteX44" fmla="*/ 11128370 w 12580823"/>
              <a:gd name="connsiteY44" fmla="*/ 1203325 h 3092450"/>
              <a:gd name="connsiteX45" fmla="*/ 11337920 w 12580823"/>
              <a:gd name="connsiteY45" fmla="*/ 1289050 h 3092450"/>
              <a:gd name="connsiteX46" fmla="*/ 11509370 w 12580823"/>
              <a:gd name="connsiteY46" fmla="*/ 1406525 h 3092450"/>
              <a:gd name="connsiteX47" fmla="*/ 11766544 w 12580823"/>
              <a:gd name="connsiteY47" fmla="*/ 1577975 h 3092450"/>
              <a:gd name="connsiteX48" fmla="*/ 11506195 w 12580823"/>
              <a:gd name="connsiteY48" fmla="*/ 3089275 h 3092450"/>
              <a:gd name="connsiteX49" fmla="*/ 0 w 12580823"/>
              <a:gd name="connsiteY49" fmla="*/ 3092450 h 3092450"/>
              <a:gd name="connsiteX50" fmla="*/ 3175 w 12580823"/>
              <a:gd name="connsiteY50" fmla="*/ 0 h 3092450"/>
              <a:gd name="connsiteX0" fmla="*/ 3175 w 11766544"/>
              <a:gd name="connsiteY0" fmla="*/ 0 h 3092450"/>
              <a:gd name="connsiteX1" fmla="*/ 53975 w 11766544"/>
              <a:gd name="connsiteY1" fmla="*/ 69850 h 3092450"/>
              <a:gd name="connsiteX2" fmla="*/ 142875 w 11766544"/>
              <a:gd name="connsiteY2" fmla="*/ 165100 h 3092450"/>
              <a:gd name="connsiteX3" fmla="*/ 701675 w 11766544"/>
              <a:gd name="connsiteY3" fmla="*/ 742950 h 3092450"/>
              <a:gd name="connsiteX4" fmla="*/ 962025 w 11766544"/>
              <a:gd name="connsiteY4" fmla="*/ 984250 h 3092450"/>
              <a:gd name="connsiteX5" fmla="*/ 1323975 w 11766544"/>
              <a:gd name="connsiteY5" fmla="*/ 1250950 h 3092450"/>
              <a:gd name="connsiteX6" fmla="*/ 1724025 w 11766544"/>
              <a:gd name="connsiteY6" fmla="*/ 1492250 h 3092450"/>
              <a:gd name="connsiteX7" fmla="*/ 2168525 w 11766544"/>
              <a:gd name="connsiteY7" fmla="*/ 1657350 h 3092450"/>
              <a:gd name="connsiteX8" fmla="*/ 2613025 w 11766544"/>
              <a:gd name="connsiteY8" fmla="*/ 1739900 h 3092450"/>
              <a:gd name="connsiteX9" fmla="*/ 2841625 w 11766544"/>
              <a:gd name="connsiteY9" fmla="*/ 1746250 h 3092450"/>
              <a:gd name="connsiteX10" fmla="*/ 3070225 w 11766544"/>
              <a:gd name="connsiteY10" fmla="*/ 1733550 h 3092450"/>
              <a:gd name="connsiteX11" fmla="*/ 3260725 w 11766544"/>
              <a:gd name="connsiteY11" fmla="*/ 1701800 h 3092450"/>
              <a:gd name="connsiteX12" fmla="*/ 3508375 w 11766544"/>
              <a:gd name="connsiteY12" fmla="*/ 1651000 h 3092450"/>
              <a:gd name="connsiteX13" fmla="*/ 3724275 w 11766544"/>
              <a:gd name="connsiteY13" fmla="*/ 1549400 h 3092450"/>
              <a:gd name="connsiteX14" fmla="*/ 3927475 w 11766544"/>
              <a:gd name="connsiteY14" fmla="*/ 1460500 h 3092450"/>
              <a:gd name="connsiteX15" fmla="*/ 4092575 w 11766544"/>
              <a:gd name="connsiteY15" fmla="*/ 1333500 h 3092450"/>
              <a:gd name="connsiteX16" fmla="*/ 4300537 w 11766544"/>
              <a:gd name="connsiteY16" fmla="*/ 1198563 h 3092450"/>
              <a:gd name="connsiteX17" fmla="*/ 4608512 w 11766544"/>
              <a:gd name="connsiteY17" fmla="*/ 993775 h 3092450"/>
              <a:gd name="connsiteX18" fmla="*/ 4930775 w 11766544"/>
              <a:gd name="connsiteY18" fmla="*/ 869951 h 3092450"/>
              <a:gd name="connsiteX19" fmla="*/ 5127625 w 11766544"/>
              <a:gd name="connsiteY19" fmla="*/ 831850 h 3092450"/>
              <a:gd name="connsiteX20" fmla="*/ 5411788 w 11766544"/>
              <a:gd name="connsiteY20" fmla="*/ 822325 h 3092450"/>
              <a:gd name="connsiteX21" fmla="*/ 5748338 w 11766544"/>
              <a:gd name="connsiteY21" fmla="*/ 874712 h 3092450"/>
              <a:gd name="connsiteX22" fmla="*/ 6027738 w 11766544"/>
              <a:gd name="connsiteY22" fmla="*/ 981075 h 3092450"/>
              <a:gd name="connsiteX23" fmla="*/ 6269038 w 11766544"/>
              <a:gd name="connsiteY23" fmla="*/ 1112837 h 3092450"/>
              <a:gd name="connsiteX24" fmla="*/ 6400800 w 11766544"/>
              <a:gd name="connsiteY24" fmla="*/ 1204913 h 3092450"/>
              <a:gd name="connsiteX25" fmla="*/ 6545263 w 11766544"/>
              <a:gd name="connsiteY25" fmla="*/ 1296988 h 3092450"/>
              <a:gd name="connsiteX26" fmla="*/ 6772275 w 11766544"/>
              <a:gd name="connsiteY26" fmla="*/ 1444626 h 3092450"/>
              <a:gd name="connsiteX27" fmla="*/ 6938962 w 11766544"/>
              <a:gd name="connsiteY27" fmla="*/ 1531938 h 3092450"/>
              <a:gd name="connsiteX28" fmla="*/ 7083425 w 11766544"/>
              <a:gd name="connsiteY28" fmla="*/ 1604963 h 3092450"/>
              <a:gd name="connsiteX29" fmla="*/ 7321549 w 11766544"/>
              <a:gd name="connsiteY29" fmla="*/ 1681163 h 3092450"/>
              <a:gd name="connsiteX30" fmla="*/ 7561261 w 11766544"/>
              <a:gd name="connsiteY30" fmla="*/ 1712913 h 3092450"/>
              <a:gd name="connsiteX31" fmla="*/ 7786686 w 11766544"/>
              <a:gd name="connsiteY31" fmla="*/ 1717676 h 3092450"/>
              <a:gd name="connsiteX32" fmla="*/ 8045447 w 11766544"/>
              <a:gd name="connsiteY32" fmla="*/ 1685925 h 3092450"/>
              <a:gd name="connsiteX33" fmla="*/ 8289922 w 11766544"/>
              <a:gd name="connsiteY33" fmla="*/ 1635125 h 3092450"/>
              <a:gd name="connsiteX34" fmla="*/ 8531221 w 11766544"/>
              <a:gd name="connsiteY34" fmla="*/ 1530350 h 3092450"/>
              <a:gd name="connsiteX35" fmla="*/ 8743946 w 11766544"/>
              <a:gd name="connsiteY35" fmla="*/ 1454150 h 3092450"/>
              <a:gd name="connsiteX36" fmla="*/ 9134470 w 11766544"/>
              <a:gd name="connsiteY36" fmla="*/ 1289050 h 3092450"/>
              <a:gd name="connsiteX37" fmla="*/ 9569445 w 11766544"/>
              <a:gd name="connsiteY37" fmla="*/ 1136650 h 3092450"/>
              <a:gd name="connsiteX38" fmla="*/ 9798045 w 11766544"/>
              <a:gd name="connsiteY38" fmla="*/ 1066800 h 3092450"/>
              <a:gd name="connsiteX39" fmla="*/ 9985370 w 11766544"/>
              <a:gd name="connsiteY39" fmla="*/ 1031875 h 3092450"/>
              <a:gd name="connsiteX40" fmla="*/ 10226670 w 11766544"/>
              <a:gd name="connsiteY40" fmla="*/ 1022350 h 3092450"/>
              <a:gd name="connsiteX41" fmla="*/ 10471145 w 11766544"/>
              <a:gd name="connsiteY41" fmla="*/ 1035050 h 3092450"/>
              <a:gd name="connsiteX42" fmla="*/ 10674345 w 11766544"/>
              <a:gd name="connsiteY42" fmla="*/ 1050925 h 3092450"/>
              <a:gd name="connsiteX43" fmla="*/ 10915645 w 11766544"/>
              <a:gd name="connsiteY43" fmla="*/ 1108075 h 3092450"/>
              <a:gd name="connsiteX44" fmla="*/ 11128370 w 11766544"/>
              <a:gd name="connsiteY44" fmla="*/ 1203325 h 3092450"/>
              <a:gd name="connsiteX45" fmla="*/ 11337920 w 11766544"/>
              <a:gd name="connsiteY45" fmla="*/ 1289050 h 3092450"/>
              <a:gd name="connsiteX46" fmla="*/ 11509370 w 11766544"/>
              <a:gd name="connsiteY46" fmla="*/ 1406525 h 3092450"/>
              <a:gd name="connsiteX47" fmla="*/ 11766544 w 11766544"/>
              <a:gd name="connsiteY47" fmla="*/ 1577975 h 3092450"/>
              <a:gd name="connsiteX48" fmla="*/ 11506195 w 11766544"/>
              <a:gd name="connsiteY48" fmla="*/ 3089275 h 3092450"/>
              <a:gd name="connsiteX49" fmla="*/ 0 w 11766544"/>
              <a:gd name="connsiteY49" fmla="*/ 3092450 h 3092450"/>
              <a:gd name="connsiteX50" fmla="*/ 3175 w 11766544"/>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204695 w 12204695"/>
              <a:gd name="connsiteY48" fmla="*/ 3089275 h 3092450"/>
              <a:gd name="connsiteX49" fmla="*/ 0 w 12204695"/>
              <a:gd name="connsiteY49" fmla="*/ 3092450 h 3092450"/>
              <a:gd name="connsiteX50" fmla="*/ 3175 w 12204695"/>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011017 w 12204695"/>
              <a:gd name="connsiteY48" fmla="*/ 2419350 h 3092450"/>
              <a:gd name="connsiteX49" fmla="*/ 12204695 w 12204695"/>
              <a:gd name="connsiteY49" fmla="*/ 3089275 h 3092450"/>
              <a:gd name="connsiteX50" fmla="*/ 0 w 12204695"/>
              <a:gd name="connsiteY50" fmla="*/ 3092450 h 3092450"/>
              <a:gd name="connsiteX51" fmla="*/ 3175 w 12204695"/>
              <a:gd name="connsiteY51" fmla="*/ 0 h 3092450"/>
              <a:gd name="connsiteX0" fmla="*/ 3175 w 12223742"/>
              <a:gd name="connsiteY0" fmla="*/ 0 h 3092450"/>
              <a:gd name="connsiteX1" fmla="*/ 53975 w 12223742"/>
              <a:gd name="connsiteY1" fmla="*/ 69850 h 3092450"/>
              <a:gd name="connsiteX2" fmla="*/ 142875 w 12223742"/>
              <a:gd name="connsiteY2" fmla="*/ 165100 h 3092450"/>
              <a:gd name="connsiteX3" fmla="*/ 701675 w 12223742"/>
              <a:gd name="connsiteY3" fmla="*/ 742950 h 3092450"/>
              <a:gd name="connsiteX4" fmla="*/ 962025 w 12223742"/>
              <a:gd name="connsiteY4" fmla="*/ 984250 h 3092450"/>
              <a:gd name="connsiteX5" fmla="*/ 1323975 w 12223742"/>
              <a:gd name="connsiteY5" fmla="*/ 1250950 h 3092450"/>
              <a:gd name="connsiteX6" fmla="*/ 1724025 w 12223742"/>
              <a:gd name="connsiteY6" fmla="*/ 1492250 h 3092450"/>
              <a:gd name="connsiteX7" fmla="*/ 2168525 w 12223742"/>
              <a:gd name="connsiteY7" fmla="*/ 1657350 h 3092450"/>
              <a:gd name="connsiteX8" fmla="*/ 2613025 w 12223742"/>
              <a:gd name="connsiteY8" fmla="*/ 1739900 h 3092450"/>
              <a:gd name="connsiteX9" fmla="*/ 2841625 w 12223742"/>
              <a:gd name="connsiteY9" fmla="*/ 1746250 h 3092450"/>
              <a:gd name="connsiteX10" fmla="*/ 3070225 w 12223742"/>
              <a:gd name="connsiteY10" fmla="*/ 1733550 h 3092450"/>
              <a:gd name="connsiteX11" fmla="*/ 3260725 w 12223742"/>
              <a:gd name="connsiteY11" fmla="*/ 1701800 h 3092450"/>
              <a:gd name="connsiteX12" fmla="*/ 3508375 w 12223742"/>
              <a:gd name="connsiteY12" fmla="*/ 1651000 h 3092450"/>
              <a:gd name="connsiteX13" fmla="*/ 3724275 w 12223742"/>
              <a:gd name="connsiteY13" fmla="*/ 1549400 h 3092450"/>
              <a:gd name="connsiteX14" fmla="*/ 3927475 w 12223742"/>
              <a:gd name="connsiteY14" fmla="*/ 1460500 h 3092450"/>
              <a:gd name="connsiteX15" fmla="*/ 4092575 w 12223742"/>
              <a:gd name="connsiteY15" fmla="*/ 1333500 h 3092450"/>
              <a:gd name="connsiteX16" fmla="*/ 4300537 w 12223742"/>
              <a:gd name="connsiteY16" fmla="*/ 1198563 h 3092450"/>
              <a:gd name="connsiteX17" fmla="*/ 4608512 w 12223742"/>
              <a:gd name="connsiteY17" fmla="*/ 993775 h 3092450"/>
              <a:gd name="connsiteX18" fmla="*/ 4930775 w 12223742"/>
              <a:gd name="connsiteY18" fmla="*/ 869951 h 3092450"/>
              <a:gd name="connsiteX19" fmla="*/ 5127625 w 12223742"/>
              <a:gd name="connsiteY19" fmla="*/ 831850 h 3092450"/>
              <a:gd name="connsiteX20" fmla="*/ 5411788 w 12223742"/>
              <a:gd name="connsiteY20" fmla="*/ 822325 h 3092450"/>
              <a:gd name="connsiteX21" fmla="*/ 5748338 w 12223742"/>
              <a:gd name="connsiteY21" fmla="*/ 874712 h 3092450"/>
              <a:gd name="connsiteX22" fmla="*/ 6027738 w 12223742"/>
              <a:gd name="connsiteY22" fmla="*/ 981075 h 3092450"/>
              <a:gd name="connsiteX23" fmla="*/ 6269038 w 12223742"/>
              <a:gd name="connsiteY23" fmla="*/ 1112837 h 3092450"/>
              <a:gd name="connsiteX24" fmla="*/ 6400800 w 12223742"/>
              <a:gd name="connsiteY24" fmla="*/ 1204913 h 3092450"/>
              <a:gd name="connsiteX25" fmla="*/ 6545263 w 12223742"/>
              <a:gd name="connsiteY25" fmla="*/ 1296988 h 3092450"/>
              <a:gd name="connsiteX26" fmla="*/ 6772275 w 12223742"/>
              <a:gd name="connsiteY26" fmla="*/ 1444626 h 3092450"/>
              <a:gd name="connsiteX27" fmla="*/ 6938962 w 12223742"/>
              <a:gd name="connsiteY27" fmla="*/ 1531938 h 3092450"/>
              <a:gd name="connsiteX28" fmla="*/ 7083425 w 12223742"/>
              <a:gd name="connsiteY28" fmla="*/ 1604963 h 3092450"/>
              <a:gd name="connsiteX29" fmla="*/ 7321549 w 12223742"/>
              <a:gd name="connsiteY29" fmla="*/ 1681163 h 3092450"/>
              <a:gd name="connsiteX30" fmla="*/ 7561261 w 12223742"/>
              <a:gd name="connsiteY30" fmla="*/ 1712913 h 3092450"/>
              <a:gd name="connsiteX31" fmla="*/ 7786686 w 12223742"/>
              <a:gd name="connsiteY31" fmla="*/ 1717676 h 3092450"/>
              <a:gd name="connsiteX32" fmla="*/ 8045447 w 12223742"/>
              <a:gd name="connsiteY32" fmla="*/ 1685925 h 3092450"/>
              <a:gd name="connsiteX33" fmla="*/ 8289922 w 12223742"/>
              <a:gd name="connsiteY33" fmla="*/ 1635125 h 3092450"/>
              <a:gd name="connsiteX34" fmla="*/ 8531221 w 12223742"/>
              <a:gd name="connsiteY34" fmla="*/ 1530350 h 3092450"/>
              <a:gd name="connsiteX35" fmla="*/ 8743946 w 12223742"/>
              <a:gd name="connsiteY35" fmla="*/ 1454150 h 3092450"/>
              <a:gd name="connsiteX36" fmla="*/ 9134470 w 12223742"/>
              <a:gd name="connsiteY36" fmla="*/ 1289050 h 3092450"/>
              <a:gd name="connsiteX37" fmla="*/ 9569445 w 12223742"/>
              <a:gd name="connsiteY37" fmla="*/ 1136650 h 3092450"/>
              <a:gd name="connsiteX38" fmla="*/ 9798045 w 12223742"/>
              <a:gd name="connsiteY38" fmla="*/ 1066800 h 3092450"/>
              <a:gd name="connsiteX39" fmla="*/ 9985370 w 12223742"/>
              <a:gd name="connsiteY39" fmla="*/ 1031875 h 3092450"/>
              <a:gd name="connsiteX40" fmla="*/ 10226670 w 12223742"/>
              <a:gd name="connsiteY40" fmla="*/ 1022350 h 3092450"/>
              <a:gd name="connsiteX41" fmla="*/ 10471145 w 12223742"/>
              <a:gd name="connsiteY41" fmla="*/ 1035050 h 3092450"/>
              <a:gd name="connsiteX42" fmla="*/ 10674345 w 12223742"/>
              <a:gd name="connsiteY42" fmla="*/ 1050925 h 3092450"/>
              <a:gd name="connsiteX43" fmla="*/ 10915645 w 12223742"/>
              <a:gd name="connsiteY43" fmla="*/ 1108075 h 3092450"/>
              <a:gd name="connsiteX44" fmla="*/ 11128370 w 12223742"/>
              <a:gd name="connsiteY44" fmla="*/ 1203325 h 3092450"/>
              <a:gd name="connsiteX45" fmla="*/ 11337920 w 12223742"/>
              <a:gd name="connsiteY45" fmla="*/ 1289050 h 3092450"/>
              <a:gd name="connsiteX46" fmla="*/ 11509370 w 12223742"/>
              <a:gd name="connsiteY46" fmla="*/ 1406525 h 3092450"/>
              <a:gd name="connsiteX47" fmla="*/ 11766544 w 12223742"/>
              <a:gd name="connsiteY47" fmla="*/ 1577975 h 3092450"/>
              <a:gd name="connsiteX48" fmla="*/ 12223742 w 12223742"/>
              <a:gd name="connsiteY48" fmla="*/ 2044700 h 3092450"/>
              <a:gd name="connsiteX49" fmla="*/ 12204695 w 12223742"/>
              <a:gd name="connsiteY49" fmla="*/ 3089275 h 3092450"/>
              <a:gd name="connsiteX50" fmla="*/ 0 w 12223742"/>
              <a:gd name="connsiteY50" fmla="*/ 3092450 h 3092450"/>
              <a:gd name="connsiteX51" fmla="*/ 3175 w 12223742"/>
              <a:gd name="connsiteY51" fmla="*/ 0 h 309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23742" h="3092450">
                <a:moveTo>
                  <a:pt x="3175" y="0"/>
                </a:moveTo>
                <a:lnTo>
                  <a:pt x="53975" y="69850"/>
                </a:lnTo>
                <a:lnTo>
                  <a:pt x="142875" y="165100"/>
                </a:lnTo>
                <a:lnTo>
                  <a:pt x="701675" y="742950"/>
                </a:lnTo>
                <a:lnTo>
                  <a:pt x="962025" y="984250"/>
                </a:lnTo>
                <a:lnTo>
                  <a:pt x="1323975" y="1250950"/>
                </a:lnTo>
                <a:lnTo>
                  <a:pt x="1724025" y="1492250"/>
                </a:lnTo>
                <a:lnTo>
                  <a:pt x="2168525" y="1657350"/>
                </a:lnTo>
                <a:lnTo>
                  <a:pt x="2613025" y="1739900"/>
                </a:lnTo>
                <a:lnTo>
                  <a:pt x="2841625" y="1746250"/>
                </a:lnTo>
                <a:lnTo>
                  <a:pt x="3070225" y="1733550"/>
                </a:lnTo>
                <a:lnTo>
                  <a:pt x="3260725" y="1701800"/>
                </a:lnTo>
                <a:lnTo>
                  <a:pt x="3508375" y="1651000"/>
                </a:lnTo>
                <a:lnTo>
                  <a:pt x="3724275" y="1549400"/>
                </a:lnTo>
                <a:lnTo>
                  <a:pt x="3927475" y="1460500"/>
                </a:lnTo>
                <a:lnTo>
                  <a:pt x="4092575" y="1333500"/>
                </a:lnTo>
                <a:lnTo>
                  <a:pt x="4300537" y="1198563"/>
                </a:lnTo>
                <a:lnTo>
                  <a:pt x="4608512" y="993775"/>
                </a:lnTo>
                <a:lnTo>
                  <a:pt x="4930775" y="869951"/>
                </a:lnTo>
                <a:lnTo>
                  <a:pt x="5127625" y="831850"/>
                </a:lnTo>
                <a:lnTo>
                  <a:pt x="5411788" y="822325"/>
                </a:lnTo>
                <a:lnTo>
                  <a:pt x="5748338" y="874712"/>
                </a:lnTo>
                <a:lnTo>
                  <a:pt x="6027738" y="981075"/>
                </a:lnTo>
                <a:lnTo>
                  <a:pt x="6269038" y="1112837"/>
                </a:lnTo>
                <a:lnTo>
                  <a:pt x="6400800" y="1204913"/>
                </a:lnTo>
                <a:lnTo>
                  <a:pt x="6545263" y="1296988"/>
                </a:lnTo>
                <a:lnTo>
                  <a:pt x="6772275" y="1444626"/>
                </a:lnTo>
                <a:lnTo>
                  <a:pt x="6938962" y="1531938"/>
                </a:lnTo>
                <a:lnTo>
                  <a:pt x="7083425" y="1604963"/>
                </a:lnTo>
                <a:lnTo>
                  <a:pt x="7321549" y="1681163"/>
                </a:lnTo>
                <a:lnTo>
                  <a:pt x="7561261" y="1712913"/>
                </a:lnTo>
                <a:lnTo>
                  <a:pt x="7786686" y="1717676"/>
                </a:lnTo>
                <a:lnTo>
                  <a:pt x="8045447" y="1685925"/>
                </a:lnTo>
                <a:lnTo>
                  <a:pt x="8289922" y="1635125"/>
                </a:lnTo>
                <a:lnTo>
                  <a:pt x="8531221" y="1530350"/>
                </a:lnTo>
                <a:lnTo>
                  <a:pt x="8743946" y="1454150"/>
                </a:lnTo>
                <a:lnTo>
                  <a:pt x="9134470" y="1289050"/>
                </a:lnTo>
                <a:lnTo>
                  <a:pt x="9569445" y="1136650"/>
                </a:lnTo>
                <a:lnTo>
                  <a:pt x="9798045" y="1066800"/>
                </a:lnTo>
                <a:lnTo>
                  <a:pt x="9985370" y="1031875"/>
                </a:lnTo>
                <a:lnTo>
                  <a:pt x="10226670" y="1022350"/>
                </a:lnTo>
                <a:lnTo>
                  <a:pt x="10471145" y="1035050"/>
                </a:lnTo>
                <a:lnTo>
                  <a:pt x="10674345" y="1050925"/>
                </a:lnTo>
                <a:lnTo>
                  <a:pt x="10915645" y="1108075"/>
                </a:lnTo>
                <a:lnTo>
                  <a:pt x="11128370" y="1203325"/>
                </a:lnTo>
                <a:lnTo>
                  <a:pt x="11337920" y="1289050"/>
                </a:lnTo>
                <a:lnTo>
                  <a:pt x="11509370" y="1406525"/>
                </a:lnTo>
                <a:lnTo>
                  <a:pt x="11766544" y="1577975"/>
                </a:lnTo>
                <a:lnTo>
                  <a:pt x="12223742" y="2044700"/>
                </a:lnTo>
                <a:lnTo>
                  <a:pt x="12204695" y="3089275"/>
                </a:lnTo>
                <a:lnTo>
                  <a:pt x="0" y="3092450"/>
                </a:lnTo>
                <a:cubicBezTo>
                  <a:pt x="4233" y="2262717"/>
                  <a:pt x="-1058" y="829733"/>
                  <a:pt x="3175" y="0"/>
                </a:cubicBezTo>
                <a:close/>
              </a:path>
            </a:pathLst>
          </a:cu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82880" tIns="182880" rIns="182880" bIns="182880" numCol="1" rtlCol="0" anchor="t" anchorCtr="0" compatLnSpc="1">
            <a:prstTxWarp prst="textNoShape">
              <a:avLst/>
            </a:prstTxWarp>
          </a:bodyPr>
          <a:lstStyle/>
          <a:p>
            <a:pPr marL="655200" marR="0" lvl="0" indent="-655200" algn="l" defTabSz="18288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4000" b="0" i="0" u="none" strike="noStrike" kern="0" cap="none" spc="0" normalizeH="0" baseline="0" noProof="0" dirty="0">
              <a:ln>
                <a:noFill/>
              </a:ln>
              <a:solidFill>
                <a:srgbClr val="FFFFFF"/>
              </a:solidFill>
              <a:effectLst/>
              <a:uLnTx/>
              <a:uFillTx/>
              <a:latin typeface="Helvetica"/>
              <a:sym typeface="IBM Plex Sans Light"/>
            </a:endParaRPr>
          </a:p>
        </p:txBody>
      </p:sp>
      <p:sp>
        <p:nvSpPr>
          <p:cNvPr id="15" name="Graphic 5">
            <a:extLst>
              <a:ext uri="{FF2B5EF4-FFF2-40B4-BE49-F238E27FC236}">
                <a16:creationId xmlns:a16="http://schemas.microsoft.com/office/drawing/2014/main" id="{4FF3DC5C-9351-C986-44BD-BE93FD216391}"/>
              </a:ext>
            </a:extLst>
          </p:cNvPr>
          <p:cNvSpPr/>
          <p:nvPr/>
        </p:nvSpPr>
        <p:spPr>
          <a:xfrm>
            <a:off x="-79790" y="7574017"/>
            <a:ext cx="24543580" cy="4176582"/>
          </a:xfrm>
          <a:custGeom>
            <a:avLst/>
            <a:gdLst>
              <a:gd name="connsiteX0" fmla="*/ 8889625 w 8913943"/>
              <a:gd name="connsiteY0" fmla="*/ 1511171 h 1516886"/>
              <a:gd name="connsiteX1" fmla="*/ 8835333 w 8913943"/>
              <a:gd name="connsiteY1" fmla="*/ 1449259 h 1516886"/>
              <a:gd name="connsiteX2" fmla="*/ 8836285 w 8913943"/>
              <a:gd name="connsiteY2" fmla="*/ 1429256 h 1516886"/>
              <a:gd name="connsiteX3" fmla="*/ 8856288 w 8913943"/>
              <a:gd name="connsiteY3" fmla="*/ 1430209 h 1516886"/>
              <a:gd name="connsiteX4" fmla="*/ 8910580 w 8913943"/>
              <a:gd name="connsiteY4" fmla="*/ 1493074 h 1516886"/>
              <a:gd name="connsiteX5" fmla="*/ 8908675 w 8913943"/>
              <a:gd name="connsiteY5" fmla="*/ 1513076 h 1516886"/>
              <a:gd name="connsiteX6" fmla="*/ 8899150 w 8913943"/>
              <a:gd name="connsiteY6" fmla="*/ 1516886 h 1516886"/>
              <a:gd name="connsiteX7" fmla="*/ 8889625 w 8913943"/>
              <a:gd name="connsiteY7" fmla="*/ 1511171 h 1516886"/>
              <a:gd name="connsiteX8" fmla="*/ 8780088 w 8913943"/>
              <a:gd name="connsiteY8" fmla="*/ 1388299 h 1516886"/>
              <a:gd name="connsiteX9" fmla="*/ 8722938 w 8913943"/>
              <a:gd name="connsiteY9" fmla="*/ 1329244 h 1516886"/>
              <a:gd name="connsiteX10" fmla="*/ 8722938 w 8913943"/>
              <a:gd name="connsiteY10" fmla="*/ 1309241 h 1516886"/>
              <a:gd name="connsiteX11" fmla="*/ 8742940 w 8913943"/>
              <a:gd name="connsiteY11" fmla="*/ 1309241 h 1516886"/>
              <a:gd name="connsiteX12" fmla="*/ 8801043 w 8913943"/>
              <a:gd name="connsiteY12" fmla="*/ 1369249 h 1516886"/>
              <a:gd name="connsiteX13" fmla="*/ 8800090 w 8913943"/>
              <a:gd name="connsiteY13" fmla="*/ 1389251 h 1516886"/>
              <a:gd name="connsiteX14" fmla="*/ 8790565 w 8913943"/>
              <a:gd name="connsiteY14" fmla="*/ 1393061 h 1516886"/>
              <a:gd name="connsiteX15" fmla="*/ 8780088 w 8913943"/>
              <a:gd name="connsiteY15" fmla="*/ 1388299 h 1516886"/>
              <a:gd name="connsiteX16" fmla="*/ 2004003 w 8913943"/>
              <a:gd name="connsiteY16" fmla="*/ 1309241 h 1516886"/>
              <a:gd name="connsiteX17" fmla="*/ 1990668 w 8913943"/>
              <a:gd name="connsiteY17" fmla="*/ 1294001 h 1516886"/>
              <a:gd name="connsiteX18" fmla="*/ 2005908 w 8913943"/>
              <a:gd name="connsiteY18" fmla="*/ 1280666 h 1516886"/>
              <a:gd name="connsiteX19" fmla="*/ 2082108 w 8913943"/>
              <a:gd name="connsiteY19" fmla="*/ 1282571 h 1516886"/>
              <a:gd name="connsiteX20" fmla="*/ 2088775 w 8913943"/>
              <a:gd name="connsiteY20" fmla="*/ 1282571 h 1516886"/>
              <a:gd name="connsiteX21" fmla="*/ 2103063 w 8913943"/>
              <a:gd name="connsiteY21" fmla="*/ 1296859 h 1516886"/>
              <a:gd name="connsiteX22" fmla="*/ 2088775 w 8913943"/>
              <a:gd name="connsiteY22" fmla="*/ 1311146 h 1516886"/>
              <a:gd name="connsiteX23" fmla="*/ 2083060 w 8913943"/>
              <a:gd name="connsiteY23" fmla="*/ 1311146 h 1516886"/>
              <a:gd name="connsiteX24" fmla="*/ 2004003 w 8913943"/>
              <a:gd name="connsiteY24" fmla="*/ 1309241 h 1516886"/>
              <a:gd name="connsiteX25" fmla="*/ 2155450 w 8913943"/>
              <a:gd name="connsiteY25" fmla="*/ 1294954 h 1516886"/>
              <a:gd name="connsiteX26" fmla="*/ 2168785 w 8913943"/>
              <a:gd name="connsiteY26" fmla="*/ 1279714 h 1516886"/>
              <a:gd name="connsiteX27" fmla="*/ 2250700 w 8913943"/>
              <a:gd name="connsiteY27" fmla="*/ 1273046 h 1516886"/>
              <a:gd name="connsiteX28" fmla="*/ 2266893 w 8913943"/>
              <a:gd name="connsiteY28" fmla="*/ 1285429 h 1516886"/>
              <a:gd name="connsiteX29" fmla="*/ 2254510 w 8913943"/>
              <a:gd name="connsiteY29" fmla="*/ 1301621 h 1516886"/>
              <a:gd name="connsiteX30" fmla="*/ 2171643 w 8913943"/>
              <a:gd name="connsiteY30" fmla="*/ 1309241 h 1516886"/>
              <a:gd name="connsiteX31" fmla="*/ 2170690 w 8913943"/>
              <a:gd name="connsiteY31" fmla="*/ 1309241 h 1516886"/>
              <a:gd name="connsiteX32" fmla="*/ 2155450 w 8913943"/>
              <a:gd name="connsiteY32" fmla="*/ 1294954 h 1516886"/>
              <a:gd name="connsiteX33" fmla="*/ 1921135 w 8913943"/>
              <a:gd name="connsiteY33" fmla="*/ 1302574 h 1516886"/>
              <a:gd name="connsiteX34" fmla="*/ 1838268 w 8913943"/>
              <a:gd name="connsiteY34" fmla="*/ 1292096 h 1516886"/>
              <a:gd name="connsiteX35" fmla="*/ 1825885 w 8913943"/>
              <a:gd name="connsiteY35" fmla="*/ 1275904 h 1516886"/>
              <a:gd name="connsiteX36" fmla="*/ 1842078 w 8913943"/>
              <a:gd name="connsiteY36" fmla="*/ 1263521 h 1516886"/>
              <a:gd name="connsiteX37" fmla="*/ 1923040 w 8913943"/>
              <a:gd name="connsiteY37" fmla="*/ 1273999 h 1516886"/>
              <a:gd name="connsiteX38" fmla="*/ 1936375 w 8913943"/>
              <a:gd name="connsiteY38" fmla="*/ 1290191 h 1516886"/>
              <a:gd name="connsiteX39" fmla="*/ 1922088 w 8913943"/>
              <a:gd name="connsiteY39" fmla="*/ 1303526 h 1516886"/>
              <a:gd name="connsiteX40" fmla="*/ 1921135 w 8913943"/>
              <a:gd name="connsiteY40" fmla="*/ 1302574 h 1516886"/>
              <a:gd name="connsiteX41" fmla="*/ 2320233 w 8913943"/>
              <a:gd name="connsiteY41" fmla="*/ 1277809 h 1516886"/>
              <a:gd name="connsiteX42" fmla="*/ 2331663 w 8913943"/>
              <a:gd name="connsiteY42" fmla="*/ 1260664 h 1516886"/>
              <a:gd name="connsiteX43" fmla="*/ 2411673 w 8913943"/>
              <a:gd name="connsiteY43" fmla="*/ 1244471 h 1516886"/>
              <a:gd name="connsiteX44" fmla="*/ 2428818 w 8913943"/>
              <a:gd name="connsiteY44" fmla="*/ 1254949 h 1516886"/>
              <a:gd name="connsiteX45" fmla="*/ 2418340 w 8913943"/>
              <a:gd name="connsiteY45" fmla="*/ 1272094 h 1516886"/>
              <a:gd name="connsiteX46" fmla="*/ 2336425 w 8913943"/>
              <a:gd name="connsiteY46" fmla="*/ 1288286 h 1516886"/>
              <a:gd name="connsiteX47" fmla="*/ 2333568 w 8913943"/>
              <a:gd name="connsiteY47" fmla="*/ 1288286 h 1516886"/>
              <a:gd name="connsiteX48" fmla="*/ 2320233 w 8913943"/>
              <a:gd name="connsiteY48" fmla="*/ 1277809 h 1516886"/>
              <a:gd name="connsiteX49" fmla="*/ 5579688 w 8913943"/>
              <a:gd name="connsiteY49" fmla="*/ 1279714 h 1516886"/>
              <a:gd name="connsiteX50" fmla="*/ 5495868 w 8913943"/>
              <a:gd name="connsiteY50" fmla="*/ 1275904 h 1516886"/>
              <a:gd name="connsiteX51" fmla="*/ 5482533 w 8913943"/>
              <a:gd name="connsiteY51" fmla="*/ 1260664 h 1516886"/>
              <a:gd name="connsiteX52" fmla="*/ 5497773 w 8913943"/>
              <a:gd name="connsiteY52" fmla="*/ 1247329 h 1516886"/>
              <a:gd name="connsiteX53" fmla="*/ 5579688 w 8913943"/>
              <a:gd name="connsiteY53" fmla="*/ 1251139 h 1516886"/>
              <a:gd name="connsiteX54" fmla="*/ 5593975 w 8913943"/>
              <a:gd name="connsiteY54" fmla="*/ 1266379 h 1516886"/>
              <a:gd name="connsiteX55" fmla="*/ 5579688 w 8913943"/>
              <a:gd name="connsiteY55" fmla="*/ 1279714 h 1516886"/>
              <a:gd name="connsiteX56" fmla="*/ 5579688 w 8913943"/>
              <a:gd name="connsiteY56" fmla="*/ 1279714 h 1516886"/>
              <a:gd name="connsiteX57" fmla="*/ 5648268 w 8913943"/>
              <a:gd name="connsiteY57" fmla="*/ 1265426 h 1516886"/>
              <a:gd name="connsiteX58" fmla="*/ 5662556 w 8913943"/>
              <a:gd name="connsiteY58" fmla="*/ 1250186 h 1516886"/>
              <a:gd name="connsiteX59" fmla="*/ 5744470 w 8913943"/>
              <a:gd name="connsiteY59" fmla="*/ 1245424 h 1516886"/>
              <a:gd name="connsiteX60" fmla="*/ 5759710 w 8913943"/>
              <a:gd name="connsiteY60" fmla="*/ 1258759 h 1516886"/>
              <a:gd name="connsiteX61" fmla="*/ 5746375 w 8913943"/>
              <a:gd name="connsiteY61" fmla="*/ 1273999 h 1516886"/>
              <a:gd name="connsiteX62" fmla="*/ 5663508 w 8913943"/>
              <a:gd name="connsiteY62" fmla="*/ 1278761 h 1516886"/>
              <a:gd name="connsiteX63" fmla="*/ 5663508 w 8913943"/>
              <a:gd name="connsiteY63" fmla="*/ 1278761 h 1516886"/>
              <a:gd name="connsiteX64" fmla="*/ 5648268 w 8913943"/>
              <a:gd name="connsiteY64" fmla="*/ 1265426 h 1516886"/>
              <a:gd name="connsiteX65" fmla="*/ 1756353 w 8913943"/>
              <a:gd name="connsiteY65" fmla="*/ 1276856 h 1516886"/>
              <a:gd name="connsiteX66" fmla="*/ 1675390 w 8913943"/>
              <a:gd name="connsiteY66" fmla="*/ 1257806 h 1516886"/>
              <a:gd name="connsiteX67" fmla="*/ 1664913 w 8913943"/>
              <a:gd name="connsiteY67" fmla="*/ 1240661 h 1516886"/>
              <a:gd name="connsiteX68" fmla="*/ 1682058 w 8913943"/>
              <a:gd name="connsiteY68" fmla="*/ 1230184 h 1516886"/>
              <a:gd name="connsiteX69" fmla="*/ 1762068 w 8913943"/>
              <a:gd name="connsiteY69" fmla="*/ 1248281 h 1516886"/>
              <a:gd name="connsiteX70" fmla="*/ 1773498 w 8913943"/>
              <a:gd name="connsiteY70" fmla="*/ 1265426 h 1516886"/>
              <a:gd name="connsiteX71" fmla="*/ 1759210 w 8913943"/>
              <a:gd name="connsiteY71" fmla="*/ 1276856 h 1516886"/>
              <a:gd name="connsiteX72" fmla="*/ 1756353 w 8913943"/>
              <a:gd name="connsiteY72" fmla="*/ 1276856 h 1516886"/>
              <a:gd name="connsiteX73" fmla="*/ 8663883 w 8913943"/>
              <a:gd name="connsiteY73" fmla="*/ 1273046 h 1516886"/>
              <a:gd name="connsiteX74" fmla="*/ 8602922 w 8913943"/>
              <a:gd name="connsiteY74" fmla="*/ 1217801 h 1516886"/>
              <a:gd name="connsiteX75" fmla="*/ 8601018 w 8913943"/>
              <a:gd name="connsiteY75" fmla="*/ 1197799 h 1516886"/>
              <a:gd name="connsiteX76" fmla="*/ 8621020 w 8913943"/>
              <a:gd name="connsiteY76" fmla="*/ 1195894 h 1516886"/>
              <a:gd name="connsiteX77" fmla="*/ 8682933 w 8913943"/>
              <a:gd name="connsiteY77" fmla="*/ 1251139 h 1516886"/>
              <a:gd name="connsiteX78" fmla="*/ 8683885 w 8913943"/>
              <a:gd name="connsiteY78" fmla="*/ 1271141 h 1516886"/>
              <a:gd name="connsiteX79" fmla="*/ 8673408 w 8913943"/>
              <a:gd name="connsiteY79" fmla="*/ 1275904 h 1516886"/>
              <a:gd name="connsiteX80" fmla="*/ 8663883 w 8913943"/>
              <a:gd name="connsiteY80" fmla="*/ 1273046 h 1516886"/>
              <a:gd name="connsiteX81" fmla="*/ 5413000 w 8913943"/>
              <a:gd name="connsiteY81" fmla="*/ 1267331 h 1516886"/>
              <a:gd name="connsiteX82" fmla="*/ 5396808 w 8913943"/>
              <a:gd name="connsiteY82" fmla="*/ 1265426 h 1516886"/>
              <a:gd name="connsiteX83" fmla="*/ 5330133 w 8913943"/>
              <a:gd name="connsiteY83" fmla="*/ 1253044 h 1516886"/>
              <a:gd name="connsiteX84" fmla="*/ 5318703 w 8913943"/>
              <a:gd name="connsiteY84" fmla="*/ 1235899 h 1516886"/>
              <a:gd name="connsiteX85" fmla="*/ 5335848 w 8913943"/>
              <a:gd name="connsiteY85" fmla="*/ 1224469 h 1516886"/>
              <a:gd name="connsiteX86" fmla="*/ 5400618 w 8913943"/>
              <a:gd name="connsiteY86" fmla="*/ 1236851 h 1516886"/>
              <a:gd name="connsiteX87" fmla="*/ 5415858 w 8913943"/>
              <a:gd name="connsiteY87" fmla="*/ 1238756 h 1516886"/>
              <a:gd name="connsiteX88" fmla="*/ 5428240 w 8913943"/>
              <a:gd name="connsiteY88" fmla="*/ 1254949 h 1516886"/>
              <a:gd name="connsiteX89" fmla="*/ 5413953 w 8913943"/>
              <a:gd name="connsiteY89" fmla="*/ 1267331 h 1516886"/>
              <a:gd name="connsiteX90" fmla="*/ 5413000 w 8913943"/>
              <a:gd name="connsiteY90" fmla="*/ 1267331 h 1516886"/>
              <a:gd name="connsiteX91" fmla="*/ 5813050 w 8913943"/>
              <a:gd name="connsiteY91" fmla="*/ 1253996 h 1516886"/>
              <a:gd name="connsiteX92" fmla="*/ 5825433 w 8913943"/>
              <a:gd name="connsiteY92" fmla="*/ 1237804 h 1516886"/>
              <a:gd name="connsiteX93" fmla="*/ 5906395 w 8913943"/>
              <a:gd name="connsiteY93" fmla="*/ 1225421 h 1516886"/>
              <a:gd name="connsiteX94" fmla="*/ 5923540 w 8913943"/>
              <a:gd name="connsiteY94" fmla="*/ 1236851 h 1516886"/>
              <a:gd name="connsiteX95" fmla="*/ 5912110 w 8913943"/>
              <a:gd name="connsiteY95" fmla="*/ 1253996 h 1516886"/>
              <a:gd name="connsiteX96" fmla="*/ 5829243 w 8913943"/>
              <a:gd name="connsiteY96" fmla="*/ 1266379 h 1516886"/>
              <a:gd name="connsiteX97" fmla="*/ 5827338 w 8913943"/>
              <a:gd name="connsiteY97" fmla="*/ 1266379 h 1516886"/>
              <a:gd name="connsiteX98" fmla="*/ 5813050 w 8913943"/>
              <a:gd name="connsiteY98" fmla="*/ 1253996 h 1516886"/>
              <a:gd name="connsiteX99" fmla="*/ 2482158 w 8913943"/>
              <a:gd name="connsiteY99" fmla="*/ 1242566 h 1516886"/>
              <a:gd name="connsiteX100" fmla="*/ 2491683 w 8913943"/>
              <a:gd name="connsiteY100" fmla="*/ 1224469 h 1516886"/>
              <a:gd name="connsiteX101" fmla="*/ 2569788 w 8913943"/>
              <a:gd name="connsiteY101" fmla="*/ 1200656 h 1516886"/>
              <a:gd name="connsiteX102" fmla="*/ 2587885 w 8913943"/>
              <a:gd name="connsiteY102" fmla="*/ 1210181 h 1516886"/>
              <a:gd name="connsiteX103" fmla="*/ 2578360 w 8913943"/>
              <a:gd name="connsiteY103" fmla="*/ 1228279 h 1516886"/>
              <a:gd name="connsiteX104" fmla="*/ 2498350 w 8913943"/>
              <a:gd name="connsiteY104" fmla="*/ 1253044 h 1516886"/>
              <a:gd name="connsiteX105" fmla="*/ 2494540 w 8913943"/>
              <a:gd name="connsiteY105" fmla="*/ 1253996 h 1516886"/>
              <a:gd name="connsiteX106" fmla="*/ 2482158 w 8913943"/>
              <a:gd name="connsiteY106" fmla="*/ 1242566 h 1516886"/>
              <a:gd name="connsiteX107" fmla="*/ 5975928 w 8913943"/>
              <a:gd name="connsiteY107" fmla="*/ 1226374 h 1516886"/>
              <a:gd name="connsiteX108" fmla="*/ 5986406 w 8913943"/>
              <a:gd name="connsiteY108" fmla="*/ 1209229 h 1516886"/>
              <a:gd name="connsiteX109" fmla="*/ 6017838 w 8913943"/>
              <a:gd name="connsiteY109" fmla="*/ 1201609 h 1516886"/>
              <a:gd name="connsiteX110" fmla="*/ 6064510 w 8913943"/>
              <a:gd name="connsiteY110" fmla="*/ 1187321 h 1516886"/>
              <a:gd name="connsiteX111" fmla="*/ 6082608 w 8913943"/>
              <a:gd name="connsiteY111" fmla="*/ 1196846 h 1516886"/>
              <a:gd name="connsiteX112" fmla="*/ 6073083 w 8913943"/>
              <a:gd name="connsiteY112" fmla="*/ 1214944 h 1516886"/>
              <a:gd name="connsiteX113" fmla="*/ 6024506 w 8913943"/>
              <a:gd name="connsiteY113" fmla="*/ 1229231 h 1516886"/>
              <a:gd name="connsiteX114" fmla="*/ 5992120 w 8913943"/>
              <a:gd name="connsiteY114" fmla="*/ 1236851 h 1516886"/>
              <a:gd name="connsiteX115" fmla="*/ 5989263 w 8913943"/>
              <a:gd name="connsiteY115" fmla="*/ 1236851 h 1516886"/>
              <a:gd name="connsiteX116" fmla="*/ 5975928 w 8913943"/>
              <a:gd name="connsiteY116" fmla="*/ 1226374 h 1516886"/>
              <a:gd name="connsiteX117" fmla="*/ 1594428 w 8913943"/>
              <a:gd name="connsiteY117" fmla="*/ 1235899 h 1516886"/>
              <a:gd name="connsiteX118" fmla="*/ 1515370 w 8913943"/>
              <a:gd name="connsiteY118" fmla="*/ 1210181 h 1516886"/>
              <a:gd name="connsiteX119" fmla="*/ 1506798 w 8913943"/>
              <a:gd name="connsiteY119" fmla="*/ 1192084 h 1516886"/>
              <a:gd name="connsiteX120" fmla="*/ 1524895 w 8913943"/>
              <a:gd name="connsiteY120" fmla="*/ 1183511 h 1516886"/>
              <a:gd name="connsiteX121" fmla="*/ 1603000 w 8913943"/>
              <a:gd name="connsiteY121" fmla="*/ 1209229 h 1516886"/>
              <a:gd name="connsiteX122" fmla="*/ 1612525 w 8913943"/>
              <a:gd name="connsiteY122" fmla="*/ 1227326 h 1516886"/>
              <a:gd name="connsiteX123" fmla="*/ 1598238 w 8913943"/>
              <a:gd name="connsiteY123" fmla="*/ 1237804 h 1516886"/>
              <a:gd name="connsiteX124" fmla="*/ 1594428 w 8913943"/>
              <a:gd name="connsiteY124" fmla="*/ 1235899 h 1516886"/>
              <a:gd name="connsiteX125" fmla="*/ 5250123 w 8913943"/>
              <a:gd name="connsiteY125" fmla="*/ 1230184 h 1516886"/>
              <a:gd name="connsiteX126" fmla="*/ 5171065 w 8913943"/>
              <a:gd name="connsiteY126" fmla="*/ 1201609 h 1516886"/>
              <a:gd name="connsiteX127" fmla="*/ 5163445 w 8913943"/>
              <a:gd name="connsiteY127" fmla="*/ 1182559 h 1516886"/>
              <a:gd name="connsiteX128" fmla="*/ 5182495 w 8913943"/>
              <a:gd name="connsiteY128" fmla="*/ 1174939 h 1516886"/>
              <a:gd name="connsiteX129" fmla="*/ 5259648 w 8913943"/>
              <a:gd name="connsiteY129" fmla="*/ 1202561 h 1516886"/>
              <a:gd name="connsiteX130" fmla="*/ 5269173 w 8913943"/>
              <a:gd name="connsiteY130" fmla="*/ 1220659 h 1516886"/>
              <a:gd name="connsiteX131" fmla="*/ 5255838 w 8913943"/>
              <a:gd name="connsiteY131" fmla="*/ 1231136 h 1516886"/>
              <a:gd name="connsiteX132" fmla="*/ 5250123 w 8913943"/>
              <a:gd name="connsiteY132" fmla="*/ 1230184 h 1516886"/>
              <a:gd name="connsiteX133" fmla="*/ 2639320 w 8913943"/>
              <a:gd name="connsiteY133" fmla="*/ 1191131 h 1516886"/>
              <a:gd name="connsiteX134" fmla="*/ 2647893 w 8913943"/>
              <a:gd name="connsiteY134" fmla="*/ 1172081 h 1516886"/>
              <a:gd name="connsiteX135" fmla="*/ 2702185 w 8913943"/>
              <a:gd name="connsiteY135" fmla="*/ 1150174 h 1516886"/>
              <a:gd name="connsiteX136" fmla="*/ 2723140 w 8913943"/>
              <a:gd name="connsiteY136" fmla="*/ 1140649 h 1516886"/>
              <a:gd name="connsiteX137" fmla="*/ 2742190 w 8913943"/>
              <a:gd name="connsiteY137" fmla="*/ 1148269 h 1516886"/>
              <a:gd name="connsiteX138" fmla="*/ 2734570 w 8913943"/>
              <a:gd name="connsiteY138" fmla="*/ 1167319 h 1516886"/>
              <a:gd name="connsiteX139" fmla="*/ 2712663 w 8913943"/>
              <a:gd name="connsiteY139" fmla="*/ 1176844 h 1516886"/>
              <a:gd name="connsiteX140" fmla="*/ 2657418 w 8913943"/>
              <a:gd name="connsiteY140" fmla="*/ 1199704 h 1516886"/>
              <a:gd name="connsiteX141" fmla="*/ 2651703 w 8913943"/>
              <a:gd name="connsiteY141" fmla="*/ 1200656 h 1516886"/>
              <a:gd name="connsiteX142" fmla="*/ 2639320 w 8913943"/>
              <a:gd name="connsiteY142" fmla="*/ 1191131 h 1516886"/>
              <a:gd name="connsiteX143" fmla="*/ 6134043 w 8913943"/>
              <a:gd name="connsiteY143" fmla="*/ 1177796 h 1516886"/>
              <a:gd name="connsiteX144" fmla="*/ 6142615 w 8913943"/>
              <a:gd name="connsiteY144" fmla="*/ 1158746 h 1516886"/>
              <a:gd name="connsiteX145" fmla="*/ 6218815 w 8913943"/>
              <a:gd name="connsiteY145" fmla="*/ 1127314 h 1516886"/>
              <a:gd name="connsiteX146" fmla="*/ 6237865 w 8913943"/>
              <a:gd name="connsiteY146" fmla="*/ 1134934 h 1516886"/>
              <a:gd name="connsiteX147" fmla="*/ 6230245 w 8913943"/>
              <a:gd name="connsiteY147" fmla="*/ 1153984 h 1516886"/>
              <a:gd name="connsiteX148" fmla="*/ 6153093 w 8913943"/>
              <a:gd name="connsiteY148" fmla="*/ 1185416 h 1516886"/>
              <a:gd name="connsiteX149" fmla="*/ 6147378 w 8913943"/>
              <a:gd name="connsiteY149" fmla="*/ 1186369 h 1516886"/>
              <a:gd name="connsiteX150" fmla="*/ 6134043 w 8913943"/>
              <a:gd name="connsiteY150" fmla="*/ 1177796 h 1516886"/>
              <a:gd name="connsiteX151" fmla="*/ 1437265 w 8913943"/>
              <a:gd name="connsiteY151" fmla="*/ 1181606 h 1516886"/>
              <a:gd name="connsiteX152" fmla="*/ 1360113 w 8913943"/>
              <a:gd name="connsiteY152" fmla="*/ 1150174 h 1516886"/>
              <a:gd name="connsiteX153" fmla="*/ 1352493 w 8913943"/>
              <a:gd name="connsiteY153" fmla="*/ 1131124 h 1516886"/>
              <a:gd name="connsiteX154" fmla="*/ 1371543 w 8913943"/>
              <a:gd name="connsiteY154" fmla="*/ 1123504 h 1516886"/>
              <a:gd name="connsiteX155" fmla="*/ 1447743 w 8913943"/>
              <a:gd name="connsiteY155" fmla="*/ 1154936 h 1516886"/>
              <a:gd name="connsiteX156" fmla="*/ 1456315 w 8913943"/>
              <a:gd name="connsiteY156" fmla="*/ 1173986 h 1516886"/>
              <a:gd name="connsiteX157" fmla="*/ 1442980 w 8913943"/>
              <a:gd name="connsiteY157" fmla="*/ 1183511 h 1516886"/>
              <a:gd name="connsiteX158" fmla="*/ 1437265 w 8913943"/>
              <a:gd name="connsiteY158" fmla="*/ 1181606 h 1516886"/>
              <a:gd name="connsiteX159" fmla="*/ 5094865 w 8913943"/>
              <a:gd name="connsiteY159" fmla="*/ 1168271 h 1516886"/>
              <a:gd name="connsiteX160" fmla="*/ 5020570 w 8913943"/>
              <a:gd name="connsiteY160" fmla="*/ 1130171 h 1516886"/>
              <a:gd name="connsiteX161" fmla="*/ 5014856 w 8913943"/>
              <a:gd name="connsiteY161" fmla="*/ 1110169 h 1516886"/>
              <a:gd name="connsiteX162" fmla="*/ 5034858 w 8913943"/>
              <a:gd name="connsiteY162" fmla="*/ 1104454 h 1516886"/>
              <a:gd name="connsiteX163" fmla="*/ 5107248 w 8913943"/>
              <a:gd name="connsiteY163" fmla="*/ 1141601 h 1516886"/>
              <a:gd name="connsiteX164" fmla="*/ 5113915 w 8913943"/>
              <a:gd name="connsiteY164" fmla="*/ 1160651 h 1516886"/>
              <a:gd name="connsiteX165" fmla="*/ 5100581 w 8913943"/>
              <a:gd name="connsiteY165" fmla="*/ 1169224 h 1516886"/>
              <a:gd name="connsiteX166" fmla="*/ 5094865 w 8913943"/>
              <a:gd name="connsiteY166" fmla="*/ 1168271 h 1516886"/>
              <a:gd name="connsiteX167" fmla="*/ 8539105 w 8913943"/>
              <a:gd name="connsiteY167" fmla="*/ 1165414 h 1516886"/>
              <a:gd name="connsiteX168" fmla="*/ 8473383 w 8913943"/>
              <a:gd name="connsiteY168" fmla="*/ 1115884 h 1516886"/>
              <a:gd name="connsiteX169" fmla="*/ 8470525 w 8913943"/>
              <a:gd name="connsiteY169" fmla="*/ 1095881 h 1516886"/>
              <a:gd name="connsiteX170" fmla="*/ 8490527 w 8913943"/>
              <a:gd name="connsiteY170" fmla="*/ 1093024 h 1516886"/>
              <a:gd name="connsiteX171" fmla="*/ 8557202 w 8913943"/>
              <a:gd name="connsiteY171" fmla="*/ 1143506 h 1516886"/>
              <a:gd name="connsiteX172" fmla="*/ 8559108 w 8913943"/>
              <a:gd name="connsiteY172" fmla="*/ 1163509 h 1516886"/>
              <a:gd name="connsiteX173" fmla="*/ 8547677 w 8913943"/>
              <a:gd name="connsiteY173" fmla="*/ 1169224 h 1516886"/>
              <a:gd name="connsiteX174" fmla="*/ 8539105 w 8913943"/>
              <a:gd name="connsiteY174" fmla="*/ 1165414 h 1516886"/>
              <a:gd name="connsiteX175" fmla="*/ 2789815 w 8913943"/>
              <a:gd name="connsiteY175" fmla="*/ 1123504 h 1516886"/>
              <a:gd name="connsiteX176" fmla="*/ 2795530 w 8913943"/>
              <a:gd name="connsiteY176" fmla="*/ 1103501 h 1516886"/>
              <a:gd name="connsiteX177" fmla="*/ 2866015 w 8913943"/>
              <a:gd name="connsiteY177" fmla="*/ 1062544 h 1516886"/>
              <a:gd name="connsiteX178" fmla="*/ 2886018 w 8913943"/>
              <a:gd name="connsiteY178" fmla="*/ 1067306 h 1516886"/>
              <a:gd name="connsiteX179" fmla="*/ 2881255 w 8913943"/>
              <a:gd name="connsiteY179" fmla="*/ 1087309 h 1516886"/>
              <a:gd name="connsiteX180" fmla="*/ 2808865 w 8913943"/>
              <a:gd name="connsiteY180" fmla="*/ 1129219 h 1516886"/>
              <a:gd name="connsiteX181" fmla="*/ 2802198 w 8913943"/>
              <a:gd name="connsiteY181" fmla="*/ 1131124 h 1516886"/>
              <a:gd name="connsiteX182" fmla="*/ 2789815 w 8913943"/>
              <a:gd name="connsiteY182" fmla="*/ 1123504 h 1516886"/>
              <a:gd name="connsiteX183" fmla="*/ 6287395 w 8913943"/>
              <a:gd name="connsiteY183" fmla="*/ 1114931 h 1516886"/>
              <a:gd name="connsiteX184" fmla="*/ 6295015 w 8913943"/>
              <a:gd name="connsiteY184" fmla="*/ 1095881 h 1516886"/>
              <a:gd name="connsiteX185" fmla="*/ 6371215 w 8913943"/>
              <a:gd name="connsiteY185" fmla="*/ 1063496 h 1516886"/>
              <a:gd name="connsiteX186" fmla="*/ 6390265 w 8913943"/>
              <a:gd name="connsiteY186" fmla="*/ 1071116 h 1516886"/>
              <a:gd name="connsiteX187" fmla="*/ 6382645 w 8913943"/>
              <a:gd name="connsiteY187" fmla="*/ 1090166 h 1516886"/>
              <a:gd name="connsiteX188" fmla="*/ 6306445 w 8913943"/>
              <a:gd name="connsiteY188" fmla="*/ 1122551 h 1516886"/>
              <a:gd name="connsiteX189" fmla="*/ 6300731 w 8913943"/>
              <a:gd name="connsiteY189" fmla="*/ 1123504 h 1516886"/>
              <a:gd name="connsiteX190" fmla="*/ 6287395 w 8913943"/>
              <a:gd name="connsiteY190" fmla="*/ 1114931 h 1516886"/>
              <a:gd name="connsiteX191" fmla="*/ 1284865 w 8913943"/>
              <a:gd name="connsiteY191" fmla="*/ 1115884 h 1516886"/>
              <a:gd name="connsiteX192" fmla="*/ 1272483 w 8913943"/>
              <a:gd name="connsiteY192" fmla="*/ 1110169 h 1516886"/>
              <a:gd name="connsiteX193" fmla="*/ 1210570 w 8913943"/>
              <a:gd name="connsiteY193" fmla="*/ 1079689 h 1516886"/>
              <a:gd name="connsiteX194" fmla="*/ 1203903 w 8913943"/>
              <a:gd name="connsiteY194" fmla="*/ 1060639 h 1516886"/>
              <a:gd name="connsiteX195" fmla="*/ 1222953 w 8913943"/>
              <a:gd name="connsiteY195" fmla="*/ 1053971 h 1516886"/>
              <a:gd name="connsiteX196" fmla="*/ 1283913 w 8913943"/>
              <a:gd name="connsiteY196" fmla="*/ 1084451 h 1516886"/>
              <a:gd name="connsiteX197" fmla="*/ 1296295 w 8913943"/>
              <a:gd name="connsiteY197" fmla="*/ 1090166 h 1516886"/>
              <a:gd name="connsiteX198" fmla="*/ 1302963 w 8913943"/>
              <a:gd name="connsiteY198" fmla="*/ 1109216 h 1516886"/>
              <a:gd name="connsiteX199" fmla="*/ 1289628 w 8913943"/>
              <a:gd name="connsiteY199" fmla="*/ 1117789 h 1516886"/>
              <a:gd name="connsiteX200" fmla="*/ 1284865 w 8913943"/>
              <a:gd name="connsiteY200" fmla="*/ 1115884 h 1516886"/>
              <a:gd name="connsiteX201" fmla="*/ 4948181 w 8913943"/>
              <a:gd name="connsiteY201" fmla="*/ 1089214 h 1516886"/>
              <a:gd name="connsiteX202" fmla="*/ 4877695 w 8913943"/>
              <a:gd name="connsiteY202" fmla="*/ 1045399 h 1516886"/>
              <a:gd name="connsiteX203" fmla="*/ 4872933 w 8913943"/>
              <a:gd name="connsiteY203" fmla="*/ 1025396 h 1516886"/>
              <a:gd name="connsiteX204" fmla="*/ 4892935 w 8913943"/>
              <a:gd name="connsiteY204" fmla="*/ 1020634 h 1516886"/>
              <a:gd name="connsiteX205" fmla="*/ 4962468 w 8913943"/>
              <a:gd name="connsiteY205" fmla="*/ 1063496 h 1516886"/>
              <a:gd name="connsiteX206" fmla="*/ 4967231 w 8913943"/>
              <a:gd name="connsiteY206" fmla="*/ 1083499 h 1516886"/>
              <a:gd name="connsiteX207" fmla="*/ 4954848 w 8913943"/>
              <a:gd name="connsiteY207" fmla="*/ 1090166 h 1516886"/>
              <a:gd name="connsiteX208" fmla="*/ 4948181 w 8913943"/>
              <a:gd name="connsiteY208" fmla="*/ 1089214 h 1516886"/>
              <a:gd name="connsiteX209" fmla="*/ 8406708 w 8913943"/>
              <a:gd name="connsiteY209" fmla="*/ 1069211 h 1516886"/>
              <a:gd name="connsiteX210" fmla="*/ 8337175 w 8913943"/>
              <a:gd name="connsiteY210" fmla="*/ 1025396 h 1516886"/>
              <a:gd name="connsiteX211" fmla="*/ 8332413 w 8913943"/>
              <a:gd name="connsiteY211" fmla="*/ 1005394 h 1516886"/>
              <a:gd name="connsiteX212" fmla="*/ 8352415 w 8913943"/>
              <a:gd name="connsiteY212" fmla="*/ 1000631 h 1516886"/>
              <a:gd name="connsiteX213" fmla="*/ 8422900 w 8913943"/>
              <a:gd name="connsiteY213" fmla="*/ 1045399 h 1516886"/>
              <a:gd name="connsiteX214" fmla="*/ 8426710 w 8913943"/>
              <a:gd name="connsiteY214" fmla="*/ 1065401 h 1516886"/>
              <a:gd name="connsiteX215" fmla="*/ 8414327 w 8913943"/>
              <a:gd name="connsiteY215" fmla="*/ 1072069 h 1516886"/>
              <a:gd name="connsiteX216" fmla="*/ 8406708 w 8913943"/>
              <a:gd name="connsiteY216" fmla="*/ 1069211 h 1516886"/>
              <a:gd name="connsiteX217" fmla="*/ 6439795 w 8913943"/>
              <a:gd name="connsiteY217" fmla="*/ 1050161 h 1516886"/>
              <a:gd name="connsiteX218" fmla="*/ 6447415 w 8913943"/>
              <a:gd name="connsiteY218" fmla="*/ 1031111 h 1516886"/>
              <a:gd name="connsiteX219" fmla="*/ 6523615 w 8913943"/>
              <a:gd name="connsiteY219" fmla="*/ 998726 h 1516886"/>
              <a:gd name="connsiteX220" fmla="*/ 6542665 w 8913943"/>
              <a:gd name="connsiteY220" fmla="*/ 1006346 h 1516886"/>
              <a:gd name="connsiteX221" fmla="*/ 6535045 w 8913943"/>
              <a:gd name="connsiteY221" fmla="*/ 1025396 h 1516886"/>
              <a:gd name="connsiteX222" fmla="*/ 6458845 w 8913943"/>
              <a:gd name="connsiteY222" fmla="*/ 1057781 h 1516886"/>
              <a:gd name="connsiteX223" fmla="*/ 6453131 w 8913943"/>
              <a:gd name="connsiteY223" fmla="*/ 1058734 h 1516886"/>
              <a:gd name="connsiteX224" fmla="*/ 6439795 w 8913943"/>
              <a:gd name="connsiteY224" fmla="*/ 1050161 h 1516886"/>
              <a:gd name="connsiteX225" fmla="*/ 2931738 w 8913943"/>
              <a:gd name="connsiteY225" fmla="*/ 1038731 h 1516886"/>
              <a:gd name="connsiteX226" fmla="*/ 2935548 w 8913943"/>
              <a:gd name="connsiteY226" fmla="*/ 1018729 h 1516886"/>
              <a:gd name="connsiteX227" fmla="*/ 3004128 w 8913943"/>
              <a:gd name="connsiteY227" fmla="*/ 972056 h 1516886"/>
              <a:gd name="connsiteX228" fmla="*/ 3024130 w 8913943"/>
              <a:gd name="connsiteY228" fmla="*/ 975866 h 1516886"/>
              <a:gd name="connsiteX229" fmla="*/ 3020320 w 8913943"/>
              <a:gd name="connsiteY229" fmla="*/ 995869 h 1516886"/>
              <a:gd name="connsiteX230" fmla="*/ 2951740 w 8913943"/>
              <a:gd name="connsiteY230" fmla="*/ 1042541 h 1516886"/>
              <a:gd name="connsiteX231" fmla="*/ 2944120 w 8913943"/>
              <a:gd name="connsiteY231" fmla="*/ 1045399 h 1516886"/>
              <a:gd name="connsiteX232" fmla="*/ 2931738 w 8913943"/>
              <a:gd name="connsiteY232" fmla="*/ 1038731 h 1516886"/>
              <a:gd name="connsiteX233" fmla="*/ 1136275 w 8913943"/>
              <a:gd name="connsiteY233" fmla="*/ 1040636 h 1516886"/>
              <a:gd name="connsiteX234" fmla="*/ 1063885 w 8913943"/>
              <a:gd name="connsiteY234" fmla="*/ 999679 h 1516886"/>
              <a:gd name="connsiteX235" fmla="*/ 1059123 w 8913943"/>
              <a:gd name="connsiteY235" fmla="*/ 979676 h 1516886"/>
              <a:gd name="connsiteX236" fmla="*/ 1079125 w 8913943"/>
              <a:gd name="connsiteY236" fmla="*/ 974914 h 1516886"/>
              <a:gd name="connsiteX237" fmla="*/ 1150563 w 8913943"/>
              <a:gd name="connsiteY237" fmla="*/ 1015871 h 1516886"/>
              <a:gd name="connsiteX238" fmla="*/ 1156278 w 8913943"/>
              <a:gd name="connsiteY238" fmla="*/ 1035874 h 1516886"/>
              <a:gd name="connsiteX239" fmla="*/ 1143895 w 8913943"/>
              <a:gd name="connsiteY239" fmla="*/ 1043494 h 1516886"/>
              <a:gd name="connsiteX240" fmla="*/ 1136275 w 8913943"/>
              <a:gd name="connsiteY240" fmla="*/ 1040636 h 1516886"/>
              <a:gd name="connsiteX241" fmla="*/ 4808163 w 8913943"/>
              <a:gd name="connsiteY241" fmla="*/ 1000631 h 1516886"/>
              <a:gd name="connsiteX242" fmla="*/ 4739583 w 8913943"/>
              <a:gd name="connsiteY242" fmla="*/ 954911 h 1516886"/>
              <a:gd name="connsiteX243" fmla="*/ 4735773 w 8913943"/>
              <a:gd name="connsiteY243" fmla="*/ 934909 h 1516886"/>
              <a:gd name="connsiteX244" fmla="*/ 4755775 w 8913943"/>
              <a:gd name="connsiteY244" fmla="*/ 931099 h 1516886"/>
              <a:gd name="connsiteX245" fmla="*/ 4824355 w 8913943"/>
              <a:gd name="connsiteY245" fmla="*/ 976819 h 1516886"/>
              <a:gd name="connsiteX246" fmla="*/ 4828165 w 8913943"/>
              <a:gd name="connsiteY246" fmla="*/ 996821 h 1516886"/>
              <a:gd name="connsiteX247" fmla="*/ 4815783 w 8913943"/>
              <a:gd name="connsiteY247" fmla="*/ 1003489 h 1516886"/>
              <a:gd name="connsiteX248" fmla="*/ 4808163 w 8913943"/>
              <a:gd name="connsiteY248" fmla="*/ 1000631 h 1516886"/>
              <a:gd name="connsiteX249" fmla="*/ 6592195 w 8913943"/>
              <a:gd name="connsiteY249" fmla="*/ 986344 h 1516886"/>
              <a:gd name="connsiteX250" fmla="*/ 6599815 w 8913943"/>
              <a:gd name="connsiteY250" fmla="*/ 967294 h 1516886"/>
              <a:gd name="connsiteX251" fmla="*/ 6676968 w 8913943"/>
              <a:gd name="connsiteY251" fmla="*/ 936814 h 1516886"/>
              <a:gd name="connsiteX252" fmla="*/ 6696018 w 8913943"/>
              <a:gd name="connsiteY252" fmla="*/ 945386 h 1516886"/>
              <a:gd name="connsiteX253" fmla="*/ 6687445 w 8913943"/>
              <a:gd name="connsiteY253" fmla="*/ 964436 h 1516886"/>
              <a:gd name="connsiteX254" fmla="*/ 6610293 w 8913943"/>
              <a:gd name="connsiteY254" fmla="*/ 994916 h 1516886"/>
              <a:gd name="connsiteX255" fmla="*/ 6604578 w 8913943"/>
              <a:gd name="connsiteY255" fmla="*/ 995869 h 1516886"/>
              <a:gd name="connsiteX256" fmla="*/ 6592195 w 8913943"/>
              <a:gd name="connsiteY256" fmla="*/ 986344 h 1516886"/>
              <a:gd name="connsiteX257" fmla="*/ 8266690 w 8913943"/>
              <a:gd name="connsiteY257" fmla="*/ 983486 h 1516886"/>
              <a:gd name="connsiteX258" fmla="*/ 8194300 w 8913943"/>
              <a:gd name="connsiteY258" fmla="*/ 944434 h 1516886"/>
              <a:gd name="connsiteX259" fmla="*/ 8187633 w 8913943"/>
              <a:gd name="connsiteY259" fmla="*/ 925384 h 1516886"/>
              <a:gd name="connsiteX260" fmla="*/ 8206683 w 8913943"/>
              <a:gd name="connsiteY260" fmla="*/ 918716 h 1516886"/>
              <a:gd name="connsiteX261" fmla="*/ 8280025 w 8913943"/>
              <a:gd name="connsiteY261" fmla="*/ 957769 h 1516886"/>
              <a:gd name="connsiteX262" fmla="*/ 8285740 w 8913943"/>
              <a:gd name="connsiteY262" fmla="*/ 977771 h 1516886"/>
              <a:gd name="connsiteX263" fmla="*/ 8273358 w 8913943"/>
              <a:gd name="connsiteY263" fmla="*/ 985391 h 1516886"/>
              <a:gd name="connsiteX264" fmla="*/ 8266690 w 8913943"/>
              <a:gd name="connsiteY264" fmla="*/ 983486 h 1516886"/>
              <a:gd name="connsiteX265" fmla="*/ 993400 w 8913943"/>
              <a:gd name="connsiteY265" fmla="*/ 955864 h 1516886"/>
              <a:gd name="connsiteX266" fmla="*/ 923868 w 8913943"/>
              <a:gd name="connsiteY266" fmla="*/ 910144 h 1516886"/>
              <a:gd name="connsiteX267" fmla="*/ 920058 w 8913943"/>
              <a:gd name="connsiteY267" fmla="*/ 890141 h 1516886"/>
              <a:gd name="connsiteX268" fmla="*/ 940060 w 8913943"/>
              <a:gd name="connsiteY268" fmla="*/ 886331 h 1516886"/>
              <a:gd name="connsiteX269" fmla="*/ 1008640 w 8913943"/>
              <a:gd name="connsiteY269" fmla="*/ 932051 h 1516886"/>
              <a:gd name="connsiteX270" fmla="*/ 1013403 w 8913943"/>
              <a:gd name="connsiteY270" fmla="*/ 952054 h 1516886"/>
              <a:gd name="connsiteX271" fmla="*/ 1001020 w 8913943"/>
              <a:gd name="connsiteY271" fmla="*/ 958721 h 1516886"/>
              <a:gd name="connsiteX272" fmla="*/ 993400 w 8913943"/>
              <a:gd name="connsiteY272" fmla="*/ 955864 h 1516886"/>
              <a:gd name="connsiteX273" fmla="*/ 3068898 w 8913943"/>
              <a:gd name="connsiteY273" fmla="*/ 945386 h 1516886"/>
              <a:gd name="connsiteX274" fmla="*/ 3072708 w 8913943"/>
              <a:gd name="connsiteY274" fmla="*/ 925384 h 1516886"/>
              <a:gd name="connsiteX275" fmla="*/ 3140335 w 8913943"/>
              <a:gd name="connsiteY275" fmla="*/ 877759 h 1516886"/>
              <a:gd name="connsiteX276" fmla="*/ 3160338 w 8913943"/>
              <a:gd name="connsiteY276" fmla="*/ 881569 h 1516886"/>
              <a:gd name="connsiteX277" fmla="*/ 3156528 w 8913943"/>
              <a:gd name="connsiteY277" fmla="*/ 901571 h 1516886"/>
              <a:gd name="connsiteX278" fmla="*/ 3088900 w 8913943"/>
              <a:gd name="connsiteY278" fmla="*/ 949196 h 1516886"/>
              <a:gd name="connsiteX279" fmla="*/ 3080328 w 8913943"/>
              <a:gd name="connsiteY279" fmla="*/ 952054 h 1516886"/>
              <a:gd name="connsiteX280" fmla="*/ 3068898 w 8913943"/>
              <a:gd name="connsiteY280" fmla="*/ 945386 h 1516886"/>
              <a:gd name="connsiteX281" fmla="*/ 6746500 w 8913943"/>
              <a:gd name="connsiteY281" fmla="*/ 925384 h 1516886"/>
              <a:gd name="connsiteX282" fmla="*/ 6755073 w 8913943"/>
              <a:gd name="connsiteY282" fmla="*/ 906334 h 1516886"/>
              <a:gd name="connsiteX283" fmla="*/ 6833178 w 8913943"/>
              <a:gd name="connsiteY283" fmla="*/ 877759 h 1516886"/>
              <a:gd name="connsiteX284" fmla="*/ 6851275 w 8913943"/>
              <a:gd name="connsiteY284" fmla="*/ 886331 h 1516886"/>
              <a:gd name="connsiteX285" fmla="*/ 6842703 w 8913943"/>
              <a:gd name="connsiteY285" fmla="*/ 904429 h 1516886"/>
              <a:gd name="connsiteX286" fmla="*/ 6764598 w 8913943"/>
              <a:gd name="connsiteY286" fmla="*/ 932051 h 1516886"/>
              <a:gd name="connsiteX287" fmla="*/ 6759835 w 8913943"/>
              <a:gd name="connsiteY287" fmla="*/ 933004 h 1516886"/>
              <a:gd name="connsiteX288" fmla="*/ 6746500 w 8913943"/>
              <a:gd name="connsiteY288" fmla="*/ 925384 h 1516886"/>
              <a:gd name="connsiteX289" fmla="*/ 4670050 w 8913943"/>
              <a:gd name="connsiteY289" fmla="*/ 909191 h 1516886"/>
              <a:gd name="connsiteX290" fmla="*/ 4600518 w 8913943"/>
              <a:gd name="connsiteY290" fmla="*/ 864424 h 1516886"/>
              <a:gd name="connsiteX291" fmla="*/ 4595755 w 8913943"/>
              <a:gd name="connsiteY291" fmla="*/ 844421 h 1516886"/>
              <a:gd name="connsiteX292" fmla="*/ 4615758 w 8913943"/>
              <a:gd name="connsiteY292" fmla="*/ 839659 h 1516886"/>
              <a:gd name="connsiteX293" fmla="*/ 4685290 w 8913943"/>
              <a:gd name="connsiteY293" fmla="*/ 884426 h 1516886"/>
              <a:gd name="connsiteX294" fmla="*/ 4689100 w 8913943"/>
              <a:gd name="connsiteY294" fmla="*/ 904429 h 1516886"/>
              <a:gd name="connsiteX295" fmla="*/ 4676718 w 8913943"/>
              <a:gd name="connsiteY295" fmla="*/ 911096 h 1516886"/>
              <a:gd name="connsiteX296" fmla="*/ 4670050 w 8913943"/>
              <a:gd name="connsiteY296" fmla="*/ 909191 h 1516886"/>
              <a:gd name="connsiteX297" fmla="*/ 8120006 w 8913943"/>
              <a:gd name="connsiteY297" fmla="*/ 909191 h 1516886"/>
              <a:gd name="connsiteX298" fmla="*/ 8091431 w 8913943"/>
              <a:gd name="connsiteY298" fmla="*/ 895856 h 1516886"/>
              <a:gd name="connsiteX299" fmla="*/ 8044758 w 8913943"/>
              <a:gd name="connsiteY299" fmla="*/ 875854 h 1516886"/>
              <a:gd name="connsiteX300" fmla="*/ 8037138 w 8913943"/>
              <a:gd name="connsiteY300" fmla="*/ 856804 h 1516886"/>
              <a:gd name="connsiteX301" fmla="*/ 8056188 w 8913943"/>
              <a:gd name="connsiteY301" fmla="*/ 849184 h 1516886"/>
              <a:gd name="connsiteX302" fmla="*/ 8103813 w 8913943"/>
              <a:gd name="connsiteY302" fmla="*/ 869186 h 1516886"/>
              <a:gd name="connsiteX303" fmla="*/ 8132388 w 8913943"/>
              <a:gd name="connsiteY303" fmla="*/ 882521 h 1516886"/>
              <a:gd name="connsiteX304" fmla="*/ 8139056 w 8913943"/>
              <a:gd name="connsiteY304" fmla="*/ 901571 h 1516886"/>
              <a:gd name="connsiteX305" fmla="*/ 8125720 w 8913943"/>
              <a:gd name="connsiteY305" fmla="*/ 910144 h 1516886"/>
              <a:gd name="connsiteX306" fmla="*/ 8120006 w 8913943"/>
              <a:gd name="connsiteY306" fmla="*/ 909191 h 1516886"/>
              <a:gd name="connsiteX307" fmla="*/ 6902710 w 8913943"/>
              <a:gd name="connsiteY307" fmla="*/ 870139 h 1516886"/>
              <a:gd name="connsiteX308" fmla="*/ 6912235 w 8913943"/>
              <a:gd name="connsiteY308" fmla="*/ 852041 h 1516886"/>
              <a:gd name="connsiteX309" fmla="*/ 6991293 w 8913943"/>
              <a:gd name="connsiteY309" fmla="*/ 827276 h 1516886"/>
              <a:gd name="connsiteX310" fmla="*/ 7009390 w 8913943"/>
              <a:gd name="connsiteY310" fmla="*/ 836801 h 1516886"/>
              <a:gd name="connsiteX311" fmla="*/ 6999865 w 8913943"/>
              <a:gd name="connsiteY311" fmla="*/ 854899 h 1516886"/>
              <a:gd name="connsiteX312" fmla="*/ 6920808 w 8913943"/>
              <a:gd name="connsiteY312" fmla="*/ 879664 h 1516886"/>
              <a:gd name="connsiteX313" fmla="*/ 6916045 w 8913943"/>
              <a:gd name="connsiteY313" fmla="*/ 880616 h 1516886"/>
              <a:gd name="connsiteX314" fmla="*/ 6902710 w 8913943"/>
              <a:gd name="connsiteY314" fmla="*/ 870139 h 1516886"/>
              <a:gd name="connsiteX315" fmla="*/ 856240 w 8913943"/>
              <a:gd name="connsiteY315" fmla="*/ 861566 h 1516886"/>
              <a:gd name="connsiteX316" fmla="*/ 789565 w 8913943"/>
              <a:gd name="connsiteY316" fmla="*/ 811084 h 1516886"/>
              <a:gd name="connsiteX317" fmla="*/ 786708 w 8913943"/>
              <a:gd name="connsiteY317" fmla="*/ 791081 h 1516886"/>
              <a:gd name="connsiteX318" fmla="*/ 806710 w 8913943"/>
              <a:gd name="connsiteY318" fmla="*/ 788224 h 1516886"/>
              <a:gd name="connsiteX319" fmla="*/ 872433 w 8913943"/>
              <a:gd name="connsiteY319" fmla="*/ 837754 h 1516886"/>
              <a:gd name="connsiteX320" fmla="*/ 875290 w 8913943"/>
              <a:gd name="connsiteY320" fmla="*/ 857756 h 1516886"/>
              <a:gd name="connsiteX321" fmla="*/ 863860 w 8913943"/>
              <a:gd name="connsiteY321" fmla="*/ 863471 h 1516886"/>
              <a:gd name="connsiteX322" fmla="*/ 856240 w 8913943"/>
              <a:gd name="connsiteY322" fmla="*/ 861566 h 1516886"/>
              <a:gd name="connsiteX323" fmla="*/ 3205105 w 8913943"/>
              <a:gd name="connsiteY323" fmla="*/ 852041 h 1516886"/>
              <a:gd name="connsiteX324" fmla="*/ 3208915 w 8913943"/>
              <a:gd name="connsiteY324" fmla="*/ 832039 h 1516886"/>
              <a:gd name="connsiteX325" fmla="*/ 3279400 w 8913943"/>
              <a:gd name="connsiteY325" fmla="*/ 787271 h 1516886"/>
              <a:gd name="connsiteX326" fmla="*/ 3299403 w 8913943"/>
              <a:gd name="connsiteY326" fmla="*/ 792034 h 1516886"/>
              <a:gd name="connsiteX327" fmla="*/ 3294640 w 8913943"/>
              <a:gd name="connsiteY327" fmla="*/ 812036 h 1516886"/>
              <a:gd name="connsiteX328" fmla="*/ 3225108 w 8913943"/>
              <a:gd name="connsiteY328" fmla="*/ 855851 h 1516886"/>
              <a:gd name="connsiteX329" fmla="*/ 3217488 w 8913943"/>
              <a:gd name="connsiteY329" fmla="*/ 857756 h 1516886"/>
              <a:gd name="connsiteX330" fmla="*/ 3205105 w 8913943"/>
              <a:gd name="connsiteY330" fmla="*/ 852041 h 1516886"/>
              <a:gd name="connsiteX331" fmla="*/ 7968558 w 8913943"/>
              <a:gd name="connsiteY331" fmla="*/ 848231 h 1516886"/>
              <a:gd name="connsiteX332" fmla="*/ 7890453 w 8913943"/>
              <a:gd name="connsiteY332" fmla="*/ 825371 h 1516886"/>
              <a:gd name="connsiteX333" fmla="*/ 7879975 w 8913943"/>
              <a:gd name="connsiteY333" fmla="*/ 808226 h 1516886"/>
              <a:gd name="connsiteX334" fmla="*/ 7897120 w 8913943"/>
              <a:gd name="connsiteY334" fmla="*/ 797749 h 1516886"/>
              <a:gd name="connsiteX335" fmla="*/ 7977131 w 8913943"/>
              <a:gd name="connsiteY335" fmla="*/ 820609 h 1516886"/>
              <a:gd name="connsiteX336" fmla="*/ 7986656 w 8913943"/>
              <a:gd name="connsiteY336" fmla="*/ 838706 h 1516886"/>
              <a:gd name="connsiteX337" fmla="*/ 7973320 w 8913943"/>
              <a:gd name="connsiteY337" fmla="*/ 849184 h 1516886"/>
              <a:gd name="connsiteX338" fmla="*/ 7968558 w 8913943"/>
              <a:gd name="connsiteY338" fmla="*/ 848231 h 1516886"/>
              <a:gd name="connsiteX339" fmla="*/ 7061778 w 8913943"/>
              <a:gd name="connsiteY339" fmla="*/ 822514 h 1516886"/>
              <a:gd name="connsiteX340" fmla="*/ 7072256 w 8913943"/>
              <a:gd name="connsiteY340" fmla="*/ 804416 h 1516886"/>
              <a:gd name="connsiteX341" fmla="*/ 7153218 w 8913943"/>
              <a:gd name="connsiteY341" fmla="*/ 784414 h 1516886"/>
              <a:gd name="connsiteX342" fmla="*/ 7170363 w 8913943"/>
              <a:gd name="connsiteY342" fmla="*/ 794891 h 1516886"/>
              <a:gd name="connsiteX343" fmla="*/ 7158933 w 8913943"/>
              <a:gd name="connsiteY343" fmla="*/ 812036 h 1516886"/>
              <a:gd name="connsiteX344" fmla="*/ 7078923 w 8913943"/>
              <a:gd name="connsiteY344" fmla="*/ 831086 h 1516886"/>
              <a:gd name="connsiteX345" fmla="*/ 7075113 w 8913943"/>
              <a:gd name="connsiteY345" fmla="*/ 832039 h 1516886"/>
              <a:gd name="connsiteX346" fmla="*/ 7061778 w 8913943"/>
              <a:gd name="connsiteY346" fmla="*/ 822514 h 1516886"/>
              <a:gd name="connsiteX347" fmla="*/ 4530033 w 8913943"/>
              <a:gd name="connsiteY347" fmla="*/ 822514 h 1516886"/>
              <a:gd name="connsiteX348" fmla="*/ 4458595 w 8913943"/>
              <a:gd name="connsiteY348" fmla="*/ 782509 h 1516886"/>
              <a:gd name="connsiteX349" fmla="*/ 4452880 w 8913943"/>
              <a:gd name="connsiteY349" fmla="*/ 762506 h 1516886"/>
              <a:gd name="connsiteX350" fmla="*/ 4472883 w 8913943"/>
              <a:gd name="connsiteY350" fmla="*/ 756791 h 1516886"/>
              <a:gd name="connsiteX351" fmla="*/ 4545273 w 8913943"/>
              <a:gd name="connsiteY351" fmla="*/ 797749 h 1516886"/>
              <a:gd name="connsiteX352" fmla="*/ 4550035 w 8913943"/>
              <a:gd name="connsiteY352" fmla="*/ 817751 h 1516886"/>
              <a:gd name="connsiteX353" fmla="*/ 4537653 w 8913943"/>
              <a:gd name="connsiteY353" fmla="*/ 825371 h 1516886"/>
              <a:gd name="connsiteX354" fmla="*/ 4530033 w 8913943"/>
              <a:gd name="connsiteY354" fmla="*/ 822514 h 1516886"/>
              <a:gd name="connsiteX355" fmla="*/ 7809490 w 8913943"/>
              <a:gd name="connsiteY355" fmla="*/ 807274 h 1516886"/>
              <a:gd name="connsiteX356" fmla="*/ 7728528 w 8913943"/>
              <a:gd name="connsiteY356" fmla="*/ 793939 h 1516886"/>
              <a:gd name="connsiteX357" fmla="*/ 7716145 w 8913943"/>
              <a:gd name="connsiteY357" fmla="*/ 777746 h 1516886"/>
              <a:gd name="connsiteX358" fmla="*/ 7732338 w 8913943"/>
              <a:gd name="connsiteY358" fmla="*/ 765364 h 1516886"/>
              <a:gd name="connsiteX359" fmla="*/ 7814253 w 8913943"/>
              <a:gd name="connsiteY359" fmla="*/ 779651 h 1516886"/>
              <a:gd name="connsiteX360" fmla="*/ 7825683 w 8913943"/>
              <a:gd name="connsiteY360" fmla="*/ 796796 h 1516886"/>
              <a:gd name="connsiteX361" fmla="*/ 7811395 w 8913943"/>
              <a:gd name="connsiteY361" fmla="*/ 808226 h 1516886"/>
              <a:gd name="connsiteX362" fmla="*/ 7809490 w 8913943"/>
              <a:gd name="connsiteY362" fmla="*/ 807274 h 1516886"/>
              <a:gd name="connsiteX363" fmla="*/ 7222750 w 8913943"/>
              <a:gd name="connsiteY363" fmla="*/ 785366 h 1516886"/>
              <a:gd name="connsiteX364" fmla="*/ 7234181 w 8913943"/>
              <a:gd name="connsiteY364" fmla="*/ 768221 h 1516886"/>
              <a:gd name="connsiteX365" fmla="*/ 7317048 w 8913943"/>
              <a:gd name="connsiteY365" fmla="*/ 755839 h 1516886"/>
              <a:gd name="connsiteX366" fmla="*/ 7333240 w 8913943"/>
              <a:gd name="connsiteY366" fmla="*/ 768221 h 1516886"/>
              <a:gd name="connsiteX367" fmla="*/ 7320858 w 8913943"/>
              <a:gd name="connsiteY367" fmla="*/ 784414 h 1516886"/>
              <a:gd name="connsiteX368" fmla="*/ 7239895 w 8913943"/>
              <a:gd name="connsiteY368" fmla="*/ 796796 h 1516886"/>
              <a:gd name="connsiteX369" fmla="*/ 7237038 w 8913943"/>
              <a:gd name="connsiteY369" fmla="*/ 796796 h 1516886"/>
              <a:gd name="connsiteX370" fmla="*/ 7222750 w 8913943"/>
              <a:gd name="connsiteY370" fmla="*/ 785366 h 1516886"/>
              <a:gd name="connsiteX371" fmla="*/ 7647565 w 8913943"/>
              <a:gd name="connsiteY371" fmla="*/ 784414 h 1516886"/>
              <a:gd name="connsiteX372" fmla="*/ 7565650 w 8913943"/>
              <a:gd name="connsiteY372" fmla="*/ 778699 h 1516886"/>
              <a:gd name="connsiteX373" fmla="*/ 7552315 w 8913943"/>
              <a:gd name="connsiteY373" fmla="*/ 763459 h 1516886"/>
              <a:gd name="connsiteX374" fmla="*/ 7567556 w 8913943"/>
              <a:gd name="connsiteY374" fmla="*/ 750124 h 1516886"/>
              <a:gd name="connsiteX375" fmla="*/ 7650423 w 8913943"/>
              <a:gd name="connsiteY375" fmla="*/ 755839 h 1516886"/>
              <a:gd name="connsiteX376" fmla="*/ 7663758 w 8913943"/>
              <a:gd name="connsiteY376" fmla="*/ 772031 h 1516886"/>
              <a:gd name="connsiteX377" fmla="*/ 7649470 w 8913943"/>
              <a:gd name="connsiteY377" fmla="*/ 785366 h 1516886"/>
              <a:gd name="connsiteX378" fmla="*/ 7647565 w 8913943"/>
              <a:gd name="connsiteY378" fmla="*/ 784414 h 1516886"/>
              <a:gd name="connsiteX379" fmla="*/ 7386581 w 8913943"/>
              <a:gd name="connsiteY379" fmla="*/ 763459 h 1516886"/>
              <a:gd name="connsiteX380" fmla="*/ 7399915 w 8913943"/>
              <a:gd name="connsiteY380" fmla="*/ 748219 h 1516886"/>
              <a:gd name="connsiteX381" fmla="*/ 7461828 w 8913943"/>
              <a:gd name="connsiteY381" fmla="*/ 746314 h 1516886"/>
              <a:gd name="connsiteX382" fmla="*/ 7483735 w 8913943"/>
              <a:gd name="connsiteY382" fmla="*/ 746314 h 1516886"/>
              <a:gd name="connsiteX383" fmla="*/ 7498023 w 8913943"/>
              <a:gd name="connsiteY383" fmla="*/ 760601 h 1516886"/>
              <a:gd name="connsiteX384" fmla="*/ 7483735 w 8913943"/>
              <a:gd name="connsiteY384" fmla="*/ 774889 h 1516886"/>
              <a:gd name="connsiteX385" fmla="*/ 7462781 w 8913943"/>
              <a:gd name="connsiteY385" fmla="*/ 774889 h 1516886"/>
              <a:gd name="connsiteX386" fmla="*/ 7402773 w 8913943"/>
              <a:gd name="connsiteY386" fmla="*/ 776794 h 1516886"/>
              <a:gd name="connsiteX387" fmla="*/ 7401820 w 8913943"/>
              <a:gd name="connsiteY387" fmla="*/ 776794 h 1516886"/>
              <a:gd name="connsiteX388" fmla="*/ 7386581 w 8913943"/>
              <a:gd name="connsiteY388" fmla="*/ 763459 h 1516886"/>
              <a:gd name="connsiteX389" fmla="*/ 3346075 w 8913943"/>
              <a:gd name="connsiteY389" fmla="*/ 765364 h 1516886"/>
              <a:gd name="connsiteX390" fmla="*/ 3351790 w 8913943"/>
              <a:gd name="connsiteY390" fmla="*/ 745361 h 1516886"/>
              <a:gd name="connsiteX391" fmla="*/ 3426085 w 8913943"/>
              <a:gd name="connsiteY391" fmla="*/ 708214 h 1516886"/>
              <a:gd name="connsiteX392" fmla="*/ 3445135 w 8913943"/>
              <a:gd name="connsiteY392" fmla="*/ 714881 h 1516886"/>
              <a:gd name="connsiteX393" fmla="*/ 3438468 w 8913943"/>
              <a:gd name="connsiteY393" fmla="*/ 733931 h 1516886"/>
              <a:gd name="connsiteX394" fmla="*/ 3365125 w 8913943"/>
              <a:gd name="connsiteY394" fmla="*/ 771079 h 1516886"/>
              <a:gd name="connsiteX395" fmla="*/ 3358458 w 8913943"/>
              <a:gd name="connsiteY395" fmla="*/ 772984 h 1516886"/>
              <a:gd name="connsiteX396" fmla="*/ 3346075 w 8913943"/>
              <a:gd name="connsiteY396" fmla="*/ 765364 h 1516886"/>
              <a:gd name="connsiteX397" fmla="*/ 725748 w 8913943"/>
              <a:gd name="connsiteY397" fmla="*/ 759649 h 1516886"/>
              <a:gd name="connsiteX398" fmla="*/ 661930 w 8913943"/>
              <a:gd name="connsiteY398" fmla="*/ 706309 h 1516886"/>
              <a:gd name="connsiteX399" fmla="*/ 660025 w 8913943"/>
              <a:gd name="connsiteY399" fmla="*/ 686306 h 1516886"/>
              <a:gd name="connsiteX400" fmla="*/ 680028 w 8913943"/>
              <a:gd name="connsiteY400" fmla="*/ 684401 h 1516886"/>
              <a:gd name="connsiteX401" fmla="*/ 742893 w 8913943"/>
              <a:gd name="connsiteY401" fmla="*/ 737741 h 1516886"/>
              <a:gd name="connsiteX402" fmla="*/ 744798 w 8913943"/>
              <a:gd name="connsiteY402" fmla="*/ 757744 h 1516886"/>
              <a:gd name="connsiteX403" fmla="*/ 733368 w 8913943"/>
              <a:gd name="connsiteY403" fmla="*/ 763459 h 1516886"/>
              <a:gd name="connsiteX404" fmla="*/ 725748 w 8913943"/>
              <a:gd name="connsiteY404" fmla="*/ 759649 h 1516886"/>
              <a:gd name="connsiteX405" fmla="*/ 4385253 w 8913943"/>
              <a:gd name="connsiteY405" fmla="*/ 745361 h 1516886"/>
              <a:gd name="connsiteX406" fmla="*/ 4310005 w 8913943"/>
              <a:gd name="connsiteY406" fmla="*/ 712976 h 1516886"/>
              <a:gd name="connsiteX407" fmla="*/ 4301433 w 8913943"/>
              <a:gd name="connsiteY407" fmla="*/ 693926 h 1516886"/>
              <a:gd name="connsiteX408" fmla="*/ 4320483 w 8913943"/>
              <a:gd name="connsiteY408" fmla="*/ 685354 h 1516886"/>
              <a:gd name="connsiteX409" fmla="*/ 4396683 w 8913943"/>
              <a:gd name="connsiteY409" fmla="*/ 718691 h 1516886"/>
              <a:gd name="connsiteX410" fmla="*/ 4403350 w 8913943"/>
              <a:gd name="connsiteY410" fmla="*/ 737741 h 1516886"/>
              <a:gd name="connsiteX411" fmla="*/ 4390015 w 8913943"/>
              <a:gd name="connsiteY411" fmla="*/ 746314 h 1516886"/>
              <a:gd name="connsiteX412" fmla="*/ 4385253 w 8913943"/>
              <a:gd name="connsiteY412" fmla="*/ 745361 h 1516886"/>
              <a:gd name="connsiteX413" fmla="*/ 3494665 w 8913943"/>
              <a:gd name="connsiteY413" fmla="*/ 693926 h 1516886"/>
              <a:gd name="connsiteX414" fmla="*/ 3503238 w 8913943"/>
              <a:gd name="connsiteY414" fmla="*/ 674876 h 1516886"/>
              <a:gd name="connsiteX415" fmla="*/ 3582295 w 8913943"/>
              <a:gd name="connsiteY415" fmla="*/ 648206 h 1516886"/>
              <a:gd name="connsiteX416" fmla="*/ 3600393 w 8913943"/>
              <a:gd name="connsiteY416" fmla="*/ 657731 h 1516886"/>
              <a:gd name="connsiteX417" fmla="*/ 3590868 w 8913943"/>
              <a:gd name="connsiteY417" fmla="*/ 675829 h 1516886"/>
              <a:gd name="connsiteX418" fmla="*/ 3513715 w 8913943"/>
              <a:gd name="connsiteY418" fmla="*/ 702499 h 1516886"/>
              <a:gd name="connsiteX419" fmla="*/ 3508953 w 8913943"/>
              <a:gd name="connsiteY419" fmla="*/ 703451 h 1516886"/>
              <a:gd name="connsiteX420" fmla="*/ 3494665 w 8913943"/>
              <a:gd name="connsiteY420" fmla="*/ 693926 h 1516886"/>
              <a:gd name="connsiteX421" fmla="*/ 4233805 w 8913943"/>
              <a:gd name="connsiteY421" fmla="*/ 685354 h 1516886"/>
              <a:gd name="connsiteX422" fmla="*/ 4155700 w 8913943"/>
              <a:gd name="connsiteY422" fmla="*/ 663446 h 1516886"/>
              <a:gd name="connsiteX423" fmla="*/ 4145223 w 8913943"/>
              <a:gd name="connsiteY423" fmla="*/ 646301 h 1516886"/>
              <a:gd name="connsiteX424" fmla="*/ 4162368 w 8913943"/>
              <a:gd name="connsiteY424" fmla="*/ 635824 h 1516886"/>
              <a:gd name="connsiteX425" fmla="*/ 4243330 w 8913943"/>
              <a:gd name="connsiteY425" fmla="*/ 658684 h 1516886"/>
              <a:gd name="connsiteX426" fmla="*/ 4252855 w 8913943"/>
              <a:gd name="connsiteY426" fmla="*/ 676781 h 1516886"/>
              <a:gd name="connsiteX427" fmla="*/ 4239520 w 8913943"/>
              <a:gd name="connsiteY427" fmla="*/ 687259 h 1516886"/>
              <a:gd name="connsiteX428" fmla="*/ 4233805 w 8913943"/>
              <a:gd name="connsiteY428" fmla="*/ 685354 h 1516886"/>
              <a:gd name="connsiteX429" fmla="*/ 3652780 w 8913943"/>
              <a:gd name="connsiteY429" fmla="*/ 645349 h 1516886"/>
              <a:gd name="connsiteX430" fmla="*/ 3664210 w 8913943"/>
              <a:gd name="connsiteY430" fmla="*/ 628204 h 1516886"/>
              <a:gd name="connsiteX431" fmla="*/ 3747078 w 8913943"/>
              <a:gd name="connsiteY431" fmla="*/ 613916 h 1516886"/>
              <a:gd name="connsiteX432" fmla="*/ 3763270 w 8913943"/>
              <a:gd name="connsiteY432" fmla="*/ 626299 h 1516886"/>
              <a:gd name="connsiteX433" fmla="*/ 3750888 w 8913943"/>
              <a:gd name="connsiteY433" fmla="*/ 642491 h 1516886"/>
              <a:gd name="connsiteX434" fmla="*/ 3670878 w 8913943"/>
              <a:gd name="connsiteY434" fmla="*/ 656779 h 1516886"/>
              <a:gd name="connsiteX435" fmla="*/ 3668020 w 8913943"/>
              <a:gd name="connsiteY435" fmla="*/ 656779 h 1516886"/>
              <a:gd name="connsiteX436" fmla="*/ 3652780 w 8913943"/>
              <a:gd name="connsiteY436" fmla="*/ 645349 h 1516886"/>
              <a:gd name="connsiteX437" fmla="*/ 600018 w 8913943"/>
              <a:gd name="connsiteY437" fmla="*/ 651064 h 1516886"/>
              <a:gd name="connsiteX438" fmla="*/ 539058 w 8913943"/>
              <a:gd name="connsiteY438" fmla="*/ 594866 h 1516886"/>
              <a:gd name="connsiteX439" fmla="*/ 538105 w 8913943"/>
              <a:gd name="connsiteY439" fmla="*/ 574864 h 1516886"/>
              <a:gd name="connsiteX440" fmla="*/ 558108 w 8913943"/>
              <a:gd name="connsiteY440" fmla="*/ 573911 h 1516886"/>
              <a:gd name="connsiteX441" fmla="*/ 619068 w 8913943"/>
              <a:gd name="connsiteY441" fmla="*/ 630109 h 1516886"/>
              <a:gd name="connsiteX442" fmla="*/ 620020 w 8913943"/>
              <a:gd name="connsiteY442" fmla="*/ 650111 h 1516886"/>
              <a:gd name="connsiteX443" fmla="*/ 609543 w 8913943"/>
              <a:gd name="connsiteY443" fmla="*/ 654874 h 1516886"/>
              <a:gd name="connsiteX444" fmla="*/ 600018 w 8913943"/>
              <a:gd name="connsiteY444" fmla="*/ 651064 h 1516886"/>
              <a:gd name="connsiteX445" fmla="*/ 4074738 w 8913943"/>
              <a:gd name="connsiteY445" fmla="*/ 647254 h 1516886"/>
              <a:gd name="connsiteX446" fmla="*/ 3993775 w 8913943"/>
              <a:gd name="connsiteY446" fmla="*/ 636776 h 1516886"/>
              <a:gd name="connsiteX447" fmla="*/ 3980440 w 8913943"/>
              <a:gd name="connsiteY447" fmla="*/ 621536 h 1516886"/>
              <a:gd name="connsiteX448" fmla="*/ 3995680 w 8913943"/>
              <a:gd name="connsiteY448" fmla="*/ 608201 h 1516886"/>
              <a:gd name="connsiteX449" fmla="*/ 4078548 w 8913943"/>
              <a:gd name="connsiteY449" fmla="*/ 618679 h 1516886"/>
              <a:gd name="connsiteX450" fmla="*/ 4090930 w 8913943"/>
              <a:gd name="connsiteY450" fmla="*/ 634871 h 1516886"/>
              <a:gd name="connsiteX451" fmla="*/ 4076643 w 8913943"/>
              <a:gd name="connsiteY451" fmla="*/ 647254 h 1516886"/>
              <a:gd name="connsiteX452" fmla="*/ 4074738 w 8913943"/>
              <a:gd name="connsiteY452" fmla="*/ 647254 h 1516886"/>
              <a:gd name="connsiteX453" fmla="*/ 3815658 w 8913943"/>
              <a:gd name="connsiteY453" fmla="*/ 620584 h 1516886"/>
              <a:gd name="connsiteX454" fmla="*/ 3828993 w 8913943"/>
              <a:gd name="connsiteY454" fmla="*/ 605344 h 1516886"/>
              <a:gd name="connsiteX455" fmla="*/ 3843280 w 8913943"/>
              <a:gd name="connsiteY455" fmla="*/ 604391 h 1516886"/>
              <a:gd name="connsiteX456" fmla="*/ 3912813 w 8913943"/>
              <a:gd name="connsiteY456" fmla="*/ 603439 h 1516886"/>
              <a:gd name="connsiteX457" fmla="*/ 3927100 w 8913943"/>
              <a:gd name="connsiteY457" fmla="*/ 617726 h 1516886"/>
              <a:gd name="connsiteX458" fmla="*/ 3912813 w 8913943"/>
              <a:gd name="connsiteY458" fmla="*/ 632014 h 1516886"/>
              <a:gd name="connsiteX459" fmla="*/ 3845185 w 8913943"/>
              <a:gd name="connsiteY459" fmla="*/ 632966 h 1516886"/>
              <a:gd name="connsiteX460" fmla="*/ 3830898 w 8913943"/>
              <a:gd name="connsiteY460" fmla="*/ 633919 h 1516886"/>
              <a:gd name="connsiteX461" fmla="*/ 3829945 w 8913943"/>
              <a:gd name="connsiteY461" fmla="*/ 633919 h 1516886"/>
              <a:gd name="connsiteX462" fmla="*/ 3815658 w 8913943"/>
              <a:gd name="connsiteY462" fmla="*/ 620584 h 1516886"/>
              <a:gd name="connsiteX463" fmla="*/ 479050 w 8913943"/>
              <a:gd name="connsiteY463" fmla="*/ 537716 h 1516886"/>
              <a:gd name="connsiteX464" fmla="*/ 419995 w 8913943"/>
              <a:gd name="connsiteY464" fmla="*/ 479614 h 1516886"/>
              <a:gd name="connsiteX465" fmla="*/ 419995 w 8913943"/>
              <a:gd name="connsiteY465" fmla="*/ 459611 h 1516886"/>
              <a:gd name="connsiteX466" fmla="*/ 439998 w 8913943"/>
              <a:gd name="connsiteY466" fmla="*/ 459611 h 1516886"/>
              <a:gd name="connsiteX467" fmla="*/ 498100 w 8913943"/>
              <a:gd name="connsiteY467" fmla="*/ 517714 h 1516886"/>
              <a:gd name="connsiteX468" fmla="*/ 498100 w 8913943"/>
              <a:gd name="connsiteY468" fmla="*/ 537716 h 1516886"/>
              <a:gd name="connsiteX469" fmla="*/ 487623 w 8913943"/>
              <a:gd name="connsiteY469" fmla="*/ 542479 h 1516886"/>
              <a:gd name="connsiteX470" fmla="*/ 479050 w 8913943"/>
              <a:gd name="connsiteY470" fmla="*/ 537716 h 1516886"/>
              <a:gd name="connsiteX471" fmla="*/ 361893 w 8913943"/>
              <a:gd name="connsiteY471" fmla="*/ 419606 h 1516886"/>
              <a:gd name="connsiteX472" fmla="*/ 304743 w 8913943"/>
              <a:gd name="connsiteY472" fmla="*/ 359599 h 1516886"/>
              <a:gd name="connsiteX473" fmla="*/ 305695 w 8913943"/>
              <a:gd name="connsiteY473" fmla="*/ 339596 h 1516886"/>
              <a:gd name="connsiteX474" fmla="*/ 325698 w 8913943"/>
              <a:gd name="connsiteY474" fmla="*/ 340549 h 1516886"/>
              <a:gd name="connsiteX475" fmla="*/ 382848 w 8913943"/>
              <a:gd name="connsiteY475" fmla="*/ 400556 h 1516886"/>
              <a:gd name="connsiteX476" fmla="*/ 382848 w 8913943"/>
              <a:gd name="connsiteY476" fmla="*/ 420559 h 1516886"/>
              <a:gd name="connsiteX477" fmla="*/ 372370 w 8913943"/>
              <a:gd name="connsiteY477" fmla="*/ 424369 h 1516886"/>
              <a:gd name="connsiteX478" fmla="*/ 361893 w 8913943"/>
              <a:gd name="connsiteY478" fmla="*/ 419606 h 1516886"/>
              <a:gd name="connsiteX479" fmla="*/ 248545 w 8913943"/>
              <a:gd name="connsiteY479" fmla="*/ 298639 h 1516886"/>
              <a:gd name="connsiteX480" fmla="*/ 192348 w 8913943"/>
              <a:gd name="connsiteY480" fmla="*/ 237679 h 1516886"/>
              <a:gd name="connsiteX481" fmla="*/ 193300 w 8913943"/>
              <a:gd name="connsiteY481" fmla="*/ 217676 h 1516886"/>
              <a:gd name="connsiteX482" fmla="*/ 213303 w 8913943"/>
              <a:gd name="connsiteY482" fmla="*/ 218629 h 1516886"/>
              <a:gd name="connsiteX483" fmla="*/ 268548 w 8913943"/>
              <a:gd name="connsiteY483" fmla="*/ 279589 h 1516886"/>
              <a:gd name="connsiteX484" fmla="*/ 267595 w 8913943"/>
              <a:gd name="connsiteY484" fmla="*/ 299591 h 1516886"/>
              <a:gd name="connsiteX485" fmla="*/ 258070 w 8913943"/>
              <a:gd name="connsiteY485" fmla="*/ 303401 h 1516886"/>
              <a:gd name="connsiteX486" fmla="*/ 248545 w 8913943"/>
              <a:gd name="connsiteY486" fmla="*/ 298639 h 1516886"/>
              <a:gd name="connsiteX487" fmla="*/ 137103 w 8913943"/>
              <a:gd name="connsiteY487" fmla="*/ 176719 h 1516886"/>
              <a:gd name="connsiteX488" fmla="*/ 81858 w 8913943"/>
              <a:gd name="connsiteY488" fmla="*/ 114806 h 1516886"/>
              <a:gd name="connsiteX489" fmla="*/ 82810 w 8913943"/>
              <a:gd name="connsiteY489" fmla="*/ 94804 h 1516886"/>
              <a:gd name="connsiteX490" fmla="*/ 102813 w 8913943"/>
              <a:gd name="connsiteY490" fmla="*/ 95756 h 1516886"/>
              <a:gd name="connsiteX491" fmla="*/ 157105 w 8913943"/>
              <a:gd name="connsiteY491" fmla="*/ 157669 h 1516886"/>
              <a:gd name="connsiteX492" fmla="*/ 156153 w 8913943"/>
              <a:gd name="connsiteY492" fmla="*/ 177671 h 1516886"/>
              <a:gd name="connsiteX493" fmla="*/ 146628 w 8913943"/>
              <a:gd name="connsiteY493" fmla="*/ 181481 h 1516886"/>
              <a:gd name="connsiteX494" fmla="*/ 137103 w 8913943"/>
              <a:gd name="connsiteY494" fmla="*/ 176719 h 1516886"/>
              <a:gd name="connsiteX495" fmla="*/ 28518 w 8913943"/>
              <a:gd name="connsiteY495" fmla="*/ 51941 h 1516886"/>
              <a:gd name="connsiteX496" fmla="*/ 3753 w 8913943"/>
              <a:gd name="connsiteY496" fmla="*/ 23366 h 1516886"/>
              <a:gd name="connsiteX497" fmla="*/ 5658 w 8913943"/>
              <a:gd name="connsiteY497" fmla="*/ 3364 h 1516886"/>
              <a:gd name="connsiteX498" fmla="*/ 25660 w 8913943"/>
              <a:gd name="connsiteY498" fmla="*/ 5269 h 1516886"/>
              <a:gd name="connsiteX499" fmla="*/ 50425 w 8913943"/>
              <a:gd name="connsiteY499" fmla="*/ 33844 h 1516886"/>
              <a:gd name="connsiteX500" fmla="*/ 49473 w 8913943"/>
              <a:gd name="connsiteY500" fmla="*/ 53846 h 1516886"/>
              <a:gd name="connsiteX501" fmla="*/ 39948 w 8913943"/>
              <a:gd name="connsiteY501" fmla="*/ 57656 h 1516886"/>
              <a:gd name="connsiteX502" fmla="*/ 28518 w 8913943"/>
              <a:gd name="connsiteY502" fmla="*/ 51941 h 1516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Lst>
            <a:rect l="l" t="t" r="r" b="b"/>
            <a:pathLst>
              <a:path w="8913943" h="1516886">
                <a:moveTo>
                  <a:pt x="8889625" y="1511171"/>
                </a:moveTo>
                <a:cubicBezTo>
                  <a:pt x="8871527" y="1490216"/>
                  <a:pt x="8853430" y="1469261"/>
                  <a:pt x="8835333" y="1449259"/>
                </a:cubicBezTo>
                <a:cubicBezTo>
                  <a:pt x="8829618" y="1443544"/>
                  <a:pt x="8830570" y="1434019"/>
                  <a:pt x="8836285" y="1429256"/>
                </a:cubicBezTo>
                <a:cubicBezTo>
                  <a:pt x="8842000" y="1423541"/>
                  <a:pt x="8851525" y="1424494"/>
                  <a:pt x="8856288" y="1430209"/>
                </a:cubicBezTo>
                <a:cubicBezTo>
                  <a:pt x="8874385" y="1450211"/>
                  <a:pt x="8892483" y="1471166"/>
                  <a:pt x="8910580" y="1493074"/>
                </a:cubicBezTo>
                <a:cubicBezTo>
                  <a:pt x="8915343" y="1498789"/>
                  <a:pt x="8915343" y="1508314"/>
                  <a:pt x="8908675" y="1513076"/>
                </a:cubicBezTo>
                <a:cubicBezTo>
                  <a:pt x="8905818" y="1514981"/>
                  <a:pt x="8902960" y="1516886"/>
                  <a:pt x="8899150" y="1516886"/>
                </a:cubicBezTo>
                <a:cubicBezTo>
                  <a:pt x="8896293" y="1516886"/>
                  <a:pt x="8892483" y="1514981"/>
                  <a:pt x="8889625" y="1511171"/>
                </a:cubicBezTo>
                <a:close/>
                <a:moveTo>
                  <a:pt x="8780088" y="1388299"/>
                </a:moveTo>
                <a:cubicBezTo>
                  <a:pt x="8761038" y="1368296"/>
                  <a:pt x="8741988" y="1348294"/>
                  <a:pt x="8722938" y="1329244"/>
                </a:cubicBezTo>
                <a:cubicBezTo>
                  <a:pt x="8717222" y="1323529"/>
                  <a:pt x="8717222" y="1314004"/>
                  <a:pt x="8722938" y="1309241"/>
                </a:cubicBezTo>
                <a:cubicBezTo>
                  <a:pt x="8728652" y="1303526"/>
                  <a:pt x="8738177" y="1303526"/>
                  <a:pt x="8742940" y="1309241"/>
                </a:cubicBezTo>
                <a:cubicBezTo>
                  <a:pt x="8761990" y="1328291"/>
                  <a:pt x="8781040" y="1348294"/>
                  <a:pt x="8801043" y="1369249"/>
                </a:cubicBezTo>
                <a:cubicBezTo>
                  <a:pt x="8806758" y="1374964"/>
                  <a:pt x="8805805" y="1384489"/>
                  <a:pt x="8800090" y="1389251"/>
                </a:cubicBezTo>
                <a:cubicBezTo>
                  <a:pt x="8797233" y="1392109"/>
                  <a:pt x="8793422" y="1393061"/>
                  <a:pt x="8790565" y="1393061"/>
                </a:cubicBezTo>
                <a:cubicBezTo>
                  <a:pt x="8786755" y="1393061"/>
                  <a:pt x="8782945" y="1392109"/>
                  <a:pt x="8780088" y="1388299"/>
                </a:cubicBezTo>
                <a:close/>
                <a:moveTo>
                  <a:pt x="2004003" y="1309241"/>
                </a:moveTo>
                <a:cubicBezTo>
                  <a:pt x="1996383" y="1309241"/>
                  <a:pt x="1989715" y="1301621"/>
                  <a:pt x="1990668" y="1294001"/>
                </a:cubicBezTo>
                <a:cubicBezTo>
                  <a:pt x="1990668" y="1286381"/>
                  <a:pt x="1998288" y="1279714"/>
                  <a:pt x="2005908" y="1280666"/>
                </a:cubicBezTo>
                <a:cubicBezTo>
                  <a:pt x="2030673" y="1281619"/>
                  <a:pt x="2056390" y="1282571"/>
                  <a:pt x="2082108" y="1282571"/>
                </a:cubicBezTo>
                <a:lnTo>
                  <a:pt x="2088775" y="1282571"/>
                </a:lnTo>
                <a:cubicBezTo>
                  <a:pt x="2096395" y="1282571"/>
                  <a:pt x="2103063" y="1289239"/>
                  <a:pt x="2103063" y="1296859"/>
                </a:cubicBezTo>
                <a:cubicBezTo>
                  <a:pt x="2103063" y="1304479"/>
                  <a:pt x="2096395" y="1311146"/>
                  <a:pt x="2088775" y="1311146"/>
                </a:cubicBezTo>
                <a:lnTo>
                  <a:pt x="2083060" y="1311146"/>
                </a:lnTo>
                <a:cubicBezTo>
                  <a:pt x="2055438" y="1311146"/>
                  <a:pt x="2029720" y="1310194"/>
                  <a:pt x="2004003" y="1309241"/>
                </a:cubicBezTo>
                <a:close/>
                <a:moveTo>
                  <a:pt x="2155450" y="1294954"/>
                </a:moveTo>
                <a:cubicBezTo>
                  <a:pt x="2155450" y="1287334"/>
                  <a:pt x="2161165" y="1279714"/>
                  <a:pt x="2168785" y="1279714"/>
                </a:cubicBezTo>
                <a:cubicBezTo>
                  <a:pt x="2196408" y="1277809"/>
                  <a:pt x="2223078" y="1275904"/>
                  <a:pt x="2250700" y="1273046"/>
                </a:cubicBezTo>
                <a:cubicBezTo>
                  <a:pt x="2258320" y="1272094"/>
                  <a:pt x="2265940" y="1277809"/>
                  <a:pt x="2266893" y="1285429"/>
                </a:cubicBezTo>
                <a:cubicBezTo>
                  <a:pt x="2267845" y="1293049"/>
                  <a:pt x="2262130" y="1300669"/>
                  <a:pt x="2254510" y="1301621"/>
                </a:cubicBezTo>
                <a:cubicBezTo>
                  <a:pt x="2226888" y="1304479"/>
                  <a:pt x="2199265" y="1307336"/>
                  <a:pt x="2171643" y="1309241"/>
                </a:cubicBezTo>
                <a:cubicBezTo>
                  <a:pt x="2171643" y="1309241"/>
                  <a:pt x="2170690" y="1309241"/>
                  <a:pt x="2170690" y="1309241"/>
                </a:cubicBezTo>
                <a:cubicBezTo>
                  <a:pt x="2163070" y="1308289"/>
                  <a:pt x="2156403" y="1302574"/>
                  <a:pt x="2155450" y="1294954"/>
                </a:cubicBezTo>
                <a:close/>
                <a:moveTo>
                  <a:pt x="1921135" y="1302574"/>
                </a:moveTo>
                <a:cubicBezTo>
                  <a:pt x="1893513" y="1299716"/>
                  <a:pt x="1865890" y="1295906"/>
                  <a:pt x="1838268" y="1292096"/>
                </a:cubicBezTo>
                <a:cubicBezTo>
                  <a:pt x="1830648" y="1291144"/>
                  <a:pt x="1824933" y="1283524"/>
                  <a:pt x="1825885" y="1275904"/>
                </a:cubicBezTo>
                <a:cubicBezTo>
                  <a:pt x="1826838" y="1268284"/>
                  <a:pt x="1834458" y="1262569"/>
                  <a:pt x="1842078" y="1263521"/>
                </a:cubicBezTo>
                <a:cubicBezTo>
                  <a:pt x="1868748" y="1267331"/>
                  <a:pt x="1896370" y="1271141"/>
                  <a:pt x="1923040" y="1273999"/>
                </a:cubicBezTo>
                <a:cubicBezTo>
                  <a:pt x="1930660" y="1274951"/>
                  <a:pt x="1936375" y="1281619"/>
                  <a:pt x="1936375" y="1290191"/>
                </a:cubicBezTo>
                <a:cubicBezTo>
                  <a:pt x="1935423" y="1297811"/>
                  <a:pt x="1929708" y="1303526"/>
                  <a:pt x="1922088" y="1303526"/>
                </a:cubicBezTo>
                <a:cubicBezTo>
                  <a:pt x="1922088" y="1302574"/>
                  <a:pt x="1921135" y="1302574"/>
                  <a:pt x="1921135" y="1302574"/>
                </a:cubicBezTo>
                <a:close/>
                <a:moveTo>
                  <a:pt x="2320233" y="1277809"/>
                </a:moveTo>
                <a:cubicBezTo>
                  <a:pt x="2319280" y="1270189"/>
                  <a:pt x="2324043" y="1262569"/>
                  <a:pt x="2331663" y="1260664"/>
                </a:cubicBezTo>
                <a:cubicBezTo>
                  <a:pt x="2358333" y="1255901"/>
                  <a:pt x="2385003" y="1251139"/>
                  <a:pt x="2411673" y="1244471"/>
                </a:cubicBezTo>
                <a:cubicBezTo>
                  <a:pt x="2419293" y="1242566"/>
                  <a:pt x="2426913" y="1247329"/>
                  <a:pt x="2428818" y="1254949"/>
                </a:cubicBezTo>
                <a:cubicBezTo>
                  <a:pt x="2430723" y="1262569"/>
                  <a:pt x="2425960" y="1270189"/>
                  <a:pt x="2418340" y="1272094"/>
                </a:cubicBezTo>
                <a:cubicBezTo>
                  <a:pt x="2391670" y="1277809"/>
                  <a:pt x="2364048" y="1283524"/>
                  <a:pt x="2336425" y="1288286"/>
                </a:cubicBezTo>
                <a:cubicBezTo>
                  <a:pt x="2335473" y="1288286"/>
                  <a:pt x="2334520" y="1288286"/>
                  <a:pt x="2333568" y="1288286"/>
                </a:cubicBezTo>
                <a:cubicBezTo>
                  <a:pt x="2327853" y="1289239"/>
                  <a:pt x="2321185" y="1284476"/>
                  <a:pt x="2320233" y="1277809"/>
                </a:cubicBezTo>
                <a:close/>
                <a:moveTo>
                  <a:pt x="5579688" y="1279714"/>
                </a:moveTo>
                <a:cubicBezTo>
                  <a:pt x="5552065" y="1278761"/>
                  <a:pt x="5523490" y="1277809"/>
                  <a:pt x="5495868" y="1275904"/>
                </a:cubicBezTo>
                <a:cubicBezTo>
                  <a:pt x="5488248" y="1274951"/>
                  <a:pt x="5481581" y="1268284"/>
                  <a:pt x="5482533" y="1260664"/>
                </a:cubicBezTo>
                <a:cubicBezTo>
                  <a:pt x="5483485" y="1253044"/>
                  <a:pt x="5490153" y="1247329"/>
                  <a:pt x="5497773" y="1247329"/>
                </a:cubicBezTo>
                <a:cubicBezTo>
                  <a:pt x="5524443" y="1249234"/>
                  <a:pt x="5552065" y="1251139"/>
                  <a:pt x="5579688" y="1251139"/>
                </a:cubicBezTo>
                <a:cubicBezTo>
                  <a:pt x="5587308" y="1251139"/>
                  <a:pt x="5593975" y="1257806"/>
                  <a:pt x="5593975" y="1266379"/>
                </a:cubicBezTo>
                <a:cubicBezTo>
                  <a:pt x="5593975" y="1273999"/>
                  <a:pt x="5588260" y="1279714"/>
                  <a:pt x="5579688" y="1279714"/>
                </a:cubicBezTo>
                <a:cubicBezTo>
                  <a:pt x="5579688" y="1279714"/>
                  <a:pt x="5579688" y="1279714"/>
                  <a:pt x="5579688" y="1279714"/>
                </a:cubicBezTo>
                <a:close/>
                <a:moveTo>
                  <a:pt x="5648268" y="1265426"/>
                </a:moveTo>
                <a:cubicBezTo>
                  <a:pt x="5648268" y="1257806"/>
                  <a:pt x="5653983" y="1251139"/>
                  <a:pt x="5662556" y="1250186"/>
                </a:cubicBezTo>
                <a:cubicBezTo>
                  <a:pt x="5689225" y="1249234"/>
                  <a:pt x="5716848" y="1248281"/>
                  <a:pt x="5744470" y="1245424"/>
                </a:cubicBezTo>
                <a:cubicBezTo>
                  <a:pt x="5752090" y="1245424"/>
                  <a:pt x="5759710" y="1251139"/>
                  <a:pt x="5759710" y="1258759"/>
                </a:cubicBezTo>
                <a:cubicBezTo>
                  <a:pt x="5760663" y="1266379"/>
                  <a:pt x="5753995" y="1273999"/>
                  <a:pt x="5746375" y="1273999"/>
                </a:cubicBezTo>
                <a:cubicBezTo>
                  <a:pt x="5718753" y="1275904"/>
                  <a:pt x="5690178" y="1277809"/>
                  <a:pt x="5663508" y="1278761"/>
                </a:cubicBezTo>
                <a:cubicBezTo>
                  <a:pt x="5663508" y="1278761"/>
                  <a:pt x="5663508" y="1278761"/>
                  <a:pt x="5663508" y="1278761"/>
                </a:cubicBezTo>
                <a:cubicBezTo>
                  <a:pt x="5654935" y="1279714"/>
                  <a:pt x="5648268" y="1273046"/>
                  <a:pt x="5648268" y="1265426"/>
                </a:cubicBezTo>
                <a:close/>
                <a:moveTo>
                  <a:pt x="1756353" y="1276856"/>
                </a:moveTo>
                <a:cubicBezTo>
                  <a:pt x="1729683" y="1271141"/>
                  <a:pt x="1702060" y="1265426"/>
                  <a:pt x="1675390" y="1257806"/>
                </a:cubicBezTo>
                <a:cubicBezTo>
                  <a:pt x="1667770" y="1255901"/>
                  <a:pt x="1663008" y="1248281"/>
                  <a:pt x="1664913" y="1240661"/>
                </a:cubicBezTo>
                <a:cubicBezTo>
                  <a:pt x="1666818" y="1233041"/>
                  <a:pt x="1674438" y="1228279"/>
                  <a:pt x="1682058" y="1230184"/>
                </a:cubicBezTo>
                <a:cubicBezTo>
                  <a:pt x="1708728" y="1236851"/>
                  <a:pt x="1735398" y="1243519"/>
                  <a:pt x="1762068" y="1248281"/>
                </a:cubicBezTo>
                <a:cubicBezTo>
                  <a:pt x="1769688" y="1250186"/>
                  <a:pt x="1775403" y="1257806"/>
                  <a:pt x="1773498" y="1265426"/>
                </a:cubicBezTo>
                <a:cubicBezTo>
                  <a:pt x="1772545" y="1272094"/>
                  <a:pt x="1765878" y="1276856"/>
                  <a:pt x="1759210" y="1276856"/>
                </a:cubicBezTo>
                <a:cubicBezTo>
                  <a:pt x="1758258" y="1276856"/>
                  <a:pt x="1757305" y="1276856"/>
                  <a:pt x="1756353" y="1276856"/>
                </a:cubicBezTo>
                <a:close/>
                <a:moveTo>
                  <a:pt x="8663883" y="1273046"/>
                </a:moveTo>
                <a:cubicBezTo>
                  <a:pt x="8643880" y="1253996"/>
                  <a:pt x="8622925" y="1235899"/>
                  <a:pt x="8602922" y="1217801"/>
                </a:cubicBezTo>
                <a:cubicBezTo>
                  <a:pt x="8597208" y="1213039"/>
                  <a:pt x="8596255" y="1203514"/>
                  <a:pt x="8601018" y="1197799"/>
                </a:cubicBezTo>
                <a:cubicBezTo>
                  <a:pt x="8605780" y="1192084"/>
                  <a:pt x="8615305" y="1191131"/>
                  <a:pt x="8621020" y="1195894"/>
                </a:cubicBezTo>
                <a:cubicBezTo>
                  <a:pt x="8641975" y="1213991"/>
                  <a:pt x="8662930" y="1232089"/>
                  <a:pt x="8682933" y="1251139"/>
                </a:cubicBezTo>
                <a:cubicBezTo>
                  <a:pt x="8688647" y="1256854"/>
                  <a:pt x="8688647" y="1265426"/>
                  <a:pt x="8683885" y="1271141"/>
                </a:cubicBezTo>
                <a:cubicBezTo>
                  <a:pt x="8681027" y="1273999"/>
                  <a:pt x="8677218" y="1275904"/>
                  <a:pt x="8673408" y="1275904"/>
                </a:cubicBezTo>
                <a:cubicBezTo>
                  <a:pt x="8669597" y="1276856"/>
                  <a:pt x="8666740" y="1274951"/>
                  <a:pt x="8663883" y="1273046"/>
                </a:cubicBezTo>
                <a:close/>
                <a:moveTo>
                  <a:pt x="5413000" y="1267331"/>
                </a:moveTo>
                <a:lnTo>
                  <a:pt x="5396808" y="1265426"/>
                </a:lnTo>
                <a:cubicBezTo>
                  <a:pt x="5374900" y="1262569"/>
                  <a:pt x="5352040" y="1257806"/>
                  <a:pt x="5330133" y="1253044"/>
                </a:cubicBezTo>
                <a:cubicBezTo>
                  <a:pt x="5322513" y="1251139"/>
                  <a:pt x="5317750" y="1243519"/>
                  <a:pt x="5318703" y="1235899"/>
                </a:cubicBezTo>
                <a:cubicBezTo>
                  <a:pt x="5320608" y="1228279"/>
                  <a:pt x="5328228" y="1223516"/>
                  <a:pt x="5335848" y="1224469"/>
                </a:cubicBezTo>
                <a:cubicBezTo>
                  <a:pt x="5356803" y="1229231"/>
                  <a:pt x="5378710" y="1233041"/>
                  <a:pt x="5400618" y="1236851"/>
                </a:cubicBezTo>
                <a:lnTo>
                  <a:pt x="5415858" y="1238756"/>
                </a:lnTo>
                <a:cubicBezTo>
                  <a:pt x="5423478" y="1239709"/>
                  <a:pt x="5429193" y="1247329"/>
                  <a:pt x="5428240" y="1254949"/>
                </a:cubicBezTo>
                <a:cubicBezTo>
                  <a:pt x="5427288" y="1262569"/>
                  <a:pt x="5420620" y="1267331"/>
                  <a:pt x="5413953" y="1267331"/>
                </a:cubicBezTo>
                <a:cubicBezTo>
                  <a:pt x="5414906" y="1267331"/>
                  <a:pt x="5413953" y="1267331"/>
                  <a:pt x="5413000" y="1267331"/>
                </a:cubicBezTo>
                <a:close/>
                <a:moveTo>
                  <a:pt x="5813050" y="1253996"/>
                </a:moveTo>
                <a:cubicBezTo>
                  <a:pt x="5812098" y="1246376"/>
                  <a:pt x="5817813" y="1238756"/>
                  <a:pt x="5825433" y="1237804"/>
                </a:cubicBezTo>
                <a:cubicBezTo>
                  <a:pt x="5853056" y="1233994"/>
                  <a:pt x="5879725" y="1230184"/>
                  <a:pt x="5906395" y="1225421"/>
                </a:cubicBezTo>
                <a:cubicBezTo>
                  <a:pt x="5914015" y="1224469"/>
                  <a:pt x="5921635" y="1229231"/>
                  <a:pt x="5923540" y="1236851"/>
                </a:cubicBezTo>
                <a:cubicBezTo>
                  <a:pt x="5924493" y="1244471"/>
                  <a:pt x="5919731" y="1252091"/>
                  <a:pt x="5912110" y="1253996"/>
                </a:cubicBezTo>
                <a:cubicBezTo>
                  <a:pt x="5885440" y="1258759"/>
                  <a:pt x="5857818" y="1262569"/>
                  <a:pt x="5829243" y="1266379"/>
                </a:cubicBezTo>
                <a:cubicBezTo>
                  <a:pt x="5828290" y="1266379"/>
                  <a:pt x="5828290" y="1266379"/>
                  <a:pt x="5827338" y="1266379"/>
                </a:cubicBezTo>
                <a:cubicBezTo>
                  <a:pt x="5820670" y="1267331"/>
                  <a:pt x="5814003" y="1261616"/>
                  <a:pt x="5813050" y="1253996"/>
                </a:cubicBezTo>
                <a:close/>
                <a:moveTo>
                  <a:pt x="2482158" y="1242566"/>
                </a:moveTo>
                <a:cubicBezTo>
                  <a:pt x="2480253" y="1234946"/>
                  <a:pt x="2484063" y="1227326"/>
                  <a:pt x="2491683" y="1224469"/>
                </a:cubicBezTo>
                <a:cubicBezTo>
                  <a:pt x="2517400" y="1216849"/>
                  <a:pt x="2544070" y="1209229"/>
                  <a:pt x="2569788" y="1200656"/>
                </a:cubicBezTo>
                <a:cubicBezTo>
                  <a:pt x="2577408" y="1197799"/>
                  <a:pt x="2585980" y="1202561"/>
                  <a:pt x="2587885" y="1210181"/>
                </a:cubicBezTo>
                <a:cubicBezTo>
                  <a:pt x="2590743" y="1217801"/>
                  <a:pt x="2585980" y="1226374"/>
                  <a:pt x="2578360" y="1228279"/>
                </a:cubicBezTo>
                <a:cubicBezTo>
                  <a:pt x="2551690" y="1236851"/>
                  <a:pt x="2525020" y="1245424"/>
                  <a:pt x="2498350" y="1253044"/>
                </a:cubicBezTo>
                <a:cubicBezTo>
                  <a:pt x="2497398" y="1253044"/>
                  <a:pt x="2495493" y="1253996"/>
                  <a:pt x="2494540" y="1253996"/>
                </a:cubicBezTo>
                <a:cubicBezTo>
                  <a:pt x="2489778" y="1253044"/>
                  <a:pt x="2484063" y="1249234"/>
                  <a:pt x="2482158" y="1242566"/>
                </a:cubicBezTo>
                <a:close/>
                <a:moveTo>
                  <a:pt x="5975928" y="1226374"/>
                </a:moveTo>
                <a:cubicBezTo>
                  <a:pt x="5974023" y="1218754"/>
                  <a:pt x="5978785" y="1211134"/>
                  <a:pt x="5986406" y="1209229"/>
                </a:cubicBezTo>
                <a:cubicBezTo>
                  <a:pt x="5996883" y="1206371"/>
                  <a:pt x="6007360" y="1204466"/>
                  <a:pt x="6017838" y="1201609"/>
                </a:cubicBezTo>
                <a:cubicBezTo>
                  <a:pt x="6031173" y="1197799"/>
                  <a:pt x="6047365" y="1193036"/>
                  <a:pt x="6064510" y="1187321"/>
                </a:cubicBezTo>
                <a:cubicBezTo>
                  <a:pt x="6072131" y="1184464"/>
                  <a:pt x="6080703" y="1189226"/>
                  <a:pt x="6082608" y="1196846"/>
                </a:cubicBezTo>
                <a:cubicBezTo>
                  <a:pt x="6085465" y="1204466"/>
                  <a:pt x="6080703" y="1213039"/>
                  <a:pt x="6073083" y="1214944"/>
                </a:cubicBezTo>
                <a:cubicBezTo>
                  <a:pt x="6054985" y="1220659"/>
                  <a:pt x="6038793" y="1226374"/>
                  <a:pt x="6024506" y="1229231"/>
                </a:cubicBezTo>
                <a:cubicBezTo>
                  <a:pt x="6014028" y="1232089"/>
                  <a:pt x="6003550" y="1234946"/>
                  <a:pt x="5992120" y="1236851"/>
                </a:cubicBezTo>
                <a:cubicBezTo>
                  <a:pt x="5991168" y="1236851"/>
                  <a:pt x="5990215" y="1236851"/>
                  <a:pt x="5989263" y="1236851"/>
                </a:cubicBezTo>
                <a:cubicBezTo>
                  <a:pt x="5983548" y="1237804"/>
                  <a:pt x="5977833" y="1233041"/>
                  <a:pt x="5975928" y="1226374"/>
                </a:cubicBezTo>
                <a:close/>
                <a:moveTo>
                  <a:pt x="1594428" y="1235899"/>
                </a:moveTo>
                <a:cubicBezTo>
                  <a:pt x="1568710" y="1228279"/>
                  <a:pt x="1542040" y="1219706"/>
                  <a:pt x="1515370" y="1210181"/>
                </a:cubicBezTo>
                <a:cubicBezTo>
                  <a:pt x="1507750" y="1207324"/>
                  <a:pt x="1503940" y="1199704"/>
                  <a:pt x="1506798" y="1192084"/>
                </a:cubicBezTo>
                <a:cubicBezTo>
                  <a:pt x="1509655" y="1184464"/>
                  <a:pt x="1517275" y="1180654"/>
                  <a:pt x="1524895" y="1183511"/>
                </a:cubicBezTo>
                <a:cubicBezTo>
                  <a:pt x="1550613" y="1192084"/>
                  <a:pt x="1577283" y="1200656"/>
                  <a:pt x="1603000" y="1209229"/>
                </a:cubicBezTo>
                <a:cubicBezTo>
                  <a:pt x="1610620" y="1211134"/>
                  <a:pt x="1615383" y="1219706"/>
                  <a:pt x="1612525" y="1227326"/>
                </a:cubicBezTo>
                <a:cubicBezTo>
                  <a:pt x="1610620" y="1233994"/>
                  <a:pt x="1604905" y="1237804"/>
                  <a:pt x="1598238" y="1237804"/>
                </a:cubicBezTo>
                <a:cubicBezTo>
                  <a:pt x="1597285" y="1236851"/>
                  <a:pt x="1596333" y="1236851"/>
                  <a:pt x="1594428" y="1235899"/>
                </a:cubicBezTo>
                <a:close/>
                <a:moveTo>
                  <a:pt x="5250123" y="1230184"/>
                </a:moveTo>
                <a:cubicBezTo>
                  <a:pt x="5224406" y="1221611"/>
                  <a:pt x="5197735" y="1212086"/>
                  <a:pt x="5171065" y="1201609"/>
                </a:cubicBezTo>
                <a:cubicBezTo>
                  <a:pt x="5163445" y="1198751"/>
                  <a:pt x="5159635" y="1190179"/>
                  <a:pt x="5163445" y="1182559"/>
                </a:cubicBezTo>
                <a:cubicBezTo>
                  <a:pt x="5166303" y="1174939"/>
                  <a:pt x="5174875" y="1171129"/>
                  <a:pt x="5182495" y="1174939"/>
                </a:cubicBezTo>
                <a:cubicBezTo>
                  <a:pt x="5208213" y="1185416"/>
                  <a:pt x="5233931" y="1194941"/>
                  <a:pt x="5259648" y="1202561"/>
                </a:cubicBezTo>
                <a:cubicBezTo>
                  <a:pt x="5267268" y="1205419"/>
                  <a:pt x="5271078" y="1213039"/>
                  <a:pt x="5269173" y="1220659"/>
                </a:cubicBezTo>
                <a:cubicBezTo>
                  <a:pt x="5267268" y="1226374"/>
                  <a:pt x="5261553" y="1231136"/>
                  <a:pt x="5255838" y="1231136"/>
                </a:cubicBezTo>
                <a:cubicBezTo>
                  <a:pt x="5252981" y="1231136"/>
                  <a:pt x="5251075" y="1231136"/>
                  <a:pt x="5250123" y="1230184"/>
                </a:cubicBezTo>
                <a:close/>
                <a:moveTo>
                  <a:pt x="2639320" y="1191131"/>
                </a:moveTo>
                <a:cubicBezTo>
                  <a:pt x="2636463" y="1183511"/>
                  <a:pt x="2640273" y="1174939"/>
                  <a:pt x="2647893" y="1172081"/>
                </a:cubicBezTo>
                <a:cubicBezTo>
                  <a:pt x="2665990" y="1165414"/>
                  <a:pt x="2684088" y="1157794"/>
                  <a:pt x="2702185" y="1150174"/>
                </a:cubicBezTo>
                <a:cubicBezTo>
                  <a:pt x="2709805" y="1147316"/>
                  <a:pt x="2716473" y="1143506"/>
                  <a:pt x="2723140" y="1140649"/>
                </a:cubicBezTo>
                <a:cubicBezTo>
                  <a:pt x="2730760" y="1137791"/>
                  <a:pt x="2739333" y="1140649"/>
                  <a:pt x="2742190" y="1148269"/>
                </a:cubicBezTo>
                <a:cubicBezTo>
                  <a:pt x="2745048" y="1155889"/>
                  <a:pt x="2742190" y="1164461"/>
                  <a:pt x="2734570" y="1167319"/>
                </a:cubicBezTo>
                <a:cubicBezTo>
                  <a:pt x="2726950" y="1170176"/>
                  <a:pt x="2720283" y="1173986"/>
                  <a:pt x="2712663" y="1176844"/>
                </a:cubicBezTo>
                <a:cubicBezTo>
                  <a:pt x="2694565" y="1184464"/>
                  <a:pt x="2675515" y="1192084"/>
                  <a:pt x="2657418" y="1199704"/>
                </a:cubicBezTo>
                <a:cubicBezTo>
                  <a:pt x="2655513" y="1200656"/>
                  <a:pt x="2653608" y="1200656"/>
                  <a:pt x="2651703" y="1200656"/>
                </a:cubicBezTo>
                <a:cubicBezTo>
                  <a:pt x="2646940" y="1200656"/>
                  <a:pt x="2641225" y="1196846"/>
                  <a:pt x="2639320" y="1191131"/>
                </a:cubicBezTo>
                <a:close/>
                <a:moveTo>
                  <a:pt x="6134043" y="1177796"/>
                </a:moveTo>
                <a:cubicBezTo>
                  <a:pt x="6131185" y="1170176"/>
                  <a:pt x="6134995" y="1161604"/>
                  <a:pt x="6142615" y="1158746"/>
                </a:cubicBezTo>
                <a:cubicBezTo>
                  <a:pt x="6166428" y="1149221"/>
                  <a:pt x="6192145" y="1138744"/>
                  <a:pt x="6218815" y="1127314"/>
                </a:cubicBezTo>
                <a:cubicBezTo>
                  <a:pt x="6226435" y="1124456"/>
                  <a:pt x="6235008" y="1127314"/>
                  <a:pt x="6237865" y="1134934"/>
                </a:cubicBezTo>
                <a:cubicBezTo>
                  <a:pt x="6240723" y="1142554"/>
                  <a:pt x="6237865" y="1151126"/>
                  <a:pt x="6230245" y="1153984"/>
                </a:cubicBezTo>
                <a:cubicBezTo>
                  <a:pt x="6202623" y="1165414"/>
                  <a:pt x="6176906" y="1175891"/>
                  <a:pt x="6153093" y="1185416"/>
                </a:cubicBezTo>
                <a:cubicBezTo>
                  <a:pt x="6151188" y="1186369"/>
                  <a:pt x="6149283" y="1186369"/>
                  <a:pt x="6147378" y="1186369"/>
                </a:cubicBezTo>
                <a:cubicBezTo>
                  <a:pt x="6141663" y="1187321"/>
                  <a:pt x="6136900" y="1183511"/>
                  <a:pt x="6134043" y="1177796"/>
                </a:cubicBezTo>
                <a:close/>
                <a:moveTo>
                  <a:pt x="1437265" y="1181606"/>
                </a:moveTo>
                <a:cubicBezTo>
                  <a:pt x="1412500" y="1172081"/>
                  <a:pt x="1385830" y="1161604"/>
                  <a:pt x="1360113" y="1150174"/>
                </a:cubicBezTo>
                <a:cubicBezTo>
                  <a:pt x="1352493" y="1147316"/>
                  <a:pt x="1349635" y="1138744"/>
                  <a:pt x="1352493" y="1131124"/>
                </a:cubicBezTo>
                <a:cubicBezTo>
                  <a:pt x="1355350" y="1123504"/>
                  <a:pt x="1363923" y="1120646"/>
                  <a:pt x="1371543" y="1123504"/>
                </a:cubicBezTo>
                <a:cubicBezTo>
                  <a:pt x="1397260" y="1134934"/>
                  <a:pt x="1422978" y="1145411"/>
                  <a:pt x="1447743" y="1154936"/>
                </a:cubicBezTo>
                <a:cubicBezTo>
                  <a:pt x="1455363" y="1157794"/>
                  <a:pt x="1459173" y="1166366"/>
                  <a:pt x="1456315" y="1173986"/>
                </a:cubicBezTo>
                <a:cubicBezTo>
                  <a:pt x="1454410" y="1179701"/>
                  <a:pt x="1448695" y="1183511"/>
                  <a:pt x="1442980" y="1183511"/>
                </a:cubicBezTo>
                <a:cubicBezTo>
                  <a:pt x="1441075" y="1182559"/>
                  <a:pt x="1439170" y="1182559"/>
                  <a:pt x="1437265" y="1181606"/>
                </a:cubicBezTo>
                <a:close/>
                <a:moveTo>
                  <a:pt x="5094865" y="1168271"/>
                </a:moveTo>
                <a:cubicBezTo>
                  <a:pt x="5071053" y="1156841"/>
                  <a:pt x="5046288" y="1143506"/>
                  <a:pt x="5020570" y="1130171"/>
                </a:cubicBezTo>
                <a:cubicBezTo>
                  <a:pt x="5013903" y="1126361"/>
                  <a:pt x="5011045" y="1117789"/>
                  <a:pt x="5014856" y="1110169"/>
                </a:cubicBezTo>
                <a:cubicBezTo>
                  <a:pt x="5018665" y="1103501"/>
                  <a:pt x="5027238" y="1100644"/>
                  <a:pt x="5034858" y="1104454"/>
                </a:cubicBezTo>
                <a:cubicBezTo>
                  <a:pt x="5059623" y="1117789"/>
                  <a:pt x="5084388" y="1130171"/>
                  <a:pt x="5107248" y="1141601"/>
                </a:cubicBezTo>
                <a:cubicBezTo>
                  <a:pt x="5114868" y="1145411"/>
                  <a:pt x="5117725" y="1153984"/>
                  <a:pt x="5113915" y="1160651"/>
                </a:cubicBezTo>
                <a:cubicBezTo>
                  <a:pt x="5111058" y="1165414"/>
                  <a:pt x="5106295" y="1169224"/>
                  <a:pt x="5100581" y="1169224"/>
                </a:cubicBezTo>
                <a:cubicBezTo>
                  <a:pt x="5098675" y="1170176"/>
                  <a:pt x="5096770" y="1169224"/>
                  <a:pt x="5094865" y="1168271"/>
                </a:cubicBezTo>
                <a:close/>
                <a:moveTo>
                  <a:pt x="8539105" y="1165414"/>
                </a:moveTo>
                <a:cubicBezTo>
                  <a:pt x="8518150" y="1148269"/>
                  <a:pt x="8496243" y="1132076"/>
                  <a:pt x="8473383" y="1115884"/>
                </a:cubicBezTo>
                <a:cubicBezTo>
                  <a:pt x="8466715" y="1111121"/>
                  <a:pt x="8465763" y="1102549"/>
                  <a:pt x="8470525" y="1095881"/>
                </a:cubicBezTo>
                <a:cubicBezTo>
                  <a:pt x="8475288" y="1089214"/>
                  <a:pt x="8483860" y="1088261"/>
                  <a:pt x="8490527" y="1093024"/>
                </a:cubicBezTo>
                <a:cubicBezTo>
                  <a:pt x="8513388" y="1109216"/>
                  <a:pt x="8535295" y="1126361"/>
                  <a:pt x="8557202" y="1143506"/>
                </a:cubicBezTo>
                <a:cubicBezTo>
                  <a:pt x="8563870" y="1148269"/>
                  <a:pt x="8564822" y="1157794"/>
                  <a:pt x="8559108" y="1163509"/>
                </a:cubicBezTo>
                <a:cubicBezTo>
                  <a:pt x="8556250" y="1167319"/>
                  <a:pt x="8552440" y="1169224"/>
                  <a:pt x="8547677" y="1169224"/>
                </a:cubicBezTo>
                <a:cubicBezTo>
                  <a:pt x="8544820" y="1169224"/>
                  <a:pt x="8541963" y="1168271"/>
                  <a:pt x="8539105" y="1165414"/>
                </a:cubicBezTo>
                <a:close/>
                <a:moveTo>
                  <a:pt x="2789815" y="1123504"/>
                </a:moveTo>
                <a:cubicBezTo>
                  <a:pt x="2786005" y="1116836"/>
                  <a:pt x="2788863" y="1107311"/>
                  <a:pt x="2795530" y="1103501"/>
                </a:cubicBezTo>
                <a:cubicBezTo>
                  <a:pt x="2818390" y="1091119"/>
                  <a:pt x="2842203" y="1077784"/>
                  <a:pt x="2866015" y="1062544"/>
                </a:cubicBezTo>
                <a:cubicBezTo>
                  <a:pt x="2872683" y="1058734"/>
                  <a:pt x="2882208" y="1060639"/>
                  <a:pt x="2886018" y="1067306"/>
                </a:cubicBezTo>
                <a:cubicBezTo>
                  <a:pt x="2889828" y="1073974"/>
                  <a:pt x="2887923" y="1083499"/>
                  <a:pt x="2881255" y="1087309"/>
                </a:cubicBezTo>
                <a:cubicBezTo>
                  <a:pt x="2856490" y="1102549"/>
                  <a:pt x="2832678" y="1115884"/>
                  <a:pt x="2808865" y="1129219"/>
                </a:cubicBezTo>
                <a:cubicBezTo>
                  <a:pt x="2806960" y="1130171"/>
                  <a:pt x="2804103" y="1131124"/>
                  <a:pt x="2802198" y="1131124"/>
                </a:cubicBezTo>
                <a:cubicBezTo>
                  <a:pt x="2797435" y="1131124"/>
                  <a:pt x="2792673" y="1128266"/>
                  <a:pt x="2789815" y="1123504"/>
                </a:cubicBezTo>
                <a:close/>
                <a:moveTo>
                  <a:pt x="6287395" y="1114931"/>
                </a:moveTo>
                <a:cubicBezTo>
                  <a:pt x="6284538" y="1107311"/>
                  <a:pt x="6287395" y="1098739"/>
                  <a:pt x="6295015" y="1095881"/>
                </a:cubicBezTo>
                <a:lnTo>
                  <a:pt x="6371215" y="1063496"/>
                </a:lnTo>
                <a:cubicBezTo>
                  <a:pt x="6378835" y="1060639"/>
                  <a:pt x="6387408" y="1063496"/>
                  <a:pt x="6390265" y="1071116"/>
                </a:cubicBezTo>
                <a:cubicBezTo>
                  <a:pt x="6393123" y="1078736"/>
                  <a:pt x="6390265" y="1087309"/>
                  <a:pt x="6382645" y="1090166"/>
                </a:cubicBezTo>
                <a:lnTo>
                  <a:pt x="6306445" y="1122551"/>
                </a:lnTo>
                <a:cubicBezTo>
                  <a:pt x="6304540" y="1123504"/>
                  <a:pt x="6302635" y="1123504"/>
                  <a:pt x="6300731" y="1123504"/>
                </a:cubicBezTo>
                <a:cubicBezTo>
                  <a:pt x="6295015" y="1123504"/>
                  <a:pt x="6290253" y="1120646"/>
                  <a:pt x="6287395" y="1114931"/>
                </a:cubicBezTo>
                <a:close/>
                <a:moveTo>
                  <a:pt x="1284865" y="1115884"/>
                </a:moveTo>
                <a:lnTo>
                  <a:pt x="1272483" y="1110169"/>
                </a:lnTo>
                <a:cubicBezTo>
                  <a:pt x="1251528" y="1100644"/>
                  <a:pt x="1230573" y="1090166"/>
                  <a:pt x="1210570" y="1079689"/>
                </a:cubicBezTo>
                <a:cubicBezTo>
                  <a:pt x="1203903" y="1075879"/>
                  <a:pt x="1201045" y="1067306"/>
                  <a:pt x="1203903" y="1060639"/>
                </a:cubicBezTo>
                <a:cubicBezTo>
                  <a:pt x="1207713" y="1053971"/>
                  <a:pt x="1216285" y="1051114"/>
                  <a:pt x="1222953" y="1053971"/>
                </a:cubicBezTo>
                <a:cubicBezTo>
                  <a:pt x="1242955" y="1064449"/>
                  <a:pt x="1263910" y="1073974"/>
                  <a:pt x="1283913" y="1084451"/>
                </a:cubicBezTo>
                <a:lnTo>
                  <a:pt x="1296295" y="1090166"/>
                </a:lnTo>
                <a:cubicBezTo>
                  <a:pt x="1303915" y="1093976"/>
                  <a:pt x="1306773" y="1102549"/>
                  <a:pt x="1302963" y="1109216"/>
                </a:cubicBezTo>
                <a:cubicBezTo>
                  <a:pt x="1300105" y="1114931"/>
                  <a:pt x="1295343" y="1117789"/>
                  <a:pt x="1289628" y="1117789"/>
                </a:cubicBezTo>
                <a:cubicBezTo>
                  <a:pt x="1288675" y="1117789"/>
                  <a:pt x="1286770" y="1116836"/>
                  <a:pt x="1284865" y="1115884"/>
                </a:cubicBezTo>
                <a:close/>
                <a:moveTo>
                  <a:pt x="4948181" y="1089214"/>
                </a:moveTo>
                <a:cubicBezTo>
                  <a:pt x="4924368" y="1074926"/>
                  <a:pt x="4900556" y="1060639"/>
                  <a:pt x="4877695" y="1045399"/>
                </a:cubicBezTo>
                <a:cubicBezTo>
                  <a:pt x="4871028" y="1040636"/>
                  <a:pt x="4869123" y="1032064"/>
                  <a:pt x="4872933" y="1025396"/>
                </a:cubicBezTo>
                <a:cubicBezTo>
                  <a:pt x="4877695" y="1018729"/>
                  <a:pt x="4886268" y="1016824"/>
                  <a:pt x="4892935" y="1020634"/>
                </a:cubicBezTo>
                <a:cubicBezTo>
                  <a:pt x="4915795" y="1035874"/>
                  <a:pt x="4939608" y="1050161"/>
                  <a:pt x="4962468" y="1063496"/>
                </a:cubicBezTo>
                <a:cubicBezTo>
                  <a:pt x="4969135" y="1067306"/>
                  <a:pt x="4971993" y="1076831"/>
                  <a:pt x="4967231" y="1083499"/>
                </a:cubicBezTo>
                <a:cubicBezTo>
                  <a:pt x="4964373" y="1088261"/>
                  <a:pt x="4959610" y="1090166"/>
                  <a:pt x="4954848" y="1090166"/>
                </a:cubicBezTo>
                <a:cubicBezTo>
                  <a:pt x="4952943" y="1091119"/>
                  <a:pt x="4950085" y="1090166"/>
                  <a:pt x="4948181" y="1089214"/>
                </a:cubicBezTo>
                <a:close/>
                <a:moveTo>
                  <a:pt x="8406708" y="1069211"/>
                </a:moveTo>
                <a:cubicBezTo>
                  <a:pt x="8383848" y="1053971"/>
                  <a:pt x="8360988" y="1039684"/>
                  <a:pt x="8337175" y="1025396"/>
                </a:cubicBezTo>
                <a:cubicBezTo>
                  <a:pt x="8330508" y="1021586"/>
                  <a:pt x="8328603" y="1012061"/>
                  <a:pt x="8332413" y="1005394"/>
                </a:cubicBezTo>
                <a:cubicBezTo>
                  <a:pt x="8336223" y="998726"/>
                  <a:pt x="8345748" y="996821"/>
                  <a:pt x="8352415" y="1000631"/>
                </a:cubicBezTo>
                <a:cubicBezTo>
                  <a:pt x="8376228" y="1014919"/>
                  <a:pt x="8400040" y="1030159"/>
                  <a:pt x="8422900" y="1045399"/>
                </a:cubicBezTo>
                <a:cubicBezTo>
                  <a:pt x="8429568" y="1050161"/>
                  <a:pt x="8431472" y="1058734"/>
                  <a:pt x="8426710" y="1065401"/>
                </a:cubicBezTo>
                <a:cubicBezTo>
                  <a:pt x="8423852" y="1069211"/>
                  <a:pt x="8419090" y="1072069"/>
                  <a:pt x="8414327" y="1072069"/>
                </a:cubicBezTo>
                <a:cubicBezTo>
                  <a:pt x="8411470" y="1071116"/>
                  <a:pt x="8408613" y="1071116"/>
                  <a:pt x="8406708" y="1069211"/>
                </a:cubicBezTo>
                <a:close/>
                <a:moveTo>
                  <a:pt x="6439795" y="1050161"/>
                </a:moveTo>
                <a:cubicBezTo>
                  <a:pt x="6436938" y="1042541"/>
                  <a:pt x="6439795" y="1033969"/>
                  <a:pt x="6447415" y="1031111"/>
                </a:cubicBezTo>
                <a:cubicBezTo>
                  <a:pt x="6472181" y="1020634"/>
                  <a:pt x="6497898" y="1010156"/>
                  <a:pt x="6523615" y="998726"/>
                </a:cubicBezTo>
                <a:cubicBezTo>
                  <a:pt x="6531235" y="995869"/>
                  <a:pt x="6539808" y="998726"/>
                  <a:pt x="6542665" y="1006346"/>
                </a:cubicBezTo>
                <a:cubicBezTo>
                  <a:pt x="6545523" y="1013966"/>
                  <a:pt x="6542665" y="1022539"/>
                  <a:pt x="6535045" y="1025396"/>
                </a:cubicBezTo>
                <a:cubicBezTo>
                  <a:pt x="6509328" y="1035874"/>
                  <a:pt x="6483610" y="1047304"/>
                  <a:pt x="6458845" y="1057781"/>
                </a:cubicBezTo>
                <a:cubicBezTo>
                  <a:pt x="6456940" y="1058734"/>
                  <a:pt x="6455035" y="1058734"/>
                  <a:pt x="6453131" y="1058734"/>
                </a:cubicBezTo>
                <a:cubicBezTo>
                  <a:pt x="6447415" y="1058734"/>
                  <a:pt x="6441700" y="1054924"/>
                  <a:pt x="6439795" y="1050161"/>
                </a:cubicBezTo>
                <a:close/>
                <a:moveTo>
                  <a:pt x="2931738" y="1038731"/>
                </a:moveTo>
                <a:cubicBezTo>
                  <a:pt x="2926975" y="1032064"/>
                  <a:pt x="2928880" y="1023491"/>
                  <a:pt x="2935548" y="1018729"/>
                </a:cubicBezTo>
                <a:cubicBezTo>
                  <a:pt x="2958408" y="1003489"/>
                  <a:pt x="2981268" y="988249"/>
                  <a:pt x="3004128" y="972056"/>
                </a:cubicBezTo>
                <a:cubicBezTo>
                  <a:pt x="3010795" y="967294"/>
                  <a:pt x="3019368" y="969199"/>
                  <a:pt x="3024130" y="975866"/>
                </a:cubicBezTo>
                <a:cubicBezTo>
                  <a:pt x="3028893" y="982534"/>
                  <a:pt x="3026988" y="991106"/>
                  <a:pt x="3020320" y="995869"/>
                </a:cubicBezTo>
                <a:cubicBezTo>
                  <a:pt x="2997460" y="1012061"/>
                  <a:pt x="2974600" y="1027301"/>
                  <a:pt x="2951740" y="1042541"/>
                </a:cubicBezTo>
                <a:cubicBezTo>
                  <a:pt x="2948883" y="1044446"/>
                  <a:pt x="2946025" y="1045399"/>
                  <a:pt x="2944120" y="1045399"/>
                </a:cubicBezTo>
                <a:cubicBezTo>
                  <a:pt x="2939358" y="1045399"/>
                  <a:pt x="2934595" y="1043494"/>
                  <a:pt x="2931738" y="1038731"/>
                </a:cubicBezTo>
                <a:close/>
                <a:moveTo>
                  <a:pt x="1136275" y="1040636"/>
                </a:moveTo>
                <a:cubicBezTo>
                  <a:pt x="1112463" y="1027301"/>
                  <a:pt x="1087698" y="1013014"/>
                  <a:pt x="1063885" y="999679"/>
                </a:cubicBezTo>
                <a:cubicBezTo>
                  <a:pt x="1057218" y="995869"/>
                  <a:pt x="1054360" y="986344"/>
                  <a:pt x="1059123" y="979676"/>
                </a:cubicBezTo>
                <a:cubicBezTo>
                  <a:pt x="1062933" y="973009"/>
                  <a:pt x="1072458" y="970151"/>
                  <a:pt x="1079125" y="974914"/>
                </a:cubicBezTo>
                <a:cubicBezTo>
                  <a:pt x="1102938" y="989201"/>
                  <a:pt x="1126750" y="1002536"/>
                  <a:pt x="1150563" y="1015871"/>
                </a:cubicBezTo>
                <a:cubicBezTo>
                  <a:pt x="1157230" y="1019681"/>
                  <a:pt x="1160088" y="1028254"/>
                  <a:pt x="1156278" y="1035874"/>
                </a:cubicBezTo>
                <a:cubicBezTo>
                  <a:pt x="1153420" y="1040636"/>
                  <a:pt x="1148658" y="1043494"/>
                  <a:pt x="1143895" y="1043494"/>
                </a:cubicBezTo>
                <a:cubicBezTo>
                  <a:pt x="1141038" y="1042541"/>
                  <a:pt x="1139133" y="1041589"/>
                  <a:pt x="1136275" y="1040636"/>
                </a:cubicBezTo>
                <a:close/>
                <a:moveTo>
                  <a:pt x="4808163" y="1000631"/>
                </a:moveTo>
                <a:lnTo>
                  <a:pt x="4739583" y="954911"/>
                </a:lnTo>
                <a:cubicBezTo>
                  <a:pt x="4732915" y="950149"/>
                  <a:pt x="4731010" y="941576"/>
                  <a:pt x="4735773" y="934909"/>
                </a:cubicBezTo>
                <a:cubicBezTo>
                  <a:pt x="4740535" y="928241"/>
                  <a:pt x="4749108" y="926336"/>
                  <a:pt x="4755775" y="931099"/>
                </a:cubicBezTo>
                <a:lnTo>
                  <a:pt x="4824355" y="976819"/>
                </a:lnTo>
                <a:cubicBezTo>
                  <a:pt x="4831023" y="981581"/>
                  <a:pt x="4832928" y="990154"/>
                  <a:pt x="4828165" y="996821"/>
                </a:cubicBezTo>
                <a:cubicBezTo>
                  <a:pt x="4825308" y="1000631"/>
                  <a:pt x="4820545" y="1003489"/>
                  <a:pt x="4815783" y="1003489"/>
                </a:cubicBezTo>
                <a:cubicBezTo>
                  <a:pt x="4812925" y="1002536"/>
                  <a:pt x="4810068" y="1001584"/>
                  <a:pt x="4808163" y="1000631"/>
                </a:cubicBezTo>
                <a:close/>
                <a:moveTo>
                  <a:pt x="6592195" y="986344"/>
                </a:moveTo>
                <a:cubicBezTo>
                  <a:pt x="6589338" y="978724"/>
                  <a:pt x="6593148" y="970151"/>
                  <a:pt x="6599815" y="967294"/>
                </a:cubicBezTo>
                <a:cubicBezTo>
                  <a:pt x="6625533" y="956816"/>
                  <a:pt x="6651250" y="946339"/>
                  <a:pt x="6676968" y="936814"/>
                </a:cubicBezTo>
                <a:cubicBezTo>
                  <a:pt x="6684588" y="933956"/>
                  <a:pt x="6693160" y="937766"/>
                  <a:pt x="6696018" y="945386"/>
                </a:cubicBezTo>
                <a:cubicBezTo>
                  <a:pt x="6698875" y="953006"/>
                  <a:pt x="6695065" y="961579"/>
                  <a:pt x="6687445" y="964436"/>
                </a:cubicBezTo>
                <a:cubicBezTo>
                  <a:pt x="6661728" y="974914"/>
                  <a:pt x="6636010" y="984439"/>
                  <a:pt x="6610293" y="994916"/>
                </a:cubicBezTo>
                <a:cubicBezTo>
                  <a:pt x="6608388" y="995869"/>
                  <a:pt x="6606483" y="995869"/>
                  <a:pt x="6604578" y="995869"/>
                </a:cubicBezTo>
                <a:cubicBezTo>
                  <a:pt x="6599815" y="994916"/>
                  <a:pt x="6595053" y="992059"/>
                  <a:pt x="6592195" y="986344"/>
                </a:cubicBezTo>
                <a:close/>
                <a:moveTo>
                  <a:pt x="8266690" y="983486"/>
                </a:moveTo>
                <a:cubicBezTo>
                  <a:pt x="8243831" y="971104"/>
                  <a:pt x="8219065" y="957769"/>
                  <a:pt x="8194300" y="944434"/>
                </a:cubicBezTo>
                <a:cubicBezTo>
                  <a:pt x="8187633" y="940624"/>
                  <a:pt x="8184775" y="932051"/>
                  <a:pt x="8187633" y="925384"/>
                </a:cubicBezTo>
                <a:cubicBezTo>
                  <a:pt x="8191443" y="918716"/>
                  <a:pt x="8200015" y="915859"/>
                  <a:pt x="8206683" y="918716"/>
                </a:cubicBezTo>
                <a:cubicBezTo>
                  <a:pt x="8232400" y="932051"/>
                  <a:pt x="8257165" y="944434"/>
                  <a:pt x="8280025" y="957769"/>
                </a:cubicBezTo>
                <a:cubicBezTo>
                  <a:pt x="8286693" y="961579"/>
                  <a:pt x="8289550" y="970151"/>
                  <a:pt x="8285740" y="977771"/>
                </a:cubicBezTo>
                <a:cubicBezTo>
                  <a:pt x="8282883" y="982534"/>
                  <a:pt x="8278120" y="985391"/>
                  <a:pt x="8273358" y="985391"/>
                </a:cubicBezTo>
                <a:cubicBezTo>
                  <a:pt x="8270500" y="985391"/>
                  <a:pt x="8268595" y="985391"/>
                  <a:pt x="8266690" y="983486"/>
                </a:cubicBezTo>
                <a:close/>
                <a:moveTo>
                  <a:pt x="993400" y="955864"/>
                </a:moveTo>
                <a:cubicBezTo>
                  <a:pt x="970540" y="940624"/>
                  <a:pt x="946728" y="925384"/>
                  <a:pt x="923868" y="910144"/>
                </a:cubicBezTo>
                <a:cubicBezTo>
                  <a:pt x="917200" y="905381"/>
                  <a:pt x="915295" y="896809"/>
                  <a:pt x="920058" y="890141"/>
                </a:cubicBezTo>
                <a:cubicBezTo>
                  <a:pt x="924820" y="883474"/>
                  <a:pt x="933393" y="881569"/>
                  <a:pt x="940060" y="886331"/>
                </a:cubicBezTo>
                <a:cubicBezTo>
                  <a:pt x="962920" y="901571"/>
                  <a:pt x="985780" y="916811"/>
                  <a:pt x="1008640" y="932051"/>
                </a:cubicBezTo>
                <a:cubicBezTo>
                  <a:pt x="1015308" y="936814"/>
                  <a:pt x="1017213" y="945386"/>
                  <a:pt x="1013403" y="952054"/>
                </a:cubicBezTo>
                <a:cubicBezTo>
                  <a:pt x="1010545" y="956816"/>
                  <a:pt x="1005783" y="958721"/>
                  <a:pt x="1001020" y="958721"/>
                </a:cubicBezTo>
                <a:cubicBezTo>
                  <a:pt x="999115" y="957769"/>
                  <a:pt x="996258" y="956816"/>
                  <a:pt x="993400" y="955864"/>
                </a:cubicBezTo>
                <a:close/>
                <a:moveTo>
                  <a:pt x="3068898" y="945386"/>
                </a:moveTo>
                <a:cubicBezTo>
                  <a:pt x="3064135" y="938719"/>
                  <a:pt x="3066040" y="930146"/>
                  <a:pt x="3072708" y="925384"/>
                </a:cubicBezTo>
                <a:cubicBezTo>
                  <a:pt x="3095568" y="909191"/>
                  <a:pt x="3117475" y="893951"/>
                  <a:pt x="3140335" y="877759"/>
                </a:cubicBezTo>
                <a:cubicBezTo>
                  <a:pt x="3147003" y="872996"/>
                  <a:pt x="3155575" y="874901"/>
                  <a:pt x="3160338" y="881569"/>
                </a:cubicBezTo>
                <a:cubicBezTo>
                  <a:pt x="3165100" y="888236"/>
                  <a:pt x="3163195" y="896809"/>
                  <a:pt x="3156528" y="901571"/>
                </a:cubicBezTo>
                <a:cubicBezTo>
                  <a:pt x="3133668" y="916811"/>
                  <a:pt x="3110808" y="933004"/>
                  <a:pt x="3088900" y="949196"/>
                </a:cubicBezTo>
                <a:cubicBezTo>
                  <a:pt x="3086043" y="951101"/>
                  <a:pt x="3083185" y="952054"/>
                  <a:pt x="3080328" y="952054"/>
                </a:cubicBezTo>
                <a:cubicBezTo>
                  <a:pt x="3075565" y="952054"/>
                  <a:pt x="3070803" y="949196"/>
                  <a:pt x="3068898" y="945386"/>
                </a:cubicBezTo>
                <a:close/>
                <a:moveTo>
                  <a:pt x="6746500" y="925384"/>
                </a:moveTo>
                <a:cubicBezTo>
                  <a:pt x="6743643" y="917764"/>
                  <a:pt x="6747453" y="909191"/>
                  <a:pt x="6755073" y="906334"/>
                </a:cubicBezTo>
                <a:cubicBezTo>
                  <a:pt x="6780790" y="896809"/>
                  <a:pt x="6807460" y="887284"/>
                  <a:pt x="6833178" y="877759"/>
                </a:cubicBezTo>
                <a:cubicBezTo>
                  <a:pt x="6840798" y="874901"/>
                  <a:pt x="6849370" y="878711"/>
                  <a:pt x="6851275" y="886331"/>
                </a:cubicBezTo>
                <a:cubicBezTo>
                  <a:pt x="6854133" y="893951"/>
                  <a:pt x="6850323" y="902524"/>
                  <a:pt x="6842703" y="904429"/>
                </a:cubicBezTo>
                <a:cubicBezTo>
                  <a:pt x="6816985" y="913954"/>
                  <a:pt x="6790315" y="922526"/>
                  <a:pt x="6764598" y="932051"/>
                </a:cubicBezTo>
                <a:cubicBezTo>
                  <a:pt x="6762693" y="933004"/>
                  <a:pt x="6760788" y="933004"/>
                  <a:pt x="6759835" y="933004"/>
                </a:cubicBezTo>
                <a:cubicBezTo>
                  <a:pt x="6754120" y="934909"/>
                  <a:pt x="6748406" y="931099"/>
                  <a:pt x="6746500" y="925384"/>
                </a:cubicBezTo>
                <a:close/>
                <a:moveTo>
                  <a:pt x="4670050" y="909191"/>
                </a:moveTo>
                <a:cubicBezTo>
                  <a:pt x="4647190" y="893951"/>
                  <a:pt x="4624330" y="879664"/>
                  <a:pt x="4600518" y="864424"/>
                </a:cubicBezTo>
                <a:cubicBezTo>
                  <a:pt x="4593850" y="860614"/>
                  <a:pt x="4591945" y="851089"/>
                  <a:pt x="4595755" y="844421"/>
                </a:cubicBezTo>
                <a:cubicBezTo>
                  <a:pt x="4599565" y="837754"/>
                  <a:pt x="4609090" y="835849"/>
                  <a:pt x="4615758" y="839659"/>
                </a:cubicBezTo>
                <a:cubicBezTo>
                  <a:pt x="4639570" y="853946"/>
                  <a:pt x="4662430" y="869186"/>
                  <a:pt x="4685290" y="884426"/>
                </a:cubicBezTo>
                <a:cubicBezTo>
                  <a:pt x="4691958" y="889189"/>
                  <a:pt x="4693863" y="897761"/>
                  <a:pt x="4689100" y="904429"/>
                </a:cubicBezTo>
                <a:cubicBezTo>
                  <a:pt x="4686243" y="908239"/>
                  <a:pt x="4681480" y="911096"/>
                  <a:pt x="4676718" y="911096"/>
                </a:cubicBezTo>
                <a:cubicBezTo>
                  <a:pt x="4674813" y="911096"/>
                  <a:pt x="4672908" y="911096"/>
                  <a:pt x="4670050" y="909191"/>
                </a:cubicBezTo>
                <a:close/>
                <a:moveTo>
                  <a:pt x="8120006" y="909191"/>
                </a:moveTo>
                <a:cubicBezTo>
                  <a:pt x="8110481" y="904429"/>
                  <a:pt x="8100956" y="900619"/>
                  <a:pt x="8091431" y="895856"/>
                </a:cubicBezTo>
                <a:cubicBezTo>
                  <a:pt x="8076190" y="889189"/>
                  <a:pt x="8060950" y="882521"/>
                  <a:pt x="8044758" y="875854"/>
                </a:cubicBezTo>
                <a:cubicBezTo>
                  <a:pt x="8037138" y="872996"/>
                  <a:pt x="8033328" y="864424"/>
                  <a:pt x="8037138" y="856804"/>
                </a:cubicBezTo>
                <a:cubicBezTo>
                  <a:pt x="8039995" y="849184"/>
                  <a:pt x="8048568" y="845374"/>
                  <a:pt x="8056188" y="849184"/>
                </a:cubicBezTo>
                <a:cubicBezTo>
                  <a:pt x="8072381" y="855851"/>
                  <a:pt x="8087620" y="862519"/>
                  <a:pt x="8103813" y="869186"/>
                </a:cubicBezTo>
                <a:cubicBezTo>
                  <a:pt x="8113338" y="873949"/>
                  <a:pt x="8122863" y="877759"/>
                  <a:pt x="8132388" y="882521"/>
                </a:cubicBezTo>
                <a:cubicBezTo>
                  <a:pt x="8140008" y="886331"/>
                  <a:pt x="8142865" y="894904"/>
                  <a:pt x="8139056" y="901571"/>
                </a:cubicBezTo>
                <a:cubicBezTo>
                  <a:pt x="8136198" y="906334"/>
                  <a:pt x="8131435" y="910144"/>
                  <a:pt x="8125720" y="910144"/>
                </a:cubicBezTo>
                <a:cubicBezTo>
                  <a:pt x="8123815" y="910144"/>
                  <a:pt x="8121910" y="910144"/>
                  <a:pt x="8120006" y="909191"/>
                </a:cubicBezTo>
                <a:close/>
                <a:moveTo>
                  <a:pt x="6902710" y="870139"/>
                </a:moveTo>
                <a:cubicBezTo>
                  <a:pt x="6899853" y="862519"/>
                  <a:pt x="6904615" y="853946"/>
                  <a:pt x="6912235" y="852041"/>
                </a:cubicBezTo>
                <a:cubicBezTo>
                  <a:pt x="6938906" y="843469"/>
                  <a:pt x="6965575" y="834896"/>
                  <a:pt x="6991293" y="827276"/>
                </a:cubicBezTo>
                <a:cubicBezTo>
                  <a:pt x="6998913" y="825371"/>
                  <a:pt x="7007485" y="829181"/>
                  <a:pt x="7009390" y="836801"/>
                </a:cubicBezTo>
                <a:cubicBezTo>
                  <a:pt x="7011295" y="844421"/>
                  <a:pt x="7007485" y="852994"/>
                  <a:pt x="6999865" y="854899"/>
                </a:cubicBezTo>
                <a:cubicBezTo>
                  <a:pt x="6973195" y="862519"/>
                  <a:pt x="6947478" y="871091"/>
                  <a:pt x="6920808" y="879664"/>
                </a:cubicBezTo>
                <a:cubicBezTo>
                  <a:pt x="6918903" y="880616"/>
                  <a:pt x="6917950" y="880616"/>
                  <a:pt x="6916045" y="880616"/>
                </a:cubicBezTo>
                <a:cubicBezTo>
                  <a:pt x="6910331" y="880616"/>
                  <a:pt x="6904615" y="876806"/>
                  <a:pt x="6902710" y="870139"/>
                </a:cubicBezTo>
                <a:close/>
                <a:moveTo>
                  <a:pt x="856240" y="861566"/>
                </a:moveTo>
                <a:cubicBezTo>
                  <a:pt x="834333" y="845374"/>
                  <a:pt x="811473" y="828229"/>
                  <a:pt x="789565" y="811084"/>
                </a:cubicBezTo>
                <a:cubicBezTo>
                  <a:pt x="782898" y="806321"/>
                  <a:pt x="781945" y="796796"/>
                  <a:pt x="786708" y="791081"/>
                </a:cubicBezTo>
                <a:cubicBezTo>
                  <a:pt x="791470" y="784414"/>
                  <a:pt x="800995" y="783461"/>
                  <a:pt x="806710" y="788224"/>
                </a:cubicBezTo>
                <a:cubicBezTo>
                  <a:pt x="828618" y="805369"/>
                  <a:pt x="850525" y="821561"/>
                  <a:pt x="872433" y="837754"/>
                </a:cubicBezTo>
                <a:cubicBezTo>
                  <a:pt x="879100" y="842516"/>
                  <a:pt x="880053" y="851089"/>
                  <a:pt x="875290" y="857756"/>
                </a:cubicBezTo>
                <a:cubicBezTo>
                  <a:pt x="872433" y="861566"/>
                  <a:pt x="867670" y="863471"/>
                  <a:pt x="863860" y="863471"/>
                </a:cubicBezTo>
                <a:cubicBezTo>
                  <a:pt x="861955" y="864424"/>
                  <a:pt x="859098" y="863471"/>
                  <a:pt x="856240" y="861566"/>
                </a:cubicBezTo>
                <a:close/>
                <a:moveTo>
                  <a:pt x="3205105" y="852041"/>
                </a:moveTo>
                <a:cubicBezTo>
                  <a:pt x="3200343" y="845374"/>
                  <a:pt x="3202248" y="836801"/>
                  <a:pt x="3208915" y="832039"/>
                </a:cubicBezTo>
                <a:cubicBezTo>
                  <a:pt x="3233680" y="815846"/>
                  <a:pt x="3256540" y="801559"/>
                  <a:pt x="3279400" y="787271"/>
                </a:cubicBezTo>
                <a:cubicBezTo>
                  <a:pt x="3286068" y="783461"/>
                  <a:pt x="3295593" y="785366"/>
                  <a:pt x="3299403" y="792034"/>
                </a:cubicBezTo>
                <a:cubicBezTo>
                  <a:pt x="3303213" y="798701"/>
                  <a:pt x="3301308" y="808226"/>
                  <a:pt x="3294640" y="812036"/>
                </a:cubicBezTo>
                <a:cubicBezTo>
                  <a:pt x="3272733" y="825371"/>
                  <a:pt x="3249873" y="839659"/>
                  <a:pt x="3225108" y="855851"/>
                </a:cubicBezTo>
                <a:cubicBezTo>
                  <a:pt x="3222250" y="857756"/>
                  <a:pt x="3220345" y="857756"/>
                  <a:pt x="3217488" y="857756"/>
                </a:cubicBezTo>
                <a:cubicBezTo>
                  <a:pt x="3211773" y="857756"/>
                  <a:pt x="3207963" y="855851"/>
                  <a:pt x="3205105" y="852041"/>
                </a:cubicBezTo>
                <a:close/>
                <a:moveTo>
                  <a:pt x="7968558" y="848231"/>
                </a:moveTo>
                <a:cubicBezTo>
                  <a:pt x="7943793" y="839659"/>
                  <a:pt x="7917123" y="832039"/>
                  <a:pt x="7890453" y="825371"/>
                </a:cubicBezTo>
                <a:cubicBezTo>
                  <a:pt x="7882833" y="823466"/>
                  <a:pt x="7878070" y="815846"/>
                  <a:pt x="7879975" y="808226"/>
                </a:cubicBezTo>
                <a:cubicBezTo>
                  <a:pt x="7881881" y="800606"/>
                  <a:pt x="7889500" y="795844"/>
                  <a:pt x="7897120" y="797749"/>
                </a:cubicBezTo>
                <a:cubicBezTo>
                  <a:pt x="7924743" y="804416"/>
                  <a:pt x="7951413" y="812989"/>
                  <a:pt x="7977131" y="820609"/>
                </a:cubicBezTo>
                <a:cubicBezTo>
                  <a:pt x="7984750" y="823466"/>
                  <a:pt x="7988560" y="831086"/>
                  <a:pt x="7986656" y="838706"/>
                </a:cubicBezTo>
                <a:cubicBezTo>
                  <a:pt x="7984750" y="844421"/>
                  <a:pt x="7979035" y="849184"/>
                  <a:pt x="7973320" y="849184"/>
                </a:cubicBezTo>
                <a:cubicBezTo>
                  <a:pt x="7971415" y="848231"/>
                  <a:pt x="7969510" y="848231"/>
                  <a:pt x="7968558" y="848231"/>
                </a:cubicBezTo>
                <a:close/>
                <a:moveTo>
                  <a:pt x="7061778" y="822514"/>
                </a:moveTo>
                <a:cubicBezTo>
                  <a:pt x="7059873" y="814894"/>
                  <a:pt x="7064635" y="807274"/>
                  <a:pt x="7072256" y="804416"/>
                </a:cubicBezTo>
                <a:cubicBezTo>
                  <a:pt x="7099878" y="796796"/>
                  <a:pt x="7126548" y="790129"/>
                  <a:pt x="7153218" y="784414"/>
                </a:cubicBezTo>
                <a:cubicBezTo>
                  <a:pt x="7160838" y="782509"/>
                  <a:pt x="7168458" y="787271"/>
                  <a:pt x="7170363" y="794891"/>
                </a:cubicBezTo>
                <a:cubicBezTo>
                  <a:pt x="7172268" y="802511"/>
                  <a:pt x="7167506" y="810131"/>
                  <a:pt x="7158933" y="812036"/>
                </a:cubicBezTo>
                <a:cubicBezTo>
                  <a:pt x="7133215" y="817751"/>
                  <a:pt x="7106545" y="824419"/>
                  <a:pt x="7078923" y="831086"/>
                </a:cubicBezTo>
                <a:cubicBezTo>
                  <a:pt x="7077970" y="831086"/>
                  <a:pt x="7076065" y="832039"/>
                  <a:pt x="7075113" y="832039"/>
                </a:cubicBezTo>
                <a:cubicBezTo>
                  <a:pt x="7069398" y="833944"/>
                  <a:pt x="7062731" y="829181"/>
                  <a:pt x="7061778" y="822514"/>
                </a:cubicBezTo>
                <a:close/>
                <a:moveTo>
                  <a:pt x="4530033" y="822514"/>
                </a:moveTo>
                <a:cubicBezTo>
                  <a:pt x="4505268" y="808226"/>
                  <a:pt x="4481455" y="794891"/>
                  <a:pt x="4458595" y="782509"/>
                </a:cubicBezTo>
                <a:cubicBezTo>
                  <a:pt x="4451928" y="778699"/>
                  <a:pt x="4449070" y="770126"/>
                  <a:pt x="4452880" y="762506"/>
                </a:cubicBezTo>
                <a:cubicBezTo>
                  <a:pt x="4456690" y="755839"/>
                  <a:pt x="4465263" y="752981"/>
                  <a:pt x="4472883" y="756791"/>
                </a:cubicBezTo>
                <a:cubicBezTo>
                  <a:pt x="4496695" y="769174"/>
                  <a:pt x="4520508" y="782509"/>
                  <a:pt x="4545273" y="797749"/>
                </a:cubicBezTo>
                <a:cubicBezTo>
                  <a:pt x="4551940" y="801559"/>
                  <a:pt x="4554798" y="811084"/>
                  <a:pt x="4550035" y="817751"/>
                </a:cubicBezTo>
                <a:cubicBezTo>
                  <a:pt x="4547178" y="822514"/>
                  <a:pt x="4542415" y="825371"/>
                  <a:pt x="4537653" y="825371"/>
                </a:cubicBezTo>
                <a:cubicBezTo>
                  <a:pt x="4534795" y="824419"/>
                  <a:pt x="4532890" y="823466"/>
                  <a:pt x="4530033" y="822514"/>
                </a:cubicBezTo>
                <a:close/>
                <a:moveTo>
                  <a:pt x="7809490" y="807274"/>
                </a:moveTo>
                <a:cubicBezTo>
                  <a:pt x="7782820" y="802511"/>
                  <a:pt x="7756150" y="797749"/>
                  <a:pt x="7728528" y="793939"/>
                </a:cubicBezTo>
                <a:cubicBezTo>
                  <a:pt x="7720908" y="792986"/>
                  <a:pt x="7715193" y="785366"/>
                  <a:pt x="7716145" y="777746"/>
                </a:cubicBezTo>
                <a:cubicBezTo>
                  <a:pt x="7717098" y="770126"/>
                  <a:pt x="7724718" y="764411"/>
                  <a:pt x="7732338" y="765364"/>
                </a:cubicBezTo>
                <a:cubicBezTo>
                  <a:pt x="7759960" y="769174"/>
                  <a:pt x="7787583" y="773936"/>
                  <a:pt x="7814253" y="779651"/>
                </a:cubicBezTo>
                <a:cubicBezTo>
                  <a:pt x="7821873" y="781556"/>
                  <a:pt x="7827588" y="789176"/>
                  <a:pt x="7825683" y="796796"/>
                </a:cubicBezTo>
                <a:cubicBezTo>
                  <a:pt x="7824731" y="803464"/>
                  <a:pt x="7818063" y="808226"/>
                  <a:pt x="7811395" y="808226"/>
                </a:cubicBezTo>
                <a:cubicBezTo>
                  <a:pt x="7811395" y="807274"/>
                  <a:pt x="7810443" y="807274"/>
                  <a:pt x="7809490" y="807274"/>
                </a:cubicBezTo>
                <a:close/>
                <a:moveTo>
                  <a:pt x="7222750" y="785366"/>
                </a:moveTo>
                <a:cubicBezTo>
                  <a:pt x="7221798" y="777746"/>
                  <a:pt x="7226560" y="770126"/>
                  <a:pt x="7234181" y="768221"/>
                </a:cubicBezTo>
                <a:cubicBezTo>
                  <a:pt x="7262756" y="763459"/>
                  <a:pt x="7290378" y="758696"/>
                  <a:pt x="7317048" y="755839"/>
                </a:cubicBezTo>
                <a:cubicBezTo>
                  <a:pt x="7324668" y="754886"/>
                  <a:pt x="7332288" y="760601"/>
                  <a:pt x="7333240" y="768221"/>
                </a:cubicBezTo>
                <a:cubicBezTo>
                  <a:pt x="7334193" y="775841"/>
                  <a:pt x="7328478" y="783461"/>
                  <a:pt x="7320858" y="784414"/>
                </a:cubicBezTo>
                <a:cubicBezTo>
                  <a:pt x="7295140" y="787271"/>
                  <a:pt x="7267518" y="792034"/>
                  <a:pt x="7239895" y="796796"/>
                </a:cubicBezTo>
                <a:cubicBezTo>
                  <a:pt x="7238943" y="796796"/>
                  <a:pt x="7237990" y="796796"/>
                  <a:pt x="7237038" y="796796"/>
                </a:cubicBezTo>
                <a:cubicBezTo>
                  <a:pt x="7230370" y="797749"/>
                  <a:pt x="7223703" y="792986"/>
                  <a:pt x="7222750" y="785366"/>
                </a:cubicBezTo>
                <a:close/>
                <a:moveTo>
                  <a:pt x="7647565" y="784414"/>
                </a:moveTo>
                <a:cubicBezTo>
                  <a:pt x="7620895" y="781556"/>
                  <a:pt x="7593273" y="779651"/>
                  <a:pt x="7565650" y="778699"/>
                </a:cubicBezTo>
                <a:cubicBezTo>
                  <a:pt x="7558031" y="778699"/>
                  <a:pt x="7551363" y="771079"/>
                  <a:pt x="7552315" y="763459"/>
                </a:cubicBezTo>
                <a:cubicBezTo>
                  <a:pt x="7552315" y="755839"/>
                  <a:pt x="7559935" y="749171"/>
                  <a:pt x="7567556" y="750124"/>
                </a:cubicBezTo>
                <a:cubicBezTo>
                  <a:pt x="7595178" y="751076"/>
                  <a:pt x="7623753" y="753934"/>
                  <a:pt x="7650423" y="755839"/>
                </a:cubicBezTo>
                <a:cubicBezTo>
                  <a:pt x="7658043" y="756791"/>
                  <a:pt x="7664710" y="763459"/>
                  <a:pt x="7663758" y="772031"/>
                </a:cubicBezTo>
                <a:cubicBezTo>
                  <a:pt x="7662806" y="779651"/>
                  <a:pt x="7657090" y="785366"/>
                  <a:pt x="7649470" y="785366"/>
                </a:cubicBezTo>
                <a:cubicBezTo>
                  <a:pt x="7648518" y="784414"/>
                  <a:pt x="7648518" y="784414"/>
                  <a:pt x="7647565" y="784414"/>
                </a:cubicBezTo>
                <a:close/>
                <a:moveTo>
                  <a:pt x="7386581" y="763459"/>
                </a:moveTo>
                <a:cubicBezTo>
                  <a:pt x="7386581" y="755839"/>
                  <a:pt x="7392295" y="748219"/>
                  <a:pt x="7399915" y="748219"/>
                </a:cubicBezTo>
                <a:cubicBezTo>
                  <a:pt x="7420870" y="747266"/>
                  <a:pt x="7441825" y="746314"/>
                  <a:pt x="7461828" y="746314"/>
                </a:cubicBezTo>
                <a:lnTo>
                  <a:pt x="7483735" y="746314"/>
                </a:lnTo>
                <a:cubicBezTo>
                  <a:pt x="7491356" y="746314"/>
                  <a:pt x="7498023" y="752981"/>
                  <a:pt x="7498023" y="760601"/>
                </a:cubicBezTo>
                <a:cubicBezTo>
                  <a:pt x="7498023" y="768221"/>
                  <a:pt x="7491356" y="775841"/>
                  <a:pt x="7483735" y="774889"/>
                </a:cubicBezTo>
                <a:lnTo>
                  <a:pt x="7462781" y="774889"/>
                </a:lnTo>
                <a:cubicBezTo>
                  <a:pt x="7443731" y="774889"/>
                  <a:pt x="7422775" y="775841"/>
                  <a:pt x="7402773" y="776794"/>
                </a:cubicBezTo>
                <a:cubicBezTo>
                  <a:pt x="7402773" y="776794"/>
                  <a:pt x="7401820" y="776794"/>
                  <a:pt x="7401820" y="776794"/>
                </a:cubicBezTo>
                <a:cubicBezTo>
                  <a:pt x="7393248" y="777746"/>
                  <a:pt x="7387533" y="772031"/>
                  <a:pt x="7386581" y="763459"/>
                </a:cubicBezTo>
                <a:close/>
                <a:moveTo>
                  <a:pt x="3346075" y="765364"/>
                </a:moveTo>
                <a:cubicBezTo>
                  <a:pt x="3342265" y="758696"/>
                  <a:pt x="3345123" y="749171"/>
                  <a:pt x="3351790" y="745361"/>
                </a:cubicBezTo>
                <a:cubicBezTo>
                  <a:pt x="3376555" y="732026"/>
                  <a:pt x="3402273" y="719644"/>
                  <a:pt x="3426085" y="708214"/>
                </a:cubicBezTo>
                <a:cubicBezTo>
                  <a:pt x="3433705" y="704404"/>
                  <a:pt x="3442278" y="708214"/>
                  <a:pt x="3445135" y="714881"/>
                </a:cubicBezTo>
                <a:cubicBezTo>
                  <a:pt x="3448945" y="722501"/>
                  <a:pt x="3445135" y="731074"/>
                  <a:pt x="3438468" y="733931"/>
                </a:cubicBezTo>
                <a:cubicBezTo>
                  <a:pt x="3414655" y="745361"/>
                  <a:pt x="3389890" y="757744"/>
                  <a:pt x="3365125" y="771079"/>
                </a:cubicBezTo>
                <a:cubicBezTo>
                  <a:pt x="3363220" y="772031"/>
                  <a:pt x="3360363" y="772984"/>
                  <a:pt x="3358458" y="772984"/>
                </a:cubicBezTo>
                <a:cubicBezTo>
                  <a:pt x="3353695" y="772984"/>
                  <a:pt x="3347980" y="770126"/>
                  <a:pt x="3346075" y="765364"/>
                </a:cubicBezTo>
                <a:close/>
                <a:moveTo>
                  <a:pt x="725748" y="759649"/>
                </a:moveTo>
                <a:cubicBezTo>
                  <a:pt x="704793" y="742504"/>
                  <a:pt x="683838" y="724406"/>
                  <a:pt x="661930" y="706309"/>
                </a:cubicBezTo>
                <a:cubicBezTo>
                  <a:pt x="656215" y="701546"/>
                  <a:pt x="655263" y="692021"/>
                  <a:pt x="660025" y="686306"/>
                </a:cubicBezTo>
                <a:cubicBezTo>
                  <a:pt x="665740" y="680591"/>
                  <a:pt x="674313" y="679639"/>
                  <a:pt x="680028" y="684401"/>
                </a:cubicBezTo>
                <a:cubicBezTo>
                  <a:pt x="700983" y="702499"/>
                  <a:pt x="721938" y="720596"/>
                  <a:pt x="742893" y="737741"/>
                </a:cubicBezTo>
                <a:cubicBezTo>
                  <a:pt x="748608" y="742504"/>
                  <a:pt x="749560" y="752029"/>
                  <a:pt x="744798" y="757744"/>
                </a:cubicBezTo>
                <a:cubicBezTo>
                  <a:pt x="741940" y="761554"/>
                  <a:pt x="738130" y="763459"/>
                  <a:pt x="733368" y="763459"/>
                </a:cubicBezTo>
                <a:cubicBezTo>
                  <a:pt x="731463" y="763459"/>
                  <a:pt x="727653" y="761554"/>
                  <a:pt x="725748" y="759649"/>
                </a:cubicBezTo>
                <a:close/>
                <a:moveTo>
                  <a:pt x="4385253" y="745361"/>
                </a:moveTo>
                <a:cubicBezTo>
                  <a:pt x="4360488" y="733931"/>
                  <a:pt x="4334770" y="722501"/>
                  <a:pt x="4310005" y="712976"/>
                </a:cubicBezTo>
                <a:cubicBezTo>
                  <a:pt x="4302385" y="710119"/>
                  <a:pt x="4298575" y="701546"/>
                  <a:pt x="4301433" y="693926"/>
                </a:cubicBezTo>
                <a:cubicBezTo>
                  <a:pt x="4304290" y="686306"/>
                  <a:pt x="4312863" y="682496"/>
                  <a:pt x="4320483" y="685354"/>
                </a:cubicBezTo>
                <a:cubicBezTo>
                  <a:pt x="4345248" y="694879"/>
                  <a:pt x="4371918" y="706309"/>
                  <a:pt x="4396683" y="718691"/>
                </a:cubicBezTo>
                <a:cubicBezTo>
                  <a:pt x="4404303" y="722501"/>
                  <a:pt x="4407160" y="731074"/>
                  <a:pt x="4403350" y="737741"/>
                </a:cubicBezTo>
                <a:cubicBezTo>
                  <a:pt x="4400493" y="743456"/>
                  <a:pt x="4395730" y="746314"/>
                  <a:pt x="4390015" y="746314"/>
                </a:cubicBezTo>
                <a:cubicBezTo>
                  <a:pt x="4389063" y="747266"/>
                  <a:pt x="4387158" y="746314"/>
                  <a:pt x="4385253" y="745361"/>
                </a:cubicBezTo>
                <a:close/>
                <a:moveTo>
                  <a:pt x="3494665" y="693926"/>
                </a:moveTo>
                <a:cubicBezTo>
                  <a:pt x="3491808" y="686306"/>
                  <a:pt x="3495618" y="677734"/>
                  <a:pt x="3503238" y="674876"/>
                </a:cubicBezTo>
                <a:cubicBezTo>
                  <a:pt x="3529908" y="664399"/>
                  <a:pt x="3556578" y="655826"/>
                  <a:pt x="3582295" y="648206"/>
                </a:cubicBezTo>
                <a:cubicBezTo>
                  <a:pt x="3589915" y="646301"/>
                  <a:pt x="3598488" y="650111"/>
                  <a:pt x="3600393" y="657731"/>
                </a:cubicBezTo>
                <a:cubicBezTo>
                  <a:pt x="3602298" y="665351"/>
                  <a:pt x="3598488" y="673924"/>
                  <a:pt x="3590868" y="675829"/>
                </a:cubicBezTo>
                <a:cubicBezTo>
                  <a:pt x="3565150" y="683449"/>
                  <a:pt x="3539433" y="692021"/>
                  <a:pt x="3513715" y="702499"/>
                </a:cubicBezTo>
                <a:cubicBezTo>
                  <a:pt x="3511810" y="703451"/>
                  <a:pt x="3509905" y="703451"/>
                  <a:pt x="3508953" y="703451"/>
                </a:cubicBezTo>
                <a:cubicBezTo>
                  <a:pt x="3502285" y="703451"/>
                  <a:pt x="3497523" y="699641"/>
                  <a:pt x="3494665" y="693926"/>
                </a:cubicBezTo>
                <a:close/>
                <a:moveTo>
                  <a:pt x="4233805" y="685354"/>
                </a:moveTo>
                <a:cubicBezTo>
                  <a:pt x="4208088" y="676781"/>
                  <a:pt x="4181418" y="669161"/>
                  <a:pt x="4155700" y="663446"/>
                </a:cubicBezTo>
                <a:cubicBezTo>
                  <a:pt x="4148080" y="661541"/>
                  <a:pt x="4143318" y="653921"/>
                  <a:pt x="4145223" y="646301"/>
                </a:cubicBezTo>
                <a:cubicBezTo>
                  <a:pt x="4147128" y="638681"/>
                  <a:pt x="4154748" y="633919"/>
                  <a:pt x="4162368" y="635824"/>
                </a:cubicBezTo>
                <a:cubicBezTo>
                  <a:pt x="4189038" y="642491"/>
                  <a:pt x="4215708" y="650111"/>
                  <a:pt x="4243330" y="658684"/>
                </a:cubicBezTo>
                <a:cubicBezTo>
                  <a:pt x="4250950" y="661541"/>
                  <a:pt x="4254760" y="669161"/>
                  <a:pt x="4252855" y="676781"/>
                </a:cubicBezTo>
                <a:cubicBezTo>
                  <a:pt x="4250950" y="682496"/>
                  <a:pt x="4245235" y="687259"/>
                  <a:pt x="4239520" y="687259"/>
                </a:cubicBezTo>
                <a:cubicBezTo>
                  <a:pt x="4236663" y="686306"/>
                  <a:pt x="4234758" y="686306"/>
                  <a:pt x="4233805" y="685354"/>
                </a:cubicBezTo>
                <a:close/>
                <a:moveTo>
                  <a:pt x="3652780" y="645349"/>
                </a:moveTo>
                <a:cubicBezTo>
                  <a:pt x="3650875" y="637729"/>
                  <a:pt x="3655638" y="630109"/>
                  <a:pt x="3664210" y="628204"/>
                </a:cubicBezTo>
                <a:cubicBezTo>
                  <a:pt x="3691833" y="622489"/>
                  <a:pt x="3719455" y="617726"/>
                  <a:pt x="3747078" y="613916"/>
                </a:cubicBezTo>
                <a:cubicBezTo>
                  <a:pt x="3754698" y="612964"/>
                  <a:pt x="3762318" y="618679"/>
                  <a:pt x="3763270" y="626299"/>
                </a:cubicBezTo>
                <a:cubicBezTo>
                  <a:pt x="3764223" y="633919"/>
                  <a:pt x="3758508" y="641539"/>
                  <a:pt x="3750888" y="642491"/>
                </a:cubicBezTo>
                <a:cubicBezTo>
                  <a:pt x="3724218" y="646301"/>
                  <a:pt x="3697548" y="651064"/>
                  <a:pt x="3670878" y="656779"/>
                </a:cubicBezTo>
                <a:cubicBezTo>
                  <a:pt x="3669925" y="656779"/>
                  <a:pt x="3668973" y="656779"/>
                  <a:pt x="3668020" y="656779"/>
                </a:cubicBezTo>
                <a:cubicBezTo>
                  <a:pt x="3660400" y="656779"/>
                  <a:pt x="3653733" y="652016"/>
                  <a:pt x="3652780" y="645349"/>
                </a:cubicBezTo>
                <a:close/>
                <a:moveTo>
                  <a:pt x="600018" y="651064"/>
                </a:moveTo>
                <a:cubicBezTo>
                  <a:pt x="580015" y="632966"/>
                  <a:pt x="559060" y="613916"/>
                  <a:pt x="539058" y="594866"/>
                </a:cubicBezTo>
                <a:cubicBezTo>
                  <a:pt x="533343" y="589151"/>
                  <a:pt x="533343" y="580579"/>
                  <a:pt x="538105" y="574864"/>
                </a:cubicBezTo>
                <a:cubicBezTo>
                  <a:pt x="543820" y="569149"/>
                  <a:pt x="552393" y="569149"/>
                  <a:pt x="558108" y="573911"/>
                </a:cubicBezTo>
                <a:cubicBezTo>
                  <a:pt x="578110" y="592961"/>
                  <a:pt x="598113" y="612011"/>
                  <a:pt x="619068" y="630109"/>
                </a:cubicBezTo>
                <a:cubicBezTo>
                  <a:pt x="624783" y="635824"/>
                  <a:pt x="625735" y="644396"/>
                  <a:pt x="620020" y="650111"/>
                </a:cubicBezTo>
                <a:cubicBezTo>
                  <a:pt x="617163" y="652969"/>
                  <a:pt x="613353" y="654874"/>
                  <a:pt x="609543" y="654874"/>
                </a:cubicBezTo>
                <a:cubicBezTo>
                  <a:pt x="605733" y="654874"/>
                  <a:pt x="602875" y="653921"/>
                  <a:pt x="600018" y="651064"/>
                </a:cubicBezTo>
                <a:close/>
                <a:moveTo>
                  <a:pt x="4074738" y="647254"/>
                </a:moveTo>
                <a:cubicBezTo>
                  <a:pt x="4048068" y="642491"/>
                  <a:pt x="4020445" y="639634"/>
                  <a:pt x="3993775" y="636776"/>
                </a:cubicBezTo>
                <a:cubicBezTo>
                  <a:pt x="3986155" y="635824"/>
                  <a:pt x="3979488" y="629156"/>
                  <a:pt x="3980440" y="621536"/>
                </a:cubicBezTo>
                <a:cubicBezTo>
                  <a:pt x="3981393" y="613916"/>
                  <a:pt x="3988060" y="607249"/>
                  <a:pt x="3995680" y="608201"/>
                </a:cubicBezTo>
                <a:cubicBezTo>
                  <a:pt x="4023303" y="611059"/>
                  <a:pt x="4050925" y="613916"/>
                  <a:pt x="4078548" y="618679"/>
                </a:cubicBezTo>
                <a:cubicBezTo>
                  <a:pt x="4086168" y="619631"/>
                  <a:pt x="4091883" y="627251"/>
                  <a:pt x="4090930" y="634871"/>
                </a:cubicBezTo>
                <a:cubicBezTo>
                  <a:pt x="4089978" y="641539"/>
                  <a:pt x="4083310" y="647254"/>
                  <a:pt x="4076643" y="647254"/>
                </a:cubicBezTo>
                <a:cubicBezTo>
                  <a:pt x="4076643" y="647254"/>
                  <a:pt x="4075690" y="647254"/>
                  <a:pt x="4074738" y="647254"/>
                </a:cubicBezTo>
                <a:close/>
                <a:moveTo>
                  <a:pt x="3815658" y="620584"/>
                </a:moveTo>
                <a:cubicBezTo>
                  <a:pt x="3815658" y="612964"/>
                  <a:pt x="3821373" y="605344"/>
                  <a:pt x="3828993" y="605344"/>
                </a:cubicBezTo>
                <a:lnTo>
                  <a:pt x="3843280" y="604391"/>
                </a:lnTo>
                <a:cubicBezTo>
                  <a:pt x="3867093" y="603439"/>
                  <a:pt x="3889953" y="603439"/>
                  <a:pt x="3912813" y="603439"/>
                </a:cubicBezTo>
                <a:cubicBezTo>
                  <a:pt x="3920433" y="603439"/>
                  <a:pt x="3927100" y="610106"/>
                  <a:pt x="3927100" y="617726"/>
                </a:cubicBezTo>
                <a:cubicBezTo>
                  <a:pt x="3927100" y="625346"/>
                  <a:pt x="3920433" y="631061"/>
                  <a:pt x="3912813" y="632014"/>
                </a:cubicBezTo>
                <a:cubicBezTo>
                  <a:pt x="3890905" y="632014"/>
                  <a:pt x="3868045" y="632014"/>
                  <a:pt x="3845185" y="632966"/>
                </a:cubicBezTo>
                <a:lnTo>
                  <a:pt x="3830898" y="633919"/>
                </a:lnTo>
                <a:cubicBezTo>
                  <a:pt x="3830898" y="633919"/>
                  <a:pt x="3829945" y="633919"/>
                  <a:pt x="3829945" y="633919"/>
                </a:cubicBezTo>
                <a:cubicBezTo>
                  <a:pt x="3822325" y="634871"/>
                  <a:pt x="3816610" y="629156"/>
                  <a:pt x="3815658" y="620584"/>
                </a:cubicBezTo>
                <a:close/>
                <a:moveTo>
                  <a:pt x="479050" y="537716"/>
                </a:moveTo>
                <a:cubicBezTo>
                  <a:pt x="459048" y="518666"/>
                  <a:pt x="439998" y="498664"/>
                  <a:pt x="419995" y="479614"/>
                </a:cubicBezTo>
                <a:cubicBezTo>
                  <a:pt x="414280" y="473899"/>
                  <a:pt x="414280" y="464374"/>
                  <a:pt x="419995" y="459611"/>
                </a:cubicBezTo>
                <a:cubicBezTo>
                  <a:pt x="425710" y="453896"/>
                  <a:pt x="435235" y="453896"/>
                  <a:pt x="439998" y="459611"/>
                </a:cubicBezTo>
                <a:cubicBezTo>
                  <a:pt x="460000" y="479614"/>
                  <a:pt x="479050" y="498664"/>
                  <a:pt x="498100" y="517714"/>
                </a:cubicBezTo>
                <a:cubicBezTo>
                  <a:pt x="503815" y="523429"/>
                  <a:pt x="503815" y="532001"/>
                  <a:pt x="498100" y="537716"/>
                </a:cubicBezTo>
                <a:cubicBezTo>
                  <a:pt x="495243" y="540574"/>
                  <a:pt x="491433" y="542479"/>
                  <a:pt x="487623" y="542479"/>
                </a:cubicBezTo>
                <a:cubicBezTo>
                  <a:pt x="485718" y="541526"/>
                  <a:pt x="481908" y="540574"/>
                  <a:pt x="479050" y="537716"/>
                </a:cubicBezTo>
                <a:close/>
                <a:moveTo>
                  <a:pt x="361893" y="419606"/>
                </a:moveTo>
                <a:cubicBezTo>
                  <a:pt x="342843" y="399604"/>
                  <a:pt x="323793" y="379601"/>
                  <a:pt x="304743" y="359599"/>
                </a:cubicBezTo>
                <a:cubicBezTo>
                  <a:pt x="299028" y="353884"/>
                  <a:pt x="299980" y="344359"/>
                  <a:pt x="305695" y="339596"/>
                </a:cubicBezTo>
                <a:cubicBezTo>
                  <a:pt x="311410" y="333881"/>
                  <a:pt x="320935" y="334834"/>
                  <a:pt x="325698" y="340549"/>
                </a:cubicBezTo>
                <a:cubicBezTo>
                  <a:pt x="344748" y="360551"/>
                  <a:pt x="363798" y="380554"/>
                  <a:pt x="382848" y="400556"/>
                </a:cubicBezTo>
                <a:cubicBezTo>
                  <a:pt x="388563" y="406271"/>
                  <a:pt x="388563" y="415796"/>
                  <a:pt x="382848" y="420559"/>
                </a:cubicBezTo>
                <a:cubicBezTo>
                  <a:pt x="379990" y="423416"/>
                  <a:pt x="376180" y="424369"/>
                  <a:pt x="372370" y="424369"/>
                </a:cubicBezTo>
                <a:cubicBezTo>
                  <a:pt x="368560" y="424369"/>
                  <a:pt x="364750" y="422464"/>
                  <a:pt x="361893" y="419606"/>
                </a:cubicBezTo>
                <a:close/>
                <a:moveTo>
                  <a:pt x="248545" y="298639"/>
                </a:moveTo>
                <a:cubicBezTo>
                  <a:pt x="230448" y="278636"/>
                  <a:pt x="211398" y="258634"/>
                  <a:pt x="192348" y="237679"/>
                </a:cubicBezTo>
                <a:cubicBezTo>
                  <a:pt x="186633" y="231964"/>
                  <a:pt x="187585" y="222439"/>
                  <a:pt x="193300" y="217676"/>
                </a:cubicBezTo>
                <a:cubicBezTo>
                  <a:pt x="199015" y="211961"/>
                  <a:pt x="208540" y="212914"/>
                  <a:pt x="213303" y="218629"/>
                </a:cubicBezTo>
                <a:cubicBezTo>
                  <a:pt x="232353" y="239584"/>
                  <a:pt x="250450" y="259586"/>
                  <a:pt x="268548" y="279589"/>
                </a:cubicBezTo>
                <a:cubicBezTo>
                  <a:pt x="274263" y="285304"/>
                  <a:pt x="273310" y="294829"/>
                  <a:pt x="267595" y="299591"/>
                </a:cubicBezTo>
                <a:cubicBezTo>
                  <a:pt x="264738" y="302449"/>
                  <a:pt x="260928" y="303401"/>
                  <a:pt x="258070" y="303401"/>
                </a:cubicBezTo>
                <a:cubicBezTo>
                  <a:pt x="255213" y="303401"/>
                  <a:pt x="251403" y="302449"/>
                  <a:pt x="248545" y="298639"/>
                </a:cubicBezTo>
                <a:close/>
                <a:moveTo>
                  <a:pt x="137103" y="176719"/>
                </a:moveTo>
                <a:cubicBezTo>
                  <a:pt x="119005" y="156716"/>
                  <a:pt x="100908" y="135761"/>
                  <a:pt x="81858" y="114806"/>
                </a:cubicBezTo>
                <a:cubicBezTo>
                  <a:pt x="76143" y="109091"/>
                  <a:pt x="77095" y="99566"/>
                  <a:pt x="82810" y="94804"/>
                </a:cubicBezTo>
                <a:cubicBezTo>
                  <a:pt x="88525" y="89089"/>
                  <a:pt x="98050" y="90041"/>
                  <a:pt x="102813" y="95756"/>
                </a:cubicBezTo>
                <a:cubicBezTo>
                  <a:pt x="120910" y="116711"/>
                  <a:pt x="139008" y="137666"/>
                  <a:pt x="157105" y="157669"/>
                </a:cubicBezTo>
                <a:cubicBezTo>
                  <a:pt x="162820" y="163384"/>
                  <a:pt x="161868" y="172909"/>
                  <a:pt x="156153" y="177671"/>
                </a:cubicBezTo>
                <a:cubicBezTo>
                  <a:pt x="153295" y="180529"/>
                  <a:pt x="149485" y="181481"/>
                  <a:pt x="146628" y="181481"/>
                </a:cubicBezTo>
                <a:cubicBezTo>
                  <a:pt x="144723" y="181481"/>
                  <a:pt x="139960" y="179576"/>
                  <a:pt x="137103" y="176719"/>
                </a:cubicBezTo>
                <a:close/>
                <a:moveTo>
                  <a:pt x="28518" y="51941"/>
                </a:moveTo>
                <a:lnTo>
                  <a:pt x="3753" y="23366"/>
                </a:lnTo>
                <a:cubicBezTo>
                  <a:pt x="-1962" y="17651"/>
                  <a:pt x="-1010" y="8126"/>
                  <a:pt x="5658" y="3364"/>
                </a:cubicBezTo>
                <a:cubicBezTo>
                  <a:pt x="11373" y="-1399"/>
                  <a:pt x="20898" y="-1399"/>
                  <a:pt x="25660" y="5269"/>
                </a:cubicBezTo>
                <a:lnTo>
                  <a:pt x="50425" y="33844"/>
                </a:lnTo>
                <a:cubicBezTo>
                  <a:pt x="56140" y="39559"/>
                  <a:pt x="55188" y="49084"/>
                  <a:pt x="49473" y="53846"/>
                </a:cubicBezTo>
                <a:cubicBezTo>
                  <a:pt x="46615" y="56704"/>
                  <a:pt x="43758" y="57656"/>
                  <a:pt x="39948" y="57656"/>
                </a:cubicBezTo>
                <a:cubicBezTo>
                  <a:pt x="35185" y="56704"/>
                  <a:pt x="31375" y="55751"/>
                  <a:pt x="28518" y="51941"/>
                </a:cubicBezTo>
                <a:close/>
              </a:path>
            </a:pathLst>
          </a:custGeom>
          <a:solidFill>
            <a:srgbClr val="202020"/>
          </a:solidFill>
          <a:ln w="9525"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6" name="Text Placeholder 1">
            <a:extLst>
              <a:ext uri="{FF2B5EF4-FFF2-40B4-BE49-F238E27FC236}">
                <a16:creationId xmlns:a16="http://schemas.microsoft.com/office/drawing/2014/main" id="{FD219500-B167-D4B7-9CB7-C88DDDB3803F}"/>
              </a:ext>
            </a:extLst>
          </p:cNvPr>
          <p:cNvSpPr txBox="1">
            <a:spLocks/>
          </p:cNvSpPr>
          <p:nvPr/>
        </p:nvSpPr>
        <p:spPr>
          <a:xfrm>
            <a:off x="601151" y="11828097"/>
            <a:ext cx="6654660" cy="7330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424" rtl="0" eaLnBrk="1" fontAlgn="auto" latinLnBrk="0" hangingPunct="1">
              <a:lnSpc>
                <a:spcPct val="100000"/>
              </a:lnSpc>
              <a:spcBef>
                <a:spcPts val="12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User</a:t>
            </a:r>
            <a:r>
              <a:rPr kumimoji="0" lang="en-US" sz="4800" b="0" i="1"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 </a:t>
            </a:r>
            <a:r>
              <a:rPr kumimoji="0" lang="en-US" sz="4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journey</a:t>
            </a:r>
            <a:endParaRPr kumimoji="0" lang="en-US" sz="4800" b="0" i="0" u="none" strike="noStrike" kern="1200" cap="none" spc="0" normalizeH="0" baseline="0" noProof="0" dirty="0">
              <a:ln>
                <a:noFill/>
              </a:ln>
              <a:solidFill>
                <a:srgbClr val="000000"/>
              </a:solidFill>
              <a:effectLst/>
              <a:uLnTx/>
              <a:uFillTx/>
              <a:latin typeface="IBM Plex Sans Light" panose="020B0403050203000203" pitchFamily="34" charset="0"/>
              <a:sym typeface="IBM Plex Sans Light"/>
            </a:endParaRPr>
          </a:p>
        </p:txBody>
      </p:sp>
      <p:sp>
        <p:nvSpPr>
          <p:cNvPr id="17" name="Text Placeholder 1">
            <a:extLst>
              <a:ext uri="{FF2B5EF4-FFF2-40B4-BE49-F238E27FC236}">
                <a16:creationId xmlns:a16="http://schemas.microsoft.com/office/drawing/2014/main" id="{BF1812AB-DE9A-7E76-C6DC-B54F14094A8A}"/>
              </a:ext>
            </a:extLst>
          </p:cNvPr>
          <p:cNvSpPr txBox="1">
            <a:spLocks/>
          </p:cNvSpPr>
          <p:nvPr/>
        </p:nvSpPr>
        <p:spPr>
          <a:xfrm>
            <a:off x="7135841" y="3158395"/>
            <a:ext cx="5265074" cy="15836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424"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Need help from experts to interpret and resolve problems</a:t>
            </a: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1" u="none" strike="noStrike" kern="0" cap="none" spc="0" normalizeH="0" baseline="30000" noProof="0" dirty="0">
              <a:ln>
                <a:noFill/>
              </a:ln>
              <a:solidFill>
                <a:srgbClr val="0F62FE"/>
              </a:solidFill>
              <a:effectLst/>
              <a:uLnTx/>
              <a:uFillTx/>
              <a:latin typeface="IBM Plex Sans Light" panose="020B0403050203000203" pitchFamily="34" charset="0"/>
              <a:sym typeface="IBM Plex Sans Light"/>
            </a:endParaRP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1" u="none" strike="noStrike" kern="1200" cap="none" spc="0" normalizeH="0" baseline="0" noProof="0" dirty="0">
              <a:ln>
                <a:noFill/>
              </a:ln>
              <a:solidFill>
                <a:srgbClr val="0F62FE"/>
              </a:solidFill>
              <a:effectLst/>
              <a:uLnTx/>
              <a:uFillTx/>
              <a:latin typeface="IBM Plex Sans Light" panose="020B0403050203000203" pitchFamily="34" charset="0"/>
              <a:sym typeface="IBM Plex Sans Light"/>
            </a:endParaRPr>
          </a:p>
        </p:txBody>
      </p:sp>
      <p:sp>
        <p:nvSpPr>
          <p:cNvPr id="18" name="Text Placeholder 1">
            <a:extLst>
              <a:ext uri="{FF2B5EF4-FFF2-40B4-BE49-F238E27FC236}">
                <a16:creationId xmlns:a16="http://schemas.microsoft.com/office/drawing/2014/main" id="{AC7DA796-261A-A129-2EDF-A123D104E346}"/>
              </a:ext>
            </a:extLst>
          </p:cNvPr>
          <p:cNvSpPr txBox="1">
            <a:spLocks/>
          </p:cNvSpPr>
          <p:nvPr/>
        </p:nvSpPr>
        <p:spPr>
          <a:xfrm>
            <a:off x="13410035" y="3158395"/>
            <a:ext cx="4708766" cy="20443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424" rtl="0" eaLnBrk="1" fontAlgn="auto" latinLnBrk="0" hangingPunct="1">
              <a:lnSpc>
                <a:spcPct val="100000"/>
              </a:lnSpc>
              <a:spcBef>
                <a:spcPts val="1200"/>
              </a:spcBef>
              <a:spcAft>
                <a:spcPts val="0"/>
              </a:spcAft>
              <a:buClrTx/>
              <a:buSzTx/>
              <a:buFontTx/>
              <a:buNone/>
              <a:tabLst/>
              <a:defRPr/>
            </a:pPr>
            <a:r>
              <a:rPr kumimoji="0" lang="en-US" sz="2800" b="0" i="1" u="none" strike="noStrike" kern="1200" cap="none" spc="0" normalizeH="0" baseline="0" noProof="0" dirty="0">
                <a:ln>
                  <a:noFill/>
                </a:ln>
                <a:solidFill>
                  <a:srgbClr val="0F62FE"/>
                </a:solidFill>
                <a:effectLst/>
                <a:uLnTx/>
                <a:uFillTx/>
                <a:latin typeface="IBM Plex Sans Light" panose="020B0403050203000203" pitchFamily="34" charset="0"/>
                <a:sym typeface="IBM Plex Sans Light"/>
              </a:rPr>
              <a:t>Perform manual tasks </a:t>
            </a:r>
            <a:r>
              <a:rPr kumimoji="0" lang="en-GB" sz="2800" b="0" i="1" u="none" strike="noStrike" kern="1200" cap="none" spc="0" normalizeH="0" baseline="0" noProof="0" dirty="0">
                <a:ln>
                  <a:noFill/>
                </a:ln>
                <a:solidFill>
                  <a:srgbClr val="0F62FE"/>
                </a:solidFill>
                <a:effectLst/>
                <a:uLnTx/>
                <a:uFillTx/>
                <a:latin typeface="IBM Plex Sans Light" panose="020B0403050203000203" pitchFamily="34" charset="0"/>
                <a:sym typeface="IBM Plex Sans Light"/>
              </a:rPr>
              <a:t>that can require switching between tools and screens</a:t>
            </a: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1" u="none" strike="noStrike" kern="0" cap="none" spc="0" normalizeH="0" baseline="30000" noProof="0" dirty="0">
              <a:ln>
                <a:noFill/>
              </a:ln>
              <a:solidFill>
                <a:srgbClr val="0F62FE"/>
              </a:solidFill>
              <a:effectLst/>
              <a:uLnTx/>
              <a:uFillTx/>
              <a:latin typeface="IBM Plex Sans Light" panose="020B0403050203000203" pitchFamily="34" charset="0"/>
              <a:sym typeface="IBM Plex Sans Light"/>
            </a:endParaRPr>
          </a:p>
        </p:txBody>
      </p:sp>
      <p:sp>
        <p:nvSpPr>
          <p:cNvPr id="19" name="Text Placeholder 1">
            <a:extLst>
              <a:ext uri="{FF2B5EF4-FFF2-40B4-BE49-F238E27FC236}">
                <a16:creationId xmlns:a16="http://schemas.microsoft.com/office/drawing/2014/main" id="{6F145A10-7F6B-8DAD-4241-854EEB32B55C}"/>
              </a:ext>
            </a:extLst>
          </p:cNvPr>
          <p:cNvSpPr txBox="1">
            <a:spLocks/>
          </p:cNvSpPr>
          <p:nvPr/>
        </p:nvSpPr>
        <p:spPr>
          <a:xfrm>
            <a:off x="19431959" y="3158395"/>
            <a:ext cx="4262494" cy="1681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424"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Afraid of causing errors with consequences</a:t>
            </a:r>
            <a:endParaRPr kumimoji="0" lang="en-US" sz="2800" b="0" i="1" u="none" strike="noStrike" kern="1200" cap="none" spc="0" normalizeH="0" baseline="0" noProof="0" dirty="0">
              <a:ln>
                <a:noFill/>
              </a:ln>
              <a:solidFill>
                <a:srgbClr val="0F62FE"/>
              </a:solidFill>
              <a:effectLst/>
              <a:uLnTx/>
              <a:uFillTx/>
              <a:latin typeface="IBM Plex Sans Light" panose="020B0403050203000203" pitchFamily="34" charset="0"/>
              <a:sym typeface="IBM Plex Sans Light"/>
            </a:endParaRPr>
          </a:p>
        </p:txBody>
      </p:sp>
      <p:sp>
        <p:nvSpPr>
          <p:cNvPr id="20" name="Text Placeholder 1">
            <a:extLst>
              <a:ext uri="{FF2B5EF4-FFF2-40B4-BE49-F238E27FC236}">
                <a16:creationId xmlns:a16="http://schemas.microsoft.com/office/drawing/2014/main" id="{39F18A5E-73C7-D281-62B7-BFE5AD465623}"/>
              </a:ext>
            </a:extLst>
          </p:cNvPr>
          <p:cNvSpPr txBox="1">
            <a:spLocks/>
          </p:cNvSpPr>
          <p:nvPr/>
        </p:nvSpPr>
        <p:spPr>
          <a:xfrm>
            <a:off x="601151" y="3180237"/>
            <a:ext cx="4747208" cy="1747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424"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Spend hours trying to find the right information</a:t>
            </a:r>
            <a:endParaRPr kumimoji="0" lang="en-US" sz="2800" b="0" i="1" u="none" strike="noStrike" kern="1200" cap="none" spc="0" normalizeH="0" baseline="0" noProof="0" dirty="0">
              <a:ln>
                <a:noFill/>
              </a:ln>
              <a:solidFill>
                <a:srgbClr val="0F62FE"/>
              </a:solidFill>
              <a:effectLst/>
              <a:uLnTx/>
              <a:uFillTx/>
              <a:latin typeface="IBM Plex Sans Light" panose="020B0403050203000203" pitchFamily="34" charset="0"/>
              <a:sym typeface="IBM Plex Sans Light"/>
            </a:endParaRPr>
          </a:p>
        </p:txBody>
      </p:sp>
      <p:grpSp>
        <p:nvGrpSpPr>
          <p:cNvPr id="323" name="Group 322">
            <a:extLst>
              <a:ext uri="{FF2B5EF4-FFF2-40B4-BE49-F238E27FC236}">
                <a16:creationId xmlns:a16="http://schemas.microsoft.com/office/drawing/2014/main" id="{3E30EDB7-9D75-5871-7E8B-62A73A4F9732}"/>
              </a:ext>
            </a:extLst>
          </p:cNvPr>
          <p:cNvGrpSpPr>
            <a:grpSpLocks noChangeAspect="1"/>
          </p:cNvGrpSpPr>
          <p:nvPr/>
        </p:nvGrpSpPr>
        <p:grpSpPr>
          <a:xfrm>
            <a:off x="13281784" y="5006848"/>
            <a:ext cx="4732156" cy="3942796"/>
            <a:chOff x="1916266" y="334449"/>
            <a:chExt cx="7364122" cy="6135731"/>
          </a:xfrm>
        </p:grpSpPr>
        <p:sp>
          <p:nvSpPr>
            <p:cNvPr id="324" name="Freeform: Shape 323">
              <a:extLst>
                <a:ext uri="{FF2B5EF4-FFF2-40B4-BE49-F238E27FC236}">
                  <a16:creationId xmlns:a16="http://schemas.microsoft.com/office/drawing/2014/main" id="{34621C71-522A-7942-5792-28364705CF55}"/>
                </a:ext>
              </a:extLst>
            </p:cNvPr>
            <p:cNvSpPr/>
            <p:nvPr/>
          </p:nvSpPr>
          <p:spPr>
            <a:xfrm>
              <a:off x="3283419" y="6456838"/>
              <a:ext cx="5531764" cy="13342"/>
            </a:xfrm>
            <a:custGeom>
              <a:avLst/>
              <a:gdLst>
                <a:gd name="connsiteX0" fmla="*/ 0 w 5531764"/>
                <a:gd name="connsiteY0" fmla="*/ 0 h 13342"/>
                <a:gd name="connsiteX1" fmla="*/ 5531764 w 5531764"/>
                <a:gd name="connsiteY1" fmla="*/ 0 h 13342"/>
                <a:gd name="connsiteX2" fmla="*/ 5531764 w 5531764"/>
                <a:gd name="connsiteY2" fmla="*/ 13343 h 13342"/>
                <a:gd name="connsiteX3" fmla="*/ 0 w 5531764"/>
                <a:gd name="connsiteY3" fmla="*/ 13343 h 13342"/>
              </a:gdLst>
              <a:ahLst/>
              <a:cxnLst>
                <a:cxn ang="0">
                  <a:pos x="connsiteX0" y="connsiteY0"/>
                </a:cxn>
                <a:cxn ang="0">
                  <a:pos x="connsiteX1" y="connsiteY1"/>
                </a:cxn>
                <a:cxn ang="0">
                  <a:pos x="connsiteX2" y="connsiteY2"/>
                </a:cxn>
                <a:cxn ang="0">
                  <a:pos x="connsiteX3" y="connsiteY3"/>
                </a:cxn>
              </a:cxnLst>
              <a:rect l="l" t="t" r="r" b="b"/>
              <a:pathLst>
                <a:path w="5531764" h="13342">
                  <a:moveTo>
                    <a:pt x="0" y="0"/>
                  </a:moveTo>
                  <a:lnTo>
                    <a:pt x="5531764" y="0"/>
                  </a:lnTo>
                  <a:lnTo>
                    <a:pt x="5531764" y="13343"/>
                  </a:lnTo>
                  <a:lnTo>
                    <a:pt x="0" y="13343"/>
                  </a:lnTo>
                  <a:close/>
                </a:path>
              </a:pathLst>
            </a:custGeom>
            <a:solidFill>
              <a:srgbClr val="1C1A20"/>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325" name="Graphic 299">
              <a:extLst>
                <a:ext uri="{FF2B5EF4-FFF2-40B4-BE49-F238E27FC236}">
                  <a16:creationId xmlns:a16="http://schemas.microsoft.com/office/drawing/2014/main" id="{CCB485C3-3677-DB6D-198C-663E77AE9324}"/>
                </a:ext>
              </a:extLst>
            </p:cNvPr>
            <p:cNvGrpSpPr/>
            <p:nvPr/>
          </p:nvGrpSpPr>
          <p:grpSpPr>
            <a:xfrm>
              <a:off x="4907635" y="405609"/>
              <a:ext cx="3113229" cy="2042278"/>
              <a:chOff x="4907635" y="405609"/>
              <a:chExt cx="3113229" cy="2042278"/>
            </a:xfrm>
          </p:grpSpPr>
          <p:grpSp>
            <p:nvGrpSpPr>
              <p:cNvPr id="645" name="Graphic 299">
                <a:extLst>
                  <a:ext uri="{FF2B5EF4-FFF2-40B4-BE49-F238E27FC236}">
                    <a16:creationId xmlns:a16="http://schemas.microsoft.com/office/drawing/2014/main" id="{6BE1E91B-8689-1EF7-C49E-ED5390A57D84}"/>
                  </a:ext>
                </a:extLst>
              </p:cNvPr>
              <p:cNvGrpSpPr/>
              <p:nvPr/>
            </p:nvGrpSpPr>
            <p:grpSpPr>
              <a:xfrm>
                <a:off x="4907635" y="405609"/>
                <a:ext cx="3113229" cy="2042278"/>
                <a:chOff x="4907635" y="405609"/>
                <a:chExt cx="3113229" cy="2042278"/>
              </a:xfrm>
            </p:grpSpPr>
            <p:grpSp>
              <p:nvGrpSpPr>
                <p:cNvPr id="710" name="Graphic 299">
                  <a:extLst>
                    <a:ext uri="{FF2B5EF4-FFF2-40B4-BE49-F238E27FC236}">
                      <a16:creationId xmlns:a16="http://schemas.microsoft.com/office/drawing/2014/main" id="{E574FDA3-6715-C91C-6BDA-9B063547E0AF}"/>
                    </a:ext>
                  </a:extLst>
                </p:cNvPr>
                <p:cNvGrpSpPr/>
                <p:nvPr/>
              </p:nvGrpSpPr>
              <p:grpSpPr>
                <a:xfrm>
                  <a:off x="4907635" y="405609"/>
                  <a:ext cx="3113229" cy="2042278"/>
                  <a:chOff x="4907635" y="405609"/>
                  <a:chExt cx="3113229" cy="2042278"/>
                </a:xfrm>
              </p:grpSpPr>
              <p:sp>
                <p:nvSpPr>
                  <p:cNvPr id="717" name="Freeform: Shape 716">
                    <a:extLst>
                      <a:ext uri="{FF2B5EF4-FFF2-40B4-BE49-F238E27FC236}">
                        <a16:creationId xmlns:a16="http://schemas.microsoft.com/office/drawing/2014/main" id="{7B708D49-176D-E6C6-9DD5-0539951C1AD1}"/>
                      </a:ext>
                    </a:extLst>
                  </p:cNvPr>
                  <p:cNvSpPr/>
                  <p:nvPr/>
                </p:nvSpPr>
                <p:spPr>
                  <a:xfrm>
                    <a:off x="4912081" y="410055"/>
                    <a:ext cx="3103443" cy="2033383"/>
                  </a:xfrm>
                  <a:custGeom>
                    <a:avLst/>
                    <a:gdLst>
                      <a:gd name="connsiteX0" fmla="*/ 3103445 w 3103444"/>
                      <a:gd name="connsiteY0" fmla="*/ 96955 h 2033383"/>
                      <a:gd name="connsiteX1" fmla="*/ 3103445 w 3103444"/>
                      <a:gd name="connsiteY1" fmla="*/ 1957777 h 2033383"/>
                      <a:gd name="connsiteX2" fmla="*/ 3027838 w 3103444"/>
                      <a:gd name="connsiteY2" fmla="*/ 2033384 h 2033383"/>
                      <a:gd name="connsiteX3" fmla="*/ 75607 w 3103444"/>
                      <a:gd name="connsiteY3" fmla="*/ 2033384 h 2033383"/>
                      <a:gd name="connsiteX4" fmla="*/ 0 w 3103444"/>
                      <a:gd name="connsiteY4" fmla="*/ 1957777 h 2033383"/>
                      <a:gd name="connsiteX5" fmla="*/ 0 w 3103444"/>
                      <a:gd name="connsiteY5" fmla="*/ 96955 h 2033383"/>
                      <a:gd name="connsiteX6" fmla="*/ 96955 w 3103444"/>
                      <a:gd name="connsiteY6" fmla="*/ 0 h 2033383"/>
                      <a:gd name="connsiteX7" fmla="*/ 3007380 w 3103444"/>
                      <a:gd name="connsiteY7" fmla="*/ 0 h 2033383"/>
                      <a:gd name="connsiteX8" fmla="*/ 3103445 w 3103444"/>
                      <a:gd name="connsiteY8" fmla="*/ 96955 h 203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3444" h="2033383">
                        <a:moveTo>
                          <a:pt x="3103445" y="96955"/>
                        </a:moveTo>
                        <a:lnTo>
                          <a:pt x="3103445" y="1957777"/>
                        </a:lnTo>
                        <a:cubicBezTo>
                          <a:pt x="3103445" y="1999583"/>
                          <a:pt x="3069644" y="2033384"/>
                          <a:pt x="3027838" y="2033384"/>
                        </a:cubicBezTo>
                        <a:lnTo>
                          <a:pt x="75607" y="2033384"/>
                        </a:lnTo>
                        <a:cubicBezTo>
                          <a:pt x="33801" y="2033384"/>
                          <a:pt x="0" y="1999583"/>
                          <a:pt x="0" y="1957777"/>
                        </a:cubicBezTo>
                        <a:lnTo>
                          <a:pt x="0" y="96955"/>
                        </a:lnTo>
                        <a:cubicBezTo>
                          <a:pt x="0" y="43585"/>
                          <a:pt x="43585" y="0"/>
                          <a:pt x="96955" y="0"/>
                        </a:cubicBezTo>
                        <a:lnTo>
                          <a:pt x="3007380" y="0"/>
                        </a:lnTo>
                        <a:cubicBezTo>
                          <a:pt x="3059860" y="0"/>
                          <a:pt x="3103445" y="43585"/>
                          <a:pt x="3103445" y="9695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18" name="Freeform: Shape 717">
                    <a:extLst>
                      <a:ext uri="{FF2B5EF4-FFF2-40B4-BE49-F238E27FC236}">
                        <a16:creationId xmlns:a16="http://schemas.microsoft.com/office/drawing/2014/main" id="{7B229833-3940-AA62-67A8-FC19FA7A2036}"/>
                      </a:ext>
                    </a:extLst>
                  </p:cNvPr>
                  <p:cNvSpPr/>
                  <p:nvPr/>
                </p:nvSpPr>
                <p:spPr>
                  <a:xfrm>
                    <a:off x="4907635" y="405609"/>
                    <a:ext cx="3113229" cy="2042278"/>
                  </a:xfrm>
                  <a:custGeom>
                    <a:avLst/>
                    <a:gdLst>
                      <a:gd name="connsiteX0" fmla="*/ 3032286 w 3113229"/>
                      <a:gd name="connsiteY0" fmla="*/ 2042279 h 2042278"/>
                      <a:gd name="connsiteX1" fmla="*/ 80054 w 3113229"/>
                      <a:gd name="connsiteY1" fmla="*/ 2042279 h 2042278"/>
                      <a:gd name="connsiteX2" fmla="*/ 0 w 3113229"/>
                      <a:gd name="connsiteY2" fmla="*/ 1962224 h 2042278"/>
                      <a:gd name="connsiteX3" fmla="*/ 0 w 3113229"/>
                      <a:gd name="connsiteY3" fmla="*/ 101402 h 2042278"/>
                      <a:gd name="connsiteX4" fmla="*/ 101402 w 3113229"/>
                      <a:gd name="connsiteY4" fmla="*/ 0 h 2042278"/>
                      <a:gd name="connsiteX5" fmla="*/ 3011827 w 3113229"/>
                      <a:gd name="connsiteY5" fmla="*/ 0 h 2042278"/>
                      <a:gd name="connsiteX6" fmla="*/ 3113230 w 3113229"/>
                      <a:gd name="connsiteY6" fmla="*/ 101402 h 2042278"/>
                      <a:gd name="connsiteX7" fmla="*/ 3113230 w 3113229"/>
                      <a:gd name="connsiteY7" fmla="*/ 1962224 h 2042278"/>
                      <a:gd name="connsiteX8" fmla="*/ 3032286 w 3113229"/>
                      <a:gd name="connsiteY8" fmla="*/ 2042279 h 2042278"/>
                      <a:gd name="connsiteX9" fmla="*/ 100513 w 3113229"/>
                      <a:gd name="connsiteY9" fmla="*/ 8895 h 2042278"/>
                      <a:gd name="connsiteX10" fmla="*/ 8005 w 3113229"/>
                      <a:gd name="connsiteY10" fmla="*/ 101402 h 2042278"/>
                      <a:gd name="connsiteX11" fmla="*/ 8005 w 3113229"/>
                      <a:gd name="connsiteY11" fmla="*/ 1962224 h 2042278"/>
                      <a:gd name="connsiteX12" fmla="*/ 79165 w 3113229"/>
                      <a:gd name="connsiteY12" fmla="*/ 2033384 h 2042278"/>
                      <a:gd name="connsiteX13" fmla="*/ 3031396 w 3113229"/>
                      <a:gd name="connsiteY13" fmla="*/ 2033384 h 2042278"/>
                      <a:gd name="connsiteX14" fmla="*/ 3102556 w 3113229"/>
                      <a:gd name="connsiteY14" fmla="*/ 1962224 h 2042278"/>
                      <a:gd name="connsiteX15" fmla="*/ 3102556 w 3113229"/>
                      <a:gd name="connsiteY15" fmla="*/ 101402 h 2042278"/>
                      <a:gd name="connsiteX16" fmla="*/ 3010048 w 3113229"/>
                      <a:gd name="connsiteY16" fmla="*/ 8895 h 2042278"/>
                      <a:gd name="connsiteX17" fmla="*/ 100513 w 3113229"/>
                      <a:gd name="connsiteY17" fmla="*/ 8895 h 204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13229" h="2042278">
                        <a:moveTo>
                          <a:pt x="3032286" y="2042279"/>
                        </a:moveTo>
                        <a:lnTo>
                          <a:pt x="80054" y="2042279"/>
                        </a:lnTo>
                        <a:cubicBezTo>
                          <a:pt x="35580" y="2042279"/>
                          <a:pt x="0" y="2005809"/>
                          <a:pt x="0" y="1962224"/>
                        </a:cubicBezTo>
                        <a:lnTo>
                          <a:pt x="0" y="101402"/>
                        </a:lnTo>
                        <a:cubicBezTo>
                          <a:pt x="0" y="45364"/>
                          <a:pt x="45364" y="0"/>
                          <a:pt x="101402" y="0"/>
                        </a:cubicBezTo>
                        <a:lnTo>
                          <a:pt x="3011827" y="0"/>
                        </a:lnTo>
                        <a:cubicBezTo>
                          <a:pt x="3067865" y="0"/>
                          <a:pt x="3113230" y="45364"/>
                          <a:pt x="3113230" y="101402"/>
                        </a:cubicBezTo>
                        <a:lnTo>
                          <a:pt x="3113230" y="1962224"/>
                        </a:lnTo>
                        <a:cubicBezTo>
                          <a:pt x="3112340" y="2006699"/>
                          <a:pt x="3076760" y="2042279"/>
                          <a:pt x="3032286" y="2042279"/>
                        </a:cubicBezTo>
                        <a:close/>
                        <a:moveTo>
                          <a:pt x="100513" y="8895"/>
                        </a:moveTo>
                        <a:cubicBezTo>
                          <a:pt x="49812" y="8895"/>
                          <a:pt x="8005" y="50701"/>
                          <a:pt x="8005" y="101402"/>
                        </a:cubicBezTo>
                        <a:lnTo>
                          <a:pt x="8005" y="1962224"/>
                        </a:lnTo>
                        <a:cubicBezTo>
                          <a:pt x="8005" y="2001362"/>
                          <a:pt x="40027" y="2033384"/>
                          <a:pt x="79165" y="2033384"/>
                        </a:cubicBezTo>
                        <a:lnTo>
                          <a:pt x="3031396" y="2033384"/>
                        </a:lnTo>
                        <a:cubicBezTo>
                          <a:pt x="3070534" y="2033384"/>
                          <a:pt x="3102556" y="2001362"/>
                          <a:pt x="3102556" y="1962224"/>
                        </a:cubicBezTo>
                        <a:lnTo>
                          <a:pt x="3102556" y="101402"/>
                        </a:lnTo>
                        <a:cubicBezTo>
                          <a:pt x="3102556" y="50701"/>
                          <a:pt x="3060749" y="8895"/>
                          <a:pt x="3010048" y="8895"/>
                        </a:cubicBezTo>
                        <a:lnTo>
                          <a:pt x="100513" y="889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11" name="Freeform: Shape 710">
                  <a:extLst>
                    <a:ext uri="{FF2B5EF4-FFF2-40B4-BE49-F238E27FC236}">
                      <a16:creationId xmlns:a16="http://schemas.microsoft.com/office/drawing/2014/main" id="{13768DB6-FCBC-BD50-F1AC-F2356DE1AF59}"/>
                    </a:ext>
                  </a:extLst>
                </p:cNvPr>
                <p:cNvSpPr/>
                <p:nvPr/>
              </p:nvSpPr>
              <p:spPr>
                <a:xfrm>
                  <a:off x="4911193" y="410056"/>
                  <a:ext cx="3104334" cy="333560"/>
                </a:xfrm>
                <a:custGeom>
                  <a:avLst/>
                  <a:gdLst>
                    <a:gd name="connsiteX0" fmla="*/ 3104335 w 3104334"/>
                    <a:gd name="connsiteY0" fmla="*/ 333560 h 333560"/>
                    <a:gd name="connsiteX1" fmla="*/ 0 w 3104334"/>
                    <a:gd name="connsiteY1" fmla="*/ 333560 h 333560"/>
                    <a:gd name="connsiteX2" fmla="*/ 0 w 3104334"/>
                    <a:gd name="connsiteY2" fmla="*/ 96955 h 333560"/>
                    <a:gd name="connsiteX3" fmla="*/ 96955 w 3104334"/>
                    <a:gd name="connsiteY3" fmla="*/ 0 h 333560"/>
                    <a:gd name="connsiteX4" fmla="*/ 3007380 w 3104334"/>
                    <a:gd name="connsiteY4" fmla="*/ 0 h 333560"/>
                    <a:gd name="connsiteX5" fmla="*/ 3104335 w 3104334"/>
                    <a:gd name="connsiteY5" fmla="*/ 96955 h 333560"/>
                    <a:gd name="connsiteX6" fmla="*/ 3104335 w 3104334"/>
                    <a:gd name="connsiteY6" fmla="*/ 333560 h 33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4334" h="333560">
                      <a:moveTo>
                        <a:pt x="3104335" y="333560"/>
                      </a:moveTo>
                      <a:lnTo>
                        <a:pt x="0" y="333560"/>
                      </a:lnTo>
                      <a:lnTo>
                        <a:pt x="0" y="96955"/>
                      </a:lnTo>
                      <a:cubicBezTo>
                        <a:pt x="0" y="43585"/>
                        <a:pt x="43585" y="0"/>
                        <a:pt x="96955" y="0"/>
                      </a:cubicBezTo>
                      <a:lnTo>
                        <a:pt x="3007380" y="0"/>
                      </a:lnTo>
                      <a:cubicBezTo>
                        <a:pt x="3060750" y="0"/>
                        <a:pt x="3104335" y="43585"/>
                        <a:pt x="3104335" y="96955"/>
                      </a:cubicBezTo>
                      <a:lnTo>
                        <a:pt x="3104335" y="33356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12" name="Graphic 299">
                  <a:extLst>
                    <a:ext uri="{FF2B5EF4-FFF2-40B4-BE49-F238E27FC236}">
                      <a16:creationId xmlns:a16="http://schemas.microsoft.com/office/drawing/2014/main" id="{9DD20315-28CE-963C-E89E-06B2B9D36A40}"/>
                    </a:ext>
                  </a:extLst>
                </p:cNvPr>
                <p:cNvGrpSpPr/>
                <p:nvPr/>
              </p:nvGrpSpPr>
              <p:grpSpPr>
                <a:xfrm>
                  <a:off x="5050843" y="524801"/>
                  <a:ext cx="498116" cy="103181"/>
                  <a:chOff x="5050843" y="524801"/>
                  <a:chExt cx="498116" cy="103181"/>
                </a:xfrm>
              </p:grpSpPr>
              <p:sp>
                <p:nvSpPr>
                  <p:cNvPr id="714" name="Freeform: Shape 713">
                    <a:extLst>
                      <a:ext uri="{FF2B5EF4-FFF2-40B4-BE49-F238E27FC236}">
                        <a16:creationId xmlns:a16="http://schemas.microsoft.com/office/drawing/2014/main" id="{EACEC6D5-5A48-7551-936A-5B98335E28B3}"/>
                      </a:ext>
                    </a:extLst>
                  </p:cNvPr>
                  <p:cNvSpPr/>
                  <p:nvPr/>
                </p:nvSpPr>
                <p:spPr>
                  <a:xfrm>
                    <a:off x="5445779" y="524801"/>
                    <a:ext cx="103181" cy="103181"/>
                  </a:xfrm>
                  <a:custGeom>
                    <a:avLst/>
                    <a:gdLst>
                      <a:gd name="connsiteX0" fmla="*/ 0 w 103181"/>
                      <a:gd name="connsiteY0" fmla="*/ 51591 h 103181"/>
                      <a:gd name="connsiteX1" fmla="*/ 51591 w 103181"/>
                      <a:gd name="connsiteY1" fmla="*/ 0 h 103181"/>
                      <a:gd name="connsiteX2" fmla="*/ 103181 w 103181"/>
                      <a:gd name="connsiteY2" fmla="*/ 51591 h 103181"/>
                      <a:gd name="connsiteX3" fmla="*/ 51591 w 103181"/>
                      <a:gd name="connsiteY3" fmla="*/ 103181 h 103181"/>
                      <a:gd name="connsiteX4" fmla="*/ 0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0" y="51591"/>
                        </a:moveTo>
                        <a:cubicBezTo>
                          <a:pt x="0" y="23127"/>
                          <a:pt x="23127" y="0"/>
                          <a:pt x="51591" y="0"/>
                        </a:cubicBezTo>
                        <a:cubicBezTo>
                          <a:pt x="80055" y="0"/>
                          <a:pt x="103181" y="23127"/>
                          <a:pt x="103181" y="51591"/>
                        </a:cubicBezTo>
                        <a:cubicBezTo>
                          <a:pt x="103181" y="80054"/>
                          <a:pt x="80055" y="103181"/>
                          <a:pt x="51591" y="103181"/>
                        </a:cubicBezTo>
                        <a:cubicBezTo>
                          <a:pt x="22237" y="103181"/>
                          <a:pt x="0" y="80054"/>
                          <a:pt x="0" y="51591"/>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15" name="Freeform: Shape 714">
                    <a:extLst>
                      <a:ext uri="{FF2B5EF4-FFF2-40B4-BE49-F238E27FC236}">
                        <a16:creationId xmlns:a16="http://schemas.microsoft.com/office/drawing/2014/main" id="{3B60CCB6-B175-175E-1A9A-B2E2DA5F6688}"/>
                      </a:ext>
                    </a:extLst>
                  </p:cNvPr>
                  <p:cNvSpPr/>
                  <p:nvPr/>
                </p:nvSpPr>
                <p:spPr>
                  <a:xfrm>
                    <a:off x="5247422" y="524801"/>
                    <a:ext cx="103181" cy="103181"/>
                  </a:xfrm>
                  <a:custGeom>
                    <a:avLst/>
                    <a:gdLst>
                      <a:gd name="connsiteX0" fmla="*/ 103181 w 103181"/>
                      <a:gd name="connsiteY0" fmla="*/ 51591 h 103181"/>
                      <a:gd name="connsiteX1" fmla="*/ 51591 w 103181"/>
                      <a:gd name="connsiteY1" fmla="*/ 103181 h 103181"/>
                      <a:gd name="connsiteX2" fmla="*/ 0 w 103181"/>
                      <a:gd name="connsiteY2" fmla="*/ 51591 h 103181"/>
                      <a:gd name="connsiteX3" fmla="*/ 51591 w 103181"/>
                      <a:gd name="connsiteY3" fmla="*/ 0 h 103181"/>
                      <a:gd name="connsiteX4" fmla="*/ 103181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103181" y="51591"/>
                        </a:moveTo>
                        <a:cubicBezTo>
                          <a:pt x="103181" y="80083"/>
                          <a:pt x="80084" y="103181"/>
                          <a:pt x="51591" y="103181"/>
                        </a:cubicBezTo>
                        <a:cubicBezTo>
                          <a:pt x="23098" y="103181"/>
                          <a:pt x="0" y="80083"/>
                          <a:pt x="0" y="51591"/>
                        </a:cubicBezTo>
                        <a:cubicBezTo>
                          <a:pt x="0" y="23098"/>
                          <a:pt x="23098" y="0"/>
                          <a:pt x="51591" y="0"/>
                        </a:cubicBezTo>
                        <a:cubicBezTo>
                          <a:pt x="80084" y="0"/>
                          <a:pt x="103181" y="23098"/>
                          <a:pt x="103181" y="51591"/>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16" name="Freeform: Shape 715">
                    <a:extLst>
                      <a:ext uri="{FF2B5EF4-FFF2-40B4-BE49-F238E27FC236}">
                        <a16:creationId xmlns:a16="http://schemas.microsoft.com/office/drawing/2014/main" id="{92A6860A-1357-F5CF-969D-72C118A272AB}"/>
                      </a:ext>
                    </a:extLst>
                  </p:cNvPr>
                  <p:cNvSpPr/>
                  <p:nvPr/>
                </p:nvSpPr>
                <p:spPr>
                  <a:xfrm>
                    <a:off x="5050843" y="524801"/>
                    <a:ext cx="103181" cy="103181"/>
                  </a:xfrm>
                  <a:custGeom>
                    <a:avLst/>
                    <a:gdLst>
                      <a:gd name="connsiteX0" fmla="*/ 0 w 103181"/>
                      <a:gd name="connsiteY0" fmla="*/ 51591 h 103181"/>
                      <a:gd name="connsiteX1" fmla="*/ 51591 w 103181"/>
                      <a:gd name="connsiteY1" fmla="*/ 0 h 103181"/>
                      <a:gd name="connsiteX2" fmla="*/ 103181 w 103181"/>
                      <a:gd name="connsiteY2" fmla="*/ 51591 h 103181"/>
                      <a:gd name="connsiteX3" fmla="*/ 51591 w 103181"/>
                      <a:gd name="connsiteY3" fmla="*/ 103181 h 103181"/>
                      <a:gd name="connsiteX4" fmla="*/ 0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0" y="51591"/>
                        </a:moveTo>
                        <a:cubicBezTo>
                          <a:pt x="0" y="23127"/>
                          <a:pt x="23127" y="0"/>
                          <a:pt x="51591" y="0"/>
                        </a:cubicBezTo>
                        <a:cubicBezTo>
                          <a:pt x="80054" y="0"/>
                          <a:pt x="103181" y="23127"/>
                          <a:pt x="103181" y="51591"/>
                        </a:cubicBezTo>
                        <a:cubicBezTo>
                          <a:pt x="103181" y="80054"/>
                          <a:pt x="80054" y="103181"/>
                          <a:pt x="51591" y="103181"/>
                        </a:cubicBezTo>
                        <a:cubicBezTo>
                          <a:pt x="23127" y="103181"/>
                          <a:pt x="0" y="80054"/>
                          <a:pt x="0" y="51591"/>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13" name="Freeform: Shape 712">
                  <a:extLst>
                    <a:ext uri="{FF2B5EF4-FFF2-40B4-BE49-F238E27FC236}">
                      <a16:creationId xmlns:a16="http://schemas.microsoft.com/office/drawing/2014/main" id="{31EC0018-B12D-1E17-CD56-B3D49F143A43}"/>
                    </a:ext>
                  </a:extLst>
                </p:cNvPr>
                <p:cNvSpPr/>
                <p:nvPr/>
              </p:nvSpPr>
              <p:spPr>
                <a:xfrm>
                  <a:off x="7770916" y="514127"/>
                  <a:ext cx="123639" cy="122750"/>
                </a:xfrm>
                <a:custGeom>
                  <a:avLst/>
                  <a:gdLst>
                    <a:gd name="connsiteX0" fmla="*/ 0 w 123639"/>
                    <a:gd name="connsiteY0" fmla="*/ 24906 h 122750"/>
                    <a:gd name="connsiteX1" fmla="*/ 25796 w 123639"/>
                    <a:gd name="connsiteY1" fmla="*/ 0 h 122750"/>
                    <a:gd name="connsiteX2" fmla="*/ 62265 w 123639"/>
                    <a:gd name="connsiteY2" fmla="*/ 35580 h 122750"/>
                    <a:gd name="connsiteX3" fmla="*/ 97844 w 123639"/>
                    <a:gd name="connsiteY3" fmla="*/ 0 h 122750"/>
                    <a:gd name="connsiteX4" fmla="*/ 123640 w 123639"/>
                    <a:gd name="connsiteY4" fmla="*/ 24906 h 122750"/>
                    <a:gd name="connsiteX5" fmla="*/ 87170 w 123639"/>
                    <a:gd name="connsiteY5" fmla="*/ 61375 h 122750"/>
                    <a:gd name="connsiteX6" fmla="*/ 123640 w 123639"/>
                    <a:gd name="connsiteY6" fmla="*/ 97844 h 122750"/>
                    <a:gd name="connsiteX7" fmla="*/ 97844 w 123639"/>
                    <a:gd name="connsiteY7" fmla="*/ 122750 h 122750"/>
                    <a:gd name="connsiteX8" fmla="*/ 62265 w 123639"/>
                    <a:gd name="connsiteY8" fmla="*/ 87170 h 122750"/>
                    <a:gd name="connsiteX9" fmla="*/ 25796 w 123639"/>
                    <a:gd name="connsiteY9" fmla="*/ 122750 h 122750"/>
                    <a:gd name="connsiteX10" fmla="*/ 0 w 123639"/>
                    <a:gd name="connsiteY10" fmla="*/ 97844 h 122750"/>
                    <a:gd name="connsiteX11" fmla="*/ 36470 w 123639"/>
                    <a:gd name="connsiteY11" fmla="*/ 61375 h 1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639" h="122750">
                      <a:moveTo>
                        <a:pt x="0" y="24906"/>
                      </a:moveTo>
                      <a:lnTo>
                        <a:pt x="25796" y="0"/>
                      </a:lnTo>
                      <a:lnTo>
                        <a:pt x="62265" y="35580"/>
                      </a:lnTo>
                      <a:lnTo>
                        <a:pt x="97844" y="0"/>
                      </a:lnTo>
                      <a:lnTo>
                        <a:pt x="123640" y="24906"/>
                      </a:lnTo>
                      <a:lnTo>
                        <a:pt x="87170" y="61375"/>
                      </a:lnTo>
                      <a:lnTo>
                        <a:pt x="123640" y="97844"/>
                      </a:lnTo>
                      <a:lnTo>
                        <a:pt x="97844" y="122750"/>
                      </a:lnTo>
                      <a:lnTo>
                        <a:pt x="62265" y="87170"/>
                      </a:lnTo>
                      <a:lnTo>
                        <a:pt x="25796" y="122750"/>
                      </a:lnTo>
                      <a:lnTo>
                        <a:pt x="0" y="97844"/>
                      </a:lnTo>
                      <a:lnTo>
                        <a:pt x="36470" y="61375"/>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46" name="Graphic 299">
                <a:extLst>
                  <a:ext uri="{FF2B5EF4-FFF2-40B4-BE49-F238E27FC236}">
                    <a16:creationId xmlns:a16="http://schemas.microsoft.com/office/drawing/2014/main" id="{5E77F0DF-4BA9-B827-FF3B-C60D59EFF694}"/>
                  </a:ext>
                </a:extLst>
              </p:cNvPr>
              <p:cNvGrpSpPr/>
              <p:nvPr/>
            </p:nvGrpSpPr>
            <p:grpSpPr>
              <a:xfrm>
                <a:off x="5106881" y="860140"/>
                <a:ext cx="2720962" cy="1317340"/>
                <a:chOff x="5106881" y="860140"/>
                <a:chExt cx="2720962" cy="1317340"/>
              </a:xfrm>
            </p:grpSpPr>
            <p:sp>
              <p:nvSpPr>
                <p:cNvPr id="647" name="Freeform: Shape 646">
                  <a:extLst>
                    <a:ext uri="{FF2B5EF4-FFF2-40B4-BE49-F238E27FC236}">
                      <a16:creationId xmlns:a16="http://schemas.microsoft.com/office/drawing/2014/main" id="{5586406B-B763-128C-A7BF-4A2F245D8E2B}"/>
                    </a:ext>
                  </a:extLst>
                </p:cNvPr>
                <p:cNvSpPr/>
                <p:nvPr/>
              </p:nvSpPr>
              <p:spPr>
                <a:xfrm>
                  <a:off x="5957238" y="864588"/>
                  <a:ext cx="688468" cy="40916"/>
                </a:xfrm>
                <a:custGeom>
                  <a:avLst/>
                  <a:gdLst>
                    <a:gd name="connsiteX0" fmla="*/ 0 w 688468"/>
                    <a:gd name="connsiteY0" fmla="*/ 0 h 40916"/>
                    <a:gd name="connsiteX1" fmla="*/ 2668 w 688468"/>
                    <a:gd name="connsiteY1" fmla="*/ 40917 h 40916"/>
                    <a:gd name="connsiteX2" fmla="*/ 688468 w 688468"/>
                    <a:gd name="connsiteY2" fmla="*/ 40917 h 40916"/>
                    <a:gd name="connsiteX3" fmla="*/ 685800 w 688468"/>
                    <a:gd name="connsiteY3" fmla="*/ 0 h 40916"/>
                  </a:gdLst>
                  <a:ahLst/>
                  <a:cxnLst>
                    <a:cxn ang="0">
                      <a:pos x="connsiteX0" y="connsiteY0"/>
                    </a:cxn>
                    <a:cxn ang="0">
                      <a:pos x="connsiteX1" y="connsiteY1"/>
                    </a:cxn>
                    <a:cxn ang="0">
                      <a:pos x="connsiteX2" y="connsiteY2"/>
                    </a:cxn>
                    <a:cxn ang="0">
                      <a:pos x="connsiteX3" y="connsiteY3"/>
                    </a:cxn>
                  </a:cxnLst>
                  <a:rect l="l" t="t" r="r" b="b"/>
                  <a:pathLst>
                    <a:path w="688468" h="40916">
                      <a:moveTo>
                        <a:pt x="0" y="0"/>
                      </a:moveTo>
                      <a:lnTo>
                        <a:pt x="2668" y="40917"/>
                      </a:lnTo>
                      <a:lnTo>
                        <a:pt x="688468" y="40917"/>
                      </a:lnTo>
                      <a:lnTo>
                        <a:pt x="68580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48" name="Freeform: Shape 647">
                  <a:extLst>
                    <a:ext uri="{FF2B5EF4-FFF2-40B4-BE49-F238E27FC236}">
                      <a16:creationId xmlns:a16="http://schemas.microsoft.com/office/drawing/2014/main" id="{A976320D-40C9-7A90-82D8-DF41EDB4BA91}"/>
                    </a:ext>
                  </a:extLst>
                </p:cNvPr>
                <p:cNvSpPr/>
                <p:nvPr/>
              </p:nvSpPr>
              <p:spPr>
                <a:xfrm>
                  <a:off x="6293467" y="988228"/>
                  <a:ext cx="1118983" cy="40916"/>
                </a:xfrm>
                <a:custGeom>
                  <a:avLst/>
                  <a:gdLst>
                    <a:gd name="connsiteX0" fmla="*/ 0 w 1118983"/>
                    <a:gd name="connsiteY0" fmla="*/ 0 h 40916"/>
                    <a:gd name="connsiteX1" fmla="*/ 2668 w 1118983"/>
                    <a:gd name="connsiteY1" fmla="*/ 40917 h 40916"/>
                    <a:gd name="connsiteX2" fmla="*/ 1118984 w 1118983"/>
                    <a:gd name="connsiteY2" fmla="*/ 40917 h 40916"/>
                    <a:gd name="connsiteX3" fmla="*/ 1116315 w 1118983"/>
                    <a:gd name="connsiteY3" fmla="*/ 0 h 40916"/>
                  </a:gdLst>
                  <a:ahLst/>
                  <a:cxnLst>
                    <a:cxn ang="0">
                      <a:pos x="connsiteX0" y="connsiteY0"/>
                    </a:cxn>
                    <a:cxn ang="0">
                      <a:pos x="connsiteX1" y="connsiteY1"/>
                    </a:cxn>
                    <a:cxn ang="0">
                      <a:pos x="connsiteX2" y="connsiteY2"/>
                    </a:cxn>
                    <a:cxn ang="0">
                      <a:pos x="connsiteX3" y="connsiteY3"/>
                    </a:cxn>
                  </a:cxnLst>
                  <a:rect l="l" t="t" r="r" b="b"/>
                  <a:pathLst>
                    <a:path w="1118983" h="40916">
                      <a:moveTo>
                        <a:pt x="0" y="0"/>
                      </a:moveTo>
                      <a:lnTo>
                        <a:pt x="2668" y="40917"/>
                      </a:lnTo>
                      <a:lnTo>
                        <a:pt x="1118984" y="40917"/>
                      </a:lnTo>
                      <a:lnTo>
                        <a:pt x="1116315"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49" name="Graphic 299">
                  <a:extLst>
                    <a:ext uri="{FF2B5EF4-FFF2-40B4-BE49-F238E27FC236}">
                      <a16:creationId xmlns:a16="http://schemas.microsoft.com/office/drawing/2014/main" id="{D195EDF0-BB56-E649-8B23-E819876287CC}"/>
                    </a:ext>
                  </a:extLst>
                </p:cNvPr>
                <p:cNvGrpSpPr/>
                <p:nvPr/>
              </p:nvGrpSpPr>
              <p:grpSpPr>
                <a:xfrm>
                  <a:off x="5954569" y="983780"/>
                  <a:ext cx="295312" cy="49811"/>
                  <a:chOff x="5954569" y="983780"/>
                  <a:chExt cx="295312" cy="49811"/>
                </a:xfrm>
              </p:grpSpPr>
              <p:sp>
                <p:nvSpPr>
                  <p:cNvPr id="708" name="Freeform: Shape 707">
                    <a:extLst>
                      <a:ext uri="{FF2B5EF4-FFF2-40B4-BE49-F238E27FC236}">
                        <a16:creationId xmlns:a16="http://schemas.microsoft.com/office/drawing/2014/main" id="{3AACF9F1-064D-3144-30B1-4D20058CA905}"/>
                      </a:ext>
                    </a:extLst>
                  </p:cNvPr>
                  <p:cNvSpPr/>
                  <p:nvPr/>
                </p:nvSpPr>
                <p:spPr>
                  <a:xfrm>
                    <a:off x="5959017" y="988228"/>
                    <a:ext cx="286417" cy="40916"/>
                  </a:xfrm>
                  <a:custGeom>
                    <a:avLst/>
                    <a:gdLst>
                      <a:gd name="connsiteX0" fmla="*/ 0 w 286417"/>
                      <a:gd name="connsiteY0" fmla="*/ 0 h 40916"/>
                      <a:gd name="connsiteX1" fmla="*/ 2669 w 286417"/>
                      <a:gd name="connsiteY1" fmla="*/ 40917 h 40916"/>
                      <a:gd name="connsiteX2" fmla="*/ 286417 w 286417"/>
                      <a:gd name="connsiteY2" fmla="*/ 40917 h 40916"/>
                      <a:gd name="connsiteX3" fmla="*/ 283749 w 286417"/>
                      <a:gd name="connsiteY3" fmla="*/ 0 h 40916"/>
                    </a:gdLst>
                    <a:ahLst/>
                    <a:cxnLst>
                      <a:cxn ang="0">
                        <a:pos x="connsiteX0" y="connsiteY0"/>
                      </a:cxn>
                      <a:cxn ang="0">
                        <a:pos x="connsiteX1" y="connsiteY1"/>
                      </a:cxn>
                      <a:cxn ang="0">
                        <a:pos x="connsiteX2" y="connsiteY2"/>
                      </a:cxn>
                      <a:cxn ang="0">
                        <a:pos x="connsiteX3" y="connsiteY3"/>
                      </a:cxn>
                    </a:cxnLst>
                    <a:rect l="l" t="t" r="r" b="b"/>
                    <a:pathLst>
                      <a:path w="286417" h="40916">
                        <a:moveTo>
                          <a:pt x="0" y="0"/>
                        </a:moveTo>
                        <a:lnTo>
                          <a:pt x="2669" y="40917"/>
                        </a:lnTo>
                        <a:lnTo>
                          <a:pt x="286417" y="40917"/>
                        </a:lnTo>
                        <a:lnTo>
                          <a:pt x="28374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09" name="Freeform: Shape 708">
                    <a:extLst>
                      <a:ext uri="{FF2B5EF4-FFF2-40B4-BE49-F238E27FC236}">
                        <a16:creationId xmlns:a16="http://schemas.microsoft.com/office/drawing/2014/main" id="{47385211-D3AE-1291-03AE-8DC8517D4D13}"/>
                      </a:ext>
                    </a:extLst>
                  </p:cNvPr>
                  <p:cNvSpPr/>
                  <p:nvPr/>
                </p:nvSpPr>
                <p:spPr>
                  <a:xfrm>
                    <a:off x="5954569" y="983780"/>
                    <a:ext cx="295312" cy="49811"/>
                  </a:xfrm>
                  <a:custGeom>
                    <a:avLst/>
                    <a:gdLst>
                      <a:gd name="connsiteX0" fmla="*/ 295312 w 295312"/>
                      <a:gd name="connsiteY0" fmla="*/ 49812 h 49811"/>
                      <a:gd name="connsiteX1" fmla="*/ 2669 w 295312"/>
                      <a:gd name="connsiteY1" fmla="*/ 49812 h 49811"/>
                      <a:gd name="connsiteX2" fmla="*/ 0 w 295312"/>
                      <a:gd name="connsiteY2" fmla="*/ 0 h 49811"/>
                      <a:gd name="connsiteX3" fmla="*/ 292644 w 295312"/>
                      <a:gd name="connsiteY3" fmla="*/ 0 h 49811"/>
                      <a:gd name="connsiteX4" fmla="*/ 295312 w 295312"/>
                      <a:gd name="connsiteY4" fmla="*/ 49812 h 49811"/>
                      <a:gd name="connsiteX5" fmla="*/ 10674 w 295312"/>
                      <a:gd name="connsiteY5" fmla="*/ 40917 h 49811"/>
                      <a:gd name="connsiteX6" fmla="*/ 285528 w 295312"/>
                      <a:gd name="connsiteY6" fmla="*/ 40917 h 49811"/>
                      <a:gd name="connsiteX7" fmla="*/ 283749 w 295312"/>
                      <a:gd name="connsiteY7" fmla="*/ 8895 h 49811"/>
                      <a:gd name="connsiteX8" fmla="*/ 8895 w 295312"/>
                      <a:gd name="connsiteY8" fmla="*/ 8895 h 49811"/>
                      <a:gd name="connsiteX9" fmla="*/ 10674 w 295312"/>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312" h="49811">
                        <a:moveTo>
                          <a:pt x="295312" y="49812"/>
                        </a:moveTo>
                        <a:lnTo>
                          <a:pt x="2669" y="49812"/>
                        </a:lnTo>
                        <a:lnTo>
                          <a:pt x="0" y="0"/>
                        </a:lnTo>
                        <a:lnTo>
                          <a:pt x="292644" y="0"/>
                        </a:lnTo>
                        <a:lnTo>
                          <a:pt x="295312" y="49812"/>
                        </a:lnTo>
                        <a:close/>
                        <a:moveTo>
                          <a:pt x="10674" y="40917"/>
                        </a:moveTo>
                        <a:lnTo>
                          <a:pt x="285528" y="40917"/>
                        </a:lnTo>
                        <a:lnTo>
                          <a:pt x="283749" y="8895"/>
                        </a:lnTo>
                        <a:lnTo>
                          <a:pt x="8895" y="8895"/>
                        </a:lnTo>
                        <a:lnTo>
                          <a:pt x="10674"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50" name="Freeform: Shape 649">
                  <a:extLst>
                    <a:ext uri="{FF2B5EF4-FFF2-40B4-BE49-F238E27FC236}">
                      <a16:creationId xmlns:a16="http://schemas.microsoft.com/office/drawing/2014/main" id="{0ABF9E25-99AA-8006-6BDE-C0D57DE3EF40}"/>
                    </a:ext>
                  </a:extLst>
                </p:cNvPr>
                <p:cNvSpPr/>
                <p:nvPr/>
              </p:nvSpPr>
              <p:spPr>
                <a:xfrm>
                  <a:off x="5955459" y="1111867"/>
                  <a:ext cx="571055" cy="40916"/>
                </a:xfrm>
                <a:custGeom>
                  <a:avLst/>
                  <a:gdLst>
                    <a:gd name="connsiteX0" fmla="*/ 0 w 571055"/>
                    <a:gd name="connsiteY0" fmla="*/ 0 h 40916"/>
                    <a:gd name="connsiteX1" fmla="*/ 2668 w 571055"/>
                    <a:gd name="connsiteY1" fmla="*/ 40917 h 40916"/>
                    <a:gd name="connsiteX2" fmla="*/ 571055 w 571055"/>
                    <a:gd name="connsiteY2" fmla="*/ 40917 h 40916"/>
                    <a:gd name="connsiteX3" fmla="*/ 566608 w 571055"/>
                    <a:gd name="connsiteY3" fmla="*/ 0 h 40916"/>
                  </a:gdLst>
                  <a:ahLst/>
                  <a:cxnLst>
                    <a:cxn ang="0">
                      <a:pos x="connsiteX0" y="connsiteY0"/>
                    </a:cxn>
                    <a:cxn ang="0">
                      <a:pos x="connsiteX1" y="connsiteY1"/>
                    </a:cxn>
                    <a:cxn ang="0">
                      <a:pos x="connsiteX2" y="connsiteY2"/>
                    </a:cxn>
                    <a:cxn ang="0">
                      <a:pos x="connsiteX3" y="connsiteY3"/>
                    </a:cxn>
                  </a:cxnLst>
                  <a:rect l="l" t="t" r="r" b="b"/>
                  <a:pathLst>
                    <a:path w="571055" h="40916">
                      <a:moveTo>
                        <a:pt x="0" y="0"/>
                      </a:moveTo>
                      <a:lnTo>
                        <a:pt x="2668" y="40917"/>
                      </a:lnTo>
                      <a:lnTo>
                        <a:pt x="571055" y="40917"/>
                      </a:lnTo>
                      <a:lnTo>
                        <a:pt x="56660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51" name="Graphic 299">
                  <a:extLst>
                    <a:ext uri="{FF2B5EF4-FFF2-40B4-BE49-F238E27FC236}">
                      <a16:creationId xmlns:a16="http://schemas.microsoft.com/office/drawing/2014/main" id="{B0C9B48A-5BF0-25AB-0C83-69E7276FEE5E}"/>
                    </a:ext>
                  </a:extLst>
                </p:cNvPr>
                <p:cNvGrpSpPr/>
                <p:nvPr/>
              </p:nvGrpSpPr>
              <p:grpSpPr>
                <a:xfrm>
                  <a:off x="6556757" y="1107420"/>
                  <a:ext cx="570166" cy="49811"/>
                  <a:chOff x="6556757" y="1107420"/>
                  <a:chExt cx="570166" cy="49811"/>
                </a:xfrm>
              </p:grpSpPr>
              <p:sp>
                <p:nvSpPr>
                  <p:cNvPr id="706" name="Freeform: Shape 705">
                    <a:extLst>
                      <a:ext uri="{FF2B5EF4-FFF2-40B4-BE49-F238E27FC236}">
                        <a16:creationId xmlns:a16="http://schemas.microsoft.com/office/drawing/2014/main" id="{06EC1903-9A74-A89C-ECEB-8EB4597225AD}"/>
                      </a:ext>
                    </a:extLst>
                  </p:cNvPr>
                  <p:cNvSpPr/>
                  <p:nvPr/>
                </p:nvSpPr>
                <p:spPr>
                  <a:xfrm>
                    <a:off x="6562094" y="1111867"/>
                    <a:ext cx="560381" cy="40916"/>
                  </a:xfrm>
                  <a:custGeom>
                    <a:avLst/>
                    <a:gdLst>
                      <a:gd name="connsiteX0" fmla="*/ 0 w 560381"/>
                      <a:gd name="connsiteY0" fmla="*/ 0 h 40916"/>
                      <a:gd name="connsiteX1" fmla="*/ 3558 w 560381"/>
                      <a:gd name="connsiteY1" fmla="*/ 40917 h 40916"/>
                      <a:gd name="connsiteX2" fmla="*/ 560381 w 560381"/>
                      <a:gd name="connsiteY2" fmla="*/ 40917 h 40916"/>
                      <a:gd name="connsiteX3" fmla="*/ 557712 w 560381"/>
                      <a:gd name="connsiteY3" fmla="*/ 0 h 40916"/>
                    </a:gdLst>
                    <a:ahLst/>
                    <a:cxnLst>
                      <a:cxn ang="0">
                        <a:pos x="connsiteX0" y="connsiteY0"/>
                      </a:cxn>
                      <a:cxn ang="0">
                        <a:pos x="connsiteX1" y="connsiteY1"/>
                      </a:cxn>
                      <a:cxn ang="0">
                        <a:pos x="connsiteX2" y="connsiteY2"/>
                      </a:cxn>
                      <a:cxn ang="0">
                        <a:pos x="connsiteX3" y="connsiteY3"/>
                      </a:cxn>
                    </a:cxnLst>
                    <a:rect l="l" t="t" r="r" b="b"/>
                    <a:pathLst>
                      <a:path w="560381" h="40916">
                        <a:moveTo>
                          <a:pt x="0" y="0"/>
                        </a:moveTo>
                        <a:lnTo>
                          <a:pt x="3558" y="40917"/>
                        </a:lnTo>
                        <a:lnTo>
                          <a:pt x="560381" y="40917"/>
                        </a:lnTo>
                        <a:lnTo>
                          <a:pt x="55771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07" name="Freeform: Shape 706">
                    <a:extLst>
                      <a:ext uri="{FF2B5EF4-FFF2-40B4-BE49-F238E27FC236}">
                        <a16:creationId xmlns:a16="http://schemas.microsoft.com/office/drawing/2014/main" id="{0989E806-71E4-BB93-CBB9-5155B070C7E6}"/>
                      </a:ext>
                    </a:extLst>
                  </p:cNvPr>
                  <p:cNvSpPr/>
                  <p:nvPr/>
                </p:nvSpPr>
                <p:spPr>
                  <a:xfrm>
                    <a:off x="6556757" y="1107420"/>
                    <a:ext cx="570166" cy="49811"/>
                  </a:xfrm>
                  <a:custGeom>
                    <a:avLst/>
                    <a:gdLst>
                      <a:gd name="connsiteX0" fmla="*/ 570166 w 570166"/>
                      <a:gd name="connsiteY0" fmla="*/ 49812 h 49811"/>
                      <a:gd name="connsiteX1" fmla="*/ 5337 w 570166"/>
                      <a:gd name="connsiteY1" fmla="*/ 49812 h 49811"/>
                      <a:gd name="connsiteX2" fmla="*/ 0 w 570166"/>
                      <a:gd name="connsiteY2" fmla="*/ 0 h 49811"/>
                      <a:gd name="connsiteX3" fmla="*/ 567497 w 570166"/>
                      <a:gd name="connsiteY3" fmla="*/ 0 h 49811"/>
                      <a:gd name="connsiteX4" fmla="*/ 570166 w 570166"/>
                      <a:gd name="connsiteY4" fmla="*/ 49812 h 49811"/>
                      <a:gd name="connsiteX5" fmla="*/ 13342 w 570166"/>
                      <a:gd name="connsiteY5" fmla="*/ 40917 h 49811"/>
                      <a:gd name="connsiteX6" fmla="*/ 561271 w 570166"/>
                      <a:gd name="connsiteY6" fmla="*/ 40917 h 49811"/>
                      <a:gd name="connsiteX7" fmla="*/ 559492 w 570166"/>
                      <a:gd name="connsiteY7" fmla="*/ 8895 h 49811"/>
                      <a:gd name="connsiteX8" fmla="*/ 10674 w 570166"/>
                      <a:gd name="connsiteY8" fmla="*/ 8895 h 49811"/>
                      <a:gd name="connsiteX9" fmla="*/ 13342 w 570166"/>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0166" h="49811">
                        <a:moveTo>
                          <a:pt x="570166" y="49812"/>
                        </a:moveTo>
                        <a:lnTo>
                          <a:pt x="5337" y="49812"/>
                        </a:lnTo>
                        <a:lnTo>
                          <a:pt x="0" y="0"/>
                        </a:lnTo>
                        <a:lnTo>
                          <a:pt x="567497" y="0"/>
                        </a:lnTo>
                        <a:lnTo>
                          <a:pt x="570166" y="49812"/>
                        </a:lnTo>
                        <a:close/>
                        <a:moveTo>
                          <a:pt x="13342" y="40917"/>
                        </a:moveTo>
                        <a:lnTo>
                          <a:pt x="561271" y="40917"/>
                        </a:lnTo>
                        <a:lnTo>
                          <a:pt x="559492" y="8895"/>
                        </a:lnTo>
                        <a:lnTo>
                          <a:pt x="10674" y="8895"/>
                        </a:lnTo>
                        <a:lnTo>
                          <a:pt x="13342"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52" name="Freeform: Shape 651">
                  <a:extLst>
                    <a:ext uri="{FF2B5EF4-FFF2-40B4-BE49-F238E27FC236}">
                      <a16:creationId xmlns:a16="http://schemas.microsoft.com/office/drawing/2014/main" id="{C30B05C4-D83E-5301-314A-111EE0D4046C}"/>
                    </a:ext>
                  </a:extLst>
                </p:cNvPr>
                <p:cNvSpPr/>
                <p:nvPr/>
              </p:nvSpPr>
              <p:spPr>
                <a:xfrm>
                  <a:off x="5458232" y="1111867"/>
                  <a:ext cx="280190" cy="40916"/>
                </a:xfrm>
                <a:custGeom>
                  <a:avLst/>
                  <a:gdLst>
                    <a:gd name="connsiteX0" fmla="*/ 890 w 280190"/>
                    <a:gd name="connsiteY0" fmla="*/ 0 h 40916"/>
                    <a:gd name="connsiteX1" fmla="*/ 0 w 280190"/>
                    <a:gd name="connsiteY1" fmla="*/ 40917 h 40916"/>
                    <a:gd name="connsiteX2" fmla="*/ 279301 w 280190"/>
                    <a:gd name="connsiteY2" fmla="*/ 40917 h 40916"/>
                    <a:gd name="connsiteX3" fmla="*/ 280191 w 280190"/>
                    <a:gd name="connsiteY3" fmla="*/ 0 h 40916"/>
                  </a:gdLst>
                  <a:ahLst/>
                  <a:cxnLst>
                    <a:cxn ang="0">
                      <a:pos x="connsiteX0" y="connsiteY0"/>
                    </a:cxn>
                    <a:cxn ang="0">
                      <a:pos x="connsiteX1" y="connsiteY1"/>
                    </a:cxn>
                    <a:cxn ang="0">
                      <a:pos x="connsiteX2" y="connsiteY2"/>
                    </a:cxn>
                    <a:cxn ang="0">
                      <a:pos x="connsiteX3" y="connsiteY3"/>
                    </a:cxn>
                  </a:cxnLst>
                  <a:rect l="l" t="t" r="r" b="b"/>
                  <a:pathLst>
                    <a:path w="280190" h="40916">
                      <a:moveTo>
                        <a:pt x="890" y="0"/>
                      </a:moveTo>
                      <a:lnTo>
                        <a:pt x="0" y="40917"/>
                      </a:lnTo>
                      <a:lnTo>
                        <a:pt x="279301" y="40917"/>
                      </a:lnTo>
                      <a:lnTo>
                        <a:pt x="280191"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3" name="Freeform: Shape 652">
                  <a:extLst>
                    <a:ext uri="{FF2B5EF4-FFF2-40B4-BE49-F238E27FC236}">
                      <a16:creationId xmlns:a16="http://schemas.microsoft.com/office/drawing/2014/main" id="{D43BA9AE-4E9D-C658-5FF1-FFA7AF466315}"/>
                    </a:ext>
                  </a:extLst>
                </p:cNvPr>
                <p:cNvSpPr/>
                <p:nvPr/>
              </p:nvSpPr>
              <p:spPr>
                <a:xfrm>
                  <a:off x="5119335" y="988228"/>
                  <a:ext cx="454531" cy="40916"/>
                </a:xfrm>
                <a:custGeom>
                  <a:avLst/>
                  <a:gdLst>
                    <a:gd name="connsiteX0" fmla="*/ 0 w 454531"/>
                    <a:gd name="connsiteY0" fmla="*/ 0 h 40916"/>
                    <a:gd name="connsiteX1" fmla="*/ 0 w 454531"/>
                    <a:gd name="connsiteY1" fmla="*/ 40917 h 40916"/>
                    <a:gd name="connsiteX2" fmla="*/ 453642 w 454531"/>
                    <a:gd name="connsiteY2" fmla="*/ 40917 h 40916"/>
                    <a:gd name="connsiteX3" fmla="*/ 454531 w 454531"/>
                    <a:gd name="connsiteY3" fmla="*/ 0 h 40916"/>
                  </a:gdLst>
                  <a:ahLst/>
                  <a:cxnLst>
                    <a:cxn ang="0">
                      <a:pos x="connsiteX0" y="connsiteY0"/>
                    </a:cxn>
                    <a:cxn ang="0">
                      <a:pos x="connsiteX1" y="connsiteY1"/>
                    </a:cxn>
                    <a:cxn ang="0">
                      <a:pos x="connsiteX2" y="connsiteY2"/>
                    </a:cxn>
                    <a:cxn ang="0">
                      <a:pos x="connsiteX3" y="connsiteY3"/>
                    </a:cxn>
                  </a:cxnLst>
                  <a:rect l="l" t="t" r="r" b="b"/>
                  <a:pathLst>
                    <a:path w="454531" h="40916">
                      <a:moveTo>
                        <a:pt x="0" y="0"/>
                      </a:moveTo>
                      <a:lnTo>
                        <a:pt x="0" y="40917"/>
                      </a:lnTo>
                      <a:lnTo>
                        <a:pt x="453642" y="40917"/>
                      </a:lnTo>
                      <a:lnTo>
                        <a:pt x="454531"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4" name="Freeform: Shape 653">
                  <a:extLst>
                    <a:ext uri="{FF2B5EF4-FFF2-40B4-BE49-F238E27FC236}">
                      <a16:creationId xmlns:a16="http://schemas.microsoft.com/office/drawing/2014/main" id="{72866B81-C362-FD89-F88C-394CBF63185A}"/>
                    </a:ext>
                  </a:extLst>
                </p:cNvPr>
                <p:cNvSpPr/>
                <p:nvPr/>
              </p:nvSpPr>
              <p:spPr>
                <a:xfrm>
                  <a:off x="5625456" y="988228"/>
                  <a:ext cx="115634" cy="40916"/>
                </a:xfrm>
                <a:custGeom>
                  <a:avLst/>
                  <a:gdLst>
                    <a:gd name="connsiteX0" fmla="*/ 0 w 115634"/>
                    <a:gd name="connsiteY0" fmla="*/ 0 h 40916"/>
                    <a:gd name="connsiteX1" fmla="*/ 0 w 115634"/>
                    <a:gd name="connsiteY1" fmla="*/ 40917 h 40916"/>
                    <a:gd name="connsiteX2" fmla="*/ 115634 w 115634"/>
                    <a:gd name="connsiteY2" fmla="*/ 40917 h 40916"/>
                    <a:gd name="connsiteX3" fmla="*/ 115634 w 115634"/>
                    <a:gd name="connsiteY3" fmla="*/ 0 h 40916"/>
                  </a:gdLst>
                  <a:ahLst/>
                  <a:cxnLst>
                    <a:cxn ang="0">
                      <a:pos x="connsiteX0" y="connsiteY0"/>
                    </a:cxn>
                    <a:cxn ang="0">
                      <a:pos x="connsiteX1" y="connsiteY1"/>
                    </a:cxn>
                    <a:cxn ang="0">
                      <a:pos x="connsiteX2" y="connsiteY2"/>
                    </a:cxn>
                    <a:cxn ang="0">
                      <a:pos x="connsiteX3" y="connsiteY3"/>
                    </a:cxn>
                  </a:cxnLst>
                  <a:rect l="l" t="t" r="r" b="b"/>
                  <a:pathLst>
                    <a:path w="115634" h="40916">
                      <a:moveTo>
                        <a:pt x="0" y="0"/>
                      </a:moveTo>
                      <a:lnTo>
                        <a:pt x="0" y="40917"/>
                      </a:lnTo>
                      <a:lnTo>
                        <a:pt x="115634" y="40917"/>
                      </a:lnTo>
                      <a:lnTo>
                        <a:pt x="115634"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5" name="Freeform: Shape 654">
                  <a:extLst>
                    <a:ext uri="{FF2B5EF4-FFF2-40B4-BE49-F238E27FC236}">
                      <a16:creationId xmlns:a16="http://schemas.microsoft.com/office/drawing/2014/main" id="{648C2724-006F-B372-D4CF-78601451E331}"/>
                    </a:ext>
                  </a:extLst>
                </p:cNvPr>
                <p:cNvSpPr/>
                <p:nvPr/>
              </p:nvSpPr>
              <p:spPr>
                <a:xfrm>
                  <a:off x="5515159" y="864588"/>
                  <a:ext cx="231268" cy="40916"/>
                </a:xfrm>
                <a:custGeom>
                  <a:avLst/>
                  <a:gdLst>
                    <a:gd name="connsiteX0" fmla="*/ 0 w 231268"/>
                    <a:gd name="connsiteY0" fmla="*/ 0 h 40916"/>
                    <a:gd name="connsiteX1" fmla="*/ 0 w 231268"/>
                    <a:gd name="connsiteY1" fmla="*/ 40917 h 40916"/>
                    <a:gd name="connsiteX2" fmla="*/ 230379 w 231268"/>
                    <a:gd name="connsiteY2" fmla="*/ 40917 h 40916"/>
                    <a:gd name="connsiteX3" fmla="*/ 231268 w 231268"/>
                    <a:gd name="connsiteY3" fmla="*/ 0 h 40916"/>
                  </a:gdLst>
                  <a:ahLst/>
                  <a:cxnLst>
                    <a:cxn ang="0">
                      <a:pos x="connsiteX0" y="connsiteY0"/>
                    </a:cxn>
                    <a:cxn ang="0">
                      <a:pos x="connsiteX1" y="connsiteY1"/>
                    </a:cxn>
                    <a:cxn ang="0">
                      <a:pos x="connsiteX2" y="connsiteY2"/>
                    </a:cxn>
                    <a:cxn ang="0">
                      <a:pos x="connsiteX3" y="connsiteY3"/>
                    </a:cxn>
                  </a:cxnLst>
                  <a:rect l="l" t="t" r="r" b="b"/>
                  <a:pathLst>
                    <a:path w="231268" h="40916">
                      <a:moveTo>
                        <a:pt x="0" y="0"/>
                      </a:moveTo>
                      <a:lnTo>
                        <a:pt x="0" y="40917"/>
                      </a:lnTo>
                      <a:lnTo>
                        <a:pt x="230379" y="40917"/>
                      </a:lnTo>
                      <a:lnTo>
                        <a:pt x="231268"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6" name="Freeform: Shape 655">
                  <a:extLst>
                    <a:ext uri="{FF2B5EF4-FFF2-40B4-BE49-F238E27FC236}">
                      <a16:creationId xmlns:a16="http://schemas.microsoft.com/office/drawing/2014/main" id="{B66433DD-C52C-577C-885F-08588D30E37E}"/>
                    </a:ext>
                  </a:extLst>
                </p:cNvPr>
                <p:cNvSpPr/>
                <p:nvPr/>
              </p:nvSpPr>
              <p:spPr>
                <a:xfrm>
                  <a:off x="5242085" y="864588"/>
                  <a:ext cx="226821" cy="40916"/>
                </a:xfrm>
                <a:custGeom>
                  <a:avLst/>
                  <a:gdLst>
                    <a:gd name="connsiteX0" fmla="*/ 0 w 226821"/>
                    <a:gd name="connsiteY0" fmla="*/ 0 h 40916"/>
                    <a:gd name="connsiteX1" fmla="*/ 0 w 226821"/>
                    <a:gd name="connsiteY1" fmla="*/ 40917 h 40916"/>
                    <a:gd name="connsiteX2" fmla="*/ 226821 w 226821"/>
                    <a:gd name="connsiteY2" fmla="*/ 40917 h 40916"/>
                    <a:gd name="connsiteX3" fmla="*/ 225931 w 226821"/>
                    <a:gd name="connsiteY3" fmla="*/ 0 h 40916"/>
                  </a:gdLst>
                  <a:ahLst/>
                  <a:cxnLst>
                    <a:cxn ang="0">
                      <a:pos x="connsiteX0" y="connsiteY0"/>
                    </a:cxn>
                    <a:cxn ang="0">
                      <a:pos x="connsiteX1" y="connsiteY1"/>
                    </a:cxn>
                    <a:cxn ang="0">
                      <a:pos x="connsiteX2" y="connsiteY2"/>
                    </a:cxn>
                    <a:cxn ang="0">
                      <a:pos x="connsiteX3" y="connsiteY3"/>
                    </a:cxn>
                  </a:cxnLst>
                  <a:rect l="l" t="t" r="r" b="b"/>
                  <a:pathLst>
                    <a:path w="226821" h="40916">
                      <a:moveTo>
                        <a:pt x="0" y="0"/>
                      </a:moveTo>
                      <a:lnTo>
                        <a:pt x="0" y="40917"/>
                      </a:lnTo>
                      <a:lnTo>
                        <a:pt x="226821" y="40917"/>
                      </a:lnTo>
                      <a:lnTo>
                        <a:pt x="225931"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7" name="Freeform: Shape 656">
                  <a:extLst>
                    <a:ext uri="{FF2B5EF4-FFF2-40B4-BE49-F238E27FC236}">
                      <a16:creationId xmlns:a16="http://schemas.microsoft.com/office/drawing/2014/main" id="{2DD80D01-B421-92D5-D20C-4892D6F6CE05}"/>
                    </a:ext>
                  </a:extLst>
                </p:cNvPr>
                <p:cNvSpPr/>
                <p:nvPr/>
              </p:nvSpPr>
              <p:spPr>
                <a:xfrm>
                  <a:off x="5454674" y="1574404"/>
                  <a:ext cx="280190" cy="40916"/>
                </a:xfrm>
                <a:custGeom>
                  <a:avLst/>
                  <a:gdLst>
                    <a:gd name="connsiteX0" fmla="*/ 890 w 280190"/>
                    <a:gd name="connsiteY0" fmla="*/ 0 h 40916"/>
                    <a:gd name="connsiteX1" fmla="*/ 0 w 280190"/>
                    <a:gd name="connsiteY1" fmla="*/ 40917 h 40916"/>
                    <a:gd name="connsiteX2" fmla="*/ 279301 w 280190"/>
                    <a:gd name="connsiteY2" fmla="*/ 40917 h 40916"/>
                    <a:gd name="connsiteX3" fmla="*/ 280191 w 280190"/>
                    <a:gd name="connsiteY3" fmla="*/ 0 h 40916"/>
                  </a:gdLst>
                  <a:ahLst/>
                  <a:cxnLst>
                    <a:cxn ang="0">
                      <a:pos x="connsiteX0" y="connsiteY0"/>
                    </a:cxn>
                    <a:cxn ang="0">
                      <a:pos x="connsiteX1" y="connsiteY1"/>
                    </a:cxn>
                    <a:cxn ang="0">
                      <a:pos x="connsiteX2" y="connsiteY2"/>
                    </a:cxn>
                    <a:cxn ang="0">
                      <a:pos x="connsiteX3" y="connsiteY3"/>
                    </a:cxn>
                  </a:cxnLst>
                  <a:rect l="l" t="t" r="r" b="b"/>
                  <a:pathLst>
                    <a:path w="280190" h="40916">
                      <a:moveTo>
                        <a:pt x="890" y="0"/>
                      </a:moveTo>
                      <a:lnTo>
                        <a:pt x="0" y="40917"/>
                      </a:lnTo>
                      <a:lnTo>
                        <a:pt x="279301" y="40917"/>
                      </a:lnTo>
                      <a:lnTo>
                        <a:pt x="280191"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8" name="Freeform: Shape 657">
                  <a:extLst>
                    <a:ext uri="{FF2B5EF4-FFF2-40B4-BE49-F238E27FC236}">
                      <a16:creationId xmlns:a16="http://schemas.microsoft.com/office/drawing/2014/main" id="{2B9F4148-EF2D-C612-7075-09545EAB272A}"/>
                    </a:ext>
                  </a:extLst>
                </p:cNvPr>
                <p:cNvSpPr/>
                <p:nvPr/>
              </p:nvSpPr>
              <p:spPr>
                <a:xfrm>
                  <a:off x="5115776" y="1450765"/>
                  <a:ext cx="454531" cy="40916"/>
                </a:xfrm>
                <a:custGeom>
                  <a:avLst/>
                  <a:gdLst>
                    <a:gd name="connsiteX0" fmla="*/ 0 w 454531"/>
                    <a:gd name="connsiteY0" fmla="*/ 0 h 40916"/>
                    <a:gd name="connsiteX1" fmla="*/ 0 w 454531"/>
                    <a:gd name="connsiteY1" fmla="*/ 40917 h 40916"/>
                    <a:gd name="connsiteX2" fmla="*/ 454532 w 454531"/>
                    <a:gd name="connsiteY2" fmla="*/ 40917 h 40916"/>
                    <a:gd name="connsiteX3" fmla="*/ 454532 w 454531"/>
                    <a:gd name="connsiteY3" fmla="*/ 0 h 40916"/>
                  </a:gdLst>
                  <a:ahLst/>
                  <a:cxnLst>
                    <a:cxn ang="0">
                      <a:pos x="connsiteX0" y="connsiteY0"/>
                    </a:cxn>
                    <a:cxn ang="0">
                      <a:pos x="connsiteX1" y="connsiteY1"/>
                    </a:cxn>
                    <a:cxn ang="0">
                      <a:pos x="connsiteX2" y="connsiteY2"/>
                    </a:cxn>
                    <a:cxn ang="0">
                      <a:pos x="connsiteX3" y="connsiteY3"/>
                    </a:cxn>
                  </a:cxnLst>
                  <a:rect l="l" t="t" r="r" b="b"/>
                  <a:pathLst>
                    <a:path w="454531" h="40916">
                      <a:moveTo>
                        <a:pt x="0" y="0"/>
                      </a:moveTo>
                      <a:lnTo>
                        <a:pt x="0" y="40917"/>
                      </a:lnTo>
                      <a:lnTo>
                        <a:pt x="454532" y="40917"/>
                      </a:lnTo>
                      <a:lnTo>
                        <a:pt x="454532"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59" name="Freeform: Shape 658">
                  <a:extLst>
                    <a:ext uri="{FF2B5EF4-FFF2-40B4-BE49-F238E27FC236}">
                      <a16:creationId xmlns:a16="http://schemas.microsoft.com/office/drawing/2014/main" id="{846C5532-1987-461D-44E4-6B3B53A10907}"/>
                    </a:ext>
                  </a:extLst>
                </p:cNvPr>
                <p:cNvSpPr/>
                <p:nvPr/>
              </p:nvSpPr>
              <p:spPr>
                <a:xfrm>
                  <a:off x="5621899" y="1450765"/>
                  <a:ext cx="115634" cy="40916"/>
                </a:xfrm>
                <a:custGeom>
                  <a:avLst/>
                  <a:gdLst>
                    <a:gd name="connsiteX0" fmla="*/ 0 w 115634"/>
                    <a:gd name="connsiteY0" fmla="*/ 0 h 40916"/>
                    <a:gd name="connsiteX1" fmla="*/ 0 w 115634"/>
                    <a:gd name="connsiteY1" fmla="*/ 40917 h 40916"/>
                    <a:gd name="connsiteX2" fmla="*/ 115634 w 115634"/>
                    <a:gd name="connsiteY2" fmla="*/ 40917 h 40916"/>
                    <a:gd name="connsiteX3" fmla="*/ 115634 w 115634"/>
                    <a:gd name="connsiteY3" fmla="*/ 0 h 40916"/>
                  </a:gdLst>
                  <a:ahLst/>
                  <a:cxnLst>
                    <a:cxn ang="0">
                      <a:pos x="connsiteX0" y="connsiteY0"/>
                    </a:cxn>
                    <a:cxn ang="0">
                      <a:pos x="connsiteX1" y="connsiteY1"/>
                    </a:cxn>
                    <a:cxn ang="0">
                      <a:pos x="connsiteX2" y="connsiteY2"/>
                    </a:cxn>
                    <a:cxn ang="0">
                      <a:pos x="connsiteX3" y="connsiteY3"/>
                    </a:cxn>
                  </a:cxnLst>
                  <a:rect l="l" t="t" r="r" b="b"/>
                  <a:pathLst>
                    <a:path w="115634" h="40916">
                      <a:moveTo>
                        <a:pt x="0" y="0"/>
                      </a:moveTo>
                      <a:lnTo>
                        <a:pt x="0" y="40917"/>
                      </a:lnTo>
                      <a:lnTo>
                        <a:pt x="115634" y="40917"/>
                      </a:lnTo>
                      <a:lnTo>
                        <a:pt x="115634"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0" name="Freeform: Shape 659">
                  <a:extLst>
                    <a:ext uri="{FF2B5EF4-FFF2-40B4-BE49-F238E27FC236}">
                      <a16:creationId xmlns:a16="http://schemas.microsoft.com/office/drawing/2014/main" id="{10F88A7E-C1D7-E90E-7D81-D196389AB88D}"/>
                    </a:ext>
                  </a:extLst>
                </p:cNvPr>
                <p:cNvSpPr/>
                <p:nvPr/>
              </p:nvSpPr>
              <p:spPr>
                <a:xfrm>
                  <a:off x="5450226" y="1834136"/>
                  <a:ext cx="280190" cy="41806"/>
                </a:xfrm>
                <a:custGeom>
                  <a:avLst/>
                  <a:gdLst>
                    <a:gd name="connsiteX0" fmla="*/ 890 w 280190"/>
                    <a:gd name="connsiteY0" fmla="*/ 0 h 41806"/>
                    <a:gd name="connsiteX1" fmla="*/ 0 w 280190"/>
                    <a:gd name="connsiteY1" fmla="*/ 41806 h 41806"/>
                    <a:gd name="connsiteX2" fmla="*/ 279301 w 280190"/>
                    <a:gd name="connsiteY2" fmla="*/ 41806 h 41806"/>
                    <a:gd name="connsiteX3" fmla="*/ 280191 w 280190"/>
                    <a:gd name="connsiteY3" fmla="*/ 0 h 41806"/>
                  </a:gdLst>
                  <a:ahLst/>
                  <a:cxnLst>
                    <a:cxn ang="0">
                      <a:pos x="connsiteX0" y="connsiteY0"/>
                    </a:cxn>
                    <a:cxn ang="0">
                      <a:pos x="connsiteX1" y="connsiteY1"/>
                    </a:cxn>
                    <a:cxn ang="0">
                      <a:pos x="connsiteX2" y="connsiteY2"/>
                    </a:cxn>
                    <a:cxn ang="0">
                      <a:pos x="connsiteX3" y="connsiteY3"/>
                    </a:cxn>
                  </a:cxnLst>
                  <a:rect l="l" t="t" r="r" b="b"/>
                  <a:pathLst>
                    <a:path w="280190" h="41806">
                      <a:moveTo>
                        <a:pt x="890" y="0"/>
                      </a:moveTo>
                      <a:lnTo>
                        <a:pt x="0" y="41806"/>
                      </a:lnTo>
                      <a:lnTo>
                        <a:pt x="279301" y="41806"/>
                      </a:lnTo>
                      <a:lnTo>
                        <a:pt x="280191"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1" name="Freeform: Shape 660">
                  <a:extLst>
                    <a:ext uri="{FF2B5EF4-FFF2-40B4-BE49-F238E27FC236}">
                      <a16:creationId xmlns:a16="http://schemas.microsoft.com/office/drawing/2014/main" id="{98097463-2051-4B6A-6DBA-EF3D436403CD}"/>
                    </a:ext>
                  </a:extLst>
                </p:cNvPr>
                <p:cNvSpPr/>
                <p:nvPr/>
              </p:nvSpPr>
              <p:spPr>
                <a:xfrm>
                  <a:off x="5111329" y="1711386"/>
                  <a:ext cx="454531" cy="40916"/>
                </a:xfrm>
                <a:custGeom>
                  <a:avLst/>
                  <a:gdLst>
                    <a:gd name="connsiteX0" fmla="*/ 0 w 454531"/>
                    <a:gd name="connsiteY0" fmla="*/ 0 h 40916"/>
                    <a:gd name="connsiteX1" fmla="*/ 0 w 454531"/>
                    <a:gd name="connsiteY1" fmla="*/ 40917 h 40916"/>
                    <a:gd name="connsiteX2" fmla="*/ 454532 w 454531"/>
                    <a:gd name="connsiteY2" fmla="*/ 40917 h 40916"/>
                    <a:gd name="connsiteX3" fmla="*/ 454532 w 454531"/>
                    <a:gd name="connsiteY3" fmla="*/ 0 h 40916"/>
                  </a:gdLst>
                  <a:ahLst/>
                  <a:cxnLst>
                    <a:cxn ang="0">
                      <a:pos x="connsiteX0" y="connsiteY0"/>
                    </a:cxn>
                    <a:cxn ang="0">
                      <a:pos x="connsiteX1" y="connsiteY1"/>
                    </a:cxn>
                    <a:cxn ang="0">
                      <a:pos x="connsiteX2" y="connsiteY2"/>
                    </a:cxn>
                    <a:cxn ang="0">
                      <a:pos x="connsiteX3" y="connsiteY3"/>
                    </a:cxn>
                  </a:cxnLst>
                  <a:rect l="l" t="t" r="r" b="b"/>
                  <a:pathLst>
                    <a:path w="454531" h="40916">
                      <a:moveTo>
                        <a:pt x="0" y="0"/>
                      </a:moveTo>
                      <a:lnTo>
                        <a:pt x="0" y="40917"/>
                      </a:lnTo>
                      <a:lnTo>
                        <a:pt x="454532" y="40917"/>
                      </a:lnTo>
                      <a:lnTo>
                        <a:pt x="454532"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2" name="Freeform: Shape 661">
                  <a:extLst>
                    <a:ext uri="{FF2B5EF4-FFF2-40B4-BE49-F238E27FC236}">
                      <a16:creationId xmlns:a16="http://schemas.microsoft.com/office/drawing/2014/main" id="{A468D8BD-580C-A6D8-DE9F-4CC3F347F9BD}"/>
                    </a:ext>
                  </a:extLst>
                </p:cNvPr>
                <p:cNvSpPr/>
                <p:nvPr/>
              </p:nvSpPr>
              <p:spPr>
                <a:xfrm>
                  <a:off x="5617451" y="1711386"/>
                  <a:ext cx="115634" cy="40916"/>
                </a:xfrm>
                <a:custGeom>
                  <a:avLst/>
                  <a:gdLst>
                    <a:gd name="connsiteX0" fmla="*/ 0 w 115634"/>
                    <a:gd name="connsiteY0" fmla="*/ 0 h 40916"/>
                    <a:gd name="connsiteX1" fmla="*/ 0 w 115634"/>
                    <a:gd name="connsiteY1" fmla="*/ 40917 h 40916"/>
                    <a:gd name="connsiteX2" fmla="*/ 115634 w 115634"/>
                    <a:gd name="connsiteY2" fmla="*/ 40917 h 40916"/>
                    <a:gd name="connsiteX3" fmla="*/ 115634 w 115634"/>
                    <a:gd name="connsiteY3" fmla="*/ 0 h 40916"/>
                  </a:gdLst>
                  <a:ahLst/>
                  <a:cxnLst>
                    <a:cxn ang="0">
                      <a:pos x="connsiteX0" y="connsiteY0"/>
                    </a:cxn>
                    <a:cxn ang="0">
                      <a:pos x="connsiteX1" y="connsiteY1"/>
                    </a:cxn>
                    <a:cxn ang="0">
                      <a:pos x="connsiteX2" y="connsiteY2"/>
                    </a:cxn>
                    <a:cxn ang="0">
                      <a:pos x="connsiteX3" y="connsiteY3"/>
                    </a:cxn>
                  </a:cxnLst>
                  <a:rect l="l" t="t" r="r" b="b"/>
                  <a:pathLst>
                    <a:path w="115634" h="40916">
                      <a:moveTo>
                        <a:pt x="0" y="0"/>
                      </a:moveTo>
                      <a:lnTo>
                        <a:pt x="0" y="40917"/>
                      </a:lnTo>
                      <a:lnTo>
                        <a:pt x="115634" y="40917"/>
                      </a:lnTo>
                      <a:lnTo>
                        <a:pt x="115634"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3" name="Freeform: Shape 662">
                  <a:extLst>
                    <a:ext uri="{FF2B5EF4-FFF2-40B4-BE49-F238E27FC236}">
                      <a16:creationId xmlns:a16="http://schemas.microsoft.com/office/drawing/2014/main" id="{05495396-F2A5-32A3-D446-564E66592897}"/>
                    </a:ext>
                  </a:extLst>
                </p:cNvPr>
                <p:cNvSpPr/>
                <p:nvPr/>
              </p:nvSpPr>
              <p:spPr>
                <a:xfrm>
                  <a:off x="5511601" y="1327125"/>
                  <a:ext cx="231268" cy="40916"/>
                </a:xfrm>
                <a:custGeom>
                  <a:avLst/>
                  <a:gdLst>
                    <a:gd name="connsiteX0" fmla="*/ 0 w 231268"/>
                    <a:gd name="connsiteY0" fmla="*/ 0 h 40916"/>
                    <a:gd name="connsiteX1" fmla="*/ 0 w 231268"/>
                    <a:gd name="connsiteY1" fmla="*/ 40917 h 40916"/>
                    <a:gd name="connsiteX2" fmla="*/ 231268 w 231268"/>
                    <a:gd name="connsiteY2" fmla="*/ 40917 h 40916"/>
                    <a:gd name="connsiteX3" fmla="*/ 231268 w 231268"/>
                    <a:gd name="connsiteY3" fmla="*/ 0 h 40916"/>
                  </a:gdLst>
                  <a:ahLst/>
                  <a:cxnLst>
                    <a:cxn ang="0">
                      <a:pos x="connsiteX0" y="connsiteY0"/>
                    </a:cxn>
                    <a:cxn ang="0">
                      <a:pos x="connsiteX1" y="connsiteY1"/>
                    </a:cxn>
                    <a:cxn ang="0">
                      <a:pos x="connsiteX2" y="connsiteY2"/>
                    </a:cxn>
                    <a:cxn ang="0">
                      <a:pos x="connsiteX3" y="connsiteY3"/>
                    </a:cxn>
                  </a:cxnLst>
                  <a:rect l="l" t="t" r="r" b="b"/>
                  <a:pathLst>
                    <a:path w="231268" h="40916">
                      <a:moveTo>
                        <a:pt x="0" y="0"/>
                      </a:moveTo>
                      <a:lnTo>
                        <a:pt x="0" y="40917"/>
                      </a:lnTo>
                      <a:lnTo>
                        <a:pt x="231268" y="40917"/>
                      </a:lnTo>
                      <a:lnTo>
                        <a:pt x="231268"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4" name="Freeform: Shape 663">
                  <a:extLst>
                    <a:ext uri="{FF2B5EF4-FFF2-40B4-BE49-F238E27FC236}">
                      <a16:creationId xmlns:a16="http://schemas.microsoft.com/office/drawing/2014/main" id="{8F754151-68B6-B415-7684-2E48D3CEE512}"/>
                    </a:ext>
                  </a:extLst>
                </p:cNvPr>
                <p:cNvSpPr/>
                <p:nvPr/>
              </p:nvSpPr>
              <p:spPr>
                <a:xfrm>
                  <a:off x="5238527" y="1327125"/>
                  <a:ext cx="226821" cy="40916"/>
                </a:xfrm>
                <a:custGeom>
                  <a:avLst/>
                  <a:gdLst>
                    <a:gd name="connsiteX0" fmla="*/ 0 w 226821"/>
                    <a:gd name="connsiteY0" fmla="*/ 0 h 40916"/>
                    <a:gd name="connsiteX1" fmla="*/ 0 w 226821"/>
                    <a:gd name="connsiteY1" fmla="*/ 40917 h 40916"/>
                    <a:gd name="connsiteX2" fmla="*/ 226821 w 226821"/>
                    <a:gd name="connsiteY2" fmla="*/ 40917 h 40916"/>
                    <a:gd name="connsiteX3" fmla="*/ 226821 w 226821"/>
                    <a:gd name="connsiteY3" fmla="*/ 0 h 40916"/>
                  </a:gdLst>
                  <a:ahLst/>
                  <a:cxnLst>
                    <a:cxn ang="0">
                      <a:pos x="connsiteX0" y="connsiteY0"/>
                    </a:cxn>
                    <a:cxn ang="0">
                      <a:pos x="connsiteX1" y="connsiteY1"/>
                    </a:cxn>
                    <a:cxn ang="0">
                      <a:pos x="connsiteX2" y="connsiteY2"/>
                    </a:cxn>
                    <a:cxn ang="0">
                      <a:pos x="connsiteX3" y="connsiteY3"/>
                    </a:cxn>
                  </a:cxnLst>
                  <a:rect l="l" t="t" r="r" b="b"/>
                  <a:pathLst>
                    <a:path w="226821" h="40916">
                      <a:moveTo>
                        <a:pt x="0" y="0"/>
                      </a:moveTo>
                      <a:lnTo>
                        <a:pt x="0" y="40917"/>
                      </a:lnTo>
                      <a:lnTo>
                        <a:pt x="226821" y="40917"/>
                      </a:lnTo>
                      <a:lnTo>
                        <a:pt x="226821"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65" name="Graphic 299">
                  <a:extLst>
                    <a:ext uri="{FF2B5EF4-FFF2-40B4-BE49-F238E27FC236}">
                      <a16:creationId xmlns:a16="http://schemas.microsoft.com/office/drawing/2014/main" id="{E7D89346-5169-83FE-A84B-0E6044CA6148}"/>
                    </a:ext>
                  </a:extLst>
                </p:cNvPr>
                <p:cNvGrpSpPr/>
                <p:nvPr/>
              </p:nvGrpSpPr>
              <p:grpSpPr>
                <a:xfrm>
                  <a:off x="6709750" y="860140"/>
                  <a:ext cx="219705" cy="49811"/>
                  <a:chOff x="6709750" y="860140"/>
                  <a:chExt cx="219705" cy="49811"/>
                </a:xfrm>
              </p:grpSpPr>
              <p:sp>
                <p:nvSpPr>
                  <p:cNvPr id="704" name="Freeform: Shape 703">
                    <a:extLst>
                      <a:ext uri="{FF2B5EF4-FFF2-40B4-BE49-F238E27FC236}">
                        <a16:creationId xmlns:a16="http://schemas.microsoft.com/office/drawing/2014/main" id="{DFA26BE0-228A-181C-0050-833171315D57}"/>
                      </a:ext>
                    </a:extLst>
                  </p:cNvPr>
                  <p:cNvSpPr/>
                  <p:nvPr/>
                </p:nvSpPr>
                <p:spPr>
                  <a:xfrm>
                    <a:off x="6714197" y="864588"/>
                    <a:ext cx="210810" cy="40916"/>
                  </a:xfrm>
                  <a:custGeom>
                    <a:avLst/>
                    <a:gdLst>
                      <a:gd name="connsiteX0" fmla="*/ 0 w 210810"/>
                      <a:gd name="connsiteY0" fmla="*/ 0 h 40916"/>
                      <a:gd name="connsiteX1" fmla="*/ 1779 w 210810"/>
                      <a:gd name="connsiteY1" fmla="*/ 40917 h 40916"/>
                      <a:gd name="connsiteX2" fmla="*/ 210810 w 210810"/>
                      <a:gd name="connsiteY2" fmla="*/ 40917 h 40916"/>
                      <a:gd name="connsiteX3" fmla="*/ 208142 w 210810"/>
                      <a:gd name="connsiteY3" fmla="*/ 0 h 40916"/>
                    </a:gdLst>
                    <a:ahLst/>
                    <a:cxnLst>
                      <a:cxn ang="0">
                        <a:pos x="connsiteX0" y="connsiteY0"/>
                      </a:cxn>
                      <a:cxn ang="0">
                        <a:pos x="connsiteX1" y="connsiteY1"/>
                      </a:cxn>
                      <a:cxn ang="0">
                        <a:pos x="connsiteX2" y="connsiteY2"/>
                      </a:cxn>
                      <a:cxn ang="0">
                        <a:pos x="connsiteX3" y="connsiteY3"/>
                      </a:cxn>
                    </a:cxnLst>
                    <a:rect l="l" t="t" r="r" b="b"/>
                    <a:pathLst>
                      <a:path w="210810" h="40916">
                        <a:moveTo>
                          <a:pt x="0" y="0"/>
                        </a:moveTo>
                        <a:lnTo>
                          <a:pt x="1779" y="40917"/>
                        </a:lnTo>
                        <a:lnTo>
                          <a:pt x="210810" y="40917"/>
                        </a:lnTo>
                        <a:lnTo>
                          <a:pt x="20814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05" name="Freeform: Shape 704">
                    <a:extLst>
                      <a:ext uri="{FF2B5EF4-FFF2-40B4-BE49-F238E27FC236}">
                        <a16:creationId xmlns:a16="http://schemas.microsoft.com/office/drawing/2014/main" id="{28E60968-96D6-A82F-763A-C2A5C146CF60}"/>
                      </a:ext>
                    </a:extLst>
                  </p:cNvPr>
                  <p:cNvSpPr/>
                  <p:nvPr/>
                </p:nvSpPr>
                <p:spPr>
                  <a:xfrm>
                    <a:off x="6709750" y="860140"/>
                    <a:ext cx="219705" cy="49811"/>
                  </a:xfrm>
                  <a:custGeom>
                    <a:avLst/>
                    <a:gdLst>
                      <a:gd name="connsiteX0" fmla="*/ 219705 w 219705"/>
                      <a:gd name="connsiteY0" fmla="*/ 49812 h 49811"/>
                      <a:gd name="connsiteX1" fmla="*/ 2668 w 219705"/>
                      <a:gd name="connsiteY1" fmla="*/ 49812 h 49811"/>
                      <a:gd name="connsiteX2" fmla="*/ 0 w 219705"/>
                      <a:gd name="connsiteY2" fmla="*/ 0 h 49811"/>
                      <a:gd name="connsiteX3" fmla="*/ 217037 w 219705"/>
                      <a:gd name="connsiteY3" fmla="*/ 0 h 49811"/>
                      <a:gd name="connsiteX4" fmla="*/ 219705 w 219705"/>
                      <a:gd name="connsiteY4" fmla="*/ 49812 h 49811"/>
                      <a:gd name="connsiteX5" fmla="*/ 10674 w 219705"/>
                      <a:gd name="connsiteY5" fmla="*/ 40917 h 49811"/>
                      <a:gd name="connsiteX6" fmla="*/ 209920 w 219705"/>
                      <a:gd name="connsiteY6" fmla="*/ 40917 h 49811"/>
                      <a:gd name="connsiteX7" fmla="*/ 208142 w 219705"/>
                      <a:gd name="connsiteY7" fmla="*/ 8895 h 49811"/>
                      <a:gd name="connsiteX8" fmla="*/ 8895 w 219705"/>
                      <a:gd name="connsiteY8" fmla="*/ 8895 h 49811"/>
                      <a:gd name="connsiteX9" fmla="*/ 10674 w 219705"/>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705" h="49811">
                        <a:moveTo>
                          <a:pt x="219705" y="49812"/>
                        </a:moveTo>
                        <a:lnTo>
                          <a:pt x="2668" y="49812"/>
                        </a:lnTo>
                        <a:lnTo>
                          <a:pt x="0" y="0"/>
                        </a:lnTo>
                        <a:lnTo>
                          <a:pt x="217037" y="0"/>
                        </a:lnTo>
                        <a:lnTo>
                          <a:pt x="219705" y="49812"/>
                        </a:lnTo>
                        <a:close/>
                        <a:moveTo>
                          <a:pt x="10674" y="40917"/>
                        </a:moveTo>
                        <a:lnTo>
                          <a:pt x="209920" y="40917"/>
                        </a:lnTo>
                        <a:lnTo>
                          <a:pt x="208142" y="8895"/>
                        </a:lnTo>
                        <a:lnTo>
                          <a:pt x="8895" y="8895"/>
                        </a:lnTo>
                        <a:lnTo>
                          <a:pt x="10674"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66" name="Freeform: Shape 665">
                  <a:extLst>
                    <a:ext uri="{FF2B5EF4-FFF2-40B4-BE49-F238E27FC236}">
                      <a16:creationId xmlns:a16="http://schemas.microsoft.com/office/drawing/2014/main" id="{C023934D-F7D2-FD96-5E20-F9639CE80632}"/>
                    </a:ext>
                  </a:extLst>
                </p:cNvPr>
                <p:cNvSpPr/>
                <p:nvPr/>
              </p:nvSpPr>
              <p:spPr>
                <a:xfrm>
                  <a:off x="7481831" y="988228"/>
                  <a:ext cx="335339" cy="40916"/>
                </a:xfrm>
                <a:custGeom>
                  <a:avLst/>
                  <a:gdLst>
                    <a:gd name="connsiteX0" fmla="*/ 0 w 335339"/>
                    <a:gd name="connsiteY0" fmla="*/ 0 h 40916"/>
                    <a:gd name="connsiteX1" fmla="*/ 2668 w 335339"/>
                    <a:gd name="connsiteY1" fmla="*/ 40917 h 40916"/>
                    <a:gd name="connsiteX2" fmla="*/ 335339 w 335339"/>
                    <a:gd name="connsiteY2" fmla="*/ 40917 h 40916"/>
                    <a:gd name="connsiteX3" fmla="*/ 333560 w 335339"/>
                    <a:gd name="connsiteY3" fmla="*/ 0 h 40916"/>
                  </a:gdLst>
                  <a:ahLst/>
                  <a:cxnLst>
                    <a:cxn ang="0">
                      <a:pos x="connsiteX0" y="connsiteY0"/>
                    </a:cxn>
                    <a:cxn ang="0">
                      <a:pos x="connsiteX1" y="connsiteY1"/>
                    </a:cxn>
                    <a:cxn ang="0">
                      <a:pos x="connsiteX2" y="connsiteY2"/>
                    </a:cxn>
                    <a:cxn ang="0">
                      <a:pos x="connsiteX3" y="connsiteY3"/>
                    </a:cxn>
                  </a:cxnLst>
                  <a:rect l="l" t="t" r="r" b="b"/>
                  <a:pathLst>
                    <a:path w="335339" h="40916">
                      <a:moveTo>
                        <a:pt x="0" y="0"/>
                      </a:moveTo>
                      <a:lnTo>
                        <a:pt x="2668" y="40917"/>
                      </a:lnTo>
                      <a:lnTo>
                        <a:pt x="335339" y="40917"/>
                      </a:lnTo>
                      <a:lnTo>
                        <a:pt x="33356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7" name="Freeform: Shape 666">
                  <a:extLst>
                    <a:ext uri="{FF2B5EF4-FFF2-40B4-BE49-F238E27FC236}">
                      <a16:creationId xmlns:a16="http://schemas.microsoft.com/office/drawing/2014/main" id="{DB89B50D-01FD-B5EC-096F-47C74F75B03E}"/>
                    </a:ext>
                  </a:extLst>
                </p:cNvPr>
                <p:cNvSpPr/>
                <p:nvPr/>
              </p:nvSpPr>
              <p:spPr>
                <a:xfrm>
                  <a:off x="7183850" y="1111867"/>
                  <a:ext cx="339786" cy="40916"/>
                </a:xfrm>
                <a:custGeom>
                  <a:avLst/>
                  <a:gdLst>
                    <a:gd name="connsiteX0" fmla="*/ 0 w 339786"/>
                    <a:gd name="connsiteY0" fmla="*/ 0 h 40916"/>
                    <a:gd name="connsiteX1" fmla="*/ 2668 w 339786"/>
                    <a:gd name="connsiteY1" fmla="*/ 40917 h 40916"/>
                    <a:gd name="connsiteX2" fmla="*/ 339787 w 339786"/>
                    <a:gd name="connsiteY2" fmla="*/ 40917 h 40916"/>
                    <a:gd name="connsiteX3" fmla="*/ 338008 w 339786"/>
                    <a:gd name="connsiteY3" fmla="*/ 0 h 40916"/>
                  </a:gdLst>
                  <a:ahLst/>
                  <a:cxnLst>
                    <a:cxn ang="0">
                      <a:pos x="connsiteX0" y="connsiteY0"/>
                    </a:cxn>
                    <a:cxn ang="0">
                      <a:pos x="connsiteX1" y="connsiteY1"/>
                    </a:cxn>
                    <a:cxn ang="0">
                      <a:pos x="connsiteX2" y="connsiteY2"/>
                    </a:cxn>
                    <a:cxn ang="0">
                      <a:pos x="connsiteX3" y="connsiteY3"/>
                    </a:cxn>
                  </a:cxnLst>
                  <a:rect l="l" t="t" r="r" b="b"/>
                  <a:pathLst>
                    <a:path w="339786" h="40916">
                      <a:moveTo>
                        <a:pt x="0" y="0"/>
                      </a:moveTo>
                      <a:lnTo>
                        <a:pt x="2668" y="40917"/>
                      </a:lnTo>
                      <a:lnTo>
                        <a:pt x="339787" y="40917"/>
                      </a:lnTo>
                      <a:lnTo>
                        <a:pt x="33800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8" name="Freeform: Shape 667">
                  <a:extLst>
                    <a:ext uri="{FF2B5EF4-FFF2-40B4-BE49-F238E27FC236}">
                      <a16:creationId xmlns:a16="http://schemas.microsoft.com/office/drawing/2014/main" id="{C6342883-A027-80C0-3EC4-02562E4B04AE}"/>
                    </a:ext>
                  </a:extLst>
                </p:cNvPr>
                <p:cNvSpPr/>
                <p:nvPr/>
              </p:nvSpPr>
              <p:spPr>
                <a:xfrm>
                  <a:off x="7015736" y="864588"/>
                  <a:ext cx="593292" cy="40916"/>
                </a:xfrm>
                <a:custGeom>
                  <a:avLst/>
                  <a:gdLst>
                    <a:gd name="connsiteX0" fmla="*/ 0 w 593292"/>
                    <a:gd name="connsiteY0" fmla="*/ 0 h 40916"/>
                    <a:gd name="connsiteX1" fmla="*/ 4447 w 593292"/>
                    <a:gd name="connsiteY1" fmla="*/ 40917 h 40916"/>
                    <a:gd name="connsiteX2" fmla="*/ 593292 w 593292"/>
                    <a:gd name="connsiteY2" fmla="*/ 40917 h 40916"/>
                    <a:gd name="connsiteX3" fmla="*/ 587955 w 593292"/>
                    <a:gd name="connsiteY3" fmla="*/ 0 h 40916"/>
                  </a:gdLst>
                  <a:ahLst/>
                  <a:cxnLst>
                    <a:cxn ang="0">
                      <a:pos x="connsiteX0" y="connsiteY0"/>
                    </a:cxn>
                    <a:cxn ang="0">
                      <a:pos x="connsiteX1" y="connsiteY1"/>
                    </a:cxn>
                    <a:cxn ang="0">
                      <a:pos x="connsiteX2" y="connsiteY2"/>
                    </a:cxn>
                    <a:cxn ang="0">
                      <a:pos x="connsiteX3" y="connsiteY3"/>
                    </a:cxn>
                  </a:cxnLst>
                  <a:rect l="l" t="t" r="r" b="b"/>
                  <a:pathLst>
                    <a:path w="593292" h="40916">
                      <a:moveTo>
                        <a:pt x="0" y="0"/>
                      </a:moveTo>
                      <a:lnTo>
                        <a:pt x="4447" y="40917"/>
                      </a:lnTo>
                      <a:lnTo>
                        <a:pt x="593292" y="40917"/>
                      </a:lnTo>
                      <a:lnTo>
                        <a:pt x="587955"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69" name="Freeform: Shape 668">
                  <a:extLst>
                    <a:ext uri="{FF2B5EF4-FFF2-40B4-BE49-F238E27FC236}">
                      <a16:creationId xmlns:a16="http://schemas.microsoft.com/office/drawing/2014/main" id="{9E77449C-94A8-05D4-05B7-46176BBF26A6}"/>
                    </a:ext>
                  </a:extLst>
                </p:cNvPr>
                <p:cNvSpPr/>
                <p:nvPr/>
              </p:nvSpPr>
              <p:spPr>
                <a:xfrm>
                  <a:off x="5953680" y="1327125"/>
                  <a:ext cx="688468" cy="40916"/>
                </a:xfrm>
                <a:custGeom>
                  <a:avLst/>
                  <a:gdLst>
                    <a:gd name="connsiteX0" fmla="*/ 0 w 688468"/>
                    <a:gd name="connsiteY0" fmla="*/ 0 h 40916"/>
                    <a:gd name="connsiteX1" fmla="*/ 2668 w 688468"/>
                    <a:gd name="connsiteY1" fmla="*/ 40917 h 40916"/>
                    <a:gd name="connsiteX2" fmla="*/ 688469 w 688468"/>
                    <a:gd name="connsiteY2" fmla="*/ 40917 h 40916"/>
                    <a:gd name="connsiteX3" fmla="*/ 685800 w 688468"/>
                    <a:gd name="connsiteY3" fmla="*/ 0 h 40916"/>
                  </a:gdLst>
                  <a:ahLst/>
                  <a:cxnLst>
                    <a:cxn ang="0">
                      <a:pos x="connsiteX0" y="connsiteY0"/>
                    </a:cxn>
                    <a:cxn ang="0">
                      <a:pos x="connsiteX1" y="connsiteY1"/>
                    </a:cxn>
                    <a:cxn ang="0">
                      <a:pos x="connsiteX2" y="connsiteY2"/>
                    </a:cxn>
                    <a:cxn ang="0">
                      <a:pos x="connsiteX3" y="connsiteY3"/>
                    </a:cxn>
                  </a:cxnLst>
                  <a:rect l="l" t="t" r="r" b="b"/>
                  <a:pathLst>
                    <a:path w="688468" h="40916">
                      <a:moveTo>
                        <a:pt x="0" y="0"/>
                      </a:moveTo>
                      <a:lnTo>
                        <a:pt x="2668" y="40917"/>
                      </a:lnTo>
                      <a:lnTo>
                        <a:pt x="688469" y="40917"/>
                      </a:lnTo>
                      <a:lnTo>
                        <a:pt x="68580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0" name="Freeform: Shape 669">
                  <a:extLst>
                    <a:ext uri="{FF2B5EF4-FFF2-40B4-BE49-F238E27FC236}">
                      <a16:creationId xmlns:a16="http://schemas.microsoft.com/office/drawing/2014/main" id="{5E8621D5-82BC-951D-C158-15E48B74BD15}"/>
                    </a:ext>
                  </a:extLst>
                </p:cNvPr>
                <p:cNvSpPr/>
                <p:nvPr/>
              </p:nvSpPr>
              <p:spPr>
                <a:xfrm>
                  <a:off x="6289909" y="1450765"/>
                  <a:ext cx="1118983" cy="40916"/>
                </a:xfrm>
                <a:custGeom>
                  <a:avLst/>
                  <a:gdLst>
                    <a:gd name="connsiteX0" fmla="*/ 0 w 1118983"/>
                    <a:gd name="connsiteY0" fmla="*/ 0 h 40916"/>
                    <a:gd name="connsiteX1" fmla="*/ 2668 w 1118983"/>
                    <a:gd name="connsiteY1" fmla="*/ 40917 h 40916"/>
                    <a:gd name="connsiteX2" fmla="*/ 1118984 w 1118983"/>
                    <a:gd name="connsiteY2" fmla="*/ 40917 h 40916"/>
                    <a:gd name="connsiteX3" fmla="*/ 1116315 w 1118983"/>
                    <a:gd name="connsiteY3" fmla="*/ 0 h 40916"/>
                  </a:gdLst>
                  <a:ahLst/>
                  <a:cxnLst>
                    <a:cxn ang="0">
                      <a:pos x="connsiteX0" y="connsiteY0"/>
                    </a:cxn>
                    <a:cxn ang="0">
                      <a:pos x="connsiteX1" y="connsiteY1"/>
                    </a:cxn>
                    <a:cxn ang="0">
                      <a:pos x="connsiteX2" y="connsiteY2"/>
                    </a:cxn>
                    <a:cxn ang="0">
                      <a:pos x="connsiteX3" y="connsiteY3"/>
                    </a:cxn>
                  </a:cxnLst>
                  <a:rect l="l" t="t" r="r" b="b"/>
                  <a:pathLst>
                    <a:path w="1118983" h="40916">
                      <a:moveTo>
                        <a:pt x="0" y="0"/>
                      </a:moveTo>
                      <a:lnTo>
                        <a:pt x="2668" y="40917"/>
                      </a:lnTo>
                      <a:lnTo>
                        <a:pt x="1118984" y="40917"/>
                      </a:lnTo>
                      <a:lnTo>
                        <a:pt x="1116315"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1" name="Freeform: Shape 670">
                  <a:extLst>
                    <a:ext uri="{FF2B5EF4-FFF2-40B4-BE49-F238E27FC236}">
                      <a16:creationId xmlns:a16="http://schemas.microsoft.com/office/drawing/2014/main" id="{A8CFA3EE-A044-639D-602C-60562B3389A8}"/>
                    </a:ext>
                  </a:extLst>
                </p:cNvPr>
                <p:cNvSpPr/>
                <p:nvPr/>
              </p:nvSpPr>
              <p:spPr>
                <a:xfrm>
                  <a:off x="5955459" y="1450765"/>
                  <a:ext cx="286417" cy="40916"/>
                </a:xfrm>
                <a:custGeom>
                  <a:avLst/>
                  <a:gdLst>
                    <a:gd name="connsiteX0" fmla="*/ 0 w 286417"/>
                    <a:gd name="connsiteY0" fmla="*/ 0 h 40916"/>
                    <a:gd name="connsiteX1" fmla="*/ 2668 w 286417"/>
                    <a:gd name="connsiteY1" fmla="*/ 40917 h 40916"/>
                    <a:gd name="connsiteX2" fmla="*/ 286417 w 286417"/>
                    <a:gd name="connsiteY2" fmla="*/ 40917 h 40916"/>
                    <a:gd name="connsiteX3" fmla="*/ 283748 w 286417"/>
                    <a:gd name="connsiteY3" fmla="*/ 0 h 40916"/>
                  </a:gdLst>
                  <a:ahLst/>
                  <a:cxnLst>
                    <a:cxn ang="0">
                      <a:pos x="connsiteX0" y="connsiteY0"/>
                    </a:cxn>
                    <a:cxn ang="0">
                      <a:pos x="connsiteX1" y="connsiteY1"/>
                    </a:cxn>
                    <a:cxn ang="0">
                      <a:pos x="connsiteX2" y="connsiteY2"/>
                    </a:cxn>
                    <a:cxn ang="0">
                      <a:pos x="connsiteX3" y="connsiteY3"/>
                    </a:cxn>
                  </a:cxnLst>
                  <a:rect l="l" t="t" r="r" b="b"/>
                  <a:pathLst>
                    <a:path w="286417" h="40916">
                      <a:moveTo>
                        <a:pt x="0" y="0"/>
                      </a:moveTo>
                      <a:lnTo>
                        <a:pt x="2668" y="40917"/>
                      </a:lnTo>
                      <a:lnTo>
                        <a:pt x="286417" y="40917"/>
                      </a:lnTo>
                      <a:lnTo>
                        <a:pt x="28374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2" name="Freeform: Shape 671">
                  <a:extLst>
                    <a:ext uri="{FF2B5EF4-FFF2-40B4-BE49-F238E27FC236}">
                      <a16:creationId xmlns:a16="http://schemas.microsoft.com/office/drawing/2014/main" id="{7AE1A802-21AA-CD12-986D-966FF3E9C224}"/>
                    </a:ext>
                  </a:extLst>
                </p:cNvPr>
                <p:cNvSpPr/>
                <p:nvPr/>
              </p:nvSpPr>
              <p:spPr>
                <a:xfrm>
                  <a:off x="5951901" y="1574404"/>
                  <a:ext cx="571055" cy="40916"/>
                </a:xfrm>
                <a:custGeom>
                  <a:avLst/>
                  <a:gdLst>
                    <a:gd name="connsiteX0" fmla="*/ 0 w 571055"/>
                    <a:gd name="connsiteY0" fmla="*/ 0 h 40916"/>
                    <a:gd name="connsiteX1" fmla="*/ 2668 w 571055"/>
                    <a:gd name="connsiteY1" fmla="*/ 40917 h 40916"/>
                    <a:gd name="connsiteX2" fmla="*/ 571055 w 571055"/>
                    <a:gd name="connsiteY2" fmla="*/ 40917 h 40916"/>
                    <a:gd name="connsiteX3" fmla="*/ 566608 w 571055"/>
                    <a:gd name="connsiteY3" fmla="*/ 0 h 40916"/>
                  </a:gdLst>
                  <a:ahLst/>
                  <a:cxnLst>
                    <a:cxn ang="0">
                      <a:pos x="connsiteX0" y="connsiteY0"/>
                    </a:cxn>
                    <a:cxn ang="0">
                      <a:pos x="connsiteX1" y="connsiteY1"/>
                    </a:cxn>
                    <a:cxn ang="0">
                      <a:pos x="connsiteX2" y="connsiteY2"/>
                    </a:cxn>
                    <a:cxn ang="0">
                      <a:pos x="connsiteX3" y="connsiteY3"/>
                    </a:cxn>
                  </a:cxnLst>
                  <a:rect l="l" t="t" r="r" b="b"/>
                  <a:pathLst>
                    <a:path w="571055" h="40916">
                      <a:moveTo>
                        <a:pt x="0" y="0"/>
                      </a:moveTo>
                      <a:lnTo>
                        <a:pt x="2668" y="40917"/>
                      </a:lnTo>
                      <a:lnTo>
                        <a:pt x="571055" y="40917"/>
                      </a:lnTo>
                      <a:lnTo>
                        <a:pt x="56660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3" name="Freeform: Shape 672">
                  <a:extLst>
                    <a:ext uri="{FF2B5EF4-FFF2-40B4-BE49-F238E27FC236}">
                      <a16:creationId xmlns:a16="http://schemas.microsoft.com/office/drawing/2014/main" id="{69BB107A-BF6F-15C4-96D3-294B59BF8CC6}"/>
                    </a:ext>
                  </a:extLst>
                </p:cNvPr>
                <p:cNvSpPr/>
                <p:nvPr/>
              </p:nvSpPr>
              <p:spPr>
                <a:xfrm>
                  <a:off x="6558536" y="1574404"/>
                  <a:ext cx="560381" cy="40916"/>
                </a:xfrm>
                <a:custGeom>
                  <a:avLst/>
                  <a:gdLst>
                    <a:gd name="connsiteX0" fmla="*/ 0 w 560381"/>
                    <a:gd name="connsiteY0" fmla="*/ 0 h 40916"/>
                    <a:gd name="connsiteX1" fmla="*/ 3558 w 560381"/>
                    <a:gd name="connsiteY1" fmla="*/ 40917 h 40916"/>
                    <a:gd name="connsiteX2" fmla="*/ 560381 w 560381"/>
                    <a:gd name="connsiteY2" fmla="*/ 40917 h 40916"/>
                    <a:gd name="connsiteX3" fmla="*/ 557713 w 560381"/>
                    <a:gd name="connsiteY3" fmla="*/ 0 h 40916"/>
                  </a:gdLst>
                  <a:ahLst/>
                  <a:cxnLst>
                    <a:cxn ang="0">
                      <a:pos x="connsiteX0" y="connsiteY0"/>
                    </a:cxn>
                    <a:cxn ang="0">
                      <a:pos x="connsiteX1" y="connsiteY1"/>
                    </a:cxn>
                    <a:cxn ang="0">
                      <a:pos x="connsiteX2" y="connsiteY2"/>
                    </a:cxn>
                    <a:cxn ang="0">
                      <a:pos x="connsiteX3" y="connsiteY3"/>
                    </a:cxn>
                  </a:cxnLst>
                  <a:rect l="l" t="t" r="r" b="b"/>
                  <a:pathLst>
                    <a:path w="560381" h="40916">
                      <a:moveTo>
                        <a:pt x="0" y="0"/>
                      </a:moveTo>
                      <a:lnTo>
                        <a:pt x="3558" y="40917"/>
                      </a:lnTo>
                      <a:lnTo>
                        <a:pt x="560381" y="40917"/>
                      </a:lnTo>
                      <a:lnTo>
                        <a:pt x="557713"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4" name="Freeform: Shape 673">
                  <a:extLst>
                    <a:ext uri="{FF2B5EF4-FFF2-40B4-BE49-F238E27FC236}">
                      <a16:creationId xmlns:a16="http://schemas.microsoft.com/office/drawing/2014/main" id="{11F5E4F6-6A7F-90AF-5C13-B3EF075CE1A6}"/>
                    </a:ext>
                  </a:extLst>
                </p:cNvPr>
                <p:cNvSpPr/>
                <p:nvPr/>
              </p:nvSpPr>
              <p:spPr>
                <a:xfrm>
                  <a:off x="6710639" y="1327125"/>
                  <a:ext cx="210810" cy="40916"/>
                </a:xfrm>
                <a:custGeom>
                  <a:avLst/>
                  <a:gdLst>
                    <a:gd name="connsiteX0" fmla="*/ 0 w 210810"/>
                    <a:gd name="connsiteY0" fmla="*/ 0 h 40916"/>
                    <a:gd name="connsiteX1" fmla="*/ 2669 w 210810"/>
                    <a:gd name="connsiteY1" fmla="*/ 40917 h 40916"/>
                    <a:gd name="connsiteX2" fmla="*/ 210810 w 210810"/>
                    <a:gd name="connsiteY2" fmla="*/ 40917 h 40916"/>
                    <a:gd name="connsiteX3" fmla="*/ 208142 w 210810"/>
                    <a:gd name="connsiteY3" fmla="*/ 0 h 40916"/>
                  </a:gdLst>
                  <a:ahLst/>
                  <a:cxnLst>
                    <a:cxn ang="0">
                      <a:pos x="connsiteX0" y="connsiteY0"/>
                    </a:cxn>
                    <a:cxn ang="0">
                      <a:pos x="connsiteX1" y="connsiteY1"/>
                    </a:cxn>
                    <a:cxn ang="0">
                      <a:pos x="connsiteX2" y="connsiteY2"/>
                    </a:cxn>
                    <a:cxn ang="0">
                      <a:pos x="connsiteX3" y="connsiteY3"/>
                    </a:cxn>
                  </a:cxnLst>
                  <a:rect l="l" t="t" r="r" b="b"/>
                  <a:pathLst>
                    <a:path w="210810" h="40916">
                      <a:moveTo>
                        <a:pt x="0" y="0"/>
                      </a:moveTo>
                      <a:lnTo>
                        <a:pt x="2669" y="40917"/>
                      </a:lnTo>
                      <a:lnTo>
                        <a:pt x="210810" y="40917"/>
                      </a:lnTo>
                      <a:lnTo>
                        <a:pt x="208142"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5" name="Freeform: Shape 674">
                  <a:extLst>
                    <a:ext uri="{FF2B5EF4-FFF2-40B4-BE49-F238E27FC236}">
                      <a16:creationId xmlns:a16="http://schemas.microsoft.com/office/drawing/2014/main" id="{ECACCED1-67F4-5C47-6FFB-AAD81F17BF23}"/>
                    </a:ext>
                  </a:extLst>
                </p:cNvPr>
                <p:cNvSpPr/>
                <p:nvPr/>
              </p:nvSpPr>
              <p:spPr>
                <a:xfrm>
                  <a:off x="7478273" y="1450765"/>
                  <a:ext cx="335338" cy="40916"/>
                </a:xfrm>
                <a:custGeom>
                  <a:avLst/>
                  <a:gdLst>
                    <a:gd name="connsiteX0" fmla="*/ 0 w 335338"/>
                    <a:gd name="connsiteY0" fmla="*/ 0 h 40916"/>
                    <a:gd name="connsiteX1" fmla="*/ 2668 w 335338"/>
                    <a:gd name="connsiteY1" fmla="*/ 40917 h 40916"/>
                    <a:gd name="connsiteX2" fmla="*/ 335339 w 335338"/>
                    <a:gd name="connsiteY2" fmla="*/ 40917 h 40916"/>
                    <a:gd name="connsiteX3" fmla="*/ 333560 w 335338"/>
                    <a:gd name="connsiteY3" fmla="*/ 0 h 40916"/>
                  </a:gdLst>
                  <a:ahLst/>
                  <a:cxnLst>
                    <a:cxn ang="0">
                      <a:pos x="connsiteX0" y="connsiteY0"/>
                    </a:cxn>
                    <a:cxn ang="0">
                      <a:pos x="connsiteX1" y="connsiteY1"/>
                    </a:cxn>
                    <a:cxn ang="0">
                      <a:pos x="connsiteX2" y="connsiteY2"/>
                    </a:cxn>
                    <a:cxn ang="0">
                      <a:pos x="connsiteX3" y="connsiteY3"/>
                    </a:cxn>
                  </a:cxnLst>
                  <a:rect l="l" t="t" r="r" b="b"/>
                  <a:pathLst>
                    <a:path w="335338" h="40916">
                      <a:moveTo>
                        <a:pt x="0" y="0"/>
                      </a:moveTo>
                      <a:lnTo>
                        <a:pt x="2668" y="40917"/>
                      </a:lnTo>
                      <a:lnTo>
                        <a:pt x="335339" y="40917"/>
                      </a:lnTo>
                      <a:lnTo>
                        <a:pt x="33356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76" name="Graphic 299">
                  <a:extLst>
                    <a:ext uri="{FF2B5EF4-FFF2-40B4-BE49-F238E27FC236}">
                      <a16:creationId xmlns:a16="http://schemas.microsoft.com/office/drawing/2014/main" id="{B9A743ED-B095-962E-7ACC-32C703546E74}"/>
                    </a:ext>
                  </a:extLst>
                </p:cNvPr>
                <p:cNvGrpSpPr/>
                <p:nvPr/>
              </p:nvGrpSpPr>
              <p:grpSpPr>
                <a:xfrm>
                  <a:off x="7175845" y="1569957"/>
                  <a:ext cx="349571" cy="49811"/>
                  <a:chOff x="7175845" y="1569957"/>
                  <a:chExt cx="349571" cy="49811"/>
                </a:xfrm>
              </p:grpSpPr>
              <p:sp>
                <p:nvSpPr>
                  <p:cNvPr id="702" name="Freeform: Shape 701">
                    <a:extLst>
                      <a:ext uri="{FF2B5EF4-FFF2-40B4-BE49-F238E27FC236}">
                        <a16:creationId xmlns:a16="http://schemas.microsoft.com/office/drawing/2014/main" id="{886A9719-1D39-18F3-B7BE-E312C27EF275}"/>
                      </a:ext>
                    </a:extLst>
                  </p:cNvPr>
                  <p:cNvSpPr/>
                  <p:nvPr/>
                </p:nvSpPr>
                <p:spPr>
                  <a:xfrm>
                    <a:off x="7180293" y="1574404"/>
                    <a:ext cx="340676" cy="40916"/>
                  </a:xfrm>
                  <a:custGeom>
                    <a:avLst/>
                    <a:gdLst>
                      <a:gd name="connsiteX0" fmla="*/ 0 w 340676"/>
                      <a:gd name="connsiteY0" fmla="*/ 0 h 40916"/>
                      <a:gd name="connsiteX1" fmla="*/ 2668 w 340676"/>
                      <a:gd name="connsiteY1" fmla="*/ 40917 h 40916"/>
                      <a:gd name="connsiteX2" fmla="*/ 340676 w 340676"/>
                      <a:gd name="connsiteY2" fmla="*/ 40917 h 40916"/>
                      <a:gd name="connsiteX3" fmla="*/ 338008 w 340676"/>
                      <a:gd name="connsiteY3" fmla="*/ 0 h 40916"/>
                    </a:gdLst>
                    <a:ahLst/>
                    <a:cxnLst>
                      <a:cxn ang="0">
                        <a:pos x="connsiteX0" y="connsiteY0"/>
                      </a:cxn>
                      <a:cxn ang="0">
                        <a:pos x="connsiteX1" y="connsiteY1"/>
                      </a:cxn>
                      <a:cxn ang="0">
                        <a:pos x="connsiteX2" y="connsiteY2"/>
                      </a:cxn>
                      <a:cxn ang="0">
                        <a:pos x="connsiteX3" y="connsiteY3"/>
                      </a:cxn>
                    </a:cxnLst>
                    <a:rect l="l" t="t" r="r" b="b"/>
                    <a:pathLst>
                      <a:path w="340676" h="40916">
                        <a:moveTo>
                          <a:pt x="0" y="0"/>
                        </a:moveTo>
                        <a:lnTo>
                          <a:pt x="2668" y="40917"/>
                        </a:lnTo>
                        <a:lnTo>
                          <a:pt x="340676" y="40917"/>
                        </a:lnTo>
                        <a:lnTo>
                          <a:pt x="33800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03" name="Freeform: Shape 702">
                    <a:extLst>
                      <a:ext uri="{FF2B5EF4-FFF2-40B4-BE49-F238E27FC236}">
                        <a16:creationId xmlns:a16="http://schemas.microsoft.com/office/drawing/2014/main" id="{457D049E-28C3-9EC3-F126-009A27A577F5}"/>
                      </a:ext>
                    </a:extLst>
                  </p:cNvPr>
                  <p:cNvSpPr/>
                  <p:nvPr/>
                </p:nvSpPr>
                <p:spPr>
                  <a:xfrm>
                    <a:off x="7175845" y="1569957"/>
                    <a:ext cx="349571" cy="49811"/>
                  </a:xfrm>
                  <a:custGeom>
                    <a:avLst/>
                    <a:gdLst>
                      <a:gd name="connsiteX0" fmla="*/ 349571 w 349571"/>
                      <a:gd name="connsiteY0" fmla="*/ 49812 h 49811"/>
                      <a:gd name="connsiteX1" fmla="*/ 2668 w 349571"/>
                      <a:gd name="connsiteY1" fmla="*/ 49812 h 49811"/>
                      <a:gd name="connsiteX2" fmla="*/ 0 w 349571"/>
                      <a:gd name="connsiteY2" fmla="*/ 0 h 49811"/>
                      <a:gd name="connsiteX3" fmla="*/ 346903 w 349571"/>
                      <a:gd name="connsiteY3" fmla="*/ 0 h 49811"/>
                      <a:gd name="connsiteX4" fmla="*/ 349571 w 349571"/>
                      <a:gd name="connsiteY4" fmla="*/ 49812 h 49811"/>
                      <a:gd name="connsiteX5" fmla="*/ 10673 w 349571"/>
                      <a:gd name="connsiteY5" fmla="*/ 40917 h 49811"/>
                      <a:gd name="connsiteX6" fmla="*/ 339786 w 349571"/>
                      <a:gd name="connsiteY6" fmla="*/ 40917 h 49811"/>
                      <a:gd name="connsiteX7" fmla="*/ 338008 w 349571"/>
                      <a:gd name="connsiteY7" fmla="*/ 8895 h 49811"/>
                      <a:gd name="connsiteX8" fmla="*/ 8895 w 349571"/>
                      <a:gd name="connsiteY8" fmla="*/ 8895 h 49811"/>
                      <a:gd name="connsiteX9" fmla="*/ 10673 w 349571"/>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571" h="49811">
                        <a:moveTo>
                          <a:pt x="349571" y="49812"/>
                        </a:moveTo>
                        <a:lnTo>
                          <a:pt x="2668" y="49812"/>
                        </a:lnTo>
                        <a:lnTo>
                          <a:pt x="0" y="0"/>
                        </a:lnTo>
                        <a:lnTo>
                          <a:pt x="346903" y="0"/>
                        </a:lnTo>
                        <a:lnTo>
                          <a:pt x="349571" y="49812"/>
                        </a:lnTo>
                        <a:close/>
                        <a:moveTo>
                          <a:pt x="10673" y="40917"/>
                        </a:moveTo>
                        <a:lnTo>
                          <a:pt x="339786" y="40917"/>
                        </a:lnTo>
                        <a:lnTo>
                          <a:pt x="338008" y="8895"/>
                        </a:lnTo>
                        <a:lnTo>
                          <a:pt x="8895" y="8895"/>
                        </a:lnTo>
                        <a:lnTo>
                          <a:pt x="10673"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77" name="Freeform: Shape 676">
                  <a:extLst>
                    <a:ext uri="{FF2B5EF4-FFF2-40B4-BE49-F238E27FC236}">
                      <a16:creationId xmlns:a16="http://schemas.microsoft.com/office/drawing/2014/main" id="{BE650116-D4EB-23B0-072F-4FC23C157312}"/>
                    </a:ext>
                  </a:extLst>
                </p:cNvPr>
                <p:cNvSpPr/>
                <p:nvPr/>
              </p:nvSpPr>
              <p:spPr>
                <a:xfrm>
                  <a:off x="6299693" y="1711386"/>
                  <a:ext cx="1118093" cy="40916"/>
                </a:xfrm>
                <a:custGeom>
                  <a:avLst/>
                  <a:gdLst>
                    <a:gd name="connsiteX0" fmla="*/ 0 w 1118093"/>
                    <a:gd name="connsiteY0" fmla="*/ 0 h 40916"/>
                    <a:gd name="connsiteX1" fmla="*/ 2668 w 1118093"/>
                    <a:gd name="connsiteY1" fmla="*/ 40917 h 40916"/>
                    <a:gd name="connsiteX2" fmla="*/ 1118094 w 1118093"/>
                    <a:gd name="connsiteY2" fmla="*/ 40917 h 40916"/>
                    <a:gd name="connsiteX3" fmla="*/ 1116315 w 1118093"/>
                    <a:gd name="connsiteY3" fmla="*/ 0 h 40916"/>
                  </a:gdLst>
                  <a:ahLst/>
                  <a:cxnLst>
                    <a:cxn ang="0">
                      <a:pos x="connsiteX0" y="connsiteY0"/>
                    </a:cxn>
                    <a:cxn ang="0">
                      <a:pos x="connsiteX1" y="connsiteY1"/>
                    </a:cxn>
                    <a:cxn ang="0">
                      <a:pos x="connsiteX2" y="connsiteY2"/>
                    </a:cxn>
                    <a:cxn ang="0">
                      <a:pos x="connsiteX3" y="connsiteY3"/>
                    </a:cxn>
                  </a:cxnLst>
                  <a:rect l="l" t="t" r="r" b="b"/>
                  <a:pathLst>
                    <a:path w="1118093" h="40916">
                      <a:moveTo>
                        <a:pt x="0" y="0"/>
                      </a:moveTo>
                      <a:lnTo>
                        <a:pt x="2668" y="40917"/>
                      </a:lnTo>
                      <a:lnTo>
                        <a:pt x="1118094" y="40917"/>
                      </a:lnTo>
                      <a:lnTo>
                        <a:pt x="1116315"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8" name="Freeform: Shape 677">
                  <a:extLst>
                    <a:ext uri="{FF2B5EF4-FFF2-40B4-BE49-F238E27FC236}">
                      <a16:creationId xmlns:a16="http://schemas.microsoft.com/office/drawing/2014/main" id="{9941BBDB-0A26-13DD-D431-E5B1CC17558F}"/>
                    </a:ext>
                  </a:extLst>
                </p:cNvPr>
                <p:cNvSpPr/>
                <p:nvPr/>
              </p:nvSpPr>
              <p:spPr>
                <a:xfrm>
                  <a:off x="5964354" y="1711386"/>
                  <a:ext cx="287306" cy="40916"/>
                </a:xfrm>
                <a:custGeom>
                  <a:avLst/>
                  <a:gdLst>
                    <a:gd name="connsiteX0" fmla="*/ 0 w 287306"/>
                    <a:gd name="connsiteY0" fmla="*/ 0 h 40916"/>
                    <a:gd name="connsiteX1" fmla="*/ 2668 w 287306"/>
                    <a:gd name="connsiteY1" fmla="*/ 40917 h 40916"/>
                    <a:gd name="connsiteX2" fmla="*/ 287307 w 287306"/>
                    <a:gd name="connsiteY2" fmla="*/ 40917 h 40916"/>
                    <a:gd name="connsiteX3" fmla="*/ 284638 w 287306"/>
                    <a:gd name="connsiteY3" fmla="*/ 0 h 40916"/>
                  </a:gdLst>
                  <a:ahLst/>
                  <a:cxnLst>
                    <a:cxn ang="0">
                      <a:pos x="connsiteX0" y="connsiteY0"/>
                    </a:cxn>
                    <a:cxn ang="0">
                      <a:pos x="connsiteX1" y="connsiteY1"/>
                    </a:cxn>
                    <a:cxn ang="0">
                      <a:pos x="connsiteX2" y="connsiteY2"/>
                    </a:cxn>
                    <a:cxn ang="0">
                      <a:pos x="connsiteX3" y="connsiteY3"/>
                    </a:cxn>
                  </a:cxnLst>
                  <a:rect l="l" t="t" r="r" b="b"/>
                  <a:pathLst>
                    <a:path w="287306" h="40916">
                      <a:moveTo>
                        <a:pt x="0" y="0"/>
                      </a:moveTo>
                      <a:lnTo>
                        <a:pt x="2668" y="40917"/>
                      </a:lnTo>
                      <a:lnTo>
                        <a:pt x="287307" y="40917"/>
                      </a:lnTo>
                      <a:lnTo>
                        <a:pt x="28463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79" name="Freeform: Shape 678">
                  <a:extLst>
                    <a:ext uri="{FF2B5EF4-FFF2-40B4-BE49-F238E27FC236}">
                      <a16:creationId xmlns:a16="http://schemas.microsoft.com/office/drawing/2014/main" id="{502AC35E-088E-AF6E-DAAB-EF7241C34780}"/>
                    </a:ext>
                  </a:extLst>
                </p:cNvPr>
                <p:cNvSpPr/>
                <p:nvPr/>
              </p:nvSpPr>
              <p:spPr>
                <a:xfrm>
                  <a:off x="5961686" y="1834136"/>
                  <a:ext cx="570165" cy="41806"/>
                </a:xfrm>
                <a:custGeom>
                  <a:avLst/>
                  <a:gdLst>
                    <a:gd name="connsiteX0" fmla="*/ 0 w 570165"/>
                    <a:gd name="connsiteY0" fmla="*/ 0 h 41806"/>
                    <a:gd name="connsiteX1" fmla="*/ 2668 w 570165"/>
                    <a:gd name="connsiteY1" fmla="*/ 41806 h 41806"/>
                    <a:gd name="connsiteX2" fmla="*/ 570166 w 570165"/>
                    <a:gd name="connsiteY2" fmla="*/ 41806 h 41806"/>
                    <a:gd name="connsiteX3" fmla="*/ 566607 w 570165"/>
                    <a:gd name="connsiteY3" fmla="*/ 0 h 41806"/>
                  </a:gdLst>
                  <a:ahLst/>
                  <a:cxnLst>
                    <a:cxn ang="0">
                      <a:pos x="connsiteX0" y="connsiteY0"/>
                    </a:cxn>
                    <a:cxn ang="0">
                      <a:pos x="connsiteX1" y="connsiteY1"/>
                    </a:cxn>
                    <a:cxn ang="0">
                      <a:pos x="connsiteX2" y="connsiteY2"/>
                    </a:cxn>
                    <a:cxn ang="0">
                      <a:pos x="connsiteX3" y="connsiteY3"/>
                    </a:cxn>
                  </a:cxnLst>
                  <a:rect l="l" t="t" r="r" b="b"/>
                  <a:pathLst>
                    <a:path w="570165" h="41806">
                      <a:moveTo>
                        <a:pt x="0" y="0"/>
                      </a:moveTo>
                      <a:lnTo>
                        <a:pt x="2668" y="41806"/>
                      </a:lnTo>
                      <a:lnTo>
                        <a:pt x="570166" y="41806"/>
                      </a:lnTo>
                      <a:lnTo>
                        <a:pt x="566607"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80" name="Graphic 299">
                  <a:extLst>
                    <a:ext uri="{FF2B5EF4-FFF2-40B4-BE49-F238E27FC236}">
                      <a16:creationId xmlns:a16="http://schemas.microsoft.com/office/drawing/2014/main" id="{E1F5393F-A0F4-8D2E-C610-A237D694A7F9}"/>
                    </a:ext>
                  </a:extLst>
                </p:cNvPr>
                <p:cNvGrpSpPr/>
                <p:nvPr/>
              </p:nvGrpSpPr>
              <p:grpSpPr>
                <a:xfrm>
                  <a:off x="6562983" y="1830579"/>
                  <a:ext cx="570165" cy="49811"/>
                  <a:chOff x="6562983" y="1830579"/>
                  <a:chExt cx="570165" cy="49811"/>
                </a:xfrm>
              </p:grpSpPr>
              <p:sp>
                <p:nvSpPr>
                  <p:cNvPr id="700" name="Freeform: Shape 699">
                    <a:extLst>
                      <a:ext uri="{FF2B5EF4-FFF2-40B4-BE49-F238E27FC236}">
                        <a16:creationId xmlns:a16="http://schemas.microsoft.com/office/drawing/2014/main" id="{E7E4CB43-904F-8F73-2BFC-04ACAEB802B8}"/>
                      </a:ext>
                    </a:extLst>
                  </p:cNvPr>
                  <p:cNvSpPr/>
                  <p:nvPr/>
                </p:nvSpPr>
                <p:spPr>
                  <a:xfrm>
                    <a:off x="6567431" y="1834136"/>
                    <a:ext cx="560381" cy="41806"/>
                  </a:xfrm>
                  <a:custGeom>
                    <a:avLst/>
                    <a:gdLst>
                      <a:gd name="connsiteX0" fmla="*/ 0 w 560381"/>
                      <a:gd name="connsiteY0" fmla="*/ 0 h 41806"/>
                      <a:gd name="connsiteX1" fmla="*/ 4447 w 560381"/>
                      <a:gd name="connsiteY1" fmla="*/ 41806 h 41806"/>
                      <a:gd name="connsiteX2" fmla="*/ 560381 w 560381"/>
                      <a:gd name="connsiteY2" fmla="*/ 41806 h 41806"/>
                      <a:gd name="connsiteX3" fmla="*/ 558602 w 560381"/>
                      <a:gd name="connsiteY3" fmla="*/ 0 h 41806"/>
                    </a:gdLst>
                    <a:ahLst/>
                    <a:cxnLst>
                      <a:cxn ang="0">
                        <a:pos x="connsiteX0" y="connsiteY0"/>
                      </a:cxn>
                      <a:cxn ang="0">
                        <a:pos x="connsiteX1" y="connsiteY1"/>
                      </a:cxn>
                      <a:cxn ang="0">
                        <a:pos x="connsiteX2" y="connsiteY2"/>
                      </a:cxn>
                      <a:cxn ang="0">
                        <a:pos x="connsiteX3" y="connsiteY3"/>
                      </a:cxn>
                    </a:cxnLst>
                    <a:rect l="l" t="t" r="r" b="b"/>
                    <a:pathLst>
                      <a:path w="560381" h="41806">
                        <a:moveTo>
                          <a:pt x="0" y="0"/>
                        </a:moveTo>
                        <a:lnTo>
                          <a:pt x="4447" y="41806"/>
                        </a:lnTo>
                        <a:lnTo>
                          <a:pt x="560381" y="41806"/>
                        </a:lnTo>
                        <a:lnTo>
                          <a:pt x="55860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01" name="Freeform: Shape 700">
                    <a:extLst>
                      <a:ext uri="{FF2B5EF4-FFF2-40B4-BE49-F238E27FC236}">
                        <a16:creationId xmlns:a16="http://schemas.microsoft.com/office/drawing/2014/main" id="{0F5A9648-C23E-7CE0-BD6B-F53C923754AB}"/>
                      </a:ext>
                    </a:extLst>
                  </p:cNvPr>
                  <p:cNvSpPr/>
                  <p:nvPr/>
                </p:nvSpPr>
                <p:spPr>
                  <a:xfrm>
                    <a:off x="6562983" y="1830579"/>
                    <a:ext cx="570165" cy="49811"/>
                  </a:xfrm>
                  <a:custGeom>
                    <a:avLst/>
                    <a:gdLst>
                      <a:gd name="connsiteX0" fmla="*/ 570166 w 570165"/>
                      <a:gd name="connsiteY0" fmla="*/ 49812 h 49811"/>
                      <a:gd name="connsiteX1" fmla="*/ 5337 w 570165"/>
                      <a:gd name="connsiteY1" fmla="*/ 49812 h 49811"/>
                      <a:gd name="connsiteX2" fmla="*/ 0 w 570165"/>
                      <a:gd name="connsiteY2" fmla="*/ 0 h 49811"/>
                      <a:gd name="connsiteX3" fmla="*/ 567497 w 570165"/>
                      <a:gd name="connsiteY3" fmla="*/ 0 h 49811"/>
                      <a:gd name="connsiteX4" fmla="*/ 570166 w 570165"/>
                      <a:gd name="connsiteY4" fmla="*/ 49812 h 49811"/>
                      <a:gd name="connsiteX5" fmla="*/ 12453 w 570165"/>
                      <a:gd name="connsiteY5" fmla="*/ 40917 h 49811"/>
                      <a:gd name="connsiteX6" fmla="*/ 560381 w 570165"/>
                      <a:gd name="connsiteY6" fmla="*/ 40917 h 49811"/>
                      <a:gd name="connsiteX7" fmla="*/ 558602 w 570165"/>
                      <a:gd name="connsiteY7" fmla="*/ 8895 h 49811"/>
                      <a:gd name="connsiteX8" fmla="*/ 9784 w 570165"/>
                      <a:gd name="connsiteY8" fmla="*/ 8895 h 49811"/>
                      <a:gd name="connsiteX9" fmla="*/ 12453 w 570165"/>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0165" h="49811">
                        <a:moveTo>
                          <a:pt x="570166" y="49812"/>
                        </a:moveTo>
                        <a:lnTo>
                          <a:pt x="5337" y="49812"/>
                        </a:lnTo>
                        <a:lnTo>
                          <a:pt x="0" y="0"/>
                        </a:lnTo>
                        <a:lnTo>
                          <a:pt x="567497" y="0"/>
                        </a:lnTo>
                        <a:lnTo>
                          <a:pt x="570166" y="49812"/>
                        </a:lnTo>
                        <a:close/>
                        <a:moveTo>
                          <a:pt x="12453" y="40917"/>
                        </a:moveTo>
                        <a:lnTo>
                          <a:pt x="560381" y="40917"/>
                        </a:lnTo>
                        <a:lnTo>
                          <a:pt x="558602" y="8895"/>
                        </a:lnTo>
                        <a:lnTo>
                          <a:pt x="9784" y="8895"/>
                        </a:lnTo>
                        <a:lnTo>
                          <a:pt x="12453"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81" name="Graphic 299">
                  <a:extLst>
                    <a:ext uri="{FF2B5EF4-FFF2-40B4-BE49-F238E27FC236}">
                      <a16:creationId xmlns:a16="http://schemas.microsoft.com/office/drawing/2014/main" id="{1824555C-D2E2-1519-6814-88C5EF637CF5}"/>
                    </a:ext>
                  </a:extLst>
                </p:cNvPr>
                <p:cNvGrpSpPr/>
                <p:nvPr/>
              </p:nvGrpSpPr>
              <p:grpSpPr>
                <a:xfrm>
                  <a:off x="7482721" y="1706939"/>
                  <a:ext cx="345123" cy="49811"/>
                  <a:chOff x="7482721" y="1706939"/>
                  <a:chExt cx="345123" cy="49811"/>
                </a:xfrm>
              </p:grpSpPr>
              <p:sp>
                <p:nvSpPr>
                  <p:cNvPr id="698" name="Freeform: Shape 697">
                    <a:extLst>
                      <a:ext uri="{FF2B5EF4-FFF2-40B4-BE49-F238E27FC236}">
                        <a16:creationId xmlns:a16="http://schemas.microsoft.com/office/drawing/2014/main" id="{C6649D93-4229-F70A-3205-9509FF170D86}"/>
                      </a:ext>
                    </a:extLst>
                  </p:cNvPr>
                  <p:cNvSpPr/>
                  <p:nvPr/>
                </p:nvSpPr>
                <p:spPr>
                  <a:xfrm>
                    <a:off x="7487168" y="1711386"/>
                    <a:ext cx="336228" cy="40916"/>
                  </a:xfrm>
                  <a:custGeom>
                    <a:avLst/>
                    <a:gdLst>
                      <a:gd name="connsiteX0" fmla="*/ 0 w 336228"/>
                      <a:gd name="connsiteY0" fmla="*/ 0 h 40916"/>
                      <a:gd name="connsiteX1" fmla="*/ 2668 w 336228"/>
                      <a:gd name="connsiteY1" fmla="*/ 40917 h 40916"/>
                      <a:gd name="connsiteX2" fmla="*/ 336229 w 336228"/>
                      <a:gd name="connsiteY2" fmla="*/ 40917 h 40916"/>
                      <a:gd name="connsiteX3" fmla="*/ 333560 w 336228"/>
                      <a:gd name="connsiteY3" fmla="*/ 0 h 40916"/>
                    </a:gdLst>
                    <a:ahLst/>
                    <a:cxnLst>
                      <a:cxn ang="0">
                        <a:pos x="connsiteX0" y="connsiteY0"/>
                      </a:cxn>
                      <a:cxn ang="0">
                        <a:pos x="connsiteX1" y="connsiteY1"/>
                      </a:cxn>
                      <a:cxn ang="0">
                        <a:pos x="connsiteX2" y="connsiteY2"/>
                      </a:cxn>
                      <a:cxn ang="0">
                        <a:pos x="connsiteX3" y="connsiteY3"/>
                      </a:cxn>
                    </a:cxnLst>
                    <a:rect l="l" t="t" r="r" b="b"/>
                    <a:pathLst>
                      <a:path w="336228" h="40916">
                        <a:moveTo>
                          <a:pt x="0" y="0"/>
                        </a:moveTo>
                        <a:lnTo>
                          <a:pt x="2668" y="40917"/>
                        </a:lnTo>
                        <a:lnTo>
                          <a:pt x="336229" y="40917"/>
                        </a:lnTo>
                        <a:lnTo>
                          <a:pt x="333560"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9" name="Freeform: Shape 698">
                    <a:extLst>
                      <a:ext uri="{FF2B5EF4-FFF2-40B4-BE49-F238E27FC236}">
                        <a16:creationId xmlns:a16="http://schemas.microsoft.com/office/drawing/2014/main" id="{F14A96A2-E81D-8CDB-8D40-CA7201BE3DBC}"/>
                      </a:ext>
                    </a:extLst>
                  </p:cNvPr>
                  <p:cNvSpPr/>
                  <p:nvPr/>
                </p:nvSpPr>
                <p:spPr>
                  <a:xfrm>
                    <a:off x="7482721" y="1706939"/>
                    <a:ext cx="345123" cy="49811"/>
                  </a:xfrm>
                  <a:custGeom>
                    <a:avLst/>
                    <a:gdLst>
                      <a:gd name="connsiteX0" fmla="*/ 345124 w 345123"/>
                      <a:gd name="connsiteY0" fmla="*/ 49812 h 49811"/>
                      <a:gd name="connsiteX1" fmla="*/ 2668 w 345123"/>
                      <a:gd name="connsiteY1" fmla="*/ 49812 h 49811"/>
                      <a:gd name="connsiteX2" fmla="*/ 0 w 345123"/>
                      <a:gd name="connsiteY2" fmla="*/ 0 h 49811"/>
                      <a:gd name="connsiteX3" fmla="*/ 342455 w 345123"/>
                      <a:gd name="connsiteY3" fmla="*/ 0 h 49811"/>
                      <a:gd name="connsiteX4" fmla="*/ 345124 w 345123"/>
                      <a:gd name="connsiteY4" fmla="*/ 49812 h 49811"/>
                      <a:gd name="connsiteX5" fmla="*/ 11563 w 345123"/>
                      <a:gd name="connsiteY5" fmla="*/ 40917 h 49811"/>
                      <a:gd name="connsiteX6" fmla="*/ 336229 w 345123"/>
                      <a:gd name="connsiteY6" fmla="*/ 40917 h 49811"/>
                      <a:gd name="connsiteX7" fmla="*/ 334450 w 345123"/>
                      <a:gd name="connsiteY7" fmla="*/ 8895 h 49811"/>
                      <a:gd name="connsiteX8" fmla="*/ 9784 w 345123"/>
                      <a:gd name="connsiteY8" fmla="*/ 8895 h 49811"/>
                      <a:gd name="connsiteX9" fmla="*/ 11563 w 345123"/>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123" h="49811">
                        <a:moveTo>
                          <a:pt x="345124" y="49812"/>
                        </a:moveTo>
                        <a:lnTo>
                          <a:pt x="2668" y="49812"/>
                        </a:lnTo>
                        <a:lnTo>
                          <a:pt x="0" y="0"/>
                        </a:lnTo>
                        <a:lnTo>
                          <a:pt x="342455" y="0"/>
                        </a:lnTo>
                        <a:lnTo>
                          <a:pt x="345124" y="49812"/>
                        </a:lnTo>
                        <a:close/>
                        <a:moveTo>
                          <a:pt x="11563" y="40917"/>
                        </a:moveTo>
                        <a:lnTo>
                          <a:pt x="336229" y="40917"/>
                        </a:lnTo>
                        <a:lnTo>
                          <a:pt x="334450" y="8895"/>
                        </a:lnTo>
                        <a:lnTo>
                          <a:pt x="9784" y="8895"/>
                        </a:lnTo>
                        <a:lnTo>
                          <a:pt x="11563"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82" name="Freeform: Shape 681">
                  <a:extLst>
                    <a:ext uri="{FF2B5EF4-FFF2-40B4-BE49-F238E27FC236}">
                      <a16:creationId xmlns:a16="http://schemas.microsoft.com/office/drawing/2014/main" id="{8C5632D6-EAF5-DA98-7A50-63E900062C89}"/>
                    </a:ext>
                  </a:extLst>
                </p:cNvPr>
                <p:cNvSpPr/>
                <p:nvPr/>
              </p:nvSpPr>
              <p:spPr>
                <a:xfrm>
                  <a:off x="7189188" y="1834136"/>
                  <a:ext cx="340676" cy="41806"/>
                </a:xfrm>
                <a:custGeom>
                  <a:avLst/>
                  <a:gdLst>
                    <a:gd name="connsiteX0" fmla="*/ 0 w 340676"/>
                    <a:gd name="connsiteY0" fmla="*/ 0 h 41806"/>
                    <a:gd name="connsiteX1" fmla="*/ 2668 w 340676"/>
                    <a:gd name="connsiteY1" fmla="*/ 41806 h 41806"/>
                    <a:gd name="connsiteX2" fmla="*/ 340676 w 340676"/>
                    <a:gd name="connsiteY2" fmla="*/ 41806 h 41806"/>
                    <a:gd name="connsiteX3" fmla="*/ 338008 w 340676"/>
                    <a:gd name="connsiteY3" fmla="*/ 0 h 41806"/>
                  </a:gdLst>
                  <a:ahLst/>
                  <a:cxnLst>
                    <a:cxn ang="0">
                      <a:pos x="connsiteX0" y="connsiteY0"/>
                    </a:cxn>
                    <a:cxn ang="0">
                      <a:pos x="connsiteX1" y="connsiteY1"/>
                    </a:cxn>
                    <a:cxn ang="0">
                      <a:pos x="connsiteX2" y="connsiteY2"/>
                    </a:cxn>
                    <a:cxn ang="0">
                      <a:pos x="connsiteX3" y="connsiteY3"/>
                    </a:cxn>
                  </a:cxnLst>
                  <a:rect l="l" t="t" r="r" b="b"/>
                  <a:pathLst>
                    <a:path w="340676" h="41806">
                      <a:moveTo>
                        <a:pt x="0" y="0"/>
                      </a:moveTo>
                      <a:lnTo>
                        <a:pt x="2668" y="41806"/>
                      </a:lnTo>
                      <a:lnTo>
                        <a:pt x="340676" y="41806"/>
                      </a:lnTo>
                      <a:lnTo>
                        <a:pt x="33800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83" name="Graphic 299">
                  <a:extLst>
                    <a:ext uri="{FF2B5EF4-FFF2-40B4-BE49-F238E27FC236}">
                      <a16:creationId xmlns:a16="http://schemas.microsoft.com/office/drawing/2014/main" id="{963762ED-DB6F-0E69-9398-52B7D31FFD19}"/>
                    </a:ext>
                  </a:extLst>
                </p:cNvPr>
                <p:cNvGrpSpPr/>
                <p:nvPr/>
              </p:nvGrpSpPr>
              <p:grpSpPr>
                <a:xfrm>
                  <a:off x="7006841" y="1322677"/>
                  <a:ext cx="603966" cy="49811"/>
                  <a:chOff x="7006841" y="1322677"/>
                  <a:chExt cx="603966" cy="49811"/>
                </a:xfrm>
              </p:grpSpPr>
              <p:sp>
                <p:nvSpPr>
                  <p:cNvPr id="696" name="Freeform: Shape 695">
                    <a:extLst>
                      <a:ext uri="{FF2B5EF4-FFF2-40B4-BE49-F238E27FC236}">
                        <a16:creationId xmlns:a16="http://schemas.microsoft.com/office/drawing/2014/main" id="{74DDBCCA-E089-57D9-78A6-159283615F8D}"/>
                      </a:ext>
                    </a:extLst>
                  </p:cNvPr>
                  <p:cNvSpPr/>
                  <p:nvPr/>
                </p:nvSpPr>
                <p:spPr>
                  <a:xfrm>
                    <a:off x="7012178" y="1327125"/>
                    <a:ext cx="593292" cy="40916"/>
                  </a:xfrm>
                  <a:custGeom>
                    <a:avLst/>
                    <a:gdLst>
                      <a:gd name="connsiteX0" fmla="*/ 0 w 593292"/>
                      <a:gd name="connsiteY0" fmla="*/ 0 h 40916"/>
                      <a:gd name="connsiteX1" fmla="*/ 4447 w 593292"/>
                      <a:gd name="connsiteY1" fmla="*/ 40917 h 40916"/>
                      <a:gd name="connsiteX2" fmla="*/ 593293 w 593292"/>
                      <a:gd name="connsiteY2" fmla="*/ 40917 h 40916"/>
                      <a:gd name="connsiteX3" fmla="*/ 587955 w 593292"/>
                      <a:gd name="connsiteY3" fmla="*/ 0 h 40916"/>
                    </a:gdLst>
                    <a:ahLst/>
                    <a:cxnLst>
                      <a:cxn ang="0">
                        <a:pos x="connsiteX0" y="connsiteY0"/>
                      </a:cxn>
                      <a:cxn ang="0">
                        <a:pos x="connsiteX1" y="connsiteY1"/>
                      </a:cxn>
                      <a:cxn ang="0">
                        <a:pos x="connsiteX2" y="connsiteY2"/>
                      </a:cxn>
                      <a:cxn ang="0">
                        <a:pos x="connsiteX3" y="connsiteY3"/>
                      </a:cxn>
                    </a:cxnLst>
                    <a:rect l="l" t="t" r="r" b="b"/>
                    <a:pathLst>
                      <a:path w="593292" h="40916">
                        <a:moveTo>
                          <a:pt x="0" y="0"/>
                        </a:moveTo>
                        <a:lnTo>
                          <a:pt x="4447" y="40917"/>
                        </a:lnTo>
                        <a:lnTo>
                          <a:pt x="593293" y="40917"/>
                        </a:lnTo>
                        <a:lnTo>
                          <a:pt x="587955"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7" name="Freeform: Shape 696">
                    <a:extLst>
                      <a:ext uri="{FF2B5EF4-FFF2-40B4-BE49-F238E27FC236}">
                        <a16:creationId xmlns:a16="http://schemas.microsoft.com/office/drawing/2014/main" id="{2DC8AE83-836C-D974-E0AC-DD3480A705F5}"/>
                      </a:ext>
                    </a:extLst>
                  </p:cNvPr>
                  <p:cNvSpPr/>
                  <p:nvPr/>
                </p:nvSpPr>
                <p:spPr>
                  <a:xfrm>
                    <a:off x="7006841" y="1322677"/>
                    <a:ext cx="603966" cy="49811"/>
                  </a:xfrm>
                  <a:custGeom>
                    <a:avLst/>
                    <a:gdLst>
                      <a:gd name="connsiteX0" fmla="*/ 603966 w 603966"/>
                      <a:gd name="connsiteY0" fmla="*/ 49812 h 49811"/>
                      <a:gd name="connsiteX1" fmla="*/ 6226 w 603966"/>
                      <a:gd name="connsiteY1" fmla="*/ 49812 h 49811"/>
                      <a:gd name="connsiteX2" fmla="*/ 0 w 603966"/>
                      <a:gd name="connsiteY2" fmla="*/ 0 h 49811"/>
                      <a:gd name="connsiteX3" fmla="*/ 597740 w 603966"/>
                      <a:gd name="connsiteY3" fmla="*/ 0 h 49811"/>
                      <a:gd name="connsiteX4" fmla="*/ 603966 w 603966"/>
                      <a:gd name="connsiteY4" fmla="*/ 49812 h 49811"/>
                      <a:gd name="connsiteX5" fmla="*/ 14232 w 603966"/>
                      <a:gd name="connsiteY5" fmla="*/ 40917 h 49811"/>
                      <a:gd name="connsiteX6" fmla="*/ 594182 w 603966"/>
                      <a:gd name="connsiteY6" fmla="*/ 40917 h 49811"/>
                      <a:gd name="connsiteX7" fmla="*/ 590624 w 603966"/>
                      <a:gd name="connsiteY7" fmla="*/ 8895 h 49811"/>
                      <a:gd name="connsiteX8" fmla="*/ 9784 w 603966"/>
                      <a:gd name="connsiteY8" fmla="*/ 8895 h 49811"/>
                      <a:gd name="connsiteX9" fmla="*/ 14232 w 603966"/>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966" h="49811">
                        <a:moveTo>
                          <a:pt x="603966" y="49812"/>
                        </a:moveTo>
                        <a:lnTo>
                          <a:pt x="6226" y="49812"/>
                        </a:lnTo>
                        <a:lnTo>
                          <a:pt x="0" y="0"/>
                        </a:lnTo>
                        <a:lnTo>
                          <a:pt x="597740" y="0"/>
                        </a:lnTo>
                        <a:lnTo>
                          <a:pt x="603966" y="49812"/>
                        </a:lnTo>
                        <a:close/>
                        <a:moveTo>
                          <a:pt x="14232" y="40917"/>
                        </a:moveTo>
                        <a:lnTo>
                          <a:pt x="594182" y="40917"/>
                        </a:lnTo>
                        <a:lnTo>
                          <a:pt x="590624" y="8895"/>
                        </a:lnTo>
                        <a:lnTo>
                          <a:pt x="9784" y="8895"/>
                        </a:lnTo>
                        <a:lnTo>
                          <a:pt x="14232"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84" name="Freeform: Shape 683">
                  <a:extLst>
                    <a:ext uri="{FF2B5EF4-FFF2-40B4-BE49-F238E27FC236}">
                      <a16:creationId xmlns:a16="http://schemas.microsoft.com/office/drawing/2014/main" id="{72B07E19-961E-9D68-36A6-984154261F29}"/>
                    </a:ext>
                  </a:extLst>
                </p:cNvPr>
                <p:cNvSpPr/>
                <p:nvPr/>
              </p:nvSpPr>
              <p:spPr>
                <a:xfrm>
                  <a:off x="5106881" y="2136564"/>
                  <a:ext cx="453642" cy="40916"/>
                </a:xfrm>
                <a:custGeom>
                  <a:avLst/>
                  <a:gdLst>
                    <a:gd name="connsiteX0" fmla="*/ 0 w 453642"/>
                    <a:gd name="connsiteY0" fmla="*/ 0 h 40916"/>
                    <a:gd name="connsiteX1" fmla="*/ 0 w 453642"/>
                    <a:gd name="connsiteY1" fmla="*/ 40917 h 40916"/>
                    <a:gd name="connsiteX2" fmla="*/ 453642 w 453642"/>
                    <a:gd name="connsiteY2" fmla="*/ 40917 h 40916"/>
                    <a:gd name="connsiteX3" fmla="*/ 453642 w 453642"/>
                    <a:gd name="connsiteY3" fmla="*/ 0 h 40916"/>
                  </a:gdLst>
                  <a:ahLst/>
                  <a:cxnLst>
                    <a:cxn ang="0">
                      <a:pos x="connsiteX0" y="connsiteY0"/>
                    </a:cxn>
                    <a:cxn ang="0">
                      <a:pos x="connsiteX1" y="connsiteY1"/>
                    </a:cxn>
                    <a:cxn ang="0">
                      <a:pos x="connsiteX2" y="connsiteY2"/>
                    </a:cxn>
                    <a:cxn ang="0">
                      <a:pos x="connsiteX3" y="connsiteY3"/>
                    </a:cxn>
                  </a:cxnLst>
                  <a:rect l="l" t="t" r="r" b="b"/>
                  <a:pathLst>
                    <a:path w="453642" h="40916">
                      <a:moveTo>
                        <a:pt x="0" y="0"/>
                      </a:moveTo>
                      <a:lnTo>
                        <a:pt x="0" y="40917"/>
                      </a:lnTo>
                      <a:lnTo>
                        <a:pt x="453642" y="40917"/>
                      </a:lnTo>
                      <a:lnTo>
                        <a:pt x="453642"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85" name="Freeform: Shape 684">
                  <a:extLst>
                    <a:ext uri="{FF2B5EF4-FFF2-40B4-BE49-F238E27FC236}">
                      <a16:creationId xmlns:a16="http://schemas.microsoft.com/office/drawing/2014/main" id="{54360663-2202-DB28-350D-74715B5AD155}"/>
                    </a:ext>
                  </a:extLst>
                </p:cNvPr>
                <p:cNvSpPr/>
                <p:nvPr/>
              </p:nvSpPr>
              <p:spPr>
                <a:xfrm>
                  <a:off x="5613004" y="2136564"/>
                  <a:ext cx="115634" cy="40916"/>
                </a:xfrm>
                <a:custGeom>
                  <a:avLst/>
                  <a:gdLst>
                    <a:gd name="connsiteX0" fmla="*/ 0 w 115634"/>
                    <a:gd name="connsiteY0" fmla="*/ 0 h 40916"/>
                    <a:gd name="connsiteX1" fmla="*/ 0 w 115634"/>
                    <a:gd name="connsiteY1" fmla="*/ 40917 h 40916"/>
                    <a:gd name="connsiteX2" fmla="*/ 115634 w 115634"/>
                    <a:gd name="connsiteY2" fmla="*/ 40917 h 40916"/>
                    <a:gd name="connsiteX3" fmla="*/ 115634 w 115634"/>
                    <a:gd name="connsiteY3" fmla="*/ 0 h 40916"/>
                  </a:gdLst>
                  <a:ahLst/>
                  <a:cxnLst>
                    <a:cxn ang="0">
                      <a:pos x="connsiteX0" y="connsiteY0"/>
                    </a:cxn>
                    <a:cxn ang="0">
                      <a:pos x="connsiteX1" y="connsiteY1"/>
                    </a:cxn>
                    <a:cxn ang="0">
                      <a:pos x="connsiteX2" y="connsiteY2"/>
                    </a:cxn>
                    <a:cxn ang="0">
                      <a:pos x="connsiteX3" y="connsiteY3"/>
                    </a:cxn>
                  </a:cxnLst>
                  <a:rect l="l" t="t" r="r" b="b"/>
                  <a:pathLst>
                    <a:path w="115634" h="40916">
                      <a:moveTo>
                        <a:pt x="0" y="0"/>
                      </a:moveTo>
                      <a:lnTo>
                        <a:pt x="0" y="40917"/>
                      </a:lnTo>
                      <a:lnTo>
                        <a:pt x="115634" y="40917"/>
                      </a:lnTo>
                      <a:lnTo>
                        <a:pt x="115634"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86" name="Freeform: Shape 685">
                  <a:extLst>
                    <a:ext uri="{FF2B5EF4-FFF2-40B4-BE49-F238E27FC236}">
                      <a16:creationId xmlns:a16="http://schemas.microsoft.com/office/drawing/2014/main" id="{DBD1FC77-DDF8-9D14-4546-C4A17FC9D161}"/>
                    </a:ext>
                  </a:extLst>
                </p:cNvPr>
                <p:cNvSpPr/>
                <p:nvPr/>
              </p:nvSpPr>
              <p:spPr>
                <a:xfrm>
                  <a:off x="5502706" y="2012925"/>
                  <a:ext cx="231268" cy="40916"/>
                </a:xfrm>
                <a:custGeom>
                  <a:avLst/>
                  <a:gdLst>
                    <a:gd name="connsiteX0" fmla="*/ 0 w 231268"/>
                    <a:gd name="connsiteY0" fmla="*/ 0 h 40916"/>
                    <a:gd name="connsiteX1" fmla="*/ 0 w 231268"/>
                    <a:gd name="connsiteY1" fmla="*/ 40917 h 40916"/>
                    <a:gd name="connsiteX2" fmla="*/ 230379 w 231268"/>
                    <a:gd name="connsiteY2" fmla="*/ 40917 h 40916"/>
                    <a:gd name="connsiteX3" fmla="*/ 231268 w 231268"/>
                    <a:gd name="connsiteY3" fmla="*/ 0 h 40916"/>
                  </a:gdLst>
                  <a:ahLst/>
                  <a:cxnLst>
                    <a:cxn ang="0">
                      <a:pos x="connsiteX0" y="connsiteY0"/>
                    </a:cxn>
                    <a:cxn ang="0">
                      <a:pos x="connsiteX1" y="connsiteY1"/>
                    </a:cxn>
                    <a:cxn ang="0">
                      <a:pos x="connsiteX2" y="connsiteY2"/>
                    </a:cxn>
                    <a:cxn ang="0">
                      <a:pos x="connsiteX3" y="connsiteY3"/>
                    </a:cxn>
                  </a:cxnLst>
                  <a:rect l="l" t="t" r="r" b="b"/>
                  <a:pathLst>
                    <a:path w="231268" h="40916">
                      <a:moveTo>
                        <a:pt x="0" y="0"/>
                      </a:moveTo>
                      <a:lnTo>
                        <a:pt x="0" y="40917"/>
                      </a:lnTo>
                      <a:lnTo>
                        <a:pt x="230379" y="40917"/>
                      </a:lnTo>
                      <a:lnTo>
                        <a:pt x="231268"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87" name="Freeform: Shape 686">
                  <a:extLst>
                    <a:ext uri="{FF2B5EF4-FFF2-40B4-BE49-F238E27FC236}">
                      <a16:creationId xmlns:a16="http://schemas.microsoft.com/office/drawing/2014/main" id="{BC4BC586-01E6-843E-879C-C7850048998B}"/>
                    </a:ext>
                  </a:extLst>
                </p:cNvPr>
                <p:cNvSpPr/>
                <p:nvPr/>
              </p:nvSpPr>
              <p:spPr>
                <a:xfrm>
                  <a:off x="5228742" y="2012925"/>
                  <a:ext cx="227710" cy="40916"/>
                </a:xfrm>
                <a:custGeom>
                  <a:avLst/>
                  <a:gdLst>
                    <a:gd name="connsiteX0" fmla="*/ 890 w 227710"/>
                    <a:gd name="connsiteY0" fmla="*/ 0 h 40916"/>
                    <a:gd name="connsiteX1" fmla="*/ 0 w 227710"/>
                    <a:gd name="connsiteY1" fmla="*/ 40917 h 40916"/>
                    <a:gd name="connsiteX2" fmla="*/ 227711 w 227710"/>
                    <a:gd name="connsiteY2" fmla="*/ 40917 h 40916"/>
                    <a:gd name="connsiteX3" fmla="*/ 226821 w 227710"/>
                    <a:gd name="connsiteY3" fmla="*/ 0 h 40916"/>
                  </a:gdLst>
                  <a:ahLst/>
                  <a:cxnLst>
                    <a:cxn ang="0">
                      <a:pos x="connsiteX0" y="connsiteY0"/>
                    </a:cxn>
                    <a:cxn ang="0">
                      <a:pos x="connsiteX1" y="connsiteY1"/>
                    </a:cxn>
                    <a:cxn ang="0">
                      <a:pos x="connsiteX2" y="connsiteY2"/>
                    </a:cxn>
                    <a:cxn ang="0">
                      <a:pos x="connsiteX3" y="connsiteY3"/>
                    </a:cxn>
                  </a:cxnLst>
                  <a:rect l="l" t="t" r="r" b="b"/>
                  <a:pathLst>
                    <a:path w="227710" h="40916">
                      <a:moveTo>
                        <a:pt x="890" y="0"/>
                      </a:moveTo>
                      <a:lnTo>
                        <a:pt x="0" y="40917"/>
                      </a:lnTo>
                      <a:lnTo>
                        <a:pt x="227711" y="40917"/>
                      </a:lnTo>
                      <a:lnTo>
                        <a:pt x="226821"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88" name="Freeform: Shape 687">
                  <a:extLst>
                    <a:ext uri="{FF2B5EF4-FFF2-40B4-BE49-F238E27FC236}">
                      <a16:creationId xmlns:a16="http://schemas.microsoft.com/office/drawing/2014/main" id="{F97BE0B0-B3CC-7868-5664-05DB896D2956}"/>
                    </a:ext>
                  </a:extLst>
                </p:cNvPr>
                <p:cNvSpPr/>
                <p:nvPr/>
              </p:nvSpPr>
              <p:spPr>
                <a:xfrm>
                  <a:off x="5944785" y="2012925"/>
                  <a:ext cx="688468" cy="40916"/>
                </a:xfrm>
                <a:custGeom>
                  <a:avLst/>
                  <a:gdLst>
                    <a:gd name="connsiteX0" fmla="*/ 0 w 688468"/>
                    <a:gd name="connsiteY0" fmla="*/ 0 h 40916"/>
                    <a:gd name="connsiteX1" fmla="*/ 1779 w 688468"/>
                    <a:gd name="connsiteY1" fmla="*/ 40917 h 40916"/>
                    <a:gd name="connsiteX2" fmla="*/ 688469 w 688468"/>
                    <a:gd name="connsiteY2" fmla="*/ 40917 h 40916"/>
                    <a:gd name="connsiteX3" fmla="*/ 685800 w 688468"/>
                    <a:gd name="connsiteY3" fmla="*/ 0 h 40916"/>
                  </a:gdLst>
                  <a:ahLst/>
                  <a:cxnLst>
                    <a:cxn ang="0">
                      <a:pos x="connsiteX0" y="connsiteY0"/>
                    </a:cxn>
                    <a:cxn ang="0">
                      <a:pos x="connsiteX1" y="connsiteY1"/>
                    </a:cxn>
                    <a:cxn ang="0">
                      <a:pos x="connsiteX2" y="connsiteY2"/>
                    </a:cxn>
                    <a:cxn ang="0">
                      <a:pos x="connsiteX3" y="connsiteY3"/>
                    </a:cxn>
                  </a:cxnLst>
                  <a:rect l="l" t="t" r="r" b="b"/>
                  <a:pathLst>
                    <a:path w="688468" h="40916">
                      <a:moveTo>
                        <a:pt x="0" y="0"/>
                      </a:moveTo>
                      <a:lnTo>
                        <a:pt x="1779" y="40917"/>
                      </a:lnTo>
                      <a:lnTo>
                        <a:pt x="688469" y="40917"/>
                      </a:lnTo>
                      <a:lnTo>
                        <a:pt x="68580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89" name="Freeform: Shape 688">
                  <a:extLst>
                    <a:ext uri="{FF2B5EF4-FFF2-40B4-BE49-F238E27FC236}">
                      <a16:creationId xmlns:a16="http://schemas.microsoft.com/office/drawing/2014/main" id="{8AFE6A86-B926-32CD-05A8-6E1F09948230}"/>
                    </a:ext>
                  </a:extLst>
                </p:cNvPr>
                <p:cNvSpPr/>
                <p:nvPr/>
              </p:nvSpPr>
              <p:spPr>
                <a:xfrm>
                  <a:off x="6281014" y="2136564"/>
                  <a:ext cx="1118983" cy="40916"/>
                </a:xfrm>
                <a:custGeom>
                  <a:avLst/>
                  <a:gdLst>
                    <a:gd name="connsiteX0" fmla="*/ 0 w 1118983"/>
                    <a:gd name="connsiteY0" fmla="*/ 0 h 40916"/>
                    <a:gd name="connsiteX1" fmla="*/ 2668 w 1118983"/>
                    <a:gd name="connsiteY1" fmla="*/ 40917 h 40916"/>
                    <a:gd name="connsiteX2" fmla="*/ 1118984 w 1118983"/>
                    <a:gd name="connsiteY2" fmla="*/ 40917 h 40916"/>
                    <a:gd name="connsiteX3" fmla="*/ 1116315 w 1118983"/>
                    <a:gd name="connsiteY3" fmla="*/ 0 h 40916"/>
                  </a:gdLst>
                  <a:ahLst/>
                  <a:cxnLst>
                    <a:cxn ang="0">
                      <a:pos x="connsiteX0" y="connsiteY0"/>
                    </a:cxn>
                    <a:cxn ang="0">
                      <a:pos x="connsiteX1" y="connsiteY1"/>
                    </a:cxn>
                    <a:cxn ang="0">
                      <a:pos x="connsiteX2" y="connsiteY2"/>
                    </a:cxn>
                    <a:cxn ang="0">
                      <a:pos x="connsiteX3" y="connsiteY3"/>
                    </a:cxn>
                  </a:cxnLst>
                  <a:rect l="l" t="t" r="r" b="b"/>
                  <a:pathLst>
                    <a:path w="1118983" h="40916">
                      <a:moveTo>
                        <a:pt x="0" y="0"/>
                      </a:moveTo>
                      <a:lnTo>
                        <a:pt x="2668" y="40917"/>
                      </a:lnTo>
                      <a:lnTo>
                        <a:pt x="1118984" y="40917"/>
                      </a:lnTo>
                      <a:lnTo>
                        <a:pt x="1116315"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0" name="Freeform: Shape 689">
                  <a:extLst>
                    <a:ext uri="{FF2B5EF4-FFF2-40B4-BE49-F238E27FC236}">
                      <a16:creationId xmlns:a16="http://schemas.microsoft.com/office/drawing/2014/main" id="{83B935A3-61A3-E2FF-036B-992ED6BB0642}"/>
                    </a:ext>
                  </a:extLst>
                </p:cNvPr>
                <p:cNvSpPr/>
                <p:nvPr/>
              </p:nvSpPr>
              <p:spPr>
                <a:xfrm>
                  <a:off x="5946564" y="2136564"/>
                  <a:ext cx="286417" cy="40916"/>
                </a:xfrm>
                <a:custGeom>
                  <a:avLst/>
                  <a:gdLst>
                    <a:gd name="connsiteX0" fmla="*/ 0 w 286417"/>
                    <a:gd name="connsiteY0" fmla="*/ 0 h 40916"/>
                    <a:gd name="connsiteX1" fmla="*/ 1779 w 286417"/>
                    <a:gd name="connsiteY1" fmla="*/ 40917 h 40916"/>
                    <a:gd name="connsiteX2" fmla="*/ 286417 w 286417"/>
                    <a:gd name="connsiteY2" fmla="*/ 40917 h 40916"/>
                    <a:gd name="connsiteX3" fmla="*/ 283748 w 286417"/>
                    <a:gd name="connsiteY3" fmla="*/ 0 h 40916"/>
                  </a:gdLst>
                  <a:ahLst/>
                  <a:cxnLst>
                    <a:cxn ang="0">
                      <a:pos x="connsiteX0" y="connsiteY0"/>
                    </a:cxn>
                    <a:cxn ang="0">
                      <a:pos x="connsiteX1" y="connsiteY1"/>
                    </a:cxn>
                    <a:cxn ang="0">
                      <a:pos x="connsiteX2" y="connsiteY2"/>
                    </a:cxn>
                    <a:cxn ang="0">
                      <a:pos x="connsiteX3" y="connsiteY3"/>
                    </a:cxn>
                  </a:cxnLst>
                  <a:rect l="l" t="t" r="r" b="b"/>
                  <a:pathLst>
                    <a:path w="286417" h="40916">
                      <a:moveTo>
                        <a:pt x="0" y="0"/>
                      </a:moveTo>
                      <a:lnTo>
                        <a:pt x="1779" y="40917"/>
                      </a:lnTo>
                      <a:lnTo>
                        <a:pt x="286417" y="40917"/>
                      </a:lnTo>
                      <a:lnTo>
                        <a:pt x="283748"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1" name="Freeform: Shape 690">
                  <a:extLst>
                    <a:ext uri="{FF2B5EF4-FFF2-40B4-BE49-F238E27FC236}">
                      <a16:creationId xmlns:a16="http://schemas.microsoft.com/office/drawing/2014/main" id="{6BB28415-DC04-1B33-AFC6-6ED1D702AC6B}"/>
                    </a:ext>
                  </a:extLst>
                </p:cNvPr>
                <p:cNvSpPr/>
                <p:nvPr/>
              </p:nvSpPr>
              <p:spPr>
                <a:xfrm>
                  <a:off x="6700855" y="2012925"/>
                  <a:ext cx="210810" cy="40916"/>
                </a:xfrm>
                <a:custGeom>
                  <a:avLst/>
                  <a:gdLst>
                    <a:gd name="connsiteX0" fmla="*/ 0 w 210810"/>
                    <a:gd name="connsiteY0" fmla="*/ 0 h 40916"/>
                    <a:gd name="connsiteX1" fmla="*/ 2668 w 210810"/>
                    <a:gd name="connsiteY1" fmla="*/ 40917 h 40916"/>
                    <a:gd name="connsiteX2" fmla="*/ 210810 w 210810"/>
                    <a:gd name="connsiteY2" fmla="*/ 40917 h 40916"/>
                    <a:gd name="connsiteX3" fmla="*/ 209031 w 210810"/>
                    <a:gd name="connsiteY3" fmla="*/ 0 h 40916"/>
                  </a:gdLst>
                  <a:ahLst/>
                  <a:cxnLst>
                    <a:cxn ang="0">
                      <a:pos x="connsiteX0" y="connsiteY0"/>
                    </a:cxn>
                    <a:cxn ang="0">
                      <a:pos x="connsiteX1" y="connsiteY1"/>
                    </a:cxn>
                    <a:cxn ang="0">
                      <a:pos x="connsiteX2" y="connsiteY2"/>
                    </a:cxn>
                    <a:cxn ang="0">
                      <a:pos x="connsiteX3" y="connsiteY3"/>
                    </a:cxn>
                  </a:cxnLst>
                  <a:rect l="l" t="t" r="r" b="b"/>
                  <a:pathLst>
                    <a:path w="210810" h="40916">
                      <a:moveTo>
                        <a:pt x="0" y="0"/>
                      </a:moveTo>
                      <a:lnTo>
                        <a:pt x="2668" y="40917"/>
                      </a:lnTo>
                      <a:lnTo>
                        <a:pt x="210810" y="40917"/>
                      </a:lnTo>
                      <a:lnTo>
                        <a:pt x="209031"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2" name="Freeform: Shape 691">
                  <a:extLst>
                    <a:ext uri="{FF2B5EF4-FFF2-40B4-BE49-F238E27FC236}">
                      <a16:creationId xmlns:a16="http://schemas.microsoft.com/office/drawing/2014/main" id="{67240D91-CA24-5628-80C9-693392C42618}"/>
                    </a:ext>
                  </a:extLst>
                </p:cNvPr>
                <p:cNvSpPr/>
                <p:nvPr/>
              </p:nvSpPr>
              <p:spPr>
                <a:xfrm>
                  <a:off x="7469378" y="2136564"/>
                  <a:ext cx="335338" cy="40916"/>
                </a:xfrm>
                <a:custGeom>
                  <a:avLst/>
                  <a:gdLst>
                    <a:gd name="connsiteX0" fmla="*/ 0 w 335338"/>
                    <a:gd name="connsiteY0" fmla="*/ 0 h 40916"/>
                    <a:gd name="connsiteX1" fmla="*/ 1779 w 335338"/>
                    <a:gd name="connsiteY1" fmla="*/ 40917 h 40916"/>
                    <a:gd name="connsiteX2" fmla="*/ 335339 w 335338"/>
                    <a:gd name="connsiteY2" fmla="*/ 40917 h 40916"/>
                    <a:gd name="connsiteX3" fmla="*/ 332670 w 335338"/>
                    <a:gd name="connsiteY3" fmla="*/ 0 h 40916"/>
                  </a:gdLst>
                  <a:ahLst/>
                  <a:cxnLst>
                    <a:cxn ang="0">
                      <a:pos x="connsiteX0" y="connsiteY0"/>
                    </a:cxn>
                    <a:cxn ang="0">
                      <a:pos x="connsiteX1" y="connsiteY1"/>
                    </a:cxn>
                    <a:cxn ang="0">
                      <a:pos x="connsiteX2" y="connsiteY2"/>
                    </a:cxn>
                    <a:cxn ang="0">
                      <a:pos x="connsiteX3" y="connsiteY3"/>
                    </a:cxn>
                  </a:cxnLst>
                  <a:rect l="l" t="t" r="r" b="b"/>
                  <a:pathLst>
                    <a:path w="335338" h="40916">
                      <a:moveTo>
                        <a:pt x="0" y="0"/>
                      </a:moveTo>
                      <a:lnTo>
                        <a:pt x="1779" y="40917"/>
                      </a:lnTo>
                      <a:lnTo>
                        <a:pt x="335339" y="40917"/>
                      </a:lnTo>
                      <a:lnTo>
                        <a:pt x="332670" y="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93" name="Graphic 299">
                  <a:extLst>
                    <a:ext uri="{FF2B5EF4-FFF2-40B4-BE49-F238E27FC236}">
                      <a16:creationId xmlns:a16="http://schemas.microsoft.com/office/drawing/2014/main" id="{1034BDEC-B038-089B-6F17-875315B4F199}"/>
                    </a:ext>
                  </a:extLst>
                </p:cNvPr>
                <p:cNvGrpSpPr/>
                <p:nvPr/>
              </p:nvGrpSpPr>
              <p:grpSpPr>
                <a:xfrm>
                  <a:off x="6997056" y="2008477"/>
                  <a:ext cx="603966" cy="49811"/>
                  <a:chOff x="6997056" y="2008477"/>
                  <a:chExt cx="603966" cy="49811"/>
                </a:xfrm>
              </p:grpSpPr>
              <p:sp>
                <p:nvSpPr>
                  <p:cNvPr id="694" name="Freeform: Shape 693">
                    <a:extLst>
                      <a:ext uri="{FF2B5EF4-FFF2-40B4-BE49-F238E27FC236}">
                        <a16:creationId xmlns:a16="http://schemas.microsoft.com/office/drawing/2014/main" id="{7E618770-D05B-568A-4D46-33A40286B475}"/>
                      </a:ext>
                    </a:extLst>
                  </p:cNvPr>
                  <p:cNvSpPr/>
                  <p:nvPr/>
                </p:nvSpPr>
                <p:spPr>
                  <a:xfrm>
                    <a:off x="7002394" y="2012925"/>
                    <a:ext cx="594181" cy="40916"/>
                  </a:xfrm>
                  <a:custGeom>
                    <a:avLst/>
                    <a:gdLst>
                      <a:gd name="connsiteX0" fmla="*/ 0 w 594181"/>
                      <a:gd name="connsiteY0" fmla="*/ 0 h 40916"/>
                      <a:gd name="connsiteX1" fmla="*/ 5337 w 594181"/>
                      <a:gd name="connsiteY1" fmla="*/ 40917 h 40916"/>
                      <a:gd name="connsiteX2" fmla="*/ 594182 w 594181"/>
                      <a:gd name="connsiteY2" fmla="*/ 40917 h 40916"/>
                      <a:gd name="connsiteX3" fmla="*/ 588845 w 594181"/>
                      <a:gd name="connsiteY3" fmla="*/ 0 h 40916"/>
                    </a:gdLst>
                    <a:ahLst/>
                    <a:cxnLst>
                      <a:cxn ang="0">
                        <a:pos x="connsiteX0" y="connsiteY0"/>
                      </a:cxn>
                      <a:cxn ang="0">
                        <a:pos x="connsiteX1" y="connsiteY1"/>
                      </a:cxn>
                      <a:cxn ang="0">
                        <a:pos x="connsiteX2" y="connsiteY2"/>
                      </a:cxn>
                      <a:cxn ang="0">
                        <a:pos x="connsiteX3" y="connsiteY3"/>
                      </a:cxn>
                    </a:cxnLst>
                    <a:rect l="l" t="t" r="r" b="b"/>
                    <a:pathLst>
                      <a:path w="594181" h="40916">
                        <a:moveTo>
                          <a:pt x="0" y="0"/>
                        </a:moveTo>
                        <a:lnTo>
                          <a:pt x="5337" y="40917"/>
                        </a:lnTo>
                        <a:lnTo>
                          <a:pt x="594182" y="40917"/>
                        </a:lnTo>
                        <a:lnTo>
                          <a:pt x="588845"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95" name="Freeform: Shape 694">
                    <a:extLst>
                      <a:ext uri="{FF2B5EF4-FFF2-40B4-BE49-F238E27FC236}">
                        <a16:creationId xmlns:a16="http://schemas.microsoft.com/office/drawing/2014/main" id="{F21BDC70-0C08-D466-FFD1-68F6440D9930}"/>
                      </a:ext>
                    </a:extLst>
                  </p:cNvPr>
                  <p:cNvSpPr/>
                  <p:nvPr/>
                </p:nvSpPr>
                <p:spPr>
                  <a:xfrm>
                    <a:off x="6997056" y="2008477"/>
                    <a:ext cx="603966" cy="49811"/>
                  </a:xfrm>
                  <a:custGeom>
                    <a:avLst/>
                    <a:gdLst>
                      <a:gd name="connsiteX0" fmla="*/ 603967 w 603966"/>
                      <a:gd name="connsiteY0" fmla="*/ 49812 h 49811"/>
                      <a:gd name="connsiteX1" fmla="*/ 6227 w 603966"/>
                      <a:gd name="connsiteY1" fmla="*/ 49812 h 49811"/>
                      <a:gd name="connsiteX2" fmla="*/ 0 w 603966"/>
                      <a:gd name="connsiteY2" fmla="*/ 0 h 49811"/>
                      <a:gd name="connsiteX3" fmla="*/ 597740 w 603966"/>
                      <a:gd name="connsiteY3" fmla="*/ 0 h 49811"/>
                      <a:gd name="connsiteX4" fmla="*/ 603967 w 603966"/>
                      <a:gd name="connsiteY4" fmla="*/ 49812 h 49811"/>
                      <a:gd name="connsiteX5" fmla="*/ 14232 w 603966"/>
                      <a:gd name="connsiteY5" fmla="*/ 40917 h 49811"/>
                      <a:gd name="connsiteX6" fmla="*/ 594182 w 603966"/>
                      <a:gd name="connsiteY6" fmla="*/ 40917 h 49811"/>
                      <a:gd name="connsiteX7" fmla="*/ 590624 w 603966"/>
                      <a:gd name="connsiteY7" fmla="*/ 8895 h 49811"/>
                      <a:gd name="connsiteX8" fmla="*/ 10674 w 603966"/>
                      <a:gd name="connsiteY8" fmla="*/ 8895 h 49811"/>
                      <a:gd name="connsiteX9" fmla="*/ 14232 w 603966"/>
                      <a:gd name="connsiteY9" fmla="*/ 40917 h 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966" h="49811">
                        <a:moveTo>
                          <a:pt x="603967" y="49812"/>
                        </a:moveTo>
                        <a:lnTo>
                          <a:pt x="6227" y="49812"/>
                        </a:lnTo>
                        <a:lnTo>
                          <a:pt x="0" y="0"/>
                        </a:lnTo>
                        <a:lnTo>
                          <a:pt x="597740" y="0"/>
                        </a:lnTo>
                        <a:lnTo>
                          <a:pt x="603967" y="49812"/>
                        </a:lnTo>
                        <a:close/>
                        <a:moveTo>
                          <a:pt x="14232" y="40917"/>
                        </a:moveTo>
                        <a:lnTo>
                          <a:pt x="594182" y="40917"/>
                        </a:lnTo>
                        <a:lnTo>
                          <a:pt x="590624" y="8895"/>
                        </a:lnTo>
                        <a:lnTo>
                          <a:pt x="10674" y="8895"/>
                        </a:lnTo>
                        <a:lnTo>
                          <a:pt x="14232" y="409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326" name="Graphic 299">
              <a:extLst>
                <a:ext uri="{FF2B5EF4-FFF2-40B4-BE49-F238E27FC236}">
                  <a16:creationId xmlns:a16="http://schemas.microsoft.com/office/drawing/2014/main" id="{4922954C-42FA-4D60-D713-762552BA62C0}"/>
                </a:ext>
              </a:extLst>
            </p:cNvPr>
            <p:cNvGrpSpPr/>
            <p:nvPr/>
          </p:nvGrpSpPr>
          <p:grpSpPr>
            <a:xfrm>
              <a:off x="6167159" y="1960445"/>
              <a:ext cx="3113229" cy="2043168"/>
              <a:chOff x="6167159" y="1960445"/>
              <a:chExt cx="3113229" cy="2043168"/>
            </a:xfrm>
          </p:grpSpPr>
          <p:grpSp>
            <p:nvGrpSpPr>
              <p:cNvPr id="598" name="Graphic 299">
                <a:extLst>
                  <a:ext uri="{FF2B5EF4-FFF2-40B4-BE49-F238E27FC236}">
                    <a16:creationId xmlns:a16="http://schemas.microsoft.com/office/drawing/2014/main" id="{E7DED5FD-90FB-2607-35AD-DB19230A295D}"/>
                  </a:ext>
                </a:extLst>
              </p:cNvPr>
              <p:cNvGrpSpPr/>
              <p:nvPr/>
            </p:nvGrpSpPr>
            <p:grpSpPr>
              <a:xfrm>
                <a:off x="6167159" y="1960445"/>
                <a:ext cx="3113229" cy="2043168"/>
                <a:chOff x="6167159" y="1960445"/>
                <a:chExt cx="3113229" cy="2043168"/>
              </a:xfrm>
            </p:grpSpPr>
            <p:grpSp>
              <p:nvGrpSpPr>
                <p:cNvPr id="636" name="Graphic 299">
                  <a:extLst>
                    <a:ext uri="{FF2B5EF4-FFF2-40B4-BE49-F238E27FC236}">
                      <a16:creationId xmlns:a16="http://schemas.microsoft.com/office/drawing/2014/main" id="{4A22CDC4-2863-B113-15DF-DDDB3782AF2C}"/>
                    </a:ext>
                  </a:extLst>
                </p:cNvPr>
                <p:cNvGrpSpPr/>
                <p:nvPr/>
              </p:nvGrpSpPr>
              <p:grpSpPr>
                <a:xfrm>
                  <a:off x="6167159" y="1960445"/>
                  <a:ext cx="3113229" cy="2043168"/>
                  <a:chOff x="6167159" y="1960445"/>
                  <a:chExt cx="3113229" cy="2043168"/>
                </a:xfrm>
              </p:grpSpPr>
              <p:sp>
                <p:nvSpPr>
                  <p:cNvPr id="643" name="Freeform: Shape 642">
                    <a:extLst>
                      <a:ext uri="{FF2B5EF4-FFF2-40B4-BE49-F238E27FC236}">
                        <a16:creationId xmlns:a16="http://schemas.microsoft.com/office/drawing/2014/main" id="{4810C1D0-3792-E17F-A605-9020480315A7}"/>
                      </a:ext>
                    </a:extLst>
                  </p:cNvPr>
                  <p:cNvSpPr/>
                  <p:nvPr/>
                </p:nvSpPr>
                <p:spPr>
                  <a:xfrm>
                    <a:off x="6171606" y="1964892"/>
                    <a:ext cx="3104334" cy="2033383"/>
                  </a:xfrm>
                  <a:custGeom>
                    <a:avLst/>
                    <a:gdLst>
                      <a:gd name="connsiteX0" fmla="*/ 3104335 w 3104334"/>
                      <a:gd name="connsiteY0" fmla="*/ 96955 h 2033383"/>
                      <a:gd name="connsiteX1" fmla="*/ 3104335 w 3104334"/>
                      <a:gd name="connsiteY1" fmla="*/ 1957777 h 2033383"/>
                      <a:gd name="connsiteX2" fmla="*/ 3028728 w 3104334"/>
                      <a:gd name="connsiteY2" fmla="*/ 2033384 h 2033383"/>
                      <a:gd name="connsiteX3" fmla="*/ 75607 w 3104334"/>
                      <a:gd name="connsiteY3" fmla="*/ 2033384 h 2033383"/>
                      <a:gd name="connsiteX4" fmla="*/ 0 w 3104334"/>
                      <a:gd name="connsiteY4" fmla="*/ 1957777 h 2033383"/>
                      <a:gd name="connsiteX5" fmla="*/ 0 w 3104334"/>
                      <a:gd name="connsiteY5" fmla="*/ 96955 h 2033383"/>
                      <a:gd name="connsiteX6" fmla="*/ 96955 w 3104334"/>
                      <a:gd name="connsiteY6" fmla="*/ 0 h 2033383"/>
                      <a:gd name="connsiteX7" fmla="*/ 3007380 w 3104334"/>
                      <a:gd name="connsiteY7" fmla="*/ 0 h 2033383"/>
                      <a:gd name="connsiteX8" fmla="*/ 3104335 w 3104334"/>
                      <a:gd name="connsiteY8" fmla="*/ 96955 h 203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4334" h="2033383">
                        <a:moveTo>
                          <a:pt x="3104335" y="96955"/>
                        </a:moveTo>
                        <a:lnTo>
                          <a:pt x="3104335" y="1957777"/>
                        </a:lnTo>
                        <a:cubicBezTo>
                          <a:pt x="3104335" y="1999583"/>
                          <a:pt x="3070534" y="2033384"/>
                          <a:pt x="3028728" y="2033384"/>
                        </a:cubicBezTo>
                        <a:lnTo>
                          <a:pt x="75607" y="2033384"/>
                        </a:lnTo>
                        <a:cubicBezTo>
                          <a:pt x="33801" y="2033384"/>
                          <a:pt x="0" y="1999583"/>
                          <a:pt x="0" y="1957777"/>
                        </a:cubicBezTo>
                        <a:lnTo>
                          <a:pt x="0" y="96955"/>
                        </a:lnTo>
                        <a:cubicBezTo>
                          <a:pt x="0" y="43585"/>
                          <a:pt x="43585" y="0"/>
                          <a:pt x="96955" y="0"/>
                        </a:cubicBezTo>
                        <a:lnTo>
                          <a:pt x="3007380" y="0"/>
                        </a:lnTo>
                        <a:cubicBezTo>
                          <a:pt x="3060749" y="0"/>
                          <a:pt x="3104335" y="43585"/>
                          <a:pt x="3104335" y="9695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44" name="Freeform: Shape 643">
                    <a:extLst>
                      <a:ext uri="{FF2B5EF4-FFF2-40B4-BE49-F238E27FC236}">
                        <a16:creationId xmlns:a16="http://schemas.microsoft.com/office/drawing/2014/main" id="{1FEA4F99-9055-5233-457A-D8EC8444EE80}"/>
                      </a:ext>
                    </a:extLst>
                  </p:cNvPr>
                  <p:cNvSpPr/>
                  <p:nvPr/>
                </p:nvSpPr>
                <p:spPr>
                  <a:xfrm>
                    <a:off x="6167159" y="1960445"/>
                    <a:ext cx="3113229" cy="2043168"/>
                  </a:xfrm>
                  <a:custGeom>
                    <a:avLst/>
                    <a:gdLst>
                      <a:gd name="connsiteX0" fmla="*/ 3032286 w 3113229"/>
                      <a:gd name="connsiteY0" fmla="*/ 2043168 h 2043168"/>
                      <a:gd name="connsiteX1" fmla="*/ 80054 w 3113229"/>
                      <a:gd name="connsiteY1" fmla="*/ 2043168 h 2043168"/>
                      <a:gd name="connsiteX2" fmla="*/ 0 w 3113229"/>
                      <a:gd name="connsiteY2" fmla="*/ 1963114 h 2043168"/>
                      <a:gd name="connsiteX3" fmla="*/ 0 w 3113229"/>
                      <a:gd name="connsiteY3" fmla="*/ 101402 h 2043168"/>
                      <a:gd name="connsiteX4" fmla="*/ 101403 w 3113229"/>
                      <a:gd name="connsiteY4" fmla="*/ 0 h 2043168"/>
                      <a:gd name="connsiteX5" fmla="*/ 3011827 w 3113229"/>
                      <a:gd name="connsiteY5" fmla="*/ 0 h 2043168"/>
                      <a:gd name="connsiteX6" fmla="*/ 3113230 w 3113229"/>
                      <a:gd name="connsiteY6" fmla="*/ 101402 h 2043168"/>
                      <a:gd name="connsiteX7" fmla="*/ 3113230 w 3113229"/>
                      <a:gd name="connsiteY7" fmla="*/ 1962224 h 2043168"/>
                      <a:gd name="connsiteX8" fmla="*/ 3032286 w 3113229"/>
                      <a:gd name="connsiteY8" fmla="*/ 2043168 h 2043168"/>
                      <a:gd name="connsiteX9" fmla="*/ 101403 w 3113229"/>
                      <a:gd name="connsiteY9" fmla="*/ 8895 h 2043168"/>
                      <a:gd name="connsiteX10" fmla="*/ 8895 w 3113229"/>
                      <a:gd name="connsiteY10" fmla="*/ 101402 h 2043168"/>
                      <a:gd name="connsiteX11" fmla="*/ 8895 w 3113229"/>
                      <a:gd name="connsiteY11" fmla="*/ 1962224 h 2043168"/>
                      <a:gd name="connsiteX12" fmla="*/ 80054 w 3113229"/>
                      <a:gd name="connsiteY12" fmla="*/ 2033384 h 2043168"/>
                      <a:gd name="connsiteX13" fmla="*/ 3032286 w 3113229"/>
                      <a:gd name="connsiteY13" fmla="*/ 2033384 h 2043168"/>
                      <a:gd name="connsiteX14" fmla="*/ 3103445 w 3113229"/>
                      <a:gd name="connsiteY14" fmla="*/ 1962224 h 2043168"/>
                      <a:gd name="connsiteX15" fmla="*/ 3103445 w 3113229"/>
                      <a:gd name="connsiteY15" fmla="*/ 101402 h 2043168"/>
                      <a:gd name="connsiteX16" fmla="*/ 3010938 w 3113229"/>
                      <a:gd name="connsiteY16" fmla="*/ 8895 h 2043168"/>
                      <a:gd name="connsiteX17" fmla="*/ 101403 w 3113229"/>
                      <a:gd name="connsiteY17" fmla="*/ 8895 h 204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13229" h="2043168">
                        <a:moveTo>
                          <a:pt x="3032286" y="2043168"/>
                        </a:moveTo>
                        <a:lnTo>
                          <a:pt x="80054" y="2043168"/>
                        </a:lnTo>
                        <a:cubicBezTo>
                          <a:pt x="35580" y="2043168"/>
                          <a:pt x="0" y="2006699"/>
                          <a:pt x="0" y="1963114"/>
                        </a:cubicBezTo>
                        <a:lnTo>
                          <a:pt x="0" y="101402"/>
                        </a:lnTo>
                        <a:cubicBezTo>
                          <a:pt x="0" y="45364"/>
                          <a:pt x="45364" y="0"/>
                          <a:pt x="101403" y="0"/>
                        </a:cubicBezTo>
                        <a:lnTo>
                          <a:pt x="3011827" y="0"/>
                        </a:lnTo>
                        <a:cubicBezTo>
                          <a:pt x="3067866" y="0"/>
                          <a:pt x="3113230" y="45364"/>
                          <a:pt x="3113230" y="101402"/>
                        </a:cubicBezTo>
                        <a:lnTo>
                          <a:pt x="3113230" y="1962224"/>
                        </a:lnTo>
                        <a:cubicBezTo>
                          <a:pt x="3113230" y="2006699"/>
                          <a:pt x="3076761" y="2043168"/>
                          <a:pt x="3032286" y="2043168"/>
                        </a:cubicBezTo>
                        <a:close/>
                        <a:moveTo>
                          <a:pt x="101403" y="8895"/>
                        </a:moveTo>
                        <a:cubicBezTo>
                          <a:pt x="50701" y="8895"/>
                          <a:pt x="8895" y="50701"/>
                          <a:pt x="8895" y="101402"/>
                        </a:cubicBezTo>
                        <a:lnTo>
                          <a:pt x="8895" y="1962224"/>
                        </a:lnTo>
                        <a:cubicBezTo>
                          <a:pt x="8895" y="2001362"/>
                          <a:pt x="40917" y="2033384"/>
                          <a:pt x="80054" y="2033384"/>
                        </a:cubicBezTo>
                        <a:lnTo>
                          <a:pt x="3032286" y="2033384"/>
                        </a:lnTo>
                        <a:cubicBezTo>
                          <a:pt x="3071423" y="2033384"/>
                          <a:pt x="3103445" y="2001362"/>
                          <a:pt x="3103445" y="1962224"/>
                        </a:cubicBezTo>
                        <a:lnTo>
                          <a:pt x="3103445" y="101402"/>
                        </a:lnTo>
                        <a:cubicBezTo>
                          <a:pt x="3103445" y="50701"/>
                          <a:pt x="3061639" y="8895"/>
                          <a:pt x="3010938" y="8895"/>
                        </a:cubicBezTo>
                        <a:lnTo>
                          <a:pt x="101403" y="889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37" name="Freeform: Shape 636">
                  <a:extLst>
                    <a:ext uri="{FF2B5EF4-FFF2-40B4-BE49-F238E27FC236}">
                      <a16:creationId xmlns:a16="http://schemas.microsoft.com/office/drawing/2014/main" id="{9F101664-85AB-E33E-DA02-E36833EAAAA6}"/>
                    </a:ext>
                  </a:extLst>
                </p:cNvPr>
                <p:cNvSpPr/>
                <p:nvPr/>
              </p:nvSpPr>
              <p:spPr>
                <a:xfrm>
                  <a:off x="6171606" y="1964892"/>
                  <a:ext cx="3104334" cy="333560"/>
                </a:xfrm>
                <a:custGeom>
                  <a:avLst/>
                  <a:gdLst>
                    <a:gd name="connsiteX0" fmla="*/ 3104335 w 3104334"/>
                    <a:gd name="connsiteY0" fmla="*/ 333560 h 333560"/>
                    <a:gd name="connsiteX1" fmla="*/ 0 w 3104334"/>
                    <a:gd name="connsiteY1" fmla="*/ 333560 h 333560"/>
                    <a:gd name="connsiteX2" fmla="*/ 0 w 3104334"/>
                    <a:gd name="connsiteY2" fmla="*/ 96955 h 333560"/>
                    <a:gd name="connsiteX3" fmla="*/ 96955 w 3104334"/>
                    <a:gd name="connsiteY3" fmla="*/ 0 h 333560"/>
                    <a:gd name="connsiteX4" fmla="*/ 3007380 w 3104334"/>
                    <a:gd name="connsiteY4" fmla="*/ 0 h 333560"/>
                    <a:gd name="connsiteX5" fmla="*/ 3104335 w 3104334"/>
                    <a:gd name="connsiteY5" fmla="*/ 96955 h 333560"/>
                    <a:gd name="connsiteX6" fmla="*/ 3104335 w 3104334"/>
                    <a:gd name="connsiteY6" fmla="*/ 333560 h 33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4334" h="333560">
                      <a:moveTo>
                        <a:pt x="3104335" y="333560"/>
                      </a:moveTo>
                      <a:lnTo>
                        <a:pt x="0" y="333560"/>
                      </a:lnTo>
                      <a:lnTo>
                        <a:pt x="0" y="96955"/>
                      </a:lnTo>
                      <a:cubicBezTo>
                        <a:pt x="0" y="43585"/>
                        <a:pt x="43585" y="0"/>
                        <a:pt x="96955" y="0"/>
                      </a:cubicBezTo>
                      <a:lnTo>
                        <a:pt x="3007380" y="0"/>
                      </a:lnTo>
                      <a:cubicBezTo>
                        <a:pt x="3060749" y="0"/>
                        <a:pt x="3104335" y="43585"/>
                        <a:pt x="3104335" y="96955"/>
                      </a:cubicBezTo>
                      <a:lnTo>
                        <a:pt x="3104335" y="33356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38" name="Graphic 299">
                  <a:extLst>
                    <a:ext uri="{FF2B5EF4-FFF2-40B4-BE49-F238E27FC236}">
                      <a16:creationId xmlns:a16="http://schemas.microsoft.com/office/drawing/2014/main" id="{5CBA91E8-58C0-9F3E-4319-EEDE816D12E5}"/>
                    </a:ext>
                  </a:extLst>
                </p:cNvPr>
                <p:cNvGrpSpPr/>
                <p:nvPr/>
              </p:nvGrpSpPr>
              <p:grpSpPr>
                <a:xfrm>
                  <a:off x="6311257" y="2080526"/>
                  <a:ext cx="497226" cy="103181"/>
                  <a:chOff x="6311257" y="2080526"/>
                  <a:chExt cx="497226" cy="103181"/>
                </a:xfrm>
              </p:grpSpPr>
              <p:sp>
                <p:nvSpPr>
                  <p:cNvPr id="640" name="Freeform: Shape 639">
                    <a:extLst>
                      <a:ext uri="{FF2B5EF4-FFF2-40B4-BE49-F238E27FC236}">
                        <a16:creationId xmlns:a16="http://schemas.microsoft.com/office/drawing/2014/main" id="{57BE6E78-6E75-64DF-2D9A-C69C834C1E8B}"/>
                      </a:ext>
                    </a:extLst>
                  </p:cNvPr>
                  <p:cNvSpPr/>
                  <p:nvPr/>
                </p:nvSpPr>
                <p:spPr>
                  <a:xfrm>
                    <a:off x="6705302" y="2080526"/>
                    <a:ext cx="103181" cy="103181"/>
                  </a:xfrm>
                  <a:custGeom>
                    <a:avLst/>
                    <a:gdLst>
                      <a:gd name="connsiteX0" fmla="*/ 0 w 103181"/>
                      <a:gd name="connsiteY0" fmla="*/ 51591 h 103181"/>
                      <a:gd name="connsiteX1" fmla="*/ 51591 w 103181"/>
                      <a:gd name="connsiteY1" fmla="*/ 0 h 103181"/>
                      <a:gd name="connsiteX2" fmla="*/ 103181 w 103181"/>
                      <a:gd name="connsiteY2" fmla="*/ 51591 h 103181"/>
                      <a:gd name="connsiteX3" fmla="*/ 51591 w 103181"/>
                      <a:gd name="connsiteY3" fmla="*/ 103181 h 103181"/>
                      <a:gd name="connsiteX4" fmla="*/ 0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0" y="51591"/>
                        </a:moveTo>
                        <a:cubicBezTo>
                          <a:pt x="0" y="23127"/>
                          <a:pt x="23127" y="0"/>
                          <a:pt x="51591" y="0"/>
                        </a:cubicBezTo>
                        <a:cubicBezTo>
                          <a:pt x="80054" y="0"/>
                          <a:pt x="103181" y="23127"/>
                          <a:pt x="103181" y="51591"/>
                        </a:cubicBezTo>
                        <a:cubicBezTo>
                          <a:pt x="103181" y="80054"/>
                          <a:pt x="80054" y="103181"/>
                          <a:pt x="51591" y="103181"/>
                        </a:cubicBezTo>
                        <a:cubicBezTo>
                          <a:pt x="23127" y="102292"/>
                          <a:pt x="0" y="79165"/>
                          <a:pt x="0" y="51591"/>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41" name="Freeform: Shape 640">
                    <a:extLst>
                      <a:ext uri="{FF2B5EF4-FFF2-40B4-BE49-F238E27FC236}">
                        <a16:creationId xmlns:a16="http://schemas.microsoft.com/office/drawing/2014/main" id="{8E53524D-F9DC-B51D-9DF0-8E97EA790EBA}"/>
                      </a:ext>
                    </a:extLst>
                  </p:cNvPr>
                  <p:cNvSpPr/>
                  <p:nvPr/>
                </p:nvSpPr>
                <p:spPr>
                  <a:xfrm>
                    <a:off x="6507835" y="2080526"/>
                    <a:ext cx="103181" cy="103181"/>
                  </a:xfrm>
                  <a:custGeom>
                    <a:avLst/>
                    <a:gdLst>
                      <a:gd name="connsiteX0" fmla="*/ 0 w 103181"/>
                      <a:gd name="connsiteY0" fmla="*/ 51591 h 103181"/>
                      <a:gd name="connsiteX1" fmla="*/ 51591 w 103181"/>
                      <a:gd name="connsiteY1" fmla="*/ 0 h 103181"/>
                      <a:gd name="connsiteX2" fmla="*/ 103182 w 103181"/>
                      <a:gd name="connsiteY2" fmla="*/ 51591 h 103181"/>
                      <a:gd name="connsiteX3" fmla="*/ 51591 w 103181"/>
                      <a:gd name="connsiteY3" fmla="*/ 103181 h 103181"/>
                      <a:gd name="connsiteX4" fmla="*/ 0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0" y="51591"/>
                        </a:moveTo>
                        <a:cubicBezTo>
                          <a:pt x="0" y="23127"/>
                          <a:pt x="23127" y="0"/>
                          <a:pt x="51591" y="0"/>
                        </a:cubicBezTo>
                        <a:cubicBezTo>
                          <a:pt x="80054" y="0"/>
                          <a:pt x="103182" y="23127"/>
                          <a:pt x="103182" y="51591"/>
                        </a:cubicBezTo>
                        <a:cubicBezTo>
                          <a:pt x="103182" y="80054"/>
                          <a:pt x="80054" y="103181"/>
                          <a:pt x="51591" y="103181"/>
                        </a:cubicBezTo>
                        <a:cubicBezTo>
                          <a:pt x="23127" y="102292"/>
                          <a:pt x="0" y="79165"/>
                          <a:pt x="0" y="51591"/>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42" name="Freeform: Shape 641">
                    <a:extLst>
                      <a:ext uri="{FF2B5EF4-FFF2-40B4-BE49-F238E27FC236}">
                        <a16:creationId xmlns:a16="http://schemas.microsoft.com/office/drawing/2014/main" id="{191D498B-53AD-8D67-E687-46C24EC1A4FE}"/>
                      </a:ext>
                    </a:extLst>
                  </p:cNvPr>
                  <p:cNvSpPr/>
                  <p:nvPr/>
                </p:nvSpPr>
                <p:spPr>
                  <a:xfrm>
                    <a:off x="6311257" y="2080526"/>
                    <a:ext cx="103181" cy="103181"/>
                  </a:xfrm>
                  <a:custGeom>
                    <a:avLst/>
                    <a:gdLst>
                      <a:gd name="connsiteX0" fmla="*/ 0 w 103181"/>
                      <a:gd name="connsiteY0" fmla="*/ 51591 h 103181"/>
                      <a:gd name="connsiteX1" fmla="*/ 51591 w 103181"/>
                      <a:gd name="connsiteY1" fmla="*/ 0 h 103181"/>
                      <a:gd name="connsiteX2" fmla="*/ 103181 w 103181"/>
                      <a:gd name="connsiteY2" fmla="*/ 51591 h 103181"/>
                      <a:gd name="connsiteX3" fmla="*/ 51591 w 103181"/>
                      <a:gd name="connsiteY3" fmla="*/ 103181 h 103181"/>
                      <a:gd name="connsiteX4" fmla="*/ 0 w 103181"/>
                      <a:gd name="connsiteY4" fmla="*/ 51591 h 103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1" h="103181">
                        <a:moveTo>
                          <a:pt x="0" y="51591"/>
                        </a:moveTo>
                        <a:cubicBezTo>
                          <a:pt x="0" y="23127"/>
                          <a:pt x="23127" y="0"/>
                          <a:pt x="51591" y="0"/>
                        </a:cubicBezTo>
                        <a:cubicBezTo>
                          <a:pt x="80054" y="0"/>
                          <a:pt x="103181" y="23127"/>
                          <a:pt x="103181" y="51591"/>
                        </a:cubicBezTo>
                        <a:cubicBezTo>
                          <a:pt x="103181" y="80054"/>
                          <a:pt x="80054" y="103181"/>
                          <a:pt x="51591" y="103181"/>
                        </a:cubicBezTo>
                        <a:cubicBezTo>
                          <a:pt x="22237" y="102292"/>
                          <a:pt x="0" y="79165"/>
                          <a:pt x="0" y="51591"/>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639" name="Freeform: Shape 638">
                  <a:extLst>
                    <a:ext uri="{FF2B5EF4-FFF2-40B4-BE49-F238E27FC236}">
                      <a16:creationId xmlns:a16="http://schemas.microsoft.com/office/drawing/2014/main" id="{C881E02A-11A7-7FEB-3588-6EFBD5AF810C}"/>
                    </a:ext>
                  </a:extLst>
                </p:cNvPr>
                <p:cNvSpPr/>
                <p:nvPr/>
              </p:nvSpPr>
              <p:spPr>
                <a:xfrm>
                  <a:off x="9031330" y="2068963"/>
                  <a:ext cx="123639" cy="122750"/>
                </a:xfrm>
                <a:custGeom>
                  <a:avLst/>
                  <a:gdLst>
                    <a:gd name="connsiteX0" fmla="*/ 0 w 123639"/>
                    <a:gd name="connsiteY0" fmla="*/ 24906 h 122750"/>
                    <a:gd name="connsiteX1" fmla="*/ 24906 w 123639"/>
                    <a:gd name="connsiteY1" fmla="*/ 0 h 122750"/>
                    <a:gd name="connsiteX2" fmla="*/ 61375 w 123639"/>
                    <a:gd name="connsiteY2" fmla="*/ 36469 h 122750"/>
                    <a:gd name="connsiteX3" fmla="*/ 97844 w 123639"/>
                    <a:gd name="connsiteY3" fmla="*/ 0 h 122750"/>
                    <a:gd name="connsiteX4" fmla="*/ 123640 w 123639"/>
                    <a:gd name="connsiteY4" fmla="*/ 24906 h 122750"/>
                    <a:gd name="connsiteX5" fmla="*/ 87170 w 123639"/>
                    <a:gd name="connsiteY5" fmla="*/ 61375 h 122750"/>
                    <a:gd name="connsiteX6" fmla="*/ 123640 w 123639"/>
                    <a:gd name="connsiteY6" fmla="*/ 97844 h 122750"/>
                    <a:gd name="connsiteX7" fmla="*/ 97844 w 123639"/>
                    <a:gd name="connsiteY7" fmla="*/ 122750 h 122750"/>
                    <a:gd name="connsiteX8" fmla="*/ 61375 w 123639"/>
                    <a:gd name="connsiteY8" fmla="*/ 87170 h 122750"/>
                    <a:gd name="connsiteX9" fmla="*/ 24906 w 123639"/>
                    <a:gd name="connsiteY9" fmla="*/ 122750 h 122750"/>
                    <a:gd name="connsiteX10" fmla="*/ 0 w 123639"/>
                    <a:gd name="connsiteY10" fmla="*/ 97844 h 122750"/>
                    <a:gd name="connsiteX11" fmla="*/ 36469 w 123639"/>
                    <a:gd name="connsiteY11" fmla="*/ 61375 h 1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639" h="122750">
                      <a:moveTo>
                        <a:pt x="0" y="24906"/>
                      </a:moveTo>
                      <a:lnTo>
                        <a:pt x="24906" y="0"/>
                      </a:lnTo>
                      <a:lnTo>
                        <a:pt x="61375" y="36469"/>
                      </a:lnTo>
                      <a:lnTo>
                        <a:pt x="97844" y="0"/>
                      </a:lnTo>
                      <a:lnTo>
                        <a:pt x="123640" y="24906"/>
                      </a:lnTo>
                      <a:lnTo>
                        <a:pt x="87170" y="61375"/>
                      </a:lnTo>
                      <a:lnTo>
                        <a:pt x="123640" y="97844"/>
                      </a:lnTo>
                      <a:lnTo>
                        <a:pt x="97844" y="122750"/>
                      </a:lnTo>
                      <a:lnTo>
                        <a:pt x="61375" y="87170"/>
                      </a:lnTo>
                      <a:lnTo>
                        <a:pt x="24906" y="122750"/>
                      </a:lnTo>
                      <a:lnTo>
                        <a:pt x="0" y="97844"/>
                      </a:lnTo>
                      <a:lnTo>
                        <a:pt x="36469" y="61375"/>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99" name="Graphic 299">
                <a:extLst>
                  <a:ext uri="{FF2B5EF4-FFF2-40B4-BE49-F238E27FC236}">
                    <a16:creationId xmlns:a16="http://schemas.microsoft.com/office/drawing/2014/main" id="{2811DFE3-0028-F78E-0B5F-02C235E9C483}"/>
                  </a:ext>
                </a:extLst>
              </p:cNvPr>
              <p:cNvGrpSpPr/>
              <p:nvPr/>
            </p:nvGrpSpPr>
            <p:grpSpPr>
              <a:xfrm>
                <a:off x="8036875" y="2446998"/>
                <a:ext cx="853914" cy="800544"/>
                <a:chOff x="8036875" y="2446998"/>
                <a:chExt cx="853914" cy="800544"/>
              </a:xfrm>
            </p:grpSpPr>
            <p:grpSp>
              <p:nvGrpSpPr>
                <p:cNvPr id="627" name="Graphic 299">
                  <a:extLst>
                    <a:ext uri="{FF2B5EF4-FFF2-40B4-BE49-F238E27FC236}">
                      <a16:creationId xmlns:a16="http://schemas.microsoft.com/office/drawing/2014/main" id="{58EB174C-D0B1-AD35-5841-FDBEDBC7D375}"/>
                    </a:ext>
                  </a:extLst>
                </p:cNvPr>
                <p:cNvGrpSpPr/>
                <p:nvPr/>
              </p:nvGrpSpPr>
              <p:grpSpPr>
                <a:xfrm>
                  <a:off x="8036875" y="2446998"/>
                  <a:ext cx="853914" cy="800544"/>
                  <a:chOff x="8036875" y="2446998"/>
                  <a:chExt cx="853914" cy="800544"/>
                </a:xfrm>
              </p:grpSpPr>
              <p:sp>
                <p:nvSpPr>
                  <p:cNvPr id="634" name="Freeform: Shape 633">
                    <a:extLst>
                      <a:ext uri="{FF2B5EF4-FFF2-40B4-BE49-F238E27FC236}">
                        <a16:creationId xmlns:a16="http://schemas.microsoft.com/office/drawing/2014/main" id="{25FB353C-5A37-6AE3-EB06-B7DD468C0A60}"/>
                      </a:ext>
                    </a:extLst>
                  </p:cNvPr>
                  <p:cNvSpPr/>
                  <p:nvPr/>
                </p:nvSpPr>
                <p:spPr>
                  <a:xfrm>
                    <a:off x="8041323" y="2451445"/>
                    <a:ext cx="844129" cy="791649"/>
                  </a:xfrm>
                  <a:custGeom>
                    <a:avLst/>
                    <a:gdLst>
                      <a:gd name="connsiteX0" fmla="*/ 844130 w 844129"/>
                      <a:gd name="connsiteY0" fmla="*/ 59596 h 791649"/>
                      <a:gd name="connsiteX1" fmla="*/ 843240 w 844129"/>
                      <a:gd name="connsiteY1" fmla="*/ 733833 h 791649"/>
                      <a:gd name="connsiteX2" fmla="*/ 785423 w 844129"/>
                      <a:gd name="connsiteY2" fmla="*/ 791650 h 791649"/>
                      <a:gd name="connsiteX3" fmla="*/ 57817 w 844129"/>
                      <a:gd name="connsiteY3" fmla="*/ 790760 h 791649"/>
                      <a:gd name="connsiteX4" fmla="*/ 0 w 844129"/>
                      <a:gd name="connsiteY4" fmla="*/ 732943 h 791649"/>
                      <a:gd name="connsiteX5" fmla="*/ 889 w 844129"/>
                      <a:gd name="connsiteY5" fmla="*/ 58707 h 791649"/>
                      <a:gd name="connsiteX6" fmla="*/ 58706 w 844129"/>
                      <a:gd name="connsiteY6" fmla="*/ 0 h 791649"/>
                      <a:gd name="connsiteX7" fmla="*/ 786313 w 844129"/>
                      <a:gd name="connsiteY7" fmla="*/ 890 h 791649"/>
                      <a:gd name="connsiteX8" fmla="*/ 844130 w 844129"/>
                      <a:gd name="connsiteY8" fmla="*/ 59596 h 79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129" h="791649">
                        <a:moveTo>
                          <a:pt x="844130" y="59596"/>
                        </a:moveTo>
                        <a:lnTo>
                          <a:pt x="843240" y="733833"/>
                        </a:lnTo>
                        <a:cubicBezTo>
                          <a:pt x="843240" y="765855"/>
                          <a:pt x="817445" y="791650"/>
                          <a:pt x="785423" y="791650"/>
                        </a:cubicBezTo>
                        <a:lnTo>
                          <a:pt x="57817" y="790760"/>
                        </a:lnTo>
                        <a:cubicBezTo>
                          <a:pt x="25795" y="790760"/>
                          <a:pt x="0" y="764965"/>
                          <a:pt x="0" y="732943"/>
                        </a:cubicBezTo>
                        <a:lnTo>
                          <a:pt x="889" y="58707"/>
                        </a:lnTo>
                        <a:cubicBezTo>
                          <a:pt x="889" y="26685"/>
                          <a:pt x="26685" y="0"/>
                          <a:pt x="58706" y="0"/>
                        </a:cubicBezTo>
                        <a:lnTo>
                          <a:pt x="786313" y="890"/>
                        </a:lnTo>
                        <a:cubicBezTo>
                          <a:pt x="818335" y="890"/>
                          <a:pt x="844130" y="26685"/>
                          <a:pt x="844130" y="59596"/>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35" name="Freeform: Shape 634">
                    <a:extLst>
                      <a:ext uri="{FF2B5EF4-FFF2-40B4-BE49-F238E27FC236}">
                        <a16:creationId xmlns:a16="http://schemas.microsoft.com/office/drawing/2014/main" id="{74B03859-6AF9-475D-FF21-D7C156EB5455}"/>
                      </a:ext>
                    </a:extLst>
                  </p:cNvPr>
                  <p:cNvSpPr/>
                  <p:nvPr/>
                </p:nvSpPr>
                <p:spPr>
                  <a:xfrm>
                    <a:off x="8036875" y="2446998"/>
                    <a:ext cx="853914" cy="800544"/>
                  </a:xfrm>
                  <a:custGeom>
                    <a:avLst/>
                    <a:gdLst>
                      <a:gd name="connsiteX0" fmla="*/ 789871 w 853914"/>
                      <a:gd name="connsiteY0" fmla="*/ 800545 h 800544"/>
                      <a:gd name="connsiteX1" fmla="*/ 789871 w 853914"/>
                      <a:gd name="connsiteY1" fmla="*/ 800545 h 800544"/>
                      <a:gd name="connsiteX2" fmla="*/ 62265 w 853914"/>
                      <a:gd name="connsiteY2" fmla="*/ 799655 h 800544"/>
                      <a:gd name="connsiteX3" fmla="*/ 0 w 853914"/>
                      <a:gd name="connsiteY3" fmla="*/ 737391 h 800544"/>
                      <a:gd name="connsiteX4" fmla="*/ 889 w 853914"/>
                      <a:gd name="connsiteY4" fmla="*/ 63154 h 800544"/>
                      <a:gd name="connsiteX5" fmla="*/ 19569 w 853914"/>
                      <a:gd name="connsiteY5" fmla="*/ 18679 h 800544"/>
                      <a:gd name="connsiteX6" fmla="*/ 64044 w 853914"/>
                      <a:gd name="connsiteY6" fmla="*/ 0 h 800544"/>
                      <a:gd name="connsiteX7" fmla="*/ 64044 w 853914"/>
                      <a:gd name="connsiteY7" fmla="*/ 0 h 800544"/>
                      <a:gd name="connsiteX8" fmla="*/ 791650 w 853914"/>
                      <a:gd name="connsiteY8" fmla="*/ 890 h 800544"/>
                      <a:gd name="connsiteX9" fmla="*/ 853914 w 853914"/>
                      <a:gd name="connsiteY9" fmla="*/ 64043 h 800544"/>
                      <a:gd name="connsiteX10" fmla="*/ 853025 w 853914"/>
                      <a:gd name="connsiteY10" fmla="*/ 738280 h 800544"/>
                      <a:gd name="connsiteX11" fmla="*/ 834345 w 853914"/>
                      <a:gd name="connsiteY11" fmla="*/ 782755 h 800544"/>
                      <a:gd name="connsiteX12" fmla="*/ 789871 w 853914"/>
                      <a:gd name="connsiteY12" fmla="*/ 800545 h 800544"/>
                      <a:gd name="connsiteX13" fmla="*/ 63154 w 853914"/>
                      <a:gd name="connsiteY13" fmla="*/ 8895 h 800544"/>
                      <a:gd name="connsiteX14" fmla="*/ 24906 w 853914"/>
                      <a:gd name="connsiteY14" fmla="*/ 24906 h 800544"/>
                      <a:gd name="connsiteX15" fmla="*/ 8895 w 853914"/>
                      <a:gd name="connsiteY15" fmla="*/ 63154 h 800544"/>
                      <a:gd name="connsiteX16" fmla="*/ 8005 w 853914"/>
                      <a:gd name="connsiteY16" fmla="*/ 737391 h 800544"/>
                      <a:gd name="connsiteX17" fmla="*/ 61375 w 853914"/>
                      <a:gd name="connsiteY17" fmla="*/ 790760 h 800544"/>
                      <a:gd name="connsiteX18" fmla="*/ 788981 w 853914"/>
                      <a:gd name="connsiteY18" fmla="*/ 791650 h 800544"/>
                      <a:gd name="connsiteX19" fmla="*/ 788981 w 853914"/>
                      <a:gd name="connsiteY19" fmla="*/ 791650 h 800544"/>
                      <a:gd name="connsiteX20" fmla="*/ 827230 w 853914"/>
                      <a:gd name="connsiteY20" fmla="*/ 775639 h 800544"/>
                      <a:gd name="connsiteX21" fmla="*/ 843240 w 853914"/>
                      <a:gd name="connsiteY21" fmla="*/ 737391 h 800544"/>
                      <a:gd name="connsiteX22" fmla="*/ 844130 w 853914"/>
                      <a:gd name="connsiteY22" fmla="*/ 63154 h 800544"/>
                      <a:gd name="connsiteX23" fmla="*/ 848577 w 853914"/>
                      <a:gd name="connsiteY23" fmla="*/ 63154 h 800544"/>
                      <a:gd name="connsiteX24" fmla="*/ 844130 w 853914"/>
                      <a:gd name="connsiteY24" fmla="*/ 63154 h 800544"/>
                      <a:gd name="connsiteX25" fmla="*/ 790760 w 853914"/>
                      <a:gd name="connsiteY25" fmla="*/ 8895 h 800544"/>
                      <a:gd name="connsiteX26" fmla="*/ 63154 w 853914"/>
                      <a:gd name="connsiteY26" fmla="*/ 8895 h 800544"/>
                      <a:gd name="connsiteX27" fmla="*/ 63154 w 853914"/>
                      <a:gd name="connsiteY27" fmla="*/ 8895 h 80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3914" h="800544">
                        <a:moveTo>
                          <a:pt x="789871" y="800545"/>
                        </a:moveTo>
                        <a:cubicBezTo>
                          <a:pt x="789871" y="800545"/>
                          <a:pt x="789871" y="800545"/>
                          <a:pt x="789871" y="800545"/>
                        </a:cubicBezTo>
                        <a:lnTo>
                          <a:pt x="62265" y="799655"/>
                        </a:lnTo>
                        <a:cubicBezTo>
                          <a:pt x="27574" y="799655"/>
                          <a:pt x="0" y="771191"/>
                          <a:pt x="0" y="737391"/>
                        </a:cubicBezTo>
                        <a:lnTo>
                          <a:pt x="889" y="63154"/>
                        </a:lnTo>
                        <a:cubicBezTo>
                          <a:pt x="889" y="46254"/>
                          <a:pt x="7116" y="30243"/>
                          <a:pt x="19569" y="18679"/>
                        </a:cubicBezTo>
                        <a:cubicBezTo>
                          <a:pt x="31132" y="7116"/>
                          <a:pt x="47143" y="0"/>
                          <a:pt x="64044" y="0"/>
                        </a:cubicBezTo>
                        <a:cubicBezTo>
                          <a:pt x="64044" y="0"/>
                          <a:pt x="64044" y="0"/>
                          <a:pt x="64044" y="0"/>
                        </a:cubicBezTo>
                        <a:lnTo>
                          <a:pt x="791650" y="890"/>
                        </a:lnTo>
                        <a:cubicBezTo>
                          <a:pt x="826340" y="890"/>
                          <a:pt x="853914" y="29353"/>
                          <a:pt x="853914" y="64043"/>
                        </a:cubicBezTo>
                        <a:lnTo>
                          <a:pt x="853025" y="738280"/>
                        </a:lnTo>
                        <a:cubicBezTo>
                          <a:pt x="853025" y="755181"/>
                          <a:pt x="846799" y="770302"/>
                          <a:pt x="834345" y="782755"/>
                        </a:cubicBezTo>
                        <a:cubicBezTo>
                          <a:pt x="821892" y="794318"/>
                          <a:pt x="806771" y="800545"/>
                          <a:pt x="789871" y="800545"/>
                        </a:cubicBezTo>
                        <a:close/>
                        <a:moveTo>
                          <a:pt x="63154" y="8895"/>
                        </a:moveTo>
                        <a:cubicBezTo>
                          <a:pt x="48922" y="8895"/>
                          <a:pt x="35580" y="14232"/>
                          <a:pt x="24906" y="24906"/>
                        </a:cubicBezTo>
                        <a:cubicBezTo>
                          <a:pt x="15122" y="34690"/>
                          <a:pt x="8895" y="48922"/>
                          <a:pt x="8895" y="63154"/>
                        </a:cubicBezTo>
                        <a:lnTo>
                          <a:pt x="8005" y="737391"/>
                        </a:lnTo>
                        <a:cubicBezTo>
                          <a:pt x="8005" y="766744"/>
                          <a:pt x="32022" y="790760"/>
                          <a:pt x="61375" y="790760"/>
                        </a:cubicBezTo>
                        <a:lnTo>
                          <a:pt x="788981" y="791650"/>
                        </a:lnTo>
                        <a:cubicBezTo>
                          <a:pt x="788981" y="791650"/>
                          <a:pt x="788981" y="791650"/>
                          <a:pt x="788981" y="791650"/>
                        </a:cubicBezTo>
                        <a:cubicBezTo>
                          <a:pt x="803213" y="791650"/>
                          <a:pt x="816556" y="786313"/>
                          <a:pt x="827230" y="775639"/>
                        </a:cubicBezTo>
                        <a:cubicBezTo>
                          <a:pt x="837014" y="765855"/>
                          <a:pt x="843240" y="751623"/>
                          <a:pt x="843240" y="737391"/>
                        </a:cubicBezTo>
                        <a:lnTo>
                          <a:pt x="844130" y="63154"/>
                        </a:lnTo>
                        <a:lnTo>
                          <a:pt x="848577" y="63154"/>
                        </a:lnTo>
                        <a:lnTo>
                          <a:pt x="844130" y="63154"/>
                        </a:lnTo>
                        <a:cubicBezTo>
                          <a:pt x="844130" y="33801"/>
                          <a:pt x="820114" y="8895"/>
                          <a:pt x="790760" y="8895"/>
                        </a:cubicBezTo>
                        <a:lnTo>
                          <a:pt x="63154" y="8895"/>
                        </a:lnTo>
                        <a:cubicBezTo>
                          <a:pt x="63154" y="8895"/>
                          <a:pt x="63154" y="8895"/>
                          <a:pt x="63154" y="889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28" name="Graphic 299">
                  <a:extLst>
                    <a:ext uri="{FF2B5EF4-FFF2-40B4-BE49-F238E27FC236}">
                      <a16:creationId xmlns:a16="http://schemas.microsoft.com/office/drawing/2014/main" id="{4D22DFC0-B88E-0EC8-0903-4FBEA360D6C6}"/>
                    </a:ext>
                  </a:extLst>
                </p:cNvPr>
                <p:cNvGrpSpPr/>
                <p:nvPr/>
              </p:nvGrpSpPr>
              <p:grpSpPr>
                <a:xfrm>
                  <a:off x="8036875" y="2733415"/>
                  <a:ext cx="853024" cy="514127"/>
                  <a:chOff x="8036875" y="2733415"/>
                  <a:chExt cx="853024" cy="514127"/>
                </a:xfrm>
              </p:grpSpPr>
              <p:sp>
                <p:nvSpPr>
                  <p:cNvPr id="632" name="Freeform: Shape 631">
                    <a:extLst>
                      <a:ext uri="{FF2B5EF4-FFF2-40B4-BE49-F238E27FC236}">
                        <a16:creationId xmlns:a16="http://schemas.microsoft.com/office/drawing/2014/main" id="{3B3C16D9-B91C-30AF-FF9B-9178D4A3029E}"/>
                      </a:ext>
                    </a:extLst>
                  </p:cNvPr>
                  <p:cNvSpPr/>
                  <p:nvPr/>
                </p:nvSpPr>
                <p:spPr>
                  <a:xfrm>
                    <a:off x="8042212" y="2738837"/>
                    <a:ext cx="843240" cy="504257"/>
                  </a:xfrm>
                  <a:custGeom>
                    <a:avLst/>
                    <a:gdLst>
                      <a:gd name="connsiteX0" fmla="*/ 843240 w 843240"/>
                      <a:gd name="connsiteY0" fmla="*/ 112880 h 504257"/>
                      <a:gd name="connsiteX1" fmla="*/ 843240 w 843240"/>
                      <a:gd name="connsiteY1" fmla="*/ 446441 h 504257"/>
                      <a:gd name="connsiteX2" fmla="*/ 785423 w 843240"/>
                      <a:gd name="connsiteY2" fmla="*/ 504258 h 504257"/>
                      <a:gd name="connsiteX3" fmla="*/ 57817 w 843240"/>
                      <a:gd name="connsiteY3" fmla="*/ 503368 h 504257"/>
                      <a:gd name="connsiteX4" fmla="*/ 0 w 843240"/>
                      <a:gd name="connsiteY4" fmla="*/ 445551 h 504257"/>
                      <a:gd name="connsiteX5" fmla="*/ 0 w 843240"/>
                      <a:gd name="connsiteY5" fmla="*/ 351265 h 504257"/>
                      <a:gd name="connsiteX6" fmla="*/ 126308 w 843240"/>
                      <a:gd name="connsiteY6" fmla="*/ 210725 h 504257"/>
                      <a:gd name="connsiteX7" fmla="*/ 167225 w 843240"/>
                      <a:gd name="connsiteY7" fmla="*/ 209835 h 504257"/>
                      <a:gd name="connsiteX8" fmla="*/ 334450 w 843240"/>
                      <a:gd name="connsiteY8" fmla="*/ 383287 h 504257"/>
                      <a:gd name="connsiteX9" fmla="*/ 374477 w 843240"/>
                      <a:gd name="connsiteY9" fmla="*/ 383287 h 504257"/>
                      <a:gd name="connsiteX10" fmla="*/ 718711 w 843240"/>
                      <a:gd name="connsiteY10" fmla="*/ 8810 h 504257"/>
                      <a:gd name="connsiteX11" fmla="*/ 761407 w 843240"/>
                      <a:gd name="connsiteY11" fmla="*/ 10589 h 504257"/>
                      <a:gd name="connsiteX12" fmla="*/ 843240 w 843240"/>
                      <a:gd name="connsiteY12" fmla="*/ 112880 h 50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3240" h="504257">
                        <a:moveTo>
                          <a:pt x="843240" y="112880"/>
                        </a:moveTo>
                        <a:lnTo>
                          <a:pt x="843240" y="446441"/>
                        </a:lnTo>
                        <a:cubicBezTo>
                          <a:pt x="843240" y="478463"/>
                          <a:pt x="817445" y="504258"/>
                          <a:pt x="785423" y="504258"/>
                        </a:cubicBezTo>
                        <a:lnTo>
                          <a:pt x="57817" y="503368"/>
                        </a:lnTo>
                        <a:cubicBezTo>
                          <a:pt x="25796" y="503368"/>
                          <a:pt x="0" y="477573"/>
                          <a:pt x="0" y="445551"/>
                        </a:cubicBezTo>
                        <a:lnTo>
                          <a:pt x="0" y="351265"/>
                        </a:lnTo>
                        <a:lnTo>
                          <a:pt x="126308" y="210725"/>
                        </a:lnTo>
                        <a:cubicBezTo>
                          <a:pt x="136982" y="199161"/>
                          <a:pt x="155661" y="198272"/>
                          <a:pt x="167225" y="209835"/>
                        </a:cubicBezTo>
                        <a:lnTo>
                          <a:pt x="334450" y="383287"/>
                        </a:lnTo>
                        <a:cubicBezTo>
                          <a:pt x="345124" y="394850"/>
                          <a:pt x="363803" y="394850"/>
                          <a:pt x="374477" y="383287"/>
                        </a:cubicBezTo>
                        <a:lnTo>
                          <a:pt x="718711" y="8810"/>
                        </a:lnTo>
                        <a:cubicBezTo>
                          <a:pt x="730275" y="-3643"/>
                          <a:pt x="749843" y="-2754"/>
                          <a:pt x="761407" y="10589"/>
                        </a:cubicBezTo>
                        <a:lnTo>
                          <a:pt x="843240" y="11288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33" name="Freeform: Shape 632">
                    <a:extLst>
                      <a:ext uri="{FF2B5EF4-FFF2-40B4-BE49-F238E27FC236}">
                        <a16:creationId xmlns:a16="http://schemas.microsoft.com/office/drawing/2014/main" id="{0691CABC-D6ED-7D1A-C020-4E4D37DDE4BD}"/>
                      </a:ext>
                    </a:extLst>
                  </p:cNvPr>
                  <p:cNvSpPr/>
                  <p:nvPr/>
                </p:nvSpPr>
                <p:spPr>
                  <a:xfrm>
                    <a:off x="8036875" y="2733415"/>
                    <a:ext cx="853024" cy="514127"/>
                  </a:xfrm>
                  <a:custGeom>
                    <a:avLst/>
                    <a:gdLst>
                      <a:gd name="connsiteX0" fmla="*/ 789871 w 853024"/>
                      <a:gd name="connsiteY0" fmla="*/ 514128 h 514127"/>
                      <a:gd name="connsiteX1" fmla="*/ 789871 w 853024"/>
                      <a:gd name="connsiteY1" fmla="*/ 514128 h 514127"/>
                      <a:gd name="connsiteX2" fmla="*/ 62265 w 853024"/>
                      <a:gd name="connsiteY2" fmla="*/ 513238 h 514127"/>
                      <a:gd name="connsiteX3" fmla="*/ 0 w 853024"/>
                      <a:gd name="connsiteY3" fmla="*/ 450974 h 514127"/>
                      <a:gd name="connsiteX4" fmla="*/ 0 w 853024"/>
                      <a:gd name="connsiteY4" fmla="*/ 354908 h 514127"/>
                      <a:gd name="connsiteX5" fmla="*/ 128087 w 853024"/>
                      <a:gd name="connsiteY5" fmla="*/ 212589 h 514127"/>
                      <a:gd name="connsiteX6" fmla="*/ 151214 w 853024"/>
                      <a:gd name="connsiteY6" fmla="*/ 201915 h 514127"/>
                      <a:gd name="connsiteX7" fmla="*/ 175230 w 853024"/>
                      <a:gd name="connsiteY7" fmla="*/ 211700 h 514127"/>
                      <a:gd name="connsiteX8" fmla="*/ 342455 w 853024"/>
                      <a:gd name="connsiteY8" fmla="*/ 385151 h 514127"/>
                      <a:gd name="connsiteX9" fmla="*/ 359355 w 853024"/>
                      <a:gd name="connsiteY9" fmla="*/ 392267 h 514127"/>
                      <a:gd name="connsiteX10" fmla="*/ 359355 w 853024"/>
                      <a:gd name="connsiteY10" fmla="*/ 392267 h 514127"/>
                      <a:gd name="connsiteX11" fmla="*/ 376256 w 853024"/>
                      <a:gd name="connsiteY11" fmla="*/ 385151 h 514127"/>
                      <a:gd name="connsiteX12" fmla="*/ 720490 w 853024"/>
                      <a:gd name="connsiteY12" fmla="*/ 10674 h 514127"/>
                      <a:gd name="connsiteX13" fmla="*/ 745396 w 853024"/>
                      <a:gd name="connsiteY13" fmla="*/ 0 h 514127"/>
                      <a:gd name="connsiteX14" fmla="*/ 769412 w 853024"/>
                      <a:gd name="connsiteY14" fmla="*/ 11564 h 514127"/>
                      <a:gd name="connsiteX15" fmla="*/ 853025 w 853024"/>
                      <a:gd name="connsiteY15" fmla="*/ 116524 h 514127"/>
                      <a:gd name="connsiteX16" fmla="*/ 853025 w 853024"/>
                      <a:gd name="connsiteY16" fmla="*/ 451863 h 514127"/>
                      <a:gd name="connsiteX17" fmla="*/ 834345 w 853024"/>
                      <a:gd name="connsiteY17" fmla="*/ 496338 h 514127"/>
                      <a:gd name="connsiteX18" fmla="*/ 789871 w 853024"/>
                      <a:gd name="connsiteY18" fmla="*/ 514128 h 514127"/>
                      <a:gd name="connsiteX19" fmla="*/ 8895 w 853024"/>
                      <a:gd name="connsiteY19" fmla="*/ 358466 h 514127"/>
                      <a:gd name="connsiteX20" fmla="*/ 8895 w 853024"/>
                      <a:gd name="connsiteY20" fmla="*/ 450974 h 514127"/>
                      <a:gd name="connsiteX21" fmla="*/ 62265 w 853024"/>
                      <a:gd name="connsiteY21" fmla="*/ 504343 h 514127"/>
                      <a:gd name="connsiteX22" fmla="*/ 789871 w 853024"/>
                      <a:gd name="connsiteY22" fmla="*/ 505233 h 514127"/>
                      <a:gd name="connsiteX23" fmla="*/ 789871 w 853024"/>
                      <a:gd name="connsiteY23" fmla="*/ 505233 h 514127"/>
                      <a:gd name="connsiteX24" fmla="*/ 828119 w 853024"/>
                      <a:gd name="connsiteY24" fmla="*/ 489222 h 514127"/>
                      <a:gd name="connsiteX25" fmla="*/ 844130 w 853024"/>
                      <a:gd name="connsiteY25" fmla="*/ 450974 h 514127"/>
                      <a:gd name="connsiteX26" fmla="*/ 844130 w 853024"/>
                      <a:gd name="connsiteY26" fmla="*/ 119192 h 514127"/>
                      <a:gd name="connsiteX27" fmla="*/ 762297 w 853024"/>
                      <a:gd name="connsiteY27" fmla="*/ 16901 h 514127"/>
                      <a:gd name="connsiteX28" fmla="*/ 744507 w 853024"/>
                      <a:gd name="connsiteY28" fmla="*/ 8006 h 514127"/>
                      <a:gd name="connsiteX29" fmla="*/ 726717 w 853024"/>
                      <a:gd name="connsiteY29" fmla="*/ 15122 h 514127"/>
                      <a:gd name="connsiteX30" fmla="*/ 382482 w 853024"/>
                      <a:gd name="connsiteY30" fmla="*/ 389599 h 514127"/>
                      <a:gd name="connsiteX31" fmla="*/ 359355 w 853024"/>
                      <a:gd name="connsiteY31" fmla="*/ 400272 h 514127"/>
                      <a:gd name="connsiteX32" fmla="*/ 336229 w 853024"/>
                      <a:gd name="connsiteY32" fmla="*/ 390488 h 514127"/>
                      <a:gd name="connsiteX33" fmla="*/ 169004 w 853024"/>
                      <a:gd name="connsiteY33" fmla="*/ 217037 h 514127"/>
                      <a:gd name="connsiteX34" fmla="*/ 152103 w 853024"/>
                      <a:gd name="connsiteY34" fmla="*/ 209921 h 514127"/>
                      <a:gd name="connsiteX35" fmla="*/ 152103 w 853024"/>
                      <a:gd name="connsiteY35" fmla="*/ 209921 h 514127"/>
                      <a:gd name="connsiteX36" fmla="*/ 135203 w 853024"/>
                      <a:gd name="connsiteY36" fmla="*/ 217926 h 514127"/>
                      <a:gd name="connsiteX37" fmla="*/ 8895 w 853024"/>
                      <a:gd name="connsiteY37" fmla="*/ 358466 h 51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53024" h="514127">
                        <a:moveTo>
                          <a:pt x="789871" y="514128"/>
                        </a:moveTo>
                        <a:cubicBezTo>
                          <a:pt x="789871" y="514128"/>
                          <a:pt x="789871" y="514128"/>
                          <a:pt x="789871" y="514128"/>
                        </a:cubicBezTo>
                        <a:lnTo>
                          <a:pt x="62265" y="513238"/>
                        </a:lnTo>
                        <a:cubicBezTo>
                          <a:pt x="27574" y="513238"/>
                          <a:pt x="0" y="484774"/>
                          <a:pt x="0" y="450974"/>
                        </a:cubicBezTo>
                        <a:lnTo>
                          <a:pt x="0" y="354908"/>
                        </a:lnTo>
                        <a:lnTo>
                          <a:pt x="128087" y="212589"/>
                        </a:lnTo>
                        <a:cubicBezTo>
                          <a:pt x="134313" y="205473"/>
                          <a:pt x="142319" y="201915"/>
                          <a:pt x="151214" y="201915"/>
                        </a:cubicBezTo>
                        <a:cubicBezTo>
                          <a:pt x="160109" y="201915"/>
                          <a:pt x="169004" y="205473"/>
                          <a:pt x="175230" y="211700"/>
                        </a:cubicBezTo>
                        <a:lnTo>
                          <a:pt x="342455" y="385151"/>
                        </a:lnTo>
                        <a:cubicBezTo>
                          <a:pt x="346903" y="389599"/>
                          <a:pt x="353129" y="392267"/>
                          <a:pt x="359355" y="392267"/>
                        </a:cubicBezTo>
                        <a:cubicBezTo>
                          <a:pt x="359355" y="392267"/>
                          <a:pt x="359355" y="392267"/>
                          <a:pt x="359355" y="392267"/>
                        </a:cubicBezTo>
                        <a:cubicBezTo>
                          <a:pt x="365582" y="392267"/>
                          <a:pt x="371808" y="389599"/>
                          <a:pt x="376256" y="385151"/>
                        </a:cubicBezTo>
                        <a:lnTo>
                          <a:pt x="720490" y="10674"/>
                        </a:lnTo>
                        <a:cubicBezTo>
                          <a:pt x="726717" y="3558"/>
                          <a:pt x="735612" y="0"/>
                          <a:pt x="745396" y="0"/>
                        </a:cubicBezTo>
                        <a:cubicBezTo>
                          <a:pt x="755180" y="0"/>
                          <a:pt x="764075" y="4447"/>
                          <a:pt x="769412" y="11564"/>
                        </a:cubicBezTo>
                        <a:lnTo>
                          <a:pt x="853025" y="116524"/>
                        </a:lnTo>
                        <a:lnTo>
                          <a:pt x="853025" y="451863"/>
                        </a:lnTo>
                        <a:cubicBezTo>
                          <a:pt x="853025" y="468764"/>
                          <a:pt x="846799" y="483885"/>
                          <a:pt x="834345" y="496338"/>
                        </a:cubicBezTo>
                        <a:cubicBezTo>
                          <a:pt x="821892" y="507901"/>
                          <a:pt x="806771" y="514128"/>
                          <a:pt x="789871" y="514128"/>
                        </a:cubicBezTo>
                        <a:close/>
                        <a:moveTo>
                          <a:pt x="8895" y="358466"/>
                        </a:moveTo>
                        <a:lnTo>
                          <a:pt x="8895" y="450974"/>
                        </a:lnTo>
                        <a:cubicBezTo>
                          <a:pt x="8895" y="480327"/>
                          <a:pt x="32911" y="504343"/>
                          <a:pt x="62265" y="504343"/>
                        </a:cubicBezTo>
                        <a:lnTo>
                          <a:pt x="789871" y="505233"/>
                        </a:lnTo>
                        <a:cubicBezTo>
                          <a:pt x="789871" y="505233"/>
                          <a:pt x="789871" y="505233"/>
                          <a:pt x="789871" y="505233"/>
                        </a:cubicBezTo>
                        <a:cubicBezTo>
                          <a:pt x="804102" y="505233"/>
                          <a:pt x="817445" y="499896"/>
                          <a:pt x="828119" y="489222"/>
                        </a:cubicBezTo>
                        <a:cubicBezTo>
                          <a:pt x="837904" y="479438"/>
                          <a:pt x="844130" y="465206"/>
                          <a:pt x="844130" y="450974"/>
                        </a:cubicBezTo>
                        <a:lnTo>
                          <a:pt x="844130" y="119192"/>
                        </a:lnTo>
                        <a:lnTo>
                          <a:pt x="762297" y="16901"/>
                        </a:lnTo>
                        <a:cubicBezTo>
                          <a:pt x="757849" y="11564"/>
                          <a:pt x="751623" y="8006"/>
                          <a:pt x="744507" y="8006"/>
                        </a:cubicBezTo>
                        <a:cubicBezTo>
                          <a:pt x="737390" y="8006"/>
                          <a:pt x="731164" y="10674"/>
                          <a:pt x="726717" y="15122"/>
                        </a:cubicBezTo>
                        <a:lnTo>
                          <a:pt x="382482" y="389599"/>
                        </a:lnTo>
                        <a:cubicBezTo>
                          <a:pt x="376256" y="395825"/>
                          <a:pt x="368250" y="400272"/>
                          <a:pt x="359355" y="400272"/>
                        </a:cubicBezTo>
                        <a:cubicBezTo>
                          <a:pt x="350460" y="400272"/>
                          <a:pt x="342455" y="396714"/>
                          <a:pt x="336229" y="390488"/>
                        </a:cubicBezTo>
                        <a:lnTo>
                          <a:pt x="169004" y="217037"/>
                        </a:lnTo>
                        <a:cubicBezTo>
                          <a:pt x="164556" y="212589"/>
                          <a:pt x="158330" y="209921"/>
                          <a:pt x="152103" y="209921"/>
                        </a:cubicBezTo>
                        <a:cubicBezTo>
                          <a:pt x="152103" y="209921"/>
                          <a:pt x="152103" y="209921"/>
                          <a:pt x="152103" y="209921"/>
                        </a:cubicBezTo>
                        <a:cubicBezTo>
                          <a:pt x="145877" y="209921"/>
                          <a:pt x="139651" y="212589"/>
                          <a:pt x="135203" y="217926"/>
                        </a:cubicBezTo>
                        <a:lnTo>
                          <a:pt x="8895" y="35846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29" name="Graphic 299">
                  <a:extLst>
                    <a:ext uri="{FF2B5EF4-FFF2-40B4-BE49-F238E27FC236}">
                      <a16:creationId xmlns:a16="http://schemas.microsoft.com/office/drawing/2014/main" id="{A0CF5F0B-04B4-D53E-69B3-409504D69C97}"/>
                    </a:ext>
                  </a:extLst>
                </p:cNvPr>
                <p:cNvGrpSpPr/>
                <p:nvPr/>
              </p:nvGrpSpPr>
              <p:grpSpPr>
                <a:xfrm>
                  <a:off x="8189868" y="2549290"/>
                  <a:ext cx="213478" cy="212589"/>
                  <a:chOff x="8189868" y="2549290"/>
                  <a:chExt cx="213478" cy="212589"/>
                </a:xfrm>
              </p:grpSpPr>
              <p:sp>
                <p:nvSpPr>
                  <p:cNvPr id="630" name="Freeform: Shape 629">
                    <a:extLst>
                      <a:ext uri="{FF2B5EF4-FFF2-40B4-BE49-F238E27FC236}">
                        <a16:creationId xmlns:a16="http://schemas.microsoft.com/office/drawing/2014/main" id="{5661F405-4B4B-B149-0148-16ECC1754ED8}"/>
                      </a:ext>
                    </a:extLst>
                  </p:cNvPr>
                  <p:cNvSpPr/>
                  <p:nvPr/>
                </p:nvSpPr>
                <p:spPr>
                  <a:xfrm>
                    <a:off x="8194316" y="2553737"/>
                    <a:ext cx="203693" cy="203694"/>
                  </a:xfrm>
                  <a:custGeom>
                    <a:avLst/>
                    <a:gdLst>
                      <a:gd name="connsiteX0" fmla="*/ 203694 w 203693"/>
                      <a:gd name="connsiteY0" fmla="*/ 102292 h 203694"/>
                      <a:gd name="connsiteX1" fmla="*/ 102292 w 203693"/>
                      <a:gd name="connsiteY1" fmla="*/ 0 h 203694"/>
                      <a:gd name="connsiteX2" fmla="*/ 0 w 203693"/>
                      <a:gd name="connsiteY2" fmla="*/ 101402 h 203694"/>
                      <a:gd name="connsiteX3" fmla="*/ 101402 w 203693"/>
                      <a:gd name="connsiteY3" fmla="*/ 203694 h 203694"/>
                      <a:gd name="connsiteX4" fmla="*/ 203694 w 203693"/>
                      <a:gd name="connsiteY4" fmla="*/ 102292 h 203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93" h="203694">
                        <a:moveTo>
                          <a:pt x="203694" y="102292"/>
                        </a:moveTo>
                        <a:cubicBezTo>
                          <a:pt x="203694" y="46254"/>
                          <a:pt x="158330" y="0"/>
                          <a:pt x="102292" y="0"/>
                        </a:cubicBezTo>
                        <a:cubicBezTo>
                          <a:pt x="46253" y="0"/>
                          <a:pt x="0" y="45364"/>
                          <a:pt x="0" y="101402"/>
                        </a:cubicBezTo>
                        <a:cubicBezTo>
                          <a:pt x="0" y="157440"/>
                          <a:pt x="45364" y="203694"/>
                          <a:pt x="101402" y="203694"/>
                        </a:cubicBezTo>
                        <a:cubicBezTo>
                          <a:pt x="158330" y="203694"/>
                          <a:pt x="203694" y="158330"/>
                          <a:pt x="203694" y="102292"/>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31" name="Freeform: Shape 630">
                    <a:extLst>
                      <a:ext uri="{FF2B5EF4-FFF2-40B4-BE49-F238E27FC236}">
                        <a16:creationId xmlns:a16="http://schemas.microsoft.com/office/drawing/2014/main" id="{C032B976-AD09-6F54-6A48-88BDF4FDFC03}"/>
                      </a:ext>
                    </a:extLst>
                  </p:cNvPr>
                  <p:cNvSpPr/>
                  <p:nvPr/>
                </p:nvSpPr>
                <p:spPr>
                  <a:xfrm>
                    <a:off x="8189868" y="2549290"/>
                    <a:ext cx="213478" cy="212589"/>
                  </a:xfrm>
                  <a:custGeom>
                    <a:avLst/>
                    <a:gdLst>
                      <a:gd name="connsiteX0" fmla="*/ 106739 w 213478"/>
                      <a:gd name="connsiteY0" fmla="*/ 212589 h 212589"/>
                      <a:gd name="connsiteX1" fmla="*/ 106739 w 213478"/>
                      <a:gd name="connsiteY1" fmla="*/ 212589 h 212589"/>
                      <a:gd name="connsiteX2" fmla="*/ 0 w 213478"/>
                      <a:gd name="connsiteY2" fmla="*/ 105850 h 212589"/>
                      <a:gd name="connsiteX3" fmla="*/ 106739 w 213478"/>
                      <a:gd name="connsiteY3" fmla="*/ 0 h 212589"/>
                      <a:gd name="connsiteX4" fmla="*/ 106739 w 213478"/>
                      <a:gd name="connsiteY4" fmla="*/ 0 h 212589"/>
                      <a:gd name="connsiteX5" fmla="*/ 182346 w 213478"/>
                      <a:gd name="connsiteY5" fmla="*/ 31132 h 212589"/>
                      <a:gd name="connsiteX6" fmla="*/ 213479 w 213478"/>
                      <a:gd name="connsiteY6" fmla="*/ 106739 h 212589"/>
                      <a:gd name="connsiteX7" fmla="*/ 209031 w 213478"/>
                      <a:gd name="connsiteY7" fmla="*/ 106739 h 212589"/>
                      <a:gd name="connsiteX8" fmla="*/ 213479 w 213478"/>
                      <a:gd name="connsiteY8" fmla="*/ 106739 h 212589"/>
                      <a:gd name="connsiteX9" fmla="*/ 182346 w 213478"/>
                      <a:gd name="connsiteY9" fmla="*/ 182346 h 212589"/>
                      <a:gd name="connsiteX10" fmla="*/ 106739 w 213478"/>
                      <a:gd name="connsiteY10" fmla="*/ 212589 h 212589"/>
                      <a:gd name="connsiteX11" fmla="*/ 106739 w 213478"/>
                      <a:gd name="connsiteY11" fmla="*/ 8895 h 212589"/>
                      <a:gd name="connsiteX12" fmla="*/ 8895 w 213478"/>
                      <a:gd name="connsiteY12" fmla="*/ 105850 h 212589"/>
                      <a:gd name="connsiteX13" fmla="*/ 105849 w 213478"/>
                      <a:gd name="connsiteY13" fmla="*/ 203694 h 212589"/>
                      <a:gd name="connsiteX14" fmla="*/ 105849 w 213478"/>
                      <a:gd name="connsiteY14" fmla="*/ 203694 h 212589"/>
                      <a:gd name="connsiteX15" fmla="*/ 174341 w 213478"/>
                      <a:gd name="connsiteY15" fmla="*/ 175230 h 212589"/>
                      <a:gd name="connsiteX16" fmla="*/ 202805 w 213478"/>
                      <a:gd name="connsiteY16" fmla="*/ 106739 h 212589"/>
                      <a:gd name="connsiteX17" fmla="*/ 174341 w 213478"/>
                      <a:gd name="connsiteY17" fmla="*/ 38248 h 212589"/>
                      <a:gd name="connsiteX18" fmla="*/ 106739 w 213478"/>
                      <a:gd name="connsiteY18" fmla="*/ 8895 h 212589"/>
                      <a:gd name="connsiteX19" fmla="*/ 106739 w 213478"/>
                      <a:gd name="connsiteY19" fmla="*/ 8895 h 21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478" h="212589">
                        <a:moveTo>
                          <a:pt x="106739" y="212589"/>
                        </a:moveTo>
                        <a:cubicBezTo>
                          <a:pt x="106739" y="212589"/>
                          <a:pt x="106739" y="212589"/>
                          <a:pt x="106739" y="212589"/>
                        </a:cubicBezTo>
                        <a:cubicBezTo>
                          <a:pt x="48032" y="212589"/>
                          <a:pt x="0" y="164556"/>
                          <a:pt x="0" y="105850"/>
                        </a:cubicBezTo>
                        <a:cubicBezTo>
                          <a:pt x="0" y="47143"/>
                          <a:pt x="48032" y="0"/>
                          <a:pt x="106739" y="0"/>
                        </a:cubicBezTo>
                        <a:cubicBezTo>
                          <a:pt x="106739" y="0"/>
                          <a:pt x="106739" y="0"/>
                          <a:pt x="106739" y="0"/>
                        </a:cubicBezTo>
                        <a:cubicBezTo>
                          <a:pt x="135203" y="0"/>
                          <a:pt x="161888" y="10674"/>
                          <a:pt x="182346" y="31132"/>
                        </a:cubicBezTo>
                        <a:cubicBezTo>
                          <a:pt x="202805" y="51591"/>
                          <a:pt x="213479" y="78275"/>
                          <a:pt x="213479" y="106739"/>
                        </a:cubicBezTo>
                        <a:lnTo>
                          <a:pt x="209031" y="106739"/>
                        </a:lnTo>
                        <a:lnTo>
                          <a:pt x="213479" y="106739"/>
                        </a:lnTo>
                        <a:cubicBezTo>
                          <a:pt x="213479" y="135203"/>
                          <a:pt x="202805" y="161888"/>
                          <a:pt x="182346" y="182346"/>
                        </a:cubicBezTo>
                        <a:cubicBezTo>
                          <a:pt x="161888" y="201915"/>
                          <a:pt x="135203" y="212589"/>
                          <a:pt x="106739" y="212589"/>
                        </a:cubicBezTo>
                        <a:close/>
                        <a:moveTo>
                          <a:pt x="106739" y="8895"/>
                        </a:moveTo>
                        <a:cubicBezTo>
                          <a:pt x="53370" y="8895"/>
                          <a:pt x="9784" y="52480"/>
                          <a:pt x="8895" y="105850"/>
                        </a:cubicBezTo>
                        <a:cubicBezTo>
                          <a:pt x="8895" y="159219"/>
                          <a:pt x="52480" y="203694"/>
                          <a:pt x="105849" y="203694"/>
                        </a:cubicBezTo>
                        <a:cubicBezTo>
                          <a:pt x="105849" y="203694"/>
                          <a:pt x="105849" y="203694"/>
                          <a:pt x="105849" y="203694"/>
                        </a:cubicBezTo>
                        <a:cubicBezTo>
                          <a:pt x="131645" y="203694"/>
                          <a:pt x="156551" y="193910"/>
                          <a:pt x="174341" y="175230"/>
                        </a:cubicBezTo>
                        <a:cubicBezTo>
                          <a:pt x="193020" y="156551"/>
                          <a:pt x="202805" y="132535"/>
                          <a:pt x="202805" y="106739"/>
                        </a:cubicBezTo>
                        <a:cubicBezTo>
                          <a:pt x="202805" y="80944"/>
                          <a:pt x="193020" y="56038"/>
                          <a:pt x="174341" y="38248"/>
                        </a:cubicBezTo>
                        <a:cubicBezTo>
                          <a:pt x="157440" y="19569"/>
                          <a:pt x="132534" y="8895"/>
                          <a:pt x="106739" y="8895"/>
                        </a:cubicBezTo>
                        <a:cubicBezTo>
                          <a:pt x="106739" y="8895"/>
                          <a:pt x="106739" y="8895"/>
                          <a:pt x="106739" y="889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600" name="Graphic 299">
                <a:extLst>
                  <a:ext uri="{FF2B5EF4-FFF2-40B4-BE49-F238E27FC236}">
                    <a16:creationId xmlns:a16="http://schemas.microsoft.com/office/drawing/2014/main" id="{B0FEF0F2-FF2A-463E-2272-04CBC2976E93}"/>
                  </a:ext>
                </a:extLst>
              </p:cNvPr>
              <p:cNvGrpSpPr/>
              <p:nvPr/>
            </p:nvGrpSpPr>
            <p:grpSpPr>
              <a:xfrm>
                <a:off x="6393980" y="2568859"/>
                <a:ext cx="2698725" cy="1271087"/>
                <a:chOff x="6393980" y="2568859"/>
                <a:chExt cx="2698725" cy="1271087"/>
              </a:xfrm>
            </p:grpSpPr>
            <p:sp>
              <p:nvSpPr>
                <p:cNvPr id="601" name="Freeform: Shape 600">
                  <a:extLst>
                    <a:ext uri="{FF2B5EF4-FFF2-40B4-BE49-F238E27FC236}">
                      <a16:creationId xmlns:a16="http://schemas.microsoft.com/office/drawing/2014/main" id="{78644C77-E7BE-97C5-AE87-6F753639F869}"/>
                    </a:ext>
                  </a:extLst>
                </p:cNvPr>
                <p:cNvSpPr/>
                <p:nvPr/>
              </p:nvSpPr>
              <p:spPr>
                <a:xfrm>
                  <a:off x="6393980" y="3784797"/>
                  <a:ext cx="468763" cy="55148"/>
                </a:xfrm>
                <a:custGeom>
                  <a:avLst/>
                  <a:gdLst>
                    <a:gd name="connsiteX0" fmla="*/ 468764 w 468763"/>
                    <a:gd name="connsiteY0" fmla="*/ 55149 h 55148"/>
                    <a:gd name="connsiteX1" fmla="*/ 467874 w 468763"/>
                    <a:gd name="connsiteY1" fmla="*/ 0 h 55148"/>
                    <a:gd name="connsiteX2" fmla="*/ 0 w 468763"/>
                    <a:gd name="connsiteY2" fmla="*/ 0 h 55148"/>
                    <a:gd name="connsiteX3" fmla="*/ 889 w 468763"/>
                    <a:gd name="connsiteY3" fmla="*/ 55149 h 55148"/>
                  </a:gdLst>
                  <a:ahLst/>
                  <a:cxnLst>
                    <a:cxn ang="0">
                      <a:pos x="connsiteX0" y="connsiteY0"/>
                    </a:cxn>
                    <a:cxn ang="0">
                      <a:pos x="connsiteX1" y="connsiteY1"/>
                    </a:cxn>
                    <a:cxn ang="0">
                      <a:pos x="connsiteX2" y="connsiteY2"/>
                    </a:cxn>
                    <a:cxn ang="0">
                      <a:pos x="connsiteX3" y="connsiteY3"/>
                    </a:cxn>
                  </a:cxnLst>
                  <a:rect l="l" t="t" r="r" b="b"/>
                  <a:pathLst>
                    <a:path w="468763" h="55148">
                      <a:moveTo>
                        <a:pt x="468764" y="55149"/>
                      </a:moveTo>
                      <a:lnTo>
                        <a:pt x="467874"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2" name="Freeform: Shape 601">
                  <a:extLst>
                    <a:ext uri="{FF2B5EF4-FFF2-40B4-BE49-F238E27FC236}">
                      <a16:creationId xmlns:a16="http://schemas.microsoft.com/office/drawing/2014/main" id="{6C4E2D19-962E-1B06-A69C-0DF568244A94}"/>
                    </a:ext>
                  </a:extLst>
                </p:cNvPr>
                <p:cNvSpPr/>
                <p:nvPr/>
              </p:nvSpPr>
              <p:spPr>
                <a:xfrm>
                  <a:off x="7041531" y="3784797"/>
                  <a:ext cx="468763" cy="55148"/>
                </a:xfrm>
                <a:custGeom>
                  <a:avLst/>
                  <a:gdLst>
                    <a:gd name="connsiteX0" fmla="*/ 468764 w 468763"/>
                    <a:gd name="connsiteY0" fmla="*/ 55149 h 55148"/>
                    <a:gd name="connsiteX1" fmla="*/ 467874 w 468763"/>
                    <a:gd name="connsiteY1" fmla="*/ 0 h 55148"/>
                    <a:gd name="connsiteX2" fmla="*/ 0 w 468763"/>
                    <a:gd name="connsiteY2" fmla="*/ 0 h 55148"/>
                    <a:gd name="connsiteX3" fmla="*/ 890 w 468763"/>
                    <a:gd name="connsiteY3" fmla="*/ 55149 h 55148"/>
                  </a:gdLst>
                  <a:ahLst/>
                  <a:cxnLst>
                    <a:cxn ang="0">
                      <a:pos x="connsiteX0" y="connsiteY0"/>
                    </a:cxn>
                    <a:cxn ang="0">
                      <a:pos x="connsiteX1" y="connsiteY1"/>
                    </a:cxn>
                    <a:cxn ang="0">
                      <a:pos x="connsiteX2" y="connsiteY2"/>
                    </a:cxn>
                    <a:cxn ang="0">
                      <a:pos x="connsiteX3" y="connsiteY3"/>
                    </a:cxn>
                  </a:cxnLst>
                  <a:rect l="l" t="t" r="r" b="b"/>
                  <a:pathLst>
                    <a:path w="468763" h="55148">
                      <a:moveTo>
                        <a:pt x="468764" y="55149"/>
                      </a:moveTo>
                      <a:lnTo>
                        <a:pt x="467874" y="0"/>
                      </a:lnTo>
                      <a:lnTo>
                        <a:pt x="0" y="0"/>
                      </a:lnTo>
                      <a:lnTo>
                        <a:pt x="890"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3" name="Freeform: Shape 602">
                  <a:extLst>
                    <a:ext uri="{FF2B5EF4-FFF2-40B4-BE49-F238E27FC236}">
                      <a16:creationId xmlns:a16="http://schemas.microsoft.com/office/drawing/2014/main" id="{CDA3B652-E2E7-F62C-55C6-96FB68A1BFEA}"/>
                    </a:ext>
                  </a:extLst>
                </p:cNvPr>
                <p:cNvSpPr/>
                <p:nvPr/>
              </p:nvSpPr>
              <p:spPr>
                <a:xfrm>
                  <a:off x="6402874" y="3624688"/>
                  <a:ext cx="277522" cy="55148"/>
                </a:xfrm>
                <a:custGeom>
                  <a:avLst/>
                  <a:gdLst>
                    <a:gd name="connsiteX0" fmla="*/ 277522 w 277522"/>
                    <a:gd name="connsiteY0" fmla="*/ 55149 h 55148"/>
                    <a:gd name="connsiteX1" fmla="*/ 275743 w 277522"/>
                    <a:gd name="connsiteY1" fmla="*/ 0 h 55148"/>
                    <a:gd name="connsiteX2" fmla="*/ 0 w 277522"/>
                    <a:gd name="connsiteY2" fmla="*/ 0 h 55148"/>
                    <a:gd name="connsiteX3" fmla="*/ 1779 w 277522"/>
                    <a:gd name="connsiteY3" fmla="*/ 55149 h 55148"/>
                  </a:gdLst>
                  <a:ahLst/>
                  <a:cxnLst>
                    <a:cxn ang="0">
                      <a:pos x="connsiteX0" y="connsiteY0"/>
                    </a:cxn>
                    <a:cxn ang="0">
                      <a:pos x="connsiteX1" y="connsiteY1"/>
                    </a:cxn>
                    <a:cxn ang="0">
                      <a:pos x="connsiteX2" y="connsiteY2"/>
                    </a:cxn>
                    <a:cxn ang="0">
                      <a:pos x="connsiteX3" y="connsiteY3"/>
                    </a:cxn>
                  </a:cxnLst>
                  <a:rect l="l" t="t" r="r" b="b"/>
                  <a:pathLst>
                    <a:path w="277522" h="55148">
                      <a:moveTo>
                        <a:pt x="277522" y="55149"/>
                      </a:moveTo>
                      <a:lnTo>
                        <a:pt x="275743" y="0"/>
                      </a:lnTo>
                      <a:lnTo>
                        <a:pt x="0" y="0"/>
                      </a:lnTo>
                      <a:lnTo>
                        <a:pt x="177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4" name="Freeform: Shape 603">
                  <a:extLst>
                    <a:ext uri="{FF2B5EF4-FFF2-40B4-BE49-F238E27FC236}">
                      <a16:creationId xmlns:a16="http://schemas.microsoft.com/office/drawing/2014/main" id="{9D2B5B70-6E61-22DF-6DB1-225D99EDB413}"/>
                    </a:ext>
                  </a:extLst>
                </p:cNvPr>
                <p:cNvSpPr/>
                <p:nvPr/>
              </p:nvSpPr>
              <p:spPr>
                <a:xfrm>
                  <a:off x="6397538" y="3459242"/>
                  <a:ext cx="584397" cy="55148"/>
                </a:xfrm>
                <a:custGeom>
                  <a:avLst/>
                  <a:gdLst>
                    <a:gd name="connsiteX0" fmla="*/ 584397 w 584397"/>
                    <a:gd name="connsiteY0" fmla="*/ 55149 h 55148"/>
                    <a:gd name="connsiteX1" fmla="*/ 583508 w 584397"/>
                    <a:gd name="connsiteY1" fmla="*/ 0 h 55148"/>
                    <a:gd name="connsiteX2" fmla="*/ 0 w 584397"/>
                    <a:gd name="connsiteY2" fmla="*/ 0 h 55148"/>
                    <a:gd name="connsiteX3" fmla="*/ 889 w 584397"/>
                    <a:gd name="connsiteY3" fmla="*/ 55149 h 55148"/>
                  </a:gdLst>
                  <a:ahLst/>
                  <a:cxnLst>
                    <a:cxn ang="0">
                      <a:pos x="connsiteX0" y="connsiteY0"/>
                    </a:cxn>
                    <a:cxn ang="0">
                      <a:pos x="connsiteX1" y="connsiteY1"/>
                    </a:cxn>
                    <a:cxn ang="0">
                      <a:pos x="connsiteX2" y="connsiteY2"/>
                    </a:cxn>
                    <a:cxn ang="0">
                      <a:pos x="connsiteX3" y="connsiteY3"/>
                    </a:cxn>
                  </a:cxnLst>
                  <a:rect l="l" t="t" r="r" b="b"/>
                  <a:pathLst>
                    <a:path w="584397" h="55148">
                      <a:moveTo>
                        <a:pt x="584397" y="55149"/>
                      </a:moveTo>
                      <a:lnTo>
                        <a:pt x="583508"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5" name="Freeform: Shape 604">
                  <a:extLst>
                    <a:ext uri="{FF2B5EF4-FFF2-40B4-BE49-F238E27FC236}">
                      <a16:creationId xmlns:a16="http://schemas.microsoft.com/office/drawing/2014/main" id="{DB33DFBD-7446-599F-31CC-2ADD8C633C49}"/>
                    </a:ext>
                  </a:extLst>
                </p:cNvPr>
                <p:cNvSpPr/>
                <p:nvPr/>
              </p:nvSpPr>
              <p:spPr>
                <a:xfrm>
                  <a:off x="6707082" y="3624688"/>
                  <a:ext cx="85391" cy="55148"/>
                </a:xfrm>
                <a:custGeom>
                  <a:avLst/>
                  <a:gdLst>
                    <a:gd name="connsiteX0" fmla="*/ 85391 w 85391"/>
                    <a:gd name="connsiteY0" fmla="*/ 55149 h 55148"/>
                    <a:gd name="connsiteX1" fmla="*/ 83612 w 85391"/>
                    <a:gd name="connsiteY1" fmla="*/ 0 h 55148"/>
                    <a:gd name="connsiteX2" fmla="*/ 0 w 85391"/>
                    <a:gd name="connsiteY2" fmla="*/ 0 h 55148"/>
                    <a:gd name="connsiteX3" fmla="*/ 1779 w 85391"/>
                    <a:gd name="connsiteY3" fmla="*/ 55149 h 55148"/>
                  </a:gdLst>
                  <a:ahLst/>
                  <a:cxnLst>
                    <a:cxn ang="0">
                      <a:pos x="connsiteX0" y="connsiteY0"/>
                    </a:cxn>
                    <a:cxn ang="0">
                      <a:pos x="connsiteX1" y="connsiteY1"/>
                    </a:cxn>
                    <a:cxn ang="0">
                      <a:pos x="connsiteX2" y="connsiteY2"/>
                    </a:cxn>
                    <a:cxn ang="0">
                      <a:pos x="connsiteX3" y="connsiteY3"/>
                    </a:cxn>
                  </a:cxnLst>
                  <a:rect l="l" t="t" r="r" b="b"/>
                  <a:pathLst>
                    <a:path w="85391" h="55148">
                      <a:moveTo>
                        <a:pt x="85391" y="55149"/>
                      </a:moveTo>
                      <a:lnTo>
                        <a:pt x="83612" y="0"/>
                      </a:lnTo>
                      <a:lnTo>
                        <a:pt x="0" y="0"/>
                      </a:lnTo>
                      <a:lnTo>
                        <a:pt x="177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6" name="Freeform: Shape 605">
                  <a:extLst>
                    <a:ext uri="{FF2B5EF4-FFF2-40B4-BE49-F238E27FC236}">
                      <a16:creationId xmlns:a16="http://schemas.microsoft.com/office/drawing/2014/main" id="{BEA8562A-1322-8131-16C6-075E263AE5F4}"/>
                    </a:ext>
                  </a:extLst>
                </p:cNvPr>
                <p:cNvSpPr/>
                <p:nvPr/>
              </p:nvSpPr>
              <p:spPr>
                <a:xfrm>
                  <a:off x="7051316" y="3624688"/>
                  <a:ext cx="276632" cy="55148"/>
                </a:xfrm>
                <a:custGeom>
                  <a:avLst/>
                  <a:gdLst>
                    <a:gd name="connsiteX0" fmla="*/ 276632 w 276632"/>
                    <a:gd name="connsiteY0" fmla="*/ 55149 h 55148"/>
                    <a:gd name="connsiteX1" fmla="*/ 275743 w 276632"/>
                    <a:gd name="connsiteY1" fmla="*/ 0 h 55148"/>
                    <a:gd name="connsiteX2" fmla="*/ 0 w 276632"/>
                    <a:gd name="connsiteY2" fmla="*/ 0 h 55148"/>
                    <a:gd name="connsiteX3" fmla="*/ 889 w 276632"/>
                    <a:gd name="connsiteY3" fmla="*/ 55149 h 55148"/>
                  </a:gdLst>
                  <a:ahLst/>
                  <a:cxnLst>
                    <a:cxn ang="0">
                      <a:pos x="connsiteX0" y="connsiteY0"/>
                    </a:cxn>
                    <a:cxn ang="0">
                      <a:pos x="connsiteX1" y="connsiteY1"/>
                    </a:cxn>
                    <a:cxn ang="0">
                      <a:pos x="connsiteX2" y="connsiteY2"/>
                    </a:cxn>
                    <a:cxn ang="0">
                      <a:pos x="connsiteX3" y="connsiteY3"/>
                    </a:cxn>
                  </a:cxnLst>
                  <a:rect l="l" t="t" r="r" b="b"/>
                  <a:pathLst>
                    <a:path w="276632" h="55148">
                      <a:moveTo>
                        <a:pt x="276632" y="55149"/>
                      </a:moveTo>
                      <a:lnTo>
                        <a:pt x="275743"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7" name="Freeform: Shape 606">
                  <a:extLst>
                    <a:ext uri="{FF2B5EF4-FFF2-40B4-BE49-F238E27FC236}">
                      <a16:creationId xmlns:a16="http://schemas.microsoft.com/office/drawing/2014/main" id="{48CECDEB-1C88-EA7A-9953-72854A05668E}"/>
                    </a:ext>
                  </a:extLst>
                </p:cNvPr>
                <p:cNvSpPr/>
                <p:nvPr/>
              </p:nvSpPr>
              <p:spPr>
                <a:xfrm>
                  <a:off x="7045089" y="3459242"/>
                  <a:ext cx="584397" cy="55148"/>
                </a:xfrm>
                <a:custGeom>
                  <a:avLst/>
                  <a:gdLst>
                    <a:gd name="connsiteX0" fmla="*/ 584398 w 584397"/>
                    <a:gd name="connsiteY0" fmla="*/ 55149 h 55148"/>
                    <a:gd name="connsiteX1" fmla="*/ 583508 w 584397"/>
                    <a:gd name="connsiteY1" fmla="*/ 0 h 55148"/>
                    <a:gd name="connsiteX2" fmla="*/ 0 w 584397"/>
                    <a:gd name="connsiteY2" fmla="*/ 0 h 55148"/>
                    <a:gd name="connsiteX3" fmla="*/ 889 w 584397"/>
                    <a:gd name="connsiteY3" fmla="*/ 55149 h 55148"/>
                  </a:gdLst>
                  <a:ahLst/>
                  <a:cxnLst>
                    <a:cxn ang="0">
                      <a:pos x="connsiteX0" y="connsiteY0"/>
                    </a:cxn>
                    <a:cxn ang="0">
                      <a:pos x="connsiteX1" y="connsiteY1"/>
                    </a:cxn>
                    <a:cxn ang="0">
                      <a:pos x="connsiteX2" y="connsiteY2"/>
                    </a:cxn>
                    <a:cxn ang="0">
                      <a:pos x="connsiteX3" y="connsiteY3"/>
                    </a:cxn>
                  </a:cxnLst>
                  <a:rect l="l" t="t" r="r" b="b"/>
                  <a:pathLst>
                    <a:path w="584397" h="55148">
                      <a:moveTo>
                        <a:pt x="584398" y="55149"/>
                      </a:moveTo>
                      <a:lnTo>
                        <a:pt x="583508"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8" name="Freeform: Shape 607">
                  <a:extLst>
                    <a:ext uri="{FF2B5EF4-FFF2-40B4-BE49-F238E27FC236}">
                      <a16:creationId xmlns:a16="http://schemas.microsoft.com/office/drawing/2014/main" id="{26C7D582-0C9D-0988-24D8-91B6C05C9385}"/>
                    </a:ext>
                  </a:extLst>
                </p:cNvPr>
                <p:cNvSpPr/>
                <p:nvPr/>
              </p:nvSpPr>
              <p:spPr>
                <a:xfrm>
                  <a:off x="7355522" y="3624688"/>
                  <a:ext cx="84501" cy="55148"/>
                </a:xfrm>
                <a:custGeom>
                  <a:avLst/>
                  <a:gdLst>
                    <a:gd name="connsiteX0" fmla="*/ 84502 w 84501"/>
                    <a:gd name="connsiteY0" fmla="*/ 55149 h 55148"/>
                    <a:gd name="connsiteX1" fmla="*/ 83613 w 84501"/>
                    <a:gd name="connsiteY1" fmla="*/ 0 h 55148"/>
                    <a:gd name="connsiteX2" fmla="*/ 0 w 84501"/>
                    <a:gd name="connsiteY2" fmla="*/ 0 h 55148"/>
                    <a:gd name="connsiteX3" fmla="*/ 890 w 84501"/>
                    <a:gd name="connsiteY3" fmla="*/ 55149 h 55148"/>
                  </a:gdLst>
                  <a:ahLst/>
                  <a:cxnLst>
                    <a:cxn ang="0">
                      <a:pos x="connsiteX0" y="connsiteY0"/>
                    </a:cxn>
                    <a:cxn ang="0">
                      <a:pos x="connsiteX1" y="connsiteY1"/>
                    </a:cxn>
                    <a:cxn ang="0">
                      <a:pos x="connsiteX2" y="connsiteY2"/>
                    </a:cxn>
                    <a:cxn ang="0">
                      <a:pos x="connsiteX3" y="connsiteY3"/>
                    </a:cxn>
                  </a:cxnLst>
                  <a:rect l="l" t="t" r="r" b="b"/>
                  <a:pathLst>
                    <a:path w="84501" h="55148">
                      <a:moveTo>
                        <a:pt x="84502" y="55149"/>
                      </a:moveTo>
                      <a:lnTo>
                        <a:pt x="83613" y="0"/>
                      </a:lnTo>
                      <a:lnTo>
                        <a:pt x="0" y="0"/>
                      </a:lnTo>
                      <a:lnTo>
                        <a:pt x="890"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09" name="Freeform: Shape 608">
                  <a:extLst>
                    <a:ext uri="{FF2B5EF4-FFF2-40B4-BE49-F238E27FC236}">
                      <a16:creationId xmlns:a16="http://schemas.microsoft.com/office/drawing/2014/main" id="{CBFD5563-A079-89F7-BB6B-C5B9F059F6D0}"/>
                    </a:ext>
                  </a:extLst>
                </p:cNvPr>
                <p:cNvSpPr/>
                <p:nvPr/>
              </p:nvSpPr>
              <p:spPr>
                <a:xfrm>
                  <a:off x="7857197" y="3784797"/>
                  <a:ext cx="468763" cy="55148"/>
                </a:xfrm>
                <a:custGeom>
                  <a:avLst/>
                  <a:gdLst>
                    <a:gd name="connsiteX0" fmla="*/ 468764 w 468763"/>
                    <a:gd name="connsiteY0" fmla="*/ 55149 h 55148"/>
                    <a:gd name="connsiteX1" fmla="*/ 467874 w 468763"/>
                    <a:gd name="connsiteY1" fmla="*/ 0 h 55148"/>
                    <a:gd name="connsiteX2" fmla="*/ 0 w 468763"/>
                    <a:gd name="connsiteY2" fmla="*/ 0 h 55148"/>
                    <a:gd name="connsiteX3" fmla="*/ 889 w 468763"/>
                    <a:gd name="connsiteY3" fmla="*/ 55149 h 55148"/>
                  </a:gdLst>
                  <a:ahLst/>
                  <a:cxnLst>
                    <a:cxn ang="0">
                      <a:pos x="connsiteX0" y="connsiteY0"/>
                    </a:cxn>
                    <a:cxn ang="0">
                      <a:pos x="connsiteX1" y="connsiteY1"/>
                    </a:cxn>
                    <a:cxn ang="0">
                      <a:pos x="connsiteX2" y="connsiteY2"/>
                    </a:cxn>
                    <a:cxn ang="0">
                      <a:pos x="connsiteX3" y="connsiteY3"/>
                    </a:cxn>
                  </a:cxnLst>
                  <a:rect l="l" t="t" r="r" b="b"/>
                  <a:pathLst>
                    <a:path w="468763" h="55148">
                      <a:moveTo>
                        <a:pt x="468764" y="55149"/>
                      </a:moveTo>
                      <a:lnTo>
                        <a:pt x="467874"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0" name="Freeform: Shape 609">
                  <a:extLst>
                    <a:ext uri="{FF2B5EF4-FFF2-40B4-BE49-F238E27FC236}">
                      <a16:creationId xmlns:a16="http://schemas.microsoft.com/office/drawing/2014/main" id="{04A4EB51-6B71-1193-8C10-18B7AD606B1C}"/>
                    </a:ext>
                  </a:extLst>
                </p:cNvPr>
                <p:cNvSpPr/>
                <p:nvPr/>
              </p:nvSpPr>
              <p:spPr>
                <a:xfrm>
                  <a:off x="8504749" y="3784797"/>
                  <a:ext cx="468763" cy="55148"/>
                </a:xfrm>
                <a:custGeom>
                  <a:avLst/>
                  <a:gdLst>
                    <a:gd name="connsiteX0" fmla="*/ 468764 w 468763"/>
                    <a:gd name="connsiteY0" fmla="*/ 55149 h 55148"/>
                    <a:gd name="connsiteX1" fmla="*/ 467874 w 468763"/>
                    <a:gd name="connsiteY1" fmla="*/ 0 h 55148"/>
                    <a:gd name="connsiteX2" fmla="*/ 0 w 468763"/>
                    <a:gd name="connsiteY2" fmla="*/ 0 h 55148"/>
                    <a:gd name="connsiteX3" fmla="*/ 890 w 468763"/>
                    <a:gd name="connsiteY3" fmla="*/ 55149 h 55148"/>
                  </a:gdLst>
                  <a:ahLst/>
                  <a:cxnLst>
                    <a:cxn ang="0">
                      <a:pos x="connsiteX0" y="connsiteY0"/>
                    </a:cxn>
                    <a:cxn ang="0">
                      <a:pos x="connsiteX1" y="connsiteY1"/>
                    </a:cxn>
                    <a:cxn ang="0">
                      <a:pos x="connsiteX2" y="connsiteY2"/>
                    </a:cxn>
                    <a:cxn ang="0">
                      <a:pos x="connsiteX3" y="connsiteY3"/>
                    </a:cxn>
                  </a:cxnLst>
                  <a:rect l="l" t="t" r="r" b="b"/>
                  <a:pathLst>
                    <a:path w="468763" h="55148">
                      <a:moveTo>
                        <a:pt x="468764" y="55149"/>
                      </a:moveTo>
                      <a:lnTo>
                        <a:pt x="467874" y="0"/>
                      </a:lnTo>
                      <a:lnTo>
                        <a:pt x="0" y="0"/>
                      </a:lnTo>
                      <a:lnTo>
                        <a:pt x="890"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1" name="Freeform: Shape 610">
                  <a:extLst>
                    <a:ext uri="{FF2B5EF4-FFF2-40B4-BE49-F238E27FC236}">
                      <a16:creationId xmlns:a16="http://schemas.microsoft.com/office/drawing/2014/main" id="{81F9D1A3-B108-E81F-305C-E1CEF69322C0}"/>
                    </a:ext>
                  </a:extLst>
                </p:cNvPr>
                <p:cNvSpPr/>
                <p:nvPr/>
              </p:nvSpPr>
              <p:spPr>
                <a:xfrm>
                  <a:off x="7866092" y="3624688"/>
                  <a:ext cx="277522" cy="55148"/>
                </a:xfrm>
                <a:custGeom>
                  <a:avLst/>
                  <a:gdLst>
                    <a:gd name="connsiteX0" fmla="*/ 277522 w 277522"/>
                    <a:gd name="connsiteY0" fmla="*/ 55149 h 55148"/>
                    <a:gd name="connsiteX1" fmla="*/ 275743 w 277522"/>
                    <a:gd name="connsiteY1" fmla="*/ 0 h 55148"/>
                    <a:gd name="connsiteX2" fmla="*/ 0 w 277522"/>
                    <a:gd name="connsiteY2" fmla="*/ 0 h 55148"/>
                    <a:gd name="connsiteX3" fmla="*/ 1779 w 277522"/>
                    <a:gd name="connsiteY3" fmla="*/ 55149 h 55148"/>
                  </a:gdLst>
                  <a:ahLst/>
                  <a:cxnLst>
                    <a:cxn ang="0">
                      <a:pos x="connsiteX0" y="connsiteY0"/>
                    </a:cxn>
                    <a:cxn ang="0">
                      <a:pos x="connsiteX1" y="connsiteY1"/>
                    </a:cxn>
                    <a:cxn ang="0">
                      <a:pos x="connsiteX2" y="connsiteY2"/>
                    </a:cxn>
                    <a:cxn ang="0">
                      <a:pos x="connsiteX3" y="connsiteY3"/>
                    </a:cxn>
                  </a:cxnLst>
                  <a:rect l="l" t="t" r="r" b="b"/>
                  <a:pathLst>
                    <a:path w="277522" h="55148">
                      <a:moveTo>
                        <a:pt x="277522" y="55149"/>
                      </a:moveTo>
                      <a:lnTo>
                        <a:pt x="275743" y="0"/>
                      </a:lnTo>
                      <a:lnTo>
                        <a:pt x="0" y="0"/>
                      </a:lnTo>
                      <a:lnTo>
                        <a:pt x="177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2" name="Freeform: Shape 611">
                  <a:extLst>
                    <a:ext uri="{FF2B5EF4-FFF2-40B4-BE49-F238E27FC236}">
                      <a16:creationId xmlns:a16="http://schemas.microsoft.com/office/drawing/2014/main" id="{B4504C9A-4D46-68B2-12B1-14E53BECD156}"/>
                    </a:ext>
                  </a:extLst>
                </p:cNvPr>
                <p:cNvSpPr/>
                <p:nvPr/>
              </p:nvSpPr>
              <p:spPr>
                <a:xfrm>
                  <a:off x="7860756" y="3459242"/>
                  <a:ext cx="584397" cy="55148"/>
                </a:xfrm>
                <a:custGeom>
                  <a:avLst/>
                  <a:gdLst>
                    <a:gd name="connsiteX0" fmla="*/ 584397 w 584397"/>
                    <a:gd name="connsiteY0" fmla="*/ 55149 h 55148"/>
                    <a:gd name="connsiteX1" fmla="*/ 583508 w 584397"/>
                    <a:gd name="connsiteY1" fmla="*/ 0 h 55148"/>
                    <a:gd name="connsiteX2" fmla="*/ 0 w 584397"/>
                    <a:gd name="connsiteY2" fmla="*/ 0 h 55148"/>
                    <a:gd name="connsiteX3" fmla="*/ 889 w 584397"/>
                    <a:gd name="connsiteY3" fmla="*/ 55149 h 55148"/>
                  </a:gdLst>
                  <a:ahLst/>
                  <a:cxnLst>
                    <a:cxn ang="0">
                      <a:pos x="connsiteX0" y="connsiteY0"/>
                    </a:cxn>
                    <a:cxn ang="0">
                      <a:pos x="connsiteX1" y="connsiteY1"/>
                    </a:cxn>
                    <a:cxn ang="0">
                      <a:pos x="connsiteX2" y="connsiteY2"/>
                    </a:cxn>
                    <a:cxn ang="0">
                      <a:pos x="connsiteX3" y="connsiteY3"/>
                    </a:cxn>
                  </a:cxnLst>
                  <a:rect l="l" t="t" r="r" b="b"/>
                  <a:pathLst>
                    <a:path w="584397" h="55148">
                      <a:moveTo>
                        <a:pt x="584397" y="55149"/>
                      </a:moveTo>
                      <a:lnTo>
                        <a:pt x="583508"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3" name="Freeform: Shape 612">
                  <a:extLst>
                    <a:ext uri="{FF2B5EF4-FFF2-40B4-BE49-F238E27FC236}">
                      <a16:creationId xmlns:a16="http://schemas.microsoft.com/office/drawing/2014/main" id="{1608EDA0-98D9-0352-92FD-5B76624DCCC5}"/>
                    </a:ext>
                  </a:extLst>
                </p:cNvPr>
                <p:cNvSpPr/>
                <p:nvPr/>
              </p:nvSpPr>
              <p:spPr>
                <a:xfrm>
                  <a:off x="8170299" y="3624688"/>
                  <a:ext cx="85391" cy="55148"/>
                </a:xfrm>
                <a:custGeom>
                  <a:avLst/>
                  <a:gdLst>
                    <a:gd name="connsiteX0" fmla="*/ 85391 w 85391"/>
                    <a:gd name="connsiteY0" fmla="*/ 55149 h 55148"/>
                    <a:gd name="connsiteX1" fmla="*/ 84502 w 85391"/>
                    <a:gd name="connsiteY1" fmla="*/ 0 h 55148"/>
                    <a:gd name="connsiteX2" fmla="*/ 0 w 85391"/>
                    <a:gd name="connsiteY2" fmla="*/ 0 h 55148"/>
                    <a:gd name="connsiteX3" fmla="*/ 1779 w 85391"/>
                    <a:gd name="connsiteY3" fmla="*/ 55149 h 55148"/>
                  </a:gdLst>
                  <a:ahLst/>
                  <a:cxnLst>
                    <a:cxn ang="0">
                      <a:pos x="connsiteX0" y="connsiteY0"/>
                    </a:cxn>
                    <a:cxn ang="0">
                      <a:pos x="connsiteX1" y="connsiteY1"/>
                    </a:cxn>
                    <a:cxn ang="0">
                      <a:pos x="connsiteX2" y="connsiteY2"/>
                    </a:cxn>
                    <a:cxn ang="0">
                      <a:pos x="connsiteX3" y="connsiteY3"/>
                    </a:cxn>
                  </a:cxnLst>
                  <a:rect l="l" t="t" r="r" b="b"/>
                  <a:pathLst>
                    <a:path w="85391" h="55148">
                      <a:moveTo>
                        <a:pt x="85391" y="55149"/>
                      </a:moveTo>
                      <a:lnTo>
                        <a:pt x="84502" y="0"/>
                      </a:lnTo>
                      <a:lnTo>
                        <a:pt x="0" y="0"/>
                      </a:lnTo>
                      <a:lnTo>
                        <a:pt x="177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4" name="Freeform: Shape 613">
                  <a:extLst>
                    <a:ext uri="{FF2B5EF4-FFF2-40B4-BE49-F238E27FC236}">
                      <a16:creationId xmlns:a16="http://schemas.microsoft.com/office/drawing/2014/main" id="{BA9B2E06-0560-852D-5303-D44408BB15B2}"/>
                    </a:ext>
                  </a:extLst>
                </p:cNvPr>
                <p:cNvSpPr/>
                <p:nvPr/>
              </p:nvSpPr>
              <p:spPr>
                <a:xfrm>
                  <a:off x="8514534" y="3624688"/>
                  <a:ext cx="276632" cy="55148"/>
                </a:xfrm>
                <a:custGeom>
                  <a:avLst/>
                  <a:gdLst>
                    <a:gd name="connsiteX0" fmla="*/ 276632 w 276632"/>
                    <a:gd name="connsiteY0" fmla="*/ 55149 h 55148"/>
                    <a:gd name="connsiteX1" fmla="*/ 275743 w 276632"/>
                    <a:gd name="connsiteY1" fmla="*/ 0 h 55148"/>
                    <a:gd name="connsiteX2" fmla="*/ 0 w 276632"/>
                    <a:gd name="connsiteY2" fmla="*/ 0 h 55148"/>
                    <a:gd name="connsiteX3" fmla="*/ 889 w 276632"/>
                    <a:gd name="connsiteY3" fmla="*/ 55149 h 55148"/>
                  </a:gdLst>
                  <a:ahLst/>
                  <a:cxnLst>
                    <a:cxn ang="0">
                      <a:pos x="connsiteX0" y="connsiteY0"/>
                    </a:cxn>
                    <a:cxn ang="0">
                      <a:pos x="connsiteX1" y="connsiteY1"/>
                    </a:cxn>
                    <a:cxn ang="0">
                      <a:pos x="connsiteX2" y="connsiteY2"/>
                    </a:cxn>
                    <a:cxn ang="0">
                      <a:pos x="connsiteX3" y="connsiteY3"/>
                    </a:cxn>
                  </a:cxnLst>
                  <a:rect l="l" t="t" r="r" b="b"/>
                  <a:pathLst>
                    <a:path w="276632" h="55148">
                      <a:moveTo>
                        <a:pt x="276632" y="55149"/>
                      </a:moveTo>
                      <a:lnTo>
                        <a:pt x="275743" y="0"/>
                      </a:lnTo>
                      <a:lnTo>
                        <a:pt x="0" y="0"/>
                      </a:lnTo>
                      <a:lnTo>
                        <a:pt x="889"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5" name="Freeform: Shape 614">
                  <a:extLst>
                    <a:ext uri="{FF2B5EF4-FFF2-40B4-BE49-F238E27FC236}">
                      <a16:creationId xmlns:a16="http://schemas.microsoft.com/office/drawing/2014/main" id="{566254F9-3A8C-5A6F-F761-AB2DB9FFFA6F}"/>
                    </a:ext>
                  </a:extLst>
                </p:cNvPr>
                <p:cNvSpPr/>
                <p:nvPr/>
              </p:nvSpPr>
              <p:spPr>
                <a:xfrm>
                  <a:off x="8508307" y="3459242"/>
                  <a:ext cx="584397" cy="55148"/>
                </a:xfrm>
                <a:custGeom>
                  <a:avLst/>
                  <a:gdLst>
                    <a:gd name="connsiteX0" fmla="*/ 584398 w 584397"/>
                    <a:gd name="connsiteY0" fmla="*/ 55149 h 55148"/>
                    <a:gd name="connsiteX1" fmla="*/ 583508 w 584397"/>
                    <a:gd name="connsiteY1" fmla="*/ 0 h 55148"/>
                    <a:gd name="connsiteX2" fmla="*/ 0 w 584397"/>
                    <a:gd name="connsiteY2" fmla="*/ 0 h 55148"/>
                    <a:gd name="connsiteX3" fmla="*/ 1779 w 584397"/>
                    <a:gd name="connsiteY3" fmla="*/ 55149 h 55148"/>
                  </a:gdLst>
                  <a:ahLst/>
                  <a:cxnLst>
                    <a:cxn ang="0">
                      <a:pos x="connsiteX0" y="connsiteY0"/>
                    </a:cxn>
                    <a:cxn ang="0">
                      <a:pos x="connsiteX1" y="connsiteY1"/>
                    </a:cxn>
                    <a:cxn ang="0">
                      <a:pos x="connsiteX2" y="connsiteY2"/>
                    </a:cxn>
                    <a:cxn ang="0">
                      <a:pos x="connsiteX3" y="connsiteY3"/>
                    </a:cxn>
                  </a:cxnLst>
                  <a:rect l="l" t="t" r="r" b="b"/>
                  <a:pathLst>
                    <a:path w="584397" h="55148">
                      <a:moveTo>
                        <a:pt x="584398" y="55149"/>
                      </a:moveTo>
                      <a:lnTo>
                        <a:pt x="583508" y="0"/>
                      </a:lnTo>
                      <a:lnTo>
                        <a:pt x="0" y="0"/>
                      </a:lnTo>
                      <a:lnTo>
                        <a:pt x="1779" y="55149"/>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16" name="Freeform: Shape 615">
                  <a:extLst>
                    <a:ext uri="{FF2B5EF4-FFF2-40B4-BE49-F238E27FC236}">
                      <a16:creationId xmlns:a16="http://schemas.microsoft.com/office/drawing/2014/main" id="{A3A93816-56FF-CAD6-5060-6C83FDFCFA46}"/>
                    </a:ext>
                  </a:extLst>
                </p:cNvPr>
                <p:cNvSpPr/>
                <p:nvPr/>
              </p:nvSpPr>
              <p:spPr>
                <a:xfrm>
                  <a:off x="8818740" y="3624688"/>
                  <a:ext cx="84501" cy="55148"/>
                </a:xfrm>
                <a:custGeom>
                  <a:avLst/>
                  <a:gdLst>
                    <a:gd name="connsiteX0" fmla="*/ 84502 w 84501"/>
                    <a:gd name="connsiteY0" fmla="*/ 55149 h 55148"/>
                    <a:gd name="connsiteX1" fmla="*/ 83613 w 84501"/>
                    <a:gd name="connsiteY1" fmla="*/ 0 h 55148"/>
                    <a:gd name="connsiteX2" fmla="*/ 0 w 84501"/>
                    <a:gd name="connsiteY2" fmla="*/ 0 h 55148"/>
                    <a:gd name="connsiteX3" fmla="*/ 890 w 84501"/>
                    <a:gd name="connsiteY3" fmla="*/ 55149 h 55148"/>
                  </a:gdLst>
                  <a:ahLst/>
                  <a:cxnLst>
                    <a:cxn ang="0">
                      <a:pos x="connsiteX0" y="connsiteY0"/>
                    </a:cxn>
                    <a:cxn ang="0">
                      <a:pos x="connsiteX1" y="connsiteY1"/>
                    </a:cxn>
                    <a:cxn ang="0">
                      <a:pos x="connsiteX2" y="connsiteY2"/>
                    </a:cxn>
                    <a:cxn ang="0">
                      <a:pos x="connsiteX3" y="connsiteY3"/>
                    </a:cxn>
                  </a:cxnLst>
                  <a:rect l="l" t="t" r="r" b="b"/>
                  <a:pathLst>
                    <a:path w="84501" h="55148">
                      <a:moveTo>
                        <a:pt x="84502" y="55149"/>
                      </a:moveTo>
                      <a:lnTo>
                        <a:pt x="83613" y="0"/>
                      </a:lnTo>
                      <a:lnTo>
                        <a:pt x="0" y="0"/>
                      </a:lnTo>
                      <a:lnTo>
                        <a:pt x="890" y="5514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617" name="Graphic 299">
                  <a:extLst>
                    <a:ext uri="{FF2B5EF4-FFF2-40B4-BE49-F238E27FC236}">
                      <a16:creationId xmlns:a16="http://schemas.microsoft.com/office/drawing/2014/main" id="{8696E72A-6D08-51F1-5AC9-B677A7C4D8AA}"/>
                    </a:ext>
                  </a:extLst>
                </p:cNvPr>
                <p:cNvGrpSpPr/>
                <p:nvPr/>
              </p:nvGrpSpPr>
              <p:grpSpPr>
                <a:xfrm>
                  <a:off x="6544304" y="2568859"/>
                  <a:ext cx="1014912" cy="558602"/>
                  <a:chOff x="6544304" y="2568859"/>
                  <a:chExt cx="1014912" cy="558602"/>
                </a:xfrm>
              </p:grpSpPr>
              <p:grpSp>
                <p:nvGrpSpPr>
                  <p:cNvPr id="618" name="Graphic 299">
                    <a:extLst>
                      <a:ext uri="{FF2B5EF4-FFF2-40B4-BE49-F238E27FC236}">
                        <a16:creationId xmlns:a16="http://schemas.microsoft.com/office/drawing/2014/main" id="{ECB48B52-D863-A066-EE0B-D5A86F1526EC}"/>
                      </a:ext>
                    </a:extLst>
                  </p:cNvPr>
                  <p:cNvGrpSpPr/>
                  <p:nvPr/>
                </p:nvGrpSpPr>
                <p:grpSpPr>
                  <a:xfrm>
                    <a:off x="6544304" y="2642687"/>
                    <a:ext cx="373587" cy="417172"/>
                    <a:chOff x="6544304" y="2642687"/>
                    <a:chExt cx="373587" cy="417172"/>
                  </a:xfrm>
                </p:grpSpPr>
                <p:sp>
                  <p:nvSpPr>
                    <p:cNvPr id="625" name="Freeform: Shape 624">
                      <a:extLst>
                        <a:ext uri="{FF2B5EF4-FFF2-40B4-BE49-F238E27FC236}">
                          <a16:creationId xmlns:a16="http://schemas.microsoft.com/office/drawing/2014/main" id="{6E753F91-24C5-AB6E-F27A-0A50068C161E}"/>
                        </a:ext>
                      </a:extLst>
                    </p:cNvPr>
                    <p:cNvSpPr/>
                    <p:nvPr/>
                  </p:nvSpPr>
                  <p:spPr>
                    <a:xfrm>
                      <a:off x="6548752" y="2648024"/>
                      <a:ext cx="364692" cy="404719"/>
                    </a:xfrm>
                    <a:custGeom>
                      <a:avLst/>
                      <a:gdLst>
                        <a:gd name="connsiteX0" fmla="*/ 364693 w 364692"/>
                        <a:gd name="connsiteY0" fmla="*/ 404720 h 404719"/>
                        <a:gd name="connsiteX1" fmla="*/ 0 w 364692"/>
                        <a:gd name="connsiteY1" fmla="*/ 246390 h 404719"/>
                        <a:gd name="connsiteX2" fmla="*/ 0 w 364692"/>
                        <a:gd name="connsiteY2" fmla="*/ 158330 h 404719"/>
                        <a:gd name="connsiteX3" fmla="*/ 364693 w 364692"/>
                        <a:gd name="connsiteY3" fmla="*/ 0 h 404719"/>
                        <a:gd name="connsiteX4" fmla="*/ 364693 w 364692"/>
                        <a:gd name="connsiteY4" fmla="*/ 103181 h 404719"/>
                        <a:gd name="connsiteX5" fmla="*/ 110297 w 364692"/>
                        <a:gd name="connsiteY5" fmla="*/ 201025 h 404719"/>
                        <a:gd name="connsiteX6" fmla="*/ 364693 w 364692"/>
                        <a:gd name="connsiteY6" fmla="*/ 301538 h 404719"/>
                        <a:gd name="connsiteX7" fmla="*/ 364693 w 364692"/>
                        <a:gd name="connsiteY7" fmla="*/ 404720 h 40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692" h="404719">
                          <a:moveTo>
                            <a:pt x="364693" y="404720"/>
                          </a:moveTo>
                          <a:lnTo>
                            <a:pt x="0" y="246390"/>
                          </a:lnTo>
                          <a:lnTo>
                            <a:pt x="0" y="158330"/>
                          </a:lnTo>
                          <a:lnTo>
                            <a:pt x="364693" y="0"/>
                          </a:lnTo>
                          <a:lnTo>
                            <a:pt x="364693" y="103181"/>
                          </a:lnTo>
                          <a:lnTo>
                            <a:pt x="110297" y="201025"/>
                          </a:lnTo>
                          <a:lnTo>
                            <a:pt x="364693" y="301538"/>
                          </a:lnTo>
                          <a:lnTo>
                            <a:pt x="364693" y="40472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26" name="Freeform: Shape 625">
                      <a:extLst>
                        <a:ext uri="{FF2B5EF4-FFF2-40B4-BE49-F238E27FC236}">
                          <a16:creationId xmlns:a16="http://schemas.microsoft.com/office/drawing/2014/main" id="{E7150FCB-87BF-9C4F-3CB1-86F291F8A389}"/>
                        </a:ext>
                      </a:extLst>
                    </p:cNvPr>
                    <p:cNvSpPr/>
                    <p:nvPr/>
                  </p:nvSpPr>
                  <p:spPr>
                    <a:xfrm>
                      <a:off x="6544304" y="2642687"/>
                      <a:ext cx="373587" cy="417172"/>
                    </a:xfrm>
                    <a:custGeom>
                      <a:avLst/>
                      <a:gdLst>
                        <a:gd name="connsiteX0" fmla="*/ 373588 w 373587"/>
                        <a:gd name="connsiteY0" fmla="*/ 417173 h 417172"/>
                        <a:gd name="connsiteX1" fmla="*/ 0 w 373587"/>
                        <a:gd name="connsiteY1" fmla="*/ 255285 h 417172"/>
                        <a:gd name="connsiteX2" fmla="*/ 0 w 373587"/>
                        <a:gd name="connsiteY2" fmla="*/ 161888 h 417172"/>
                        <a:gd name="connsiteX3" fmla="*/ 373588 w 373587"/>
                        <a:gd name="connsiteY3" fmla="*/ 0 h 417172"/>
                        <a:gd name="connsiteX4" fmla="*/ 373588 w 373587"/>
                        <a:gd name="connsiteY4" fmla="*/ 112966 h 417172"/>
                        <a:gd name="connsiteX5" fmla="*/ 127198 w 373587"/>
                        <a:gd name="connsiteY5" fmla="*/ 207252 h 417172"/>
                        <a:gd name="connsiteX6" fmla="*/ 373588 w 373587"/>
                        <a:gd name="connsiteY6" fmla="*/ 305096 h 417172"/>
                        <a:gd name="connsiteX7" fmla="*/ 373588 w 373587"/>
                        <a:gd name="connsiteY7" fmla="*/ 417173 h 417172"/>
                        <a:gd name="connsiteX8" fmla="*/ 8895 w 373587"/>
                        <a:gd name="connsiteY8" fmla="*/ 249058 h 417172"/>
                        <a:gd name="connsiteX9" fmla="*/ 364693 w 373587"/>
                        <a:gd name="connsiteY9" fmla="*/ 402941 h 417172"/>
                        <a:gd name="connsiteX10" fmla="*/ 364693 w 373587"/>
                        <a:gd name="connsiteY10" fmla="*/ 310433 h 417172"/>
                        <a:gd name="connsiteX11" fmla="*/ 102292 w 373587"/>
                        <a:gd name="connsiteY11" fmla="*/ 206362 h 417172"/>
                        <a:gd name="connsiteX12" fmla="*/ 364693 w 373587"/>
                        <a:gd name="connsiteY12" fmla="*/ 105850 h 417172"/>
                        <a:gd name="connsiteX13" fmla="*/ 364693 w 373587"/>
                        <a:gd name="connsiteY13" fmla="*/ 12453 h 417172"/>
                        <a:gd name="connsiteX14" fmla="*/ 8895 w 373587"/>
                        <a:gd name="connsiteY14" fmla="*/ 167225 h 417172"/>
                        <a:gd name="connsiteX15" fmla="*/ 8895 w 373587"/>
                        <a:gd name="connsiteY15" fmla="*/ 249058 h 4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3587" h="417172">
                          <a:moveTo>
                            <a:pt x="373588" y="417173"/>
                          </a:moveTo>
                          <a:lnTo>
                            <a:pt x="0" y="255285"/>
                          </a:lnTo>
                          <a:lnTo>
                            <a:pt x="0" y="161888"/>
                          </a:lnTo>
                          <a:lnTo>
                            <a:pt x="373588" y="0"/>
                          </a:lnTo>
                          <a:lnTo>
                            <a:pt x="373588" y="112966"/>
                          </a:lnTo>
                          <a:lnTo>
                            <a:pt x="127198" y="207252"/>
                          </a:lnTo>
                          <a:lnTo>
                            <a:pt x="373588" y="305096"/>
                          </a:lnTo>
                          <a:lnTo>
                            <a:pt x="373588" y="417173"/>
                          </a:lnTo>
                          <a:close/>
                          <a:moveTo>
                            <a:pt x="8895" y="249058"/>
                          </a:moveTo>
                          <a:lnTo>
                            <a:pt x="364693" y="402941"/>
                          </a:lnTo>
                          <a:lnTo>
                            <a:pt x="364693" y="310433"/>
                          </a:lnTo>
                          <a:lnTo>
                            <a:pt x="102292" y="206362"/>
                          </a:lnTo>
                          <a:lnTo>
                            <a:pt x="364693" y="105850"/>
                          </a:lnTo>
                          <a:lnTo>
                            <a:pt x="364693" y="12453"/>
                          </a:lnTo>
                          <a:lnTo>
                            <a:pt x="8895" y="167225"/>
                          </a:lnTo>
                          <a:lnTo>
                            <a:pt x="8895" y="24905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19" name="Graphic 299">
                    <a:extLst>
                      <a:ext uri="{FF2B5EF4-FFF2-40B4-BE49-F238E27FC236}">
                        <a16:creationId xmlns:a16="http://schemas.microsoft.com/office/drawing/2014/main" id="{CAFCA990-0793-2461-8BE6-C6FD70C88A7E}"/>
                      </a:ext>
                    </a:extLst>
                  </p:cNvPr>
                  <p:cNvGrpSpPr/>
                  <p:nvPr/>
                </p:nvGrpSpPr>
                <p:grpSpPr>
                  <a:xfrm>
                    <a:off x="6941018" y="2568859"/>
                    <a:ext cx="217926" cy="558602"/>
                    <a:chOff x="6941018" y="2568859"/>
                    <a:chExt cx="217926" cy="558602"/>
                  </a:xfrm>
                </p:grpSpPr>
                <p:sp>
                  <p:nvSpPr>
                    <p:cNvPr id="623" name="Freeform: Shape 622">
                      <a:extLst>
                        <a:ext uri="{FF2B5EF4-FFF2-40B4-BE49-F238E27FC236}">
                          <a16:creationId xmlns:a16="http://schemas.microsoft.com/office/drawing/2014/main" id="{EEA59735-14BB-73DB-BAF9-394202165828}"/>
                        </a:ext>
                      </a:extLst>
                    </p:cNvPr>
                    <p:cNvSpPr/>
                    <p:nvPr/>
                  </p:nvSpPr>
                  <p:spPr>
                    <a:xfrm>
                      <a:off x="6947245" y="2572417"/>
                      <a:ext cx="207252" cy="550596"/>
                    </a:xfrm>
                    <a:custGeom>
                      <a:avLst/>
                      <a:gdLst>
                        <a:gd name="connsiteX0" fmla="*/ 0 w 207252"/>
                        <a:gd name="connsiteY0" fmla="*/ 550597 h 550596"/>
                        <a:gd name="connsiteX1" fmla="*/ 130756 w 207252"/>
                        <a:gd name="connsiteY1" fmla="*/ 0 h 550596"/>
                        <a:gd name="connsiteX2" fmla="*/ 207252 w 207252"/>
                        <a:gd name="connsiteY2" fmla="*/ 0 h 550596"/>
                        <a:gd name="connsiteX3" fmla="*/ 74717 w 207252"/>
                        <a:gd name="connsiteY3" fmla="*/ 549707 h 550596"/>
                        <a:gd name="connsiteX4" fmla="*/ 0 w 207252"/>
                        <a:gd name="connsiteY4" fmla="*/ 550597 h 550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252" h="550596">
                          <a:moveTo>
                            <a:pt x="0" y="550597"/>
                          </a:moveTo>
                          <a:lnTo>
                            <a:pt x="130756" y="0"/>
                          </a:lnTo>
                          <a:lnTo>
                            <a:pt x="207252" y="0"/>
                          </a:lnTo>
                          <a:lnTo>
                            <a:pt x="74717" y="549707"/>
                          </a:lnTo>
                          <a:lnTo>
                            <a:pt x="0" y="550597"/>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24" name="Freeform: Shape 623">
                      <a:extLst>
                        <a:ext uri="{FF2B5EF4-FFF2-40B4-BE49-F238E27FC236}">
                          <a16:creationId xmlns:a16="http://schemas.microsoft.com/office/drawing/2014/main" id="{147DC00C-D12A-FDB9-E4B8-0577A814AEE6}"/>
                        </a:ext>
                      </a:extLst>
                    </p:cNvPr>
                    <p:cNvSpPr/>
                    <p:nvPr/>
                  </p:nvSpPr>
                  <p:spPr>
                    <a:xfrm>
                      <a:off x="6941018" y="2568859"/>
                      <a:ext cx="217926" cy="558602"/>
                    </a:xfrm>
                    <a:custGeom>
                      <a:avLst/>
                      <a:gdLst>
                        <a:gd name="connsiteX0" fmla="*/ 0 w 217926"/>
                        <a:gd name="connsiteY0" fmla="*/ 558603 h 558602"/>
                        <a:gd name="connsiteX1" fmla="*/ 889 w 217926"/>
                        <a:gd name="connsiteY1" fmla="*/ 553266 h 558602"/>
                        <a:gd name="connsiteX2" fmla="*/ 132535 w 217926"/>
                        <a:gd name="connsiteY2" fmla="*/ 0 h 558602"/>
                        <a:gd name="connsiteX3" fmla="*/ 217926 w 217926"/>
                        <a:gd name="connsiteY3" fmla="*/ 0 h 558602"/>
                        <a:gd name="connsiteX4" fmla="*/ 84502 w 217926"/>
                        <a:gd name="connsiteY4" fmla="*/ 557713 h 558602"/>
                        <a:gd name="connsiteX5" fmla="*/ 0 w 217926"/>
                        <a:gd name="connsiteY5" fmla="*/ 558603 h 558602"/>
                        <a:gd name="connsiteX6" fmla="*/ 140540 w 217926"/>
                        <a:gd name="connsiteY6" fmla="*/ 8006 h 558602"/>
                        <a:gd name="connsiteX7" fmla="*/ 11563 w 217926"/>
                        <a:gd name="connsiteY7" fmla="*/ 549708 h 558602"/>
                        <a:gd name="connsiteX8" fmla="*/ 77386 w 217926"/>
                        <a:gd name="connsiteY8" fmla="*/ 549708 h 558602"/>
                        <a:gd name="connsiteX9" fmla="*/ 208142 w 217926"/>
                        <a:gd name="connsiteY9" fmla="*/ 8006 h 558602"/>
                        <a:gd name="connsiteX10" fmla="*/ 140540 w 217926"/>
                        <a:gd name="connsiteY10" fmla="*/ 8006 h 55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26" h="558602">
                          <a:moveTo>
                            <a:pt x="0" y="558603"/>
                          </a:moveTo>
                          <a:lnTo>
                            <a:pt x="889" y="553266"/>
                          </a:lnTo>
                          <a:lnTo>
                            <a:pt x="132535" y="0"/>
                          </a:lnTo>
                          <a:lnTo>
                            <a:pt x="217926" y="0"/>
                          </a:lnTo>
                          <a:lnTo>
                            <a:pt x="84502" y="557713"/>
                          </a:lnTo>
                          <a:lnTo>
                            <a:pt x="0" y="558603"/>
                          </a:lnTo>
                          <a:close/>
                          <a:moveTo>
                            <a:pt x="140540" y="8006"/>
                          </a:moveTo>
                          <a:lnTo>
                            <a:pt x="11563" y="549708"/>
                          </a:lnTo>
                          <a:lnTo>
                            <a:pt x="77386" y="549708"/>
                          </a:lnTo>
                          <a:lnTo>
                            <a:pt x="208142" y="8006"/>
                          </a:lnTo>
                          <a:lnTo>
                            <a:pt x="140540" y="800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620" name="Graphic 299">
                    <a:extLst>
                      <a:ext uri="{FF2B5EF4-FFF2-40B4-BE49-F238E27FC236}">
                        <a16:creationId xmlns:a16="http://schemas.microsoft.com/office/drawing/2014/main" id="{8768F376-EAF5-D0E1-ADCD-0E5D2A3B9125}"/>
                      </a:ext>
                    </a:extLst>
                  </p:cNvPr>
                  <p:cNvGrpSpPr/>
                  <p:nvPr/>
                </p:nvGrpSpPr>
                <p:grpSpPr>
                  <a:xfrm>
                    <a:off x="7184740" y="2642687"/>
                    <a:ext cx="374476" cy="417172"/>
                    <a:chOff x="7184740" y="2642687"/>
                    <a:chExt cx="374476" cy="417172"/>
                  </a:xfrm>
                </p:grpSpPr>
                <p:sp>
                  <p:nvSpPr>
                    <p:cNvPr id="621" name="Freeform: Shape 620">
                      <a:extLst>
                        <a:ext uri="{FF2B5EF4-FFF2-40B4-BE49-F238E27FC236}">
                          <a16:creationId xmlns:a16="http://schemas.microsoft.com/office/drawing/2014/main" id="{EF3B1543-70C2-39F0-59B0-5AF41FC5F3B9}"/>
                        </a:ext>
                      </a:extLst>
                    </p:cNvPr>
                    <p:cNvSpPr/>
                    <p:nvPr/>
                  </p:nvSpPr>
                  <p:spPr>
                    <a:xfrm>
                      <a:off x="7189188" y="2648913"/>
                      <a:ext cx="365581" cy="403830"/>
                    </a:xfrm>
                    <a:custGeom>
                      <a:avLst/>
                      <a:gdLst>
                        <a:gd name="connsiteX0" fmla="*/ 0 w 365581"/>
                        <a:gd name="connsiteY0" fmla="*/ 403831 h 403830"/>
                        <a:gd name="connsiteX1" fmla="*/ 0 w 365581"/>
                        <a:gd name="connsiteY1" fmla="*/ 301539 h 403830"/>
                        <a:gd name="connsiteX2" fmla="*/ 254395 w 365581"/>
                        <a:gd name="connsiteY2" fmla="*/ 201026 h 403830"/>
                        <a:gd name="connsiteX3" fmla="*/ 0 w 365581"/>
                        <a:gd name="connsiteY3" fmla="*/ 102292 h 403830"/>
                        <a:gd name="connsiteX4" fmla="*/ 0 w 365581"/>
                        <a:gd name="connsiteY4" fmla="*/ 0 h 403830"/>
                        <a:gd name="connsiteX5" fmla="*/ 365582 w 365581"/>
                        <a:gd name="connsiteY5" fmla="*/ 157441 h 403830"/>
                        <a:gd name="connsiteX6" fmla="*/ 365582 w 365581"/>
                        <a:gd name="connsiteY6" fmla="*/ 244611 h 403830"/>
                        <a:gd name="connsiteX7" fmla="*/ 0 w 365581"/>
                        <a:gd name="connsiteY7" fmla="*/ 403831 h 40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581" h="403830">
                          <a:moveTo>
                            <a:pt x="0" y="403831"/>
                          </a:moveTo>
                          <a:lnTo>
                            <a:pt x="0" y="301539"/>
                          </a:lnTo>
                          <a:lnTo>
                            <a:pt x="254395" y="201026"/>
                          </a:lnTo>
                          <a:lnTo>
                            <a:pt x="0" y="102292"/>
                          </a:lnTo>
                          <a:lnTo>
                            <a:pt x="0" y="0"/>
                          </a:lnTo>
                          <a:lnTo>
                            <a:pt x="365582" y="157441"/>
                          </a:lnTo>
                          <a:lnTo>
                            <a:pt x="365582" y="244611"/>
                          </a:lnTo>
                          <a:lnTo>
                            <a:pt x="0" y="403831"/>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622" name="Freeform: Shape 621">
                      <a:extLst>
                        <a:ext uri="{FF2B5EF4-FFF2-40B4-BE49-F238E27FC236}">
                          <a16:creationId xmlns:a16="http://schemas.microsoft.com/office/drawing/2014/main" id="{20D67516-CDBD-956E-50F3-4891F49DE7AB}"/>
                        </a:ext>
                      </a:extLst>
                    </p:cNvPr>
                    <p:cNvSpPr/>
                    <p:nvPr/>
                  </p:nvSpPr>
                  <p:spPr>
                    <a:xfrm>
                      <a:off x="7184740" y="2642687"/>
                      <a:ext cx="374476" cy="417172"/>
                    </a:xfrm>
                    <a:custGeom>
                      <a:avLst/>
                      <a:gdLst>
                        <a:gd name="connsiteX0" fmla="*/ 0 w 374476"/>
                        <a:gd name="connsiteY0" fmla="*/ 417173 h 417172"/>
                        <a:gd name="connsiteX1" fmla="*/ 0 w 374476"/>
                        <a:gd name="connsiteY1" fmla="*/ 305096 h 417172"/>
                        <a:gd name="connsiteX2" fmla="*/ 247279 w 374476"/>
                        <a:gd name="connsiteY2" fmla="*/ 208142 h 417172"/>
                        <a:gd name="connsiteX3" fmla="*/ 0 w 374476"/>
                        <a:gd name="connsiteY3" fmla="*/ 112076 h 417172"/>
                        <a:gd name="connsiteX4" fmla="*/ 0 w 374476"/>
                        <a:gd name="connsiteY4" fmla="*/ 0 h 417172"/>
                        <a:gd name="connsiteX5" fmla="*/ 374477 w 374476"/>
                        <a:gd name="connsiteY5" fmla="*/ 160999 h 417172"/>
                        <a:gd name="connsiteX6" fmla="*/ 374477 w 374476"/>
                        <a:gd name="connsiteY6" fmla="*/ 253506 h 417172"/>
                        <a:gd name="connsiteX7" fmla="*/ 0 w 374476"/>
                        <a:gd name="connsiteY7" fmla="*/ 417173 h 417172"/>
                        <a:gd name="connsiteX8" fmla="*/ 8895 w 374476"/>
                        <a:gd name="connsiteY8" fmla="*/ 310433 h 417172"/>
                        <a:gd name="connsiteX9" fmla="*/ 8895 w 374476"/>
                        <a:gd name="connsiteY9" fmla="*/ 402941 h 417172"/>
                        <a:gd name="connsiteX10" fmla="*/ 364693 w 374476"/>
                        <a:gd name="connsiteY10" fmla="*/ 247279 h 417172"/>
                        <a:gd name="connsiteX11" fmla="*/ 364693 w 374476"/>
                        <a:gd name="connsiteY11" fmla="*/ 166335 h 417172"/>
                        <a:gd name="connsiteX12" fmla="*/ 8005 w 374476"/>
                        <a:gd name="connsiteY12" fmla="*/ 12453 h 417172"/>
                        <a:gd name="connsiteX13" fmla="*/ 8005 w 374476"/>
                        <a:gd name="connsiteY13" fmla="*/ 104960 h 417172"/>
                        <a:gd name="connsiteX14" fmla="*/ 270406 w 374476"/>
                        <a:gd name="connsiteY14" fmla="*/ 206362 h 417172"/>
                        <a:gd name="connsiteX15" fmla="*/ 8895 w 374476"/>
                        <a:gd name="connsiteY15" fmla="*/ 310433 h 4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476" h="417172">
                          <a:moveTo>
                            <a:pt x="0" y="417173"/>
                          </a:moveTo>
                          <a:lnTo>
                            <a:pt x="0" y="305096"/>
                          </a:lnTo>
                          <a:lnTo>
                            <a:pt x="247279" y="208142"/>
                          </a:lnTo>
                          <a:lnTo>
                            <a:pt x="0" y="112076"/>
                          </a:lnTo>
                          <a:lnTo>
                            <a:pt x="0" y="0"/>
                          </a:lnTo>
                          <a:lnTo>
                            <a:pt x="374477" y="160999"/>
                          </a:lnTo>
                          <a:lnTo>
                            <a:pt x="374477" y="253506"/>
                          </a:lnTo>
                          <a:lnTo>
                            <a:pt x="0" y="417173"/>
                          </a:lnTo>
                          <a:close/>
                          <a:moveTo>
                            <a:pt x="8895" y="310433"/>
                          </a:moveTo>
                          <a:lnTo>
                            <a:pt x="8895" y="402941"/>
                          </a:lnTo>
                          <a:lnTo>
                            <a:pt x="364693" y="247279"/>
                          </a:lnTo>
                          <a:lnTo>
                            <a:pt x="364693" y="166335"/>
                          </a:lnTo>
                          <a:lnTo>
                            <a:pt x="8005" y="12453"/>
                          </a:lnTo>
                          <a:lnTo>
                            <a:pt x="8005" y="104960"/>
                          </a:lnTo>
                          <a:lnTo>
                            <a:pt x="270406" y="206362"/>
                          </a:lnTo>
                          <a:lnTo>
                            <a:pt x="8895" y="31043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sp>
          <p:nvSpPr>
            <p:cNvPr id="327" name="Freeform: Shape 326">
              <a:extLst>
                <a:ext uri="{FF2B5EF4-FFF2-40B4-BE49-F238E27FC236}">
                  <a16:creationId xmlns:a16="http://schemas.microsoft.com/office/drawing/2014/main" id="{6E8E1D33-5E65-02A5-68C0-76D79B0981F4}"/>
                </a:ext>
              </a:extLst>
            </p:cNvPr>
            <p:cNvSpPr/>
            <p:nvPr/>
          </p:nvSpPr>
          <p:spPr>
            <a:xfrm>
              <a:off x="3754850" y="5081680"/>
              <a:ext cx="5175076" cy="15121"/>
            </a:xfrm>
            <a:custGeom>
              <a:avLst/>
              <a:gdLst>
                <a:gd name="connsiteX0" fmla="*/ 5175077 w 5175076"/>
                <a:gd name="connsiteY0" fmla="*/ 8895 h 15121"/>
                <a:gd name="connsiteX1" fmla="*/ 0 w 5175076"/>
                <a:gd name="connsiteY1" fmla="*/ 15122 h 15121"/>
                <a:gd name="connsiteX2" fmla="*/ 0 w 5175076"/>
                <a:gd name="connsiteY2" fmla="*/ 6227 h 15121"/>
                <a:gd name="connsiteX3" fmla="*/ 5139497 w 5175076"/>
                <a:gd name="connsiteY3" fmla="*/ 0 h 15121"/>
              </a:gdLst>
              <a:ahLst/>
              <a:cxnLst>
                <a:cxn ang="0">
                  <a:pos x="connsiteX0" y="connsiteY0"/>
                </a:cxn>
                <a:cxn ang="0">
                  <a:pos x="connsiteX1" y="connsiteY1"/>
                </a:cxn>
                <a:cxn ang="0">
                  <a:pos x="connsiteX2" y="connsiteY2"/>
                </a:cxn>
                <a:cxn ang="0">
                  <a:pos x="connsiteX3" y="connsiteY3"/>
                </a:cxn>
              </a:cxnLst>
              <a:rect l="l" t="t" r="r" b="b"/>
              <a:pathLst>
                <a:path w="5175076" h="15121">
                  <a:moveTo>
                    <a:pt x="5175077" y="8895"/>
                  </a:moveTo>
                  <a:lnTo>
                    <a:pt x="0" y="15122"/>
                  </a:lnTo>
                  <a:lnTo>
                    <a:pt x="0" y="6227"/>
                  </a:lnTo>
                  <a:lnTo>
                    <a:pt x="5139497" y="0"/>
                  </a:lnTo>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328" name="Graphic 299">
              <a:extLst>
                <a:ext uri="{FF2B5EF4-FFF2-40B4-BE49-F238E27FC236}">
                  <a16:creationId xmlns:a16="http://schemas.microsoft.com/office/drawing/2014/main" id="{0246165A-3E60-BD77-BAF8-17265972D3EA}"/>
                </a:ext>
              </a:extLst>
            </p:cNvPr>
            <p:cNvGrpSpPr/>
            <p:nvPr/>
          </p:nvGrpSpPr>
          <p:grpSpPr>
            <a:xfrm>
              <a:off x="3781986" y="2522496"/>
              <a:ext cx="2301493" cy="3934341"/>
              <a:chOff x="3781986" y="2522496"/>
              <a:chExt cx="2301493" cy="3934341"/>
            </a:xfrm>
          </p:grpSpPr>
          <p:grpSp>
            <p:nvGrpSpPr>
              <p:cNvPr id="519" name="Graphic 299">
                <a:extLst>
                  <a:ext uri="{FF2B5EF4-FFF2-40B4-BE49-F238E27FC236}">
                    <a16:creationId xmlns:a16="http://schemas.microsoft.com/office/drawing/2014/main" id="{BD022BC3-0846-38F8-CAF2-63F6C9073199}"/>
                  </a:ext>
                </a:extLst>
              </p:cNvPr>
              <p:cNvGrpSpPr/>
              <p:nvPr/>
            </p:nvGrpSpPr>
            <p:grpSpPr>
              <a:xfrm>
                <a:off x="3934725" y="4579073"/>
                <a:ext cx="1251341" cy="573766"/>
                <a:chOff x="3934725" y="4579073"/>
                <a:chExt cx="1251341" cy="573766"/>
              </a:xfrm>
            </p:grpSpPr>
            <p:sp>
              <p:nvSpPr>
                <p:cNvPr id="596" name="Freeform: Shape 595">
                  <a:extLst>
                    <a:ext uri="{FF2B5EF4-FFF2-40B4-BE49-F238E27FC236}">
                      <a16:creationId xmlns:a16="http://schemas.microsoft.com/office/drawing/2014/main" id="{BEBC01A8-5B38-BE81-5F6D-D04406BB4092}"/>
                    </a:ext>
                  </a:extLst>
                </p:cNvPr>
                <p:cNvSpPr/>
                <p:nvPr/>
              </p:nvSpPr>
              <p:spPr>
                <a:xfrm>
                  <a:off x="3938740" y="4583833"/>
                  <a:ext cx="1241980" cy="565107"/>
                </a:xfrm>
                <a:custGeom>
                  <a:avLst/>
                  <a:gdLst>
                    <a:gd name="connsiteX0" fmla="*/ 1149462 w 1241980"/>
                    <a:gd name="connsiteY0" fmla="*/ 28193 h 565107"/>
                    <a:gd name="connsiteX1" fmla="*/ 1088087 w 1241980"/>
                    <a:gd name="connsiteY1" fmla="*/ 483615 h 565107"/>
                    <a:gd name="connsiteX2" fmla="*/ 281316 w 1241980"/>
                    <a:gd name="connsiteY2" fmla="*/ 559222 h 565107"/>
                    <a:gd name="connsiteX3" fmla="*/ 57163 w 1241980"/>
                    <a:gd name="connsiteY3" fmla="*/ 223882 h 565107"/>
                    <a:gd name="connsiteX4" fmla="*/ 1149462 w 1241980"/>
                    <a:gd name="connsiteY4" fmla="*/ 28193 h 56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80" h="565107">
                      <a:moveTo>
                        <a:pt x="1149462" y="28193"/>
                      </a:moveTo>
                      <a:cubicBezTo>
                        <a:pt x="1281997" y="62884"/>
                        <a:pt x="1281107" y="437361"/>
                        <a:pt x="1088087" y="483615"/>
                      </a:cubicBezTo>
                      <a:cubicBezTo>
                        <a:pt x="773206" y="558332"/>
                        <a:pt x="777653" y="576122"/>
                        <a:pt x="281316" y="559222"/>
                      </a:cubicBezTo>
                      <a:cubicBezTo>
                        <a:pt x="82958" y="552106"/>
                        <a:pt x="-94941" y="370649"/>
                        <a:pt x="57163" y="223882"/>
                      </a:cubicBezTo>
                      <a:cubicBezTo>
                        <a:pt x="209267" y="76226"/>
                        <a:pt x="807007" y="-60756"/>
                        <a:pt x="1149462" y="2819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97" name="Freeform: Shape 596">
                  <a:extLst>
                    <a:ext uri="{FF2B5EF4-FFF2-40B4-BE49-F238E27FC236}">
                      <a16:creationId xmlns:a16="http://schemas.microsoft.com/office/drawing/2014/main" id="{AE4995D6-4CAB-2509-7A96-614455878BBB}"/>
                    </a:ext>
                  </a:extLst>
                </p:cNvPr>
                <p:cNvSpPr/>
                <p:nvPr/>
              </p:nvSpPr>
              <p:spPr>
                <a:xfrm>
                  <a:off x="3934725" y="4579073"/>
                  <a:ext cx="1251341" cy="573766"/>
                </a:xfrm>
                <a:custGeom>
                  <a:avLst/>
                  <a:gdLst>
                    <a:gd name="connsiteX0" fmla="*/ 558406 w 1251341"/>
                    <a:gd name="connsiteY0" fmla="*/ 573767 h 573766"/>
                    <a:gd name="connsiteX1" fmla="*/ 285331 w 1251341"/>
                    <a:gd name="connsiteY1" fmla="*/ 567540 h 573766"/>
                    <a:gd name="connsiteX2" fmla="*/ 10478 w 1251341"/>
                    <a:gd name="connsiteY2" fmla="*/ 401205 h 573766"/>
                    <a:gd name="connsiteX3" fmla="*/ 58510 w 1251341"/>
                    <a:gd name="connsiteY3" fmla="*/ 224195 h 573766"/>
                    <a:gd name="connsiteX4" fmla="*/ 1155256 w 1251341"/>
                    <a:gd name="connsiteY4" fmla="*/ 27617 h 573766"/>
                    <a:gd name="connsiteX5" fmla="*/ 1155256 w 1251341"/>
                    <a:gd name="connsiteY5" fmla="*/ 27617 h 573766"/>
                    <a:gd name="connsiteX6" fmla="*/ 1251322 w 1251341"/>
                    <a:gd name="connsiteY6" fmla="*/ 229532 h 573766"/>
                    <a:gd name="connsiteX7" fmla="*/ 1093881 w 1251341"/>
                    <a:gd name="connsiteY7" fmla="*/ 491933 h 573766"/>
                    <a:gd name="connsiteX8" fmla="*/ 994258 w 1251341"/>
                    <a:gd name="connsiteY8" fmla="*/ 515949 h 573766"/>
                    <a:gd name="connsiteX9" fmla="*/ 558406 w 1251341"/>
                    <a:gd name="connsiteY9" fmla="*/ 573767 h 573766"/>
                    <a:gd name="connsiteX10" fmla="*/ 899082 w 1251341"/>
                    <a:gd name="connsiteY10" fmla="*/ 9828 h 573766"/>
                    <a:gd name="connsiteX11" fmla="*/ 63847 w 1251341"/>
                    <a:gd name="connsiteY11" fmla="*/ 231311 h 573766"/>
                    <a:gd name="connsiteX12" fmla="*/ 17593 w 1251341"/>
                    <a:gd name="connsiteY12" fmla="*/ 398536 h 573766"/>
                    <a:gd name="connsiteX13" fmla="*/ 284442 w 1251341"/>
                    <a:gd name="connsiteY13" fmla="*/ 558645 h 573766"/>
                    <a:gd name="connsiteX14" fmla="*/ 990700 w 1251341"/>
                    <a:gd name="connsiteY14" fmla="*/ 507944 h 573766"/>
                    <a:gd name="connsiteX15" fmla="*/ 1091213 w 1251341"/>
                    <a:gd name="connsiteY15" fmla="*/ 483928 h 573766"/>
                    <a:gd name="connsiteX16" fmla="*/ 1241538 w 1251341"/>
                    <a:gd name="connsiteY16" fmla="*/ 230422 h 573766"/>
                    <a:gd name="connsiteX17" fmla="*/ 1152588 w 1251341"/>
                    <a:gd name="connsiteY17" fmla="*/ 37402 h 573766"/>
                    <a:gd name="connsiteX18" fmla="*/ 1152588 w 1251341"/>
                    <a:gd name="connsiteY18" fmla="*/ 37402 h 573766"/>
                    <a:gd name="connsiteX19" fmla="*/ 899082 w 1251341"/>
                    <a:gd name="connsiteY19" fmla="*/ 9828 h 57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1341" h="573766">
                      <a:moveTo>
                        <a:pt x="558406" y="573767"/>
                      </a:moveTo>
                      <a:cubicBezTo>
                        <a:pt x="487246" y="573767"/>
                        <a:pt x="400076" y="571987"/>
                        <a:pt x="285331" y="567540"/>
                      </a:cubicBezTo>
                      <a:cubicBezTo>
                        <a:pt x="163470" y="563092"/>
                        <a:pt x="45168" y="491933"/>
                        <a:pt x="10478" y="401205"/>
                      </a:cubicBezTo>
                      <a:cubicBezTo>
                        <a:pt x="-13539" y="339830"/>
                        <a:pt x="4251" y="277565"/>
                        <a:pt x="58510" y="224195"/>
                      </a:cubicBezTo>
                      <a:cubicBezTo>
                        <a:pt x="216840" y="71202"/>
                        <a:pt x="821696" y="-58664"/>
                        <a:pt x="1155256" y="27617"/>
                      </a:cubicBezTo>
                      <a:lnTo>
                        <a:pt x="1155256" y="27617"/>
                      </a:lnTo>
                      <a:cubicBezTo>
                        <a:pt x="1222858" y="45407"/>
                        <a:pt x="1252211" y="141473"/>
                        <a:pt x="1251322" y="229532"/>
                      </a:cubicBezTo>
                      <a:cubicBezTo>
                        <a:pt x="1250432" y="341609"/>
                        <a:pt x="1200621" y="466138"/>
                        <a:pt x="1093881" y="491933"/>
                      </a:cubicBezTo>
                      <a:cubicBezTo>
                        <a:pt x="1056523" y="500828"/>
                        <a:pt x="1023611" y="508834"/>
                        <a:pt x="994258" y="515949"/>
                      </a:cubicBezTo>
                      <a:cubicBezTo>
                        <a:pt x="827923" y="556866"/>
                        <a:pt x="759432" y="573767"/>
                        <a:pt x="558406" y="573767"/>
                      </a:cubicBezTo>
                      <a:close/>
                      <a:moveTo>
                        <a:pt x="899082" y="9828"/>
                      </a:moveTo>
                      <a:cubicBezTo>
                        <a:pt x="576196" y="9828"/>
                        <a:pt x="185708" y="113898"/>
                        <a:pt x="63847" y="231311"/>
                      </a:cubicBezTo>
                      <a:cubicBezTo>
                        <a:pt x="-2865" y="295355"/>
                        <a:pt x="2472" y="357620"/>
                        <a:pt x="17593" y="398536"/>
                      </a:cubicBezTo>
                      <a:cubicBezTo>
                        <a:pt x="51394" y="485707"/>
                        <a:pt x="166139" y="555087"/>
                        <a:pt x="284442" y="558645"/>
                      </a:cubicBezTo>
                      <a:cubicBezTo>
                        <a:pt x="721183" y="573767"/>
                        <a:pt x="767437" y="562203"/>
                        <a:pt x="990700" y="507944"/>
                      </a:cubicBezTo>
                      <a:cubicBezTo>
                        <a:pt x="1020053" y="500828"/>
                        <a:pt x="1052965" y="492823"/>
                        <a:pt x="1091213" y="483928"/>
                      </a:cubicBezTo>
                      <a:cubicBezTo>
                        <a:pt x="1193505" y="459911"/>
                        <a:pt x="1240648" y="338940"/>
                        <a:pt x="1241538" y="230422"/>
                      </a:cubicBezTo>
                      <a:cubicBezTo>
                        <a:pt x="1242427" y="145920"/>
                        <a:pt x="1214853" y="53412"/>
                        <a:pt x="1152588" y="37402"/>
                      </a:cubicBezTo>
                      <a:lnTo>
                        <a:pt x="1152588" y="37402"/>
                      </a:lnTo>
                      <a:cubicBezTo>
                        <a:pt x="1078760" y="17833"/>
                        <a:pt x="991590" y="9828"/>
                        <a:pt x="899082" y="982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0" name="Graphic 299">
                <a:extLst>
                  <a:ext uri="{FF2B5EF4-FFF2-40B4-BE49-F238E27FC236}">
                    <a16:creationId xmlns:a16="http://schemas.microsoft.com/office/drawing/2014/main" id="{6CFACB8D-A989-3BB2-13F8-130818F4FBFD}"/>
                  </a:ext>
                </a:extLst>
              </p:cNvPr>
              <p:cNvGrpSpPr/>
              <p:nvPr/>
            </p:nvGrpSpPr>
            <p:grpSpPr>
              <a:xfrm>
                <a:off x="4730451" y="4600904"/>
                <a:ext cx="1225239" cy="512797"/>
                <a:chOff x="4730451" y="4600904"/>
                <a:chExt cx="1225239" cy="512797"/>
              </a:xfrm>
            </p:grpSpPr>
            <p:sp>
              <p:nvSpPr>
                <p:cNvPr id="594" name="Freeform: Shape 593">
                  <a:extLst>
                    <a:ext uri="{FF2B5EF4-FFF2-40B4-BE49-F238E27FC236}">
                      <a16:creationId xmlns:a16="http://schemas.microsoft.com/office/drawing/2014/main" id="{4FC80366-AF3D-69C7-126D-4DF4E3539946}"/>
                    </a:ext>
                  </a:extLst>
                </p:cNvPr>
                <p:cNvSpPr/>
                <p:nvPr/>
              </p:nvSpPr>
              <p:spPr>
                <a:xfrm>
                  <a:off x="4733308" y="4605123"/>
                  <a:ext cx="1215727" cy="503188"/>
                </a:xfrm>
                <a:custGeom>
                  <a:avLst/>
                  <a:gdLst>
                    <a:gd name="connsiteX0" fmla="*/ 56024 w 1215727"/>
                    <a:gd name="connsiteY0" fmla="*/ 61163 h 503188"/>
                    <a:gd name="connsiteX1" fmla="*/ 233033 w 1215727"/>
                    <a:gd name="connsiteY1" fmla="*/ 462325 h 503188"/>
                    <a:gd name="connsiteX2" fmla="*/ 941070 w 1215727"/>
                    <a:gd name="connsiteY2" fmla="*/ 472109 h 503188"/>
                    <a:gd name="connsiteX3" fmla="*/ 1166113 w 1215727"/>
                    <a:gd name="connsiteY3" fmla="*/ 151891 h 503188"/>
                    <a:gd name="connsiteX4" fmla="*/ 56024 w 1215727"/>
                    <a:gd name="connsiteY4" fmla="*/ 61163 h 50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27" h="503188">
                      <a:moveTo>
                        <a:pt x="56024" y="61163"/>
                      </a:moveTo>
                      <a:cubicBezTo>
                        <a:pt x="-73842" y="106527"/>
                        <a:pt x="37344" y="433861"/>
                        <a:pt x="233033" y="462325"/>
                      </a:cubicBezTo>
                      <a:cubicBezTo>
                        <a:pt x="566594" y="511247"/>
                        <a:pt x="493655" y="518363"/>
                        <a:pt x="941070" y="472109"/>
                      </a:cubicBezTo>
                      <a:cubicBezTo>
                        <a:pt x="1041584" y="461435"/>
                        <a:pt x="1330669" y="285315"/>
                        <a:pt x="1166113" y="151891"/>
                      </a:cubicBezTo>
                      <a:cubicBezTo>
                        <a:pt x="1003335" y="18467"/>
                        <a:pt x="409153" y="-62477"/>
                        <a:pt x="56024" y="6116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95" name="Freeform: Shape 594">
                  <a:extLst>
                    <a:ext uri="{FF2B5EF4-FFF2-40B4-BE49-F238E27FC236}">
                      <a16:creationId xmlns:a16="http://schemas.microsoft.com/office/drawing/2014/main" id="{AC6C0D28-EE89-FE6E-92A7-FB6285FCD51C}"/>
                    </a:ext>
                  </a:extLst>
                </p:cNvPr>
                <p:cNvSpPr/>
                <p:nvPr/>
              </p:nvSpPr>
              <p:spPr>
                <a:xfrm>
                  <a:off x="4730451" y="4600904"/>
                  <a:ext cx="1225239" cy="512797"/>
                </a:xfrm>
                <a:custGeom>
                  <a:avLst/>
                  <a:gdLst>
                    <a:gd name="connsiteX0" fmla="*/ 569450 w 1225239"/>
                    <a:gd name="connsiteY0" fmla="*/ 512797 h 512797"/>
                    <a:gd name="connsiteX1" fmla="*/ 352414 w 1225239"/>
                    <a:gd name="connsiteY1" fmla="*/ 489670 h 512797"/>
                    <a:gd name="connsiteX2" fmla="*/ 236780 w 1225239"/>
                    <a:gd name="connsiteY2" fmla="*/ 471880 h 512797"/>
                    <a:gd name="connsiteX3" fmla="*/ 1064 w 1225239"/>
                    <a:gd name="connsiteY3" fmla="*/ 188132 h 512797"/>
                    <a:gd name="connsiteX4" fmla="*/ 58881 w 1225239"/>
                    <a:gd name="connsiteY4" fmla="*/ 61824 h 512797"/>
                    <a:gd name="connsiteX5" fmla="*/ 58881 w 1225239"/>
                    <a:gd name="connsiteY5" fmla="*/ 61824 h 512797"/>
                    <a:gd name="connsiteX6" fmla="*/ 686864 w 1225239"/>
                    <a:gd name="connsiteY6" fmla="*/ 10233 h 512797"/>
                    <a:gd name="connsiteX7" fmla="*/ 1174306 w 1225239"/>
                    <a:gd name="connsiteY7" fmla="*/ 153442 h 512797"/>
                    <a:gd name="connsiteX8" fmla="*/ 1220560 w 1225239"/>
                    <a:gd name="connsiteY8" fmla="*/ 277971 h 512797"/>
                    <a:gd name="connsiteX9" fmla="*/ 946596 w 1225239"/>
                    <a:gd name="connsiteY9" fmla="*/ 481665 h 512797"/>
                    <a:gd name="connsiteX10" fmla="*/ 935922 w 1225239"/>
                    <a:gd name="connsiteY10" fmla="*/ 482554 h 512797"/>
                    <a:gd name="connsiteX11" fmla="*/ 569450 w 1225239"/>
                    <a:gd name="connsiteY11" fmla="*/ 512797 h 512797"/>
                    <a:gd name="connsiteX12" fmla="*/ 60660 w 1225239"/>
                    <a:gd name="connsiteY12" fmla="*/ 69829 h 512797"/>
                    <a:gd name="connsiteX13" fmla="*/ 9069 w 1225239"/>
                    <a:gd name="connsiteY13" fmla="*/ 187242 h 512797"/>
                    <a:gd name="connsiteX14" fmla="*/ 237669 w 1225239"/>
                    <a:gd name="connsiteY14" fmla="*/ 462985 h 512797"/>
                    <a:gd name="connsiteX15" fmla="*/ 353303 w 1225239"/>
                    <a:gd name="connsiteY15" fmla="*/ 480775 h 512797"/>
                    <a:gd name="connsiteX16" fmla="*/ 934143 w 1225239"/>
                    <a:gd name="connsiteY16" fmla="*/ 473659 h 512797"/>
                    <a:gd name="connsiteX17" fmla="*/ 944817 w 1225239"/>
                    <a:gd name="connsiteY17" fmla="*/ 472770 h 512797"/>
                    <a:gd name="connsiteX18" fmla="*/ 1210775 w 1225239"/>
                    <a:gd name="connsiteY18" fmla="*/ 275302 h 512797"/>
                    <a:gd name="connsiteX19" fmla="*/ 1167191 w 1225239"/>
                    <a:gd name="connsiteY19" fmla="*/ 160557 h 512797"/>
                    <a:gd name="connsiteX20" fmla="*/ 685085 w 1225239"/>
                    <a:gd name="connsiteY20" fmla="*/ 20017 h 512797"/>
                    <a:gd name="connsiteX21" fmla="*/ 60660 w 1225239"/>
                    <a:gd name="connsiteY21" fmla="*/ 69829 h 512797"/>
                    <a:gd name="connsiteX22" fmla="*/ 60660 w 1225239"/>
                    <a:gd name="connsiteY22" fmla="*/ 69829 h 51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5239" h="512797">
                      <a:moveTo>
                        <a:pt x="569450" y="512797"/>
                      </a:moveTo>
                      <a:cubicBezTo>
                        <a:pt x="501849" y="512797"/>
                        <a:pt x="450258" y="504792"/>
                        <a:pt x="352414" y="489670"/>
                      </a:cubicBezTo>
                      <a:cubicBezTo>
                        <a:pt x="319502" y="484333"/>
                        <a:pt x="282144" y="478996"/>
                        <a:pt x="236780" y="471880"/>
                      </a:cubicBezTo>
                      <a:cubicBezTo>
                        <a:pt x="98908" y="451422"/>
                        <a:pt x="10848" y="293982"/>
                        <a:pt x="1064" y="188132"/>
                      </a:cubicBezTo>
                      <a:cubicBezTo>
                        <a:pt x="-5163" y="123199"/>
                        <a:pt x="16185" y="76945"/>
                        <a:pt x="58881" y="61824"/>
                      </a:cubicBezTo>
                      <a:lnTo>
                        <a:pt x="58881" y="61824"/>
                      </a:lnTo>
                      <a:cubicBezTo>
                        <a:pt x="219879" y="4896"/>
                        <a:pt x="449369" y="-13783"/>
                        <a:pt x="686864" y="10233"/>
                      </a:cubicBezTo>
                      <a:cubicBezTo>
                        <a:pt x="906569" y="32471"/>
                        <a:pt x="1092473" y="86729"/>
                        <a:pt x="1174306" y="153442"/>
                      </a:cubicBezTo>
                      <a:cubicBezTo>
                        <a:pt x="1218781" y="189911"/>
                        <a:pt x="1233903" y="231717"/>
                        <a:pt x="1220560" y="277971"/>
                      </a:cubicBezTo>
                      <a:cubicBezTo>
                        <a:pt x="1189428" y="381152"/>
                        <a:pt x="1020424" y="474549"/>
                        <a:pt x="946596" y="481665"/>
                      </a:cubicBezTo>
                      <a:lnTo>
                        <a:pt x="935922" y="482554"/>
                      </a:lnTo>
                      <a:cubicBezTo>
                        <a:pt x="737565" y="503013"/>
                        <a:pt x="643278" y="512797"/>
                        <a:pt x="569450" y="512797"/>
                      </a:cubicBezTo>
                      <a:close/>
                      <a:moveTo>
                        <a:pt x="60660" y="69829"/>
                      </a:moveTo>
                      <a:cubicBezTo>
                        <a:pt x="21522" y="83171"/>
                        <a:pt x="2842" y="125867"/>
                        <a:pt x="9069" y="187242"/>
                      </a:cubicBezTo>
                      <a:cubicBezTo>
                        <a:pt x="18854" y="290424"/>
                        <a:pt x="104245" y="443416"/>
                        <a:pt x="237669" y="462985"/>
                      </a:cubicBezTo>
                      <a:cubicBezTo>
                        <a:pt x="283033" y="470101"/>
                        <a:pt x="321282" y="475439"/>
                        <a:pt x="353303" y="480775"/>
                      </a:cubicBezTo>
                      <a:cubicBezTo>
                        <a:pt x="558776" y="512797"/>
                        <a:pt x="558776" y="512797"/>
                        <a:pt x="934143" y="473659"/>
                      </a:cubicBezTo>
                      <a:lnTo>
                        <a:pt x="944817" y="472770"/>
                      </a:lnTo>
                      <a:cubicBezTo>
                        <a:pt x="1015977" y="465654"/>
                        <a:pt x="1181422" y="374926"/>
                        <a:pt x="1210775" y="275302"/>
                      </a:cubicBezTo>
                      <a:cubicBezTo>
                        <a:pt x="1223229" y="232607"/>
                        <a:pt x="1208997" y="193469"/>
                        <a:pt x="1167191" y="160557"/>
                      </a:cubicBezTo>
                      <a:cubicBezTo>
                        <a:pt x="1087136" y="95624"/>
                        <a:pt x="903011" y="41365"/>
                        <a:pt x="685085" y="20017"/>
                      </a:cubicBezTo>
                      <a:cubicBezTo>
                        <a:pt x="448479" y="-4888"/>
                        <a:pt x="220769" y="13791"/>
                        <a:pt x="60660" y="69829"/>
                      </a:cubicBezTo>
                      <a:lnTo>
                        <a:pt x="60660" y="698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21" name="Freeform: Shape 520">
                <a:extLst>
                  <a:ext uri="{FF2B5EF4-FFF2-40B4-BE49-F238E27FC236}">
                    <a16:creationId xmlns:a16="http://schemas.microsoft.com/office/drawing/2014/main" id="{37DCA25C-21A8-6E35-B862-D1F8CDD9D913}"/>
                  </a:ext>
                </a:extLst>
              </p:cNvPr>
              <p:cNvSpPr/>
              <p:nvPr/>
            </p:nvSpPr>
            <p:spPr>
              <a:xfrm>
                <a:off x="5021490" y="4604911"/>
                <a:ext cx="299759" cy="336228"/>
              </a:xfrm>
              <a:custGeom>
                <a:avLst/>
                <a:gdLst>
                  <a:gd name="connsiteX0" fmla="*/ 67601 w 299759"/>
                  <a:gd name="connsiteY0" fmla="*/ 336229 h 336228"/>
                  <a:gd name="connsiteX1" fmla="*/ 241053 w 299759"/>
                  <a:gd name="connsiteY1" fmla="*/ 336229 h 336228"/>
                  <a:gd name="connsiteX2" fmla="*/ 299759 w 299759"/>
                  <a:gd name="connsiteY2" fmla="*/ 33801 h 336228"/>
                  <a:gd name="connsiteX3" fmla="*/ 0 w 299759"/>
                  <a:gd name="connsiteY3" fmla="*/ 0 h 336228"/>
                </a:gdLst>
                <a:ahLst/>
                <a:cxnLst>
                  <a:cxn ang="0">
                    <a:pos x="connsiteX0" y="connsiteY0"/>
                  </a:cxn>
                  <a:cxn ang="0">
                    <a:pos x="connsiteX1" y="connsiteY1"/>
                  </a:cxn>
                  <a:cxn ang="0">
                    <a:pos x="connsiteX2" y="connsiteY2"/>
                  </a:cxn>
                  <a:cxn ang="0">
                    <a:pos x="connsiteX3" y="connsiteY3"/>
                  </a:cxn>
                </a:cxnLst>
                <a:rect l="l" t="t" r="r" b="b"/>
                <a:pathLst>
                  <a:path w="299759" h="336228">
                    <a:moveTo>
                      <a:pt x="67601" y="336229"/>
                    </a:moveTo>
                    <a:lnTo>
                      <a:pt x="241053" y="336229"/>
                    </a:lnTo>
                    <a:lnTo>
                      <a:pt x="299759" y="33801"/>
                    </a:lnTo>
                    <a:lnTo>
                      <a:pt x="0" y="0"/>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22" name="Freeform: Shape 521">
                <a:extLst>
                  <a:ext uri="{FF2B5EF4-FFF2-40B4-BE49-F238E27FC236}">
                    <a16:creationId xmlns:a16="http://schemas.microsoft.com/office/drawing/2014/main" id="{B4D7F6B0-EDE8-B6F8-1565-DB924EB8E88D}"/>
                  </a:ext>
                </a:extLst>
              </p:cNvPr>
              <p:cNvSpPr/>
              <p:nvPr/>
            </p:nvSpPr>
            <p:spPr>
              <a:xfrm>
                <a:off x="4677256" y="4697418"/>
                <a:ext cx="371808" cy="377145"/>
              </a:xfrm>
              <a:custGeom>
                <a:avLst/>
                <a:gdLst>
                  <a:gd name="connsiteX0" fmla="*/ 305986 w 371808"/>
                  <a:gd name="connsiteY0" fmla="*/ 377146 h 377145"/>
                  <a:gd name="connsiteX1" fmla="*/ 318439 w 371808"/>
                  <a:gd name="connsiteY1" fmla="*/ 370919 h 377145"/>
                  <a:gd name="connsiteX2" fmla="*/ 371808 w 371808"/>
                  <a:gd name="connsiteY2" fmla="*/ 65823 h 377145"/>
                  <a:gd name="connsiteX3" fmla="*/ 0 w 371808"/>
                  <a:gd name="connsiteY3" fmla="*/ 0 h 377145"/>
                  <a:gd name="connsiteX4" fmla="*/ 24906 w 371808"/>
                  <a:gd name="connsiteY4" fmla="*/ 348682 h 37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808" h="377145">
                    <a:moveTo>
                      <a:pt x="305986" y="377146"/>
                    </a:moveTo>
                    <a:lnTo>
                      <a:pt x="318439" y="370919"/>
                    </a:lnTo>
                    <a:lnTo>
                      <a:pt x="371808" y="65823"/>
                    </a:lnTo>
                    <a:lnTo>
                      <a:pt x="0" y="0"/>
                    </a:lnTo>
                    <a:lnTo>
                      <a:pt x="24906" y="348682"/>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23" name="Graphic 299">
                <a:extLst>
                  <a:ext uri="{FF2B5EF4-FFF2-40B4-BE49-F238E27FC236}">
                    <a16:creationId xmlns:a16="http://schemas.microsoft.com/office/drawing/2014/main" id="{DA81BED2-CC7D-47E5-9AD6-C49BF89AFB60}"/>
                  </a:ext>
                </a:extLst>
              </p:cNvPr>
              <p:cNvGrpSpPr/>
              <p:nvPr/>
            </p:nvGrpSpPr>
            <p:grpSpPr>
              <a:xfrm>
                <a:off x="4922122" y="3405386"/>
                <a:ext cx="773144" cy="766340"/>
                <a:chOff x="4922122" y="3405386"/>
                <a:chExt cx="773144" cy="766340"/>
              </a:xfrm>
            </p:grpSpPr>
            <p:sp>
              <p:nvSpPr>
                <p:cNvPr id="592" name="Freeform: Shape 591">
                  <a:extLst>
                    <a:ext uri="{FF2B5EF4-FFF2-40B4-BE49-F238E27FC236}">
                      <a16:creationId xmlns:a16="http://schemas.microsoft.com/office/drawing/2014/main" id="{0275F0FB-4D50-7EEE-C4FE-F62C96E0A812}"/>
                    </a:ext>
                  </a:extLst>
                </p:cNvPr>
                <p:cNvSpPr/>
                <p:nvPr/>
              </p:nvSpPr>
              <p:spPr>
                <a:xfrm>
                  <a:off x="4927329" y="3409586"/>
                  <a:ext cx="763383" cy="757515"/>
                </a:xfrm>
                <a:custGeom>
                  <a:avLst/>
                  <a:gdLst>
                    <a:gd name="connsiteX0" fmla="*/ 20333 w 763383"/>
                    <a:gd name="connsiteY0" fmla="*/ 220439 h 757515"/>
                    <a:gd name="connsiteX1" fmla="*/ 556698 w 763383"/>
                    <a:gd name="connsiteY1" fmla="*/ 722114 h 757515"/>
                    <a:gd name="connsiteX2" fmla="*/ 760392 w 763383"/>
                    <a:gd name="connsiteY2" fmla="*/ 619822 h 757515"/>
                    <a:gd name="connsiteX3" fmla="*/ 236480 w 763383"/>
                    <a:gd name="connsiteY3" fmla="*/ 22971 h 757515"/>
                    <a:gd name="connsiteX4" fmla="*/ 20333 w 763383"/>
                    <a:gd name="connsiteY4" fmla="*/ 220439 h 757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383" h="757515">
                      <a:moveTo>
                        <a:pt x="20333" y="220439"/>
                      </a:moveTo>
                      <a:cubicBezTo>
                        <a:pt x="86155" y="339631"/>
                        <a:pt x="480201" y="653623"/>
                        <a:pt x="556698" y="722114"/>
                      </a:cubicBezTo>
                      <a:cubicBezTo>
                        <a:pt x="649205" y="804837"/>
                        <a:pt x="785298" y="731009"/>
                        <a:pt x="760392" y="619822"/>
                      </a:cubicBezTo>
                      <a:cubicBezTo>
                        <a:pt x="739934" y="525536"/>
                        <a:pt x="300523" y="64778"/>
                        <a:pt x="236480" y="22971"/>
                      </a:cubicBezTo>
                      <a:cubicBezTo>
                        <a:pt x="122625" y="-52636"/>
                        <a:pt x="-61500" y="70115"/>
                        <a:pt x="20333" y="22043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93" name="Freeform: Shape 592">
                  <a:extLst>
                    <a:ext uri="{FF2B5EF4-FFF2-40B4-BE49-F238E27FC236}">
                      <a16:creationId xmlns:a16="http://schemas.microsoft.com/office/drawing/2014/main" id="{6CC31FEC-A419-5904-D297-7D9AD1F1742F}"/>
                    </a:ext>
                  </a:extLst>
                </p:cNvPr>
                <p:cNvSpPr/>
                <p:nvPr/>
              </p:nvSpPr>
              <p:spPr>
                <a:xfrm>
                  <a:off x="4922122" y="3405386"/>
                  <a:ext cx="773144" cy="766340"/>
                </a:xfrm>
                <a:custGeom>
                  <a:avLst/>
                  <a:gdLst>
                    <a:gd name="connsiteX0" fmla="*/ 651744 w 773144"/>
                    <a:gd name="connsiteY0" fmla="*/ 766341 h 766340"/>
                    <a:gd name="connsiteX1" fmla="*/ 559237 w 773144"/>
                    <a:gd name="connsiteY1" fmla="*/ 729872 h 766340"/>
                    <a:gd name="connsiteX2" fmla="*/ 481851 w 773144"/>
                    <a:gd name="connsiteY2" fmla="*/ 664939 h 766340"/>
                    <a:gd name="connsiteX3" fmla="*/ 21093 w 773144"/>
                    <a:gd name="connsiteY3" fmla="*/ 227307 h 766340"/>
                    <a:gd name="connsiteX4" fmla="*/ 21093 w 773144"/>
                    <a:gd name="connsiteY4" fmla="*/ 227307 h 766340"/>
                    <a:gd name="connsiteX5" fmla="*/ 47778 w 773144"/>
                    <a:gd name="connsiteY5" fmla="*/ 45851 h 766340"/>
                    <a:gd name="connsiteX6" fmla="*/ 244356 w 773144"/>
                    <a:gd name="connsiteY6" fmla="*/ 23613 h 766340"/>
                    <a:gd name="connsiteX7" fmla="*/ 770047 w 773144"/>
                    <a:gd name="connsiteY7" fmla="*/ 623132 h 766340"/>
                    <a:gd name="connsiteX8" fmla="*/ 714899 w 773144"/>
                    <a:gd name="connsiteY8" fmla="*/ 748551 h 766340"/>
                    <a:gd name="connsiteX9" fmla="*/ 651744 w 773144"/>
                    <a:gd name="connsiteY9" fmla="*/ 766341 h 766340"/>
                    <a:gd name="connsiteX10" fmla="*/ 165191 w 773144"/>
                    <a:gd name="connsiteY10" fmla="*/ 8492 h 766340"/>
                    <a:gd name="connsiteX11" fmla="*/ 54894 w 773144"/>
                    <a:gd name="connsiteY11" fmla="*/ 52077 h 766340"/>
                    <a:gd name="connsiteX12" fmla="*/ 29988 w 773144"/>
                    <a:gd name="connsiteY12" fmla="*/ 221970 h 766340"/>
                    <a:gd name="connsiteX13" fmla="*/ 29988 w 773144"/>
                    <a:gd name="connsiteY13" fmla="*/ 221970 h 766340"/>
                    <a:gd name="connsiteX14" fmla="*/ 488967 w 773144"/>
                    <a:gd name="connsiteY14" fmla="*/ 656933 h 766340"/>
                    <a:gd name="connsiteX15" fmla="*/ 566353 w 773144"/>
                    <a:gd name="connsiteY15" fmla="*/ 721866 h 766340"/>
                    <a:gd name="connsiteX16" fmla="*/ 712230 w 773144"/>
                    <a:gd name="connsiteY16" fmla="*/ 739656 h 766340"/>
                    <a:gd name="connsiteX17" fmla="*/ 762931 w 773144"/>
                    <a:gd name="connsiteY17" fmla="*/ 624022 h 766340"/>
                    <a:gd name="connsiteX18" fmla="*/ 240798 w 773144"/>
                    <a:gd name="connsiteY18" fmla="*/ 29840 h 766340"/>
                    <a:gd name="connsiteX19" fmla="*/ 165191 w 773144"/>
                    <a:gd name="connsiteY19" fmla="*/ 8492 h 76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3144" h="766340">
                      <a:moveTo>
                        <a:pt x="651744" y="766341"/>
                      </a:moveTo>
                      <a:cubicBezTo>
                        <a:pt x="619723" y="766341"/>
                        <a:pt x="586811" y="753888"/>
                        <a:pt x="559237" y="729872"/>
                      </a:cubicBezTo>
                      <a:cubicBezTo>
                        <a:pt x="544116" y="716529"/>
                        <a:pt x="516541" y="693402"/>
                        <a:pt x="481851" y="664939"/>
                      </a:cubicBezTo>
                      <a:cubicBezTo>
                        <a:pt x="339532" y="545746"/>
                        <a:pt x="74463" y="324262"/>
                        <a:pt x="21093" y="227307"/>
                      </a:cubicBezTo>
                      <a:lnTo>
                        <a:pt x="21093" y="227307"/>
                      </a:lnTo>
                      <a:cubicBezTo>
                        <a:pt x="-14487" y="162374"/>
                        <a:pt x="-4702" y="94773"/>
                        <a:pt x="47778" y="45851"/>
                      </a:cubicBezTo>
                      <a:cubicBezTo>
                        <a:pt x="95810" y="2265"/>
                        <a:pt x="178534" y="-19972"/>
                        <a:pt x="244356" y="23613"/>
                      </a:cubicBezTo>
                      <a:cubicBezTo>
                        <a:pt x="303952" y="62751"/>
                        <a:pt x="748699" y="524398"/>
                        <a:pt x="770047" y="623132"/>
                      </a:cubicBezTo>
                      <a:cubicBezTo>
                        <a:pt x="781611" y="673834"/>
                        <a:pt x="760263" y="722756"/>
                        <a:pt x="714899" y="748551"/>
                      </a:cubicBezTo>
                      <a:cubicBezTo>
                        <a:pt x="695330" y="760114"/>
                        <a:pt x="673982" y="766341"/>
                        <a:pt x="651744" y="766341"/>
                      </a:cubicBezTo>
                      <a:close/>
                      <a:moveTo>
                        <a:pt x="165191" y="8492"/>
                      </a:moveTo>
                      <a:cubicBezTo>
                        <a:pt x="123385" y="8492"/>
                        <a:pt x="82468" y="26282"/>
                        <a:pt x="54894" y="52077"/>
                      </a:cubicBezTo>
                      <a:cubicBezTo>
                        <a:pt x="5972" y="97441"/>
                        <a:pt x="-3813" y="161485"/>
                        <a:pt x="29988" y="221970"/>
                      </a:cubicBezTo>
                      <a:lnTo>
                        <a:pt x="29988" y="221970"/>
                      </a:lnTo>
                      <a:cubicBezTo>
                        <a:pt x="82468" y="317146"/>
                        <a:pt x="346648" y="538630"/>
                        <a:pt x="488967" y="656933"/>
                      </a:cubicBezTo>
                      <a:cubicBezTo>
                        <a:pt x="523657" y="686286"/>
                        <a:pt x="551232" y="708524"/>
                        <a:pt x="566353" y="721866"/>
                      </a:cubicBezTo>
                      <a:cubicBezTo>
                        <a:pt x="609049" y="760114"/>
                        <a:pt x="666866" y="766341"/>
                        <a:pt x="712230" y="739656"/>
                      </a:cubicBezTo>
                      <a:cubicBezTo>
                        <a:pt x="754036" y="715640"/>
                        <a:pt x="772716" y="671165"/>
                        <a:pt x="762931" y="624022"/>
                      </a:cubicBezTo>
                      <a:cubicBezTo>
                        <a:pt x="742473" y="529735"/>
                        <a:pt x="298615" y="68088"/>
                        <a:pt x="240798" y="29840"/>
                      </a:cubicBezTo>
                      <a:cubicBezTo>
                        <a:pt x="215892" y="14718"/>
                        <a:pt x="190097" y="8492"/>
                        <a:pt x="165191" y="849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4" name="Graphic 299">
                <a:extLst>
                  <a:ext uri="{FF2B5EF4-FFF2-40B4-BE49-F238E27FC236}">
                    <a16:creationId xmlns:a16="http://schemas.microsoft.com/office/drawing/2014/main" id="{B58B6765-C99D-7D14-030E-E0404FCDC1E3}"/>
                  </a:ext>
                </a:extLst>
              </p:cNvPr>
              <p:cNvGrpSpPr/>
              <p:nvPr/>
            </p:nvGrpSpPr>
            <p:grpSpPr>
              <a:xfrm>
                <a:off x="4876759" y="3343943"/>
                <a:ext cx="633364" cy="651663"/>
                <a:chOff x="4876759" y="3343943"/>
                <a:chExt cx="633364" cy="651663"/>
              </a:xfrm>
            </p:grpSpPr>
            <p:sp>
              <p:nvSpPr>
                <p:cNvPr id="590" name="Freeform: Shape 589">
                  <a:extLst>
                    <a:ext uri="{FF2B5EF4-FFF2-40B4-BE49-F238E27FC236}">
                      <a16:creationId xmlns:a16="http://schemas.microsoft.com/office/drawing/2014/main" id="{454B7A4C-3A44-DF82-FCFD-3A8E08ED6E93}"/>
                    </a:ext>
                  </a:extLst>
                </p:cNvPr>
                <p:cNvSpPr/>
                <p:nvPr/>
              </p:nvSpPr>
              <p:spPr>
                <a:xfrm>
                  <a:off x="4881968" y="3348767"/>
                  <a:ext cx="624525" cy="641503"/>
                </a:xfrm>
                <a:custGeom>
                  <a:avLst/>
                  <a:gdLst>
                    <a:gd name="connsiteX0" fmla="*/ 378796 w 624525"/>
                    <a:gd name="connsiteY0" fmla="*/ 641504 h 641503"/>
                    <a:gd name="connsiteX1" fmla="*/ 22109 w 624525"/>
                    <a:gd name="connsiteY1" fmla="*/ 223442 h 641503"/>
                    <a:gd name="connsiteX2" fmla="*/ 234698 w 624525"/>
                    <a:gd name="connsiteY2" fmla="*/ 21526 h 641503"/>
                    <a:gd name="connsiteX3" fmla="*/ 624296 w 624525"/>
                    <a:gd name="connsiteY3" fmla="*/ 398672 h 641503"/>
                    <a:gd name="connsiteX4" fmla="*/ 378796 w 624525"/>
                    <a:gd name="connsiteY4" fmla="*/ 641504 h 641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525" h="641503">
                      <a:moveTo>
                        <a:pt x="378796" y="641504"/>
                      </a:moveTo>
                      <a:cubicBezTo>
                        <a:pt x="246261" y="525870"/>
                        <a:pt x="55909" y="283038"/>
                        <a:pt x="22109" y="223442"/>
                      </a:cubicBezTo>
                      <a:cubicBezTo>
                        <a:pt x="-63283" y="75785"/>
                        <a:pt x="118174" y="-52302"/>
                        <a:pt x="234698" y="21526"/>
                      </a:cubicBezTo>
                      <a:cubicBezTo>
                        <a:pt x="271167" y="44653"/>
                        <a:pt x="477530" y="228779"/>
                        <a:pt x="624296" y="398672"/>
                      </a:cubicBezTo>
                      <a:cubicBezTo>
                        <a:pt x="630523" y="464495"/>
                        <a:pt x="508662" y="627272"/>
                        <a:pt x="378796" y="641504"/>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91" name="Freeform: Shape 590">
                  <a:extLst>
                    <a:ext uri="{FF2B5EF4-FFF2-40B4-BE49-F238E27FC236}">
                      <a16:creationId xmlns:a16="http://schemas.microsoft.com/office/drawing/2014/main" id="{8D08CCB6-B781-F819-05DC-BA178DA804C1}"/>
                    </a:ext>
                  </a:extLst>
                </p:cNvPr>
                <p:cNvSpPr/>
                <p:nvPr/>
              </p:nvSpPr>
              <p:spPr>
                <a:xfrm>
                  <a:off x="4876759" y="3343943"/>
                  <a:ext cx="633364" cy="651663"/>
                </a:xfrm>
                <a:custGeom>
                  <a:avLst/>
                  <a:gdLst>
                    <a:gd name="connsiteX0" fmla="*/ 382226 w 633364"/>
                    <a:gd name="connsiteY0" fmla="*/ 650774 h 651663"/>
                    <a:gd name="connsiteX1" fmla="*/ 380448 w 633364"/>
                    <a:gd name="connsiteY1" fmla="*/ 649885 h 651663"/>
                    <a:gd name="connsiteX2" fmla="*/ 22871 w 633364"/>
                    <a:gd name="connsiteY2" fmla="*/ 230044 h 651663"/>
                    <a:gd name="connsiteX3" fmla="*/ 45998 w 633364"/>
                    <a:gd name="connsiteY3" fmla="*/ 48587 h 651663"/>
                    <a:gd name="connsiteX4" fmla="*/ 241686 w 633364"/>
                    <a:gd name="connsiteY4" fmla="*/ 21902 h 651663"/>
                    <a:gd name="connsiteX5" fmla="*/ 632174 w 633364"/>
                    <a:gd name="connsiteY5" fmla="*/ 399937 h 651663"/>
                    <a:gd name="connsiteX6" fmla="*/ 633064 w 633364"/>
                    <a:gd name="connsiteY6" fmla="*/ 400827 h 651663"/>
                    <a:gd name="connsiteX7" fmla="*/ 633064 w 633364"/>
                    <a:gd name="connsiteY7" fmla="*/ 402606 h 651663"/>
                    <a:gd name="connsiteX8" fmla="*/ 384006 w 633364"/>
                    <a:gd name="connsiteY8" fmla="*/ 651664 h 651663"/>
                    <a:gd name="connsiteX9" fmla="*/ 382226 w 633364"/>
                    <a:gd name="connsiteY9" fmla="*/ 650774 h 651663"/>
                    <a:gd name="connsiteX10" fmla="*/ 164300 w 633364"/>
                    <a:gd name="connsiteY10" fmla="*/ 8560 h 651663"/>
                    <a:gd name="connsiteX11" fmla="*/ 51335 w 633364"/>
                    <a:gd name="connsiteY11" fmla="*/ 54813 h 651663"/>
                    <a:gd name="connsiteX12" fmla="*/ 29987 w 633364"/>
                    <a:gd name="connsiteY12" fmla="*/ 225596 h 651663"/>
                    <a:gd name="connsiteX13" fmla="*/ 384895 w 633364"/>
                    <a:gd name="connsiteY13" fmla="*/ 641880 h 651663"/>
                    <a:gd name="connsiteX14" fmla="*/ 624169 w 633364"/>
                    <a:gd name="connsiteY14" fmla="*/ 404384 h 651663"/>
                    <a:gd name="connsiteX15" fmla="*/ 237239 w 633364"/>
                    <a:gd name="connsiteY15" fmla="*/ 29907 h 651663"/>
                    <a:gd name="connsiteX16" fmla="*/ 164300 w 633364"/>
                    <a:gd name="connsiteY16" fmla="*/ 8560 h 65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364" h="651663">
                      <a:moveTo>
                        <a:pt x="382226" y="650774"/>
                      </a:moveTo>
                      <a:lnTo>
                        <a:pt x="380448" y="649885"/>
                      </a:lnTo>
                      <a:cubicBezTo>
                        <a:pt x="247913" y="533361"/>
                        <a:pt x="58451" y="292308"/>
                        <a:pt x="22871" y="230044"/>
                      </a:cubicBezTo>
                      <a:cubicBezTo>
                        <a:pt x="-14488" y="166000"/>
                        <a:pt x="-5593" y="97509"/>
                        <a:pt x="45998" y="48587"/>
                      </a:cubicBezTo>
                      <a:cubicBezTo>
                        <a:pt x="92251" y="3223"/>
                        <a:pt x="174974" y="-19904"/>
                        <a:pt x="241686" y="21902"/>
                      </a:cubicBezTo>
                      <a:cubicBezTo>
                        <a:pt x="276377" y="44139"/>
                        <a:pt x="482739" y="226486"/>
                        <a:pt x="632174" y="399937"/>
                      </a:cubicBezTo>
                      <a:lnTo>
                        <a:pt x="633064" y="400827"/>
                      </a:lnTo>
                      <a:lnTo>
                        <a:pt x="633064" y="402606"/>
                      </a:lnTo>
                      <a:cubicBezTo>
                        <a:pt x="640180" y="471986"/>
                        <a:pt x="520098" y="637432"/>
                        <a:pt x="384006" y="651664"/>
                      </a:cubicBezTo>
                      <a:lnTo>
                        <a:pt x="382226" y="650774"/>
                      </a:lnTo>
                      <a:close/>
                      <a:moveTo>
                        <a:pt x="164300" y="8560"/>
                      </a:moveTo>
                      <a:cubicBezTo>
                        <a:pt x="121605" y="8560"/>
                        <a:pt x="79798" y="27239"/>
                        <a:pt x="51335" y="54813"/>
                      </a:cubicBezTo>
                      <a:cubicBezTo>
                        <a:pt x="3302" y="101067"/>
                        <a:pt x="-4704" y="165111"/>
                        <a:pt x="29987" y="225596"/>
                      </a:cubicBezTo>
                      <a:cubicBezTo>
                        <a:pt x="64677" y="285192"/>
                        <a:pt x="255029" y="528024"/>
                        <a:pt x="384895" y="641880"/>
                      </a:cubicBezTo>
                      <a:cubicBezTo>
                        <a:pt x="511203" y="626758"/>
                        <a:pt x="628616" y="469318"/>
                        <a:pt x="624169" y="404384"/>
                      </a:cubicBezTo>
                      <a:cubicBezTo>
                        <a:pt x="475623" y="232712"/>
                        <a:pt x="271040" y="51255"/>
                        <a:pt x="237239" y="29907"/>
                      </a:cubicBezTo>
                      <a:cubicBezTo>
                        <a:pt x="214112" y="14786"/>
                        <a:pt x="189206" y="8560"/>
                        <a:pt x="164300" y="856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5" name="Graphic 299">
                <a:extLst>
                  <a:ext uri="{FF2B5EF4-FFF2-40B4-BE49-F238E27FC236}">
                    <a16:creationId xmlns:a16="http://schemas.microsoft.com/office/drawing/2014/main" id="{0F0D85B0-7D49-1994-9EC7-6272763C57EA}"/>
                  </a:ext>
                </a:extLst>
              </p:cNvPr>
              <p:cNvGrpSpPr/>
              <p:nvPr/>
            </p:nvGrpSpPr>
            <p:grpSpPr>
              <a:xfrm>
                <a:off x="4271144" y="3280372"/>
                <a:ext cx="1019862" cy="1473085"/>
                <a:chOff x="4271144" y="3280372"/>
                <a:chExt cx="1019862" cy="1473085"/>
              </a:xfrm>
            </p:grpSpPr>
            <p:sp>
              <p:nvSpPr>
                <p:cNvPr id="588" name="Freeform: Shape 587">
                  <a:extLst>
                    <a:ext uri="{FF2B5EF4-FFF2-40B4-BE49-F238E27FC236}">
                      <a16:creationId xmlns:a16="http://schemas.microsoft.com/office/drawing/2014/main" id="{24D6D12D-1AD8-8333-93D3-FF8EBC869412}"/>
                    </a:ext>
                  </a:extLst>
                </p:cNvPr>
                <p:cNvSpPr/>
                <p:nvPr/>
              </p:nvSpPr>
              <p:spPr>
                <a:xfrm>
                  <a:off x="4275652" y="3282887"/>
                  <a:ext cx="1010907" cy="1465335"/>
                </a:xfrm>
                <a:custGeom>
                  <a:avLst/>
                  <a:gdLst>
                    <a:gd name="connsiteX0" fmla="*/ 356239 w 1010907"/>
                    <a:gd name="connsiteY0" fmla="*/ 1125 h 1465335"/>
                    <a:gd name="connsiteX1" fmla="*/ 17342 w 1010907"/>
                    <a:gd name="connsiteY1" fmla="*/ 110533 h 1465335"/>
                    <a:gd name="connsiteX2" fmla="*/ 80496 w 1010907"/>
                    <a:gd name="connsiteY2" fmla="*/ 1367388 h 1465335"/>
                    <a:gd name="connsiteX3" fmla="*/ 1010907 w 1010907"/>
                    <a:gd name="connsiteY3" fmla="*/ 1300676 h 1465335"/>
                    <a:gd name="connsiteX4" fmla="*/ 844572 w 1010907"/>
                    <a:gd name="connsiteY4" fmla="*/ 108754 h 1465335"/>
                    <a:gd name="connsiteX5" fmla="*/ 356239 w 1010907"/>
                    <a:gd name="connsiteY5" fmla="*/ 1125 h 146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0907" h="1465335">
                      <a:moveTo>
                        <a:pt x="356239" y="1125"/>
                      </a:moveTo>
                      <a:cubicBezTo>
                        <a:pt x="259285" y="2015"/>
                        <a:pt x="79607" y="25141"/>
                        <a:pt x="17342" y="110533"/>
                      </a:cubicBezTo>
                      <a:cubicBezTo>
                        <a:pt x="-44923" y="195924"/>
                        <a:pt x="80496" y="790106"/>
                        <a:pt x="80496" y="1367388"/>
                      </a:cubicBezTo>
                      <a:cubicBezTo>
                        <a:pt x="80496" y="1367388"/>
                        <a:pt x="688021" y="1627121"/>
                        <a:pt x="1010907" y="1300676"/>
                      </a:cubicBezTo>
                      <a:cubicBezTo>
                        <a:pt x="1010907" y="1300676"/>
                        <a:pt x="940637" y="257299"/>
                        <a:pt x="844572" y="108754"/>
                      </a:cubicBezTo>
                      <a:cubicBezTo>
                        <a:pt x="764517" y="-15775"/>
                        <a:pt x="453194" y="236"/>
                        <a:pt x="356239" y="1125"/>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89" name="Freeform: Shape 588">
                  <a:extLst>
                    <a:ext uri="{FF2B5EF4-FFF2-40B4-BE49-F238E27FC236}">
                      <a16:creationId xmlns:a16="http://schemas.microsoft.com/office/drawing/2014/main" id="{8E135178-4C09-CA57-695A-AC86E5BBBFF5}"/>
                    </a:ext>
                  </a:extLst>
                </p:cNvPr>
                <p:cNvSpPr/>
                <p:nvPr/>
              </p:nvSpPr>
              <p:spPr>
                <a:xfrm>
                  <a:off x="4271144" y="3280372"/>
                  <a:ext cx="1019862" cy="1473085"/>
                </a:xfrm>
                <a:custGeom>
                  <a:avLst/>
                  <a:gdLst>
                    <a:gd name="connsiteX0" fmla="*/ 563552 w 1019862"/>
                    <a:gd name="connsiteY0" fmla="*/ 1473085 h 1473085"/>
                    <a:gd name="connsiteX1" fmla="*/ 428349 w 1019862"/>
                    <a:gd name="connsiteY1" fmla="*/ 1464190 h 1473085"/>
                    <a:gd name="connsiteX2" fmla="*/ 83225 w 1019862"/>
                    <a:gd name="connsiteY2" fmla="*/ 1375241 h 1473085"/>
                    <a:gd name="connsiteX3" fmla="*/ 80557 w 1019862"/>
                    <a:gd name="connsiteY3" fmla="*/ 1374351 h 1473085"/>
                    <a:gd name="connsiteX4" fmla="*/ 80557 w 1019862"/>
                    <a:gd name="connsiteY4" fmla="*/ 1371683 h 1473085"/>
                    <a:gd name="connsiteX5" fmla="*/ 28966 w 1019862"/>
                    <a:gd name="connsiteY5" fmla="*/ 591596 h 1473085"/>
                    <a:gd name="connsiteX6" fmla="*/ 18292 w 1019862"/>
                    <a:gd name="connsiteY6" fmla="*/ 112159 h 1473085"/>
                    <a:gd name="connsiteX7" fmla="*/ 360748 w 1019862"/>
                    <a:gd name="connsiteY7" fmla="*/ 972 h 1473085"/>
                    <a:gd name="connsiteX8" fmla="*/ 360748 w 1019862"/>
                    <a:gd name="connsiteY8" fmla="*/ 5419 h 1473085"/>
                    <a:gd name="connsiteX9" fmla="*/ 360748 w 1019862"/>
                    <a:gd name="connsiteY9" fmla="*/ 972 h 1473085"/>
                    <a:gd name="connsiteX10" fmla="*/ 383874 w 1019862"/>
                    <a:gd name="connsiteY10" fmla="*/ 972 h 1473085"/>
                    <a:gd name="connsiteX11" fmla="*/ 852638 w 1019862"/>
                    <a:gd name="connsiteY11" fmla="*/ 111269 h 1473085"/>
                    <a:gd name="connsiteX12" fmla="*/ 1019863 w 1019862"/>
                    <a:gd name="connsiteY12" fmla="*/ 1305860 h 1473085"/>
                    <a:gd name="connsiteX13" fmla="*/ 1019863 w 1019862"/>
                    <a:gd name="connsiteY13" fmla="*/ 1307639 h 1473085"/>
                    <a:gd name="connsiteX14" fmla="*/ 1018084 w 1019862"/>
                    <a:gd name="connsiteY14" fmla="*/ 1309418 h 1473085"/>
                    <a:gd name="connsiteX15" fmla="*/ 563552 w 1019862"/>
                    <a:gd name="connsiteY15" fmla="*/ 1473085 h 1473085"/>
                    <a:gd name="connsiteX16" fmla="*/ 89452 w 1019862"/>
                    <a:gd name="connsiteY16" fmla="*/ 1367235 h 1473085"/>
                    <a:gd name="connsiteX17" fmla="*/ 1010078 w 1019862"/>
                    <a:gd name="connsiteY17" fmla="*/ 1301412 h 1473085"/>
                    <a:gd name="connsiteX18" fmla="*/ 844632 w 1019862"/>
                    <a:gd name="connsiteY18" fmla="*/ 113048 h 1473085"/>
                    <a:gd name="connsiteX19" fmla="*/ 382985 w 1019862"/>
                    <a:gd name="connsiteY19" fmla="*/ 7198 h 1473085"/>
                    <a:gd name="connsiteX20" fmla="*/ 359858 w 1019862"/>
                    <a:gd name="connsiteY20" fmla="*/ 7198 h 1473085"/>
                    <a:gd name="connsiteX21" fmla="*/ 24519 w 1019862"/>
                    <a:gd name="connsiteY21" fmla="*/ 114827 h 1473085"/>
                    <a:gd name="connsiteX22" fmla="*/ 36972 w 1019862"/>
                    <a:gd name="connsiteY22" fmla="*/ 588038 h 1473085"/>
                    <a:gd name="connsiteX23" fmla="*/ 89452 w 1019862"/>
                    <a:gd name="connsiteY23" fmla="*/ 1367235 h 147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19862" h="1473085">
                      <a:moveTo>
                        <a:pt x="563552" y="1473085"/>
                      </a:moveTo>
                      <a:cubicBezTo>
                        <a:pt x="516409" y="1473085"/>
                        <a:pt x="470155" y="1469527"/>
                        <a:pt x="428349" y="1464190"/>
                      </a:cubicBezTo>
                      <a:cubicBezTo>
                        <a:pt x="237997" y="1440174"/>
                        <a:pt x="85004" y="1375241"/>
                        <a:pt x="83225" y="1375241"/>
                      </a:cubicBezTo>
                      <a:lnTo>
                        <a:pt x="80557" y="1374351"/>
                      </a:lnTo>
                      <a:lnTo>
                        <a:pt x="80557" y="1371683"/>
                      </a:lnTo>
                      <a:cubicBezTo>
                        <a:pt x="80557" y="1096829"/>
                        <a:pt x="52093" y="816638"/>
                        <a:pt x="28966" y="591596"/>
                      </a:cubicBezTo>
                      <a:cubicBezTo>
                        <a:pt x="3171" y="339869"/>
                        <a:pt x="-15508" y="157523"/>
                        <a:pt x="18292" y="112159"/>
                      </a:cubicBezTo>
                      <a:cubicBezTo>
                        <a:pt x="95678" y="7198"/>
                        <a:pt x="334063" y="972"/>
                        <a:pt x="360748" y="972"/>
                      </a:cubicBezTo>
                      <a:lnTo>
                        <a:pt x="360748" y="5419"/>
                      </a:lnTo>
                      <a:lnTo>
                        <a:pt x="360748" y="972"/>
                      </a:lnTo>
                      <a:cubicBezTo>
                        <a:pt x="367864" y="972"/>
                        <a:pt x="374979" y="972"/>
                        <a:pt x="383874" y="972"/>
                      </a:cubicBezTo>
                      <a:cubicBezTo>
                        <a:pt x="501288" y="-1696"/>
                        <a:pt x="777031" y="-7033"/>
                        <a:pt x="852638" y="111269"/>
                      </a:cubicBezTo>
                      <a:cubicBezTo>
                        <a:pt x="948703" y="259815"/>
                        <a:pt x="1016305" y="1263164"/>
                        <a:pt x="1019863" y="1305860"/>
                      </a:cubicBezTo>
                      <a:lnTo>
                        <a:pt x="1019863" y="1307639"/>
                      </a:lnTo>
                      <a:lnTo>
                        <a:pt x="1018084" y="1309418"/>
                      </a:lnTo>
                      <a:cubicBezTo>
                        <a:pt x="889997" y="1436616"/>
                        <a:pt x="716545" y="1473085"/>
                        <a:pt x="563552" y="1473085"/>
                      </a:cubicBezTo>
                      <a:close/>
                      <a:moveTo>
                        <a:pt x="89452" y="1367235"/>
                      </a:moveTo>
                      <a:cubicBezTo>
                        <a:pt x="133926" y="1385025"/>
                        <a:pt x="704092" y="1609178"/>
                        <a:pt x="1010078" y="1301412"/>
                      </a:cubicBezTo>
                      <a:cubicBezTo>
                        <a:pt x="1006520" y="1249822"/>
                        <a:pt x="937140" y="256257"/>
                        <a:pt x="844632" y="113048"/>
                      </a:cubicBezTo>
                      <a:cubicBezTo>
                        <a:pt x="771694" y="-807"/>
                        <a:pt x="499509" y="4530"/>
                        <a:pt x="382985" y="7198"/>
                      </a:cubicBezTo>
                      <a:cubicBezTo>
                        <a:pt x="374090" y="7198"/>
                        <a:pt x="366974" y="7198"/>
                        <a:pt x="359858" y="7198"/>
                      </a:cubicBezTo>
                      <a:cubicBezTo>
                        <a:pt x="240666" y="8977"/>
                        <a:pt x="80557" y="37441"/>
                        <a:pt x="24519" y="114827"/>
                      </a:cubicBezTo>
                      <a:cubicBezTo>
                        <a:pt x="-7503" y="158412"/>
                        <a:pt x="12066" y="347875"/>
                        <a:pt x="36972" y="588038"/>
                      </a:cubicBezTo>
                      <a:cubicBezTo>
                        <a:pt x="60988" y="813970"/>
                        <a:pt x="89452" y="1093271"/>
                        <a:pt x="89452" y="136723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6" name="Graphic 299">
                <a:extLst>
                  <a:ext uri="{FF2B5EF4-FFF2-40B4-BE49-F238E27FC236}">
                    <a16:creationId xmlns:a16="http://schemas.microsoft.com/office/drawing/2014/main" id="{7D9C7D0D-84B7-28F3-2FB6-4D5AEFCC8870}"/>
                  </a:ext>
                </a:extLst>
              </p:cNvPr>
              <p:cNvGrpSpPr/>
              <p:nvPr/>
            </p:nvGrpSpPr>
            <p:grpSpPr>
              <a:xfrm>
                <a:off x="4603428" y="3278675"/>
                <a:ext cx="367360" cy="560381"/>
                <a:chOff x="4603428" y="3278675"/>
                <a:chExt cx="367360" cy="560381"/>
              </a:xfrm>
            </p:grpSpPr>
            <p:sp>
              <p:nvSpPr>
                <p:cNvPr id="586" name="Freeform: Shape 585">
                  <a:extLst>
                    <a:ext uri="{FF2B5EF4-FFF2-40B4-BE49-F238E27FC236}">
                      <a16:creationId xmlns:a16="http://schemas.microsoft.com/office/drawing/2014/main" id="{7DD5E953-562B-DB9D-624F-000810565B7A}"/>
                    </a:ext>
                  </a:extLst>
                </p:cNvPr>
                <p:cNvSpPr/>
                <p:nvPr/>
              </p:nvSpPr>
              <p:spPr>
                <a:xfrm>
                  <a:off x="4611433" y="3283123"/>
                  <a:ext cx="354908" cy="545259"/>
                </a:xfrm>
                <a:custGeom>
                  <a:avLst/>
                  <a:gdLst>
                    <a:gd name="connsiteX0" fmla="*/ 0 w 354908"/>
                    <a:gd name="connsiteY0" fmla="*/ 0 h 545259"/>
                    <a:gd name="connsiteX1" fmla="*/ 274854 w 354908"/>
                    <a:gd name="connsiteY1" fmla="*/ 545260 h 545259"/>
                    <a:gd name="connsiteX2" fmla="*/ 354908 w 354908"/>
                    <a:gd name="connsiteY2" fmla="*/ 24906 h 545259"/>
                    <a:gd name="connsiteX3" fmla="*/ 0 w 354908"/>
                    <a:gd name="connsiteY3" fmla="*/ 0 h 545259"/>
                  </a:gdLst>
                  <a:ahLst/>
                  <a:cxnLst>
                    <a:cxn ang="0">
                      <a:pos x="connsiteX0" y="connsiteY0"/>
                    </a:cxn>
                    <a:cxn ang="0">
                      <a:pos x="connsiteX1" y="connsiteY1"/>
                    </a:cxn>
                    <a:cxn ang="0">
                      <a:pos x="connsiteX2" y="connsiteY2"/>
                    </a:cxn>
                    <a:cxn ang="0">
                      <a:pos x="connsiteX3" y="connsiteY3"/>
                    </a:cxn>
                  </a:cxnLst>
                  <a:rect l="l" t="t" r="r" b="b"/>
                  <a:pathLst>
                    <a:path w="354908" h="545259">
                      <a:moveTo>
                        <a:pt x="0" y="0"/>
                      </a:moveTo>
                      <a:cubicBezTo>
                        <a:pt x="0" y="0"/>
                        <a:pt x="241053" y="503454"/>
                        <a:pt x="274854" y="545260"/>
                      </a:cubicBezTo>
                      <a:cubicBezTo>
                        <a:pt x="274854" y="545260"/>
                        <a:pt x="347792" y="144987"/>
                        <a:pt x="354908" y="24906"/>
                      </a:cubicBezTo>
                      <a:lnTo>
                        <a:pt x="0"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87" name="Freeform: Shape 586">
                  <a:extLst>
                    <a:ext uri="{FF2B5EF4-FFF2-40B4-BE49-F238E27FC236}">
                      <a16:creationId xmlns:a16="http://schemas.microsoft.com/office/drawing/2014/main" id="{F552BD05-A6AB-AD18-712B-4907B0EFE4EF}"/>
                    </a:ext>
                  </a:extLst>
                </p:cNvPr>
                <p:cNvSpPr/>
                <p:nvPr/>
              </p:nvSpPr>
              <p:spPr>
                <a:xfrm>
                  <a:off x="4603428" y="3278675"/>
                  <a:ext cx="367360" cy="560381"/>
                </a:xfrm>
                <a:custGeom>
                  <a:avLst/>
                  <a:gdLst>
                    <a:gd name="connsiteX0" fmla="*/ 285527 w 367360"/>
                    <a:gd name="connsiteY0" fmla="*/ 560381 h 560381"/>
                    <a:gd name="connsiteX1" fmla="*/ 279301 w 367360"/>
                    <a:gd name="connsiteY1" fmla="*/ 553265 h 560381"/>
                    <a:gd name="connsiteX2" fmla="*/ 3558 w 367360"/>
                    <a:gd name="connsiteY2" fmla="*/ 7116 h 560381"/>
                    <a:gd name="connsiteX3" fmla="*/ 0 w 367360"/>
                    <a:gd name="connsiteY3" fmla="*/ 0 h 560381"/>
                    <a:gd name="connsiteX4" fmla="*/ 367361 w 367360"/>
                    <a:gd name="connsiteY4" fmla="*/ 25795 h 560381"/>
                    <a:gd name="connsiteX5" fmla="*/ 367361 w 367360"/>
                    <a:gd name="connsiteY5" fmla="*/ 30243 h 560381"/>
                    <a:gd name="connsiteX6" fmla="*/ 287307 w 367360"/>
                    <a:gd name="connsiteY6" fmla="*/ 550597 h 560381"/>
                    <a:gd name="connsiteX7" fmla="*/ 285527 w 367360"/>
                    <a:gd name="connsiteY7" fmla="*/ 560381 h 560381"/>
                    <a:gd name="connsiteX8" fmla="*/ 15121 w 367360"/>
                    <a:gd name="connsiteY8" fmla="*/ 9784 h 560381"/>
                    <a:gd name="connsiteX9" fmla="*/ 280191 w 367360"/>
                    <a:gd name="connsiteY9" fmla="*/ 539034 h 560381"/>
                    <a:gd name="connsiteX10" fmla="*/ 357576 w 367360"/>
                    <a:gd name="connsiteY10" fmla="*/ 34690 h 560381"/>
                    <a:gd name="connsiteX11" fmla="*/ 15121 w 367360"/>
                    <a:gd name="connsiteY11" fmla="*/ 9784 h 5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7360" h="560381">
                      <a:moveTo>
                        <a:pt x="285527" y="560381"/>
                      </a:moveTo>
                      <a:lnTo>
                        <a:pt x="279301" y="553265"/>
                      </a:lnTo>
                      <a:cubicBezTo>
                        <a:pt x="244611" y="510570"/>
                        <a:pt x="13342" y="27574"/>
                        <a:pt x="3558" y="7116"/>
                      </a:cubicBezTo>
                      <a:lnTo>
                        <a:pt x="0" y="0"/>
                      </a:lnTo>
                      <a:lnTo>
                        <a:pt x="367361" y="25795"/>
                      </a:lnTo>
                      <a:lnTo>
                        <a:pt x="367361" y="30243"/>
                      </a:lnTo>
                      <a:cubicBezTo>
                        <a:pt x="361134" y="149435"/>
                        <a:pt x="288196" y="547039"/>
                        <a:pt x="287307" y="550597"/>
                      </a:cubicBezTo>
                      <a:lnTo>
                        <a:pt x="285527" y="560381"/>
                      </a:lnTo>
                      <a:close/>
                      <a:moveTo>
                        <a:pt x="15121" y="9784"/>
                      </a:moveTo>
                      <a:cubicBezTo>
                        <a:pt x="42696" y="67602"/>
                        <a:pt x="234826" y="466095"/>
                        <a:pt x="280191" y="539034"/>
                      </a:cubicBezTo>
                      <a:cubicBezTo>
                        <a:pt x="291754" y="475879"/>
                        <a:pt x="350461" y="146767"/>
                        <a:pt x="357576" y="34690"/>
                      </a:cubicBezTo>
                      <a:lnTo>
                        <a:pt x="15121" y="978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7" name="Graphic 299">
                <a:extLst>
                  <a:ext uri="{FF2B5EF4-FFF2-40B4-BE49-F238E27FC236}">
                    <a16:creationId xmlns:a16="http://schemas.microsoft.com/office/drawing/2014/main" id="{55144151-9D19-5E07-6142-3FCF55A36AC4}"/>
                  </a:ext>
                </a:extLst>
              </p:cNvPr>
              <p:cNvGrpSpPr/>
              <p:nvPr/>
            </p:nvGrpSpPr>
            <p:grpSpPr>
              <a:xfrm>
                <a:off x="4616770" y="3010040"/>
                <a:ext cx="325554" cy="412732"/>
                <a:chOff x="4616770" y="3010040"/>
                <a:chExt cx="325554" cy="412732"/>
              </a:xfrm>
            </p:grpSpPr>
            <p:sp>
              <p:nvSpPr>
                <p:cNvPr id="584" name="Freeform: Shape 583">
                  <a:extLst>
                    <a:ext uri="{FF2B5EF4-FFF2-40B4-BE49-F238E27FC236}">
                      <a16:creationId xmlns:a16="http://schemas.microsoft.com/office/drawing/2014/main" id="{E00C3F84-272C-0C33-A905-C9BCCF3B440A}"/>
                    </a:ext>
                  </a:extLst>
                </p:cNvPr>
                <p:cNvSpPr/>
                <p:nvPr/>
              </p:nvSpPr>
              <p:spPr>
                <a:xfrm>
                  <a:off x="4631892" y="3014430"/>
                  <a:ext cx="303317" cy="403006"/>
                </a:xfrm>
                <a:custGeom>
                  <a:avLst/>
                  <a:gdLst>
                    <a:gd name="connsiteX0" fmla="*/ 212589 w 303317"/>
                    <a:gd name="connsiteY0" fmla="*/ 403006 h 403006"/>
                    <a:gd name="connsiteX1" fmla="*/ 303318 w 303317"/>
                    <a:gd name="connsiteY1" fmla="*/ 294488 h 403006"/>
                    <a:gd name="connsiteX2" fmla="*/ 268627 w 303317"/>
                    <a:gd name="connsiteY2" fmla="*/ 143274 h 403006"/>
                    <a:gd name="connsiteX3" fmla="*/ 60486 w 303317"/>
                    <a:gd name="connsiteY3" fmla="*/ 49877 h 403006"/>
                    <a:gd name="connsiteX4" fmla="*/ 0 w 303317"/>
                    <a:gd name="connsiteY4" fmla="*/ 268693 h 403006"/>
                    <a:gd name="connsiteX5" fmla="*/ 212589 w 303317"/>
                    <a:gd name="connsiteY5" fmla="*/ 403006 h 40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317" h="403006">
                      <a:moveTo>
                        <a:pt x="212589" y="403006"/>
                      </a:moveTo>
                      <a:lnTo>
                        <a:pt x="303318" y="294488"/>
                      </a:lnTo>
                      <a:cubicBezTo>
                        <a:pt x="303318" y="294488"/>
                        <a:pt x="248169" y="247345"/>
                        <a:pt x="268627" y="143274"/>
                      </a:cubicBezTo>
                      <a:cubicBezTo>
                        <a:pt x="317550" y="-110232"/>
                        <a:pt x="60486" y="49877"/>
                        <a:pt x="60486" y="49877"/>
                      </a:cubicBezTo>
                      <a:cubicBezTo>
                        <a:pt x="60486" y="49877"/>
                        <a:pt x="78276" y="267803"/>
                        <a:pt x="0" y="268693"/>
                      </a:cubicBezTo>
                      <a:lnTo>
                        <a:pt x="212589" y="403006"/>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85" name="Freeform: Shape 584">
                  <a:extLst>
                    <a:ext uri="{FF2B5EF4-FFF2-40B4-BE49-F238E27FC236}">
                      <a16:creationId xmlns:a16="http://schemas.microsoft.com/office/drawing/2014/main" id="{DBDFEA09-B415-342E-1F04-59620B49C324}"/>
                    </a:ext>
                  </a:extLst>
                </p:cNvPr>
                <p:cNvSpPr/>
                <p:nvPr/>
              </p:nvSpPr>
              <p:spPr>
                <a:xfrm>
                  <a:off x="4616770" y="3010040"/>
                  <a:ext cx="325554" cy="412732"/>
                </a:xfrm>
                <a:custGeom>
                  <a:avLst/>
                  <a:gdLst>
                    <a:gd name="connsiteX0" fmla="*/ 228600 w 325554"/>
                    <a:gd name="connsiteY0" fmla="*/ 412733 h 412732"/>
                    <a:gd name="connsiteX1" fmla="*/ 0 w 325554"/>
                    <a:gd name="connsiteY1" fmla="*/ 269524 h 412732"/>
                    <a:gd name="connsiteX2" fmla="*/ 15121 w 325554"/>
                    <a:gd name="connsiteY2" fmla="*/ 269524 h 412732"/>
                    <a:gd name="connsiteX3" fmla="*/ 41806 w 325554"/>
                    <a:gd name="connsiteY3" fmla="*/ 257071 h 412732"/>
                    <a:gd name="connsiteX4" fmla="*/ 71160 w 325554"/>
                    <a:gd name="connsiteY4" fmla="*/ 55156 h 412732"/>
                    <a:gd name="connsiteX5" fmla="*/ 71160 w 325554"/>
                    <a:gd name="connsiteY5" fmla="*/ 52488 h 412732"/>
                    <a:gd name="connsiteX6" fmla="*/ 73828 w 325554"/>
                    <a:gd name="connsiteY6" fmla="*/ 50709 h 412732"/>
                    <a:gd name="connsiteX7" fmla="*/ 264180 w 325554"/>
                    <a:gd name="connsiteY7" fmla="*/ 12460 h 412732"/>
                    <a:gd name="connsiteX8" fmla="*/ 289086 w 325554"/>
                    <a:gd name="connsiteY8" fmla="*/ 148553 h 412732"/>
                    <a:gd name="connsiteX9" fmla="*/ 321997 w 325554"/>
                    <a:gd name="connsiteY9" fmla="*/ 295320 h 412732"/>
                    <a:gd name="connsiteX10" fmla="*/ 325555 w 325554"/>
                    <a:gd name="connsiteY10" fmla="*/ 297988 h 412732"/>
                    <a:gd name="connsiteX11" fmla="*/ 228600 w 325554"/>
                    <a:gd name="connsiteY11" fmla="*/ 412733 h 412732"/>
                    <a:gd name="connsiteX12" fmla="*/ 27574 w 325554"/>
                    <a:gd name="connsiteY12" fmla="*/ 276640 h 412732"/>
                    <a:gd name="connsiteX13" fmla="*/ 226821 w 325554"/>
                    <a:gd name="connsiteY13" fmla="*/ 401169 h 412732"/>
                    <a:gd name="connsiteX14" fmla="*/ 312212 w 325554"/>
                    <a:gd name="connsiteY14" fmla="*/ 299767 h 412732"/>
                    <a:gd name="connsiteX15" fmla="*/ 279301 w 325554"/>
                    <a:gd name="connsiteY15" fmla="*/ 147664 h 412732"/>
                    <a:gd name="connsiteX16" fmla="*/ 257953 w 325554"/>
                    <a:gd name="connsiteY16" fmla="*/ 20466 h 412732"/>
                    <a:gd name="connsiteX17" fmla="*/ 79165 w 325554"/>
                    <a:gd name="connsiteY17" fmla="*/ 57825 h 412732"/>
                    <a:gd name="connsiteX18" fmla="*/ 47143 w 325554"/>
                    <a:gd name="connsiteY18" fmla="*/ 263298 h 412732"/>
                    <a:gd name="connsiteX19" fmla="*/ 27574 w 325554"/>
                    <a:gd name="connsiteY19" fmla="*/ 276640 h 41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5554" h="412732">
                      <a:moveTo>
                        <a:pt x="228600" y="412733"/>
                      </a:moveTo>
                      <a:lnTo>
                        <a:pt x="0" y="269524"/>
                      </a:lnTo>
                      <a:lnTo>
                        <a:pt x="15121" y="269524"/>
                      </a:lnTo>
                      <a:cubicBezTo>
                        <a:pt x="24906" y="269524"/>
                        <a:pt x="33801" y="265077"/>
                        <a:pt x="41806" y="257071"/>
                      </a:cubicBezTo>
                      <a:cubicBezTo>
                        <a:pt x="83612" y="210818"/>
                        <a:pt x="71160" y="56935"/>
                        <a:pt x="71160" y="55156"/>
                      </a:cubicBezTo>
                      <a:lnTo>
                        <a:pt x="71160" y="52488"/>
                      </a:lnTo>
                      <a:lnTo>
                        <a:pt x="73828" y="50709"/>
                      </a:lnTo>
                      <a:cubicBezTo>
                        <a:pt x="79165" y="47151"/>
                        <a:pt x="203694" y="-29346"/>
                        <a:pt x="264180" y="12460"/>
                      </a:cubicBezTo>
                      <a:cubicBezTo>
                        <a:pt x="294422" y="32919"/>
                        <a:pt x="302428" y="79172"/>
                        <a:pt x="289086" y="148553"/>
                      </a:cubicBezTo>
                      <a:cubicBezTo>
                        <a:pt x="269517" y="248176"/>
                        <a:pt x="321997" y="294430"/>
                        <a:pt x="321997" y="295320"/>
                      </a:cubicBezTo>
                      <a:lnTo>
                        <a:pt x="325555" y="297988"/>
                      </a:lnTo>
                      <a:lnTo>
                        <a:pt x="228600" y="412733"/>
                      </a:lnTo>
                      <a:close/>
                      <a:moveTo>
                        <a:pt x="27574" y="276640"/>
                      </a:moveTo>
                      <a:lnTo>
                        <a:pt x="226821" y="401169"/>
                      </a:lnTo>
                      <a:lnTo>
                        <a:pt x="312212" y="299767"/>
                      </a:lnTo>
                      <a:cubicBezTo>
                        <a:pt x="300649" y="287314"/>
                        <a:pt x="261511" y="239281"/>
                        <a:pt x="279301" y="147664"/>
                      </a:cubicBezTo>
                      <a:cubicBezTo>
                        <a:pt x="291754" y="81841"/>
                        <a:pt x="284638" y="39145"/>
                        <a:pt x="257953" y="20466"/>
                      </a:cubicBezTo>
                      <a:cubicBezTo>
                        <a:pt x="206362" y="-15114"/>
                        <a:pt x="96955" y="48040"/>
                        <a:pt x="79165" y="57825"/>
                      </a:cubicBezTo>
                      <a:cubicBezTo>
                        <a:pt x="80944" y="80062"/>
                        <a:pt x="88949" y="217044"/>
                        <a:pt x="47143" y="263298"/>
                      </a:cubicBezTo>
                      <a:cubicBezTo>
                        <a:pt x="41806" y="269524"/>
                        <a:pt x="34690" y="274861"/>
                        <a:pt x="27574" y="27664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8" name="Graphic 299">
                <a:extLst>
                  <a:ext uri="{FF2B5EF4-FFF2-40B4-BE49-F238E27FC236}">
                    <a16:creationId xmlns:a16="http://schemas.microsoft.com/office/drawing/2014/main" id="{B52D746F-2BC7-055D-D948-E2A63D3D3E97}"/>
                  </a:ext>
                </a:extLst>
              </p:cNvPr>
              <p:cNvGrpSpPr/>
              <p:nvPr/>
            </p:nvGrpSpPr>
            <p:grpSpPr>
              <a:xfrm>
                <a:off x="4606986" y="3233311"/>
                <a:ext cx="241052" cy="257063"/>
                <a:chOff x="4606986" y="3233311"/>
                <a:chExt cx="241052" cy="257063"/>
              </a:xfrm>
            </p:grpSpPr>
            <p:sp>
              <p:nvSpPr>
                <p:cNvPr id="582" name="Freeform: Shape 581">
                  <a:extLst>
                    <a:ext uri="{FF2B5EF4-FFF2-40B4-BE49-F238E27FC236}">
                      <a16:creationId xmlns:a16="http://schemas.microsoft.com/office/drawing/2014/main" id="{54BF75E3-1198-E7F0-FE21-333368199F19}"/>
                    </a:ext>
                  </a:extLst>
                </p:cNvPr>
                <p:cNvSpPr/>
                <p:nvPr/>
              </p:nvSpPr>
              <p:spPr>
                <a:xfrm>
                  <a:off x="4611433" y="3240427"/>
                  <a:ext cx="233047" cy="245500"/>
                </a:xfrm>
                <a:custGeom>
                  <a:avLst/>
                  <a:gdLst>
                    <a:gd name="connsiteX0" fmla="*/ 66712 w 233047"/>
                    <a:gd name="connsiteY0" fmla="*/ 0 h 245500"/>
                    <a:gd name="connsiteX1" fmla="*/ 233047 w 233047"/>
                    <a:gd name="connsiteY1" fmla="*/ 177010 h 245500"/>
                    <a:gd name="connsiteX2" fmla="*/ 150324 w 233047"/>
                    <a:gd name="connsiteY2" fmla="*/ 214368 h 245500"/>
                    <a:gd name="connsiteX3" fmla="*/ 94286 w 233047"/>
                    <a:gd name="connsiteY3" fmla="*/ 245500 h 245500"/>
                    <a:gd name="connsiteX4" fmla="*/ 0 w 233047"/>
                    <a:gd name="connsiteY4" fmla="*/ 44475 h 245500"/>
                    <a:gd name="connsiteX5" fmla="*/ 66712 w 233047"/>
                    <a:gd name="connsiteY5" fmla="*/ 0 h 24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047" h="245500">
                      <a:moveTo>
                        <a:pt x="66712" y="0"/>
                      </a:moveTo>
                      <a:cubicBezTo>
                        <a:pt x="102292" y="71160"/>
                        <a:pt x="233047" y="177010"/>
                        <a:pt x="233047" y="177010"/>
                      </a:cubicBezTo>
                      <a:cubicBezTo>
                        <a:pt x="233047" y="177010"/>
                        <a:pt x="205473" y="155661"/>
                        <a:pt x="150324" y="214368"/>
                      </a:cubicBezTo>
                      <a:cubicBezTo>
                        <a:pt x="127198" y="239274"/>
                        <a:pt x="94286" y="245500"/>
                        <a:pt x="94286" y="245500"/>
                      </a:cubicBezTo>
                      <a:cubicBezTo>
                        <a:pt x="94286" y="245500"/>
                        <a:pt x="890" y="154772"/>
                        <a:pt x="0" y="44475"/>
                      </a:cubicBezTo>
                      <a:lnTo>
                        <a:pt x="6671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83" name="Freeform: Shape 582">
                  <a:extLst>
                    <a:ext uri="{FF2B5EF4-FFF2-40B4-BE49-F238E27FC236}">
                      <a16:creationId xmlns:a16="http://schemas.microsoft.com/office/drawing/2014/main" id="{807E9494-A443-1FD5-8B75-6CE06B72577A}"/>
                    </a:ext>
                  </a:extLst>
                </p:cNvPr>
                <p:cNvSpPr/>
                <p:nvPr/>
              </p:nvSpPr>
              <p:spPr>
                <a:xfrm>
                  <a:off x="4606986" y="3233311"/>
                  <a:ext cx="241052" cy="257063"/>
                </a:xfrm>
                <a:custGeom>
                  <a:avLst/>
                  <a:gdLst>
                    <a:gd name="connsiteX0" fmla="*/ 97844 w 241052"/>
                    <a:gd name="connsiteY0" fmla="*/ 257064 h 257063"/>
                    <a:gd name="connsiteX1" fmla="*/ 96065 w 241052"/>
                    <a:gd name="connsiteY1" fmla="*/ 255285 h 257063"/>
                    <a:gd name="connsiteX2" fmla="*/ 0 w 241052"/>
                    <a:gd name="connsiteY2" fmla="*/ 51591 h 257063"/>
                    <a:gd name="connsiteX3" fmla="*/ 0 w 241052"/>
                    <a:gd name="connsiteY3" fmla="*/ 48922 h 257063"/>
                    <a:gd name="connsiteX4" fmla="*/ 72938 w 241052"/>
                    <a:gd name="connsiteY4" fmla="*/ 0 h 257063"/>
                    <a:gd name="connsiteX5" fmla="*/ 75607 w 241052"/>
                    <a:gd name="connsiteY5" fmla="*/ 4447 h 257063"/>
                    <a:gd name="connsiteX6" fmla="*/ 241053 w 241052"/>
                    <a:gd name="connsiteY6" fmla="*/ 179678 h 257063"/>
                    <a:gd name="connsiteX7" fmla="*/ 235716 w 241052"/>
                    <a:gd name="connsiteY7" fmla="*/ 186794 h 257063"/>
                    <a:gd name="connsiteX8" fmla="*/ 159219 w 241052"/>
                    <a:gd name="connsiteY8" fmla="*/ 224153 h 257063"/>
                    <a:gd name="connsiteX9" fmla="*/ 101402 w 241052"/>
                    <a:gd name="connsiteY9" fmla="*/ 256174 h 257063"/>
                    <a:gd name="connsiteX10" fmla="*/ 97844 w 241052"/>
                    <a:gd name="connsiteY10" fmla="*/ 257064 h 257063"/>
                    <a:gd name="connsiteX11" fmla="*/ 8895 w 241052"/>
                    <a:gd name="connsiteY11" fmla="*/ 53370 h 257063"/>
                    <a:gd name="connsiteX12" fmla="*/ 100513 w 241052"/>
                    <a:gd name="connsiteY12" fmla="*/ 246390 h 257063"/>
                    <a:gd name="connsiteX13" fmla="*/ 151214 w 241052"/>
                    <a:gd name="connsiteY13" fmla="*/ 217926 h 257063"/>
                    <a:gd name="connsiteX14" fmla="*/ 219705 w 241052"/>
                    <a:gd name="connsiteY14" fmla="*/ 175230 h 257063"/>
                    <a:gd name="connsiteX15" fmla="*/ 68491 w 241052"/>
                    <a:gd name="connsiteY15" fmla="*/ 12453 h 257063"/>
                    <a:gd name="connsiteX16" fmla="*/ 8895 w 241052"/>
                    <a:gd name="connsiteY16" fmla="*/ 53370 h 25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1052" h="257063">
                      <a:moveTo>
                        <a:pt x="97844" y="257064"/>
                      </a:moveTo>
                      <a:lnTo>
                        <a:pt x="96065" y="255285"/>
                      </a:lnTo>
                      <a:cubicBezTo>
                        <a:pt x="95176" y="254395"/>
                        <a:pt x="1779" y="162777"/>
                        <a:pt x="0" y="51591"/>
                      </a:cubicBezTo>
                      <a:lnTo>
                        <a:pt x="0" y="48922"/>
                      </a:lnTo>
                      <a:lnTo>
                        <a:pt x="72938" y="0"/>
                      </a:lnTo>
                      <a:lnTo>
                        <a:pt x="75607" y="4447"/>
                      </a:lnTo>
                      <a:cubicBezTo>
                        <a:pt x="110297" y="73828"/>
                        <a:pt x="239274" y="178788"/>
                        <a:pt x="241053" y="179678"/>
                      </a:cubicBezTo>
                      <a:lnTo>
                        <a:pt x="235716" y="186794"/>
                      </a:lnTo>
                      <a:cubicBezTo>
                        <a:pt x="235716" y="186794"/>
                        <a:pt x="209921" y="169893"/>
                        <a:pt x="159219" y="224153"/>
                      </a:cubicBezTo>
                      <a:cubicBezTo>
                        <a:pt x="135203" y="249948"/>
                        <a:pt x="102292" y="256174"/>
                        <a:pt x="101402" y="256174"/>
                      </a:cubicBezTo>
                      <a:lnTo>
                        <a:pt x="97844" y="257064"/>
                      </a:lnTo>
                      <a:close/>
                      <a:moveTo>
                        <a:pt x="8895" y="53370"/>
                      </a:moveTo>
                      <a:cubicBezTo>
                        <a:pt x="11563" y="151214"/>
                        <a:pt x="88060" y="233937"/>
                        <a:pt x="100513" y="246390"/>
                      </a:cubicBezTo>
                      <a:cubicBezTo>
                        <a:pt x="107629" y="244611"/>
                        <a:pt x="133424" y="237495"/>
                        <a:pt x="151214" y="217926"/>
                      </a:cubicBezTo>
                      <a:cubicBezTo>
                        <a:pt x="182346" y="185015"/>
                        <a:pt x="205473" y="176120"/>
                        <a:pt x="219705" y="175230"/>
                      </a:cubicBezTo>
                      <a:cubicBezTo>
                        <a:pt x="185904" y="146767"/>
                        <a:pt x="99623" y="70270"/>
                        <a:pt x="68491" y="12453"/>
                      </a:cubicBezTo>
                      <a:lnTo>
                        <a:pt x="8895" y="533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29" name="Graphic 299">
                <a:extLst>
                  <a:ext uri="{FF2B5EF4-FFF2-40B4-BE49-F238E27FC236}">
                    <a16:creationId xmlns:a16="http://schemas.microsoft.com/office/drawing/2014/main" id="{1DB88882-0C0A-8C50-73DB-864D7966EAC8}"/>
                  </a:ext>
                </a:extLst>
              </p:cNvPr>
              <p:cNvGrpSpPr/>
              <p:nvPr/>
            </p:nvGrpSpPr>
            <p:grpSpPr>
              <a:xfrm>
                <a:off x="4829359" y="3264443"/>
                <a:ext cx="151304" cy="206362"/>
                <a:chOff x="4829359" y="3264443"/>
                <a:chExt cx="151304" cy="206362"/>
              </a:xfrm>
            </p:grpSpPr>
            <p:sp>
              <p:nvSpPr>
                <p:cNvPr id="580" name="Freeform: Shape 579">
                  <a:extLst>
                    <a:ext uri="{FF2B5EF4-FFF2-40B4-BE49-F238E27FC236}">
                      <a16:creationId xmlns:a16="http://schemas.microsoft.com/office/drawing/2014/main" id="{2A74BB88-3C0C-0044-35BD-B3D6343A12A5}"/>
                    </a:ext>
                  </a:extLst>
                </p:cNvPr>
                <p:cNvSpPr/>
                <p:nvPr/>
              </p:nvSpPr>
              <p:spPr>
                <a:xfrm>
                  <a:off x="4844481" y="3272448"/>
                  <a:ext cx="132025" cy="192130"/>
                </a:xfrm>
                <a:custGeom>
                  <a:avLst/>
                  <a:gdLst>
                    <a:gd name="connsiteX0" fmla="*/ 65823 w 132025"/>
                    <a:gd name="connsiteY0" fmla="*/ 0 h 192130"/>
                    <a:gd name="connsiteX1" fmla="*/ 0 w 132025"/>
                    <a:gd name="connsiteY1" fmla="*/ 144098 h 192130"/>
                    <a:gd name="connsiteX2" fmla="*/ 98734 w 132025"/>
                    <a:gd name="connsiteY2" fmla="*/ 169004 h 192130"/>
                    <a:gd name="connsiteX3" fmla="*/ 130756 w 132025"/>
                    <a:gd name="connsiteY3" fmla="*/ 192131 h 192130"/>
                    <a:gd name="connsiteX4" fmla="*/ 121861 w 132025"/>
                    <a:gd name="connsiteY4" fmla="*/ 32022 h 192130"/>
                    <a:gd name="connsiteX5" fmla="*/ 65823 w 132025"/>
                    <a:gd name="connsiteY5" fmla="*/ 0 h 1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25" h="192130">
                      <a:moveTo>
                        <a:pt x="65823" y="0"/>
                      </a:moveTo>
                      <a:cubicBezTo>
                        <a:pt x="64933" y="69381"/>
                        <a:pt x="0" y="144098"/>
                        <a:pt x="0" y="144098"/>
                      </a:cubicBezTo>
                      <a:cubicBezTo>
                        <a:pt x="0" y="144098"/>
                        <a:pt x="62265" y="120082"/>
                        <a:pt x="98734" y="169004"/>
                      </a:cubicBezTo>
                      <a:cubicBezTo>
                        <a:pt x="114745" y="190352"/>
                        <a:pt x="130756" y="192131"/>
                        <a:pt x="130756" y="192131"/>
                      </a:cubicBezTo>
                      <a:cubicBezTo>
                        <a:pt x="130756" y="192131"/>
                        <a:pt x="136982" y="136982"/>
                        <a:pt x="121861" y="32022"/>
                      </a:cubicBezTo>
                      <a:lnTo>
                        <a:pt x="65823"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81" name="Freeform: Shape 580">
                  <a:extLst>
                    <a:ext uri="{FF2B5EF4-FFF2-40B4-BE49-F238E27FC236}">
                      <a16:creationId xmlns:a16="http://schemas.microsoft.com/office/drawing/2014/main" id="{10DA9E8D-923F-612C-AC14-3169E32AA8A3}"/>
                    </a:ext>
                  </a:extLst>
                </p:cNvPr>
                <p:cNvSpPr/>
                <p:nvPr/>
              </p:nvSpPr>
              <p:spPr>
                <a:xfrm>
                  <a:off x="4829359" y="3264443"/>
                  <a:ext cx="151304" cy="206362"/>
                </a:xfrm>
                <a:custGeom>
                  <a:avLst/>
                  <a:gdLst>
                    <a:gd name="connsiteX0" fmla="*/ 150324 w 151304"/>
                    <a:gd name="connsiteY0" fmla="*/ 206363 h 206362"/>
                    <a:gd name="connsiteX1" fmla="*/ 145877 w 151304"/>
                    <a:gd name="connsiteY1" fmla="*/ 205473 h 206362"/>
                    <a:gd name="connsiteX2" fmla="*/ 110297 w 151304"/>
                    <a:gd name="connsiteY2" fmla="*/ 180567 h 206362"/>
                    <a:gd name="connsiteX3" fmla="*/ 16900 w 151304"/>
                    <a:gd name="connsiteY3" fmla="*/ 156551 h 206362"/>
                    <a:gd name="connsiteX4" fmla="*/ 0 w 151304"/>
                    <a:gd name="connsiteY4" fmla="*/ 162777 h 206362"/>
                    <a:gd name="connsiteX5" fmla="*/ 11563 w 151304"/>
                    <a:gd name="connsiteY5" fmla="*/ 149435 h 206362"/>
                    <a:gd name="connsiteX6" fmla="*/ 76497 w 151304"/>
                    <a:gd name="connsiteY6" fmla="*/ 8005 h 206362"/>
                    <a:gd name="connsiteX7" fmla="*/ 76497 w 151304"/>
                    <a:gd name="connsiteY7" fmla="*/ 0 h 206362"/>
                    <a:gd name="connsiteX8" fmla="*/ 141430 w 151304"/>
                    <a:gd name="connsiteY8" fmla="*/ 37359 h 206362"/>
                    <a:gd name="connsiteX9" fmla="*/ 141430 w 151304"/>
                    <a:gd name="connsiteY9" fmla="*/ 39138 h 206362"/>
                    <a:gd name="connsiteX10" fmla="*/ 150324 w 151304"/>
                    <a:gd name="connsiteY10" fmla="*/ 200136 h 206362"/>
                    <a:gd name="connsiteX11" fmla="*/ 150324 w 151304"/>
                    <a:gd name="connsiteY11" fmla="*/ 206363 h 206362"/>
                    <a:gd name="connsiteX12" fmla="*/ 49812 w 151304"/>
                    <a:gd name="connsiteY12" fmla="*/ 142319 h 206362"/>
                    <a:gd name="connsiteX13" fmla="*/ 117413 w 151304"/>
                    <a:gd name="connsiteY13" fmla="*/ 175230 h 206362"/>
                    <a:gd name="connsiteX14" fmla="*/ 142319 w 151304"/>
                    <a:gd name="connsiteY14" fmla="*/ 195689 h 206362"/>
                    <a:gd name="connsiteX15" fmla="*/ 133424 w 151304"/>
                    <a:gd name="connsiteY15" fmla="*/ 43585 h 206362"/>
                    <a:gd name="connsiteX16" fmla="*/ 85391 w 151304"/>
                    <a:gd name="connsiteY16" fmla="*/ 16011 h 206362"/>
                    <a:gd name="connsiteX17" fmla="*/ 27574 w 151304"/>
                    <a:gd name="connsiteY17" fmla="*/ 144987 h 206362"/>
                    <a:gd name="connsiteX18" fmla="*/ 49812 w 151304"/>
                    <a:gd name="connsiteY18" fmla="*/ 142319 h 20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304" h="206362">
                      <a:moveTo>
                        <a:pt x="150324" y="206363"/>
                      </a:moveTo>
                      <a:lnTo>
                        <a:pt x="145877" y="205473"/>
                      </a:lnTo>
                      <a:cubicBezTo>
                        <a:pt x="144987" y="205473"/>
                        <a:pt x="127198" y="202805"/>
                        <a:pt x="110297" y="180567"/>
                      </a:cubicBezTo>
                      <a:cubicBezTo>
                        <a:pt x="76497" y="134314"/>
                        <a:pt x="18679" y="155661"/>
                        <a:pt x="16900" y="156551"/>
                      </a:cubicBezTo>
                      <a:lnTo>
                        <a:pt x="0" y="162777"/>
                      </a:lnTo>
                      <a:lnTo>
                        <a:pt x="11563" y="149435"/>
                      </a:lnTo>
                      <a:cubicBezTo>
                        <a:pt x="12453" y="148546"/>
                        <a:pt x="75607" y="74717"/>
                        <a:pt x="76497" y="8005"/>
                      </a:cubicBezTo>
                      <a:lnTo>
                        <a:pt x="76497" y="0"/>
                      </a:lnTo>
                      <a:lnTo>
                        <a:pt x="141430" y="37359"/>
                      </a:lnTo>
                      <a:lnTo>
                        <a:pt x="141430" y="39138"/>
                      </a:lnTo>
                      <a:cubicBezTo>
                        <a:pt x="155661" y="144098"/>
                        <a:pt x="150324" y="198357"/>
                        <a:pt x="150324" y="200136"/>
                      </a:cubicBezTo>
                      <a:lnTo>
                        <a:pt x="150324" y="206363"/>
                      </a:lnTo>
                      <a:close/>
                      <a:moveTo>
                        <a:pt x="49812" y="142319"/>
                      </a:moveTo>
                      <a:cubicBezTo>
                        <a:pt x="71160" y="142319"/>
                        <a:pt x="97844" y="148546"/>
                        <a:pt x="117413" y="175230"/>
                      </a:cubicBezTo>
                      <a:cubicBezTo>
                        <a:pt x="127198" y="187683"/>
                        <a:pt x="136093" y="193020"/>
                        <a:pt x="142319" y="195689"/>
                      </a:cubicBezTo>
                      <a:cubicBezTo>
                        <a:pt x="143209" y="179678"/>
                        <a:pt x="144987" y="128087"/>
                        <a:pt x="133424" y="43585"/>
                      </a:cubicBezTo>
                      <a:lnTo>
                        <a:pt x="85391" y="16011"/>
                      </a:lnTo>
                      <a:cubicBezTo>
                        <a:pt x="81833" y="69380"/>
                        <a:pt x="44475" y="122750"/>
                        <a:pt x="27574" y="144987"/>
                      </a:cubicBezTo>
                      <a:cubicBezTo>
                        <a:pt x="32911" y="143209"/>
                        <a:pt x="40917" y="142319"/>
                        <a:pt x="49812" y="14231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0" name="Graphic 299">
                <a:extLst>
                  <a:ext uri="{FF2B5EF4-FFF2-40B4-BE49-F238E27FC236}">
                    <a16:creationId xmlns:a16="http://schemas.microsoft.com/office/drawing/2014/main" id="{AC99066E-8E86-8EFF-A894-6C104A70FE7F}"/>
                  </a:ext>
                </a:extLst>
              </p:cNvPr>
              <p:cNvGrpSpPr/>
              <p:nvPr/>
            </p:nvGrpSpPr>
            <p:grpSpPr>
              <a:xfrm>
                <a:off x="4619310" y="2718294"/>
                <a:ext cx="484902" cy="515906"/>
                <a:chOff x="4619310" y="2718294"/>
                <a:chExt cx="484902" cy="515906"/>
              </a:xfrm>
            </p:grpSpPr>
            <p:sp>
              <p:nvSpPr>
                <p:cNvPr id="578" name="Freeform: Shape 577">
                  <a:extLst>
                    <a:ext uri="{FF2B5EF4-FFF2-40B4-BE49-F238E27FC236}">
                      <a16:creationId xmlns:a16="http://schemas.microsoft.com/office/drawing/2014/main" id="{B3281D69-7D52-0D92-E21B-0F17EC8DBBF4}"/>
                    </a:ext>
                  </a:extLst>
                </p:cNvPr>
                <p:cNvSpPr/>
                <p:nvPr/>
              </p:nvSpPr>
              <p:spPr>
                <a:xfrm>
                  <a:off x="4623792" y="2723631"/>
                  <a:ext cx="475083" cy="505549"/>
                </a:xfrm>
                <a:custGeom>
                  <a:avLst/>
                  <a:gdLst>
                    <a:gd name="connsiteX0" fmla="*/ 475084 w 475083"/>
                    <a:gd name="connsiteY0" fmla="*/ 95176 h 505549"/>
                    <a:gd name="connsiteX1" fmla="*/ 398587 w 475083"/>
                    <a:gd name="connsiteY1" fmla="*/ 386930 h 505549"/>
                    <a:gd name="connsiteX2" fmla="*/ 193114 w 475083"/>
                    <a:gd name="connsiteY2" fmla="*/ 499896 h 505549"/>
                    <a:gd name="connsiteX3" fmla="*/ 193114 w 475083"/>
                    <a:gd name="connsiteY3" fmla="*/ 499896 h 505549"/>
                    <a:gd name="connsiteX4" fmla="*/ 69474 w 475083"/>
                    <a:gd name="connsiteY4" fmla="*/ 300649 h 505549"/>
                    <a:gd name="connsiteX5" fmla="*/ 71254 w 475083"/>
                    <a:gd name="connsiteY5" fmla="*/ 293533 h 505549"/>
                    <a:gd name="connsiteX6" fmla="*/ 4541 w 475083"/>
                    <a:gd name="connsiteY6" fmla="*/ 166335 h 505549"/>
                    <a:gd name="connsiteX7" fmla="*/ 81928 w 475083"/>
                    <a:gd name="connsiteY7" fmla="*/ 126308 h 505549"/>
                    <a:gd name="connsiteX8" fmla="*/ 114839 w 475083"/>
                    <a:gd name="connsiteY8" fmla="*/ 0 h 505549"/>
                    <a:gd name="connsiteX9" fmla="*/ 475084 w 475083"/>
                    <a:gd name="connsiteY9" fmla="*/ 95176 h 50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083" h="505549">
                      <a:moveTo>
                        <a:pt x="475084" y="95176"/>
                      </a:moveTo>
                      <a:lnTo>
                        <a:pt x="398587" y="386930"/>
                      </a:lnTo>
                      <a:cubicBezTo>
                        <a:pt x="376350" y="473211"/>
                        <a:pt x="283843" y="523022"/>
                        <a:pt x="193114" y="499896"/>
                      </a:cubicBezTo>
                      <a:lnTo>
                        <a:pt x="193114" y="499896"/>
                      </a:lnTo>
                      <a:cubicBezTo>
                        <a:pt x="102386" y="475879"/>
                        <a:pt x="47237" y="386930"/>
                        <a:pt x="69474" y="300649"/>
                      </a:cubicBezTo>
                      <a:lnTo>
                        <a:pt x="71254" y="293533"/>
                      </a:lnTo>
                      <a:cubicBezTo>
                        <a:pt x="71254" y="293533"/>
                        <a:pt x="-21254" y="262401"/>
                        <a:pt x="4541" y="166335"/>
                      </a:cubicBezTo>
                      <a:cubicBezTo>
                        <a:pt x="29447" y="71160"/>
                        <a:pt x="81928" y="126308"/>
                        <a:pt x="81928" y="126308"/>
                      </a:cubicBezTo>
                      <a:lnTo>
                        <a:pt x="114839" y="0"/>
                      </a:lnTo>
                      <a:lnTo>
                        <a:pt x="475084" y="95176"/>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79" name="Freeform: Shape 578">
                  <a:extLst>
                    <a:ext uri="{FF2B5EF4-FFF2-40B4-BE49-F238E27FC236}">
                      <a16:creationId xmlns:a16="http://schemas.microsoft.com/office/drawing/2014/main" id="{2E383DC3-06FB-A9AB-63A3-C299A744B74F}"/>
                    </a:ext>
                  </a:extLst>
                </p:cNvPr>
                <p:cNvSpPr/>
                <p:nvPr/>
              </p:nvSpPr>
              <p:spPr>
                <a:xfrm>
                  <a:off x="4619310" y="2718294"/>
                  <a:ext cx="484902" cy="515906"/>
                </a:xfrm>
                <a:custGeom>
                  <a:avLst/>
                  <a:gdLst>
                    <a:gd name="connsiteX0" fmla="*/ 242960 w 484902"/>
                    <a:gd name="connsiteY0" fmla="*/ 515907 h 515906"/>
                    <a:gd name="connsiteX1" fmla="*/ 195817 w 484902"/>
                    <a:gd name="connsiteY1" fmla="*/ 509680 h 515906"/>
                    <a:gd name="connsiteX2" fmla="*/ 89078 w 484902"/>
                    <a:gd name="connsiteY2" fmla="*/ 431405 h 515906"/>
                    <a:gd name="connsiteX3" fmla="*/ 69509 w 484902"/>
                    <a:gd name="connsiteY3" fmla="*/ 305096 h 515906"/>
                    <a:gd name="connsiteX4" fmla="*/ 70398 w 484902"/>
                    <a:gd name="connsiteY4" fmla="*/ 301538 h 515906"/>
                    <a:gd name="connsiteX5" fmla="*/ 4576 w 484902"/>
                    <a:gd name="connsiteY5" fmla="*/ 170783 h 515906"/>
                    <a:gd name="connsiteX6" fmla="*/ 45493 w 484902"/>
                    <a:gd name="connsiteY6" fmla="*/ 112076 h 515906"/>
                    <a:gd name="connsiteX7" fmla="*/ 84630 w 484902"/>
                    <a:gd name="connsiteY7" fmla="*/ 123640 h 515906"/>
                    <a:gd name="connsiteX8" fmla="*/ 116652 w 484902"/>
                    <a:gd name="connsiteY8" fmla="*/ 0 h 515906"/>
                    <a:gd name="connsiteX9" fmla="*/ 484903 w 484902"/>
                    <a:gd name="connsiteY9" fmla="*/ 96955 h 515906"/>
                    <a:gd name="connsiteX10" fmla="*/ 406627 w 484902"/>
                    <a:gd name="connsiteY10" fmla="*/ 393156 h 515906"/>
                    <a:gd name="connsiteX11" fmla="*/ 327462 w 484902"/>
                    <a:gd name="connsiteY11" fmla="*/ 493669 h 515906"/>
                    <a:gd name="connsiteX12" fmla="*/ 242960 w 484902"/>
                    <a:gd name="connsiteY12" fmla="*/ 515907 h 515906"/>
                    <a:gd name="connsiteX13" fmla="*/ 53498 w 484902"/>
                    <a:gd name="connsiteY13" fmla="*/ 120971 h 515906"/>
                    <a:gd name="connsiteX14" fmla="*/ 47271 w 484902"/>
                    <a:gd name="connsiteY14" fmla="*/ 121861 h 515906"/>
                    <a:gd name="connsiteX15" fmla="*/ 13471 w 484902"/>
                    <a:gd name="connsiteY15" fmla="*/ 173451 h 515906"/>
                    <a:gd name="connsiteX16" fmla="*/ 77515 w 484902"/>
                    <a:gd name="connsiteY16" fmla="*/ 295312 h 515906"/>
                    <a:gd name="connsiteX17" fmla="*/ 81072 w 484902"/>
                    <a:gd name="connsiteY17" fmla="*/ 297091 h 515906"/>
                    <a:gd name="connsiteX18" fmla="*/ 78404 w 484902"/>
                    <a:gd name="connsiteY18" fmla="*/ 308654 h 515906"/>
                    <a:gd name="connsiteX19" fmla="*/ 97083 w 484902"/>
                    <a:gd name="connsiteY19" fmla="*/ 427847 h 515906"/>
                    <a:gd name="connsiteX20" fmla="*/ 198486 w 484902"/>
                    <a:gd name="connsiteY20" fmla="*/ 501675 h 515906"/>
                    <a:gd name="connsiteX21" fmla="*/ 323015 w 484902"/>
                    <a:gd name="connsiteY21" fmla="*/ 486553 h 515906"/>
                    <a:gd name="connsiteX22" fmla="*/ 397732 w 484902"/>
                    <a:gd name="connsiteY22" fmla="*/ 391377 h 515906"/>
                    <a:gd name="connsiteX23" fmla="*/ 473339 w 484902"/>
                    <a:gd name="connsiteY23" fmla="*/ 104071 h 515906"/>
                    <a:gd name="connsiteX24" fmla="*/ 121989 w 484902"/>
                    <a:gd name="connsiteY24" fmla="*/ 11563 h 515906"/>
                    <a:gd name="connsiteX25" fmla="*/ 88188 w 484902"/>
                    <a:gd name="connsiteY25" fmla="*/ 141430 h 515906"/>
                    <a:gd name="connsiteX26" fmla="*/ 82851 w 484902"/>
                    <a:gd name="connsiteY26" fmla="*/ 136093 h 515906"/>
                    <a:gd name="connsiteX27" fmla="*/ 53498 w 484902"/>
                    <a:gd name="connsiteY27" fmla="*/ 120971 h 51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84902" h="515906">
                      <a:moveTo>
                        <a:pt x="242960" y="515907"/>
                      </a:moveTo>
                      <a:cubicBezTo>
                        <a:pt x="227839" y="515907"/>
                        <a:pt x="211828" y="514128"/>
                        <a:pt x="195817" y="509680"/>
                      </a:cubicBezTo>
                      <a:cubicBezTo>
                        <a:pt x="150453" y="498117"/>
                        <a:pt x="113094" y="470542"/>
                        <a:pt x="89078" y="431405"/>
                      </a:cubicBezTo>
                      <a:cubicBezTo>
                        <a:pt x="65061" y="393156"/>
                        <a:pt x="57946" y="347792"/>
                        <a:pt x="69509" y="305096"/>
                      </a:cubicBezTo>
                      <a:lnTo>
                        <a:pt x="70398" y="301538"/>
                      </a:lnTo>
                      <a:cubicBezTo>
                        <a:pt x="52609" y="294423"/>
                        <a:pt x="-18551" y="257953"/>
                        <a:pt x="4576" y="170783"/>
                      </a:cubicBezTo>
                      <a:cubicBezTo>
                        <a:pt x="13471" y="136982"/>
                        <a:pt x="26813" y="117413"/>
                        <a:pt x="45493" y="112076"/>
                      </a:cubicBezTo>
                      <a:cubicBezTo>
                        <a:pt x="61503" y="107629"/>
                        <a:pt x="76625" y="117413"/>
                        <a:pt x="84630" y="123640"/>
                      </a:cubicBezTo>
                      <a:lnTo>
                        <a:pt x="116652" y="0"/>
                      </a:lnTo>
                      <a:lnTo>
                        <a:pt x="484903" y="96955"/>
                      </a:lnTo>
                      <a:lnTo>
                        <a:pt x="406627" y="393156"/>
                      </a:lnTo>
                      <a:cubicBezTo>
                        <a:pt x="395064" y="435852"/>
                        <a:pt x="367489" y="471432"/>
                        <a:pt x="327462" y="493669"/>
                      </a:cubicBezTo>
                      <a:cubicBezTo>
                        <a:pt x="301667" y="508791"/>
                        <a:pt x="272314" y="515907"/>
                        <a:pt x="242960" y="515907"/>
                      </a:cubicBezTo>
                      <a:close/>
                      <a:moveTo>
                        <a:pt x="53498" y="120971"/>
                      </a:moveTo>
                      <a:cubicBezTo>
                        <a:pt x="51719" y="120971"/>
                        <a:pt x="49940" y="120971"/>
                        <a:pt x="47271" y="121861"/>
                      </a:cubicBezTo>
                      <a:cubicBezTo>
                        <a:pt x="33040" y="125419"/>
                        <a:pt x="21476" y="143209"/>
                        <a:pt x="13471" y="173451"/>
                      </a:cubicBezTo>
                      <a:cubicBezTo>
                        <a:pt x="-10546" y="263290"/>
                        <a:pt x="73956" y="293533"/>
                        <a:pt x="77515" y="295312"/>
                      </a:cubicBezTo>
                      <a:lnTo>
                        <a:pt x="81072" y="297091"/>
                      </a:lnTo>
                      <a:lnTo>
                        <a:pt x="78404" y="308654"/>
                      </a:lnTo>
                      <a:cubicBezTo>
                        <a:pt x="67730" y="348682"/>
                        <a:pt x="73956" y="391377"/>
                        <a:pt x="97083" y="427847"/>
                      </a:cubicBezTo>
                      <a:cubicBezTo>
                        <a:pt x="119321" y="464316"/>
                        <a:pt x="155790" y="491001"/>
                        <a:pt x="198486" y="501675"/>
                      </a:cubicBezTo>
                      <a:cubicBezTo>
                        <a:pt x="241181" y="513238"/>
                        <a:pt x="285656" y="507901"/>
                        <a:pt x="323015" y="486553"/>
                      </a:cubicBezTo>
                      <a:cubicBezTo>
                        <a:pt x="360374" y="466095"/>
                        <a:pt x="387058" y="432294"/>
                        <a:pt x="397732" y="391377"/>
                      </a:cubicBezTo>
                      <a:lnTo>
                        <a:pt x="473339" y="104071"/>
                      </a:lnTo>
                      <a:lnTo>
                        <a:pt x="121989" y="11563"/>
                      </a:lnTo>
                      <a:lnTo>
                        <a:pt x="88188" y="141430"/>
                      </a:lnTo>
                      <a:lnTo>
                        <a:pt x="82851" y="136093"/>
                      </a:lnTo>
                      <a:cubicBezTo>
                        <a:pt x="82851" y="135203"/>
                        <a:pt x="68620" y="120971"/>
                        <a:pt x="53498" y="12097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31" name="Freeform: Shape 530">
                <a:extLst>
                  <a:ext uri="{FF2B5EF4-FFF2-40B4-BE49-F238E27FC236}">
                    <a16:creationId xmlns:a16="http://schemas.microsoft.com/office/drawing/2014/main" id="{7E8B4A5D-B1BB-3B5C-9BDC-1206A7D501B5}"/>
                  </a:ext>
                </a:extLst>
              </p:cNvPr>
              <p:cNvSpPr/>
              <p:nvPr/>
            </p:nvSpPr>
            <p:spPr>
              <a:xfrm>
                <a:off x="4652326" y="2522496"/>
                <a:ext cx="562797" cy="371219"/>
              </a:xfrm>
              <a:custGeom>
                <a:avLst/>
                <a:gdLst>
                  <a:gd name="connsiteX0" fmla="*/ 55173 w 562797"/>
                  <a:gd name="connsiteY0" fmla="*/ 331890 h 371219"/>
                  <a:gd name="connsiteX1" fmla="*/ 105874 w 562797"/>
                  <a:gd name="connsiteY1" fmla="*/ 325664 h 371219"/>
                  <a:gd name="connsiteX2" fmla="*/ 296226 w 562797"/>
                  <a:gd name="connsiteY2" fmla="*/ 277631 h 371219"/>
                  <a:gd name="connsiteX3" fmla="*/ 560405 w 562797"/>
                  <a:gd name="connsiteY3" fmla="*/ 155770 h 371219"/>
                  <a:gd name="connsiteX4" fmla="*/ 259756 w 562797"/>
                  <a:gd name="connsiteY4" fmla="*/ 37467 h 371219"/>
                  <a:gd name="connsiteX5" fmla="*/ 24040 w 562797"/>
                  <a:gd name="connsiteY5" fmla="*/ 70379 h 371219"/>
                  <a:gd name="connsiteX6" fmla="*/ 55173 w 562797"/>
                  <a:gd name="connsiteY6" fmla="*/ 331890 h 37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797" h="371219">
                    <a:moveTo>
                      <a:pt x="55173" y="331890"/>
                    </a:moveTo>
                    <a:cubicBezTo>
                      <a:pt x="55173" y="331890"/>
                      <a:pt x="60510" y="424397"/>
                      <a:pt x="105874" y="325664"/>
                    </a:cubicBezTo>
                    <a:cubicBezTo>
                      <a:pt x="151238" y="226930"/>
                      <a:pt x="182370" y="239383"/>
                      <a:pt x="296226" y="277631"/>
                    </a:cubicBezTo>
                    <a:cubicBezTo>
                      <a:pt x="410081" y="315879"/>
                      <a:pt x="585311" y="315879"/>
                      <a:pt x="560405" y="155770"/>
                    </a:cubicBezTo>
                    <a:cubicBezTo>
                      <a:pt x="535499" y="-781"/>
                      <a:pt x="259756" y="37467"/>
                      <a:pt x="259756" y="37467"/>
                    </a:cubicBezTo>
                    <a:cubicBezTo>
                      <a:pt x="259756" y="37467"/>
                      <a:pt x="92531" y="-65714"/>
                      <a:pt x="24040" y="70379"/>
                    </a:cubicBezTo>
                    <a:cubicBezTo>
                      <a:pt x="-44451" y="206471"/>
                      <a:pt x="55173" y="331890"/>
                      <a:pt x="55173" y="33189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32" name="Graphic 299">
                <a:extLst>
                  <a:ext uri="{FF2B5EF4-FFF2-40B4-BE49-F238E27FC236}">
                    <a16:creationId xmlns:a16="http://schemas.microsoft.com/office/drawing/2014/main" id="{A3D5F291-4CA1-C870-6456-9F094F7CC5B4}"/>
                  </a:ext>
                </a:extLst>
              </p:cNvPr>
              <p:cNvGrpSpPr/>
              <p:nvPr/>
            </p:nvGrpSpPr>
            <p:grpSpPr>
              <a:xfrm>
                <a:off x="3798689" y="3342627"/>
                <a:ext cx="778157" cy="798857"/>
                <a:chOff x="3798689" y="3342627"/>
                <a:chExt cx="778157" cy="798857"/>
              </a:xfrm>
            </p:grpSpPr>
            <p:sp>
              <p:nvSpPr>
                <p:cNvPr id="576" name="Freeform: Shape 575">
                  <a:extLst>
                    <a:ext uri="{FF2B5EF4-FFF2-40B4-BE49-F238E27FC236}">
                      <a16:creationId xmlns:a16="http://schemas.microsoft.com/office/drawing/2014/main" id="{55365F70-41B8-017B-3FC7-76540F5F9F44}"/>
                    </a:ext>
                  </a:extLst>
                </p:cNvPr>
                <p:cNvSpPr/>
                <p:nvPr/>
              </p:nvSpPr>
              <p:spPr>
                <a:xfrm>
                  <a:off x="3802404" y="3346719"/>
                  <a:ext cx="769304" cy="790241"/>
                </a:xfrm>
                <a:custGeom>
                  <a:avLst/>
                  <a:gdLst>
                    <a:gd name="connsiteX0" fmla="*/ 518164 w 769304"/>
                    <a:gd name="connsiteY0" fmla="*/ 24463 h 790241"/>
                    <a:gd name="connsiteX1" fmla="*/ 36948 w 769304"/>
                    <a:gd name="connsiteY1" fmla="*/ 593739 h 790241"/>
                    <a:gd name="connsiteX2" fmla="*/ 123229 w 769304"/>
                    <a:gd name="connsiteY2" fmla="*/ 785870 h 790241"/>
                    <a:gd name="connsiteX3" fmla="*/ 752101 w 769304"/>
                    <a:gd name="connsiteY3" fmla="*/ 227268 h 790241"/>
                    <a:gd name="connsiteX4" fmla="*/ 518164 w 769304"/>
                    <a:gd name="connsiteY4" fmla="*/ 24463 h 790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304" h="790241">
                      <a:moveTo>
                        <a:pt x="518164" y="24463"/>
                      </a:moveTo>
                      <a:cubicBezTo>
                        <a:pt x="401640" y="95623"/>
                        <a:pt x="100992" y="513685"/>
                        <a:pt x="36948" y="593739"/>
                      </a:cubicBezTo>
                      <a:cubicBezTo>
                        <a:pt x="-41327" y="690694"/>
                        <a:pt x="12932" y="815223"/>
                        <a:pt x="123229" y="785870"/>
                      </a:cubicBezTo>
                      <a:cubicBezTo>
                        <a:pt x="216626" y="760964"/>
                        <a:pt x="713853" y="293090"/>
                        <a:pt x="752101" y="227268"/>
                      </a:cubicBezTo>
                      <a:cubicBezTo>
                        <a:pt x="822371" y="108965"/>
                        <a:pt x="664041" y="-64486"/>
                        <a:pt x="518164" y="2446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77" name="Freeform: Shape 576">
                  <a:extLst>
                    <a:ext uri="{FF2B5EF4-FFF2-40B4-BE49-F238E27FC236}">
                      <a16:creationId xmlns:a16="http://schemas.microsoft.com/office/drawing/2014/main" id="{2DA3E7B9-7757-909D-2A69-C9DD6C1C2C70}"/>
                    </a:ext>
                  </a:extLst>
                </p:cNvPr>
                <p:cNvSpPr/>
                <p:nvPr/>
              </p:nvSpPr>
              <p:spPr>
                <a:xfrm>
                  <a:off x="3798689" y="3342627"/>
                  <a:ext cx="778157" cy="798857"/>
                </a:xfrm>
                <a:custGeom>
                  <a:avLst/>
                  <a:gdLst>
                    <a:gd name="connsiteX0" fmla="*/ 95812 w 778157"/>
                    <a:gd name="connsiteY0" fmla="*/ 798858 h 798857"/>
                    <a:gd name="connsiteX1" fmla="*/ 17536 w 778157"/>
                    <a:gd name="connsiteY1" fmla="*/ 757051 h 798857"/>
                    <a:gd name="connsiteX2" fmla="*/ 37995 w 778157"/>
                    <a:gd name="connsiteY2" fmla="*/ 595164 h 798857"/>
                    <a:gd name="connsiteX3" fmla="*/ 102038 w 778157"/>
                    <a:gd name="connsiteY3" fmla="*/ 511551 h 798857"/>
                    <a:gd name="connsiteX4" fmla="*/ 520101 w 778157"/>
                    <a:gd name="connsiteY4" fmla="*/ 24998 h 798857"/>
                    <a:gd name="connsiteX5" fmla="*/ 520101 w 778157"/>
                    <a:gd name="connsiteY5" fmla="*/ 24998 h 798857"/>
                    <a:gd name="connsiteX6" fmla="*/ 725573 w 778157"/>
                    <a:gd name="connsiteY6" fmla="*/ 51683 h 798857"/>
                    <a:gd name="connsiteX7" fmla="*/ 760264 w 778157"/>
                    <a:gd name="connsiteY7" fmla="*/ 234029 h 798857"/>
                    <a:gd name="connsiteX8" fmla="*/ 128723 w 778157"/>
                    <a:gd name="connsiteY8" fmla="*/ 794410 h 798857"/>
                    <a:gd name="connsiteX9" fmla="*/ 95812 w 778157"/>
                    <a:gd name="connsiteY9" fmla="*/ 798858 h 798857"/>
                    <a:gd name="connsiteX10" fmla="*/ 524548 w 778157"/>
                    <a:gd name="connsiteY10" fmla="*/ 33003 h 798857"/>
                    <a:gd name="connsiteX11" fmla="*/ 108265 w 778157"/>
                    <a:gd name="connsiteY11" fmla="*/ 516888 h 798857"/>
                    <a:gd name="connsiteX12" fmla="*/ 43332 w 778157"/>
                    <a:gd name="connsiteY12" fmla="*/ 601390 h 798857"/>
                    <a:gd name="connsiteX13" fmla="*/ 23763 w 778157"/>
                    <a:gd name="connsiteY13" fmla="*/ 752604 h 798857"/>
                    <a:gd name="connsiteX14" fmla="*/ 125165 w 778157"/>
                    <a:gd name="connsiteY14" fmla="*/ 785515 h 798857"/>
                    <a:gd name="connsiteX15" fmla="*/ 751369 w 778157"/>
                    <a:gd name="connsiteY15" fmla="*/ 228692 h 798857"/>
                    <a:gd name="connsiteX16" fmla="*/ 718458 w 778157"/>
                    <a:gd name="connsiteY16" fmla="*/ 57020 h 798857"/>
                    <a:gd name="connsiteX17" fmla="*/ 524548 w 778157"/>
                    <a:gd name="connsiteY17" fmla="*/ 33003 h 798857"/>
                    <a:gd name="connsiteX18" fmla="*/ 524548 w 778157"/>
                    <a:gd name="connsiteY18" fmla="*/ 33003 h 79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8157" h="798857">
                      <a:moveTo>
                        <a:pt x="95812" y="798858"/>
                      </a:moveTo>
                      <a:cubicBezTo>
                        <a:pt x="62900" y="798858"/>
                        <a:pt x="34437" y="784626"/>
                        <a:pt x="17536" y="757051"/>
                      </a:cubicBezTo>
                      <a:cubicBezTo>
                        <a:pt x="-7370" y="719693"/>
                        <a:pt x="-10038" y="654759"/>
                        <a:pt x="37995" y="595164"/>
                      </a:cubicBezTo>
                      <a:cubicBezTo>
                        <a:pt x="51337" y="579152"/>
                        <a:pt x="73574" y="548910"/>
                        <a:pt x="102038" y="511551"/>
                      </a:cubicBezTo>
                      <a:cubicBezTo>
                        <a:pt x="215893" y="361226"/>
                        <a:pt x="426704" y="82815"/>
                        <a:pt x="520101" y="24998"/>
                      </a:cubicBezTo>
                      <a:lnTo>
                        <a:pt x="520101" y="24998"/>
                      </a:lnTo>
                      <a:cubicBezTo>
                        <a:pt x="601934" y="-24814"/>
                        <a:pt x="681988" y="8097"/>
                        <a:pt x="725573" y="51683"/>
                      </a:cubicBezTo>
                      <a:cubicBezTo>
                        <a:pt x="770048" y="96157"/>
                        <a:pt x="798512" y="169985"/>
                        <a:pt x="760264" y="234029"/>
                      </a:cubicBezTo>
                      <a:cubicBezTo>
                        <a:pt x="720237" y="300741"/>
                        <a:pt x="220341" y="769504"/>
                        <a:pt x="128723" y="794410"/>
                      </a:cubicBezTo>
                      <a:cubicBezTo>
                        <a:pt x="117160" y="797079"/>
                        <a:pt x="105596" y="798858"/>
                        <a:pt x="95812" y="798858"/>
                      </a:cubicBezTo>
                      <a:close/>
                      <a:moveTo>
                        <a:pt x="524548" y="33003"/>
                      </a:moveTo>
                      <a:cubicBezTo>
                        <a:pt x="432040" y="89041"/>
                        <a:pt x="222120" y="367453"/>
                        <a:pt x="108265" y="516888"/>
                      </a:cubicBezTo>
                      <a:cubicBezTo>
                        <a:pt x="79801" y="555136"/>
                        <a:pt x="56674" y="584489"/>
                        <a:pt x="43332" y="601390"/>
                      </a:cubicBezTo>
                      <a:cubicBezTo>
                        <a:pt x="-2033" y="657428"/>
                        <a:pt x="636" y="717914"/>
                        <a:pt x="23763" y="752604"/>
                      </a:cubicBezTo>
                      <a:cubicBezTo>
                        <a:pt x="45110" y="785515"/>
                        <a:pt x="81580" y="797079"/>
                        <a:pt x="125165" y="785515"/>
                      </a:cubicBezTo>
                      <a:cubicBezTo>
                        <a:pt x="216783" y="761499"/>
                        <a:pt x="712231" y="295404"/>
                        <a:pt x="751369" y="228692"/>
                      </a:cubicBezTo>
                      <a:cubicBezTo>
                        <a:pt x="786949" y="168206"/>
                        <a:pt x="760264" y="98826"/>
                        <a:pt x="718458" y="57020"/>
                      </a:cubicBezTo>
                      <a:cubicBezTo>
                        <a:pt x="677541" y="16992"/>
                        <a:pt x="601934" y="-14140"/>
                        <a:pt x="524548" y="33003"/>
                      </a:cubicBezTo>
                      <a:lnTo>
                        <a:pt x="524548" y="3300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3" name="Graphic 299">
                <a:extLst>
                  <a:ext uri="{FF2B5EF4-FFF2-40B4-BE49-F238E27FC236}">
                    <a16:creationId xmlns:a16="http://schemas.microsoft.com/office/drawing/2014/main" id="{8C84ED2E-8D25-D9A3-3767-D96486C1BC6E}"/>
                  </a:ext>
                </a:extLst>
              </p:cNvPr>
              <p:cNvGrpSpPr/>
              <p:nvPr/>
            </p:nvGrpSpPr>
            <p:grpSpPr>
              <a:xfrm>
                <a:off x="3972776" y="3329613"/>
                <a:ext cx="617711" cy="580603"/>
                <a:chOff x="3972776" y="3329613"/>
                <a:chExt cx="617711" cy="580603"/>
              </a:xfrm>
            </p:grpSpPr>
            <p:sp>
              <p:nvSpPr>
                <p:cNvPr id="574" name="Freeform: Shape 573">
                  <a:extLst>
                    <a:ext uri="{FF2B5EF4-FFF2-40B4-BE49-F238E27FC236}">
                      <a16:creationId xmlns:a16="http://schemas.microsoft.com/office/drawing/2014/main" id="{FCCE929E-640C-654F-3F0A-CA5E93366239}"/>
                    </a:ext>
                  </a:extLst>
                </p:cNvPr>
                <p:cNvSpPr/>
                <p:nvPr/>
              </p:nvSpPr>
              <p:spPr>
                <a:xfrm>
                  <a:off x="3977224" y="3334865"/>
                  <a:ext cx="608256" cy="570014"/>
                </a:xfrm>
                <a:custGeom>
                  <a:avLst/>
                  <a:gdLst>
                    <a:gd name="connsiteX0" fmla="*/ 0 w 608256"/>
                    <a:gd name="connsiteY0" fmla="*/ 362762 h 570014"/>
                    <a:gd name="connsiteX1" fmla="*/ 343345 w 608256"/>
                    <a:gd name="connsiteY1" fmla="*/ 25644 h 570014"/>
                    <a:gd name="connsiteX2" fmla="*/ 588845 w 608256"/>
                    <a:gd name="connsiteY2" fmla="*/ 256912 h 570014"/>
                    <a:gd name="connsiteX3" fmla="*/ 286417 w 608256"/>
                    <a:gd name="connsiteY3" fmla="*/ 570014 h 570014"/>
                    <a:gd name="connsiteX4" fmla="*/ 0 w 608256"/>
                    <a:gd name="connsiteY4" fmla="*/ 362762 h 57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256" h="570014">
                      <a:moveTo>
                        <a:pt x="0" y="362762"/>
                      </a:moveTo>
                      <a:cubicBezTo>
                        <a:pt x="126308" y="210659"/>
                        <a:pt x="276633" y="65671"/>
                        <a:pt x="343345" y="25644"/>
                      </a:cubicBezTo>
                      <a:cubicBezTo>
                        <a:pt x="501675" y="-71311"/>
                        <a:pt x="665342" y="128825"/>
                        <a:pt x="588845" y="256912"/>
                      </a:cubicBezTo>
                      <a:cubicBezTo>
                        <a:pt x="570166" y="288934"/>
                        <a:pt x="428736" y="435701"/>
                        <a:pt x="286417" y="570014"/>
                      </a:cubicBezTo>
                      <a:cubicBezTo>
                        <a:pt x="136093" y="525540"/>
                        <a:pt x="10674" y="391226"/>
                        <a:pt x="0" y="362762"/>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75" name="Freeform: Shape 574">
                  <a:extLst>
                    <a:ext uri="{FF2B5EF4-FFF2-40B4-BE49-F238E27FC236}">
                      <a16:creationId xmlns:a16="http://schemas.microsoft.com/office/drawing/2014/main" id="{FA52BA05-BD9F-B207-0E7B-092DDEF0C3F7}"/>
                    </a:ext>
                  </a:extLst>
                </p:cNvPr>
                <p:cNvSpPr/>
                <p:nvPr/>
              </p:nvSpPr>
              <p:spPr>
                <a:xfrm>
                  <a:off x="3972776" y="3329613"/>
                  <a:ext cx="617711" cy="580603"/>
                </a:xfrm>
                <a:custGeom>
                  <a:avLst/>
                  <a:gdLst>
                    <a:gd name="connsiteX0" fmla="*/ 291754 w 617711"/>
                    <a:gd name="connsiteY0" fmla="*/ 580603 h 580603"/>
                    <a:gd name="connsiteX1" fmla="*/ 289086 w 617711"/>
                    <a:gd name="connsiteY1" fmla="*/ 579714 h 580603"/>
                    <a:gd name="connsiteX2" fmla="*/ 890 w 617711"/>
                    <a:gd name="connsiteY2" fmla="*/ 369793 h 580603"/>
                    <a:gd name="connsiteX3" fmla="*/ 0 w 617711"/>
                    <a:gd name="connsiteY3" fmla="*/ 367125 h 580603"/>
                    <a:gd name="connsiteX4" fmla="*/ 1779 w 617711"/>
                    <a:gd name="connsiteY4" fmla="*/ 365346 h 580603"/>
                    <a:gd name="connsiteX5" fmla="*/ 346013 w 617711"/>
                    <a:gd name="connsiteY5" fmla="*/ 26448 h 580603"/>
                    <a:gd name="connsiteX6" fmla="*/ 557713 w 617711"/>
                    <a:gd name="connsiteY6" fmla="*/ 53133 h 580603"/>
                    <a:gd name="connsiteX7" fmla="*/ 597740 w 617711"/>
                    <a:gd name="connsiteY7" fmla="*/ 263943 h 580603"/>
                    <a:gd name="connsiteX8" fmla="*/ 294423 w 617711"/>
                    <a:gd name="connsiteY8" fmla="*/ 577935 h 580603"/>
                    <a:gd name="connsiteX9" fmla="*/ 291754 w 617711"/>
                    <a:gd name="connsiteY9" fmla="*/ 580603 h 580603"/>
                    <a:gd name="connsiteX10" fmla="*/ 9784 w 617711"/>
                    <a:gd name="connsiteY10" fmla="*/ 368903 h 580603"/>
                    <a:gd name="connsiteX11" fmla="*/ 289086 w 617711"/>
                    <a:gd name="connsiteY11" fmla="*/ 569929 h 580603"/>
                    <a:gd name="connsiteX12" fmla="*/ 588845 w 617711"/>
                    <a:gd name="connsiteY12" fmla="*/ 259496 h 580603"/>
                    <a:gd name="connsiteX13" fmla="*/ 550597 w 617711"/>
                    <a:gd name="connsiteY13" fmla="*/ 60249 h 580603"/>
                    <a:gd name="connsiteX14" fmla="*/ 350461 w 617711"/>
                    <a:gd name="connsiteY14" fmla="*/ 34454 h 580603"/>
                    <a:gd name="connsiteX15" fmla="*/ 9784 w 617711"/>
                    <a:gd name="connsiteY15" fmla="*/ 368903 h 58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7711" h="580603">
                      <a:moveTo>
                        <a:pt x="291754" y="580603"/>
                      </a:moveTo>
                      <a:lnTo>
                        <a:pt x="289086" y="579714"/>
                      </a:lnTo>
                      <a:cubicBezTo>
                        <a:pt x="137872" y="534349"/>
                        <a:pt x="11564" y="399146"/>
                        <a:pt x="890" y="369793"/>
                      </a:cubicBezTo>
                      <a:lnTo>
                        <a:pt x="0" y="367125"/>
                      </a:lnTo>
                      <a:lnTo>
                        <a:pt x="1779" y="365346"/>
                      </a:lnTo>
                      <a:cubicBezTo>
                        <a:pt x="120971" y="222137"/>
                        <a:pt x="274854" y="70034"/>
                        <a:pt x="346013" y="26448"/>
                      </a:cubicBezTo>
                      <a:cubicBezTo>
                        <a:pt x="429626" y="-25142"/>
                        <a:pt x="510570" y="6879"/>
                        <a:pt x="557713" y="53133"/>
                      </a:cubicBezTo>
                      <a:cubicBezTo>
                        <a:pt x="619088" y="113619"/>
                        <a:pt x="635099" y="199900"/>
                        <a:pt x="597740" y="263943"/>
                      </a:cubicBezTo>
                      <a:cubicBezTo>
                        <a:pt x="578171" y="297744"/>
                        <a:pt x="433184" y="447179"/>
                        <a:pt x="294423" y="577935"/>
                      </a:cubicBezTo>
                      <a:lnTo>
                        <a:pt x="291754" y="580603"/>
                      </a:lnTo>
                      <a:close/>
                      <a:moveTo>
                        <a:pt x="9784" y="368903"/>
                      </a:moveTo>
                      <a:cubicBezTo>
                        <a:pt x="25796" y="401815"/>
                        <a:pt x="145877" y="526344"/>
                        <a:pt x="289086" y="569929"/>
                      </a:cubicBezTo>
                      <a:cubicBezTo>
                        <a:pt x="424289" y="442732"/>
                        <a:pt x="570166" y="291518"/>
                        <a:pt x="588845" y="259496"/>
                      </a:cubicBezTo>
                      <a:cubicBezTo>
                        <a:pt x="630652" y="189226"/>
                        <a:pt x="597740" y="107392"/>
                        <a:pt x="550597" y="60249"/>
                      </a:cubicBezTo>
                      <a:cubicBezTo>
                        <a:pt x="506122" y="15774"/>
                        <a:pt x="429626" y="-14468"/>
                        <a:pt x="350461" y="34454"/>
                      </a:cubicBezTo>
                      <a:cubicBezTo>
                        <a:pt x="289086" y="71812"/>
                        <a:pt x="142319" y="209684"/>
                        <a:pt x="9784" y="368903"/>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4" name="Graphic 299">
                <a:extLst>
                  <a:ext uri="{FF2B5EF4-FFF2-40B4-BE49-F238E27FC236}">
                    <a16:creationId xmlns:a16="http://schemas.microsoft.com/office/drawing/2014/main" id="{6D6C4CD7-4184-E307-3E21-CAFE20A7EC0E}"/>
                  </a:ext>
                </a:extLst>
              </p:cNvPr>
              <p:cNvGrpSpPr/>
              <p:nvPr/>
            </p:nvGrpSpPr>
            <p:grpSpPr>
              <a:xfrm>
                <a:off x="5014056" y="3960025"/>
                <a:ext cx="681188" cy="728498"/>
                <a:chOff x="5014056" y="3960025"/>
                <a:chExt cx="681188" cy="728498"/>
              </a:xfrm>
            </p:grpSpPr>
            <p:sp>
              <p:nvSpPr>
                <p:cNvPr id="572" name="Freeform: Shape 571">
                  <a:extLst>
                    <a:ext uri="{FF2B5EF4-FFF2-40B4-BE49-F238E27FC236}">
                      <a16:creationId xmlns:a16="http://schemas.microsoft.com/office/drawing/2014/main" id="{1AB80A65-D587-32FB-1F31-2FEE29773D15}"/>
                    </a:ext>
                  </a:extLst>
                </p:cNvPr>
                <p:cNvSpPr/>
                <p:nvPr/>
              </p:nvSpPr>
              <p:spPr>
                <a:xfrm>
                  <a:off x="5017970" y="3964341"/>
                  <a:ext cx="673171" cy="719550"/>
                </a:xfrm>
                <a:custGeom>
                  <a:avLst/>
                  <a:gdLst>
                    <a:gd name="connsiteX0" fmla="*/ 657298 w 673171"/>
                    <a:gd name="connsiteY0" fmla="*/ 160243 h 719550"/>
                    <a:gd name="connsiteX1" fmla="*/ 136054 w 673171"/>
                    <a:gd name="connsiteY1" fmla="*/ 681486 h 719550"/>
                    <a:gd name="connsiteX2" fmla="*/ 27536 w 673171"/>
                    <a:gd name="connsiteY2" fmla="*/ 586311 h 719550"/>
                    <a:gd name="connsiteX3" fmla="*/ 438482 w 673171"/>
                    <a:gd name="connsiteY3" fmla="*/ 47277 h 719550"/>
                    <a:gd name="connsiteX4" fmla="*/ 657298 w 673171"/>
                    <a:gd name="connsiteY4" fmla="*/ 160243 h 71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171" h="719550">
                      <a:moveTo>
                        <a:pt x="657298" y="160243"/>
                      </a:moveTo>
                      <a:cubicBezTo>
                        <a:pt x="556785" y="299004"/>
                        <a:pt x="166297" y="580084"/>
                        <a:pt x="136054" y="681486"/>
                      </a:cubicBezTo>
                      <a:cubicBezTo>
                        <a:pt x="105812" y="782889"/>
                        <a:pt x="-65861" y="657470"/>
                        <a:pt x="27536" y="586311"/>
                      </a:cubicBezTo>
                      <a:cubicBezTo>
                        <a:pt x="120933" y="514262"/>
                        <a:pt x="318401" y="170917"/>
                        <a:pt x="438482" y="47277"/>
                      </a:cubicBezTo>
                      <a:cubicBezTo>
                        <a:pt x="557675" y="-74584"/>
                        <a:pt x="725789" y="66846"/>
                        <a:pt x="657298" y="16024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73" name="Freeform: Shape 572">
                  <a:extLst>
                    <a:ext uri="{FF2B5EF4-FFF2-40B4-BE49-F238E27FC236}">
                      <a16:creationId xmlns:a16="http://schemas.microsoft.com/office/drawing/2014/main" id="{82D81C2A-67A5-01B9-9C62-A256461D02DF}"/>
                    </a:ext>
                  </a:extLst>
                </p:cNvPr>
                <p:cNvSpPr/>
                <p:nvPr/>
              </p:nvSpPr>
              <p:spPr>
                <a:xfrm>
                  <a:off x="5014056" y="3960025"/>
                  <a:ext cx="681188" cy="728498"/>
                </a:xfrm>
                <a:custGeom>
                  <a:avLst/>
                  <a:gdLst>
                    <a:gd name="connsiteX0" fmla="*/ 93715 w 681188"/>
                    <a:gd name="connsiteY0" fmla="*/ 728498 h 728498"/>
                    <a:gd name="connsiteX1" fmla="*/ 3876 w 681188"/>
                    <a:gd name="connsiteY1" fmla="*/ 662676 h 728498"/>
                    <a:gd name="connsiteX2" fmla="*/ 28782 w 681188"/>
                    <a:gd name="connsiteY2" fmla="*/ 587069 h 728498"/>
                    <a:gd name="connsiteX3" fmla="*/ 235145 w 681188"/>
                    <a:gd name="connsiteY3" fmla="*/ 320221 h 728498"/>
                    <a:gd name="connsiteX4" fmla="*/ 438839 w 681188"/>
                    <a:gd name="connsiteY4" fmla="*/ 48925 h 728498"/>
                    <a:gd name="connsiteX5" fmla="*/ 638086 w 681188"/>
                    <a:gd name="connsiteY5" fmla="*/ 33804 h 728498"/>
                    <a:gd name="connsiteX6" fmla="*/ 664770 w 681188"/>
                    <a:gd name="connsiteY6" fmla="*/ 167228 h 728498"/>
                    <a:gd name="connsiteX7" fmla="*/ 664770 w 681188"/>
                    <a:gd name="connsiteY7" fmla="*/ 167228 h 728498"/>
                    <a:gd name="connsiteX8" fmla="*/ 411265 w 681188"/>
                    <a:gd name="connsiteY8" fmla="*/ 412728 h 728498"/>
                    <a:gd name="connsiteX9" fmla="*/ 144417 w 681188"/>
                    <a:gd name="connsiteY9" fmla="*/ 687582 h 728498"/>
                    <a:gd name="connsiteX10" fmla="*/ 95494 w 681188"/>
                    <a:gd name="connsiteY10" fmla="*/ 728498 h 728498"/>
                    <a:gd name="connsiteX11" fmla="*/ 93715 w 681188"/>
                    <a:gd name="connsiteY11" fmla="*/ 728498 h 728498"/>
                    <a:gd name="connsiteX12" fmla="*/ 546468 w 681188"/>
                    <a:gd name="connsiteY12" fmla="*/ 8898 h 728498"/>
                    <a:gd name="connsiteX13" fmla="*/ 445065 w 681188"/>
                    <a:gd name="connsiteY13" fmla="*/ 55151 h 728498"/>
                    <a:gd name="connsiteX14" fmla="*/ 242261 w 681188"/>
                    <a:gd name="connsiteY14" fmla="*/ 325557 h 728498"/>
                    <a:gd name="connsiteX15" fmla="*/ 33230 w 681188"/>
                    <a:gd name="connsiteY15" fmla="*/ 595074 h 728498"/>
                    <a:gd name="connsiteX16" fmla="*/ 10992 w 681188"/>
                    <a:gd name="connsiteY16" fmla="*/ 660008 h 728498"/>
                    <a:gd name="connsiteX17" fmla="*/ 93715 w 681188"/>
                    <a:gd name="connsiteY17" fmla="*/ 720493 h 728498"/>
                    <a:gd name="connsiteX18" fmla="*/ 134632 w 681188"/>
                    <a:gd name="connsiteY18" fmla="*/ 685803 h 728498"/>
                    <a:gd name="connsiteX19" fmla="*/ 404149 w 681188"/>
                    <a:gd name="connsiteY19" fmla="*/ 407391 h 728498"/>
                    <a:gd name="connsiteX20" fmla="*/ 655875 w 681188"/>
                    <a:gd name="connsiteY20" fmla="*/ 163670 h 728498"/>
                    <a:gd name="connsiteX21" fmla="*/ 655875 w 681188"/>
                    <a:gd name="connsiteY21" fmla="*/ 163670 h 728498"/>
                    <a:gd name="connsiteX22" fmla="*/ 630970 w 681188"/>
                    <a:gd name="connsiteY22" fmla="*/ 41809 h 728498"/>
                    <a:gd name="connsiteX23" fmla="*/ 546468 w 681188"/>
                    <a:gd name="connsiteY23" fmla="*/ 8898 h 72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1188" h="728498">
                      <a:moveTo>
                        <a:pt x="93715" y="728498"/>
                      </a:moveTo>
                      <a:cubicBezTo>
                        <a:pt x="58136" y="728498"/>
                        <a:pt x="16329" y="698256"/>
                        <a:pt x="3876" y="662676"/>
                      </a:cubicBezTo>
                      <a:cubicBezTo>
                        <a:pt x="-5908" y="634212"/>
                        <a:pt x="2987" y="607527"/>
                        <a:pt x="28782" y="587069"/>
                      </a:cubicBezTo>
                      <a:cubicBezTo>
                        <a:pt x="77705" y="549710"/>
                        <a:pt x="154201" y="437634"/>
                        <a:pt x="235145" y="320221"/>
                      </a:cubicBezTo>
                      <a:cubicBezTo>
                        <a:pt x="307194" y="216150"/>
                        <a:pt x="381911" y="107631"/>
                        <a:pt x="438839" y="48925"/>
                      </a:cubicBezTo>
                      <a:cubicBezTo>
                        <a:pt x="505551" y="-20456"/>
                        <a:pt x="589163" y="-7113"/>
                        <a:pt x="638086" y="33804"/>
                      </a:cubicBezTo>
                      <a:cubicBezTo>
                        <a:pt x="683450" y="72052"/>
                        <a:pt x="694124" y="127200"/>
                        <a:pt x="664770" y="167228"/>
                      </a:cubicBezTo>
                      <a:lnTo>
                        <a:pt x="664770" y="167228"/>
                      </a:lnTo>
                      <a:cubicBezTo>
                        <a:pt x="619406" y="230382"/>
                        <a:pt x="513556" y="322889"/>
                        <a:pt x="411265" y="412728"/>
                      </a:cubicBezTo>
                      <a:cubicBezTo>
                        <a:pt x="287625" y="521246"/>
                        <a:pt x="160427" y="633323"/>
                        <a:pt x="144417" y="687582"/>
                      </a:cubicBezTo>
                      <a:cubicBezTo>
                        <a:pt x="136411" y="713377"/>
                        <a:pt x="119511" y="727609"/>
                        <a:pt x="95494" y="728498"/>
                      </a:cubicBezTo>
                      <a:cubicBezTo>
                        <a:pt x="94605" y="728498"/>
                        <a:pt x="93715" y="728498"/>
                        <a:pt x="93715" y="728498"/>
                      </a:cubicBezTo>
                      <a:close/>
                      <a:moveTo>
                        <a:pt x="546468" y="8898"/>
                      </a:moveTo>
                      <a:cubicBezTo>
                        <a:pt x="512667" y="8898"/>
                        <a:pt x="477087" y="22240"/>
                        <a:pt x="445065" y="55151"/>
                      </a:cubicBezTo>
                      <a:cubicBezTo>
                        <a:pt x="389027" y="112968"/>
                        <a:pt x="314310" y="220597"/>
                        <a:pt x="242261" y="325557"/>
                      </a:cubicBezTo>
                      <a:cubicBezTo>
                        <a:pt x="160427" y="443860"/>
                        <a:pt x="83042" y="555937"/>
                        <a:pt x="33230" y="595074"/>
                      </a:cubicBezTo>
                      <a:cubicBezTo>
                        <a:pt x="3876" y="618201"/>
                        <a:pt x="4766" y="643107"/>
                        <a:pt x="10992" y="660008"/>
                      </a:cubicBezTo>
                      <a:cubicBezTo>
                        <a:pt x="22556" y="692918"/>
                        <a:pt x="61693" y="721382"/>
                        <a:pt x="93715" y="720493"/>
                      </a:cubicBezTo>
                      <a:cubicBezTo>
                        <a:pt x="114174" y="719603"/>
                        <a:pt x="128406" y="708040"/>
                        <a:pt x="134632" y="685803"/>
                      </a:cubicBezTo>
                      <a:cubicBezTo>
                        <a:pt x="151532" y="628875"/>
                        <a:pt x="274283" y="521246"/>
                        <a:pt x="404149" y="407391"/>
                      </a:cubicBezTo>
                      <a:cubicBezTo>
                        <a:pt x="505551" y="318442"/>
                        <a:pt x="611401" y="225934"/>
                        <a:pt x="655875" y="163670"/>
                      </a:cubicBezTo>
                      <a:lnTo>
                        <a:pt x="655875" y="163670"/>
                      </a:lnTo>
                      <a:cubicBezTo>
                        <a:pt x="687008" y="120974"/>
                        <a:pt x="664770" y="71162"/>
                        <a:pt x="630970" y="41809"/>
                      </a:cubicBezTo>
                      <a:cubicBezTo>
                        <a:pt x="609622" y="21351"/>
                        <a:pt x="579379" y="8898"/>
                        <a:pt x="546468" y="889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5" name="Graphic 299">
                <a:extLst>
                  <a:ext uri="{FF2B5EF4-FFF2-40B4-BE49-F238E27FC236}">
                    <a16:creationId xmlns:a16="http://schemas.microsoft.com/office/drawing/2014/main" id="{AF45F7D0-A4DB-CCA2-194C-321A95CADB74}"/>
                  </a:ext>
                </a:extLst>
              </p:cNvPr>
              <p:cNvGrpSpPr/>
              <p:nvPr/>
            </p:nvGrpSpPr>
            <p:grpSpPr>
              <a:xfrm>
                <a:off x="3911401" y="6025433"/>
                <a:ext cx="527692" cy="431404"/>
                <a:chOff x="3911401" y="6025433"/>
                <a:chExt cx="527692" cy="431404"/>
              </a:xfrm>
            </p:grpSpPr>
            <p:grpSp>
              <p:nvGrpSpPr>
                <p:cNvPr id="568" name="Graphic 299">
                  <a:extLst>
                    <a:ext uri="{FF2B5EF4-FFF2-40B4-BE49-F238E27FC236}">
                      <a16:creationId xmlns:a16="http://schemas.microsoft.com/office/drawing/2014/main" id="{0BB3D190-7B29-1BB1-EBFE-02990A320080}"/>
                    </a:ext>
                  </a:extLst>
                </p:cNvPr>
                <p:cNvGrpSpPr/>
                <p:nvPr/>
              </p:nvGrpSpPr>
              <p:grpSpPr>
                <a:xfrm>
                  <a:off x="3911401" y="6025433"/>
                  <a:ext cx="527692" cy="431404"/>
                  <a:chOff x="3911401" y="6025433"/>
                  <a:chExt cx="527692" cy="431404"/>
                </a:xfrm>
              </p:grpSpPr>
              <p:sp>
                <p:nvSpPr>
                  <p:cNvPr id="570" name="Freeform: Shape 569">
                    <a:extLst>
                      <a:ext uri="{FF2B5EF4-FFF2-40B4-BE49-F238E27FC236}">
                        <a16:creationId xmlns:a16="http://schemas.microsoft.com/office/drawing/2014/main" id="{464B1688-B9EE-16AE-2521-C08DF71B1991}"/>
                      </a:ext>
                    </a:extLst>
                  </p:cNvPr>
                  <p:cNvSpPr/>
                  <p:nvPr/>
                </p:nvSpPr>
                <p:spPr>
                  <a:xfrm>
                    <a:off x="3924744" y="6029881"/>
                    <a:ext cx="511763" cy="421625"/>
                  </a:xfrm>
                  <a:custGeom>
                    <a:avLst/>
                    <a:gdLst>
                      <a:gd name="connsiteX0" fmla="*/ 235716 w 511763"/>
                      <a:gd name="connsiteY0" fmla="*/ 278412 h 421625"/>
                      <a:gd name="connsiteX1" fmla="*/ 293533 w 511763"/>
                      <a:gd name="connsiteY1" fmla="*/ 1779 h 421625"/>
                      <a:gd name="connsiteX2" fmla="*/ 460758 w 511763"/>
                      <a:gd name="connsiteY2" fmla="*/ 0 h 421625"/>
                      <a:gd name="connsiteX3" fmla="*/ 501675 w 511763"/>
                      <a:gd name="connsiteY3" fmla="*/ 312212 h 421625"/>
                      <a:gd name="connsiteX4" fmla="*/ 493669 w 511763"/>
                      <a:gd name="connsiteY4" fmla="*/ 415393 h 421625"/>
                      <a:gd name="connsiteX5" fmla="*/ 0 w 511763"/>
                      <a:gd name="connsiteY5" fmla="*/ 421620 h 421625"/>
                      <a:gd name="connsiteX6" fmla="*/ 235716 w 511763"/>
                      <a:gd name="connsiteY6" fmla="*/ 278412 h 42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763" h="421625">
                        <a:moveTo>
                          <a:pt x="235716" y="278412"/>
                        </a:moveTo>
                        <a:cubicBezTo>
                          <a:pt x="343345" y="239274"/>
                          <a:pt x="316660" y="96955"/>
                          <a:pt x="293533" y="1779"/>
                        </a:cubicBezTo>
                        <a:lnTo>
                          <a:pt x="460758" y="0"/>
                        </a:lnTo>
                        <a:cubicBezTo>
                          <a:pt x="460758" y="0"/>
                          <a:pt x="474990" y="199246"/>
                          <a:pt x="501675" y="312212"/>
                        </a:cubicBezTo>
                        <a:cubicBezTo>
                          <a:pt x="528359" y="426067"/>
                          <a:pt x="493669" y="415393"/>
                          <a:pt x="493669" y="415393"/>
                        </a:cubicBezTo>
                        <a:lnTo>
                          <a:pt x="0" y="421620"/>
                        </a:lnTo>
                        <a:cubicBezTo>
                          <a:pt x="0" y="422510"/>
                          <a:pt x="128087" y="316660"/>
                          <a:pt x="235716" y="278412"/>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71" name="Freeform: Shape 570">
                    <a:extLst>
                      <a:ext uri="{FF2B5EF4-FFF2-40B4-BE49-F238E27FC236}">
                        <a16:creationId xmlns:a16="http://schemas.microsoft.com/office/drawing/2014/main" id="{49D4F185-966B-CBFC-8405-1DE0FCEBF972}"/>
                      </a:ext>
                    </a:extLst>
                  </p:cNvPr>
                  <p:cNvSpPr/>
                  <p:nvPr/>
                </p:nvSpPr>
                <p:spPr>
                  <a:xfrm>
                    <a:off x="3911401" y="6025433"/>
                    <a:ext cx="527692" cy="431404"/>
                  </a:xfrm>
                  <a:custGeom>
                    <a:avLst/>
                    <a:gdLst>
                      <a:gd name="connsiteX0" fmla="*/ 0 w 527692"/>
                      <a:gd name="connsiteY0" fmla="*/ 431405 h 431404"/>
                      <a:gd name="connsiteX1" fmla="*/ 9784 w 527692"/>
                      <a:gd name="connsiteY1" fmla="*/ 423399 h 431404"/>
                      <a:gd name="connsiteX2" fmla="*/ 247280 w 527692"/>
                      <a:gd name="connsiteY2" fmla="*/ 278412 h 431404"/>
                      <a:gd name="connsiteX3" fmla="*/ 247280 w 527692"/>
                      <a:gd name="connsiteY3" fmla="*/ 278412 h 431404"/>
                      <a:gd name="connsiteX4" fmla="*/ 301538 w 527692"/>
                      <a:gd name="connsiteY4" fmla="*/ 7116 h 431404"/>
                      <a:gd name="connsiteX5" fmla="*/ 299760 w 527692"/>
                      <a:gd name="connsiteY5" fmla="*/ 1779 h 431404"/>
                      <a:gd name="connsiteX6" fmla="*/ 476769 w 527692"/>
                      <a:gd name="connsiteY6" fmla="*/ 0 h 431404"/>
                      <a:gd name="connsiteX7" fmla="*/ 476769 w 527692"/>
                      <a:gd name="connsiteY7" fmla="*/ 4447 h 431404"/>
                      <a:gd name="connsiteX8" fmla="*/ 517686 w 527692"/>
                      <a:gd name="connsiteY8" fmla="*/ 315770 h 431404"/>
                      <a:gd name="connsiteX9" fmla="*/ 517686 w 527692"/>
                      <a:gd name="connsiteY9" fmla="*/ 420731 h 431404"/>
                      <a:gd name="connsiteX10" fmla="*/ 504343 w 527692"/>
                      <a:gd name="connsiteY10" fmla="*/ 425178 h 431404"/>
                      <a:gd name="connsiteX11" fmla="*/ 0 w 527692"/>
                      <a:gd name="connsiteY11" fmla="*/ 431405 h 431404"/>
                      <a:gd name="connsiteX12" fmla="*/ 250837 w 527692"/>
                      <a:gd name="connsiteY12" fmla="*/ 286417 h 431404"/>
                      <a:gd name="connsiteX13" fmla="*/ 26685 w 527692"/>
                      <a:gd name="connsiteY13" fmla="*/ 421620 h 431404"/>
                      <a:gd name="connsiteX14" fmla="*/ 507901 w 527692"/>
                      <a:gd name="connsiteY14" fmla="*/ 415393 h 431404"/>
                      <a:gd name="connsiteX15" fmla="*/ 508791 w 527692"/>
                      <a:gd name="connsiteY15" fmla="*/ 415393 h 431404"/>
                      <a:gd name="connsiteX16" fmla="*/ 514128 w 527692"/>
                      <a:gd name="connsiteY16" fmla="*/ 413615 h 431404"/>
                      <a:gd name="connsiteX17" fmla="*/ 510570 w 527692"/>
                      <a:gd name="connsiteY17" fmla="*/ 317549 h 431404"/>
                      <a:gd name="connsiteX18" fmla="*/ 470542 w 527692"/>
                      <a:gd name="connsiteY18" fmla="*/ 8895 h 431404"/>
                      <a:gd name="connsiteX19" fmla="*/ 313102 w 527692"/>
                      <a:gd name="connsiteY19" fmla="*/ 9784 h 431404"/>
                      <a:gd name="connsiteX20" fmla="*/ 250837 w 527692"/>
                      <a:gd name="connsiteY20" fmla="*/ 286417 h 431404"/>
                      <a:gd name="connsiteX21" fmla="*/ 250837 w 527692"/>
                      <a:gd name="connsiteY21" fmla="*/ 286417 h 4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7692" h="431404">
                        <a:moveTo>
                          <a:pt x="0" y="431405"/>
                        </a:moveTo>
                        <a:lnTo>
                          <a:pt x="9784" y="423399"/>
                        </a:lnTo>
                        <a:cubicBezTo>
                          <a:pt x="10674" y="422510"/>
                          <a:pt x="140540" y="317549"/>
                          <a:pt x="247280" y="278412"/>
                        </a:cubicBezTo>
                        <a:lnTo>
                          <a:pt x="247280" y="278412"/>
                        </a:lnTo>
                        <a:cubicBezTo>
                          <a:pt x="346013" y="242832"/>
                          <a:pt x="328223" y="114744"/>
                          <a:pt x="301538" y="7116"/>
                        </a:cubicBezTo>
                        <a:lnTo>
                          <a:pt x="299760" y="1779"/>
                        </a:lnTo>
                        <a:lnTo>
                          <a:pt x="476769" y="0"/>
                        </a:lnTo>
                        <a:lnTo>
                          <a:pt x="476769" y="4447"/>
                        </a:lnTo>
                        <a:cubicBezTo>
                          <a:pt x="476769" y="6226"/>
                          <a:pt x="491001" y="204584"/>
                          <a:pt x="517686" y="315770"/>
                        </a:cubicBezTo>
                        <a:cubicBezTo>
                          <a:pt x="531028" y="372698"/>
                          <a:pt x="531028" y="408278"/>
                          <a:pt x="517686" y="420731"/>
                        </a:cubicBezTo>
                        <a:cubicBezTo>
                          <a:pt x="513238" y="425178"/>
                          <a:pt x="507901" y="425178"/>
                          <a:pt x="504343" y="425178"/>
                        </a:cubicBezTo>
                        <a:lnTo>
                          <a:pt x="0" y="431405"/>
                        </a:lnTo>
                        <a:close/>
                        <a:moveTo>
                          <a:pt x="250837" y="286417"/>
                        </a:moveTo>
                        <a:cubicBezTo>
                          <a:pt x="162778" y="318439"/>
                          <a:pt x="58707" y="396714"/>
                          <a:pt x="26685" y="421620"/>
                        </a:cubicBezTo>
                        <a:lnTo>
                          <a:pt x="507901" y="415393"/>
                        </a:lnTo>
                        <a:lnTo>
                          <a:pt x="508791" y="415393"/>
                        </a:lnTo>
                        <a:cubicBezTo>
                          <a:pt x="508791" y="415393"/>
                          <a:pt x="511459" y="416283"/>
                          <a:pt x="514128" y="413615"/>
                        </a:cubicBezTo>
                        <a:cubicBezTo>
                          <a:pt x="518575" y="409167"/>
                          <a:pt x="527470" y="390488"/>
                          <a:pt x="510570" y="317549"/>
                        </a:cubicBezTo>
                        <a:cubicBezTo>
                          <a:pt x="486553" y="214368"/>
                          <a:pt x="472321" y="38248"/>
                          <a:pt x="470542" y="8895"/>
                        </a:cubicBezTo>
                        <a:lnTo>
                          <a:pt x="313102" y="9784"/>
                        </a:lnTo>
                        <a:cubicBezTo>
                          <a:pt x="338897" y="120082"/>
                          <a:pt x="354908" y="249058"/>
                          <a:pt x="250837" y="286417"/>
                        </a:cubicBezTo>
                        <a:lnTo>
                          <a:pt x="250837" y="28641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69" name="Freeform: Shape 568">
                  <a:extLst>
                    <a:ext uri="{FF2B5EF4-FFF2-40B4-BE49-F238E27FC236}">
                      <a16:creationId xmlns:a16="http://schemas.microsoft.com/office/drawing/2014/main" id="{5ADF03DF-C1C3-29D6-50F1-A4A73E42324A}"/>
                    </a:ext>
                  </a:extLst>
                </p:cNvPr>
                <p:cNvSpPr/>
                <p:nvPr/>
              </p:nvSpPr>
              <p:spPr>
                <a:xfrm>
                  <a:off x="3923854" y="6227883"/>
                  <a:ext cx="511764" cy="224507"/>
                </a:xfrm>
                <a:custGeom>
                  <a:avLst/>
                  <a:gdLst>
                    <a:gd name="connsiteX0" fmla="*/ 236606 w 511764"/>
                    <a:gd name="connsiteY0" fmla="*/ 80409 h 224507"/>
                    <a:gd name="connsiteX1" fmla="*/ 301539 w 511764"/>
                    <a:gd name="connsiteY1" fmla="*/ 5692 h 224507"/>
                    <a:gd name="connsiteX2" fmla="*/ 366472 w 511764"/>
                    <a:gd name="connsiteY2" fmla="*/ 74183 h 224507"/>
                    <a:gd name="connsiteX3" fmla="*/ 497227 w 511764"/>
                    <a:gd name="connsiteY3" fmla="*/ 91973 h 224507"/>
                    <a:gd name="connsiteX4" fmla="*/ 501675 w 511764"/>
                    <a:gd name="connsiteY4" fmla="*/ 115099 h 224507"/>
                    <a:gd name="connsiteX5" fmla="*/ 493669 w 511764"/>
                    <a:gd name="connsiteY5" fmla="*/ 218281 h 224507"/>
                    <a:gd name="connsiteX6" fmla="*/ 0 w 511764"/>
                    <a:gd name="connsiteY6" fmla="*/ 224508 h 224507"/>
                    <a:gd name="connsiteX7" fmla="*/ 236606 w 511764"/>
                    <a:gd name="connsiteY7" fmla="*/ 80409 h 22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764" h="224507">
                      <a:moveTo>
                        <a:pt x="236606" y="80409"/>
                      </a:moveTo>
                      <a:cubicBezTo>
                        <a:pt x="269517" y="69735"/>
                        <a:pt x="282859" y="37714"/>
                        <a:pt x="301539" y="5692"/>
                      </a:cubicBezTo>
                      <a:cubicBezTo>
                        <a:pt x="313992" y="-16546"/>
                        <a:pt x="346903" y="30597"/>
                        <a:pt x="366472" y="74183"/>
                      </a:cubicBezTo>
                      <a:cubicBezTo>
                        <a:pt x="366472" y="74183"/>
                        <a:pt x="451863" y="107094"/>
                        <a:pt x="497227" y="91973"/>
                      </a:cubicBezTo>
                      <a:cubicBezTo>
                        <a:pt x="498117" y="99978"/>
                        <a:pt x="499896" y="107983"/>
                        <a:pt x="501675" y="115099"/>
                      </a:cubicBezTo>
                      <a:cubicBezTo>
                        <a:pt x="528360" y="228955"/>
                        <a:pt x="493669" y="218281"/>
                        <a:pt x="493669" y="218281"/>
                      </a:cubicBezTo>
                      <a:lnTo>
                        <a:pt x="0" y="224508"/>
                      </a:lnTo>
                      <a:cubicBezTo>
                        <a:pt x="24016" y="131111"/>
                        <a:pt x="133424" y="114210"/>
                        <a:pt x="236606" y="8040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6" name="Graphic 299">
                <a:extLst>
                  <a:ext uri="{FF2B5EF4-FFF2-40B4-BE49-F238E27FC236}">
                    <a16:creationId xmlns:a16="http://schemas.microsoft.com/office/drawing/2014/main" id="{BB297627-631E-1DD0-86C4-3935965C6D51}"/>
                  </a:ext>
                </a:extLst>
              </p:cNvPr>
              <p:cNvGrpSpPr/>
              <p:nvPr/>
            </p:nvGrpSpPr>
            <p:grpSpPr>
              <a:xfrm>
                <a:off x="3936648" y="4762351"/>
                <a:ext cx="510574" cy="1383163"/>
                <a:chOff x="3936648" y="4762351"/>
                <a:chExt cx="510574" cy="1383163"/>
              </a:xfrm>
            </p:grpSpPr>
            <p:sp>
              <p:nvSpPr>
                <p:cNvPr id="566" name="Freeform: Shape 565">
                  <a:extLst>
                    <a:ext uri="{FF2B5EF4-FFF2-40B4-BE49-F238E27FC236}">
                      <a16:creationId xmlns:a16="http://schemas.microsoft.com/office/drawing/2014/main" id="{7A05B259-BA2B-CB70-8C1C-89960B3CE851}"/>
                    </a:ext>
                  </a:extLst>
                </p:cNvPr>
                <p:cNvSpPr/>
                <p:nvPr/>
              </p:nvSpPr>
              <p:spPr>
                <a:xfrm>
                  <a:off x="3941263" y="4766411"/>
                  <a:ext cx="502198" cy="1374433"/>
                </a:xfrm>
                <a:custGeom>
                  <a:avLst/>
                  <a:gdLst>
                    <a:gd name="connsiteX0" fmla="*/ 12835 w 502198"/>
                    <a:gd name="connsiteY0" fmla="*/ 96453 h 1374433"/>
                    <a:gd name="connsiteX1" fmla="*/ 244103 w 502198"/>
                    <a:gd name="connsiteY1" fmla="*/ 1373767 h 1374433"/>
                    <a:gd name="connsiteX2" fmla="*/ 500277 w 502198"/>
                    <a:gd name="connsiteY2" fmla="*/ 1320397 h 1374433"/>
                    <a:gd name="connsiteX3" fmla="*/ 422002 w 502198"/>
                    <a:gd name="connsiteY3" fmla="*/ 216535 h 1374433"/>
                    <a:gd name="connsiteX4" fmla="*/ 12835 w 502198"/>
                    <a:gd name="connsiteY4" fmla="*/ 96453 h 1374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198" h="1374433">
                      <a:moveTo>
                        <a:pt x="12835" y="96453"/>
                      </a:moveTo>
                      <a:cubicBezTo>
                        <a:pt x="-53877" y="215645"/>
                        <a:pt x="156933" y="879208"/>
                        <a:pt x="244103" y="1373767"/>
                      </a:cubicBezTo>
                      <a:cubicBezTo>
                        <a:pt x="244103" y="1373767"/>
                        <a:pt x="416665" y="1384441"/>
                        <a:pt x="500277" y="1320397"/>
                      </a:cubicBezTo>
                      <a:cubicBezTo>
                        <a:pt x="500277" y="1320397"/>
                        <a:pt x="521625" y="398881"/>
                        <a:pt x="422002" y="216535"/>
                      </a:cubicBezTo>
                      <a:cubicBezTo>
                        <a:pt x="286799" y="-26297"/>
                        <a:pt x="101784" y="-62767"/>
                        <a:pt x="12835" y="9645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67" name="Freeform: Shape 566">
                  <a:extLst>
                    <a:ext uri="{FF2B5EF4-FFF2-40B4-BE49-F238E27FC236}">
                      <a16:creationId xmlns:a16="http://schemas.microsoft.com/office/drawing/2014/main" id="{4244C001-B9EB-D0D6-6681-486E65A24985}"/>
                    </a:ext>
                  </a:extLst>
                </p:cNvPr>
                <p:cNvSpPr/>
                <p:nvPr/>
              </p:nvSpPr>
              <p:spPr>
                <a:xfrm>
                  <a:off x="3936648" y="4762351"/>
                  <a:ext cx="510574" cy="1383163"/>
                </a:xfrm>
                <a:custGeom>
                  <a:avLst/>
                  <a:gdLst>
                    <a:gd name="connsiteX0" fmla="*/ 277181 w 510574"/>
                    <a:gd name="connsiteY0" fmla="*/ 1383163 h 1383163"/>
                    <a:gd name="connsiteX1" fmla="*/ 247828 w 510574"/>
                    <a:gd name="connsiteY1" fmla="*/ 1382274 h 1383163"/>
                    <a:gd name="connsiteX2" fmla="*/ 244270 w 510574"/>
                    <a:gd name="connsiteY2" fmla="*/ 1382274 h 1383163"/>
                    <a:gd name="connsiteX3" fmla="*/ 243380 w 510574"/>
                    <a:gd name="connsiteY3" fmla="*/ 1378716 h 1383163"/>
                    <a:gd name="connsiteX4" fmla="*/ 120630 w 510574"/>
                    <a:gd name="connsiteY4" fmla="*/ 812997 h 1383163"/>
                    <a:gd name="connsiteX5" fmla="*/ 13002 w 510574"/>
                    <a:gd name="connsiteY5" fmla="*/ 98734 h 1383163"/>
                    <a:gd name="connsiteX6" fmla="*/ 13002 w 510574"/>
                    <a:gd name="connsiteY6" fmla="*/ 98734 h 1383163"/>
                    <a:gd name="connsiteX7" fmla="*/ 161547 w 510574"/>
                    <a:gd name="connsiteY7" fmla="*/ 0 h 1383163"/>
                    <a:gd name="connsiteX8" fmla="*/ 161547 w 510574"/>
                    <a:gd name="connsiteY8" fmla="*/ 0 h 1383163"/>
                    <a:gd name="connsiteX9" fmla="*/ 429285 w 510574"/>
                    <a:gd name="connsiteY9" fmla="*/ 219705 h 1383163"/>
                    <a:gd name="connsiteX10" fmla="*/ 508450 w 510574"/>
                    <a:gd name="connsiteY10" fmla="*/ 1325346 h 1383163"/>
                    <a:gd name="connsiteX11" fmla="*/ 508450 w 510574"/>
                    <a:gd name="connsiteY11" fmla="*/ 1327125 h 1383163"/>
                    <a:gd name="connsiteX12" fmla="*/ 506671 w 510574"/>
                    <a:gd name="connsiteY12" fmla="*/ 1328015 h 1383163"/>
                    <a:gd name="connsiteX13" fmla="*/ 277181 w 510574"/>
                    <a:gd name="connsiteY13" fmla="*/ 1383163 h 1383163"/>
                    <a:gd name="connsiteX14" fmla="*/ 252275 w 510574"/>
                    <a:gd name="connsiteY14" fmla="*/ 1373379 h 1383163"/>
                    <a:gd name="connsiteX15" fmla="*/ 499555 w 510574"/>
                    <a:gd name="connsiteY15" fmla="*/ 1322677 h 1383163"/>
                    <a:gd name="connsiteX16" fmla="*/ 421279 w 510574"/>
                    <a:gd name="connsiteY16" fmla="*/ 223263 h 1383163"/>
                    <a:gd name="connsiteX17" fmla="*/ 161547 w 510574"/>
                    <a:gd name="connsiteY17" fmla="*/ 8005 h 1383163"/>
                    <a:gd name="connsiteX18" fmla="*/ 161547 w 510574"/>
                    <a:gd name="connsiteY18" fmla="*/ 8005 h 1383163"/>
                    <a:gd name="connsiteX19" fmla="*/ 21007 w 510574"/>
                    <a:gd name="connsiteY19" fmla="*/ 102292 h 1383163"/>
                    <a:gd name="connsiteX20" fmla="*/ 21007 w 510574"/>
                    <a:gd name="connsiteY20" fmla="*/ 102292 h 1383163"/>
                    <a:gd name="connsiteX21" fmla="*/ 129525 w 510574"/>
                    <a:gd name="connsiteY21" fmla="*/ 810329 h 1383163"/>
                    <a:gd name="connsiteX22" fmla="*/ 252275 w 510574"/>
                    <a:gd name="connsiteY22" fmla="*/ 1373379 h 138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574" h="1383163">
                      <a:moveTo>
                        <a:pt x="277181" y="1383163"/>
                      </a:moveTo>
                      <a:cubicBezTo>
                        <a:pt x="260281" y="1383163"/>
                        <a:pt x="249607" y="1382274"/>
                        <a:pt x="247828" y="1382274"/>
                      </a:cubicBezTo>
                      <a:lnTo>
                        <a:pt x="244270" y="1382274"/>
                      </a:lnTo>
                      <a:lnTo>
                        <a:pt x="243380" y="1378716"/>
                      </a:lnTo>
                      <a:cubicBezTo>
                        <a:pt x="212248" y="1200817"/>
                        <a:pt x="165105" y="1004239"/>
                        <a:pt x="120630" y="812997"/>
                      </a:cubicBezTo>
                      <a:cubicBezTo>
                        <a:pt x="39686" y="471432"/>
                        <a:pt x="-29694" y="176120"/>
                        <a:pt x="13002" y="98734"/>
                      </a:cubicBezTo>
                      <a:lnTo>
                        <a:pt x="13002" y="98734"/>
                      </a:lnTo>
                      <a:cubicBezTo>
                        <a:pt x="48581" y="34690"/>
                        <a:pt x="101061" y="0"/>
                        <a:pt x="161547" y="0"/>
                      </a:cubicBezTo>
                      <a:cubicBezTo>
                        <a:pt x="161547" y="0"/>
                        <a:pt x="161547" y="0"/>
                        <a:pt x="161547" y="0"/>
                      </a:cubicBezTo>
                      <a:cubicBezTo>
                        <a:pt x="254944" y="0"/>
                        <a:pt x="351899" y="80054"/>
                        <a:pt x="429285" y="219705"/>
                      </a:cubicBezTo>
                      <a:cubicBezTo>
                        <a:pt x="528908" y="400272"/>
                        <a:pt x="509339" y="1287988"/>
                        <a:pt x="508450" y="1325346"/>
                      </a:cubicBezTo>
                      <a:lnTo>
                        <a:pt x="508450" y="1327125"/>
                      </a:lnTo>
                      <a:lnTo>
                        <a:pt x="506671" y="1328015"/>
                      </a:lnTo>
                      <a:cubicBezTo>
                        <a:pt x="443517" y="1376937"/>
                        <a:pt x="330551" y="1383163"/>
                        <a:pt x="277181" y="1383163"/>
                      </a:cubicBezTo>
                      <a:close/>
                      <a:moveTo>
                        <a:pt x="252275" y="1373379"/>
                      </a:moveTo>
                      <a:cubicBezTo>
                        <a:pt x="277181" y="1374269"/>
                        <a:pt x="424837" y="1377826"/>
                        <a:pt x="499555" y="1322677"/>
                      </a:cubicBezTo>
                      <a:cubicBezTo>
                        <a:pt x="500444" y="1272866"/>
                        <a:pt x="517345" y="397603"/>
                        <a:pt x="421279" y="223263"/>
                      </a:cubicBezTo>
                      <a:cubicBezTo>
                        <a:pt x="345672" y="87170"/>
                        <a:pt x="251386" y="8005"/>
                        <a:pt x="161547" y="8005"/>
                      </a:cubicBezTo>
                      <a:cubicBezTo>
                        <a:pt x="161547" y="8005"/>
                        <a:pt x="161547" y="8005"/>
                        <a:pt x="161547" y="8005"/>
                      </a:cubicBezTo>
                      <a:cubicBezTo>
                        <a:pt x="104619" y="8005"/>
                        <a:pt x="54808" y="41806"/>
                        <a:pt x="21007" y="102292"/>
                      </a:cubicBezTo>
                      <a:lnTo>
                        <a:pt x="21007" y="102292"/>
                      </a:lnTo>
                      <a:cubicBezTo>
                        <a:pt x="-20799" y="177009"/>
                        <a:pt x="52139" y="484774"/>
                        <a:pt x="129525" y="810329"/>
                      </a:cubicBezTo>
                      <a:cubicBezTo>
                        <a:pt x="174889" y="1000681"/>
                        <a:pt x="221143" y="1196370"/>
                        <a:pt x="252275" y="137337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37" name="Freeform: Shape 536">
                <a:extLst>
                  <a:ext uri="{FF2B5EF4-FFF2-40B4-BE49-F238E27FC236}">
                    <a16:creationId xmlns:a16="http://schemas.microsoft.com/office/drawing/2014/main" id="{E0CDB68D-16BB-7F1B-026C-790D080B4B61}"/>
                  </a:ext>
                </a:extLst>
              </p:cNvPr>
              <p:cNvSpPr/>
              <p:nvPr/>
            </p:nvSpPr>
            <p:spPr>
              <a:xfrm>
                <a:off x="3999698" y="4705424"/>
                <a:ext cx="437394" cy="354908"/>
              </a:xfrm>
              <a:custGeom>
                <a:avLst/>
                <a:gdLst>
                  <a:gd name="connsiteX0" fmla="*/ 62028 w 437394"/>
                  <a:gd name="connsiteY0" fmla="*/ 56928 h 354908"/>
                  <a:gd name="connsiteX1" fmla="*/ 1543 w 437394"/>
                  <a:gd name="connsiteY1" fmla="*/ 101403 h 354908"/>
                  <a:gd name="connsiteX2" fmla="*/ 187447 w 437394"/>
                  <a:gd name="connsiteY2" fmla="*/ 354908 h 354908"/>
                  <a:gd name="connsiteX3" fmla="*/ 437395 w 437394"/>
                  <a:gd name="connsiteY3" fmla="*/ 280191 h 354908"/>
                  <a:gd name="connsiteX4" fmla="*/ 332435 w 437394"/>
                  <a:gd name="connsiteY4" fmla="*/ 0 h 354908"/>
                  <a:gd name="connsiteX5" fmla="*/ 172326 w 437394"/>
                  <a:gd name="connsiteY5" fmla="*/ 23127 h 354908"/>
                  <a:gd name="connsiteX6" fmla="*/ 62028 w 437394"/>
                  <a:gd name="connsiteY6" fmla="*/ 56928 h 354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394" h="354908">
                    <a:moveTo>
                      <a:pt x="62028" y="56928"/>
                    </a:moveTo>
                    <a:cubicBezTo>
                      <a:pt x="62028" y="56928"/>
                      <a:pt x="22891" y="80944"/>
                      <a:pt x="1543" y="101403"/>
                    </a:cubicBezTo>
                    <a:cubicBezTo>
                      <a:pt x="-19805" y="121861"/>
                      <a:pt x="187447" y="354908"/>
                      <a:pt x="187447" y="354908"/>
                    </a:cubicBezTo>
                    <a:lnTo>
                      <a:pt x="437395" y="280191"/>
                    </a:lnTo>
                    <a:lnTo>
                      <a:pt x="332435" y="0"/>
                    </a:lnTo>
                    <a:lnTo>
                      <a:pt x="172326" y="23127"/>
                    </a:lnTo>
                    <a:lnTo>
                      <a:pt x="62028" y="56928"/>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38" name="Graphic 299">
                <a:extLst>
                  <a:ext uri="{FF2B5EF4-FFF2-40B4-BE49-F238E27FC236}">
                    <a16:creationId xmlns:a16="http://schemas.microsoft.com/office/drawing/2014/main" id="{2EE3CD92-76FA-D3E9-7B3A-B3F11B8803C4}"/>
                  </a:ext>
                </a:extLst>
              </p:cNvPr>
              <p:cNvGrpSpPr/>
              <p:nvPr/>
            </p:nvGrpSpPr>
            <p:grpSpPr>
              <a:xfrm>
                <a:off x="5460119" y="6024543"/>
                <a:ext cx="529140" cy="432294"/>
                <a:chOff x="5460119" y="6024543"/>
                <a:chExt cx="529140" cy="432294"/>
              </a:xfrm>
            </p:grpSpPr>
            <p:grpSp>
              <p:nvGrpSpPr>
                <p:cNvPr id="562" name="Graphic 299">
                  <a:extLst>
                    <a:ext uri="{FF2B5EF4-FFF2-40B4-BE49-F238E27FC236}">
                      <a16:creationId xmlns:a16="http://schemas.microsoft.com/office/drawing/2014/main" id="{F07E931F-933A-A8F2-4359-DF73D79A7CC2}"/>
                    </a:ext>
                  </a:extLst>
                </p:cNvPr>
                <p:cNvGrpSpPr/>
                <p:nvPr/>
              </p:nvGrpSpPr>
              <p:grpSpPr>
                <a:xfrm>
                  <a:off x="5460119" y="6024543"/>
                  <a:ext cx="529140" cy="432294"/>
                  <a:chOff x="5460119" y="6024543"/>
                  <a:chExt cx="529140" cy="432294"/>
                </a:xfrm>
              </p:grpSpPr>
              <p:sp>
                <p:nvSpPr>
                  <p:cNvPr id="564" name="Freeform: Shape 563">
                    <a:extLst>
                      <a:ext uri="{FF2B5EF4-FFF2-40B4-BE49-F238E27FC236}">
                        <a16:creationId xmlns:a16="http://schemas.microsoft.com/office/drawing/2014/main" id="{2982F60F-DF35-5581-6678-92328AA78F64}"/>
                      </a:ext>
                    </a:extLst>
                  </p:cNvPr>
                  <p:cNvSpPr/>
                  <p:nvPr/>
                </p:nvSpPr>
                <p:spPr>
                  <a:xfrm>
                    <a:off x="5464153" y="6029881"/>
                    <a:ext cx="511768" cy="421625"/>
                  </a:xfrm>
                  <a:custGeom>
                    <a:avLst/>
                    <a:gdLst>
                      <a:gd name="connsiteX0" fmla="*/ 276048 w 511768"/>
                      <a:gd name="connsiteY0" fmla="*/ 278412 h 421625"/>
                      <a:gd name="connsiteX1" fmla="*/ 218231 w 511768"/>
                      <a:gd name="connsiteY1" fmla="*/ 1779 h 421625"/>
                      <a:gd name="connsiteX2" fmla="*/ 51006 w 511768"/>
                      <a:gd name="connsiteY2" fmla="*/ 0 h 421625"/>
                      <a:gd name="connsiteX3" fmla="*/ 10089 w 511768"/>
                      <a:gd name="connsiteY3" fmla="*/ 312212 h 421625"/>
                      <a:gd name="connsiteX4" fmla="*/ 18095 w 511768"/>
                      <a:gd name="connsiteY4" fmla="*/ 415393 h 421625"/>
                      <a:gd name="connsiteX5" fmla="*/ 511764 w 511768"/>
                      <a:gd name="connsiteY5" fmla="*/ 421620 h 421625"/>
                      <a:gd name="connsiteX6" fmla="*/ 276048 w 511768"/>
                      <a:gd name="connsiteY6" fmla="*/ 278412 h 42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768" h="421625">
                        <a:moveTo>
                          <a:pt x="276048" y="278412"/>
                        </a:moveTo>
                        <a:cubicBezTo>
                          <a:pt x="168419" y="239274"/>
                          <a:pt x="195104" y="96955"/>
                          <a:pt x="218231" y="1779"/>
                        </a:cubicBezTo>
                        <a:lnTo>
                          <a:pt x="51006" y="0"/>
                        </a:lnTo>
                        <a:cubicBezTo>
                          <a:pt x="51006" y="0"/>
                          <a:pt x="36774" y="199246"/>
                          <a:pt x="10089" y="312212"/>
                        </a:cubicBezTo>
                        <a:cubicBezTo>
                          <a:pt x="-16596" y="426067"/>
                          <a:pt x="18095" y="415393"/>
                          <a:pt x="18095" y="415393"/>
                        </a:cubicBezTo>
                        <a:lnTo>
                          <a:pt x="511764" y="421620"/>
                        </a:lnTo>
                        <a:cubicBezTo>
                          <a:pt x="512653" y="422510"/>
                          <a:pt x="383676" y="316660"/>
                          <a:pt x="276048" y="278412"/>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65" name="Freeform: Shape 564">
                    <a:extLst>
                      <a:ext uri="{FF2B5EF4-FFF2-40B4-BE49-F238E27FC236}">
                        <a16:creationId xmlns:a16="http://schemas.microsoft.com/office/drawing/2014/main" id="{F8158CA1-6A0C-E868-7A6D-DA3A297CBF9C}"/>
                      </a:ext>
                    </a:extLst>
                  </p:cNvPr>
                  <p:cNvSpPr/>
                  <p:nvPr/>
                </p:nvSpPr>
                <p:spPr>
                  <a:xfrm>
                    <a:off x="5460119" y="6024543"/>
                    <a:ext cx="529140" cy="432294"/>
                  </a:xfrm>
                  <a:custGeom>
                    <a:avLst/>
                    <a:gdLst>
                      <a:gd name="connsiteX0" fmla="*/ 529141 w 529140"/>
                      <a:gd name="connsiteY0" fmla="*/ 432295 h 432294"/>
                      <a:gd name="connsiteX1" fmla="*/ 23019 w 529140"/>
                      <a:gd name="connsiteY1" fmla="*/ 425178 h 432294"/>
                      <a:gd name="connsiteX2" fmla="*/ 9676 w 529140"/>
                      <a:gd name="connsiteY2" fmla="*/ 420731 h 432294"/>
                      <a:gd name="connsiteX3" fmla="*/ 9676 w 529140"/>
                      <a:gd name="connsiteY3" fmla="*/ 315770 h 432294"/>
                      <a:gd name="connsiteX4" fmla="*/ 50593 w 529140"/>
                      <a:gd name="connsiteY4" fmla="*/ 4447 h 432294"/>
                      <a:gd name="connsiteX5" fmla="*/ 50593 w 529140"/>
                      <a:gd name="connsiteY5" fmla="*/ 0 h 432294"/>
                      <a:gd name="connsiteX6" fmla="*/ 227602 w 529140"/>
                      <a:gd name="connsiteY6" fmla="*/ 1779 h 432294"/>
                      <a:gd name="connsiteX7" fmla="*/ 225823 w 529140"/>
                      <a:gd name="connsiteY7" fmla="*/ 7116 h 432294"/>
                      <a:gd name="connsiteX8" fmla="*/ 280082 w 529140"/>
                      <a:gd name="connsiteY8" fmla="*/ 278412 h 432294"/>
                      <a:gd name="connsiteX9" fmla="*/ 517577 w 529140"/>
                      <a:gd name="connsiteY9" fmla="*/ 423400 h 432294"/>
                      <a:gd name="connsiteX10" fmla="*/ 529141 w 529140"/>
                      <a:gd name="connsiteY10" fmla="*/ 432295 h 432294"/>
                      <a:gd name="connsiteX11" fmla="*/ 23019 w 529140"/>
                      <a:gd name="connsiteY11" fmla="*/ 416283 h 432294"/>
                      <a:gd name="connsiteX12" fmla="*/ 503345 w 529140"/>
                      <a:gd name="connsiteY12" fmla="*/ 422510 h 432294"/>
                      <a:gd name="connsiteX13" fmla="*/ 279193 w 529140"/>
                      <a:gd name="connsiteY13" fmla="*/ 287307 h 432294"/>
                      <a:gd name="connsiteX14" fmla="*/ 217818 w 529140"/>
                      <a:gd name="connsiteY14" fmla="*/ 10674 h 432294"/>
                      <a:gd name="connsiteX15" fmla="*/ 60377 w 529140"/>
                      <a:gd name="connsiteY15" fmla="*/ 9785 h 432294"/>
                      <a:gd name="connsiteX16" fmla="*/ 20350 w 529140"/>
                      <a:gd name="connsiteY16" fmla="*/ 318439 h 432294"/>
                      <a:gd name="connsiteX17" fmla="*/ 16792 w 529140"/>
                      <a:gd name="connsiteY17" fmla="*/ 414505 h 432294"/>
                      <a:gd name="connsiteX18" fmla="*/ 22129 w 529140"/>
                      <a:gd name="connsiteY18" fmla="*/ 416283 h 432294"/>
                      <a:gd name="connsiteX19" fmla="*/ 23019 w 529140"/>
                      <a:gd name="connsiteY19" fmla="*/ 416283 h 43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9140" h="432294">
                        <a:moveTo>
                          <a:pt x="529141" y="432295"/>
                        </a:moveTo>
                        <a:lnTo>
                          <a:pt x="23019" y="425178"/>
                        </a:lnTo>
                        <a:cubicBezTo>
                          <a:pt x="20350" y="426068"/>
                          <a:pt x="15013" y="425178"/>
                          <a:pt x="9676" y="420731"/>
                        </a:cubicBezTo>
                        <a:cubicBezTo>
                          <a:pt x="-3666" y="408278"/>
                          <a:pt x="-2777" y="373588"/>
                          <a:pt x="9676" y="315770"/>
                        </a:cubicBezTo>
                        <a:cubicBezTo>
                          <a:pt x="35471" y="203694"/>
                          <a:pt x="49703" y="6227"/>
                          <a:pt x="50593" y="4447"/>
                        </a:cubicBezTo>
                        <a:lnTo>
                          <a:pt x="50593" y="0"/>
                        </a:lnTo>
                        <a:lnTo>
                          <a:pt x="227602" y="1779"/>
                        </a:lnTo>
                        <a:lnTo>
                          <a:pt x="225823" y="7116"/>
                        </a:lnTo>
                        <a:cubicBezTo>
                          <a:pt x="199139" y="114745"/>
                          <a:pt x="181349" y="242832"/>
                          <a:pt x="280082" y="278412"/>
                        </a:cubicBezTo>
                        <a:cubicBezTo>
                          <a:pt x="386822" y="317550"/>
                          <a:pt x="515798" y="422510"/>
                          <a:pt x="517577" y="423400"/>
                        </a:cubicBezTo>
                        <a:lnTo>
                          <a:pt x="529141" y="432295"/>
                        </a:lnTo>
                        <a:close/>
                        <a:moveTo>
                          <a:pt x="23019" y="416283"/>
                        </a:moveTo>
                        <a:lnTo>
                          <a:pt x="503345" y="422510"/>
                        </a:lnTo>
                        <a:cubicBezTo>
                          <a:pt x="471324" y="397604"/>
                          <a:pt x="367253" y="319329"/>
                          <a:pt x="279193" y="287307"/>
                        </a:cubicBezTo>
                        <a:cubicBezTo>
                          <a:pt x="175122" y="249948"/>
                          <a:pt x="191133" y="120972"/>
                          <a:pt x="217818" y="10674"/>
                        </a:cubicBezTo>
                        <a:lnTo>
                          <a:pt x="60377" y="9785"/>
                        </a:lnTo>
                        <a:cubicBezTo>
                          <a:pt x="57709" y="39138"/>
                          <a:pt x="44366" y="215258"/>
                          <a:pt x="20350" y="318439"/>
                        </a:cubicBezTo>
                        <a:cubicBezTo>
                          <a:pt x="3450" y="391377"/>
                          <a:pt x="12344" y="410057"/>
                          <a:pt x="16792" y="414505"/>
                        </a:cubicBezTo>
                        <a:cubicBezTo>
                          <a:pt x="19461" y="417173"/>
                          <a:pt x="22129" y="416283"/>
                          <a:pt x="22129" y="416283"/>
                        </a:cubicBezTo>
                        <a:lnTo>
                          <a:pt x="23019" y="41628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63" name="Freeform: Shape 562">
                  <a:extLst>
                    <a:ext uri="{FF2B5EF4-FFF2-40B4-BE49-F238E27FC236}">
                      <a16:creationId xmlns:a16="http://schemas.microsoft.com/office/drawing/2014/main" id="{BA962252-7CD4-1F1D-BBAE-F4ED67CB3178}"/>
                    </a:ext>
                  </a:extLst>
                </p:cNvPr>
                <p:cNvSpPr/>
                <p:nvPr/>
              </p:nvSpPr>
              <p:spPr>
                <a:xfrm>
                  <a:off x="5465043" y="6227883"/>
                  <a:ext cx="511763" cy="224507"/>
                </a:xfrm>
                <a:custGeom>
                  <a:avLst/>
                  <a:gdLst>
                    <a:gd name="connsiteX0" fmla="*/ 275158 w 511763"/>
                    <a:gd name="connsiteY0" fmla="*/ 80409 h 224507"/>
                    <a:gd name="connsiteX1" fmla="*/ 210225 w 511763"/>
                    <a:gd name="connsiteY1" fmla="*/ 5692 h 224507"/>
                    <a:gd name="connsiteX2" fmla="*/ 145292 w 511763"/>
                    <a:gd name="connsiteY2" fmla="*/ 74183 h 224507"/>
                    <a:gd name="connsiteX3" fmla="*/ 14537 w 511763"/>
                    <a:gd name="connsiteY3" fmla="*/ 91973 h 224507"/>
                    <a:gd name="connsiteX4" fmla="*/ 10089 w 511763"/>
                    <a:gd name="connsiteY4" fmla="*/ 115099 h 224507"/>
                    <a:gd name="connsiteX5" fmla="*/ 18095 w 511763"/>
                    <a:gd name="connsiteY5" fmla="*/ 218281 h 224507"/>
                    <a:gd name="connsiteX6" fmla="*/ 511764 w 511763"/>
                    <a:gd name="connsiteY6" fmla="*/ 224508 h 224507"/>
                    <a:gd name="connsiteX7" fmla="*/ 275158 w 511763"/>
                    <a:gd name="connsiteY7" fmla="*/ 80409 h 22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763" h="224507">
                      <a:moveTo>
                        <a:pt x="275158" y="80409"/>
                      </a:moveTo>
                      <a:cubicBezTo>
                        <a:pt x="242247" y="69735"/>
                        <a:pt x="228905" y="37714"/>
                        <a:pt x="210225" y="5692"/>
                      </a:cubicBezTo>
                      <a:cubicBezTo>
                        <a:pt x="197772" y="-16546"/>
                        <a:pt x="164861" y="30597"/>
                        <a:pt x="145292" y="74183"/>
                      </a:cubicBezTo>
                      <a:cubicBezTo>
                        <a:pt x="145292" y="74183"/>
                        <a:pt x="59901" y="107094"/>
                        <a:pt x="14537" y="91973"/>
                      </a:cubicBezTo>
                      <a:cubicBezTo>
                        <a:pt x="13647" y="99978"/>
                        <a:pt x="11868" y="107983"/>
                        <a:pt x="10089" y="115099"/>
                      </a:cubicBezTo>
                      <a:cubicBezTo>
                        <a:pt x="-16596" y="228955"/>
                        <a:pt x="18095" y="218281"/>
                        <a:pt x="18095" y="218281"/>
                      </a:cubicBezTo>
                      <a:lnTo>
                        <a:pt x="511764" y="224508"/>
                      </a:lnTo>
                      <a:cubicBezTo>
                        <a:pt x="488637" y="131111"/>
                        <a:pt x="379229" y="114210"/>
                        <a:pt x="275158" y="8040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39" name="Graphic 299">
                <a:extLst>
                  <a:ext uri="{FF2B5EF4-FFF2-40B4-BE49-F238E27FC236}">
                    <a16:creationId xmlns:a16="http://schemas.microsoft.com/office/drawing/2014/main" id="{8C1FE33B-2D1B-41E7-3E24-877D0F0BAE81}"/>
                  </a:ext>
                </a:extLst>
              </p:cNvPr>
              <p:cNvGrpSpPr/>
              <p:nvPr/>
            </p:nvGrpSpPr>
            <p:grpSpPr>
              <a:xfrm>
                <a:off x="5453439" y="4726772"/>
                <a:ext cx="506560" cy="1419632"/>
                <a:chOff x="5453439" y="4726772"/>
                <a:chExt cx="506560" cy="1419632"/>
              </a:xfrm>
            </p:grpSpPr>
            <p:sp>
              <p:nvSpPr>
                <p:cNvPr id="560" name="Freeform: Shape 559">
                  <a:extLst>
                    <a:ext uri="{FF2B5EF4-FFF2-40B4-BE49-F238E27FC236}">
                      <a16:creationId xmlns:a16="http://schemas.microsoft.com/office/drawing/2014/main" id="{A9569B82-19D0-2FE7-0547-624AB4AD977A}"/>
                    </a:ext>
                  </a:extLst>
                </p:cNvPr>
                <p:cNvSpPr/>
                <p:nvPr/>
              </p:nvSpPr>
              <p:spPr>
                <a:xfrm>
                  <a:off x="5457200" y="4729685"/>
                  <a:ext cx="497969" cy="1411159"/>
                </a:xfrm>
                <a:custGeom>
                  <a:avLst/>
                  <a:gdLst>
                    <a:gd name="connsiteX0" fmla="*/ 484917 w 497969"/>
                    <a:gd name="connsiteY0" fmla="*/ 79809 h 1411159"/>
                    <a:gd name="connsiteX1" fmla="*/ 258096 w 497969"/>
                    <a:gd name="connsiteY1" fmla="*/ 1410493 h 1411159"/>
                    <a:gd name="connsiteX2" fmla="*/ 1921 w 497969"/>
                    <a:gd name="connsiteY2" fmla="*/ 1357123 h 1411159"/>
                    <a:gd name="connsiteX3" fmla="*/ 80197 w 497969"/>
                    <a:gd name="connsiteY3" fmla="*/ 253261 h 1411159"/>
                    <a:gd name="connsiteX4" fmla="*/ 484917 w 497969"/>
                    <a:gd name="connsiteY4" fmla="*/ 79809 h 1411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969" h="1411159">
                      <a:moveTo>
                        <a:pt x="484917" y="79809"/>
                      </a:moveTo>
                      <a:cubicBezTo>
                        <a:pt x="551629" y="199001"/>
                        <a:pt x="345266" y="915044"/>
                        <a:pt x="258096" y="1410493"/>
                      </a:cubicBezTo>
                      <a:cubicBezTo>
                        <a:pt x="258096" y="1410493"/>
                        <a:pt x="85534" y="1421167"/>
                        <a:pt x="1921" y="1357123"/>
                      </a:cubicBezTo>
                      <a:cubicBezTo>
                        <a:pt x="1921" y="1357123"/>
                        <a:pt x="-19427" y="435607"/>
                        <a:pt x="80197" y="253261"/>
                      </a:cubicBezTo>
                      <a:cubicBezTo>
                        <a:pt x="215400" y="10429"/>
                        <a:pt x="395967" y="-79410"/>
                        <a:pt x="484917" y="7980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61" name="Freeform: Shape 560">
                  <a:extLst>
                    <a:ext uri="{FF2B5EF4-FFF2-40B4-BE49-F238E27FC236}">
                      <a16:creationId xmlns:a16="http://schemas.microsoft.com/office/drawing/2014/main" id="{AB5C409F-A6B8-708C-5A6A-7A58BBA6E76C}"/>
                    </a:ext>
                  </a:extLst>
                </p:cNvPr>
                <p:cNvSpPr/>
                <p:nvPr/>
              </p:nvSpPr>
              <p:spPr>
                <a:xfrm>
                  <a:off x="5453439" y="4726772"/>
                  <a:ext cx="506560" cy="1419632"/>
                </a:xfrm>
                <a:custGeom>
                  <a:avLst/>
                  <a:gdLst>
                    <a:gd name="connsiteX0" fmla="*/ 233393 w 506560"/>
                    <a:gd name="connsiteY0" fmla="*/ 1418743 h 1419632"/>
                    <a:gd name="connsiteX1" fmla="*/ 3904 w 506560"/>
                    <a:gd name="connsiteY1" fmla="*/ 1364484 h 1419632"/>
                    <a:gd name="connsiteX2" fmla="*/ 2125 w 506560"/>
                    <a:gd name="connsiteY2" fmla="*/ 1363595 h 1419632"/>
                    <a:gd name="connsiteX3" fmla="*/ 2125 w 506560"/>
                    <a:gd name="connsiteY3" fmla="*/ 1361815 h 1419632"/>
                    <a:gd name="connsiteX4" fmla="*/ 81290 w 506560"/>
                    <a:gd name="connsiteY4" fmla="*/ 256174 h 1419632"/>
                    <a:gd name="connsiteX5" fmla="*/ 370375 w 506560"/>
                    <a:gd name="connsiteY5" fmla="*/ 0 h 1419632"/>
                    <a:gd name="connsiteX6" fmla="*/ 493126 w 506560"/>
                    <a:gd name="connsiteY6" fmla="*/ 82723 h 1419632"/>
                    <a:gd name="connsiteX7" fmla="*/ 378381 w 506560"/>
                    <a:gd name="connsiteY7" fmla="*/ 879709 h 1419632"/>
                    <a:gd name="connsiteX8" fmla="*/ 266305 w 506560"/>
                    <a:gd name="connsiteY8" fmla="*/ 1416074 h 1419632"/>
                    <a:gd name="connsiteX9" fmla="*/ 265415 w 506560"/>
                    <a:gd name="connsiteY9" fmla="*/ 1419633 h 1419632"/>
                    <a:gd name="connsiteX10" fmla="*/ 261857 w 506560"/>
                    <a:gd name="connsiteY10" fmla="*/ 1419633 h 1419632"/>
                    <a:gd name="connsiteX11" fmla="*/ 233393 w 506560"/>
                    <a:gd name="connsiteY11" fmla="*/ 1418743 h 1419632"/>
                    <a:gd name="connsiteX12" fmla="*/ 11020 w 506560"/>
                    <a:gd name="connsiteY12" fmla="*/ 1358257 h 1419632"/>
                    <a:gd name="connsiteX13" fmla="*/ 258299 w 506560"/>
                    <a:gd name="connsiteY13" fmla="*/ 1408958 h 1419632"/>
                    <a:gd name="connsiteX14" fmla="*/ 369486 w 506560"/>
                    <a:gd name="connsiteY14" fmla="*/ 876152 h 1419632"/>
                    <a:gd name="connsiteX15" fmla="*/ 485120 w 506560"/>
                    <a:gd name="connsiteY15" fmla="*/ 85391 h 1419632"/>
                    <a:gd name="connsiteX16" fmla="*/ 371265 w 506560"/>
                    <a:gd name="connsiteY16" fmla="*/ 8005 h 1419632"/>
                    <a:gd name="connsiteX17" fmla="*/ 371265 w 506560"/>
                    <a:gd name="connsiteY17" fmla="*/ 8005 h 1419632"/>
                    <a:gd name="connsiteX18" fmla="*/ 89295 w 506560"/>
                    <a:gd name="connsiteY18" fmla="*/ 259732 h 1419632"/>
                    <a:gd name="connsiteX19" fmla="*/ 11020 w 506560"/>
                    <a:gd name="connsiteY19" fmla="*/ 1358257 h 1419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6560" h="1419632">
                      <a:moveTo>
                        <a:pt x="233393" y="1418743"/>
                      </a:moveTo>
                      <a:cubicBezTo>
                        <a:pt x="180024" y="1418743"/>
                        <a:pt x="67058" y="1412517"/>
                        <a:pt x="3904" y="1364484"/>
                      </a:cubicBezTo>
                      <a:lnTo>
                        <a:pt x="2125" y="1363595"/>
                      </a:lnTo>
                      <a:lnTo>
                        <a:pt x="2125" y="1361815"/>
                      </a:lnTo>
                      <a:cubicBezTo>
                        <a:pt x="1235" y="1324457"/>
                        <a:pt x="-18334" y="436741"/>
                        <a:pt x="81290" y="256174"/>
                      </a:cubicBezTo>
                      <a:cubicBezTo>
                        <a:pt x="169349" y="96065"/>
                        <a:pt x="277868" y="0"/>
                        <a:pt x="370375" y="0"/>
                      </a:cubicBezTo>
                      <a:cubicBezTo>
                        <a:pt x="420187" y="0"/>
                        <a:pt x="462883" y="28463"/>
                        <a:pt x="493126" y="82723"/>
                      </a:cubicBezTo>
                      <a:cubicBezTo>
                        <a:pt x="538490" y="163667"/>
                        <a:pt x="461103" y="511459"/>
                        <a:pt x="378381" y="879709"/>
                      </a:cubicBezTo>
                      <a:cubicBezTo>
                        <a:pt x="337464" y="1062946"/>
                        <a:pt x="295658" y="1251518"/>
                        <a:pt x="266305" y="1416074"/>
                      </a:cubicBezTo>
                      <a:lnTo>
                        <a:pt x="265415" y="1419633"/>
                      </a:lnTo>
                      <a:lnTo>
                        <a:pt x="261857" y="1419633"/>
                      </a:lnTo>
                      <a:cubicBezTo>
                        <a:pt x="260967" y="1417853"/>
                        <a:pt x="250294" y="1418743"/>
                        <a:pt x="233393" y="1418743"/>
                      </a:cubicBezTo>
                      <a:close/>
                      <a:moveTo>
                        <a:pt x="11020" y="1358257"/>
                      </a:moveTo>
                      <a:cubicBezTo>
                        <a:pt x="85737" y="1413406"/>
                        <a:pt x="234282" y="1409848"/>
                        <a:pt x="258299" y="1408958"/>
                      </a:cubicBezTo>
                      <a:cubicBezTo>
                        <a:pt x="287652" y="1245292"/>
                        <a:pt x="329458" y="1057608"/>
                        <a:pt x="369486" y="876152"/>
                      </a:cubicBezTo>
                      <a:cubicBezTo>
                        <a:pt x="451319" y="509680"/>
                        <a:pt x="528705" y="162777"/>
                        <a:pt x="485120" y="85391"/>
                      </a:cubicBezTo>
                      <a:cubicBezTo>
                        <a:pt x="456656" y="34690"/>
                        <a:pt x="417519" y="8005"/>
                        <a:pt x="371265" y="8005"/>
                      </a:cubicBezTo>
                      <a:cubicBezTo>
                        <a:pt x="371265" y="8005"/>
                        <a:pt x="371265" y="8005"/>
                        <a:pt x="371265" y="8005"/>
                      </a:cubicBezTo>
                      <a:cubicBezTo>
                        <a:pt x="283205" y="8005"/>
                        <a:pt x="174687" y="104960"/>
                        <a:pt x="89295" y="259732"/>
                      </a:cubicBezTo>
                      <a:cubicBezTo>
                        <a:pt x="-6770" y="433183"/>
                        <a:pt x="10130" y="1308446"/>
                        <a:pt x="11020" y="135825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40" name="Graphic 299">
                <a:extLst>
                  <a:ext uri="{FF2B5EF4-FFF2-40B4-BE49-F238E27FC236}">
                    <a16:creationId xmlns:a16="http://schemas.microsoft.com/office/drawing/2014/main" id="{EC00CF94-F585-602A-DCD7-6F2BC3AFD604}"/>
                  </a:ext>
                </a:extLst>
              </p:cNvPr>
              <p:cNvGrpSpPr/>
              <p:nvPr/>
            </p:nvGrpSpPr>
            <p:grpSpPr>
              <a:xfrm>
                <a:off x="3781986" y="3913157"/>
                <a:ext cx="988046" cy="760245"/>
                <a:chOff x="3781986" y="3913157"/>
                <a:chExt cx="988046" cy="760245"/>
              </a:xfrm>
            </p:grpSpPr>
            <p:sp>
              <p:nvSpPr>
                <p:cNvPr id="558" name="Freeform: Shape 557">
                  <a:extLst>
                    <a:ext uri="{FF2B5EF4-FFF2-40B4-BE49-F238E27FC236}">
                      <a16:creationId xmlns:a16="http://schemas.microsoft.com/office/drawing/2014/main" id="{96E4C264-BB13-AEF4-0301-0B549D4DF2BD}"/>
                    </a:ext>
                  </a:extLst>
                </p:cNvPr>
                <p:cNvSpPr/>
                <p:nvPr/>
              </p:nvSpPr>
              <p:spPr>
                <a:xfrm>
                  <a:off x="3785823" y="3918207"/>
                  <a:ext cx="979786" cy="751432"/>
                </a:xfrm>
                <a:custGeom>
                  <a:avLst/>
                  <a:gdLst>
                    <a:gd name="connsiteX0" fmla="*/ 192291 w 979786"/>
                    <a:gd name="connsiteY0" fmla="*/ 10688 h 751432"/>
                    <a:gd name="connsiteX1" fmla="*/ 744666 w 979786"/>
                    <a:gd name="connsiteY1" fmla="*/ 488346 h 751432"/>
                    <a:gd name="connsiteX2" fmla="*/ 892323 w 979786"/>
                    <a:gd name="connsiteY2" fmla="*/ 530152 h 751432"/>
                    <a:gd name="connsiteX3" fmla="*/ 935018 w 979786"/>
                    <a:gd name="connsiteY3" fmla="*/ 567511 h 751432"/>
                    <a:gd name="connsiteX4" fmla="*/ 935908 w 979786"/>
                    <a:gd name="connsiteY4" fmla="*/ 567511 h 751432"/>
                    <a:gd name="connsiteX5" fmla="*/ 979493 w 979786"/>
                    <a:gd name="connsiteY5" fmla="*/ 721393 h 751432"/>
                    <a:gd name="connsiteX6" fmla="*/ 907444 w 979786"/>
                    <a:gd name="connsiteY6" fmla="*/ 651124 h 751432"/>
                    <a:gd name="connsiteX7" fmla="*/ 772241 w 979786"/>
                    <a:gd name="connsiteY7" fmla="*/ 684035 h 751432"/>
                    <a:gd name="connsiteX8" fmla="*/ 676175 w 979786"/>
                    <a:gd name="connsiteY8" fmla="*/ 598643 h 751432"/>
                    <a:gd name="connsiteX9" fmla="*/ 671728 w 979786"/>
                    <a:gd name="connsiteY9" fmla="*/ 595085 h 751432"/>
                    <a:gd name="connsiteX10" fmla="*/ 41077 w 979786"/>
                    <a:gd name="connsiteY10" fmla="*/ 223277 h 751432"/>
                    <a:gd name="connsiteX11" fmla="*/ 192291 w 979786"/>
                    <a:gd name="connsiteY11" fmla="*/ 10688 h 75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9786" h="751432">
                      <a:moveTo>
                        <a:pt x="192291" y="10688"/>
                      </a:moveTo>
                      <a:cubicBezTo>
                        <a:pt x="326604" y="87184"/>
                        <a:pt x="616579" y="416297"/>
                        <a:pt x="744666" y="488346"/>
                      </a:cubicBezTo>
                      <a:cubicBezTo>
                        <a:pt x="779357" y="491015"/>
                        <a:pt x="827389" y="508805"/>
                        <a:pt x="892323" y="530152"/>
                      </a:cubicBezTo>
                      <a:cubicBezTo>
                        <a:pt x="916339" y="538158"/>
                        <a:pt x="929681" y="551500"/>
                        <a:pt x="935018" y="567511"/>
                      </a:cubicBezTo>
                      <a:lnTo>
                        <a:pt x="935908" y="567511"/>
                      </a:lnTo>
                      <a:cubicBezTo>
                        <a:pt x="935908" y="567511"/>
                        <a:pt x="974156" y="678698"/>
                        <a:pt x="979493" y="721393"/>
                      </a:cubicBezTo>
                      <a:cubicBezTo>
                        <a:pt x="983940" y="758752"/>
                        <a:pt x="936797" y="784548"/>
                        <a:pt x="907444" y="651124"/>
                      </a:cubicBezTo>
                      <a:cubicBezTo>
                        <a:pt x="871864" y="691151"/>
                        <a:pt x="812268" y="717836"/>
                        <a:pt x="772241" y="684035"/>
                      </a:cubicBezTo>
                      <a:cubicBezTo>
                        <a:pt x="725098" y="644008"/>
                        <a:pt x="691297" y="622660"/>
                        <a:pt x="676175" y="598643"/>
                      </a:cubicBezTo>
                      <a:cubicBezTo>
                        <a:pt x="674397" y="597754"/>
                        <a:pt x="672617" y="595975"/>
                        <a:pt x="671728" y="595085"/>
                      </a:cubicBezTo>
                      <a:cubicBezTo>
                        <a:pt x="596121" y="506136"/>
                        <a:pt x="179838" y="322011"/>
                        <a:pt x="41077" y="223277"/>
                      </a:cubicBezTo>
                      <a:cubicBezTo>
                        <a:pt x="-79005" y="138775"/>
                        <a:pt x="92667" y="-46240"/>
                        <a:pt x="192291" y="10688"/>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59" name="Freeform: Shape 558">
                  <a:extLst>
                    <a:ext uri="{FF2B5EF4-FFF2-40B4-BE49-F238E27FC236}">
                      <a16:creationId xmlns:a16="http://schemas.microsoft.com/office/drawing/2014/main" id="{EF4DB1FD-813A-267A-850D-2CDDF11BEEB5}"/>
                    </a:ext>
                  </a:extLst>
                </p:cNvPr>
                <p:cNvSpPr/>
                <p:nvPr/>
              </p:nvSpPr>
              <p:spPr>
                <a:xfrm>
                  <a:off x="3781986" y="3913157"/>
                  <a:ext cx="988046" cy="760245"/>
                </a:xfrm>
                <a:custGeom>
                  <a:avLst/>
                  <a:gdLst>
                    <a:gd name="connsiteX0" fmla="*/ 965540 w 988046"/>
                    <a:gd name="connsiteY0" fmla="*/ 760246 h 760245"/>
                    <a:gd name="connsiteX1" fmla="*/ 908612 w 988046"/>
                    <a:gd name="connsiteY1" fmla="*/ 664180 h 760245"/>
                    <a:gd name="connsiteX2" fmla="*/ 773409 w 988046"/>
                    <a:gd name="connsiteY2" fmla="*/ 690865 h 760245"/>
                    <a:gd name="connsiteX3" fmla="*/ 731603 w 988046"/>
                    <a:gd name="connsiteY3" fmla="*/ 657064 h 760245"/>
                    <a:gd name="connsiteX4" fmla="*/ 676454 w 988046"/>
                    <a:gd name="connsiteY4" fmla="*/ 605473 h 760245"/>
                    <a:gd name="connsiteX5" fmla="*/ 672007 w 988046"/>
                    <a:gd name="connsiteY5" fmla="*/ 601026 h 760245"/>
                    <a:gd name="connsiteX6" fmla="*/ 315319 w 988046"/>
                    <a:gd name="connsiteY6" fmla="*/ 384879 h 760245"/>
                    <a:gd name="connsiteX7" fmla="*/ 42245 w 988046"/>
                    <a:gd name="connsiteY7" fmla="*/ 230107 h 760245"/>
                    <a:gd name="connsiteX8" fmla="*/ 22676 w 988046"/>
                    <a:gd name="connsiteY8" fmla="*/ 83340 h 760245"/>
                    <a:gd name="connsiteX9" fmla="*/ 198796 w 988046"/>
                    <a:gd name="connsiteY9" fmla="*/ 11291 h 760245"/>
                    <a:gd name="connsiteX10" fmla="*/ 198796 w 988046"/>
                    <a:gd name="connsiteY10" fmla="*/ 11291 h 760245"/>
                    <a:gd name="connsiteX11" fmla="*/ 480765 w 988046"/>
                    <a:gd name="connsiteY11" fmla="*/ 255013 h 760245"/>
                    <a:gd name="connsiteX12" fmla="*/ 749393 w 988046"/>
                    <a:gd name="connsiteY12" fmla="*/ 488060 h 760245"/>
                    <a:gd name="connsiteX13" fmla="*/ 872143 w 988046"/>
                    <a:gd name="connsiteY13" fmla="*/ 521861 h 760245"/>
                    <a:gd name="connsiteX14" fmla="*/ 897938 w 988046"/>
                    <a:gd name="connsiteY14" fmla="*/ 530756 h 760245"/>
                    <a:gd name="connsiteX15" fmla="*/ 941524 w 988046"/>
                    <a:gd name="connsiteY15" fmla="*/ 565446 h 760245"/>
                    <a:gd name="connsiteX16" fmla="*/ 941524 w 988046"/>
                    <a:gd name="connsiteY16" fmla="*/ 565446 h 760245"/>
                    <a:gd name="connsiteX17" fmla="*/ 944192 w 988046"/>
                    <a:gd name="connsiteY17" fmla="*/ 570783 h 760245"/>
                    <a:gd name="connsiteX18" fmla="*/ 987777 w 988046"/>
                    <a:gd name="connsiteY18" fmla="*/ 725555 h 760245"/>
                    <a:gd name="connsiteX19" fmla="*/ 969098 w 988046"/>
                    <a:gd name="connsiteY19" fmla="*/ 760246 h 760245"/>
                    <a:gd name="connsiteX20" fmla="*/ 965540 w 988046"/>
                    <a:gd name="connsiteY20" fmla="*/ 760246 h 760245"/>
                    <a:gd name="connsiteX21" fmla="*/ 913060 w 988046"/>
                    <a:gd name="connsiteY21" fmla="*/ 645501 h 760245"/>
                    <a:gd name="connsiteX22" fmla="*/ 914839 w 988046"/>
                    <a:gd name="connsiteY22" fmla="*/ 654396 h 760245"/>
                    <a:gd name="connsiteX23" fmla="*/ 966429 w 988046"/>
                    <a:gd name="connsiteY23" fmla="*/ 751351 h 760245"/>
                    <a:gd name="connsiteX24" fmla="*/ 977993 w 988046"/>
                    <a:gd name="connsiteY24" fmla="*/ 726444 h 760245"/>
                    <a:gd name="connsiteX25" fmla="*/ 936187 w 988046"/>
                    <a:gd name="connsiteY25" fmla="*/ 578789 h 760245"/>
                    <a:gd name="connsiteX26" fmla="*/ 936187 w 988046"/>
                    <a:gd name="connsiteY26" fmla="*/ 578789 h 760245"/>
                    <a:gd name="connsiteX27" fmla="*/ 933518 w 988046"/>
                    <a:gd name="connsiteY27" fmla="*/ 573452 h 760245"/>
                    <a:gd name="connsiteX28" fmla="*/ 893491 w 988046"/>
                    <a:gd name="connsiteY28" fmla="*/ 539651 h 760245"/>
                    <a:gd name="connsiteX29" fmla="*/ 867695 w 988046"/>
                    <a:gd name="connsiteY29" fmla="*/ 530756 h 760245"/>
                    <a:gd name="connsiteX30" fmla="*/ 746724 w 988046"/>
                    <a:gd name="connsiteY30" fmla="*/ 497844 h 760245"/>
                    <a:gd name="connsiteX31" fmla="*/ 744945 w 988046"/>
                    <a:gd name="connsiteY31" fmla="*/ 496955 h 760245"/>
                    <a:gd name="connsiteX32" fmla="*/ 473650 w 988046"/>
                    <a:gd name="connsiteY32" fmla="*/ 262129 h 760245"/>
                    <a:gd name="connsiteX33" fmla="*/ 193459 w 988046"/>
                    <a:gd name="connsiteY33" fmla="*/ 19297 h 760245"/>
                    <a:gd name="connsiteX34" fmla="*/ 28903 w 988046"/>
                    <a:gd name="connsiteY34" fmla="*/ 87788 h 760245"/>
                    <a:gd name="connsiteX35" fmla="*/ 45803 w 988046"/>
                    <a:gd name="connsiteY35" fmla="*/ 222991 h 760245"/>
                    <a:gd name="connsiteX36" fmla="*/ 317988 w 988046"/>
                    <a:gd name="connsiteY36" fmla="*/ 376873 h 760245"/>
                    <a:gd name="connsiteX37" fmla="*/ 677344 w 988046"/>
                    <a:gd name="connsiteY37" fmla="*/ 595689 h 760245"/>
                    <a:gd name="connsiteX38" fmla="*/ 680902 w 988046"/>
                    <a:gd name="connsiteY38" fmla="*/ 598358 h 760245"/>
                    <a:gd name="connsiteX39" fmla="*/ 681791 w 988046"/>
                    <a:gd name="connsiteY39" fmla="*/ 600136 h 760245"/>
                    <a:gd name="connsiteX40" fmla="*/ 735161 w 988046"/>
                    <a:gd name="connsiteY40" fmla="*/ 649948 h 760245"/>
                    <a:gd name="connsiteX41" fmla="*/ 777856 w 988046"/>
                    <a:gd name="connsiteY41" fmla="*/ 684639 h 760245"/>
                    <a:gd name="connsiteX42" fmla="*/ 906833 w 988046"/>
                    <a:gd name="connsiteY42" fmla="*/ 652616 h 760245"/>
                    <a:gd name="connsiteX43" fmla="*/ 913060 w 988046"/>
                    <a:gd name="connsiteY43" fmla="*/ 645501 h 76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88046" h="760245">
                      <a:moveTo>
                        <a:pt x="965540" y="760246"/>
                      </a:moveTo>
                      <a:cubicBezTo>
                        <a:pt x="953976" y="760246"/>
                        <a:pt x="928181" y="750461"/>
                        <a:pt x="908612" y="664180"/>
                      </a:cubicBezTo>
                      <a:cubicBezTo>
                        <a:pt x="870364" y="702428"/>
                        <a:pt x="812547" y="724666"/>
                        <a:pt x="773409" y="690865"/>
                      </a:cubicBezTo>
                      <a:cubicBezTo>
                        <a:pt x="758288" y="677522"/>
                        <a:pt x="744056" y="666849"/>
                        <a:pt x="731603" y="657064"/>
                      </a:cubicBezTo>
                      <a:cubicBezTo>
                        <a:pt x="705808" y="636606"/>
                        <a:pt x="687128" y="622374"/>
                        <a:pt x="676454" y="605473"/>
                      </a:cubicBezTo>
                      <a:cubicBezTo>
                        <a:pt x="674675" y="604584"/>
                        <a:pt x="672896" y="602805"/>
                        <a:pt x="672007" y="601026"/>
                      </a:cubicBezTo>
                      <a:cubicBezTo>
                        <a:pt x="628422" y="549435"/>
                        <a:pt x="469202" y="465823"/>
                        <a:pt x="315319" y="384879"/>
                      </a:cubicBezTo>
                      <a:cubicBezTo>
                        <a:pt x="205022" y="326172"/>
                        <a:pt x="100062" y="271023"/>
                        <a:pt x="42245" y="230107"/>
                      </a:cubicBezTo>
                      <a:cubicBezTo>
                        <a:pt x="-15572" y="189190"/>
                        <a:pt x="-5788" y="127815"/>
                        <a:pt x="22676" y="83340"/>
                      </a:cubicBezTo>
                      <a:cubicBezTo>
                        <a:pt x="61814" y="21965"/>
                        <a:pt x="141868" y="-21620"/>
                        <a:pt x="198796" y="11291"/>
                      </a:cubicBezTo>
                      <a:lnTo>
                        <a:pt x="198796" y="11291"/>
                      </a:lnTo>
                      <a:cubicBezTo>
                        <a:pt x="267287" y="50429"/>
                        <a:pt x="375805" y="154500"/>
                        <a:pt x="480765" y="255013"/>
                      </a:cubicBezTo>
                      <a:cubicBezTo>
                        <a:pt x="582168" y="351968"/>
                        <a:pt x="687128" y="452480"/>
                        <a:pt x="749393" y="488060"/>
                      </a:cubicBezTo>
                      <a:cubicBezTo>
                        <a:pt x="779636" y="490729"/>
                        <a:pt x="820552" y="504071"/>
                        <a:pt x="872143" y="521861"/>
                      </a:cubicBezTo>
                      <a:lnTo>
                        <a:pt x="897938" y="530756"/>
                      </a:lnTo>
                      <a:cubicBezTo>
                        <a:pt x="919286" y="537872"/>
                        <a:pt x="934407" y="549435"/>
                        <a:pt x="941524" y="565446"/>
                      </a:cubicBezTo>
                      <a:lnTo>
                        <a:pt x="941524" y="565446"/>
                      </a:lnTo>
                      <a:lnTo>
                        <a:pt x="944192" y="570783"/>
                      </a:lnTo>
                      <a:cubicBezTo>
                        <a:pt x="945971" y="575231"/>
                        <a:pt x="982440" y="682859"/>
                        <a:pt x="987777" y="725555"/>
                      </a:cubicBezTo>
                      <a:cubicBezTo>
                        <a:pt x="989556" y="743345"/>
                        <a:pt x="982440" y="758466"/>
                        <a:pt x="969098" y="760246"/>
                      </a:cubicBezTo>
                      <a:cubicBezTo>
                        <a:pt x="967319" y="760246"/>
                        <a:pt x="966429" y="760246"/>
                        <a:pt x="965540" y="760246"/>
                      </a:cubicBezTo>
                      <a:close/>
                      <a:moveTo>
                        <a:pt x="913060" y="645501"/>
                      </a:moveTo>
                      <a:lnTo>
                        <a:pt x="914839" y="654396"/>
                      </a:lnTo>
                      <a:cubicBezTo>
                        <a:pt x="932629" y="735339"/>
                        <a:pt x="955755" y="753129"/>
                        <a:pt x="966429" y="751351"/>
                      </a:cubicBezTo>
                      <a:cubicBezTo>
                        <a:pt x="974435" y="750461"/>
                        <a:pt x="978882" y="738897"/>
                        <a:pt x="977993" y="726444"/>
                      </a:cubicBezTo>
                      <a:cubicBezTo>
                        <a:pt x="973545" y="689975"/>
                        <a:pt x="944192" y="601915"/>
                        <a:pt x="936187" y="578789"/>
                      </a:cubicBezTo>
                      <a:lnTo>
                        <a:pt x="936187" y="578789"/>
                      </a:lnTo>
                      <a:lnTo>
                        <a:pt x="933518" y="573452"/>
                      </a:lnTo>
                      <a:cubicBezTo>
                        <a:pt x="928181" y="557441"/>
                        <a:pt x="914839" y="546767"/>
                        <a:pt x="893491" y="539651"/>
                      </a:cubicBezTo>
                      <a:lnTo>
                        <a:pt x="867695" y="530756"/>
                      </a:lnTo>
                      <a:cubicBezTo>
                        <a:pt x="816105" y="513856"/>
                        <a:pt x="776078" y="499624"/>
                        <a:pt x="746724" y="497844"/>
                      </a:cubicBezTo>
                      <a:lnTo>
                        <a:pt x="744945" y="496955"/>
                      </a:lnTo>
                      <a:cubicBezTo>
                        <a:pt x="680902" y="461375"/>
                        <a:pt x="580389" y="364420"/>
                        <a:pt x="473650" y="262129"/>
                      </a:cubicBezTo>
                      <a:cubicBezTo>
                        <a:pt x="368689" y="161616"/>
                        <a:pt x="260171" y="57545"/>
                        <a:pt x="193459" y="19297"/>
                      </a:cubicBezTo>
                      <a:cubicBezTo>
                        <a:pt x="140089" y="-10946"/>
                        <a:pt x="65372" y="30860"/>
                        <a:pt x="28903" y="87788"/>
                      </a:cubicBezTo>
                      <a:cubicBezTo>
                        <a:pt x="-4898" y="141157"/>
                        <a:pt x="1328" y="190969"/>
                        <a:pt x="45803" y="222991"/>
                      </a:cubicBezTo>
                      <a:cubicBezTo>
                        <a:pt x="103620" y="263908"/>
                        <a:pt x="207691" y="318167"/>
                        <a:pt x="317988" y="376873"/>
                      </a:cubicBezTo>
                      <a:cubicBezTo>
                        <a:pt x="472760" y="458707"/>
                        <a:pt x="632869" y="543209"/>
                        <a:pt x="677344" y="595689"/>
                      </a:cubicBezTo>
                      <a:cubicBezTo>
                        <a:pt x="678233" y="596578"/>
                        <a:pt x="679123" y="597468"/>
                        <a:pt x="680902" y="598358"/>
                      </a:cubicBezTo>
                      <a:lnTo>
                        <a:pt x="681791" y="600136"/>
                      </a:lnTo>
                      <a:cubicBezTo>
                        <a:pt x="691576" y="615258"/>
                        <a:pt x="709366" y="630379"/>
                        <a:pt x="735161" y="649948"/>
                      </a:cubicBezTo>
                      <a:cubicBezTo>
                        <a:pt x="747614" y="659732"/>
                        <a:pt x="761846" y="671296"/>
                        <a:pt x="777856" y="684639"/>
                      </a:cubicBezTo>
                      <a:cubicBezTo>
                        <a:pt x="815215" y="716660"/>
                        <a:pt x="872143" y="691754"/>
                        <a:pt x="906833" y="652616"/>
                      </a:cubicBezTo>
                      <a:lnTo>
                        <a:pt x="913060" y="64550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41" name="Freeform: Shape 540">
                <a:extLst>
                  <a:ext uri="{FF2B5EF4-FFF2-40B4-BE49-F238E27FC236}">
                    <a16:creationId xmlns:a16="http://schemas.microsoft.com/office/drawing/2014/main" id="{59FC5216-3F6F-B054-0676-0EB0F70CC599}"/>
                  </a:ext>
                </a:extLst>
              </p:cNvPr>
              <p:cNvSpPr/>
              <p:nvPr/>
            </p:nvSpPr>
            <p:spPr>
              <a:xfrm>
                <a:off x="5484916" y="4710760"/>
                <a:ext cx="449749" cy="262400"/>
              </a:xfrm>
              <a:custGeom>
                <a:avLst/>
                <a:gdLst>
                  <a:gd name="connsiteX0" fmla="*/ 328224 w 449749"/>
                  <a:gd name="connsiteY0" fmla="*/ 0 h 262400"/>
                  <a:gd name="connsiteX1" fmla="*/ 446526 w 449749"/>
                  <a:gd name="connsiteY1" fmla="*/ 88949 h 262400"/>
                  <a:gd name="connsiteX2" fmla="*/ 184125 w 449749"/>
                  <a:gd name="connsiteY2" fmla="*/ 262401 h 262400"/>
                  <a:gd name="connsiteX3" fmla="*/ 0 w 449749"/>
                  <a:gd name="connsiteY3" fmla="*/ 252617 h 262400"/>
                  <a:gd name="connsiteX4" fmla="*/ 328224 w 449749"/>
                  <a:gd name="connsiteY4" fmla="*/ 0 h 2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749" h="262400">
                    <a:moveTo>
                      <a:pt x="328224" y="0"/>
                    </a:moveTo>
                    <a:cubicBezTo>
                      <a:pt x="328224" y="0"/>
                      <a:pt x="409167" y="29354"/>
                      <a:pt x="446526" y="88949"/>
                    </a:cubicBezTo>
                    <a:cubicBezTo>
                      <a:pt x="483885" y="148546"/>
                      <a:pt x="184125" y="262401"/>
                      <a:pt x="184125" y="262401"/>
                    </a:cubicBezTo>
                    <a:lnTo>
                      <a:pt x="0" y="252617"/>
                    </a:lnTo>
                    <a:cubicBezTo>
                      <a:pt x="0" y="253506"/>
                      <a:pt x="80054" y="6227"/>
                      <a:pt x="328224" y="0"/>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42" name="Graphic 299">
                <a:extLst>
                  <a:ext uri="{FF2B5EF4-FFF2-40B4-BE49-F238E27FC236}">
                    <a16:creationId xmlns:a16="http://schemas.microsoft.com/office/drawing/2014/main" id="{AC951EC5-31F8-6733-C7F4-70B302D4C481}"/>
                  </a:ext>
                </a:extLst>
              </p:cNvPr>
              <p:cNvGrpSpPr/>
              <p:nvPr/>
            </p:nvGrpSpPr>
            <p:grpSpPr>
              <a:xfrm>
                <a:off x="4347253" y="3944906"/>
                <a:ext cx="1736225" cy="818334"/>
                <a:chOff x="4347253" y="3944906"/>
                <a:chExt cx="1736225" cy="818334"/>
              </a:xfrm>
            </p:grpSpPr>
            <p:grpSp>
              <p:nvGrpSpPr>
                <p:cNvPr id="546" name="Graphic 299">
                  <a:extLst>
                    <a:ext uri="{FF2B5EF4-FFF2-40B4-BE49-F238E27FC236}">
                      <a16:creationId xmlns:a16="http://schemas.microsoft.com/office/drawing/2014/main" id="{E981EBC9-08EA-1855-58DC-D4740D87A8E7}"/>
                    </a:ext>
                  </a:extLst>
                </p:cNvPr>
                <p:cNvGrpSpPr/>
                <p:nvPr/>
              </p:nvGrpSpPr>
              <p:grpSpPr>
                <a:xfrm>
                  <a:off x="4347253" y="4692970"/>
                  <a:ext cx="1592194" cy="70270"/>
                  <a:chOff x="4347253" y="4692970"/>
                  <a:chExt cx="1592194" cy="70270"/>
                </a:xfrm>
              </p:grpSpPr>
              <p:grpSp>
                <p:nvGrpSpPr>
                  <p:cNvPr id="552" name="Graphic 299">
                    <a:extLst>
                      <a:ext uri="{FF2B5EF4-FFF2-40B4-BE49-F238E27FC236}">
                        <a16:creationId xmlns:a16="http://schemas.microsoft.com/office/drawing/2014/main" id="{0FD22457-7F2F-69CA-F61E-1F9A9A94276F}"/>
                      </a:ext>
                    </a:extLst>
                  </p:cNvPr>
                  <p:cNvGrpSpPr/>
                  <p:nvPr/>
                </p:nvGrpSpPr>
                <p:grpSpPr>
                  <a:xfrm>
                    <a:off x="4768874" y="4692970"/>
                    <a:ext cx="1170574" cy="70270"/>
                    <a:chOff x="4768874" y="4692970"/>
                    <a:chExt cx="1170574" cy="70270"/>
                  </a:xfrm>
                </p:grpSpPr>
                <p:sp>
                  <p:nvSpPr>
                    <p:cNvPr id="556" name="Freeform: Shape 555">
                      <a:extLst>
                        <a:ext uri="{FF2B5EF4-FFF2-40B4-BE49-F238E27FC236}">
                          <a16:creationId xmlns:a16="http://schemas.microsoft.com/office/drawing/2014/main" id="{9A68C4E6-5E14-90B8-788F-556B2B316D62}"/>
                        </a:ext>
                      </a:extLst>
                    </p:cNvPr>
                    <p:cNvSpPr/>
                    <p:nvPr/>
                  </p:nvSpPr>
                  <p:spPr>
                    <a:xfrm>
                      <a:off x="4773321" y="4697418"/>
                      <a:ext cx="1161679" cy="61375"/>
                    </a:xfrm>
                    <a:custGeom>
                      <a:avLst/>
                      <a:gdLst>
                        <a:gd name="connsiteX0" fmla="*/ 0 w 1161679"/>
                        <a:gd name="connsiteY0" fmla="*/ 0 h 61375"/>
                        <a:gd name="connsiteX1" fmla="*/ 1161679 w 1161679"/>
                        <a:gd name="connsiteY1" fmla="*/ 0 h 61375"/>
                        <a:gd name="connsiteX2" fmla="*/ 1161679 w 1161679"/>
                        <a:gd name="connsiteY2" fmla="*/ 61375 h 61375"/>
                        <a:gd name="connsiteX3" fmla="*/ 0 w 1161679"/>
                        <a:gd name="connsiteY3" fmla="*/ 61375 h 61375"/>
                      </a:gdLst>
                      <a:ahLst/>
                      <a:cxnLst>
                        <a:cxn ang="0">
                          <a:pos x="connsiteX0" y="connsiteY0"/>
                        </a:cxn>
                        <a:cxn ang="0">
                          <a:pos x="connsiteX1" y="connsiteY1"/>
                        </a:cxn>
                        <a:cxn ang="0">
                          <a:pos x="connsiteX2" y="connsiteY2"/>
                        </a:cxn>
                        <a:cxn ang="0">
                          <a:pos x="connsiteX3" y="connsiteY3"/>
                        </a:cxn>
                      </a:cxnLst>
                      <a:rect l="l" t="t" r="r" b="b"/>
                      <a:pathLst>
                        <a:path w="1161679" h="61375">
                          <a:moveTo>
                            <a:pt x="0" y="0"/>
                          </a:moveTo>
                          <a:lnTo>
                            <a:pt x="1161679" y="0"/>
                          </a:lnTo>
                          <a:lnTo>
                            <a:pt x="1161679" y="61375"/>
                          </a:lnTo>
                          <a:lnTo>
                            <a:pt x="0" y="61375"/>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57" name="Freeform: Shape 556">
                      <a:extLst>
                        <a:ext uri="{FF2B5EF4-FFF2-40B4-BE49-F238E27FC236}">
                          <a16:creationId xmlns:a16="http://schemas.microsoft.com/office/drawing/2014/main" id="{7EA5D051-1A94-A50F-0F27-2A9CC6452902}"/>
                        </a:ext>
                      </a:extLst>
                    </p:cNvPr>
                    <p:cNvSpPr/>
                    <p:nvPr/>
                  </p:nvSpPr>
                  <p:spPr>
                    <a:xfrm>
                      <a:off x="4768874" y="4692970"/>
                      <a:ext cx="1170574" cy="70270"/>
                    </a:xfrm>
                    <a:custGeom>
                      <a:avLst/>
                      <a:gdLst>
                        <a:gd name="connsiteX0" fmla="*/ 1170575 w 1170574"/>
                        <a:gd name="connsiteY0" fmla="*/ 70270 h 70270"/>
                        <a:gd name="connsiteX1" fmla="*/ 0 w 1170574"/>
                        <a:gd name="connsiteY1" fmla="*/ 70270 h 70270"/>
                        <a:gd name="connsiteX2" fmla="*/ 0 w 1170574"/>
                        <a:gd name="connsiteY2" fmla="*/ 0 h 70270"/>
                        <a:gd name="connsiteX3" fmla="*/ 1170575 w 1170574"/>
                        <a:gd name="connsiteY3" fmla="*/ 0 h 70270"/>
                        <a:gd name="connsiteX4" fmla="*/ 1170575 w 1170574"/>
                        <a:gd name="connsiteY4" fmla="*/ 70270 h 70270"/>
                        <a:gd name="connsiteX5" fmla="*/ 8895 w 1170574"/>
                        <a:gd name="connsiteY5" fmla="*/ 61375 h 70270"/>
                        <a:gd name="connsiteX6" fmla="*/ 1161680 w 1170574"/>
                        <a:gd name="connsiteY6" fmla="*/ 61375 h 70270"/>
                        <a:gd name="connsiteX7" fmla="*/ 1161680 w 1170574"/>
                        <a:gd name="connsiteY7" fmla="*/ 8895 h 70270"/>
                        <a:gd name="connsiteX8" fmla="*/ 8895 w 1170574"/>
                        <a:gd name="connsiteY8" fmla="*/ 8895 h 70270"/>
                        <a:gd name="connsiteX9" fmla="*/ 8895 w 1170574"/>
                        <a:gd name="connsiteY9" fmla="*/ 61375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0574" h="70270">
                          <a:moveTo>
                            <a:pt x="1170575" y="70270"/>
                          </a:moveTo>
                          <a:lnTo>
                            <a:pt x="0" y="70270"/>
                          </a:lnTo>
                          <a:lnTo>
                            <a:pt x="0" y="0"/>
                          </a:lnTo>
                          <a:lnTo>
                            <a:pt x="1170575" y="0"/>
                          </a:lnTo>
                          <a:lnTo>
                            <a:pt x="1170575" y="70270"/>
                          </a:lnTo>
                          <a:close/>
                          <a:moveTo>
                            <a:pt x="8895" y="61375"/>
                          </a:moveTo>
                          <a:lnTo>
                            <a:pt x="1161680" y="61375"/>
                          </a:lnTo>
                          <a:lnTo>
                            <a:pt x="1161680" y="8895"/>
                          </a:lnTo>
                          <a:lnTo>
                            <a:pt x="8895" y="8895"/>
                          </a:lnTo>
                          <a:lnTo>
                            <a:pt x="8895" y="6137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553" name="Graphic 299">
                    <a:extLst>
                      <a:ext uri="{FF2B5EF4-FFF2-40B4-BE49-F238E27FC236}">
                        <a16:creationId xmlns:a16="http://schemas.microsoft.com/office/drawing/2014/main" id="{85A8D8ED-2D55-27CF-3276-CE00F9409861}"/>
                      </a:ext>
                    </a:extLst>
                  </p:cNvPr>
                  <p:cNvGrpSpPr/>
                  <p:nvPr/>
                </p:nvGrpSpPr>
                <p:grpSpPr>
                  <a:xfrm>
                    <a:off x="4347253" y="4692970"/>
                    <a:ext cx="430515" cy="70270"/>
                    <a:chOff x="4347253" y="4692970"/>
                    <a:chExt cx="430515" cy="70270"/>
                  </a:xfrm>
                </p:grpSpPr>
                <p:sp>
                  <p:nvSpPr>
                    <p:cNvPr id="554" name="Freeform: Shape 553">
                      <a:extLst>
                        <a:ext uri="{FF2B5EF4-FFF2-40B4-BE49-F238E27FC236}">
                          <a16:creationId xmlns:a16="http://schemas.microsoft.com/office/drawing/2014/main" id="{7940C99E-7729-C5AF-98C3-E113334E86DA}"/>
                        </a:ext>
                      </a:extLst>
                    </p:cNvPr>
                    <p:cNvSpPr/>
                    <p:nvPr/>
                  </p:nvSpPr>
                  <p:spPr>
                    <a:xfrm>
                      <a:off x="4351701" y="4697418"/>
                      <a:ext cx="421620" cy="61375"/>
                    </a:xfrm>
                    <a:custGeom>
                      <a:avLst/>
                      <a:gdLst>
                        <a:gd name="connsiteX0" fmla="*/ 421620 w 421620"/>
                        <a:gd name="connsiteY0" fmla="*/ 61375 h 61375"/>
                        <a:gd name="connsiteX1" fmla="*/ 0 w 421620"/>
                        <a:gd name="connsiteY1" fmla="*/ 61375 h 61375"/>
                        <a:gd name="connsiteX2" fmla="*/ 0 w 421620"/>
                        <a:gd name="connsiteY2" fmla="*/ 26685 h 61375"/>
                        <a:gd name="connsiteX3" fmla="*/ 26685 w 421620"/>
                        <a:gd name="connsiteY3" fmla="*/ 0 h 61375"/>
                        <a:gd name="connsiteX4" fmla="*/ 421620 w 421620"/>
                        <a:gd name="connsiteY4" fmla="*/ 0 h 61375"/>
                        <a:gd name="connsiteX5" fmla="*/ 421620 w 421620"/>
                        <a:gd name="connsiteY5" fmla="*/ 61375 h 6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620" h="61375">
                          <a:moveTo>
                            <a:pt x="421620" y="61375"/>
                          </a:moveTo>
                          <a:lnTo>
                            <a:pt x="0" y="61375"/>
                          </a:lnTo>
                          <a:lnTo>
                            <a:pt x="0" y="26685"/>
                          </a:lnTo>
                          <a:cubicBezTo>
                            <a:pt x="0" y="11564"/>
                            <a:pt x="11564" y="0"/>
                            <a:pt x="26685" y="0"/>
                          </a:cubicBezTo>
                          <a:lnTo>
                            <a:pt x="421620" y="0"/>
                          </a:lnTo>
                          <a:lnTo>
                            <a:pt x="421620" y="61375"/>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55" name="Freeform: Shape 554">
                      <a:extLst>
                        <a:ext uri="{FF2B5EF4-FFF2-40B4-BE49-F238E27FC236}">
                          <a16:creationId xmlns:a16="http://schemas.microsoft.com/office/drawing/2014/main" id="{74C25826-66A1-1F9A-0135-B0882460D765}"/>
                        </a:ext>
                      </a:extLst>
                    </p:cNvPr>
                    <p:cNvSpPr/>
                    <p:nvPr/>
                  </p:nvSpPr>
                  <p:spPr>
                    <a:xfrm>
                      <a:off x="4347253" y="4692970"/>
                      <a:ext cx="430515" cy="70270"/>
                    </a:xfrm>
                    <a:custGeom>
                      <a:avLst/>
                      <a:gdLst>
                        <a:gd name="connsiteX0" fmla="*/ 430515 w 430515"/>
                        <a:gd name="connsiteY0" fmla="*/ 70270 h 70270"/>
                        <a:gd name="connsiteX1" fmla="*/ 0 w 430515"/>
                        <a:gd name="connsiteY1" fmla="*/ 70270 h 70270"/>
                        <a:gd name="connsiteX2" fmla="*/ 0 w 430515"/>
                        <a:gd name="connsiteY2" fmla="*/ 31132 h 70270"/>
                        <a:gd name="connsiteX3" fmla="*/ 31132 w 430515"/>
                        <a:gd name="connsiteY3" fmla="*/ 0 h 70270"/>
                        <a:gd name="connsiteX4" fmla="*/ 430515 w 430515"/>
                        <a:gd name="connsiteY4" fmla="*/ 0 h 70270"/>
                        <a:gd name="connsiteX5" fmla="*/ 430515 w 430515"/>
                        <a:gd name="connsiteY5" fmla="*/ 70270 h 70270"/>
                        <a:gd name="connsiteX6" fmla="*/ 8005 w 430515"/>
                        <a:gd name="connsiteY6" fmla="*/ 61375 h 70270"/>
                        <a:gd name="connsiteX7" fmla="*/ 420731 w 430515"/>
                        <a:gd name="connsiteY7" fmla="*/ 61375 h 70270"/>
                        <a:gd name="connsiteX8" fmla="*/ 420731 w 430515"/>
                        <a:gd name="connsiteY8" fmla="*/ 8895 h 70270"/>
                        <a:gd name="connsiteX9" fmla="*/ 30243 w 430515"/>
                        <a:gd name="connsiteY9" fmla="*/ 8895 h 70270"/>
                        <a:gd name="connsiteX10" fmla="*/ 8005 w 430515"/>
                        <a:gd name="connsiteY10" fmla="*/ 31132 h 70270"/>
                        <a:gd name="connsiteX11" fmla="*/ 8005 w 430515"/>
                        <a:gd name="connsiteY11" fmla="*/ 61375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0515" h="70270">
                          <a:moveTo>
                            <a:pt x="430515" y="70270"/>
                          </a:moveTo>
                          <a:lnTo>
                            <a:pt x="0" y="70270"/>
                          </a:lnTo>
                          <a:lnTo>
                            <a:pt x="0" y="31132"/>
                          </a:lnTo>
                          <a:cubicBezTo>
                            <a:pt x="0" y="14232"/>
                            <a:pt x="14232" y="0"/>
                            <a:pt x="31132" y="0"/>
                          </a:cubicBezTo>
                          <a:lnTo>
                            <a:pt x="430515" y="0"/>
                          </a:lnTo>
                          <a:lnTo>
                            <a:pt x="430515" y="70270"/>
                          </a:lnTo>
                          <a:close/>
                          <a:moveTo>
                            <a:pt x="8005" y="61375"/>
                          </a:moveTo>
                          <a:lnTo>
                            <a:pt x="420731" y="61375"/>
                          </a:lnTo>
                          <a:lnTo>
                            <a:pt x="420731" y="8895"/>
                          </a:lnTo>
                          <a:lnTo>
                            <a:pt x="30243" y="8895"/>
                          </a:lnTo>
                          <a:cubicBezTo>
                            <a:pt x="17790" y="8895"/>
                            <a:pt x="8005" y="18680"/>
                            <a:pt x="8005" y="31132"/>
                          </a:cubicBezTo>
                          <a:lnTo>
                            <a:pt x="8005" y="6137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547" name="Graphic 299">
                  <a:extLst>
                    <a:ext uri="{FF2B5EF4-FFF2-40B4-BE49-F238E27FC236}">
                      <a16:creationId xmlns:a16="http://schemas.microsoft.com/office/drawing/2014/main" id="{D188187E-AA1D-95B7-EC6C-F15B3CACAEDD}"/>
                    </a:ext>
                  </a:extLst>
                </p:cNvPr>
                <p:cNvGrpSpPr/>
                <p:nvPr/>
              </p:nvGrpSpPr>
              <p:grpSpPr>
                <a:xfrm>
                  <a:off x="4744857" y="3944906"/>
                  <a:ext cx="1338621" cy="756959"/>
                  <a:chOff x="4744857" y="3944906"/>
                  <a:chExt cx="1338621" cy="756959"/>
                </a:xfrm>
              </p:grpSpPr>
              <p:sp>
                <p:nvSpPr>
                  <p:cNvPr id="548" name="Freeform: Shape 547">
                    <a:extLst>
                      <a:ext uri="{FF2B5EF4-FFF2-40B4-BE49-F238E27FC236}">
                        <a16:creationId xmlns:a16="http://schemas.microsoft.com/office/drawing/2014/main" id="{836E6A05-C8CC-FB80-44DA-161EFF8CD919}"/>
                      </a:ext>
                    </a:extLst>
                  </p:cNvPr>
                  <p:cNvSpPr/>
                  <p:nvPr/>
                </p:nvSpPr>
                <p:spPr>
                  <a:xfrm>
                    <a:off x="4744857" y="3949354"/>
                    <a:ext cx="1301077" cy="748064"/>
                  </a:xfrm>
                  <a:custGeom>
                    <a:avLst/>
                    <a:gdLst>
                      <a:gd name="connsiteX0" fmla="*/ 1157232 w 1301077"/>
                      <a:gd name="connsiteY0" fmla="*/ 748064 h 748064"/>
                      <a:gd name="connsiteX1" fmla="*/ 0 w 1301077"/>
                      <a:gd name="connsiteY1" fmla="*/ 748064 h 748064"/>
                      <a:gd name="connsiteX2" fmla="*/ 152104 w 1301077"/>
                      <a:gd name="connsiteY2" fmla="*/ 35580 h 748064"/>
                      <a:gd name="connsiteX3" fmla="*/ 193910 w 1301077"/>
                      <a:gd name="connsiteY3" fmla="*/ 0 h 748064"/>
                      <a:gd name="connsiteX4" fmla="*/ 1236397 w 1301077"/>
                      <a:gd name="connsiteY4" fmla="*/ 0 h 748064"/>
                      <a:gd name="connsiteX5" fmla="*/ 1299551 w 1301077"/>
                      <a:gd name="connsiteY5" fmla="*/ 83612 h 748064"/>
                      <a:gd name="connsiteX6" fmla="*/ 1157232 w 1301077"/>
                      <a:gd name="connsiteY6" fmla="*/ 748064 h 74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1077" h="748064">
                        <a:moveTo>
                          <a:pt x="1157232" y="748064"/>
                        </a:moveTo>
                        <a:lnTo>
                          <a:pt x="0" y="748064"/>
                        </a:lnTo>
                        <a:lnTo>
                          <a:pt x="152104" y="35580"/>
                        </a:lnTo>
                        <a:cubicBezTo>
                          <a:pt x="156551" y="15122"/>
                          <a:pt x="174341" y="0"/>
                          <a:pt x="193910" y="0"/>
                        </a:cubicBezTo>
                        <a:lnTo>
                          <a:pt x="1236397" y="0"/>
                        </a:lnTo>
                        <a:cubicBezTo>
                          <a:pt x="1277314" y="0"/>
                          <a:pt x="1308446" y="40917"/>
                          <a:pt x="1299551" y="83612"/>
                        </a:cubicBezTo>
                        <a:lnTo>
                          <a:pt x="1157232" y="7480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49" name="Graphic 299">
                    <a:extLst>
                      <a:ext uri="{FF2B5EF4-FFF2-40B4-BE49-F238E27FC236}">
                        <a16:creationId xmlns:a16="http://schemas.microsoft.com/office/drawing/2014/main" id="{0AA1EBC6-7A7A-6F33-CB8A-0766AC6FC534}"/>
                      </a:ext>
                    </a:extLst>
                  </p:cNvPr>
                  <p:cNvGrpSpPr/>
                  <p:nvPr/>
                </p:nvGrpSpPr>
                <p:grpSpPr>
                  <a:xfrm>
                    <a:off x="4767984" y="3944906"/>
                    <a:ext cx="1315494" cy="756959"/>
                    <a:chOff x="4767984" y="3944906"/>
                    <a:chExt cx="1315494" cy="756959"/>
                  </a:xfrm>
                </p:grpSpPr>
                <p:sp>
                  <p:nvSpPr>
                    <p:cNvPr id="550" name="Freeform: Shape 549">
                      <a:extLst>
                        <a:ext uri="{FF2B5EF4-FFF2-40B4-BE49-F238E27FC236}">
                          <a16:creationId xmlns:a16="http://schemas.microsoft.com/office/drawing/2014/main" id="{A4775F3D-88A7-2035-C9DA-C08445C89685}"/>
                        </a:ext>
                      </a:extLst>
                    </p:cNvPr>
                    <p:cNvSpPr/>
                    <p:nvPr/>
                  </p:nvSpPr>
                  <p:spPr>
                    <a:xfrm>
                      <a:off x="4773321" y="3949354"/>
                      <a:ext cx="1304443" cy="748064"/>
                    </a:xfrm>
                    <a:custGeom>
                      <a:avLst/>
                      <a:gdLst>
                        <a:gd name="connsiteX0" fmla="*/ 1157232 w 1304443"/>
                        <a:gd name="connsiteY0" fmla="*/ 748064 h 748064"/>
                        <a:gd name="connsiteX1" fmla="*/ 0 w 1304443"/>
                        <a:gd name="connsiteY1" fmla="*/ 748064 h 748064"/>
                        <a:gd name="connsiteX2" fmla="*/ 152104 w 1304443"/>
                        <a:gd name="connsiteY2" fmla="*/ 35580 h 748064"/>
                        <a:gd name="connsiteX3" fmla="*/ 193910 w 1304443"/>
                        <a:gd name="connsiteY3" fmla="*/ 0 h 748064"/>
                        <a:gd name="connsiteX4" fmla="*/ 1257745 w 1304443"/>
                        <a:gd name="connsiteY4" fmla="*/ 0 h 748064"/>
                        <a:gd name="connsiteX5" fmla="*/ 1303109 w 1304443"/>
                        <a:gd name="connsiteY5" fmla="*/ 61375 h 748064"/>
                        <a:gd name="connsiteX6" fmla="*/ 1157232 w 1304443"/>
                        <a:gd name="connsiteY6" fmla="*/ 748064 h 74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4443" h="748064">
                          <a:moveTo>
                            <a:pt x="1157232" y="748064"/>
                          </a:moveTo>
                          <a:lnTo>
                            <a:pt x="0" y="748064"/>
                          </a:lnTo>
                          <a:lnTo>
                            <a:pt x="152104" y="35580"/>
                          </a:lnTo>
                          <a:cubicBezTo>
                            <a:pt x="156551" y="15122"/>
                            <a:pt x="174341" y="0"/>
                            <a:pt x="193910" y="0"/>
                          </a:cubicBezTo>
                          <a:lnTo>
                            <a:pt x="1257745" y="0"/>
                          </a:lnTo>
                          <a:cubicBezTo>
                            <a:pt x="1287987" y="0"/>
                            <a:pt x="1310225" y="29353"/>
                            <a:pt x="1303109" y="61375"/>
                          </a:cubicBezTo>
                          <a:lnTo>
                            <a:pt x="1157232" y="74806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51" name="Freeform: Shape 550">
                      <a:extLst>
                        <a:ext uri="{FF2B5EF4-FFF2-40B4-BE49-F238E27FC236}">
                          <a16:creationId xmlns:a16="http://schemas.microsoft.com/office/drawing/2014/main" id="{4A3E0D30-E1C5-05C3-C9AF-0B4D43306DD7}"/>
                        </a:ext>
                      </a:extLst>
                    </p:cNvPr>
                    <p:cNvSpPr/>
                    <p:nvPr/>
                  </p:nvSpPr>
                  <p:spPr>
                    <a:xfrm>
                      <a:off x="4767984" y="3944906"/>
                      <a:ext cx="1315494" cy="756959"/>
                    </a:xfrm>
                    <a:custGeom>
                      <a:avLst/>
                      <a:gdLst>
                        <a:gd name="connsiteX0" fmla="*/ 1166127 w 1315494"/>
                        <a:gd name="connsiteY0" fmla="*/ 756959 h 756959"/>
                        <a:gd name="connsiteX1" fmla="*/ 0 w 1315494"/>
                        <a:gd name="connsiteY1" fmla="*/ 756959 h 756959"/>
                        <a:gd name="connsiteX2" fmla="*/ 153882 w 1315494"/>
                        <a:gd name="connsiteY2" fmla="*/ 39138 h 756959"/>
                        <a:gd name="connsiteX3" fmla="*/ 200136 w 1315494"/>
                        <a:gd name="connsiteY3" fmla="*/ 0 h 756959"/>
                        <a:gd name="connsiteX4" fmla="*/ 1263971 w 1315494"/>
                        <a:gd name="connsiteY4" fmla="*/ 0 h 756959"/>
                        <a:gd name="connsiteX5" fmla="*/ 1303109 w 1315494"/>
                        <a:gd name="connsiteY5" fmla="*/ 18679 h 756959"/>
                        <a:gd name="connsiteX6" fmla="*/ 1313783 w 1315494"/>
                        <a:gd name="connsiteY6" fmla="*/ 65823 h 756959"/>
                        <a:gd name="connsiteX7" fmla="*/ 1166127 w 1315494"/>
                        <a:gd name="connsiteY7" fmla="*/ 756959 h 756959"/>
                        <a:gd name="connsiteX8" fmla="*/ 10674 w 1315494"/>
                        <a:gd name="connsiteY8" fmla="*/ 748064 h 756959"/>
                        <a:gd name="connsiteX9" fmla="*/ 1159011 w 1315494"/>
                        <a:gd name="connsiteY9" fmla="*/ 748064 h 756959"/>
                        <a:gd name="connsiteX10" fmla="*/ 1304888 w 1315494"/>
                        <a:gd name="connsiteY10" fmla="*/ 64933 h 756959"/>
                        <a:gd name="connsiteX11" fmla="*/ 1295993 w 1315494"/>
                        <a:gd name="connsiteY11" fmla="*/ 24906 h 756959"/>
                        <a:gd name="connsiteX12" fmla="*/ 1263971 w 1315494"/>
                        <a:gd name="connsiteY12" fmla="*/ 8895 h 756959"/>
                        <a:gd name="connsiteX13" fmla="*/ 199247 w 1315494"/>
                        <a:gd name="connsiteY13" fmla="*/ 8895 h 756959"/>
                        <a:gd name="connsiteX14" fmla="*/ 161888 w 1315494"/>
                        <a:gd name="connsiteY14" fmla="*/ 40917 h 756959"/>
                        <a:gd name="connsiteX15" fmla="*/ 10674 w 1315494"/>
                        <a:gd name="connsiteY15" fmla="*/ 748064 h 75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5494" h="756959">
                          <a:moveTo>
                            <a:pt x="1166127" y="756959"/>
                          </a:moveTo>
                          <a:lnTo>
                            <a:pt x="0" y="756959"/>
                          </a:lnTo>
                          <a:lnTo>
                            <a:pt x="153882" y="39138"/>
                          </a:lnTo>
                          <a:cubicBezTo>
                            <a:pt x="159219" y="16011"/>
                            <a:pt x="177899" y="0"/>
                            <a:pt x="200136" y="0"/>
                          </a:cubicBezTo>
                          <a:lnTo>
                            <a:pt x="1263971" y="0"/>
                          </a:lnTo>
                          <a:cubicBezTo>
                            <a:pt x="1279093" y="0"/>
                            <a:pt x="1293324" y="7116"/>
                            <a:pt x="1303109" y="18679"/>
                          </a:cubicBezTo>
                          <a:cubicBezTo>
                            <a:pt x="1313783" y="32022"/>
                            <a:pt x="1318230" y="48922"/>
                            <a:pt x="1313783" y="65823"/>
                          </a:cubicBezTo>
                          <a:lnTo>
                            <a:pt x="1166127" y="756959"/>
                          </a:lnTo>
                          <a:close/>
                          <a:moveTo>
                            <a:pt x="10674" y="748064"/>
                          </a:moveTo>
                          <a:lnTo>
                            <a:pt x="1159011" y="748064"/>
                          </a:lnTo>
                          <a:lnTo>
                            <a:pt x="1304888" y="64933"/>
                          </a:lnTo>
                          <a:cubicBezTo>
                            <a:pt x="1307556" y="50701"/>
                            <a:pt x="1304888" y="36469"/>
                            <a:pt x="1295993" y="24906"/>
                          </a:cubicBezTo>
                          <a:cubicBezTo>
                            <a:pt x="1287987" y="15122"/>
                            <a:pt x="1276424" y="8895"/>
                            <a:pt x="1263971" y="8895"/>
                          </a:cubicBezTo>
                          <a:lnTo>
                            <a:pt x="199247" y="8895"/>
                          </a:lnTo>
                          <a:cubicBezTo>
                            <a:pt x="181457" y="8895"/>
                            <a:pt x="165446" y="22237"/>
                            <a:pt x="161888" y="40917"/>
                          </a:cubicBezTo>
                          <a:lnTo>
                            <a:pt x="10674" y="7480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sp>
            <p:nvSpPr>
              <p:cNvPr id="543" name="Freeform: Shape 542">
                <a:extLst>
                  <a:ext uri="{FF2B5EF4-FFF2-40B4-BE49-F238E27FC236}">
                    <a16:creationId xmlns:a16="http://schemas.microsoft.com/office/drawing/2014/main" id="{DBCBA2BA-4EF1-1B80-C139-3C4CD9A90185}"/>
                  </a:ext>
                </a:extLst>
              </p:cNvPr>
              <p:cNvSpPr/>
              <p:nvPr/>
            </p:nvSpPr>
            <p:spPr>
              <a:xfrm>
                <a:off x="4282382" y="3312649"/>
                <a:ext cx="330130" cy="430341"/>
              </a:xfrm>
              <a:custGeom>
                <a:avLst/>
                <a:gdLst>
                  <a:gd name="connsiteX0" fmla="*/ 131583 w 330130"/>
                  <a:gd name="connsiteY0" fmla="*/ 9611 h 430341"/>
                  <a:gd name="connsiteX1" fmla="*/ 12391 w 330130"/>
                  <a:gd name="connsiteY1" fmla="*/ 70986 h 430341"/>
                  <a:gd name="connsiteX2" fmla="*/ 218754 w 330130"/>
                  <a:gd name="connsiteY2" fmla="*/ 430342 h 430341"/>
                  <a:gd name="connsiteX3" fmla="*/ 329051 w 330130"/>
                  <a:gd name="connsiteY3" fmla="*/ 287133 h 430341"/>
                  <a:gd name="connsiteX4" fmla="*/ 131583 w 330130"/>
                  <a:gd name="connsiteY4" fmla="*/ 9611 h 430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130" h="430341">
                    <a:moveTo>
                      <a:pt x="131583" y="9611"/>
                    </a:moveTo>
                    <a:cubicBezTo>
                      <a:pt x="131583" y="9611"/>
                      <a:pt x="86219" y="18506"/>
                      <a:pt x="12391" y="70986"/>
                    </a:cubicBezTo>
                    <a:cubicBezTo>
                      <a:pt x="-61437" y="122577"/>
                      <a:pt x="218754" y="430342"/>
                      <a:pt x="218754" y="430342"/>
                    </a:cubicBezTo>
                    <a:cubicBezTo>
                      <a:pt x="218754" y="430342"/>
                      <a:pt x="319267" y="403657"/>
                      <a:pt x="329051" y="287133"/>
                    </a:cubicBezTo>
                    <a:cubicBezTo>
                      <a:pt x="338836" y="168830"/>
                      <a:pt x="282797" y="-48206"/>
                      <a:pt x="131583" y="9611"/>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44" name="Freeform: Shape 543">
                <a:extLst>
                  <a:ext uri="{FF2B5EF4-FFF2-40B4-BE49-F238E27FC236}">
                    <a16:creationId xmlns:a16="http://schemas.microsoft.com/office/drawing/2014/main" id="{E5C3F5DF-F6DD-211D-C4F1-A9DF35645CEB}"/>
                  </a:ext>
                </a:extLst>
              </p:cNvPr>
              <p:cNvSpPr/>
              <p:nvPr/>
            </p:nvSpPr>
            <p:spPr>
              <a:xfrm>
                <a:off x="5052622" y="3339161"/>
                <a:ext cx="171672" cy="388709"/>
              </a:xfrm>
              <a:custGeom>
                <a:avLst/>
                <a:gdLst>
                  <a:gd name="connsiteX0" fmla="*/ 171672 w 171672"/>
                  <a:gd name="connsiteY0" fmla="*/ 388709 h 388709"/>
                  <a:gd name="connsiteX1" fmla="*/ 103181 w 171672"/>
                  <a:gd name="connsiteY1" fmla="*/ 376256 h 388709"/>
                  <a:gd name="connsiteX2" fmla="*/ 0 w 171672"/>
                  <a:gd name="connsiteY2" fmla="*/ 0 h 388709"/>
                  <a:gd name="connsiteX3" fmla="*/ 94286 w 171672"/>
                  <a:gd name="connsiteY3" fmla="*/ 57817 h 388709"/>
                  <a:gd name="connsiteX4" fmla="*/ 171672 w 171672"/>
                  <a:gd name="connsiteY4" fmla="*/ 388709 h 388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72" h="388709">
                    <a:moveTo>
                      <a:pt x="171672" y="388709"/>
                    </a:moveTo>
                    <a:lnTo>
                      <a:pt x="103181" y="376256"/>
                    </a:lnTo>
                    <a:lnTo>
                      <a:pt x="0" y="0"/>
                    </a:lnTo>
                    <a:cubicBezTo>
                      <a:pt x="0" y="0"/>
                      <a:pt x="70270" y="32022"/>
                      <a:pt x="94286" y="57817"/>
                    </a:cubicBezTo>
                    <a:cubicBezTo>
                      <a:pt x="118303" y="84502"/>
                      <a:pt x="171672" y="388709"/>
                      <a:pt x="171672" y="388709"/>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45" name="Freeform: Shape 544">
                <a:extLst>
                  <a:ext uri="{FF2B5EF4-FFF2-40B4-BE49-F238E27FC236}">
                    <a16:creationId xmlns:a16="http://schemas.microsoft.com/office/drawing/2014/main" id="{14B27931-54BF-826E-78A1-31BE73F88E7C}"/>
                  </a:ext>
                </a:extLst>
              </p:cNvPr>
              <p:cNvSpPr/>
              <p:nvPr/>
            </p:nvSpPr>
            <p:spPr>
              <a:xfrm>
                <a:off x="3809999" y="3899240"/>
                <a:ext cx="265069" cy="108820"/>
              </a:xfrm>
              <a:custGeom>
                <a:avLst/>
                <a:gdLst>
                  <a:gd name="connsiteX0" fmla="*/ 265069 w 265069"/>
                  <a:gd name="connsiteY0" fmla="*/ 50114 h 108820"/>
                  <a:gd name="connsiteX1" fmla="*/ 209921 w 265069"/>
                  <a:gd name="connsiteY1" fmla="*/ 108821 h 108820"/>
                  <a:gd name="connsiteX2" fmla="*/ 0 w 265069"/>
                  <a:gd name="connsiteY2" fmla="*/ 101704 h 108820"/>
                  <a:gd name="connsiteX3" fmla="*/ 30243 w 265069"/>
                  <a:gd name="connsiteY3" fmla="*/ 45666 h 108820"/>
                  <a:gd name="connsiteX4" fmla="*/ 265069 w 265069"/>
                  <a:gd name="connsiteY4" fmla="*/ 50114 h 108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069" h="108820">
                    <a:moveTo>
                      <a:pt x="265069" y="50114"/>
                    </a:moveTo>
                    <a:lnTo>
                      <a:pt x="209921" y="108821"/>
                    </a:lnTo>
                    <a:lnTo>
                      <a:pt x="0" y="101704"/>
                    </a:lnTo>
                    <a:cubicBezTo>
                      <a:pt x="0" y="101704"/>
                      <a:pt x="11563" y="65235"/>
                      <a:pt x="30243" y="45666"/>
                    </a:cubicBezTo>
                    <a:cubicBezTo>
                      <a:pt x="48922" y="26987"/>
                      <a:pt x="193020" y="-49510"/>
                      <a:pt x="265069" y="50114"/>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29" name="Graphic 299">
              <a:extLst>
                <a:ext uri="{FF2B5EF4-FFF2-40B4-BE49-F238E27FC236}">
                  <a16:creationId xmlns:a16="http://schemas.microsoft.com/office/drawing/2014/main" id="{F54BB11F-E5BC-36B5-1365-A9C2C07B82CE}"/>
                </a:ext>
              </a:extLst>
            </p:cNvPr>
            <p:cNvGrpSpPr/>
            <p:nvPr/>
          </p:nvGrpSpPr>
          <p:grpSpPr>
            <a:xfrm>
              <a:off x="1916266" y="334449"/>
              <a:ext cx="2511041" cy="3307139"/>
              <a:chOff x="1916266" y="334449"/>
              <a:chExt cx="2511041" cy="3307139"/>
            </a:xfrm>
          </p:grpSpPr>
          <p:grpSp>
            <p:nvGrpSpPr>
              <p:cNvPr id="330" name="Graphic 299">
                <a:extLst>
                  <a:ext uri="{FF2B5EF4-FFF2-40B4-BE49-F238E27FC236}">
                    <a16:creationId xmlns:a16="http://schemas.microsoft.com/office/drawing/2014/main" id="{6D265BEC-DFB2-64FB-BAE0-8B0049B8A4F0}"/>
                  </a:ext>
                </a:extLst>
              </p:cNvPr>
              <p:cNvGrpSpPr/>
              <p:nvPr/>
            </p:nvGrpSpPr>
            <p:grpSpPr>
              <a:xfrm>
                <a:off x="2180446" y="1058498"/>
                <a:ext cx="2246862" cy="2102764"/>
                <a:chOff x="2180446" y="1058498"/>
                <a:chExt cx="2246862" cy="2102764"/>
              </a:xfrm>
            </p:grpSpPr>
            <p:grpSp>
              <p:nvGrpSpPr>
                <p:cNvPr id="510" name="Graphic 299">
                  <a:extLst>
                    <a:ext uri="{FF2B5EF4-FFF2-40B4-BE49-F238E27FC236}">
                      <a16:creationId xmlns:a16="http://schemas.microsoft.com/office/drawing/2014/main" id="{3B3AF17D-BA31-061F-C8CF-9F70946B1311}"/>
                    </a:ext>
                  </a:extLst>
                </p:cNvPr>
                <p:cNvGrpSpPr/>
                <p:nvPr/>
              </p:nvGrpSpPr>
              <p:grpSpPr>
                <a:xfrm>
                  <a:off x="2180446" y="1058498"/>
                  <a:ext cx="2246862" cy="2102764"/>
                  <a:chOff x="2180446" y="1058498"/>
                  <a:chExt cx="2246862" cy="2102764"/>
                </a:xfrm>
              </p:grpSpPr>
              <p:sp>
                <p:nvSpPr>
                  <p:cNvPr id="517" name="Freeform: Shape 516">
                    <a:extLst>
                      <a:ext uri="{FF2B5EF4-FFF2-40B4-BE49-F238E27FC236}">
                        <a16:creationId xmlns:a16="http://schemas.microsoft.com/office/drawing/2014/main" id="{E99F77B6-FB9A-F4CA-B427-F83457DC2FDB}"/>
                      </a:ext>
                    </a:extLst>
                  </p:cNvPr>
                  <p:cNvSpPr/>
                  <p:nvPr/>
                </p:nvSpPr>
                <p:spPr>
                  <a:xfrm>
                    <a:off x="2184893" y="1062056"/>
                    <a:ext cx="2237967" cy="2096537"/>
                  </a:xfrm>
                  <a:custGeom>
                    <a:avLst/>
                    <a:gdLst>
                      <a:gd name="connsiteX0" fmla="*/ 2237967 w 2237967"/>
                      <a:gd name="connsiteY0" fmla="*/ 70270 h 2096537"/>
                      <a:gd name="connsiteX1" fmla="*/ 2237967 w 2237967"/>
                      <a:gd name="connsiteY1" fmla="*/ 2041389 h 2096537"/>
                      <a:gd name="connsiteX2" fmla="*/ 2182819 w 2237967"/>
                      <a:gd name="connsiteY2" fmla="*/ 2096538 h 2096537"/>
                      <a:gd name="connsiteX3" fmla="*/ 54259 w 2237967"/>
                      <a:gd name="connsiteY3" fmla="*/ 2096538 h 2096537"/>
                      <a:gd name="connsiteX4" fmla="*/ 0 w 2237967"/>
                      <a:gd name="connsiteY4" fmla="*/ 2041389 h 2096537"/>
                      <a:gd name="connsiteX5" fmla="*/ 0 w 2237967"/>
                      <a:gd name="connsiteY5" fmla="*/ 70270 h 2096537"/>
                      <a:gd name="connsiteX6" fmla="*/ 69381 w 2237967"/>
                      <a:gd name="connsiteY6" fmla="*/ 0 h 2096537"/>
                      <a:gd name="connsiteX7" fmla="*/ 2168587 w 2237967"/>
                      <a:gd name="connsiteY7" fmla="*/ 0 h 2096537"/>
                      <a:gd name="connsiteX8" fmla="*/ 2237967 w 2237967"/>
                      <a:gd name="connsiteY8" fmla="*/ 70270 h 209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7967" h="2096537">
                        <a:moveTo>
                          <a:pt x="2237967" y="70270"/>
                        </a:moveTo>
                        <a:lnTo>
                          <a:pt x="2237967" y="2041389"/>
                        </a:lnTo>
                        <a:cubicBezTo>
                          <a:pt x="2237967" y="2071632"/>
                          <a:pt x="2213062" y="2096538"/>
                          <a:pt x="2182819" y="2096538"/>
                        </a:cubicBezTo>
                        <a:lnTo>
                          <a:pt x="54259" y="2096538"/>
                        </a:lnTo>
                        <a:cubicBezTo>
                          <a:pt x="24016" y="2096538"/>
                          <a:pt x="0" y="2071632"/>
                          <a:pt x="0" y="2041389"/>
                        </a:cubicBezTo>
                        <a:lnTo>
                          <a:pt x="0" y="70270"/>
                        </a:lnTo>
                        <a:cubicBezTo>
                          <a:pt x="0" y="32022"/>
                          <a:pt x="31132" y="0"/>
                          <a:pt x="69381" y="0"/>
                        </a:cubicBezTo>
                        <a:lnTo>
                          <a:pt x="2168587" y="0"/>
                        </a:lnTo>
                        <a:cubicBezTo>
                          <a:pt x="2206835" y="0"/>
                          <a:pt x="2237967" y="32022"/>
                          <a:pt x="2237967" y="7027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18" name="Freeform: Shape 517">
                    <a:extLst>
                      <a:ext uri="{FF2B5EF4-FFF2-40B4-BE49-F238E27FC236}">
                        <a16:creationId xmlns:a16="http://schemas.microsoft.com/office/drawing/2014/main" id="{1DE3EC5B-9ECB-A0D4-91DA-C8D3193ED3A9}"/>
                      </a:ext>
                    </a:extLst>
                  </p:cNvPr>
                  <p:cNvSpPr/>
                  <p:nvPr/>
                </p:nvSpPr>
                <p:spPr>
                  <a:xfrm>
                    <a:off x="2180446" y="1058498"/>
                    <a:ext cx="2246862" cy="2102764"/>
                  </a:xfrm>
                  <a:custGeom>
                    <a:avLst/>
                    <a:gdLst>
                      <a:gd name="connsiteX0" fmla="*/ 2187266 w 2246862"/>
                      <a:gd name="connsiteY0" fmla="*/ 2102764 h 2102764"/>
                      <a:gd name="connsiteX1" fmla="*/ 58707 w 2246862"/>
                      <a:gd name="connsiteY1" fmla="*/ 2102764 h 2102764"/>
                      <a:gd name="connsiteX2" fmla="*/ 0 w 2246862"/>
                      <a:gd name="connsiteY2" fmla="*/ 2044058 h 2102764"/>
                      <a:gd name="connsiteX3" fmla="*/ 0 w 2246862"/>
                      <a:gd name="connsiteY3" fmla="*/ 73828 h 2102764"/>
                      <a:gd name="connsiteX4" fmla="*/ 73828 w 2246862"/>
                      <a:gd name="connsiteY4" fmla="*/ 0 h 2102764"/>
                      <a:gd name="connsiteX5" fmla="*/ 2173034 w 2246862"/>
                      <a:gd name="connsiteY5" fmla="*/ 0 h 2102764"/>
                      <a:gd name="connsiteX6" fmla="*/ 2246862 w 2246862"/>
                      <a:gd name="connsiteY6" fmla="*/ 73828 h 2102764"/>
                      <a:gd name="connsiteX7" fmla="*/ 2246862 w 2246862"/>
                      <a:gd name="connsiteY7" fmla="*/ 2044947 h 2102764"/>
                      <a:gd name="connsiteX8" fmla="*/ 2187266 w 2246862"/>
                      <a:gd name="connsiteY8" fmla="*/ 2102764 h 2102764"/>
                      <a:gd name="connsiteX9" fmla="*/ 73828 w 2246862"/>
                      <a:gd name="connsiteY9" fmla="*/ 7116 h 2102764"/>
                      <a:gd name="connsiteX10" fmla="*/ 8005 w 2246862"/>
                      <a:gd name="connsiteY10" fmla="*/ 72938 h 2102764"/>
                      <a:gd name="connsiteX11" fmla="*/ 8005 w 2246862"/>
                      <a:gd name="connsiteY11" fmla="*/ 2043168 h 2102764"/>
                      <a:gd name="connsiteX12" fmla="*/ 58707 w 2246862"/>
                      <a:gd name="connsiteY12" fmla="*/ 2093869 h 2102764"/>
                      <a:gd name="connsiteX13" fmla="*/ 2188156 w 2246862"/>
                      <a:gd name="connsiteY13" fmla="*/ 2093869 h 2102764"/>
                      <a:gd name="connsiteX14" fmla="*/ 2238857 w 2246862"/>
                      <a:gd name="connsiteY14" fmla="*/ 2043168 h 2102764"/>
                      <a:gd name="connsiteX15" fmla="*/ 2238857 w 2246862"/>
                      <a:gd name="connsiteY15" fmla="*/ 73828 h 2102764"/>
                      <a:gd name="connsiteX16" fmla="*/ 2173034 w 2246862"/>
                      <a:gd name="connsiteY16" fmla="*/ 8005 h 2102764"/>
                      <a:gd name="connsiteX17" fmla="*/ 73828 w 2246862"/>
                      <a:gd name="connsiteY17" fmla="*/ 8005 h 210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46862" h="2102764">
                        <a:moveTo>
                          <a:pt x="2187266" y="2102764"/>
                        </a:moveTo>
                        <a:lnTo>
                          <a:pt x="58707" y="2102764"/>
                        </a:lnTo>
                        <a:cubicBezTo>
                          <a:pt x="26685" y="2102764"/>
                          <a:pt x="0" y="2076969"/>
                          <a:pt x="0" y="2044058"/>
                        </a:cubicBezTo>
                        <a:lnTo>
                          <a:pt x="0" y="73828"/>
                        </a:lnTo>
                        <a:cubicBezTo>
                          <a:pt x="0" y="32911"/>
                          <a:pt x="32911" y="0"/>
                          <a:pt x="73828" y="0"/>
                        </a:cubicBezTo>
                        <a:lnTo>
                          <a:pt x="2173034" y="0"/>
                        </a:lnTo>
                        <a:cubicBezTo>
                          <a:pt x="2213951" y="0"/>
                          <a:pt x="2246862" y="32911"/>
                          <a:pt x="2246862" y="73828"/>
                        </a:cubicBezTo>
                        <a:lnTo>
                          <a:pt x="2246862" y="2044947"/>
                        </a:lnTo>
                        <a:cubicBezTo>
                          <a:pt x="2245973" y="2076969"/>
                          <a:pt x="2219288" y="2102764"/>
                          <a:pt x="2187266" y="2102764"/>
                        </a:cubicBezTo>
                        <a:close/>
                        <a:moveTo>
                          <a:pt x="73828" y="7116"/>
                        </a:moveTo>
                        <a:cubicBezTo>
                          <a:pt x="37359" y="7116"/>
                          <a:pt x="8005" y="36469"/>
                          <a:pt x="8005" y="72938"/>
                        </a:cubicBezTo>
                        <a:lnTo>
                          <a:pt x="8005" y="2043168"/>
                        </a:lnTo>
                        <a:cubicBezTo>
                          <a:pt x="8005" y="2071632"/>
                          <a:pt x="31132" y="2093869"/>
                          <a:pt x="58707" y="2093869"/>
                        </a:cubicBezTo>
                        <a:lnTo>
                          <a:pt x="2188156" y="2093869"/>
                        </a:lnTo>
                        <a:cubicBezTo>
                          <a:pt x="2216619" y="2093869"/>
                          <a:pt x="2238857" y="2070742"/>
                          <a:pt x="2238857" y="2043168"/>
                        </a:cubicBezTo>
                        <a:lnTo>
                          <a:pt x="2238857" y="73828"/>
                        </a:lnTo>
                        <a:cubicBezTo>
                          <a:pt x="2238857" y="37359"/>
                          <a:pt x="2209504" y="8005"/>
                          <a:pt x="2173034" y="8005"/>
                        </a:cubicBezTo>
                        <a:lnTo>
                          <a:pt x="73828"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11" name="Freeform: Shape 510">
                  <a:extLst>
                    <a:ext uri="{FF2B5EF4-FFF2-40B4-BE49-F238E27FC236}">
                      <a16:creationId xmlns:a16="http://schemas.microsoft.com/office/drawing/2014/main" id="{F845C6AE-4EF4-10A2-85C0-4174FE791031}"/>
                    </a:ext>
                  </a:extLst>
                </p:cNvPr>
                <p:cNvSpPr/>
                <p:nvPr/>
              </p:nvSpPr>
              <p:spPr>
                <a:xfrm>
                  <a:off x="2184004" y="1062056"/>
                  <a:ext cx="2239746" cy="241052"/>
                </a:xfrm>
                <a:custGeom>
                  <a:avLst/>
                  <a:gdLst>
                    <a:gd name="connsiteX0" fmla="*/ 2238857 w 2239746"/>
                    <a:gd name="connsiteY0" fmla="*/ 241053 h 241052"/>
                    <a:gd name="connsiteX1" fmla="*/ 0 w 2239746"/>
                    <a:gd name="connsiteY1" fmla="*/ 241053 h 241052"/>
                    <a:gd name="connsiteX2" fmla="*/ 0 w 2239746"/>
                    <a:gd name="connsiteY2" fmla="*/ 70270 h 241052"/>
                    <a:gd name="connsiteX3" fmla="*/ 70270 w 2239746"/>
                    <a:gd name="connsiteY3" fmla="*/ 0 h 241052"/>
                    <a:gd name="connsiteX4" fmla="*/ 2169476 w 2239746"/>
                    <a:gd name="connsiteY4" fmla="*/ 0 h 241052"/>
                    <a:gd name="connsiteX5" fmla="*/ 2239746 w 2239746"/>
                    <a:gd name="connsiteY5" fmla="*/ 70270 h 241052"/>
                    <a:gd name="connsiteX6" fmla="*/ 2239746 w 2239746"/>
                    <a:gd name="connsiteY6" fmla="*/ 241053 h 24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9746" h="241052">
                      <a:moveTo>
                        <a:pt x="2238857" y="241053"/>
                      </a:moveTo>
                      <a:lnTo>
                        <a:pt x="0" y="241053"/>
                      </a:lnTo>
                      <a:lnTo>
                        <a:pt x="0" y="70270"/>
                      </a:lnTo>
                      <a:cubicBezTo>
                        <a:pt x="0" y="32022"/>
                        <a:pt x="31132" y="0"/>
                        <a:pt x="70270" y="0"/>
                      </a:cubicBezTo>
                      <a:lnTo>
                        <a:pt x="2169476" y="0"/>
                      </a:lnTo>
                      <a:cubicBezTo>
                        <a:pt x="2207725" y="0"/>
                        <a:pt x="2239746" y="31132"/>
                        <a:pt x="2239746" y="70270"/>
                      </a:cubicBezTo>
                      <a:lnTo>
                        <a:pt x="2239746" y="24105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512" name="Graphic 299">
                  <a:extLst>
                    <a:ext uri="{FF2B5EF4-FFF2-40B4-BE49-F238E27FC236}">
                      <a16:creationId xmlns:a16="http://schemas.microsoft.com/office/drawing/2014/main" id="{5DCE2B8F-C7DB-013A-08BA-856CC4E11162}"/>
                    </a:ext>
                  </a:extLst>
                </p:cNvPr>
                <p:cNvGrpSpPr/>
                <p:nvPr/>
              </p:nvGrpSpPr>
              <p:grpSpPr>
                <a:xfrm>
                  <a:off x="2284517" y="1145668"/>
                  <a:ext cx="359355" cy="74717"/>
                  <a:chOff x="2284517" y="1145668"/>
                  <a:chExt cx="359355" cy="74717"/>
                </a:xfrm>
              </p:grpSpPr>
              <p:sp>
                <p:nvSpPr>
                  <p:cNvPr id="514" name="Freeform: Shape 513">
                    <a:extLst>
                      <a:ext uri="{FF2B5EF4-FFF2-40B4-BE49-F238E27FC236}">
                        <a16:creationId xmlns:a16="http://schemas.microsoft.com/office/drawing/2014/main" id="{9CF6E91D-E09E-2451-478B-C21298E239C7}"/>
                      </a:ext>
                    </a:extLst>
                  </p:cNvPr>
                  <p:cNvSpPr/>
                  <p:nvPr/>
                </p:nvSpPr>
                <p:spPr>
                  <a:xfrm>
                    <a:off x="2569155" y="1145668"/>
                    <a:ext cx="74717" cy="74717"/>
                  </a:xfrm>
                  <a:custGeom>
                    <a:avLst/>
                    <a:gdLst>
                      <a:gd name="connsiteX0" fmla="*/ 0 w 74717"/>
                      <a:gd name="connsiteY0" fmla="*/ 37359 h 74717"/>
                      <a:gd name="connsiteX1" fmla="*/ 37359 w 74717"/>
                      <a:gd name="connsiteY1" fmla="*/ 0 h 74717"/>
                      <a:gd name="connsiteX2" fmla="*/ 74717 w 74717"/>
                      <a:gd name="connsiteY2" fmla="*/ 37359 h 74717"/>
                      <a:gd name="connsiteX3" fmla="*/ 37359 w 74717"/>
                      <a:gd name="connsiteY3" fmla="*/ 74717 h 74717"/>
                      <a:gd name="connsiteX4" fmla="*/ 0 w 74717"/>
                      <a:gd name="connsiteY4" fmla="*/ 37359 h 74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17" h="74717">
                        <a:moveTo>
                          <a:pt x="0" y="37359"/>
                        </a:moveTo>
                        <a:cubicBezTo>
                          <a:pt x="0" y="16900"/>
                          <a:pt x="16900" y="0"/>
                          <a:pt x="37359" y="0"/>
                        </a:cubicBezTo>
                        <a:cubicBezTo>
                          <a:pt x="57817" y="0"/>
                          <a:pt x="74717" y="16900"/>
                          <a:pt x="74717" y="37359"/>
                        </a:cubicBezTo>
                        <a:cubicBezTo>
                          <a:pt x="74717" y="57817"/>
                          <a:pt x="57817" y="74717"/>
                          <a:pt x="37359" y="74717"/>
                        </a:cubicBezTo>
                        <a:cubicBezTo>
                          <a:pt x="16900" y="73828"/>
                          <a:pt x="0" y="57817"/>
                          <a:pt x="0" y="37359"/>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15" name="Freeform: Shape 514">
                    <a:extLst>
                      <a:ext uri="{FF2B5EF4-FFF2-40B4-BE49-F238E27FC236}">
                        <a16:creationId xmlns:a16="http://schemas.microsoft.com/office/drawing/2014/main" id="{D06ABBE7-E108-BBDE-423D-F6CB705780BD}"/>
                      </a:ext>
                    </a:extLst>
                  </p:cNvPr>
                  <p:cNvSpPr/>
                  <p:nvPr/>
                </p:nvSpPr>
                <p:spPr>
                  <a:xfrm>
                    <a:off x="2426836" y="1145668"/>
                    <a:ext cx="74717" cy="74717"/>
                  </a:xfrm>
                  <a:custGeom>
                    <a:avLst/>
                    <a:gdLst>
                      <a:gd name="connsiteX0" fmla="*/ 0 w 74717"/>
                      <a:gd name="connsiteY0" fmla="*/ 37359 h 74717"/>
                      <a:gd name="connsiteX1" fmla="*/ 37359 w 74717"/>
                      <a:gd name="connsiteY1" fmla="*/ 0 h 74717"/>
                      <a:gd name="connsiteX2" fmla="*/ 74717 w 74717"/>
                      <a:gd name="connsiteY2" fmla="*/ 37359 h 74717"/>
                      <a:gd name="connsiteX3" fmla="*/ 37359 w 74717"/>
                      <a:gd name="connsiteY3" fmla="*/ 74717 h 74717"/>
                      <a:gd name="connsiteX4" fmla="*/ 0 w 74717"/>
                      <a:gd name="connsiteY4" fmla="*/ 37359 h 74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17" h="74717">
                        <a:moveTo>
                          <a:pt x="0" y="37359"/>
                        </a:moveTo>
                        <a:cubicBezTo>
                          <a:pt x="0" y="16900"/>
                          <a:pt x="16900" y="0"/>
                          <a:pt x="37359" y="0"/>
                        </a:cubicBezTo>
                        <a:cubicBezTo>
                          <a:pt x="57817" y="0"/>
                          <a:pt x="74717" y="16900"/>
                          <a:pt x="74717" y="37359"/>
                        </a:cubicBezTo>
                        <a:cubicBezTo>
                          <a:pt x="74717" y="57817"/>
                          <a:pt x="57817" y="74717"/>
                          <a:pt x="37359" y="74717"/>
                        </a:cubicBezTo>
                        <a:cubicBezTo>
                          <a:pt x="16900" y="73828"/>
                          <a:pt x="0" y="57817"/>
                          <a:pt x="0" y="37359"/>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16" name="Freeform: Shape 515">
                    <a:extLst>
                      <a:ext uri="{FF2B5EF4-FFF2-40B4-BE49-F238E27FC236}">
                        <a16:creationId xmlns:a16="http://schemas.microsoft.com/office/drawing/2014/main" id="{09B22912-7773-A3F8-7E5E-56255AC34B42}"/>
                      </a:ext>
                    </a:extLst>
                  </p:cNvPr>
                  <p:cNvSpPr/>
                  <p:nvPr/>
                </p:nvSpPr>
                <p:spPr>
                  <a:xfrm>
                    <a:off x="2284517" y="1145668"/>
                    <a:ext cx="74717" cy="74717"/>
                  </a:xfrm>
                  <a:custGeom>
                    <a:avLst/>
                    <a:gdLst>
                      <a:gd name="connsiteX0" fmla="*/ 0 w 74717"/>
                      <a:gd name="connsiteY0" fmla="*/ 37359 h 74717"/>
                      <a:gd name="connsiteX1" fmla="*/ 37359 w 74717"/>
                      <a:gd name="connsiteY1" fmla="*/ 0 h 74717"/>
                      <a:gd name="connsiteX2" fmla="*/ 74717 w 74717"/>
                      <a:gd name="connsiteY2" fmla="*/ 37359 h 74717"/>
                      <a:gd name="connsiteX3" fmla="*/ 37359 w 74717"/>
                      <a:gd name="connsiteY3" fmla="*/ 74717 h 74717"/>
                      <a:gd name="connsiteX4" fmla="*/ 0 w 74717"/>
                      <a:gd name="connsiteY4" fmla="*/ 37359 h 74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17" h="74717">
                        <a:moveTo>
                          <a:pt x="0" y="37359"/>
                        </a:moveTo>
                        <a:cubicBezTo>
                          <a:pt x="0" y="16900"/>
                          <a:pt x="16900" y="0"/>
                          <a:pt x="37359" y="0"/>
                        </a:cubicBezTo>
                        <a:cubicBezTo>
                          <a:pt x="57817" y="0"/>
                          <a:pt x="74717" y="16900"/>
                          <a:pt x="74717" y="37359"/>
                        </a:cubicBezTo>
                        <a:cubicBezTo>
                          <a:pt x="74717" y="57817"/>
                          <a:pt x="57817" y="74717"/>
                          <a:pt x="37359" y="74717"/>
                        </a:cubicBezTo>
                        <a:cubicBezTo>
                          <a:pt x="16900" y="73828"/>
                          <a:pt x="0" y="57817"/>
                          <a:pt x="0" y="37359"/>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513" name="Freeform: Shape 512">
                  <a:extLst>
                    <a:ext uri="{FF2B5EF4-FFF2-40B4-BE49-F238E27FC236}">
                      <a16:creationId xmlns:a16="http://schemas.microsoft.com/office/drawing/2014/main" id="{1C8BF0C3-C1EA-544E-64BA-EDA624BD64CC}"/>
                    </a:ext>
                  </a:extLst>
                </p:cNvPr>
                <p:cNvSpPr/>
                <p:nvPr/>
              </p:nvSpPr>
              <p:spPr>
                <a:xfrm>
                  <a:off x="4246741" y="1137663"/>
                  <a:ext cx="88949" cy="88949"/>
                </a:xfrm>
                <a:custGeom>
                  <a:avLst/>
                  <a:gdLst>
                    <a:gd name="connsiteX0" fmla="*/ 0 w 88949"/>
                    <a:gd name="connsiteY0" fmla="*/ 17790 h 88949"/>
                    <a:gd name="connsiteX1" fmla="*/ 17790 w 88949"/>
                    <a:gd name="connsiteY1" fmla="*/ 0 h 88949"/>
                    <a:gd name="connsiteX2" fmla="*/ 44475 w 88949"/>
                    <a:gd name="connsiteY2" fmla="*/ 25795 h 88949"/>
                    <a:gd name="connsiteX3" fmla="*/ 70270 w 88949"/>
                    <a:gd name="connsiteY3" fmla="*/ 0 h 88949"/>
                    <a:gd name="connsiteX4" fmla="*/ 88949 w 88949"/>
                    <a:gd name="connsiteY4" fmla="*/ 17790 h 88949"/>
                    <a:gd name="connsiteX5" fmla="*/ 62265 w 88949"/>
                    <a:gd name="connsiteY5" fmla="*/ 44475 h 88949"/>
                    <a:gd name="connsiteX6" fmla="*/ 88949 w 88949"/>
                    <a:gd name="connsiteY6" fmla="*/ 70270 h 88949"/>
                    <a:gd name="connsiteX7" fmla="*/ 70270 w 88949"/>
                    <a:gd name="connsiteY7" fmla="*/ 88949 h 88949"/>
                    <a:gd name="connsiteX8" fmla="*/ 44475 w 88949"/>
                    <a:gd name="connsiteY8" fmla="*/ 62265 h 88949"/>
                    <a:gd name="connsiteX9" fmla="*/ 17790 w 88949"/>
                    <a:gd name="connsiteY9" fmla="*/ 88949 h 88949"/>
                    <a:gd name="connsiteX10" fmla="*/ 0 w 88949"/>
                    <a:gd name="connsiteY10" fmla="*/ 70270 h 88949"/>
                    <a:gd name="connsiteX11" fmla="*/ 25795 w 88949"/>
                    <a:gd name="connsiteY11" fmla="*/ 44475 h 8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949" h="88949">
                      <a:moveTo>
                        <a:pt x="0" y="17790"/>
                      </a:moveTo>
                      <a:lnTo>
                        <a:pt x="17790" y="0"/>
                      </a:lnTo>
                      <a:lnTo>
                        <a:pt x="44475" y="25795"/>
                      </a:lnTo>
                      <a:lnTo>
                        <a:pt x="70270" y="0"/>
                      </a:lnTo>
                      <a:lnTo>
                        <a:pt x="88949" y="17790"/>
                      </a:lnTo>
                      <a:lnTo>
                        <a:pt x="62265" y="44475"/>
                      </a:lnTo>
                      <a:lnTo>
                        <a:pt x="88949" y="70270"/>
                      </a:lnTo>
                      <a:lnTo>
                        <a:pt x="70270" y="88949"/>
                      </a:lnTo>
                      <a:lnTo>
                        <a:pt x="44475" y="62265"/>
                      </a:lnTo>
                      <a:lnTo>
                        <a:pt x="17790" y="88949"/>
                      </a:lnTo>
                      <a:lnTo>
                        <a:pt x="0" y="70270"/>
                      </a:lnTo>
                      <a:lnTo>
                        <a:pt x="25795" y="44475"/>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31" name="Graphic 299">
                <a:extLst>
                  <a:ext uri="{FF2B5EF4-FFF2-40B4-BE49-F238E27FC236}">
                    <a16:creationId xmlns:a16="http://schemas.microsoft.com/office/drawing/2014/main" id="{256F387C-F5FD-B10B-DD3F-A5ECA24AF4AE}"/>
                  </a:ext>
                </a:extLst>
              </p:cNvPr>
              <p:cNvGrpSpPr/>
              <p:nvPr/>
            </p:nvGrpSpPr>
            <p:grpSpPr>
              <a:xfrm>
                <a:off x="3116194" y="1438312"/>
                <a:ext cx="1162568" cy="584397"/>
                <a:chOff x="3116194" y="1438312"/>
                <a:chExt cx="1162568" cy="584397"/>
              </a:xfrm>
            </p:grpSpPr>
            <p:grpSp>
              <p:nvGrpSpPr>
                <p:cNvPr id="425" name="Graphic 299">
                  <a:extLst>
                    <a:ext uri="{FF2B5EF4-FFF2-40B4-BE49-F238E27FC236}">
                      <a16:creationId xmlns:a16="http://schemas.microsoft.com/office/drawing/2014/main" id="{1DDE5E6F-486C-C4E2-3676-D8F7517D13A5}"/>
                    </a:ext>
                  </a:extLst>
                </p:cNvPr>
                <p:cNvGrpSpPr/>
                <p:nvPr/>
              </p:nvGrpSpPr>
              <p:grpSpPr>
                <a:xfrm>
                  <a:off x="3477328" y="1438312"/>
                  <a:ext cx="297980" cy="26684"/>
                  <a:chOff x="3477328" y="1438312"/>
                  <a:chExt cx="297980" cy="26684"/>
                </a:xfrm>
              </p:grpSpPr>
              <p:sp>
                <p:nvSpPr>
                  <p:cNvPr id="508" name="Freeform: Shape 507">
                    <a:extLst>
                      <a:ext uri="{FF2B5EF4-FFF2-40B4-BE49-F238E27FC236}">
                        <a16:creationId xmlns:a16="http://schemas.microsoft.com/office/drawing/2014/main" id="{437B99D1-514E-9CCD-BF48-DA1322120309}"/>
                      </a:ext>
                    </a:extLst>
                  </p:cNvPr>
                  <p:cNvSpPr/>
                  <p:nvPr/>
                </p:nvSpPr>
                <p:spPr>
                  <a:xfrm>
                    <a:off x="3479107" y="1440090"/>
                    <a:ext cx="295312" cy="24016"/>
                  </a:xfrm>
                  <a:custGeom>
                    <a:avLst/>
                    <a:gdLst>
                      <a:gd name="connsiteX0" fmla="*/ 0 w 295312"/>
                      <a:gd name="connsiteY0" fmla="*/ 0 h 24016"/>
                      <a:gd name="connsiteX1" fmla="*/ 890 w 295312"/>
                      <a:gd name="connsiteY1" fmla="*/ 24016 h 24016"/>
                      <a:gd name="connsiteX2" fmla="*/ 295312 w 295312"/>
                      <a:gd name="connsiteY2" fmla="*/ 24016 h 24016"/>
                      <a:gd name="connsiteX3" fmla="*/ 293533 w 295312"/>
                      <a:gd name="connsiteY3" fmla="*/ 0 h 24016"/>
                    </a:gdLst>
                    <a:ahLst/>
                    <a:cxnLst>
                      <a:cxn ang="0">
                        <a:pos x="connsiteX0" y="connsiteY0"/>
                      </a:cxn>
                      <a:cxn ang="0">
                        <a:pos x="connsiteX1" y="connsiteY1"/>
                      </a:cxn>
                      <a:cxn ang="0">
                        <a:pos x="connsiteX2" y="connsiteY2"/>
                      </a:cxn>
                      <a:cxn ang="0">
                        <a:pos x="connsiteX3" y="connsiteY3"/>
                      </a:cxn>
                    </a:cxnLst>
                    <a:rect l="l" t="t" r="r" b="b"/>
                    <a:pathLst>
                      <a:path w="295312" h="24016">
                        <a:moveTo>
                          <a:pt x="0" y="0"/>
                        </a:moveTo>
                        <a:lnTo>
                          <a:pt x="890" y="24016"/>
                        </a:lnTo>
                        <a:lnTo>
                          <a:pt x="295312" y="24016"/>
                        </a:lnTo>
                        <a:lnTo>
                          <a:pt x="293533"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09" name="Freeform: Shape 508">
                    <a:extLst>
                      <a:ext uri="{FF2B5EF4-FFF2-40B4-BE49-F238E27FC236}">
                        <a16:creationId xmlns:a16="http://schemas.microsoft.com/office/drawing/2014/main" id="{84600004-A4A8-2522-F154-9DE1D4600038}"/>
                      </a:ext>
                    </a:extLst>
                  </p:cNvPr>
                  <p:cNvSpPr/>
                  <p:nvPr/>
                </p:nvSpPr>
                <p:spPr>
                  <a:xfrm>
                    <a:off x="3477328" y="1438312"/>
                    <a:ext cx="297980" cy="26684"/>
                  </a:xfrm>
                  <a:custGeom>
                    <a:avLst/>
                    <a:gdLst>
                      <a:gd name="connsiteX0" fmla="*/ 297981 w 297980"/>
                      <a:gd name="connsiteY0" fmla="*/ 26685 h 26684"/>
                      <a:gd name="connsiteX1" fmla="*/ 890 w 297980"/>
                      <a:gd name="connsiteY1" fmla="*/ 26685 h 26684"/>
                      <a:gd name="connsiteX2" fmla="*/ 0 w 297980"/>
                      <a:gd name="connsiteY2" fmla="*/ 0 h 26684"/>
                      <a:gd name="connsiteX3" fmla="*/ 297091 w 297980"/>
                      <a:gd name="connsiteY3" fmla="*/ 0 h 26684"/>
                      <a:gd name="connsiteX4" fmla="*/ 297981 w 297980"/>
                      <a:gd name="connsiteY4" fmla="*/ 26685 h 26684"/>
                      <a:gd name="connsiteX5" fmla="*/ 4447 w 297980"/>
                      <a:gd name="connsiteY5" fmla="*/ 24016 h 26684"/>
                      <a:gd name="connsiteX6" fmla="*/ 295312 w 297980"/>
                      <a:gd name="connsiteY6" fmla="*/ 24016 h 26684"/>
                      <a:gd name="connsiteX7" fmla="*/ 294423 w 297980"/>
                      <a:gd name="connsiteY7" fmla="*/ 3558 h 26684"/>
                      <a:gd name="connsiteX8" fmla="*/ 3558 w 297980"/>
                      <a:gd name="connsiteY8" fmla="*/ 3558 h 26684"/>
                      <a:gd name="connsiteX9" fmla="*/ 4447 w 29798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7980" h="26684">
                        <a:moveTo>
                          <a:pt x="297981" y="26685"/>
                        </a:moveTo>
                        <a:lnTo>
                          <a:pt x="890" y="26685"/>
                        </a:lnTo>
                        <a:lnTo>
                          <a:pt x="0" y="0"/>
                        </a:lnTo>
                        <a:lnTo>
                          <a:pt x="297091" y="0"/>
                        </a:lnTo>
                        <a:lnTo>
                          <a:pt x="297981" y="26685"/>
                        </a:lnTo>
                        <a:close/>
                        <a:moveTo>
                          <a:pt x="4447" y="24016"/>
                        </a:moveTo>
                        <a:lnTo>
                          <a:pt x="295312" y="24016"/>
                        </a:lnTo>
                        <a:lnTo>
                          <a:pt x="294423" y="3558"/>
                        </a:lnTo>
                        <a:lnTo>
                          <a:pt x="3558" y="3558"/>
                        </a:lnTo>
                        <a:lnTo>
                          <a:pt x="4447"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26" name="Graphic 299">
                  <a:extLst>
                    <a:ext uri="{FF2B5EF4-FFF2-40B4-BE49-F238E27FC236}">
                      <a16:creationId xmlns:a16="http://schemas.microsoft.com/office/drawing/2014/main" id="{C2B7D04D-12D3-1B78-DE0F-00AD67DA0A58}"/>
                    </a:ext>
                  </a:extLst>
                </p:cNvPr>
                <p:cNvGrpSpPr/>
                <p:nvPr/>
              </p:nvGrpSpPr>
              <p:grpSpPr>
                <a:xfrm>
                  <a:off x="3622316" y="1509471"/>
                  <a:ext cx="482105" cy="26684"/>
                  <a:chOff x="3622316" y="1509471"/>
                  <a:chExt cx="482105" cy="26684"/>
                </a:xfrm>
              </p:grpSpPr>
              <p:sp>
                <p:nvSpPr>
                  <p:cNvPr id="506" name="Freeform: Shape 505">
                    <a:extLst>
                      <a:ext uri="{FF2B5EF4-FFF2-40B4-BE49-F238E27FC236}">
                        <a16:creationId xmlns:a16="http://schemas.microsoft.com/office/drawing/2014/main" id="{2CBE7DCF-2DD7-968B-46D9-6E26A3AB64EE}"/>
                      </a:ext>
                    </a:extLst>
                  </p:cNvPr>
                  <p:cNvSpPr/>
                  <p:nvPr/>
                </p:nvSpPr>
                <p:spPr>
                  <a:xfrm>
                    <a:off x="3623205" y="1511250"/>
                    <a:ext cx="479437" cy="23126"/>
                  </a:xfrm>
                  <a:custGeom>
                    <a:avLst/>
                    <a:gdLst>
                      <a:gd name="connsiteX0" fmla="*/ 0 w 479437"/>
                      <a:gd name="connsiteY0" fmla="*/ 0 h 23126"/>
                      <a:gd name="connsiteX1" fmla="*/ 890 w 479437"/>
                      <a:gd name="connsiteY1" fmla="*/ 23127 h 23126"/>
                      <a:gd name="connsiteX2" fmla="*/ 479437 w 479437"/>
                      <a:gd name="connsiteY2" fmla="*/ 23127 h 23126"/>
                      <a:gd name="connsiteX3" fmla="*/ 478548 w 479437"/>
                      <a:gd name="connsiteY3" fmla="*/ 0 h 23126"/>
                    </a:gdLst>
                    <a:ahLst/>
                    <a:cxnLst>
                      <a:cxn ang="0">
                        <a:pos x="connsiteX0" y="connsiteY0"/>
                      </a:cxn>
                      <a:cxn ang="0">
                        <a:pos x="connsiteX1" y="connsiteY1"/>
                      </a:cxn>
                      <a:cxn ang="0">
                        <a:pos x="connsiteX2" y="connsiteY2"/>
                      </a:cxn>
                      <a:cxn ang="0">
                        <a:pos x="connsiteX3" y="connsiteY3"/>
                      </a:cxn>
                    </a:cxnLst>
                    <a:rect l="l" t="t" r="r" b="b"/>
                    <a:pathLst>
                      <a:path w="479437" h="23126">
                        <a:moveTo>
                          <a:pt x="0" y="0"/>
                        </a:moveTo>
                        <a:lnTo>
                          <a:pt x="890" y="23127"/>
                        </a:lnTo>
                        <a:lnTo>
                          <a:pt x="479437" y="23127"/>
                        </a:lnTo>
                        <a:lnTo>
                          <a:pt x="47854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07" name="Freeform: Shape 506">
                    <a:extLst>
                      <a:ext uri="{FF2B5EF4-FFF2-40B4-BE49-F238E27FC236}">
                        <a16:creationId xmlns:a16="http://schemas.microsoft.com/office/drawing/2014/main" id="{239F3471-0BD5-E584-B327-93DF3E25C9B7}"/>
                      </a:ext>
                    </a:extLst>
                  </p:cNvPr>
                  <p:cNvSpPr/>
                  <p:nvPr/>
                </p:nvSpPr>
                <p:spPr>
                  <a:xfrm>
                    <a:off x="3622316" y="1509471"/>
                    <a:ext cx="482105" cy="26684"/>
                  </a:xfrm>
                  <a:custGeom>
                    <a:avLst/>
                    <a:gdLst>
                      <a:gd name="connsiteX0" fmla="*/ 482106 w 482105"/>
                      <a:gd name="connsiteY0" fmla="*/ 26685 h 26684"/>
                      <a:gd name="connsiteX1" fmla="*/ 890 w 482105"/>
                      <a:gd name="connsiteY1" fmla="*/ 26685 h 26684"/>
                      <a:gd name="connsiteX2" fmla="*/ 0 w 482105"/>
                      <a:gd name="connsiteY2" fmla="*/ 0 h 26684"/>
                      <a:gd name="connsiteX3" fmla="*/ 481216 w 482105"/>
                      <a:gd name="connsiteY3" fmla="*/ 0 h 26684"/>
                      <a:gd name="connsiteX4" fmla="*/ 482106 w 482105"/>
                      <a:gd name="connsiteY4" fmla="*/ 26685 h 26684"/>
                      <a:gd name="connsiteX5" fmla="*/ 3558 w 482105"/>
                      <a:gd name="connsiteY5" fmla="*/ 24016 h 26684"/>
                      <a:gd name="connsiteX6" fmla="*/ 478548 w 482105"/>
                      <a:gd name="connsiteY6" fmla="*/ 24016 h 26684"/>
                      <a:gd name="connsiteX7" fmla="*/ 477658 w 482105"/>
                      <a:gd name="connsiteY7" fmla="*/ 3558 h 26684"/>
                      <a:gd name="connsiteX8" fmla="*/ 2669 w 482105"/>
                      <a:gd name="connsiteY8" fmla="*/ 3558 h 26684"/>
                      <a:gd name="connsiteX9" fmla="*/ 3558 w 482105"/>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105" h="26684">
                        <a:moveTo>
                          <a:pt x="482106" y="26685"/>
                        </a:moveTo>
                        <a:lnTo>
                          <a:pt x="890" y="26685"/>
                        </a:lnTo>
                        <a:lnTo>
                          <a:pt x="0" y="0"/>
                        </a:lnTo>
                        <a:lnTo>
                          <a:pt x="481216" y="0"/>
                        </a:lnTo>
                        <a:lnTo>
                          <a:pt x="482106" y="26685"/>
                        </a:lnTo>
                        <a:close/>
                        <a:moveTo>
                          <a:pt x="3558" y="24016"/>
                        </a:moveTo>
                        <a:lnTo>
                          <a:pt x="478548" y="24016"/>
                        </a:lnTo>
                        <a:lnTo>
                          <a:pt x="477658" y="3558"/>
                        </a:lnTo>
                        <a:lnTo>
                          <a:pt x="2669"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27" name="Freeform: Shape 426">
                  <a:extLst>
                    <a:ext uri="{FF2B5EF4-FFF2-40B4-BE49-F238E27FC236}">
                      <a16:creationId xmlns:a16="http://schemas.microsoft.com/office/drawing/2014/main" id="{70D2C7CA-B7B0-CDC4-A44C-36661CD95106}"/>
                    </a:ext>
                  </a:extLst>
                </p:cNvPr>
                <p:cNvSpPr/>
                <p:nvPr/>
              </p:nvSpPr>
              <p:spPr>
                <a:xfrm>
                  <a:off x="3479997" y="1511250"/>
                  <a:ext cx="122750" cy="23126"/>
                </a:xfrm>
                <a:custGeom>
                  <a:avLst/>
                  <a:gdLst>
                    <a:gd name="connsiteX0" fmla="*/ 0 w 122750"/>
                    <a:gd name="connsiteY0" fmla="*/ 0 h 23126"/>
                    <a:gd name="connsiteX1" fmla="*/ 890 w 122750"/>
                    <a:gd name="connsiteY1" fmla="*/ 23127 h 23126"/>
                    <a:gd name="connsiteX2" fmla="*/ 122750 w 122750"/>
                    <a:gd name="connsiteY2" fmla="*/ 23127 h 23126"/>
                    <a:gd name="connsiteX3" fmla="*/ 120971 w 122750"/>
                    <a:gd name="connsiteY3" fmla="*/ 0 h 23126"/>
                  </a:gdLst>
                  <a:ahLst/>
                  <a:cxnLst>
                    <a:cxn ang="0">
                      <a:pos x="connsiteX0" y="connsiteY0"/>
                    </a:cxn>
                    <a:cxn ang="0">
                      <a:pos x="connsiteX1" y="connsiteY1"/>
                    </a:cxn>
                    <a:cxn ang="0">
                      <a:pos x="connsiteX2" y="connsiteY2"/>
                    </a:cxn>
                    <a:cxn ang="0">
                      <a:pos x="connsiteX3" y="connsiteY3"/>
                    </a:cxn>
                  </a:cxnLst>
                  <a:rect l="l" t="t" r="r" b="b"/>
                  <a:pathLst>
                    <a:path w="122750" h="23126">
                      <a:moveTo>
                        <a:pt x="0" y="0"/>
                      </a:moveTo>
                      <a:lnTo>
                        <a:pt x="890" y="23127"/>
                      </a:lnTo>
                      <a:lnTo>
                        <a:pt x="122750" y="23127"/>
                      </a:lnTo>
                      <a:lnTo>
                        <a:pt x="120971"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28" name="Graphic 299">
                  <a:extLst>
                    <a:ext uri="{FF2B5EF4-FFF2-40B4-BE49-F238E27FC236}">
                      <a16:creationId xmlns:a16="http://schemas.microsoft.com/office/drawing/2014/main" id="{B650C1E2-4B69-300E-9CD6-15C8BDA04347}"/>
                    </a:ext>
                  </a:extLst>
                </p:cNvPr>
                <p:cNvGrpSpPr/>
                <p:nvPr/>
              </p:nvGrpSpPr>
              <p:grpSpPr>
                <a:xfrm>
                  <a:off x="3477328" y="1580631"/>
                  <a:ext cx="247279" cy="26684"/>
                  <a:chOff x="3477328" y="1580631"/>
                  <a:chExt cx="247279" cy="26684"/>
                </a:xfrm>
              </p:grpSpPr>
              <p:sp>
                <p:nvSpPr>
                  <p:cNvPr id="504" name="Freeform: Shape 503">
                    <a:extLst>
                      <a:ext uri="{FF2B5EF4-FFF2-40B4-BE49-F238E27FC236}">
                        <a16:creationId xmlns:a16="http://schemas.microsoft.com/office/drawing/2014/main" id="{A7670550-A1A7-BFA7-CEE5-20E8CC59DB12}"/>
                      </a:ext>
                    </a:extLst>
                  </p:cNvPr>
                  <p:cNvSpPr/>
                  <p:nvPr/>
                </p:nvSpPr>
                <p:spPr>
                  <a:xfrm>
                    <a:off x="3478218" y="1582410"/>
                    <a:ext cx="244610" cy="23126"/>
                  </a:xfrm>
                  <a:custGeom>
                    <a:avLst/>
                    <a:gdLst>
                      <a:gd name="connsiteX0" fmla="*/ 0 w 244610"/>
                      <a:gd name="connsiteY0" fmla="*/ 0 h 23126"/>
                      <a:gd name="connsiteX1" fmla="*/ 889 w 244610"/>
                      <a:gd name="connsiteY1" fmla="*/ 23127 h 23126"/>
                      <a:gd name="connsiteX2" fmla="*/ 244611 w 244610"/>
                      <a:gd name="connsiteY2" fmla="*/ 23127 h 23126"/>
                      <a:gd name="connsiteX3" fmla="*/ 242832 w 244610"/>
                      <a:gd name="connsiteY3" fmla="*/ 0 h 23126"/>
                    </a:gdLst>
                    <a:ahLst/>
                    <a:cxnLst>
                      <a:cxn ang="0">
                        <a:pos x="connsiteX0" y="connsiteY0"/>
                      </a:cxn>
                      <a:cxn ang="0">
                        <a:pos x="connsiteX1" y="connsiteY1"/>
                      </a:cxn>
                      <a:cxn ang="0">
                        <a:pos x="connsiteX2" y="connsiteY2"/>
                      </a:cxn>
                      <a:cxn ang="0">
                        <a:pos x="connsiteX3" y="connsiteY3"/>
                      </a:cxn>
                    </a:cxnLst>
                    <a:rect l="l" t="t" r="r" b="b"/>
                    <a:pathLst>
                      <a:path w="244610" h="23126">
                        <a:moveTo>
                          <a:pt x="0" y="0"/>
                        </a:moveTo>
                        <a:lnTo>
                          <a:pt x="889" y="23127"/>
                        </a:lnTo>
                        <a:lnTo>
                          <a:pt x="244611" y="23127"/>
                        </a:lnTo>
                        <a:lnTo>
                          <a:pt x="24283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05" name="Freeform: Shape 504">
                    <a:extLst>
                      <a:ext uri="{FF2B5EF4-FFF2-40B4-BE49-F238E27FC236}">
                        <a16:creationId xmlns:a16="http://schemas.microsoft.com/office/drawing/2014/main" id="{34CB3F24-3B27-4657-C1E6-DE3D2E19623F}"/>
                      </a:ext>
                    </a:extLst>
                  </p:cNvPr>
                  <p:cNvSpPr/>
                  <p:nvPr/>
                </p:nvSpPr>
                <p:spPr>
                  <a:xfrm>
                    <a:off x="3477328" y="1580631"/>
                    <a:ext cx="247279" cy="26684"/>
                  </a:xfrm>
                  <a:custGeom>
                    <a:avLst/>
                    <a:gdLst>
                      <a:gd name="connsiteX0" fmla="*/ 247279 w 247279"/>
                      <a:gd name="connsiteY0" fmla="*/ 26685 h 26684"/>
                      <a:gd name="connsiteX1" fmla="*/ 890 w 247279"/>
                      <a:gd name="connsiteY1" fmla="*/ 26685 h 26684"/>
                      <a:gd name="connsiteX2" fmla="*/ 0 w 247279"/>
                      <a:gd name="connsiteY2" fmla="*/ 0 h 26684"/>
                      <a:gd name="connsiteX3" fmla="*/ 245500 w 247279"/>
                      <a:gd name="connsiteY3" fmla="*/ 0 h 26684"/>
                      <a:gd name="connsiteX4" fmla="*/ 247279 w 247279"/>
                      <a:gd name="connsiteY4" fmla="*/ 26685 h 26684"/>
                      <a:gd name="connsiteX5" fmla="*/ 3558 w 247279"/>
                      <a:gd name="connsiteY5" fmla="*/ 24016 h 26684"/>
                      <a:gd name="connsiteX6" fmla="*/ 243721 w 247279"/>
                      <a:gd name="connsiteY6" fmla="*/ 24016 h 26684"/>
                      <a:gd name="connsiteX7" fmla="*/ 241942 w 247279"/>
                      <a:gd name="connsiteY7" fmla="*/ 3558 h 26684"/>
                      <a:gd name="connsiteX8" fmla="*/ 2668 w 247279"/>
                      <a:gd name="connsiteY8" fmla="*/ 3558 h 26684"/>
                      <a:gd name="connsiteX9" fmla="*/ 3558 w 247279"/>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79" h="26684">
                        <a:moveTo>
                          <a:pt x="247279" y="26685"/>
                        </a:moveTo>
                        <a:lnTo>
                          <a:pt x="890" y="26685"/>
                        </a:lnTo>
                        <a:lnTo>
                          <a:pt x="0" y="0"/>
                        </a:lnTo>
                        <a:lnTo>
                          <a:pt x="245500" y="0"/>
                        </a:lnTo>
                        <a:lnTo>
                          <a:pt x="247279" y="26685"/>
                        </a:lnTo>
                        <a:close/>
                        <a:moveTo>
                          <a:pt x="3558" y="24016"/>
                        </a:moveTo>
                        <a:lnTo>
                          <a:pt x="243721" y="24016"/>
                        </a:lnTo>
                        <a:lnTo>
                          <a:pt x="241942"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29" name="Freeform: Shape 428">
                  <a:extLst>
                    <a:ext uri="{FF2B5EF4-FFF2-40B4-BE49-F238E27FC236}">
                      <a16:creationId xmlns:a16="http://schemas.microsoft.com/office/drawing/2014/main" id="{58E3EC59-A74B-17CC-BAFB-7A7DEE8DDACD}"/>
                    </a:ext>
                  </a:extLst>
                </p:cNvPr>
                <p:cNvSpPr/>
                <p:nvPr/>
              </p:nvSpPr>
              <p:spPr>
                <a:xfrm>
                  <a:off x="3737950" y="1582410"/>
                  <a:ext cx="240163" cy="23126"/>
                </a:xfrm>
                <a:custGeom>
                  <a:avLst/>
                  <a:gdLst>
                    <a:gd name="connsiteX0" fmla="*/ 0 w 240163"/>
                    <a:gd name="connsiteY0" fmla="*/ 0 h 23126"/>
                    <a:gd name="connsiteX1" fmla="*/ 1779 w 240163"/>
                    <a:gd name="connsiteY1" fmla="*/ 23127 h 23126"/>
                    <a:gd name="connsiteX2" fmla="*/ 240163 w 240163"/>
                    <a:gd name="connsiteY2" fmla="*/ 23127 h 23126"/>
                    <a:gd name="connsiteX3" fmla="*/ 239274 w 240163"/>
                    <a:gd name="connsiteY3" fmla="*/ 0 h 23126"/>
                  </a:gdLst>
                  <a:ahLst/>
                  <a:cxnLst>
                    <a:cxn ang="0">
                      <a:pos x="connsiteX0" y="connsiteY0"/>
                    </a:cxn>
                    <a:cxn ang="0">
                      <a:pos x="connsiteX1" y="connsiteY1"/>
                    </a:cxn>
                    <a:cxn ang="0">
                      <a:pos x="connsiteX2" y="connsiteY2"/>
                    </a:cxn>
                    <a:cxn ang="0">
                      <a:pos x="connsiteX3" y="connsiteY3"/>
                    </a:cxn>
                  </a:cxnLst>
                  <a:rect l="l" t="t" r="r" b="b"/>
                  <a:pathLst>
                    <a:path w="240163" h="23126">
                      <a:moveTo>
                        <a:pt x="0" y="0"/>
                      </a:moveTo>
                      <a:lnTo>
                        <a:pt x="1779" y="23127"/>
                      </a:lnTo>
                      <a:lnTo>
                        <a:pt x="240163" y="23127"/>
                      </a:lnTo>
                      <a:lnTo>
                        <a:pt x="239274"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30" name="Graphic 299">
                  <a:extLst>
                    <a:ext uri="{FF2B5EF4-FFF2-40B4-BE49-F238E27FC236}">
                      <a16:creationId xmlns:a16="http://schemas.microsoft.com/office/drawing/2014/main" id="{CABA777F-7237-5959-A69F-95ABC99B8386}"/>
                    </a:ext>
                  </a:extLst>
                </p:cNvPr>
                <p:cNvGrpSpPr/>
                <p:nvPr/>
              </p:nvGrpSpPr>
              <p:grpSpPr>
                <a:xfrm>
                  <a:off x="3263850" y="1580631"/>
                  <a:ext cx="122750" cy="26684"/>
                  <a:chOff x="3263850" y="1580631"/>
                  <a:chExt cx="122750" cy="26684"/>
                </a:xfrm>
              </p:grpSpPr>
              <p:sp>
                <p:nvSpPr>
                  <p:cNvPr id="502" name="Freeform: Shape 501">
                    <a:extLst>
                      <a:ext uri="{FF2B5EF4-FFF2-40B4-BE49-F238E27FC236}">
                        <a16:creationId xmlns:a16="http://schemas.microsoft.com/office/drawing/2014/main" id="{894A0D5C-405D-D471-BC16-FA963D7403A0}"/>
                      </a:ext>
                    </a:extLst>
                  </p:cNvPr>
                  <p:cNvSpPr/>
                  <p:nvPr/>
                </p:nvSpPr>
                <p:spPr>
                  <a:xfrm>
                    <a:off x="3264739" y="1582410"/>
                    <a:ext cx="120081" cy="23126"/>
                  </a:xfrm>
                  <a:custGeom>
                    <a:avLst/>
                    <a:gdLst>
                      <a:gd name="connsiteX0" fmla="*/ 889 w 120081"/>
                      <a:gd name="connsiteY0" fmla="*/ 0 h 23126"/>
                      <a:gd name="connsiteX1" fmla="*/ 0 w 120081"/>
                      <a:gd name="connsiteY1" fmla="*/ 23127 h 23126"/>
                      <a:gd name="connsiteX2" fmla="*/ 120082 w 120081"/>
                      <a:gd name="connsiteY2" fmla="*/ 23127 h 23126"/>
                      <a:gd name="connsiteX3" fmla="*/ 120082 w 120081"/>
                      <a:gd name="connsiteY3" fmla="*/ 0 h 23126"/>
                    </a:gdLst>
                    <a:ahLst/>
                    <a:cxnLst>
                      <a:cxn ang="0">
                        <a:pos x="connsiteX0" y="connsiteY0"/>
                      </a:cxn>
                      <a:cxn ang="0">
                        <a:pos x="connsiteX1" y="connsiteY1"/>
                      </a:cxn>
                      <a:cxn ang="0">
                        <a:pos x="connsiteX2" y="connsiteY2"/>
                      </a:cxn>
                      <a:cxn ang="0">
                        <a:pos x="connsiteX3" y="connsiteY3"/>
                      </a:cxn>
                    </a:cxnLst>
                    <a:rect l="l" t="t" r="r" b="b"/>
                    <a:pathLst>
                      <a:path w="120081" h="23126">
                        <a:moveTo>
                          <a:pt x="889" y="0"/>
                        </a:moveTo>
                        <a:lnTo>
                          <a:pt x="0" y="23127"/>
                        </a:lnTo>
                        <a:lnTo>
                          <a:pt x="120082" y="23127"/>
                        </a:lnTo>
                        <a:lnTo>
                          <a:pt x="12008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03" name="Freeform: Shape 502">
                    <a:extLst>
                      <a:ext uri="{FF2B5EF4-FFF2-40B4-BE49-F238E27FC236}">
                        <a16:creationId xmlns:a16="http://schemas.microsoft.com/office/drawing/2014/main" id="{38F05E7A-5064-9E82-C181-C60DD851F273}"/>
                      </a:ext>
                    </a:extLst>
                  </p:cNvPr>
                  <p:cNvSpPr/>
                  <p:nvPr/>
                </p:nvSpPr>
                <p:spPr>
                  <a:xfrm>
                    <a:off x="3263850" y="1580631"/>
                    <a:ext cx="122750" cy="26684"/>
                  </a:xfrm>
                  <a:custGeom>
                    <a:avLst/>
                    <a:gdLst>
                      <a:gd name="connsiteX0" fmla="*/ 122750 w 122750"/>
                      <a:gd name="connsiteY0" fmla="*/ 26685 h 26684"/>
                      <a:gd name="connsiteX1" fmla="*/ 0 w 122750"/>
                      <a:gd name="connsiteY1" fmla="*/ 26685 h 26684"/>
                      <a:gd name="connsiteX2" fmla="*/ 0 w 122750"/>
                      <a:gd name="connsiteY2" fmla="*/ 0 h 26684"/>
                      <a:gd name="connsiteX3" fmla="*/ 122750 w 122750"/>
                      <a:gd name="connsiteY3" fmla="*/ 0 h 26684"/>
                      <a:gd name="connsiteX4" fmla="*/ 122750 w 122750"/>
                      <a:gd name="connsiteY4" fmla="*/ 26685 h 26684"/>
                      <a:gd name="connsiteX5" fmla="*/ 2668 w 122750"/>
                      <a:gd name="connsiteY5" fmla="*/ 24016 h 26684"/>
                      <a:gd name="connsiteX6" fmla="*/ 119192 w 122750"/>
                      <a:gd name="connsiteY6" fmla="*/ 24016 h 26684"/>
                      <a:gd name="connsiteX7" fmla="*/ 119192 w 122750"/>
                      <a:gd name="connsiteY7" fmla="*/ 3558 h 26684"/>
                      <a:gd name="connsiteX8" fmla="*/ 2668 w 122750"/>
                      <a:gd name="connsiteY8" fmla="*/ 3558 h 26684"/>
                      <a:gd name="connsiteX9" fmla="*/ 2668 w 12275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750" h="26684">
                        <a:moveTo>
                          <a:pt x="122750" y="26685"/>
                        </a:moveTo>
                        <a:lnTo>
                          <a:pt x="0" y="26685"/>
                        </a:lnTo>
                        <a:lnTo>
                          <a:pt x="0" y="0"/>
                        </a:lnTo>
                        <a:lnTo>
                          <a:pt x="122750" y="0"/>
                        </a:lnTo>
                        <a:lnTo>
                          <a:pt x="122750" y="26685"/>
                        </a:lnTo>
                        <a:close/>
                        <a:moveTo>
                          <a:pt x="2668" y="24016"/>
                        </a:moveTo>
                        <a:lnTo>
                          <a:pt x="119192" y="24016"/>
                        </a:lnTo>
                        <a:lnTo>
                          <a:pt x="119192" y="3558"/>
                        </a:lnTo>
                        <a:lnTo>
                          <a:pt x="2668" y="3558"/>
                        </a:lnTo>
                        <a:lnTo>
                          <a:pt x="266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31" name="Graphic 299">
                  <a:extLst>
                    <a:ext uri="{FF2B5EF4-FFF2-40B4-BE49-F238E27FC236}">
                      <a16:creationId xmlns:a16="http://schemas.microsoft.com/office/drawing/2014/main" id="{B135F606-1F96-2BD6-4EB2-99AF4F238B1C}"/>
                    </a:ext>
                  </a:extLst>
                </p:cNvPr>
                <p:cNvGrpSpPr/>
                <p:nvPr/>
              </p:nvGrpSpPr>
              <p:grpSpPr>
                <a:xfrm>
                  <a:off x="3118862" y="1509471"/>
                  <a:ext cx="197467" cy="26684"/>
                  <a:chOff x="3118862" y="1509471"/>
                  <a:chExt cx="197467" cy="26684"/>
                </a:xfrm>
              </p:grpSpPr>
              <p:sp>
                <p:nvSpPr>
                  <p:cNvPr id="500" name="Freeform: Shape 499">
                    <a:extLst>
                      <a:ext uri="{FF2B5EF4-FFF2-40B4-BE49-F238E27FC236}">
                        <a16:creationId xmlns:a16="http://schemas.microsoft.com/office/drawing/2014/main" id="{01397E3C-D91E-FCC6-C856-D93E45B9AC3F}"/>
                      </a:ext>
                    </a:extLst>
                  </p:cNvPr>
                  <p:cNvSpPr/>
                  <p:nvPr/>
                </p:nvSpPr>
                <p:spPr>
                  <a:xfrm>
                    <a:off x="3119752" y="1511250"/>
                    <a:ext cx="194799" cy="23126"/>
                  </a:xfrm>
                  <a:custGeom>
                    <a:avLst/>
                    <a:gdLst>
                      <a:gd name="connsiteX0" fmla="*/ 0 w 194799"/>
                      <a:gd name="connsiteY0" fmla="*/ 0 h 23126"/>
                      <a:gd name="connsiteX1" fmla="*/ 0 w 194799"/>
                      <a:gd name="connsiteY1" fmla="*/ 23127 h 23126"/>
                      <a:gd name="connsiteX2" fmla="*/ 194799 w 194799"/>
                      <a:gd name="connsiteY2" fmla="*/ 23127 h 23126"/>
                      <a:gd name="connsiteX3" fmla="*/ 194799 w 194799"/>
                      <a:gd name="connsiteY3" fmla="*/ 0 h 23126"/>
                    </a:gdLst>
                    <a:ahLst/>
                    <a:cxnLst>
                      <a:cxn ang="0">
                        <a:pos x="connsiteX0" y="connsiteY0"/>
                      </a:cxn>
                      <a:cxn ang="0">
                        <a:pos x="connsiteX1" y="connsiteY1"/>
                      </a:cxn>
                      <a:cxn ang="0">
                        <a:pos x="connsiteX2" y="connsiteY2"/>
                      </a:cxn>
                      <a:cxn ang="0">
                        <a:pos x="connsiteX3" y="connsiteY3"/>
                      </a:cxn>
                    </a:cxnLst>
                    <a:rect l="l" t="t" r="r" b="b"/>
                    <a:pathLst>
                      <a:path w="194799" h="23126">
                        <a:moveTo>
                          <a:pt x="0" y="0"/>
                        </a:moveTo>
                        <a:lnTo>
                          <a:pt x="0" y="23127"/>
                        </a:lnTo>
                        <a:lnTo>
                          <a:pt x="194799" y="23127"/>
                        </a:lnTo>
                        <a:lnTo>
                          <a:pt x="19479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501" name="Freeform: Shape 500">
                    <a:extLst>
                      <a:ext uri="{FF2B5EF4-FFF2-40B4-BE49-F238E27FC236}">
                        <a16:creationId xmlns:a16="http://schemas.microsoft.com/office/drawing/2014/main" id="{EC48F8A5-1614-F97C-9BBE-00B94C729D59}"/>
                      </a:ext>
                    </a:extLst>
                  </p:cNvPr>
                  <p:cNvSpPr/>
                  <p:nvPr/>
                </p:nvSpPr>
                <p:spPr>
                  <a:xfrm>
                    <a:off x="3118862" y="1509471"/>
                    <a:ext cx="197467" cy="26684"/>
                  </a:xfrm>
                  <a:custGeom>
                    <a:avLst/>
                    <a:gdLst>
                      <a:gd name="connsiteX0" fmla="*/ 197468 w 197467"/>
                      <a:gd name="connsiteY0" fmla="*/ 26685 h 26684"/>
                      <a:gd name="connsiteX1" fmla="*/ 0 w 197467"/>
                      <a:gd name="connsiteY1" fmla="*/ 26685 h 26684"/>
                      <a:gd name="connsiteX2" fmla="*/ 0 w 197467"/>
                      <a:gd name="connsiteY2" fmla="*/ 0 h 26684"/>
                      <a:gd name="connsiteX3" fmla="*/ 197468 w 197467"/>
                      <a:gd name="connsiteY3" fmla="*/ 0 h 26684"/>
                      <a:gd name="connsiteX4" fmla="*/ 197468 w 197467"/>
                      <a:gd name="connsiteY4" fmla="*/ 26685 h 26684"/>
                      <a:gd name="connsiteX5" fmla="*/ 2669 w 197467"/>
                      <a:gd name="connsiteY5" fmla="*/ 24016 h 26684"/>
                      <a:gd name="connsiteX6" fmla="*/ 193910 w 197467"/>
                      <a:gd name="connsiteY6" fmla="*/ 24016 h 26684"/>
                      <a:gd name="connsiteX7" fmla="*/ 193910 w 197467"/>
                      <a:gd name="connsiteY7" fmla="*/ 3558 h 26684"/>
                      <a:gd name="connsiteX8" fmla="*/ 2669 w 197467"/>
                      <a:gd name="connsiteY8" fmla="*/ 3558 h 26684"/>
                      <a:gd name="connsiteX9" fmla="*/ 2669 w 197467"/>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67" h="26684">
                        <a:moveTo>
                          <a:pt x="197468" y="26685"/>
                        </a:moveTo>
                        <a:lnTo>
                          <a:pt x="0" y="26685"/>
                        </a:lnTo>
                        <a:lnTo>
                          <a:pt x="0" y="0"/>
                        </a:lnTo>
                        <a:lnTo>
                          <a:pt x="197468" y="0"/>
                        </a:lnTo>
                        <a:lnTo>
                          <a:pt x="197468" y="26685"/>
                        </a:lnTo>
                        <a:close/>
                        <a:moveTo>
                          <a:pt x="2669" y="24016"/>
                        </a:moveTo>
                        <a:lnTo>
                          <a:pt x="193910" y="24016"/>
                        </a:lnTo>
                        <a:lnTo>
                          <a:pt x="193910" y="3558"/>
                        </a:lnTo>
                        <a:lnTo>
                          <a:pt x="2669" y="3558"/>
                        </a:lnTo>
                        <a:lnTo>
                          <a:pt x="2669"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32" name="Graphic 299">
                  <a:extLst>
                    <a:ext uri="{FF2B5EF4-FFF2-40B4-BE49-F238E27FC236}">
                      <a16:creationId xmlns:a16="http://schemas.microsoft.com/office/drawing/2014/main" id="{6DDD6706-D475-3090-D1FB-845E220F3F53}"/>
                    </a:ext>
                  </a:extLst>
                </p:cNvPr>
                <p:cNvGrpSpPr/>
                <p:nvPr/>
              </p:nvGrpSpPr>
              <p:grpSpPr>
                <a:xfrm>
                  <a:off x="3335009" y="1509471"/>
                  <a:ext cx="52480" cy="26684"/>
                  <a:chOff x="3335009" y="1509471"/>
                  <a:chExt cx="52480" cy="26684"/>
                </a:xfrm>
              </p:grpSpPr>
              <p:sp>
                <p:nvSpPr>
                  <p:cNvPr id="498" name="Freeform: Shape 497">
                    <a:extLst>
                      <a:ext uri="{FF2B5EF4-FFF2-40B4-BE49-F238E27FC236}">
                        <a16:creationId xmlns:a16="http://schemas.microsoft.com/office/drawing/2014/main" id="{CA9602FB-A24F-7266-F105-DF639C3726BF}"/>
                      </a:ext>
                    </a:extLst>
                  </p:cNvPr>
                  <p:cNvSpPr/>
                  <p:nvPr/>
                </p:nvSpPr>
                <p:spPr>
                  <a:xfrm>
                    <a:off x="3336788" y="1511250"/>
                    <a:ext cx="49811" cy="23126"/>
                  </a:xfrm>
                  <a:custGeom>
                    <a:avLst/>
                    <a:gdLst>
                      <a:gd name="connsiteX0" fmla="*/ 0 w 49811"/>
                      <a:gd name="connsiteY0" fmla="*/ 0 h 23126"/>
                      <a:gd name="connsiteX1" fmla="*/ 0 w 49811"/>
                      <a:gd name="connsiteY1" fmla="*/ 23127 h 23126"/>
                      <a:gd name="connsiteX2" fmla="*/ 48922 w 49811"/>
                      <a:gd name="connsiteY2" fmla="*/ 23127 h 23126"/>
                      <a:gd name="connsiteX3" fmla="*/ 49812 w 49811"/>
                      <a:gd name="connsiteY3" fmla="*/ 0 h 23126"/>
                    </a:gdLst>
                    <a:ahLst/>
                    <a:cxnLst>
                      <a:cxn ang="0">
                        <a:pos x="connsiteX0" y="connsiteY0"/>
                      </a:cxn>
                      <a:cxn ang="0">
                        <a:pos x="connsiteX1" y="connsiteY1"/>
                      </a:cxn>
                      <a:cxn ang="0">
                        <a:pos x="connsiteX2" y="connsiteY2"/>
                      </a:cxn>
                      <a:cxn ang="0">
                        <a:pos x="connsiteX3" y="connsiteY3"/>
                      </a:cxn>
                    </a:cxnLst>
                    <a:rect l="l" t="t" r="r" b="b"/>
                    <a:pathLst>
                      <a:path w="49811" h="23126">
                        <a:moveTo>
                          <a:pt x="0" y="0"/>
                        </a:moveTo>
                        <a:lnTo>
                          <a:pt x="0" y="23127"/>
                        </a:lnTo>
                        <a:lnTo>
                          <a:pt x="48922" y="23127"/>
                        </a:lnTo>
                        <a:lnTo>
                          <a:pt x="4981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99" name="Freeform: Shape 498">
                    <a:extLst>
                      <a:ext uri="{FF2B5EF4-FFF2-40B4-BE49-F238E27FC236}">
                        <a16:creationId xmlns:a16="http://schemas.microsoft.com/office/drawing/2014/main" id="{001E7A8B-3531-8504-DAC8-05F0C132901F}"/>
                      </a:ext>
                    </a:extLst>
                  </p:cNvPr>
                  <p:cNvSpPr/>
                  <p:nvPr/>
                </p:nvSpPr>
                <p:spPr>
                  <a:xfrm>
                    <a:off x="3335009" y="1509471"/>
                    <a:ext cx="52480" cy="26684"/>
                  </a:xfrm>
                  <a:custGeom>
                    <a:avLst/>
                    <a:gdLst>
                      <a:gd name="connsiteX0" fmla="*/ 52480 w 52480"/>
                      <a:gd name="connsiteY0" fmla="*/ 26685 h 26684"/>
                      <a:gd name="connsiteX1" fmla="*/ 0 w 52480"/>
                      <a:gd name="connsiteY1" fmla="*/ 26685 h 26684"/>
                      <a:gd name="connsiteX2" fmla="*/ 0 w 52480"/>
                      <a:gd name="connsiteY2" fmla="*/ 0 h 26684"/>
                      <a:gd name="connsiteX3" fmla="*/ 52480 w 52480"/>
                      <a:gd name="connsiteY3" fmla="*/ 0 h 26684"/>
                      <a:gd name="connsiteX4" fmla="*/ 52480 w 52480"/>
                      <a:gd name="connsiteY4" fmla="*/ 26685 h 26684"/>
                      <a:gd name="connsiteX5" fmla="*/ 3558 w 52480"/>
                      <a:gd name="connsiteY5" fmla="*/ 24016 h 26684"/>
                      <a:gd name="connsiteX6" fmla="*/ 49812 w 52480"/>
                      <a:gd name="connsiteY6" fmla="*/ 24016 h 26684"/>
                      <a:gd name="connsiteX7" fmla="*/ 49812 w 52480"/>
                      <a:gd name="connsiteY7" fmla="*/ 3558 h 26684"/>
                      <a:gd name="connsiteX8" fmla="*/ 3558 w 52480"/>
                      <a:gd name="connsiteY8" fmla="*/ 3558 h 26684"/>
                      <a:gd name="connsiteX9" fmla="*/ 3558 w 5248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80" h="26684">
                        <a:moveTo>
                          <a:pt x="52480" y="26685"/>
                        </a:moveTo>
                        <a:lnTo>
                          <a:pt x="0" y="26685"/>
                        </a:lnTo>
                        <a:lnTo>
                          <a:pt x="0" y="0"/>
                        </a:lnTo>
                        <a:lnTo>
                          <a:pt x="52480" y="0"/>
                        </a:lnTo>
                        <a:lnTo>
                          <a:pt x="52480" y="26685"/>
                        </a:lnTo>
                        <a:close/>
                        <a:moveTo>
                          <a:pt x="3558" y="24016"/>
                        </a:moveTo>
                        <a:lnTo>
                          <a:pt x="49812" y="24016"/>
                        </a:lnTo>
                        <a:lnTo>
                          <a:pt x="49812" y="3558"/>
                        </a:lnTo>
                        <a:lnTo>
                          <a:pt x="355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33" name="Freeform: Shape 432">
                  <a:extLst>
                    <a:ext uri="{FF2B5EF4-FFF2-40B4-BE49-F238E27FC236}">
                      <a16:creationId xmlns:a16="http://schemas.microsoft.com/office/drawing/2014/main" id="{13B2CAE2-B520-19E0-4D51-F4A1FDF459E6}"/>
                    </a:ext>
                  </a:extLst>
                </p:cNvPr>
                <p:cNvSpPr/>
                <p:nvPr/>
              </p:nvSpPr>
              <p:spPr>
                <a:xfrm>
                  <a:off x="3289645" y="1440090"/>
                  <a:ext cx="98733" cy="24016"/>
                </a:xfrm>
                <a:custGeom>
                  <a:avLst/>
                  <a:gdLst>
                    <a:gd name="connsiteX0" fmla="*/ 0 w 98733"/>
                    <a:gd name="connsiteY0" fmla="*/ 0 h 24016"/>
                    <a:gd name="connsiteX1" fmla="*/ 0 w 98733"/>
                    <a:gd name="connsiteY1" fmla="*/ 24016 h 24016"/>
                    <a:gd name="connsiteX2" fmla="*/ 98734 w 98733"/>
                    <a:gd name="connsiteY2" fmla="*/ 24016 h 24016"/>
                    <a:gd name="connsiteX3" fmla="*/ 98734 w 98733"/>
                    <a:gd name="connsiteY3" fmla="*/ 0 h 24016"/>
                  </a:gdLst>
                  <a:ahLst/>
                  <a:cxnLst>
                    <a:cxn ang="0">
                      <a:pos x="connsiteX0" y="connsiteY0"/>
                    </a:cxn>
                    <a:cxn ang="0">
                      <a:pos x="connsiteX1" y="connsiteY1"/>
                    </a:cxn>
                    <a:cxn ang="0">
                      <a:pos x="connsiteX2" y="connsiteY2"/>
                    </a:cxn>
                    <a:cxn ang="0">
                      <a:pos x="connsiteX3" y="connsiteY3"/>
                    </a:cxn>
                  </a:cxnLst>
                  <a:rect l="l" t="t" r="r" b="b"/>
                  <a:pathLst>
                    <a:path w="98733" h="24016">
                      <a:moveTo>
                        <a:pt x="0" y="0"/>
                      </a:moveTo>
                      <a:lnTo>
                        <a:pt x="0" y="24016"/>
                      </a:lnTo>
                      <a:lnTo>
                        <a:pt x="98734" y="24016"/>
                      </a:lnTo>
                      <a:lnTo>
                        <a:pt x="98734"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34" name="Freeform: Shape 433">
                  <a:extLst>
                    <a:ext uri="{FF2B5EF4-FFF2-40B4-BE49-F238E27FC236}">
                      <a16:creationId xmlns:a16="http://schemas.microsoft.com/office/drawing/2014/main" id="{106D1888-241B-4376-519B-FA24BF3AEB6B}"/>
                    </a:ext>
                  </a:extLst>
                </p:cNvPr>
                <p:cNvSpPr/>
                <p:nvPr/>
              </p:nvSpPr>
              <p:spPr>
                <a:xfrm>
                  <a:off x="3172232" y="1440090"/>
                  <a:ext cx="96954" cy="24016"/>
                </a:xfrm>
                <a:custGeom>
                  <a:avLst/>
                  <a:gdLst>
                    <a:gd name="connsiteX0" fmla="*/ 0 w 96954"/>
                    <a:gd name="connsiteY0" fmla="*/ 0 h 24016"/>
                    <a:gd name="connsiteX1" fmla="*/ 0 w 96954"/>
                    <a:gd name="connsiteY1" fmla="*/ 24016 h 24016"/>
                    <a:gd name="connsiteX2" fmla="*/ 96955 w 96954"/>
                    <a:gd name="connsiteY2" fmla="*/ 24016 h 24016"/>
                    <a:gd name="connsiteX3" fmla="*/ 96955 w 96954"/>
                    <a:gd name="connsiteY3" fmla="*/ 0 h 24016"/>
                  </a:gdLst>
                  <a:ahLst/>
                  <a:cxnLst>
                    <a:cxn ang="0">
                      <a:pos x="connsiteX0" y="connsiteY0"/>
                    </a:cxn>
                    <a:cxn ang="0">
                      <a:pos x="connsiteX1" y="connsiteY1"/>
                    </a:cxn>
                    <a:cxn ang="0">
                      <a:pos x="connsiteX2" y="connsiteY2"/>
                    </a:cxn>
                    <a:cxn ang="0">
                      <a:pos x="connsiteX3" y="connsiteY3"/>
                    </a:cxn>
                  </a:cxnLst>
                  <a:rect l="l" t="t" r="r" b="b"/>
                  <a:pathLst>
                    <a:path w="96954" h="24016">
                      <a:moveTo>
                        <a:pt x="0" y="0"/>
                      </a:moveTo>
                      <a:lnTo>
                        <a:pt x="0" y="24016"/>
                      </a:lnTo>
                      <a:lnTo>
                        <a:pt x="96955" y="24016"/>
                      </a:lnTo>
                      <a:lnTo>
                        <a:pt x="96955"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35" name="Graphic 299">
                  <a:extLst>
                    <a:ext uri="{FF2B5EF4-FFF2-40B4-BE49-F238E27FC236}">
                      <a16:creationId xmlns:a16="http://schemas.microsoft.com/office/drawing/2014/main" id="{816D69A2-1203-BC23-F444-8915CE5D89AC}"/>
                    </a:ext>
                  </a:extLst>
                </p:cNvPr>
                <p:cNvGrpSpPr/>
                <p:nvPr/>
              </p:nvGrpSpPr>
              <p:grpSpPr>
                <a:xfrm>
                  <a:off x="3262071" y="1846589"/>
                  <a:ext cx="122750" cy="26684"/>
                  <a:chOff x="3262071" y="1846589"/>
                  <a:chExt cx="122750" cy="26684"/>
                </a:xfrm>
              </p:grpSpPr>
              <p:sp>
                <p:nvSpPr>
                  <p:cNvPr id="496" name="Freeform: Shape 495">
                    <a:extLst>
                      <a:ext uri="{FF2B5EF4-FFF2-40B4-BE49-F238E27FC236}">
                        <a16:creationId xmlns:a16="http://schemas.microsoft.com/office/drawing/2014/main" id="{47BEB256-D3ED-61FD-3EA2-189B58F41A3D}"/>
                      </a:ext>
                    </a:extLst>
                  </p:cNvPr>
                  <p:cNvSpPr/>
                  <p:nvPr/>
                </p:nvSpPr>
                <p:spPr>
                  <a:xfrm>
                    <a:off x="3263850" y="1848368"/>
                    <a:ext cx="119192" cy="23126"/>
                  </a:xfrm>
                  <a:custGeom>
                    <a:avLst/>
                    <a:gdLst>
                      <a:gd name="connsiteX0" fmla="*/ 0 w 119192"/>
                      <a:gd name="connsiteY0" fmla="*/ 0 h 23126"/>
                      <a:gd name="connsiteX1" fmla="*/ 0 w 119192"/>
                      <a:gd name="connsiteY1" fmla="*/ 23127 h 23126"/>
                      <a:gd name="connsiteX2" fmla="*/ 119192 w 119192"/>
                      <a:gd name="connsiteY2" fmla="*/ 23127 h 23126"/>
                      <a:gd name="connsiteX3" fmla="*/ 119192 w 119192"/>
                      <a:gd name="connsiteY3" fmla="*/ 0 h 23126"/>
                    </a:gdLst>
                    <a:ahLst/>
                    <a:cxnLst>
                      <a:cxn ang="0">
                        <a:pos x="connsiteX0" y="connsiteY0"/>
                      </a:cxn>
                      <a:cxn ang="0">
                        <a:pos x="connsiteX1" y="connsiteY1"/>
                      </a:cxn>
                      <a:cxn ang="0">
                        <a:pos x="connsiteX2" y="connsiteY2"/>
                      </a:cxn>
                      <a:cxn ang="0">
                        <a:pos x="connsiteX3" y="connsiteY3"/>
                      </a:cxn>
                    </a:cxnLst>
                    <a:rect l="l" t="t" r="r" b="b"/>
                    <a:pathLst>
                      <a:path w="119192" h="23126">
                        <a:moveTo>
                          <a:pt x="0" y="0"/>
                        </a:moveTo>
                        <a:lnTo>
                          <a:pt x="0" y="23127"/>
                        </a:lnTo>
                        <a:lnTo>
                          <a:pt x="119192" y="23127"/>
                        </a:lnTo>
                        <a:lnTo>
                          <a:pt x="11919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97" name="Freeform: Shape 496">
                    <a:extLst>
                      <a:ext uri="{FF2B5EF4-FFF2-40B4-BE49-F238E27FC236}">
                        <a16:creationId xmlns:a16="http://schemas.microsoft.com/office/drawing/2014/main" id="{7D2D4160-2741-14F3-FF26-80173443F1C2}"/>
                      </a:ext>
                    </a:extLst>
                  </p:cNvPr>
                  <p:cNvSpPr/>
                  <p:nvPr/>
                </p:nvSpPr>
                <p:spPr>
                  <a:xfrm>
                    <a:off x="3262071" y="1846589"/>
                    <a:ext cx="122750" cy="26684"/>
                  </a:xfrm>
                  <a:custGeom>
                    <a:avLst/>
                    <a:gdLst>
                      <a:gd name="connsiteX0" fmla="*/ 122750 w 122750"/>
                      <a:gd name="connsiteY0" fmla="*/ 26685 h 26684"/>
                      <a:gd name="connsiteX1" fmla="*/ 0 w 122750"/>
                      <a:gd name="connsiteY1" fmla="*/ 26685 h 26684"/>
                      <a:gd name="connsiteX2" fmla="*/ 0 w 122750"/>
                      <a:gd name="connsiteY2" fmla="*/ 0 h 26684"/>
                      <a:gd name="connsiteX3" fmla="*/ 122750 w 122750"/>
                      <a:gd name="connsiteY3" fmla="*/ 0 h 26684"/>
                      <a:gd name="connsiteX4" fmla="*/ 122750 w 122750"/>
                      <a:gd name="connsiteY4" fmla="*/ 26685 h 26684"/>
                      <a:gd name="connsiteX5" fmla="*/ 3558 w 122750"/>
                      <a:gd name="connsiteY5" fmla="*/ 23127 h 26684"/>
                      <a:gd name="connsiteX6" fmla="*/ 120082 w 122750"/>
                      <a:gd name="connsiteY6" fmla="*/ 23127 h 26684"/>
                      <a:gd name="connsiteX7" fmla="*/ 120082 w 122750"/>
                      <a:gd name="connsiteY7" fmla="*/ 2668 h 26684"/>
                      <a:gd name="connsiteX8" fmla="*/ 3558 w 122750"/>
                      <a:gd name="connsiteY8" fmla="*/ 2668 h 26684"/>
                      <a:gd name="connsiteX9" fmla="*/ 3558 w 122750"/>
                      <a:gd name="connsiteY9" fmla="*/ 23127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750" h="26684">
                        <a:moveTo>
                          <a:pt x="122750" y="26685"/>
                        </a:moveTo>
                        <a:lnTo>
                          <a:pt x="0" y="26685"/>
                        </a:lnTo>
                        <a:lnTo>
                          <a:pt x="0" y="0"/>
                        </a:lnTo>
                        <a:lnTo>
                          <a:pt x="122750" y="0"/>
                        </a:lnTo>
                        <a:lnTo>
                          <a:pt x="122750" y="26685"/>
                        </a:lnTo>
                        <a:close/>
                        <a:moveTo>
                          <a:pt x="3558" y="23127"/>
                        </a:moveTo>
                        <a:lnTo>
                          <a:pt x="120082" y="23127"/>
                        </a:lnTo>
                        <a:lnTo>
                          <a:pt x="120082" y="2668"/>
                        </a:lnTo>
                        <a:lnTo>
                          <a:pt x="3558" y="2668"/>
                        </a:lnTo>
                        <a:lnTo>
                          <a:pt x="3558" y="231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36" name="Graphic 299">
                  <a:extLst>
                    <a:ext uri="{FF2B5EF4-FFF2-40B4-BE49-F238E27FC236}">
                      <a16:creationId xmlns:a16="http://schemas.microsoft.com/office/drawing/2014/main" id="{FD961AF2-4A30-3675-32C5-9B83D4383C31}"/>
                    </a:ext>
                  </a:extLst>
                </p:cNvPr>
                <p:cNvGrpSpPr/>
                <p:nvPr/>
              </p:nvGrpSpPr>
              <p:grpSpPr>
                <a:xfrm>
                  <a:off x="3117083" y="1775430"/>
                  <a:ext cx="197467" cy="26684"/>
                  <a:chOff x="3117083" y="1775430"/>
                  <a:chExt cx="197467" cy="26684"/>
                </a:xfrm>
              </p:grpSpPr>
              <p:sp>
                <p:nvSpPr>
                  <p:cNvPr id="494" name="Freeform: Shape 493">
                    <a:extLst>
                      <a:ext uri="{FF2B5EF4-FFF2-40B4-BE49-F238E27FC236}">
                        <a16:creationId xmlns:a16="http://schemas.microsoft.com/office/drawing/2014/main" id="{AF6CB287-BB41-6E33-4C8D-F3A684DB269A}"/>
                      </a:ext>
                    </a:extLst>
                  </p:cNvPr>
                  <p:cNvSpPr/>
                  <p:nvPr/>
                </p:nvSpPr>
                <p:spPr>
                  <a:xfrm>
                    <a:off x="3117973" y="1777209"/>
                    <a:ext cx="194799" cy="23126"/>
                  </a:xfrm>
                  <a:custGeom>
                    <a:avLst/>
                    <a:gdLst>
                      <a:gd name="connsiteX0" fmla="*/ 0 w 194799"/>
                      <a:gd name="connsiteY0" fmla="*/ 0 h 23126"/>
                      <a:gd name="connsiteX1" fmla="*/ 0 w 194799"/>
                      <a:gd name="connsiteY1" fmla="*/ 23127 h 23126"/>
                      <a:gd name="connsiteX2" fmla="*/ 194799 w 194799"/>
                      <a:gd name="connsiteY2" fmla="*/ 23127 h 23126"/>
                      <a:gd name="connsiteX3" fmla="*/ 194799 w 194799"/>
                      <a:gd name="connsiteY3" fmla="*/ 0 h 23126"/>
                    </a:gdLst>
                    <a:ahLst/>
                    <a:cxnLst>
                      <a:cxn ang="0">
                        <a:pos x="connsiteX0" y="connsiteY0"/>
                      </a:cxn>
                      <a:cxn ang="0">
                        <a:pos x="connsiteX1" y="connsiteY1"/>
                      </a:cxn>
                      <a:cxn ang="0">
                        <a:pos x="connsiteX2" y="connsiteY2"/>
                      </a:cxn>
                      <a:cxn ang="0">
                        <a:pos x="connsiteX3" y="connsiteY3"/>
                      </a:cxn>
                    </a:cxnLst>
                    <a:rect l="l" t="t" r="r" b="b"/>
                    <a:pathLst>
                      <a:path w="194799" h="23126">
                        <a:moveTo>
                          <a:pt x="0" y="0"/>
                        </a:moveTo>
                        <a:lnTo>
                          <a:pt x="0" y="23127"/>
                        </a:lnTo>
                        <a:lnTo>
                          <a:pt x="194799" y="23127"/>
                        </a:lnTo>
                        <a:lnTo>
                          <a:pt x="19479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95" name="Freeform: Shape 494">
                    <a:extLst>
                      <a:ext uri="{FF2B5EF4-FFF2-40B4-BE49-F238E27FC236}">
                        <a16:creationId xmlns:a16="http://schemas.microsoft.com/office/drawing/2014/main" id="{AA468551-F10E-1DAB-AE01-51C58D415198}"/>
                      </a:ext>
                    </a:extLst>
                  </p:cNvPr>
                  <p:cNvSpPr/>
                  <p:nvPr/>
                </p:nvSpPr>
                <p:spPr>
                  <a:xfrm>
                    <a:off x="3117083" y="1775430"/>
                    <a:ext cx="197467" cy="26684"/>
                  </a:xfrm>
                  <a:custGeom>
                    <a:avLst/>
                    <a:gdLst>
                      <a:gd name="connsiteX0" fmla="*/ 197468 w 197467"/>
                      <a:gd name="connsiteY0" fmla="*/ 26685 h 26684"/>
                      <a:gd name="connsiteX1" fmla="*/ 0 w 197467"/>
                      <a:gd name="connsiteY1" fmla="*/ 26685 h 26684"/>
                      <a:gd name="connsiteX2" fmla="*/ 0 w 197467"/>
                      <a:gd name="connsiteY2" fmla="*/ 0 h 26684"/>
                      <a:gd name="connsiteX3" fmla="*/ 197468 w 197467"/>
                      <a:gd name="connsiteY3" fmla="*/ 0 h 26684"/>
                      <a:gd name="connsiteX4" fmla="*/ 197468 w 197467"/>
                      <a:gd name="connsiteY4" fmla="*/ 26685 h 26684"/>
                      <a:gd name="connsiteX5" fmla="*/ 2668 w 197467"/>
                      <a:gd name="connsiteY5" fmla="*/ 24016 h 26684"/>
                      <a:gd name="connsiteX6" fmla="*/ 193910 w 197467"/>
                      <a:gd name="connsiteY6" fmla="*/ 24016 h 26684"/>
                      <a:gd name="connsiteX7" fmla="*/ 193910 w 197467"/>
                      <a:gd name="connsiteY7" fmla="*/ 3558 h 26684"/>
                      <a:gd name="connsiteX8" fmla="*/ 2668 w 197467"/>
                      <a:gd name="connsiteY8" fmla="*/ 3558 h 26684"/>
                      <a:gd name="connsiteX9" fmla="*/ 2668 w 197467"/>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67" h="26684">
                        <a:moveTo>
                          <a:pt x="197468" y="26685"/>
                        </a:moveTo>
                        <a:lnTo>
                          <a:pt x="0" y="26685"/>
                        </a:lnTo>
                        <a:lnTo>
                          <a:pt x="0" y="0"/>
                        </a:lnTo>
                        <a:lnTo>
                          <a:pt x="197468" y="0"/>
                        </a:lnTo>
                        <a:lnTo>
                          <a:pt x="197468" y="26685"/>
                        </a:lnTo>
                        <a:close/>
                        <a:moveTo>
                          <a:pt x="2668" y="24016"/>
                        </a:moveTo>
                        <a:lnTo>
                          <a:pt x="193910" y="24016"/>
                        </a:lnTo>
                        <a:lnTo>
                          <a:pt x="193910" y="3558"/>
                        </a:lnTo>
                        <a:lnTo>
                          <a:pt x="2668" y="3558"/>
                        </a:lnTo>
                        <a:lnTo>
                          <a:pt x="266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37" name="Graphic 299">
                  <a:extLst>
                    <a:ext uri="{FF2B5EF4-FFF2-40B4-BE49-F238E27FC236}">
                      <a16:creationId xmlns:a16="http://schemas.microsoft.com/office/drawing/2014/main" id="{902C45C8-2C41-B2D5-8120-B87468CB3B8C}"/>
                    </a:ext>
                  </a:extLst>
                </p:cNvPr>
                <p:cNvGrpSpPr/>
                <p:nvPr/>
              </p:nvGrpSpPr>
              <p:grpSpPr>
                <a:xfrm>
                  <a:off x="3334120" y="1775430"/>
                  <a:ext cx="52480" cy="26684"/>
                  <a:chOff x="3334120" y="1775430"/>
                  <a:chExt cx="52480" cy="26684"/>
                </a:xfrm>
              </p:grpSpPr>
              <p:sp>
                <p:nvSpPr>
                  <p:cNvPr id="492" name="Freeform: Shape 491">
                    <a:extLst>
                      <a:ext uri="{FF2B5EF4-FFF2-40B4-BE49-F238E27FC236}">
                        <a16:creationId xmlns:a16="http://schemas.microsoft.com/office/drawing/2014/main" id="{E2B77243-A108-F330-D037-2714025CD567}"/>
                      </a:ext>
                    </a:extLst>
                  </p:cNvPr>
                  <p:cNvSpPr/>
                  <p:nvPr/>
                </p:nvSpPr>
                <p:spPr>
                  <a:xfrm>
                    <a:off x="3335009" y="1777209"/>
                    <a:ext cx="49811" cy="23126"/>
                  </a:xfrm>
                  <a:custGeom>
                    <a:avLst/>
                    <a:gdLst>
                      <a:gd name="connsiteX0" fmla="*/ 0 w 49811"/>
                      <a:gd name="connsiteY0" fmla="*/ 0 h 23126"/>
                      <a:gd name="connsiteX1" fmla="*/ 0 w 49811"/>
                      <a:gd name="connsiteY1" fmla="*/ 23127 h 23126"/>
                      <a:gd name="connsiteX2" fmla="*/ 49812 w 49811"/>
                      <a:gd name="connsiteY2" fmla="*/ 23127 h 23126"/>
                      <a:gd name="connsiteX3" fmla="*/ 49812 w 49811"/>
                      <a:gd name="connsiteY3" fmla="*/ 0 h 23126"/>
                    </a:gdLst>
                    <a:ahLst/>
                    <a:cxnLst>
                      <a:cxn ang="0">
                        <a:pos x="connsiteX0" y="connsiteY0"/>
                      </a:cxn>
                      <a:cxn ang="0">
                        <a:pos x="connsiteX1" y="connsiteY1"/>
                      </a:cxn>
                      <a:cxn ang="0">
                        <a:pos x="connsiteX2" y="connsiteY2"/>
                      </a:cxn>
                      <a:cxn ang="0">
                        <a:pos x="connsiteX3" y="connsiteY3"/>
                      </a:cxn>
                    </a:cxnLst>
                    <a:rect l="l" t="t" r="r" b="b"/>
                    <a:pathLst>
                      <a:path w="49811" h="23126">
                        <a:moveTo>
                          <a:pt x="0" y="0"/>
                        </a:moveTo>
                        <a:lnTo>
                          <a:pt x="0" y="23127"/>
                        </a:lnTo>
                        <a:lnTo>
                          <a:pt x="49812" y="23127"/>
                        </a:lnTo>
                        <a:lnTo>
                          <a:pt x="4981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93" name="Freeform: Shape 492">
                    <a:extLst>
                      <a:ext uri="{FF2B5EF4-FFF2-40B4-BE49-F238E27FC236}">
                        <a16:creationId xmlns:a16="http://schemas.microsoft.com/office/drawing/2014/main" id="{9CB34726-727F-13F1-AA95-59B415B85880}"/>
                      </a:ext>
                    </a:extLst>
                  </p:cNvPr>
                  <p:cNvSpPr/>
                  <p:nvPr/>
                </p:nvSpPr>
                <p:spPr>
                  <a:xfrm>
                    <a:off x="3334120" y="1775430"/>
                    <a:ext cx="52480" cy="26684"/>
                  </a:xfrm>
                  <a:custGeom>
                    <a:avLst/>
                    <a:gdLst>
                      <a:gd name="connsiteX0" fmla="*/ 52480 w 52480"/>
                      <a:gd name="connsiteY0" fmla="*/ 26685 h 26684"/>
                      <a:gd name="connsiteX1" fmla="*/ 0 w 52480"/>
                      <a:gd name="connsiteY1" fmla="*/ 26685 h 26684"/>
                      <a:gd name="connsiteX2" fmla="*/ 0 w 52480"/>
                      <a:gd name="connsiteY2" fmla="*/ 0 h 26684"/>
                      <a:gd name="connsiteX3" fmla="*/ 52480 w 52480"/>
                      <a:gd name="connsiteY3" fmla="*/ 0 h 26684"/>
                      <a:gd name="connsiteX4" fmla="*/ 52480 w 52480"/>
                      <a:gd name="connsiteY4" fmla="*/ 26685 h 26684"/>
                      <a:gd name="connsiteX5" fmla="*/ 2668 w 52480"/>
                      <a:gd name="connsiteY5" fmla="*/ 24016 h 26684"/>
                      <a:gd name="connsiteX6" fmla="*/ 48922 w 52480"/>
                      <a:gd name="connsiteY6" fmla="*/ 24016 h 26684"/>
                      <a:gd name="connsiteX7" fmla="*/ 48922 w 52480"/>
                      <a:gd name="connsiteY7" fmla="*/ 3558 h 26684"/>
                      <a:gd name="connsiteX8" fmla="*/ 2668 w 52480"/>
                      <a:gd name="connsiteY8" fmla="*/ 3558 h 26684"/>
                      <a:gd name="connsiteX9" fmla="*/ 2668 w 5248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80" h="26684">
                        <a:moveTo>
                          <a:pt x="52480" y="26685"/>
                        </a:moveTo>
                        <a:lnTo>
                          <a:pt x="0" y="26685"/>
                        </a:lnTo>
                        <a:lnTo>
                          <a:pt x="0" y="0"/>
                        </a:lnTo>
                        <a:lnTo>
                          <a:pt x="52480" y="0"/>
                        </a:lnTo>
                        <a:lnTo>
                          <a:pt x="52480" y="26685"/>
                        </a:lnTo>
                        <a:close/>
                        <a:moveTo>
                          <a:pt x="2668" y="24016"/>
                        </a:moveTo>
                        <a:lnTo>
                          <a:pt x="48922" y="24016"/>
                        </a:lnTo>
                        <a:lnTo>
                          <a:pt x="48922" y="3558"/>
                        </a:lnTo>
                        <a:lnTo>
                          <a:pt x="2668" y="3558"/>
                        </a:lnTo>
                        <a:lnTo>
                          <a:pt x="266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38" name="Graphic 299">
                  <a:extLst>
                    <a:ext uri="{FF2B5EF4-FFF2-40B4-BE49-F238E27FC236}">
                      <a16:creationId xmlns:a16="http://schemas.microsoft.com/office/drawing/2014/main" id="{5C76D8EF-37BF-4159-9CA4-7D5AAF49B65C}"/>
                    </a:ext>
                  </a:extLst>
                </p:cNvPr>
                <p:cNvGrpSpPr/>
                <p:nvPr/>
              </p:nvGrpSpPr>
              <p:grpSpPr>
                <a:xfrm>
                  <a:off x="3260292" y="1996024"/>
                  <a:ext cx="122750" cy="26684"/>
                  <a:chOff x="3260292" y="1996024"/>
                  <a:chExt cx="122750" cy="26684"/>
                </a:xfrm>
              </p:grpSpPr>
              <p:sp>
                <p:nvSpPr>
                  <p:cNvPr id="490" name="Freeform: Shape 489">
                    <a:extLst>
                      <a:ext uri="{FF2B5EF4-FFF2-40B4-BE49-F238E27FC236}">
                        <a16:creationId xmlns:a16="http://schemas.microsoft.com/office/drawing/2014/main" id="{5ABAE120-153D-7828-9B22-25E60988F2D2}"/>
                      </a:ext>
                    </a:extLst>
                  </p:cNvPr>
                  <p:cNvSpPr/>
                  <p:nvPr/>
                </p:nvSpPr>
                <p:spPr>
                  <a:xfrm>
                    <a:off x="3262071" y="1997803"/>
                    <a:ext cx="119192" cy="23126"/>
                  </a:xfrm>
                  <a:custGeom>
                    <a:avLst/>
                    <a:gdLst>
                      <a:gd name="connsiteX0" fmla="*/ 0 w 119192"/>
                      <a:gd name="connsiteY0" fmla="*/ 0 h 23126"/>
                      <a:gd name="connsiteX1" fmla="*/ 0 w 119192"/>
                      <a:gd name="connsiteY1" fmla="*/ 23127 h 23126"/>
                      <a:gd name="connsiteX2" fmla="*/ 119192 w 119192"/>
                      <a:gd name="connsiteY2" fmla="*/ 23127 h 23126"/>
                      <a:gd name="connsiteX3" fmla="*/ 119192 w 119192"/>
                      <a:gd name="connsiteY3" fmla="*/ 0 h 23126"/>
                    </a:gdLst>
                    <a:ahLst/>
                    <a:cxnLst>
                      <a:cxn ang="0">
                        <a:pos x="connsiteX0" y="connsiteY0"/>
                      </a:cxn>
                      <a:cxn ang="0">
                        <a:pos x="connsiteX1" y="connsiteY1"/>
                      </a:cxn>
                      <a:cxn ang="0">
                        <a:pos x="connsiteX2" y="connsiteY2"/>
                      </a:cxn>
                      <a:cxn ang="0">
                        <a:pos x="connsiteX3" y="connsiteY3"/>
                      </a:cxn>
                    </a:cxnLst>
                    <a:rect l="l" t="t" r="r" b="b"/>
                    <a:pathLst>
                      <a:path w="119192" h="23126">
                        <a:moveTo>
                          <a:pt x="0" y="0"/>
                        </a:moveTo>
                        <a:lnTo>
                          <a:pt x="0" y="23127"/>
                        </a:lnTo>
                        <a:lnTo>
                          <a:pt x="119192" y="23127"/>
                        </a:lnTo>
                        <a:lnTo>
                          <a:pt x="11919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91" name="Freeform: Shape 490">
                    <a:extLst>
                      <a:ext uri="{FF2B5EF4-FFF2-40B4-BE49-F238E27FC236}">
                        <a16:creationId xmlns:a16="http://schemas.microsoft.com/office/drawing/2014/main" id="{E0847BF2-05DD-CE0D-AB61-4F3EADCF45CB}"/>
                      </a:ext>
                    </a:extLst>
                  </p:cNvPr>
                  <p:cNvSpPr/>
                  <p:nvPr/>
                </p:nvSpPr>
                <p:spPr>
                  <a:xfrm>
                    <a:off x="3260292" y="1996024"/>
                    <a:ext cx="122750" cy="26684"/>
                  </a:xfrm>
                  <a:custGeom>
                    <a:avLst/>
                    <a:gdLst>
                      <a:gd name="connsiteX0" fmla="*/ 122750 w 122750"/>
                      <a:gd name="connsiteY0" fmla="*/ 26685 h 26684"/>
                      <a:gd name="connsiteX1" fmla="*/ 0 w 122750"/>
                      <a:gd name="connsiteY1" fmla="*/ 26685 h 26684"/>
                      <a:gd name="connsiteX2" fmla="*/ 0 w 122750"/>
                      <a:gd name="connsiteY2" fmla="*/ 0 h 26684"/>
                      <a:gd name="connsiteX3" fmla="*/ 122750 w 122750"/>
                      <a:gd name="connsiteY3" fmla="*/ 0 h 26684"/>
                      <a:gd name="connsiteX4" fmla="*/ 122750 w 122750"/>
                      <a:gd name="connsiteY4" fmla="*/ 26685 h 26684"/>
                      <a:gd name="connsiteX5" fmla="*/ 2668 w 122750"/>
                      <a:gd name="connsiteY5" fmla="*/ 24016 h 26684"/>
                      <a:gd name="connsiteX6" fmla="*/ 119192 w 122750"/>
                      <a:gd name="connsiteY6" fmla="*/ 24016 h 26684"/>
                      <a:gd name="connsiteX7" fmla="*/ 119192 w 122750"/>
                      <a:gd name="connsiteY7" fmla="*/ 3558 h 26684"/>
                      <a:gd name="connsiteX8" fmla="*/ 2668 w 122750"/>
                      <a:gd name="connsiteY8" fmla="*/ 3558 h 26684"/>
                      <a:gd name="connsiteX9" fmla="*/ 2668 w 12275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750" h="26684">
                        <a:moveTo>
                          <a:pt x="122750" y="26685"/>
                        </a:moveTo>
                        <a:lnTo>
                          <a:pt x="0" y="26685"/>
                        </a:lnTo>
                        <a:lnTo>
                          <a:pt x="0" y="0"/>
                        </a:lnTo>
                        <a:lnTo>
                          <a:pt x="122750" y="0"/>
                        </a:lnTo>
                        <a:lnTo>
                          <a:pt x="122750" y="26685"/>
                        </a:lnTo>
                        <a:close/>
                        <a:moveTo>
                          <a:pt x="2668" y="24016"/>
                        </a:moveTo>
                        <a:lnTo>
                          <a:pt x="119192" y="24016"/>
                        </a:lnTo>
                        <a:lnTo>
                          <a:pt x="119192" y="3558"/>
                        </a:lnTo>
                        <a:lnTo>
                          <a:pt x="2668" y="3558"/>
                        </a:lnTo>
                        <a:lnTo>
                          <a:pt x="266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39" name="Freeform: Shape 438">
                  <a:extLst>
                    <a:ext uri="{FF2B5EF4-FFF2-40B4-BE49-F238E27FC236}">
                      <a16:creationId xmlns:a16="http://schemas.microsoft.com/office/drawing/2014/main" id="{78672CD3-7407-51F1-7BFE-4D0B82859FC6}"/>
                    </a:ext>
                  </a:extLst>
                </p:cNvPr>
                <p:cNvSpPr/>
                <p:nvPr/>
              </p:nvSpPr>
              <p:spPr>
                <a:xfrm>
                  <a:off x="3116194" y="1926644"/>
                  <a:ext cx="194799" cy="24016"/>
                </a:xfrm>
                <a:custGeom>
                  <a:avLst/>
                  <a:gdLst>
                    <a:gd name="connsiteX0" fmla="*/ 0 w 194799"/>
                    <a:gd name="connsiteY0" fmla="*/ 0 h 24016"/>
                    <a:gd name="connsiteX1" fmla="*/ 0 w 194799"/>
                    <a:gd name="connsiteY1" fmla="*/ 24016 h 24016"/>
                    <a:gd name="connsiteX2" fmla="*/ 194799 w 194799"/>
                    <a:gd name="connsiteY2" fmla="*/ 24016 h 24016"/>
                    <a:gd name="connsiteX3" fmla="*/ 194799 w 194799"/>
                    <a:gd name="connsiteY3" fmla="*/ 0 h 24016"/>
                  </a:gdLst>
                  <a:ahLst/>
                  <a:cxnLst>
                    <a:cxn ang="0">
                      <a:pos x="connsiteX0" y="connsiteY0"/>
                    </a:cxn>
                    <a:cxn ang="0">
                      <a:pos x="connsiteX1" y="connsiteY1"/>
                    </a:cxn>
                    <a:cxn ang="0">
                      <a:pos x="connsiteX2" y="connsiteY2"/>
                    </a:cxn>
                    <a:cxn ang="0">
                      <a:pos x="connsiteX3" y="connsiteY3"/>
                    </a:cxn>
                  </a:cxnLst>
                  <a:rect l="l" t="t" r="r" b="b"/>
                  <a:pathLst>
                    <a:path w="194799" h="24016">
                      <a:moveTo>
                        <a:pt x="0" y="0"/>
                      </a:moveTo>
                      <a:lnTo>
                        <a:pt x="0" y="24016"/>
                      </a:lnTo>
                      <a:lnTo>
                        <a:pt x="194799" y="24016"/>
                      </a:lnTo>
                      <a:lnTo>
                        <a:pt x="194799"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40" name="Freeform: Shape 439">
                  <a:extLst>
                    <a:ext uri="{FF2B5EF4-FFF2-40B4-BE49-F238E27FC236}">
                      <a16:creationId xmlns:a16="http://schemas.microsoft.com/office/drawing/2014/main" id="{BA2E6AFC-D0CD-0194-A02A-43ED0BF82A3C}"/>
                    </a:ext>
                  </a:extLst>
                </p:cNvPr>
                <p:cNvSpPr/>
                <p:nvPr/>
              </p:nvSpPr>
              <p:spPr>
                <a:xfrm>
                  <a:off x="3333230" y="1926644"/>
                  <a:ext cx="49811" cy="24016"/>
                </a:xfrm>
                <a:custGeom>
                  <a:avLst/>
                  <a:gdLst>
                    <a:gd name="connsiteX0" fmla="*/ 0 w 49811"/>
                    <a:gd name="connsiteY0" fmla="*/ 0 h 24016"/>
                    <a:gd name="connsiteX1" fmla="*/ 0 w 49811"/>
                    <a:gd name="connsiteY1" fmla="*/ 24016 h 24016"/>
                    <a:gd name="connsiteX2" fmla="*/ 49812 w 49811"/>
                    <a:gd name="connsiteY2" fmla="*/ 24016 h 24016"/>
                    <a:gd name="connsiteX3" fmla="*/ 49812 w 49811"/>
                    <a:gd name="connsiteY3" fmla="*/ 0 h 24016"/>
                  </a:gdLst>
                  <a:ahLst/>
                  <a:cxnLst>
                    <a:cxn ang="0">
                      <a:pos x="connsiteX0" y="connsiteY0"/>
                    </a:cxn>
                    <a:cxn ang="0">
                      <a:pos x="connsiteX1" y="connsiteY1"/>
                    </a:cxn>
                    <a:cxn ang="0">
                      <a:pos x="connsiteX2" y="connsiteY2"/>
                    </a:cxn>
                    <a:cxn ang="0">
                      <a:pos x="connsiteX3" y="connsiteY3"/>
                    </a:cxn>
                  </a:cxnLst>
                  <a:rect l="l" t="t" r="r" b="b"/>
                  <a:pathLst>
                    <a:path w="49811" h="24016">
                      <a:moveTo>
                        <a:pt x="0" y="0"/>
                      </a:moveTo>
                      <a:lnTo>
                        <a:pt x="0" y="24016"/>
                      </a:lnTo>
                      <a:lnTo>
                        <a:pt x="49812" y="24016"/>
                      </a:lnTo>
                      <a:lnTo>
                        <a:pt x="49812"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41" name="Freeform: Shape 440">
                  <a:extLst>
                    <a:ext uri="{FF2B5EF4-FFF2-40B4-BE49-F238E27FC236}">
                      <a16:creationId xmlns:a16="http://schemas.microsoft.com/office/drawing/2014/main" id="{BF36DCD0-0DB6-2421-DBE5-D293D3E5C25F}"/>
                    </a:ext>
                  </a:extLst>
                </p:cNvPr>
                <p:cNvSpPr/>
                <p:nvPr/>
              </p:nvSpPr>
              <p:spPr>
                <a:xfrm>
                  <a:off x="3287866" y="1706049"/>
                  <a:ext cx="98733" cy="24016"/>
                </a:xfrm>
                <a:custGeom>
                  <a:avLst/>
                  <a:gdLst>
                    <a:gd name="connsiteX0" fmla="*/ 0 w 98733"/>
                    <a:gd name="connsiteY0" fmla="*/ 0 h 24016"/>
                    <a:gd name="connsiteX1" fmla="*/ 0 w 98733"/>
                    <a:gd name="connsiteY1" fmla="*/ 24016 h 24016"/>
                    <a:gd name="connsiteX2" fmla="*/ 98734 w 98733"/>
                    <a:gd name="connsiteY2" fmla="*/ 24016 h 24016"/>
                    <a:gd name="connsiteX3" fmla="*/ 98734 w 98733"/>
                    <a:gd name="connsiteY3" fmla="*/ 0 h 24016"/>
                  </a:gdLst>
                  <a:ahLst/>
                  <a:cxnLst>
                    <a:cxn ang="0">
                      <a:pos x="connsiteX0" y="connsiteY0"/>
                    </a:cxn>
                    <a:cxn ang="0">
                      <a:pos x="connsiteX1" y="connsiteY1"/>
                    </a:cxn>
                    <a:cxn ang="0">
                      <a:pos x="connsiteX2" y="connsiteY2"/>
                    </a:cxn>
                    <a:cxn ang="0">
                      <a:pos x="connsiteX3" y="connsiteY3"/>
                    </a:cxn>
                  </a:cxnLst>
                  <a:rect l="l" t="t" r="r" b="b"/>
                  <a:pathLst>
                    <a:path w="98733" h="24016">
                      <a:moveTo>
                        <a:pt x="0" y="0"/>
                      </a:moveTo>
                      <a:lnTo>
                        <a:pt x="0" y="24016"/>
                      </a:lnTo>
                      <a:lnTo>
                        <a:pt x="98734" y="24016"/>
                      </a:lnTo>
                      <a:lnTo>
                        <a:pt x="98734"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42" name="Freeform: Shape 441">
                  <a:extLst>
                    <a:ext uri="{FF2B5EF4-FFF2-40B4-BE49-F238E27FC236}">
                      <a16:creationId xmlns:a16="http://schemas.microsoft.com/office/drawing/2014/main" id="{83554162-9535-0316-E610-FD4EC1FDEAD0}"/>
                    </a:ext>
                  </a:extLst>
                </p:cNvPr>
                <p:cNvSpPr/>
                <p:nvPr/>
              </p:nvSpPr>
              <p:spPr>
                <a:xfrm>
                  <a:off x="3170453" y="1706049"/>
                  <a:ext cx="97844" cy="24016"/>
                </a:xfrm>
                <a:custGeom>
                  <a:avLst/>
                  <a:gdLst>
                    <a:gd name="connsiteX0" fmla="*/ 0 w 97844"/>
                    <a:gd name="connsiteY0" fmla="*/ 0 h 24016"/>
                    <a:gd name="connsiteX1" fmla="*/ 0 w 97844"/>
                    <a:gd name="connsiteY1" fmla="*/ 24016 h 24016"/>
                    <a:gd name="connsiteX2" fmla="*/ 97844 w 97844"/>
                    <a:gd name="connsiteY2" fmla="*/ 24016 h 24016"/>
                    <a:gd name="connsiteX3" fmla="*/ 97844 w 97844"/>
                    <a:gd name="connsiteY3" fmla="*/ 0 h 24016"/>
                  </a:gdLst>
                  <a:ahLst/>
                  <a:cxnLst>
                    <a:cxn ang="0">
                      <a:pos x="connsiteX0" y="connsiteY0"/>
                    </a:cxn>
                    <a:cxn ang="0">
                      <a:pos x="connsiteX1" y="connsiteY1"/>
                    </a:cxn>
                    <a:cxn ang="0">
                      <a:pos x="connsiteX2" y="connsiteY2"/>
                    </a:cxn>
                    <a:cxn ang="0">
                      <a:pos x="connsiteX3" y="connsiteY3"/>
                    </a:cxn>
                  </a:cxnLst>
                  <a:rect l="l" t="t" r="r" b="b"/>
                  <a:pathLst>
                    <a:path w="97844" h="24016">
                      <a:moveTo>
                        <a:pt x="0" y="0"/>
                      </a:moveTo>
                      <a:lnTo>
                        <a:pt x="0" y="24016"/>
                      </a:lnTo>
                      <a:lnTo>
                        <a:pt x="97844" y="24016"/>
                      </a:lnTo>
                      <a:lnTo>
                        <a:pt x="97844"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43" name="Freeform: Shape 442">
                  <a:extLst>
                    <a:ext uri="{FF2B5EF4-FFF2-40B4-BE49-F238E27FC236}">
                      <a16:creationId xmlns:a16="http://schemas.microsoft.com/office/drawing/2014/main" id="{A84B85F3-060F-C226-31F3-5E86A013C54E}"/>
                    </a:ext>
                  </a:extLst>
                </p:cNvPr>
                <p:cNvSpPr/>
                <p:nvPr/>
              </p:nvSpPr>
              <p:spPr>
                <a:xfrm>
                  <a:off x="3802883" y="1440090"/>
                  <a:ext cx="90728" cy="24016"/>
                </a:xfrm>
                <a:custGeom>
                  <a:avLst/>
                  <a:gdLst>
                    <a:gd name="connsiteX0" fmla="*/ 0 w 90728"/>
                    <a:gd name="connsiteY0" fmla="*/ 0 h 24016"/>
                    <a:gd name="connsiteX1" fmla="*/ 1779 w 90728"/>
                    <a:gd name="connsiteY1" fmla="*/ 24016 h 24016"/>
                    <a:gd name="connsiteX2" fmla="*/ 90728 w 90728"/>
                    <a:gd name="connsiteY2" fmla="*/ 24016 h 24016"/>
                    <a:gd name="connsiteX3" fmla="*/ 89839 w 90728"/>
                    <a:gd name="connsiteY3" fmla="*/ 0 h 24016"/>
                  </a:gdLst>
                  <a:ahLst/>
                  <a:cxnLst>
                    <a:cxn ang="0">
                      <a:pos x="connsiteX0" y="connsiteY0"/>
                    </a:cxn>
                    <a:cxn ang="0">
                      <a:pos x="connsiteX1" y="connsiteY1"/>
                    </a:cxn>
                    <a:cxn ang="0">
                      <a:pos x="connsiteX2" y="connsiteY2"/>
                    </a:cxn>
                    <a:cxn ang="0">
                      <a:pos x="connsiteX3" y="connsiteY3"/>
                    </a:cxn>
                  </a:cxnLst>
                  <a:rect l="l" t="t" r="r" b="b"/>
                  <a:pathLst>
                    <a:path w="90728" h="24016">
                      <a:moveTo>
                        <a:pt x="0" y="0"/>
                      </a:moveTo>
                      <a:lnTo>
                        <a:pt x="1779" y="24016"/>
                      </a:lnTo>
                      <a:lnTo>
                        <a:pt x="90728" y="24016"/>
                      </a:lnTo>
                      <a:lnTo>
                        <a:pt x="89839"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44" name="Graphic 299">
                  <a:extLst>
                    <a:ext uri="{FF2B5EF4-FFF2-40B4-BE49-F238E27FC236}">
                      <a16:creationId xmlns:a16="http://schemas.microsoft.com/office/drawing/2014/main" id="{120F356F-1D07-E193-CEC5-BCCD07CDEB42}"/>
                    </a:ext>
                  </a:extLst>
                </p:cNvPr>
                <p:cNvGrpSpPr/>
                <p:nvPr/>
              </p:nvGrpSpPr>
              <p:grpSpPr>
                <a:xfrm>
                  <a:off x="4131107" y="1509471"/>
                  <a:ext cx="146766" cy="26684"/>
                  <a:chOff x="4131107" y="1509471"/>
                  <a:chExt cx="146766" cy="26684"/>
                </a:xfrm>
              </p:grpSpPr>
              <p:sp>
                <p:nvSpPr>
                  <p:cNvPr id="488" name="Freeform: Shape 487">
                    <a:extLst>
                      <a:ext uri="{FF2B5EF4-FFF2-40B4-BE49-F238E27FC236}">
                        <a16:creationId xmlns:a16="http://schemas.microsoft.com/office/drawing/2014/main" id="{1273F023-E97A-1A52-CA48-94559B20C9EE}"/>
                      </a:ext>
                    </a:extLst>
                  </p:cNvPr>
                  <p:cNvSpPr/>
                  <p:nvPr/>
                </p:nvSpPr>
                <p:spPr>
                  <a:xfrm>
                    <a:off x="4131996" y="1511250"/>
                    <a:ext cx="144097" cy="23126"/>
                  </a:xfrm>
                  <a:custGeom>
                    <a:avLst/>
                    <a:gdLst>
                      <a:gd name="connsiteX0" fmla="*/ 0 w 144097"/>
                      <a:gd name="connsiteY0" fmla="*/ 0 h 23126"/>
                      <a:gd name="connsiteX1" fmla="*/ 1779 w 144097"/>
                      <a:gd name="connsiteY1" fmla="*/ 23127 h 23126"/>
                      <a:gd name="connsiteX2" fmla="*/ 144098 w 144097"/>
                      <a:gd name="connsiteY2" fmla="*/ 23127 h 23126"/>
                      <a:gd name="connsiteX3" fmla="*/ 143208 w 144097"/>
                      <a:gd name="connsiteY3" fmla="*/ 0 h 23126"/>
                    </a:gdLst>
                    <a:ahLst/>
                    <a:cxnLst>
                      <a:cxn ang="0">
                        <a:pos x="connsiteX0" y="connsiteY0"/>
                      </a:cxn>
                      <a:cxn ang="0">
                        <a:pos x="connsiteX1" y="connsiteY1"/>
                      </a:cxn>
                      <a:cxn ang="0">
                        <a:pos x="connsiteX2" y="connsiteY2"/>
                      </a:cxn>
                      <a:cxn ang="0">
                        <a:pos x="connsiteX3" y="connsiteY3"/>
                      </a:cxn>
                    </a:cxnLst>
                    <a:rect l="l" t="t" r="r" b="b"/>
                    <a:pathLst>
                      <a:path w="144097" h="23126">
                        <a:moveTo>
                          <a:pt x="0" y="0"/>
                        </a:moveTo>
                        <a:lnTo>
                          <a:pt x="1779" y="23127"/>
                        </a:lnTo>
                        <a:lnTo>
                          <a:pt x="144098" y="23127"/>
                        </a:lnTo>
                        <a:lnTo>
                          <a:pt x="14320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89" name="Freeform: Shape 488">
                    <a:extLst>
                      <a:ext uri="{FF2B5EF4-FFF2-40B4-BE49-F238E27FC236}">
                        <a16:creationId xmlns:a16="http://schemas.microsoft.com/office/drawing/2014/main" id="{3FCD142B-42BF-6361-E563-39DD3E73F18F}"/>
                      </a:ext>
                    </a:extLst>
                  </p:cNvPr>
                  <p:cNvSpPr/>
                  <p:nvPr/>
                </p:nvSpPr>
                <p:spPr>
                  <a:xfrm>
                    <a:off x="4131107" y="1509471"/>
                    <a:ext cx="146766" cy="26684"/>
                  </a:xfrm>
                  <a:custGeom>
                    <a:avLst/>
                    <a:gdLst>
                      <a:gd name="connsiteX0" fmla="*/ 146767 w 146766"/>
                      <a:gd name="connsiteY0" fmla="*/ 26685 h 26684"/>
                      <a:gd name="connsiteX1" fmla="*/ 890 w 146766"/>
                      <a:gd name="connsiteY1" fmla="*/ 26685 h 26684"/>
                      <a:gd name="connsiteX2" fmla="*/ 0 w 146766"/>
                      <a:gd name="connsiteY2" fmla="*/ 0 h 26684"/>
                      <a:gd name="connsiteX3" fmla="*/ 145877 w 146766"/>
                      <a:gd name="connsiteY3" fmla="*/ 0 h 26684"/>
                      <a:gd name="connsiteX4" fmla="*/ 146767 w 146766"/>
                      <a:gd name="connsiteY4" fmla="*/ 26685 h 26684"/>
                      <a:gd name="connsiteX5" fmla="*/ 3558 w 146766"/>
                      <a:gd name="connsiteY5" fmla="*/ 24016 h 26684"/>
                      <a:gd name="connsiteX6" fmla="*/ 143209 w 146766"/>
                      <a:gd name="connsiteY6" fmla="*/ 24016 h 26684"/>
                      <a:gd name="connsiteX7" fmla="*/ 142319 w 146766"/>
                      <a:gd name="connsiteY7" fmla="*/ 3558 h 26684"/>
                      <a:gd name="connsiteX8" fmla="*/ 2668 w 146766"/>
                      <a:gd name="connsiteY8" fmla="*/ 3558 h 26684"/>
                      <a:gd name="connsiteX9" fmla="*/ 3558 w 146766"/>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766" h="26684">
                        <a:moveTo>
                          <a:pt x="146767" y="26685"/>
                        </a:moveTo>
                        <a:lnTo>
                          <a:pt x="890" y="26685"/>
                        </a:lnTo>
                        <a:lnTo>
                          <a:pt x="0" y="0"/>
                        </a:lnTo>
                        <a:lnTo>
                          <a:pt x="145877" y="0"/>
                        </a:lnTo>
                        <a:lnTo>
                          <a:pt x="146767" y="26685"/>
                        </a:lnTo>
                        <a:close/>
                        <a:moveTo>
                          <a:pt x="3558" y="24016"/>
                        </a:moveTo>
                        <a:lnTo>
                          <a:pt x="143209" y="24016"/>
                        </a:lnTo>
                        <a:lnTo>
                          <a:pt x="142319"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45" name="Graphic 299">
                  <a:extLst>
                    <a:ext uri="{FF2B5EF4-FFF2-40B4-BE49-F238E27FC236}">
                      <a16:creationId xmlns:a16="http://schemas.microsoft.com/office/drawing/2014/main" id="{8168C396-E2E7-236F-E862-5013985BB741}"/>
                    </a:ext>
                  </a:extLst>
                </p:cNvPr>
                <p:cNvGrpSpPr/>
                <p:nvPr/>
              </p:nvGrpSpPr>
              <p:grpSpPr>
                <a:xfrm>
                  <a:off x="4003909" y="1580631"/>
                  <a:ext cx="148545" cy="26684"/>
                  <a:chOff x="4003909" y="1580631"/>
                  <a:chExt cx="148545" cy="26684"/>
                </a:xfrm>
              </p:grpSpPr>
              <p:sp>
                <p:nvSpPr>
                  <p:cNvPr id="486" name="Freeform: Shape 485">
                    <a:extLst>
                      <a:ext uri="{FF2B5EF4-FFF2-40B4-BE49-F238E27FC236}">
                        <a16:creationId xmlns:a16="http://schemas.microsoft.com/office/drawing/2014/main" id="{FCE03C0F-4449-ABFD-3A38-10E69DEBBBF4}"/>
                      </a:ext>
                    </a:extLst>
                  </p:cNvPr>
                  <p:cNvSpPr/>
                  <p:nvPr/>
                </p:nvSpPr>
                <p:spPr>
                  <a:xfrm>
                    <a:off x="4004798" y="1582410"/>
                    <a:ext cx="145876" cy="23126"/>
                  </a:xfrm>
                  <a:custGeom>
                    <a:avLst/>
                    <a:gdLst>
                      <a:gd name="connsiteX0" fmla="*/ 0 w 145876"/>
                      <a:gd name="connsiteY0" fmla="*/ 0 h 23126"/>
                      <a:gd name="connsiteX1" fmla="*/ 890 w 145876"/>
                      <a:gd name="connsiteY1" fmla="*/ 23127 h 23126"/>
                      <a:gd name="connsiteX2" fmla="*/ 145877 w 145876"/>
                      <a:gd name="connsiteY2" fmla="*/ 23127 h 23126"/>
                      <a:gd name="connsiteX3" fmla="*/ 144098 w 145876"/>
                      <a:gd name="connsiteY3" fmla="*/ 0 h 23126"/>
                    </a:gdLst>
                    <a:ahLst/>
                    <a:cxnLst>
                      <a:cxn ang="0">
                        <a:pos x="connsiteX0" y="connsiteY0"/>
                      </a:cxn>
                      <a:cxn ang="0">
                        <a:pos x="connsiteX1" y="connsiteY1"/>
                      </a:cxn>
                      <a:cxn ang="0">
                        <a:pos x="connsiteX2" y="connsiteY2"/>
                      </a:cxn>
                      <a:cxn ang="0">
                        <a:pos x="connsiteX3" y="connsiteY3"/>
                      </a:cxn>
                    </a:cxnLst>
                    <a:rect l="l" t="t" r="r" b="b"/>
                    <a:pathLst>
                      <a:path w="145876" h="23126">
                        <a:moveTo>
                          <a:pt x="0" y="0"/>
                        </a:moveTo>
                        <a:lnTo>
                          <a:pt x="890" y="23127"/>
                        </a:lnTo>
                        <a:lnTo>
                          <a:pt x="145877" y="23127"/>
                        </a:lnTo>
                        <a:lnTo>
                          <a:pt x="14409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87" name="Freeform: Shape 486">
                    <a:extLst>
                      <a:ext uri="{FF2B5EF4-FFF2-40B4-BE49-F238E27FC236}">
                        <a16:creationId xmlns:a16="http://schemas.microsoft.com/office/drawing/2014/main" id="{48254C0D-ECA7-1226-D1BD-02C02AAF6974}"/>
                      </a:ext>
                    </a:extLst>
                  </p:cNvPr>
                  <p:cNvSpPr/>
                  <p:nvPr/>
                </p:nvSpPr>
                <p:spPr>
                  <a:xfrm>
                    <a:off x="4003909" y="1580631"/>
                    <a:ext cx="148545" cy="26684"/>
                  </a:xfrm>
                  <a:custGeom>
                    <a:avLst/>
                    <a:gdLst>
                      <a:gd name="connsiteX0" fmla="*/ 148546 w 148545"/>
                      <a:gd name="connsiteY0" fmla="*/ 26685 h 26684"/>
                      <a:gd name="connsiteX1" fmla="*/ 890 w 148545"/>
                      <a:gd name="connsiteY1" fmla="*/ 26685 h 26684"/>
                      <a:gd name="connsiteX2" fmla="*/ 0 w 148545"/>
                      <a:gd name="connsiteY2" fmla="*/ 0 h 26684"/>
                      <a:gd name="connsiteX3" fmla="*/ 147656 w 148545"/>
                      <a:gd name="connsiteY3" fmla="*/ 0 h 26684"/>
                      <a:gd name="connsiteX4" fmla="*/ 148546 w 148545"/>
                      <a:gd name="connsiteY4" fmla="*/ 26685 h 26684"/>
                      <a:gd name="connsiteX5" fmla="*/ 3558 w 148545"/>
                      <a:gd name="connsiteY5" fmla="*/ 24016 h 26684"/>
                      <a:gd name="connsiteX6" fmla="*/ 144988 w 148545"/>
                      <a:gd name="connsiteY6" fmla="*/ 24016 h 26684"/>
                      <a:gd name="connsiteX7" fmla="*/ 144098 w 148545"/>
                      <a:gd name="connsiteY7" fmla="*/ 3558 h 26684"/>
                      <a:gd name="connsiteX8" fmla="*/ 2669 w 148545"/>
                      <a:gd name="connsiteY8" fmla="*/ 3558 h 26684"/>
                      <a:gd name="connsiteX9" fmla="*/ 3558 w 148545"/>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545" h="26684">
                        <a:moveTo>
                          <a:pt x="148546" y="26685"/>
                        </a:moveTo>
                        <a:lnTo>
                          <a:pt x="890" y="26685"/>
                        </a:lnTo>
                        <a:lnTo>
                          <a:pt x="0" y="0"/>
                        </a:lnTo>
                        <a:lnTo>
                          <a:pt x="147656" y="0"/>
                        </a:lnTo>
                        <a:lnTo>
                          <a:pt x="148546" y="26685"/>
                        </a:lnTo>
                        <a:close/>
                        <a:moveTo>
                          <a:pt x="3558" y="24016"/>
                        </a:moveTo>
                        <a:lnTo>
                          <a:pt x="144988" y="24016"/>
                        </a:lnTo>
                        <a:lnTo>
                          <a:pt x="144098" y="3558"/>
                        </a:lnTo>
                        <a:lnTo>
                          <a:pt x="2669"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46" name="Graphic 299">
                  <a:extLst>
                    <a:ext uri="{FF2B5EF4-FFF2-40B4-BE49-F238E27FC236}">
                      <a16:creationId xmlns:a16="http://schemas.microsoft.com/office/drawing/2014/main" id="{B265C0A2-E782-D3D1-F84A-B15F53C8A669}"/>
                    </a:ext>
                  </a:extLst>
                </p:cNvPr>
                <p:cNvGrpSpPr/>
                <p:nvPr/>
              </p:nvGrpSpPr>
              <p:grpSpPr>
                <a:xfrm>
                  <a:off x="3930970" y="1438312"/>
                  <a:ext cx="257953" cy="26684"/>
                  <a:chOff x="3930970" y="1438312"/>
                  <a:chExt cx="257953" cy="26684"/>
                </a:xfrm>
              </p:grpSpPr>
              <p:sp>
                <p:nvSpPr>
                  <p:cNvPr id="484" name="Freeform: Shape 483">
                    <a:extLst>
                      <a:ext uri="{FF2B5EF4-FFF2-40B4-BE49-F238E27FC236}">
                        <a16:creationId xmlns:a16="http://schemas.microsoft.com/office/drawing/2014/main" id="{ED441193-C708-AF28-3A8B-F87309E0CACA}"/>
                      </a:ext>
                    </a:extLst>
                  </p:cNvPr>
                  <p:cNvSpPr/>
                  <p:nvPr/>
                </p:nvSpPr>
                <p:spPr>
                  <a:xfrm>
                    <a:off x="3932749" y="1440090"/>
                    <a:ext cx="254395" cy="24016"/>
                  </a:xfrm>
                  <a:custGeom>
                    <a:avLst/>
                    <a:gdLst>
                      <a:gd name="connsiteX0" fmla="*/ 0 w 254395"/>
                      <a:gd name="connsiteY0" fmla="*/ 0 h 24016"/>
                      <a:gd name="connsiteX1" fmla="*/ 1779 w 254395"/>
                      <a:gd name="connsiteY1" fmla="*/ 24016 h 24016"/>
                      <a:gd name="connsiteX2" fmla="*/ 254395 w 254395"/>
                      <a:gd name="connsiteY2" fmla="*/ 24016 h 24016"/>
                      <a:gd name="connsiteX3" fmla="*/ 251727 w 254395"/>
                      <a:gd name="connsiteY3" fmla="*/ 0 h 24016"/>
                    </a:gdLst>
                    <a:ahLst/>
                    <a:cxnLst>
                      <a:cxn ang="0">
                        <a:pos x="connsiteX0" y="connsiteY0"/>
                      </a:cxn>
                      <a:cxn ang="0">
                        <a:pos x="connsiteX1" y="connsiteY1"/>
                      </a:cxn>
                      <a:cxn ang="0">
                        <a:pos x="connsiteX2" y="connsiteY2"/>
                      </a:cxn>
                      <a:cxn ang="0">
                        <a:pos x="connsiteX3" y="connsiteY3"/>
                      </a:cxn>
                    </a:cxnLst>
                    <a:rect l="l" t="t" r="r" b="b"/>
                    <a:pathLst>
                      <a:path w="254395" h="24016">
                        <a:moveTo>
                          <a:pt x="0" y="0"/>
                        </a:moveTo>
                        <a:lnTo>
                          <a:pt x="1779" y="24016"/>
                        </a:lnTo>
                        <a:lnTo>
                          <a:pt x="254395" y="24016"/>
                        </a:lnTo>
                        <a:lnTo>
                          <a:pt x="251727"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85" name="Freeform: Shape 484">
                    <a:extLst>
                      <a:ext uri="{FF2B5EF4-FFF2-40B4-BE49-F238E27FC236}">
                        <a16:creationId xmlns:a16="http://schemas.microsoft.com/office/drawing/2014/main" id="{AC5467DB-C6C8-05AD-E772-656FF7F5CB01}"/>
                      </a:ext>
                    </a:extLst>
                  </p:cNvPr>
                  <p:cNvSpPr/>
                  <p:nvPr/>
                </p:nvSpPr>
                <p:spPr>
                  <a:xfrm>
                    <a:off x="3930970" y="1438312"/>
                    <a:ext cx="257953" cy="26684"/>
                  </a:xfrm>
                  <a:custGeom>
                    <a:avLst/>
                    <a:gdLst>
                      <a:gd name="connsiteX0" fmla="*/ 257953 w 257953"/>
                      <a:gd name="connsiteY0" fmla="*/ 26685 h 26684"/>
                      <a:gd name="connsiteX1" fmla="*/ 2668 w 257953"/>
                      <a:gd name="connsiteY1" fmla="*/ 26685 h 26684"/>
                      <a:gd name="connsiteX2" fmla="*/ 0 w 257953"/>
                      <a:gd name="connsiteY2" fmla="*/ 0 h 26684"/>
                      <a:gd name="connsiteX3" fmla="*/ 255285 w 257953"/>
                      <a:gd name="connsiteY3" fmla="*/ 0 h 26684"/>
                      <a:gd name="connsiteX4" fmla="*/ 257953 w 257953"/>
                      <a:gd name="connsiteY4" fmla="*/ 26685 h 26684"/>
                      <a:gd name="connsiteX5" fmla="*/ 5337 w 257953"/>
                      <a:gd name="connsiteY5" fmla="*/ 24016 h 26684"/>
                      <a:gd name="connsiteX6" fmla="*/ 254395 w 257953"/>
                      <a:gd name="connsiteY6" fmla="*/ 24016 h 26684"/>
                      <a:gd name="connsiteX7" fmla="*/ 252616 w 257953"/>
                      <a:gd name="connsiteY7" fmla="*/ 3558 h 26684"/>
                      <a:gd name="connsiteX8" fmla="*/ 3558 w 257953"/>
                      <a:gd name="connsiteY8" fmla="*/ 3558 h 26684"/>
                      <a:gd name="connsiteX9" fmla="*/ 5337 w 257953"/>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953" h="26684">
                        <a:moveTo>
                          <a:pt x="257953" y="26685"/>
                        </a:moveTo>
                        <a:lnTo>
                          <a:pt x="2668" y="26685"/>
                        </a:lnTo>
                        <a:lnTo>
                          <a:pt x="0" y="0"/>
                        </a:lnTo>
                        <a:lnTo>
                          <a:pt x="255285" y="0"/>
                        </a:lnTo>
                        <a:lnTo>
                          <a:pt x="257953" y="26685"/>
                        </a:lnTo>
                        <a:close/>
                        <a:moveTo>
                          <a:pt x="5337" y="24016"/>
                        </a:moveTo>
                        <a:lnTo>
                          <a:pt x="254395" y="24016"/>
                        </a:lnTo>
                        <a:lnTo>
                          <a:pt x="252616" y="3558"/>
                        </a:lnTo>
                        <a:lnTo>
                          <a:pt x="3558" y="3558"/>
                        </a:lnTo>
                        <a:lnTo>
                          <a:pt x="5337"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47" name="Graphic 299">
                  <a:extLst>
                    <a:ext uri="{FF2B5EF4-FFF2-40B4-BE49-F238E27FC236}">
                      <a16:creationId xmlns:a16="http://schemas.microsoft.com/office/drawing/2014/main" id="{1868B036-7AC6-A771-7026-D3D3453BC4E6}"/>
                    </a:ext>
                  </a:extLst>
                </p:cNvPr>
                <p:cNvGrpSpPr/>
                <p:nvPr/>
              </p:nvGrpSpPr>
              <p:grpSpPr>
                <a:xfrm>
                  <a:off x="3476439" y="1704270"/>
                  <a:ext cx="297980" cy="26684"/>
                  <a:chOff x="3476439" y="1704270"/>
                  <a:chExt cx="297980" cy="26684"/>
                </a:xfrm>
              </p:grpSpPr>
              <p:sp>
                <p:nvSpPr>
                  <p:cNvPr id="482" name="Freeform: Shape 481">
                    <a:extLst>
                      <a:ext uri="{FF2B5EF4-FFF2-40B4-BE49-F238E27FC236}">
                        <a16:creationId xmlns:a16="http://schemas.microsoft.com/office/drawing/2014/main" id="{8718EC85-9F7F-86DA-5C4E-F413000C00A3}"/>
                      </a:ext>
                    </a:extLst>
                  </p:cNvPr>
                  <p:cNvSpPr/>
                  <p:nvPr/>
                </p:nvSpPr>
                <p:spPr>
                  <a:xfrm>
                    <a:off x="3477328" y="1706049"/>
                    <a:ext cx="295311" cy="24016"/>
                  </a:xfrm>
                  <a:custGeom>
                    <a:avLst/>
                    <a:gdLst>
                      <a:gd name="connsiteX0" fmla="*/ 0 w 295311"/>
                      <a:gd name="connsiteY0" fmla="*/ 0 h 24016"/>
                      <a:gd name="connsiteX1" fmla="*/ 890 w 295311"/>
                      <a:gd name="connsiteY1" fmla="*/ 24016 h 24016"/>
                      <a:gd name="connsiteX2" fmla="*/ 295312 w 295311"/>
                      <a:gd name="connsiteY2" fmla="*/ 24016 h 24016"/>
                      <a:gd name="connsiteX3" fmla="*/ 294423 w 295311"/>
                      <a:gd name="connsiteY3" fmla="*/ 0 h 24016"/>
                    </a:gdLst>
                    <a:ahLst/>
                    <a:cxnLst>
                      <a:cxn ang="0">
                        <a:pos x="connsiteX0" y="connsiteY0"/>
                      </a:cxn>
                      <a:cxn ang="0">
                        <a:pos x="connsiteX1" y="connsiteY1"/>
                      </a:cxn>
                      <a:cxn ang="0">
                        <a:pos x="connsiteX2" y="connsiteY2"/>
                      </a:cxn>
                      <a:cxn ang="0">
                        <a:pos x="connsiteX3" y="connsiteY3"/>
                      </a:cxn>
                    </a:cxnLst>
                    <a:rect l="l" t="t" r="r" b="b"/>
                    <a:pathLst>
                      <a:path w="295311" h="24016">
                        <a:moveTo>
                          <a:pt x="0" y="0"/>
                        </a:moveTo>
                        <a:lnTo>
                          <a:pt x="890" y="24016"/>
                        </a:lnTo>
                        <a:lnTo>
                          <a:pt x="295312" y="24016"/>
                        </a:lnTo>
                        <a:lnTo>
                          <a:pt x="294423"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83" name="Freeform: Shape 482">
                    <a:extLst>
                      <a:ext uri="{FF2B5EF4-FFF2-40B4-BE49-F238E27FC236}">
                        <a16:creationId xmlns:a16="http://schemas.microsoft.com/office/drawing/2014/main" id="{262A8E67-7BA3-63D0-1359-CD9C7B34918E}"/>
                      </a:ext>
                    </a:extLst>
                  </p:cNvPr>
                  <p:cNvSpPr/>
                  <p:nvPr/>
                </p:nvSpPr>
                <p:spPr>
                  <a:xfrm>
                    <a:off x="3476439" y="1704270"/>
                    <a:ext cx="297980" cy="26684"/>
                  </a:xfrm>
                  <a:custGeom>
                    <a:avLst/>
                    <a:gdLst>
                      <a:gd name="connsiteX0" fmla="*/ 297981 w 297980"/>
                      <a:gd name="connsiteY0" fmla="*/ 26685 h 26684"/>
                      <a:gd name="connsiteX1" fmla="*/ 890 w 297980"/>
                      <a:gd name="connsiteY1" fmla="*/ 26685 h 26684"/>
                      <a:gd name="connsiteX2" fmla="*/ 0 w 297980"/>
                      <a:gd name="connsiteY2" fmla="*/ 0 h 26684"/>
                      <a:gd name="connsiteX3" fmla="*/ 297091 w 297980"/>
                      <a:gd name="connsiteY3" fmla="*/ 0 h 26684"/>
                      <a:gd name="connsiteX4" fmla="*/ 297981 w 297980"/>
                      <a:gd name="connsiteY4" fmla="*/ 26685 h 26684"/>
                      <a:gd name="connsiteX5" fmla="*/ 3558 w 297980"/>
                      <a:gd name="connsiteY5" fmla="*/ 24016 h 26684"/>
                      <a:gd name="connsiteX6" fmla="*/ 294423 w 297980"/>
                      <a:gd name="connsiteY6" fmla="*/ 24016 h 26684"/>
                      <a:gd name="connsiteX7" fmla="*/ 293533 w 297980"/>
                      <a:gd name="connsiteY7" fmla="*/ 3558 h 26684"/>
                      <a:gd name="connsiteX8" fmla="*/ 2668 w 297980"/>
                      <a:gd name="connsiteY8" fmla="*/ 3558 h 26684"/>
                      <a:gd name="connsiteX9" fmla="*/ 3558 w 297980"/>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7980" h="26684">
                        <a:moveTo>
                          <a:pt x="297981" y="26685"/>
                        </a:moveTo>
                        <a:lnTo>
                          <a:pt x="890" y="26685"/>
                        </a:lnTo>
                        <a:lnTo>
                          <a:pt x="0" y="0"/>
                        </a:lnTo>
                        <a:lnTo>
                          <a:pt x="297091" y="0"/>
                        </a:lnTo>
                        <a:lnTo>
                          <a:pt x="297981" y="26685"/>
                        </a:lnTo>
                        <a:close/>
                        <a:moveTo>
                          <a:pt x="3558" y="24016"/>
                        </a:moveTo>
                        <a:lnTo>
                          <a:pt x="294423" y="24016"/>
                        </a:lnTo>
                        <a:lnTo>
                          <a:pt x="293533"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48" name="Graphic 299">
                  <a:extLst>
                    <a:ext uri="{FF2B5EF4-FFF2-40B4-BE49-F238E27FC236}">
                      <a16:creationId xmlns:a16="http://schemas.microsoft.com/office/drawing/2014/main" id="{81C9A33F-6298-6A29-B9EE-C5445A5F2DF1}"/>
                    </a:ext>
                  </a:extLst>
                </p:cNvPr>
                <p:cNvGrpSpPr/>
                <p:nvPr/>
              </p:nvGrpSpPr>
              <p:grpSpPr>
                <a:xfrm>
                  <a:off x="3620537" y="1775430"/>
                  <a:ext cx="482105" cy="26684"/>
                  <a:chOff x="3620537" y="1775430"/>
                  <a:chExt cx="482105" cy="26684"/>
                </a:xfrm>
              </p:grpSpPr>
              <p:sp>
                <p:nvSpPr>
                  <p:cNvPr id="480" name="Freeform: Shape 479">
                    <a:extLst>
                      <a:ext uri="{FF2B5EF4-FFF2-40B4-BE49-F238E27FC236}">
                        <a16:creationId xmlns:a16="http://schemas.microsoft.com/office/drawing/2014/main" id="{FF9899E7-DF9C-5990-4999-014011751B96}"/>
                      </a:ext>
                    </a:extLst>
                  </p:cNvPr>
                  <p:cNvSpPr/>
                  <p:nvPr/>
                </p:nvSpPr>
                <p:spPr>
                  <a:xfrm>
                    <a:off x="3621426" y="1777209"/>
                    <a:ext cx="479437" cy="23126"/>
                  </a:xfrm>
                  <a:custGeom>
                    <a:avLst/>
                    <a:gdLst>
                      <a:gd name="connsiteX0" fmla="*/ 0 w 479437"/>
                      <a:gd name="connsiteY0" fmla="*/ 0 h 23126"/>
                      <a:gd name="connsiteX1" fmla="*/ 890 w 479437"/>
                      <a:gd name="connsiteY1" fmla="*/ 23127 h 23126"/>
                      <a:gd name="connsiteX2" fmla="*/ 479438 w 479437"/>
                      <a:gd name="connsiteY2" fmla="*/ 23127 h 23126"/>
                      <a:gd name="connsiteX3" fmla="*/ 478548 w 479437"/>
                      <a:gd name="connsiteY3" fmla="*/ 0 h 23126"/>
                    </a:gdLst>
                    <a:ahLst/>
                    <a:cxnLst>
                      <a:cxn ang="0">
                        <a:pos x="connsiteX0" y="connsiteY0"/>
                      </a:cxn>
                      <a:cxn ang="0">
                        <a:pos x="connsiteX1" y="connsiteY1"/>
                      </a:cxn>
                      <a:cxn ang="0">
                        <a:pos x="connsiteX2" y="connsiteY2"/>
                      </a:cxn>
                      <a:cxn ang="0">
                        <a:pos x="connsiteX3" y="connsiteY3"/>
                      </a:cxn>
                    </a:cxnLst>
                    <a:rect l="l" t="t" r="r" b="b"/>
                    <a:pathLst>
                      <a:path w="479437" h="23126">
                        <a:moveTo>
                          <a:pt x="0" y="0"/>
                        </a:moveTo>
                        <a:lnTo>
                          <a:pt x="890" y="23127"/>
                        </a:lnTo>
                        <a:lnTo>
                          <a:pt x="479438" y="23127"/>
                        </a:lnTo>
                        <a:lnTo>
                          <a:pt x="47854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81" name="Freeform: Shape 480">
                    <a:extLst>
                      <a:ext uri="{FF2B5EF4-FFF2-40B4-BE49-F238E27FC236}">
                        <a16:creationId xmlns:a16="http://schemas.microsoft.com/office/drawing/2014/main" id="{C2B895AB-6CD1-C81E-34D2-848F400B33B8}"/>
                      </a:ext>
                    </a:extLst>
                  </p:cNvPr>
                  <p:cNvSpPr/>
                  <p:nvPr/>
                </p:nvSpPr>
                <p:spPr>
                  <a:xfrm>
                    <a:off x="3620537" y="1775430"/>
                    <a:ext cx="482105" cy="26684"/>
                  </a:xfrm>
                  <a:custGeom>
                    <a:avLst/>
                    <a:gdLst>
                      <a:gd name="connsiteX0" fmla="*/ 482106 w 482105"/>
                      <a:gd name="connsiteY0" fmla="*/ 26685 h 26684"/>
                      <a:gd name="connsiteX1" fmla="*/ 889 w 482105"/>
                      <a:gd name="connsiteY1" fmla="*/ 26685 h 26684"/>
                      <a:gd name="connsiteX2" fmla="*/ 0 w 482105"/>
                      <a:gd name="connsiteY2" fmla="*/ 0 h 26684"/>
                      <a:gd name="connsiteX3" fmla="*/ 481216 w 482105"/>
                      <a:gd name="connsiteY3" fmla="*/ 0 h 26684"/>
                      <a:gd name="connsiteX4" fmla="*/ 482106 w 482105"/>
                      <a:gd name="connsiteY4" fmla="*/ 26685 h 26684"/>
                      <a:gd name="connsiteX5" fmla="*/ 3558 w 482105"/>
                      <a:gd name="connsiteY5" fmla="*/ 24016 h 26684"/>
                      <a:gd name="connsiteX6" fmla="*/ 478548 w 482105"/>
                      <a:gd name="connsiteY6" fmla="*/ 24016 h 26684"/>
                      <a:gd name="connsiteX7" fmla="*/ 477658 w 482105"/>
                      <a:gd name="connsiteY7" fmla="*/ 3558 h 26684"/>
                      <a:gd name="connsiteX8" fmla="*/ 2668 w 482105"/>
                      <a:gd name="connsiteY8" fmla="*/ 3558 h 26684"/>
                      <a:gd name="connsiteX9" fmla="*/ 3558 w 482105"/>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105" h="26684">
                        <a:moveTo>
                          <a:pt x="482106" y="26685"/>
                        </a:moveTo>
                        <a:lnTo>
                          <a:pt x="889" y="26685"/>
                        </a:lnTo>
                        <a:lnTo>
                          <a:pt x="0" y="0"/>
                        </a:lnTo>
                        <a:lnTo>
                          <a:pt x="481216" y="0"/>
                        </a:lnTo>
                        <a:lnTo>
                          <a:pt x="482106" y="26685"/>
                        </a:lnTo>
                        <a:close/>
                        <a:moveTo>
                          <a:pt x="3558" y="24016"/>
                        </a:moveTo>
                        <a:lnTo>
                          <a:pt x="478548" y="24016"/>
                        </a:lnTo>
                        <a:lnTo>
                          <a:pt x="477658"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49" name="Graphic 299">
                  <a:extLst>
                    <a:ext uri="{FF2B5EF4-FFF2-40B4-BE49-F238E27FC236}">
                      <a16:creationId xmlns:a16="http://schemas.microsoft.com/office/drawing/2014/main" id="{CDDBFCE9-6675-7E05-23BE-9DB4566A247B}"/>
                    </a:ext>
                  </a:extLst>
                </p:cNvPr>
                <p:cNvGrpSpPr/>
                <p:nvPr/>
              </p:nvGrpSpPr>
              <p:grpSpPr>
                <a:xfrm>
                  <a:off x="3477328" y="1775430"/>
                  <a:ext cx="125418" cy="26684"/>
                  <a:chOff x="3477328" y="1775430"/>
                  <a:chExt cx="125418" cy="26684"/>
                </a:xfrm>
              </p:grpSpPr>
              <p:sp>
                <p:nvSpPr>
                  <p:cNvPr id="478" name="Freeform: Shape 477">
                    <a:extLst>
                      <a:ext uri="{FF2B5EF4-FFF2-40B4-BE49-F238E27FC236}">
                        <a16:creationId xmlns:a16="http://schemas.microsoft.com/office/drawing/2014/main" id="{49328D71-E53F-FB60-9579-383506F0B1EE}"/>
                      </a:ext>
                    </a:extLst>
                  </p:cNvPr>
                  <p:cNvSpPr/>
                  <p:nvPr/>
                </p:nvSpPr>
                <p:spPr>
                  <a:xfrm>
                    <a:off x="3478218" y="1777209"/>
                    <a:ext cx="122750" cy="23126"/>
                  </a:xfrm>
                  <a:custGeom>
                    <a:avLst/>
                    <a:gdLst>
                      <a:gd name="connsiteX0" fmla="*/ 0 w 122750"/>
                      <a:gd name="connsiteY0" fmla="*/ 0 h 23126"/>
                      <a:gd name="connsiteX1" fmla="*/ 889 w 122750"/>
                      <a:gd name="connsiteY1" fmla="*/ 23127 h 23126"/>
                      <a:gd name="connsiteX2" fmla="*/ 122750 w 122750"/>
                      <a:gd name="connsiteY2" fmla="*/ 23127 h 23126"/>
                      <a:gd name="connsiteX3" fmla="*/ 121861 w 122750"/>
                      <a:gd name="connsiteY3" fmla="*/ 0 h 23126"/>
                    </a:gdLst>
                    <a:ahLst/>
                    <a:cxnLst>
                      <a:cxn ang="0">
                        <a:pos x="connsiteX0" y="connsiteY0"/>
                      </a:cxn>
                      <a:cxn ang="0">
                        <a:pos x="connsiteX1" y="connsiteY1"/>
                      </a:cxn>
                      <a:cxn ang="0">
                        <a:pos x="connsiteX2" y="connsiteY2"/>
                      </a:cxn>
                      <a:cxn ang="0">
                        <a:pos x="connsiteX3" y="connsiteY3"/>
                      </a:cxn>
                    </a:cxnLst>
                    <a:rect l="l" t="t" r="r" b="b"/>
                    <a:pathLst>
                      <a:path w="122750" h="23126">
                        <a:moveTo>
                          <a:pt x="0" y="0"/>
                        </a:moveTo>
                        <a:lnTo>
                          <a:pt x="889" y="23127"/>
                        </a:lnTo>
                        <a:lnTo>
                          <a:pt x="122750" y="23127"/>
                        </a:lnTo>
                        <a:lnTo>
                          <a:pt x="121861"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79" name="Freeform: Shape 478">
                    <a:extLst>
                      <a:ext uri="{FF2B5EF4-FFF2-40B4-BE49-F238E27FC236}">
                        <a16:creationId xmlns:a16="http://schemas.microsoft.com/office/drawing/2014/main" id="{4F2C2B7C-0FA1-C184-C1AF-47865E652EBF}"/>
                      </a:ext>
                    </a:extLst>
                  </p:cNvPr>
                  <p:cNvSpPr/>
                  <p:nvPr/>
                </p:nvSpPr>
                <p:spPr>
                  <a:xfrm>
                    <a:off x="3477328" y="1775430"/>
                    <a:ext cx="125418" cy="26684"/>
                  </a:xfrm>
                  <a:custGeom>
                    <a:avLst/>
                    <a:gdLst>
                      <a:gd name="connsiteX0" fmla="*/ 125419 w 125418"/>
                      <a:gd name="connsiteY0" fmla="*/ 26685 h 26684"/>
                      <a:gd name="connsiteX1" fmla="*/ 890 w 125418"/>
                      <a:gd name="connsiteY1" fmla="*/ 26685 h 26684"/>
                      <a:gd name="connsiteX2" fmla="*/ 0 w 125418"/>
                      <a:gd name="connsiteY2" fmla="*/ 0 h 26684"/>
                      <a:gd name="connsiteX3" fmla="*/ 124529 w 125418"/>
                      <a:gd name="connsiteY3" fmla="*/ 0 h 26684"/>
                      <a:gd name="connsiteX4" fmla="*/ 125419 w 125418"/>
                      <a:gd name="connsiteY4" fmla="*/ 26685 h 26684"/>
                      <a:gd name="connsiteX5" fmla="*/ 3558 w 125418"/>
                      <a:gd name="connsiteY5" fmla="*/ 24016 h 26684"/>
                      <a:gd name="connsiteX6" fmla="*/ 121861 w 125418"/>
                      <a:gd name="connsiteY6" fmla="*/ 24016 h 26684"/>
                      <a:gd name="connsiteX7" fmla="*/ 120971 w 125418"/>
                      <a:gd name="connsiteY7" fmla="*/ 3558 h 26684"/>
                      <a:gd name="connsiteX8" fmla="*/ 2668 w 125418"/>
                      <a:gd name="connsiteY8" fmla="*/ 3558 h 26684"/>
                      <a:gd name="connsiteX9" fmla="*/ 3558 w 125418"/>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18" h="26684">
                        <a:moveTo>
                          <a:pt x="125419" y="26685"/>
                        </a:moveTo>
                        <a:lnTo>
                          <a:pt x="890" y="26685"/>
                        </a:lnTo>
                        <a:lnTo>
                          <a:pt x="0" y="0"/>
                        </a:lnTo>
                        <a:lnTo>
                          <a:pt x="124529" y="0"/>
                        </a:lnTo>
                        <a:lnTo>
                          <a:pt x="125419" y="26685"/>
                        </a:lnTo>
                        <a:close/>
                        <a:moveTo>
                          <a:pt x="3558" y="24016"/>
                        </a:moveTo>
                        <a:lnTo>
                          <a:pt x="121861" y="24016"/>
                        </a:lnTo>
                        <a:lnTo>
                          <a:pt x="120971"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0" name="Graphic 299">
                  <a:extLst>
                    <a:ext uri="{FF2B5EF4-FFF2-40B4-BE49-F238E27FC236}">
                      <a16:creationId xmlns:a16="http://schemas.microsoft.com/office/drawing/2014/main" id="{E2A3B688-8909-3AFB-AC6C-5C183881901A}"/>
                    </a:ext>
                  </a:extLst>
                </p:cNvPr>
                <p:cNvGrpSpPr/>
                <p:nvPr/>
              </p:nvGrpSpPr>
              <p:grpSpPr>
                <a:xfrm>
                  <a:off x="3475549" y="1846589"/>
                  <a:ext cx="247279" cy="26684"/>
                  <a:chOff x="3475549" y="1846589"/>
                  <a:chExt cx="247279" cy="26684"/>
                </a:xfrm>
              </p:grpSpPr>
              <p:sp>
                <p:nvSpPr>
                  <p:cNvPr id="476" name="Freeform: Shape 475">
                    <a:extLst>
                      <a:ext uri="{FF2B5EF4-FFF2-40B4-BE49-F238E27FC236}">
                        <a16:creationId xmlns:a16="http://schemas.microsoft.com/office/drawing/2014/main" id="{35C58CDB-7CC4-2BD2-C4A7-25D281BBE6DD}"/>
                      </a:ext>
                    </a:extLst>
                  </p:cNvPr>
                  <p:cNvSpPr/>
                  <p:nvPr/>
                </p:nvSpPr>
                <p:spPr>
                  <a:xfrm>
                    <a:off x="3476439" y="1848368"/>
                    <a:ext cx="244610" cy="23126"/>
                  </a:xfrm>
                  <a:custGeom>
                    <a:avLst/>
                    <a:gdLst>
                      <a:gd name="connsiteX0" fmla="*/ 0 w 244610"/>
                      <a:gd name="connsiteY0" fmla="*/ 0 h 23126"/>
                      <a:gd name="connsiteX1" fmla="*/ 1779 w 244610"/>
                      <a:gd name="connsiteY1" fmla="*/ 23127 h 23126"/>
                      <a:gd name="connsiteX2" fmla="*/ 244611 w 244610"/>
                      <a:gd name="connsiteY2" fmla="*/ 23127 h 23126"/>
                      <a:gd name="connsiteX3" fmla="*/ 242832 w 244610"/>
                      <a:gd name="connsiteY3" fmla="*/ 0 h 23126"/>
                    </a:gdLst>
                    <a:ahLst/>
                    <a:cxnLst>
                      <a:cxn ang="0">
                        <a:pos x="connsiteX0" y="connsiteY0"/>
                      </a:cxn>
                      <a:cxn ang="0">
                        <a:pos x="connsiteX1" y="connsiteY1"/>
                      </a:cxn>
                      <a:cxn ang="0">
                        <a:pos x="connsiteX2" y="connsiteY2"/>
                      </a:cxn>
                      <a:cxn ang="0">
                        <a:pos x="connsiteX3" y="connsiteY3"/>
                      </a:cxn>
                    </a:cxnLst>
                    <a:rect l="l" t="t" r="r" b="b"/>
                    <a:pathLst>
                      <a:path w="244610" h="23126">
                        <a:moveTo>
                          <a:pt x="0" y="0"/>
                        </a:moveTo>
                        <a:lnTo>
                          <a:pt x="1779" y="23127"/>
                        </a:lnTo>
                        <a:lnTo>
                          <a:pt x="244611" y="23127"/>
                        </a:lnTo>
                        <a:lnTo>
                          <a:pt x="24283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77" name="Freeform: Shape 476">
                    <a:extLst>
                      <a:ext uri="{FF2B5EF4-FFF2-40B4-BE49-F238E27FC236}">
                        <a16:creationId xmlns:a16="http://schemas.microsoft.com/office/drawing/2014/main" id="{58DCFA6F-E5C4-FF8C-6624-AE37B024189F}"/>
                      </a:ext>
                    </a:extLst>
                  </p:cNvPr>
                  <p:cNvSpPr/>
                  <p:nvPr/>
                </p:nvSpPr>
                <p:spPr>
                  <a:xfrm>
                    <a:off x="3475549" y="1846589"/>
                    <a:ext cx="247279" cy="26684"/>
                  </a:xfrm>
                  <a:custGeom>
                    <a:avLst/>
                    <a:gdLst>
                      <a:gd name="connsiteX0" fmla="*/ 247280 w 247279"/>
                      <a:gd name="connsiteY0" fmla="*/ 26685 h 26684"/>
                      <a:gd name="connsiteX1" fmla="*/ 890 w 247279"/>
                      <a:gd name="connsiteY1" fmla="*/ 26685 h 26684"/>
                      <a:gd name="connsiteX2" fmla="*/ 0 w 247279"/>
                      <a:gd name="connsiteY2" fmla="*/ 0 h 26684"/>
                      <a:gd name="connsiteX3" fmla="*/ 245500 w 247279"/>
                      <a:gd name="connsiteY3" fmla="*/ 0 h 26684"/>
                      <a:gd name="connsiteX4" fmla="*/ 247280 w 247279"/>
                      <a:gd name="connsiteY4" fmla="*/ 26685 h 26684"/>
                      <a:gd name="connsiteX5" fmla="*/ 3558 w 247279"/>
                      <a:gd name="connsiteY5" fmla="*/ 23127 h 26684"/>
                      <a:gd name="connsiteX6" fmla="*/ 243721 w 247279"/>
                      <a:gd name="connsiteY6" fmla="*/ 23127 h 26684"/>
                      <a:gd name="connsiteX7" fmla="*/ 241943 w 247279"/>
                      <a:gd name="connsiteY7" fmla="*/ 2668 h 26684"/>
                      <a:gd name="connsiteX8" fmla="*/ 2669 w 247279"/>
                      <a:gd name="connsiteY8" fmla="*/ 2668 h 26684"/>
                      <a:gd name="connsiteX9" fmla="*/ 3558 w 247279"/>
                      <a:gd name="connsiteY9" fmla="*/ 23127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79" h="26684">
                        <a:moveTo>
                          <a:pt x="247280" y="26685"/>
                        </a:moveTo>
                        <a:lnTo>
                          <a:pt x="890" y="26685"/>
                        </a:lnTo>
                        <a:lnTo>
                          <a:pt x="0" y="0"/>
                        </a:lnTo>
                        <a:lnTo>
                          <a:pt x="245500" y="0"/>
                        </a:lnTo>
                        <a:lnTo>
                          <a:pt x="247280" y="26685"/>
                        </a:lnTo>
                        <a:close/>
                        <a:moveTo>
                          <a:pt x="3558" y="23127"/>
                        </a:moveTo>
                        <a:lnTo>
                          <a:pt x="243721" y="23127"/>
                        </a:lnTo>
                        <a:lnTo>
                          <a:pt x="241943" y="2668"/>
                        </a:lnTo>
                        <a:lnTo>
                          <a:pt x="2669" y="2668"/>
                        </a:lnTo>
                        <a:lnTo>
                          <a:pt x="3558" y="231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1" name="Graphic 299">
                  <a:extLst>
                    <a:ext uri="{FF2B5EF4-FFF2-40B4-BE49-F238E27FC236}">
                      <a16:creationId xmlns:a16="http://schemas.microsoft.com/office/drawing/2014/main" id="{1D05A5B1-A345-46DC-141A-62ACA092A484}"/>
                    </a:ext>
                  </a:extLst>
                </p:cNvPr>
                <p:cNvGrpSpPr/>
                <p:nvPr/>
              </p:nvGrpSpPr>
              <p:grpSpPr>
                <a:xfrm>
                  <a:off x="3734392" y="1846589"/>
                  <a:ext cx="243721" cy="26684"/>
                  <a:chOff x="3734392" y="1846589"/>
                  <a:chExt cx="243721" cy="26684"/>
                </a:xfrm>
              </p:grpSpPr>
              <p:sp>
                <p:nvSpPr>
                  <p:cNvPr id="474" name="Freeform: Shape 473">
                    <a:extLst>
                      <a:ext uri="{FF2B5EF4-FFF2-40B4-BE49-F238E27FC236}">
                        <a16:creationId xmlns:a16="http://schemas.microsoft.com/office/drawing/2014/main" id="{A9BFF0E6-F9CD-71CB-8D54-E9803FBE8E56}"/>
                      </a:ext>
                    </a:extLst>
                  </p:cNvPr>
                  <p:cNvSpPr/>
                  <p:nvPr/>
                </p:nvSpPr>
                <p:spPr>
                  <a:xfrm>
                    <a:off x="3736171" y="1848368"/>
                    <a:ext cx="241052" cy="23126"/>
                  </a:xfrm>
                  <a:custGeom>
                    <a:avLst/>
                    <a:gdLst>
                      <a:gd name="connsiteX0" fmla="*/ 0 w 241052"/>
                      <a:gd name="connsiteY0" fmla="*/ 0 h 23126"/>
                      <a:gd name="connsiteX1" fmla="*/ 1779 w 241052"/>
                      <a:gd name="connsiteY1" fmla="*/ 23127 h 23126"/>
                      <a:gd name="connsiteX2" fmla="*/ 241053 w 241052"/>
                      <a:gd name="connsiteY2" fmla="*/ 23127 h 23126"/>
                      <a:gd name="connsiteX3" fmla="*/ 239274 w 241052"/>
                      <a:gd name="connsiteY3" fmla="*/ 0 h 23126"/>
                    </a:gdLst>
                    <a:ahLst/>
                    <a:cxnLst>
                      <a:cxn ang="0">
                        <a:pos x="connsiteX0" y="connsiteY0"/>
                      </a:cxn>
                      <a:cxn ang="0">
                        <a:pos x="connsiteX1" y="connsiteY1"/>
                      </a:cxn>
                      <a:cxn ang="0">
                        <a:pos x="connsiteX2" y="connsiteY2"/>
                      </a:cxn>
                      <a:cxn ang="0">
                        <a:pos x="connsiteX3" y="connsiteY3"/>
                      </a:cxn>
                    </a:cxnLst>
                    <a:rect l="l" t="t" r="r" b="b"/>
                    <a:pathLst>
                      <a:path w="241052" h="23126">
                        <a:moveTo>
                          <a:pt x="0" y="0"/>
                        </a:moveTo>
                        <a:lnTo>
                          <a:pt x="1779" y="23127"/>
                        </a:lnTo>
                        <a:lnTo>
                          <a:pt x="241053" y="23127"/>
                        </a:lnTo>
                        <a:lnTo>
                          <a:pt x="239274"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75" name="Freeform: Shape 474">
                    <a:extLst>
                      <a:ext uri="{FF2B5EF4-FFF2-40B4-BE49-F238E27FC236}">
                        <a16:creationId xmlns:a16="http://schemas.microsoft.com/office/drawing/2014/main" id="{808A6E4C-BA1C-ECF2-B560-ED39CF0D6829}"/>
                      </a:ext>
                    </a:extLst>
                  </p:cNvPr>
                  <p:cNvSpPr/>
                  <p:nvPr/>
                </p:nvSpPr>
                <p:spPr>
                  <a:xfrm>
                    <a:off x="3734392" y="1846589"/>
                    <a:ext cx="243721" cy="26684"/>
                  </a:xfrm>
                  <a:custGeom>
                    <a:avLst/>
                    <a:gdLst>
                      <a:gd name="connsiteX0" fmla="*/ 243721 w 243721"/>
                      <a:gd name="connsiteY0" fmla="*/ 26685 h 26684"/>
                      <a:gd name="connsiteX1" fmla="*/ 1779 w 243721"/>
                      <a:gd name="connsiteY1" fmla="*/ 26685 h 26684"/>
                      <a:gd name="connsiteX2" fmla="*/ 0 w 243721"/>
                      <a:gd name="connsiteY2" fmla="*/ 0 h 26684"/>
                      <a:gd name="connsiteX3" fmla="*/ 242832 w 243721"/>
                      <a:gd name="connsiteY3" fmla="*/ 0 h 26684"/>
                      <a:gd name="connsiteX4" fmla="*/ 243721 w 243721"/>
                      <a:gd name="connsiteY4" fmla="*/ 26685 h 26684"/>
                      <a:gd name="connsiteX5" fmla="*/ 5337 w 243721"/>
                      <a:gd name="connsiteY5" fmla="*/ 23127 h 26684"/>
                      <a:gd name="connsiteX6" fmla="*/ 241053 w 243721"/>
                      <a:gd name="connsiteY6" fmla="*/ 23127 h 26684"/>
                      <a:gd name="connsiteX7" fmla="*/ 240163 w 243721"/>
                      <a:gd name="connsiteY7" fmla="*/ 3558 h 26684"/>
                      <a:gd name="connsiteX8" fmla="*/ 4447 w 243721"/>
                      <a:gd name="connsiteY8" fmla="*/ 3558 h 26684"/>
                      <a:gd name="connsiteX9" fmla="*/ 5337 w 243721"/>
                      <a:gd name="connsiteY9" fmla="*/ 23127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721" h="26684">
                        <a:moveTo>
                          <a:pt x="243721" y="26685"/>
                        </a:moveTo>
                        <a:lnTo>
                          <a:pt x="1779" y="26685"/>
                        </a:lnTo>
                        <a:lnTo>
                          <a:pt x="0" y="0"/>
                        </a:lnTo>
                        <a:lnTo>
                          <a:pt x="242832" y="0"/>
                        </a:lnTo>
                        <a:lnTo>
                          <a:pt x="243721" y="26685"/>
                        </a:lnTo>
                        <a:close/>
                        <a:moveTo>
                          <a:pt x="5337" y="23127"/>
                        </a:moveTo>
                        <a:lnTo>
                          <a:pt x="241053" y="23127"/>
                        </a:lnTo>
                        <a:lnTo>
                          <a:pt x="240163" y="3558"/>
                        </a:lnTo>
                        <a:lnTo>
                          <a:pt x="4447" y="3558"/>
                        </a:lnTo>
                        <a:lnTo>
                          <a:pt x="5337" y="231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2" name="Graphic 299">
                  <a:extLst>
                    <a:ext uri="{FF2B5EF4-FFF2-40B4-BE49-F238E27FC236}">
                      <a16:creationId xmlns:a16="http://schemas.microsoft.com/office/drawing/2014/main" id="{E477D5D6-5B5C-AC0C-DAEE-3DABF1BD0CE0}"/>
                    </a:ext>
                  </a:extLst>
                </p:cNvPr>
                <p:cNvGrpSpPr/>
                <p:nvPr/>
              </p:nvGrpSpPr>
              <p:grpSpPr>
                <a:xfrm>
                  <a:off x="3800215" y="1704270"/>
                  <a:ext cx="93396" cy="26684"/>
                  <a:chOff x="3800215" y="1704270"/>
                  <a:chExt cx="93396" cy="26684"/>
                </a:xfrm>
              </p:grpSpPr>
              <p:sp>
                <p:nvSpPr>
                  <p:cNvPr id="472" name="Freeform: Shape 471">
                    <a:extLst>
                      <a:ext uri="{FF2B5EF4-FFF2-40B4-BE49-F238E27FC236}">
                        <a16:creationId xmlns:a16="http://schemas.microsoft.com/office/drawing/2014/main" id="{68678492-F12D-2509-9B53-C1E8BB206701}"/>
                      </a:ext>
                    </a:extLst>
                  </p:cNvPr>
                  <p:cNvSpPr/>
                  <p:nvPr/>
                </p:nvSpPr>
                <p:spPr>
                  <a:xfrm>
                    <a:off x="3801994" y="1706049"/>
                    <a:ext cx="89838" cy="24016"/>
                  </a:xfrm>
                  <a:custGeom>
                    <a:avLst/>
                    <a:gdLst>
                      <a:gd name="connsiteX0" fmla="*/ 0 w 89838"/>
                      <a:gd name="connsiteY0" fmla="*/ 0 h 24016"/>
                      <a:gd name="connsiteX1" fmla="*/ 890 w 89838"/>
                      <a:gd name="connsiteY1" fmla="*/ 24016 h 24016"/>
                      <a:gd name="connsiteX2" fmla="*/ 89839 w 89838"/>
                      <a:gd name="connsiteY2" fmla="*/ 24016 h 24016"/>
                      <a:gd name="connsiteX3" fmla="*/ 88949 w 89838"/>
                      <a:gd name="connsiteY3" fmla="*/ 0 h 24016"/>
                    </a:gdLst>
                    <a:ahLst/>
                    <a:cxnLst>
                      <a:cxn ang="0">
                        <a:pos x="connsiteX0" y="connsiteY0"/>
                      </a:cxn>
                      <a:cxn ang="0">
                        <a:pos x="connsiteX1" y="connsiteY1"/>
                      </a:cxn>
                      <a:cxn ang="0">
                        <a:pos x="connsiteX2" y="connsiteY2"/>
                      </a:cxn>
                      <a:cxn ang="0">
                        <a:pos x="connsiteX3" y="connsiteY3"/>
                      </a:cxn>
                    </a:cxnLst>
                    <a:rect l="l" t="t" r="r" b="b"/>
                    <a:pathLst>
                      <a:path w="89838" h="24016">
                        <a:moveTo>
                          <a:pt x="0" y="0"/>
                        </a:moveTo>
                        <a:lnTo>
                          <a:pt x="890" y="24016"/>
                        </a:lnTo>
                        <a:lnTo>
                          <a:pt x="89839" y="24016"/>
                        </a:lnTo>
                        <a:lnTo>
                          <a:pt x="8894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73" name="Freeform: Shape 472">
                    <a:extLst>
                      <a:ext uri="{FF2B5EF4-FFF2-40B4-BE49-F238E27FC236}">
                        <a16:creationId xmlns:a16="http://schemas.microsoft.com/office/drawing/2014/main" id="{530D1E5E-C08F-0CBD-4469-AAF304AE1FD9}"/>
                      </a:ext>
                    </a:extLst>
                  </p:cNvPr>
                  <p:cNvSpPr/>
                  <p:nvPr/>
                </p:nvSpPr>
                <p:spPr>
                  <a:xfrm>
                    <a:off x="3800215" y="1704270"/>
                    <a:ext cx="93396" cy="26684"/>
                  </a:xfrm>
                  <a:custGeom>
                    <a:avLst/>
                    <a:gdLst>
                      <a:gd name="connsiteX0" fmla="*/ 93397 w 93396"/>
                      <a:gd name="connsiteY0" fmla="*/ 26685 h 26684"/>
                      <a:gd name="connsiteX1" fmla="*/ 890 w 93396"/>
                      <a:gd name="connsiteY1" fmla="*/ 26685 h 26684"/>
                      <a:gd name="connsiteX2" fmla="*/ 0 w 93396"/>
                      <a:gd name="connsiteY2" fmla="*/ 0 h 26684"/>
                      <a:gd name="connsiteX3" fmla="*/ 92507 w 93396"/>
                      <a:gd name="connsiteY3" fmla="*/ 0 h 26684"/>
                      <a:gd name="connsiteX4" fmla="*/ 93397 w 93396"/>
                      <a:gd name="connsiteY4" fmla="*/ 26685 h 26684"/>
                      <a:gd name="connsiteX5" fmla="*/ 4447 w 93396"/>
                      <a:gd name="connsiteY5" fmla="*/ 24016 h 26684"/>
                      <a:gd name="connsiteX6" fmla="*/ 90729 w 93396"/>
                      <a:gd name="connsiteY6" fmla="*/ 24016 h 26684"/>
                      <a:gd name="connsiteX7" fmla="*/ 89839 w 93396"/>
                      <a:gd name="connsiteY7" fmla="*/ 3558 h 26684"/>
                      <a:gd name="connsiteX8" fmla="*/ 3558 w 93396"/>
                      <a:gd name="connsiteY8" fmla="*/ 3558 h 26684"/>
                      <a:gd name="connsiteX9" fmla="*/ 4447 w 93396"/>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96" h="26684">
                        <a:moveTo>
                          <a:pt x="93397" y="26685"/>
                        </a:moveTo>
                        <a:lnTo>
                          <a:pt x="890" y="26685"/>
                        </a:lnTo>
                        <a:lnTo>
                          <a:pt x="0" y="0"/>
                        </a:lnTo>
                        <a:lnTo>
                          <a:pt x="92507" y="0"/>
                        </a:lnTo>
                        <a:lnTo>
                          <a:pt x="93397" y="26685"/>
                        </a:lnTo>
                        <a:close/>
                        <a:moveTo>
                          <a:pt x="4447" y="24016"/>
                        </a:moveTo>
                        <a:lnTo>
                          <a:pt x="90729" y="24016"/>
                        </a:lnTo>
                        <a:lnTo>
                          <a:pt x="89839" y="3558"/>
                        </a:lnTo>
                        <a:lnTo>
                          <a:pt x="3558" y="3558"/>
                        </a:lnTo>
                        <a:lnTo>
                          <a:pt x="4447"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3" name="Graphic 299">
                  <a:extLst>
                    <a:ext uri="{FF2B5EF4-FFF2-40B4-BE49-F238E27FC236}">
                      <a16:creationId xmlns:a16="http://schemas.microsoft.com/office/drawing/2014/main" id="{066EE7C8-4ECC-168F-FBE5-BC9CE65B77B8}"/>
                    </a:ext>
                  </a:extLst>
                </p:cNvPr>
                <p:cNvGrpSpPr/>
                <p:nvPr/>
              </p:nvGrpSpPr>
              <p:grpSpPr>
                <a:xfrm>
                  <a:off x="4129327" y="1775430"/>
                  <a:ext cx="146766" cy="26684"/>
                  <a:chOff x="4129327" y="1775430"/>
                  <a:chExt cx="146766" cy="26684"/>
                </a:xfrm>
              </p:grpSpPr>
              <p:sp>
                <p:nvSpPr>
                  <p:cNvPr id="470" name="Freeform: Shape 469">
                    <a:extLst>
                      <a:ext uri="{FF2B5EF4-FFF2-40B4-BE49-F238E27FC236}">
                        <a16:creationId xmlns:a16="http://schemas.microsoft.com/office/drawing/2014/main" id="{92F5DA92-6335-6FDF-BD3A-6AB50F473441}"/>
                      </a:ext>
                    </a:extLst>
                  </p:cNvPr>
                  <p:cNvSpPr/>
                  <p:nvPr/>
                </p:nvSpPr>
                <p:spPr>
                  <a:xfrm>
                    <a:off x="4131107" y="1777209"/>
                    <a:ext cx="143208" cy="23126"/>
                  </a:xfrm>
                  <a:custGeom>
                    <a:avLst/>
                    <a:gdLst>
                      <a:gd name="connsiteX0" fmla="*/ 0 w 143208"/>
                      <a:gd name="connsiteY0" fmla="*/ 0 h 23126"/>
                      <a:gd name="connsiteX1" fmla="*/ 890 w 143208"/>
                      <a:gd name="connsiteY1" fmla="*/ 23127 h 23126"/>
                      <a:gd name="connsiteX2" fmla="*/ 143209 w 143208"/>
                      <a:gd name="connsiteY2" fmla="*/ 23127 h 23126"/>
                      <a:gd name="connsiteX3" fmla="*/ 142319 w 143208"/>
                      <a:gd name="connsiteY3" fmla="*/ 0 h 23126"/>
                    </a:gdLst>
                    <a:ahLst/>
                    <a:cxnLst>
                      <a:cxn ang="0">
                        <a:pos x="connsiteX0" y="connsiteY0"/>
                      </a:cxn>
                      <a:cxn ang="0">
                        <a:pos x="connsiteX1" y="connsiteY1"/>
                      </a:cxn>
                      <a:cxn ang="0">
                        <a:pos x="connsiteX2" y="connsiteY2"/>
                      </a:cxn>
                      <a:cxn ang="0">
                        <a:pos x="connsiteX3" y="connsiteY3"/>
                      </a:cxn>
                    </a:cxnLst>
                    <a:rect l="l" t="t" r="r" b="b"/>
                    <a:pathLst>
                      <a:path w="143208" h="23126">
                        <a:moveTo>
                          <a:pt x="0" y="0"/>
                        </a:moveTo>
                        <a:lnTo>
                          <a:pt x="890" y="23127"/>
                        </a:lnTo>
                        <a:lnTo>
                          <a:pt x="143209" y="23127"/>
                        </a:lnTo>
                        <a:lnTo>
                          <a:pt x="14231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71" name="Freeform: Shape 470">
                    <a:extLst>
                      <a:ext uri="{FF2B5EF4-FFF2-40B4-BE49-F238E27FC236}">
                        <a16:creationId xmlns:a16="http://schemas.microsoft.com/office/drawing/2014/main" id="{7CEA8122-1867-A176-7F80-A4ADDFCB62E9}"/>
                      </a:ext>
                    </a:extLst>
                  </p:cNvPr>
                  <p:cNvSpPr/>
                  <p:nvPr/>
                </p:nvSpPr>
                <p:spPr>
                  <a:xfrm>
                    <a:off x="4129327" y="1775430"/>
                    <a:ext cx="146766" cy="26684"/>
                  </a:xfrm>
                  <a:custGeom>
                    <a:avLst/>
                    <a:gdLst>
                      <a:gd name="connsiteX0" fmla="*/ 146767 w 146766"/>
                      <a:gd name="connsiteY0" fmla="*/ 26685 h 26684"/>
                      <a:gd name="connsiteX1" fmla="*/ 890 w 146766"/>
                      <a:gd name="connsiteY1" fmla="*/ 26685 h 26684"/>
                      <a:gd name="connsiteX2" fmla="*/ 0 w 146766"/>
                      <a:gd name="connsiteY2" fmla="*/ 0 h 26684"/>
                      <a:gd name="connsiteX3" fmla="*/ 145877 w 146766"/>
                      <a:gd name="connsiteY3" fmla="*/ 0 h 26684"/>
                      <a:gd name="connsiteX4" fmla="*/ 146767 w 146766"/>
                      <a:gd name="connsiteY4" fmla="*/ 26685 h 26684"/>
                      <a:gd name="connsiteX5" fmla="*/ 4447 w 146766"/>
                      <a:gd name="connsiteY5" fmla="*/ 24016 h 26684"/>
                      <a:gd name="connsiteX6" fmla="*/ 144098 w 146766"/>
                      <a:gd name="connsiteY6" fmla="*/ 24016 h 26684"/>
                      <a:gd name="connsiteX7" fmla="*/ 143209 w 146766"/>
                      <a:gd name="connsiteY7" fmla="*/ 3558 h 26684"/>
                      <a:gd name="connsiteX8" fmla="*/ 3558 w 146766"/>
                      <a:gd name="connsiteY8" fmla="*/ 3558 h 26684"/>
                      <a:gd name="connsiteX9" fmla="*/ 4447 w 146766"/>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766" h="26684">
                        <a:moveTo>
                          <a:pt x="146767" y="26685"/>
                        </a:moveTo>
                        <a:lnTo>
                          <a:pt x="890" y="26685"/>
                        </a:lnTo>
                        <a:lnTo>
                          <a:pt x="0" y="0"/>
                        </a:lnTo>
                        <a:lnTo>
                          <a:pt x="145877" y="0"/>
                        </a:lnTo>
                        <a:lnTo>
                          <a:pt x="146767" y="26685"/>
                        </a:lnTo>
                        <a:close/>
                        <a:moveTo>
                          <a:pt x="4447" y="24016"/>
                        </a:moveTo>
                        <a:lnTo>
                          <a:pt x="144098" y="24016"/>
                        </a:lnTo>
                        <a:lnTo>
                          <a:pt x="143209" y="3558"/>
                        </a:lnTo>
                        <a:lnTo>
                          <a:pt x="3558" y="3558"/>
                        </a:lnTo>
                        <a:lnTo>
                          <a:pt x="4447"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54" name="Freeform: Shape 453">
                  <a:extLst>
                    <a:ext uri="{FF2B5EF4-FFF2-40B4-BE49-F238E27FC236}">
                      <a16:creationId xmlns:a16="http://schemas.microsoft.com/office/drawing/2014/main" id="{4503B25B-67B1-70C8-0B24-ECA3155646CE}"/>
                    </a:ext>
                  </a:extLst>
                </p:cNvPr>
                <p:cNvSpPr/>
                <p:nvPr/>
              </p:nvSpPr>
              <p:spPr>
                <a:xfrm>
                  <a:off x="4003019" y="1848368"/>
                  <a:ext cx="145876" cy="23126"/>
                </a:xfrm>
                <a:custGeom>
                  <a:avLst/>
                  <a:gdLst>
                    <a:gd name="connsiteX0" fmla="*/ 0 w 145876"/>
                    <a:gd name="connsiteY0" fmla="*/ 0 h 23126"/>
                    <a:gd name="connsiteX1" fmla="*/ 889 w 145876"/>
                    <a:gd name="connsiteY1" fmla="*/ 23127 h 23126"/>
                    <a:gd name="connsiteX2" fmla="*/ 145877 w 145876"/>
                    <a:gd name="connsiteY2" fmla="*/ 23127 h 23126"/>
                    <a:gd name="connsiteX3" fmla="*/ 144987 w 145876"/>
                    <a:gd name="connsiteY3" fmla="*/ 0 h 23126"/>
                  </a:gdLst>
                  <a:ahLst/>
                  <a:cxnLst>
                    <a:cxn ang="0">
                      <a:pos x="connsiteX0" y="connsiteY0"/>
                    </a:cxn>
                    <a:cxn ang="0">
                      <a:pos x="connsiteX1" y="connsiteY1"/>
                    </a:cxn>
                    <a:cxn ang="0">
                      <a:pos x="connsiteX2" y="connsiteY2"/>
                    </a:cxn>
                    <a:cxn ang="0">
                      <a:pos x="connsiteX3" y="connsiteY3"/>
                    </a:cxn>
                  </a:cxnLst>
                  <a:rect l="l" t="t" r="r" b="b"/>
                  <a:pathLst>
                    <a:path w="145876" h="23126">
                      <a:moveTo>
                        <a:pt x="0" y="0"/>
                      </a:moveTo>
                      <a:lnTo>
                        <a:pt x="889" y="23127"/>
                      </a:lnTo>
                      <a:lnTo>
                        <a:pt x="145877" y="23127"/>
                      </a:lnTo>
                      <a:lnTo>
                        <a:pt x="144987"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55" name="Graphic 299">
                  <a:extLst>
                    <a:ext uri="{FF2B5EF4-FFF2-40B4-BE49-F238E27FC236}">
                      <a16:creationId xmlns:a16="http://schemas.microsoft.com/office/drawing/2014/main" id="{FE20D554-B981-BA5D-DCEF-97C7A9B70D7A}"/>
                    </a:ext>
                  </a:extLst>
                </p:cNvPr>
                <p:cNvGrpSpPr/>
                <p:nvPr/>
              </p:nvGrpSpPr>
              <p:grpSpPr>
                <a:xfrm>
                  <a:off x="3624984" y="1924865"/>
                  <a:ext cx="482105" cy="26684"/>
                  <a:chOff x="3624984" y="1924865"/>
                  <a:chExt cx="482105" cy="26684"/>
                </a:xfrm>
              </p:grpSpPr>
              <p:sp>
                <p:nvSpPr>
                  <p:cNvPr id="468" name="Freeform: Shape 467">
                    <a:extLst>
                      <a:ext uri="{FF2B5EF4-FFF2-40B4-BE49-F238E27FC236}">
                        <a16:creationId xmlns:a16="http://schemas.microsoft.com/office/drawing/2014/main" id="{0AB50F55-A5F2-B4C6-ACBE-3C19B617DAA7}"/>
                      </a:ext>
                    </a:extLst>
                  </p:cNvPr>
                  <p:cNvSpPr/>
                  <p:nvPr/>
                </p:nvSpPr>
                <p:spPr>
                  <a:xfrm>
                    <a:off x="3625874" y="1926644"/>
                    <a:ext cx="479437" cy="24016"/>
                  </a:xfrm>
                  <a:custGeom>
                    <a:avLst/>
                    <a:gdLst>
                      <a:gd name="connsiteX0" fmla="*/ 0 w 479437"/>
                      <a:gd name="connsiteY0" fmla="*/ 0 h 24016"/>
                      <a:gd name="connsiteX1" fmla="*/ 890 w 479437"/>
                      <a:gd name="connsiteY1" fmla="*/ 24016 h 24016"/>
                      <a:gd name="connsiteX2" fmla="*/ 479438 w 479437"/>
                      <a:gd name="connsiteY2" fmla="*/ 24016 h 24016"/>
                      <a:gd name="connsiteX3" fmla="*/ 478548 w 479437"/>
                      <a:gd name="connsiteY3" fmla="*/ 0 h 24016"/>
                    </a:gdLst>
                    <a:ahLst/>
                    <a:cxnLst>
                      <a:cxn ang="0">
                        <a:pos x="connsiteX0" y="connsiteY0"/>
                      </a:cxn>
                      <a:cxn ang="0">
                        <a:pos x="connsiteX1" y="connsiteY1"/>
                      </a:cxn>
                      <a:cxn ang="0">
                        <a:pos x="connsiteX2" y="connsiteY2"/>
                      </a:cxn>
                      <a:cxn ang="0">
                        <a:pos x="connsiteX3" y="connsiteY3"/>
                      </a:cxn>
                    </a:cxnLst>
                    <a:rect l="l" t="t" r="r" b="b"/>
                    <a:pathLst>
                      <a:path w="479437" h="24016">
                        <a:moveTo>
                          <a:pt x="0" y="0"/>
                        </a:moveTo>
                        <a:lnTo>
                          <a:pt x="890" y="24016"/>
                        </a:lnTo>
                        <a:lnTo>
                          <a:pt x="479438" y="24016"/>
                        </a:lnTo>
                        <a:lnTo>
                          <a:pt x="47854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69" name="Freeform: Shape 468">
                    <a:extLst>
                      <a:ext uri="{FF2B5EF4-FFF2-40B4-BE49-F238E27FC236}">
                        <a16:creationId xmlns:a16="http://schemas.microsoft.com/office/drawing/2014/main" id="{5DA72C97-D37E-74C6-E589-092C499BEF25}"/>
                      </a:ext>
                    </a:extLst>
                  </p:cNvPr>
                  <p:cNvSpPr/>
                  <p:nvPr/>
                </p:nvSpPr>
                <p:spPr>
                  <a:xfrm>
                    <a:off x="3624984" y="1924865"/>
                    <a:ext cx="482105" cy="26684"/>
                  </a:xfrm>
                  <a:custGeom>
                    <a:avLst/>
                    <a:gdLst>
                      <a:gd name="connsiteX0" fmla="*/ 482106 w 482105"/>
                      <a:gd name="connsiteY0" fmla="*/ 26685 h 26684"/>
                      <a:gd name="connsiteX1" fmla="*/ 889 w 482105"/>
                      <a:gd name="connsiteY1" fmla="*/ 26685 h 26684"/>
                      <a:gd name="connsiteX2" fmla="*/ 0 w 482105"/>
                      <a:gd name="connsiteY2" fmla="*/ 0 h 26684"/>
                      <a:gd name="connsiteX3" fmla="*/ 481216 w 482105"/>
                      <a:gd name="connsiteY3" fmla="*/ 0 h 26684"/>
                      <a:gd name="connsiteX4" fmla="*/ 482106 w 482105"/>
                      <a:gd name="connsiteY4" fmla="*/ 26685 h 26684"/>
                      <a:gd name="connsiteX5" fmla="*/ 3558 w 482105"/>
                      <a:gd name="connsiteY5" fmla="*/ 24016 h 26684"/>
                      <a:gd name="connsiteX6" fmla="*/ 478548 w 482105"/>
                      <a:gd name="connsiteY6" fmla="*/ 24016 h 26684"/>
                      <a:gd name="connsiteX7" fmla="*/ 477658 w 482105"/>
                      <a:gd name="connsiteY7" fmla="*/ 3558 h 26684"/>
                      <a:gd name="connsiteX8" fmla="*/ 2668 w 482105"/>
                      <a:gd name="connsiteY8" fmla="*/ 3558 h 26684"/>
                      <a:gd name="connsiteX9" fmla="*/ 3558 w 482105"/>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105" h="26684">
                        <a:moveTo>
                          <a:pt x="482106" y="26685"/>
                        </a:moveTo>
                        <a:lnTo>
                          <a:pt x="889" y="26685"/>
                        </a:lnTo>
                        <a:lnTo>
                          <a:pt x="0" y="0"/>
                        </a:lnTo>
                        <a:lnTo>
                          <a:pt x="481216" y="0"/>
                        </a:lnTo>
                        <a:lnTo>
                          <a:pt x="482106" y="26685"/>
                        </a:lnTo>
                        <a:close/>
                        <a:moveTo>
                          <a:pt x="3558" y="24016"/>
                        </a:moveTo>
                        <a:lnTo>
                          <a:pt x="478548" y="24016"/>
                        </a:lnTo>
                        <a:lnTo>
                          <a:pt x="477658"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6" name="Graphic 299">
                  <a:extLst>
                    <a:ext uri="{FF2B5EF4-FFF2-40B4-BE49-F238E27FC236}">
                      <a16:creationId xmlns:a16="http://schemas.microsoft.com/office/drawing/2014/main" id="{66D1C98D-A2D9-A9B6-89B7-91487A07E80A}"/>
                    </a:ext>
                  </a:extLst>
                </p:cNvPr>
                <p:cNvGrpSpPr/>
                <p:nvPr/>
              </p:nvGrpSpPr>
              <p:grpSpPr>
                <a:xfrm>
                  <a:off x="3480886" y="1924865"/>
                  <a:ext cx="125418" cy="26684"/>
                  <a:chOff x="3480886" y="1924865"/>
                  <a:chExt cx="125418" cy="26684"/>
                </a:xfrm>
              </p:grpSpPr>
              <p:sp>
                <p:nvSpPr>
                  <p:cNvPr id="466" name="Freeform: Shape 465">
                    <a:extLst>
                      <a:ext uri="{FF2B5EF4-FFF2-40B4-BE49-F238E27FC236}">
                        <a16:creationId xmlns:a16="http://schemas.microsoft.com/office/drawing/2014/main" id="{BBAEFE07-EE8F-9A66-6041-886127DF7AB7}"/>
                      </a:ext>
                    </a:extLst>
                  </p:cNvPr>
                  <p:cNvSpPr/>
                  <p:nvPr/>
                </p:nvSpPr>
                <p:spPr>
                  <a:xfrm>
                    <a:off x="3481776" y="1926644"/>
                    <a:ext cx="122750" cy="24016"/>
                  </a:xfrm>
                  <a:custGeom>
                    <a:avLst/>
                    <a:gdLst>
                      <a:gd name="connsiteX0" fmla="*/ 0 w 122750"/>
                      <a:gd name="connsiteY0" fmla="*/ 0 h 24016"/>
                      <a:gd name="connsiteX1" fmla="*/ 1779 w 122750"/>
                      <a:gd name="connsiteY1" fmla="*/ 24016 h 24016"/>
                      <a:gd name="connsiteX2" fmla="*/ 122750 w 122750"/>
                      <a:gd name="connsiteY2" fmla="*/ 24016 h 24016"/>
                      <a:gd name="connsiteX3" fmla="*/ 121861 w 122750"/>
                      <a:gd name="connsiteY3" fmla="*/ 0 h 24016"/>
                    </a:gdLst>
                    <a:ahLst/>
                    <a:cxnLst>
                      <a:cxn ang="0">
                        <a:pos x="connsiteX0" y="connsiteY0"/>
                      </a:cxn>
                      <a:cxn ang="0">
                        <a:pos x="connsiteX1" y="connsiteY1"/>
                      </a:cxn>
                      <a:cxn ang="0">
                        <a:pos x="connsiteX2" y="connsiteY2"/>
                      </a:cxn>
                      <a:cxn ang="0">
                        <a:pos x="connsiteX3" y="connsiteY3"/>
                      </a:cxn>
                    </a:cxnLst>
                    <a:rect l="l" t="t" r="r" b="b"/>
                    <a:pathLst>
                      <a:path w="122750" h="24016">
                        <a:moveTo>
                          <a:pt x="0" y="0"/>
                        </a:moveTo>
                        <a:lnTo>
                          <a:pt x="1779" y="24016"/>
                        </a:lnTo>
                        <a:lnTo>
                          <a:pt x="122750" y="24016"/>
                        </a:lnTo>
                        <a:lnTo>
                          <a:pt x="121861"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67" name="Freeform: Shape 466">
                    <a:extLst>
                      <a:ext uri="{FF2B5EF4-FFF2-40B4-BE49-F238E27FC236}">
                        <a16:creationId xmlns:a16="http://schemas.microsoft.com/office/drawing/2014/main" id="{3C82C21F-29AC-B24C-CE4B-929B43BA9C5B}"/>
                      </a:ext>
                    </a:extLst>
                  </p:cNvPr>
                  <p:cNvSpPr/>
                  <p:nvPr/>
                </p:nvSpPr>
                <p:spPr>
                  <a:xfrm>
                    <a:off x="3480886" y="1924865"/>
                    <a:ext cx="125418" cy="26684"/>
                  </a:xfrm>
                  <a:custGeom>
                    <a:avLst/>
                    <a:gdLst>
                      <a:gd name="connsiteX0" fmla="*/ 125419 w 125418"/>
                      <a:gd name="connsiteY0" fmla="*/ 26685 h 26684"/>
                      <a:gd name="connsiteX1" fmla="*/ 890 w 125418"/>
                      <a:gd name="connsiteY1" fmla="*/ 26685 h 26684"/>
                      <a:gd name="connsiteX2" fmla="*/ 0 w 125418"/>
                      <a:gd name="connsiteY2" fmla="*/ 0 h 26684"/>
                      <a:gd name="connsiteX3" fmla="*/ 124529 w 125418"/>
                      <a:gd name="connsiteY3" fmla="*/ 0 h 26684"/>
                      <a:gd name="connsiteX4" fmla="*/ 125419 w 125418"/>
                      <a:gd name="connsiteY4" fmla="*/ 26685 h 26684"/>
                      <a:gd name="connsiteX5" fmla="*/ 3558 w 125418"/>
                      <a:gd name="connsiteY5" fmla="*/ 24016 h 26684"/>
                      <a:gd name="connsiteX6" fmla="*/ 121861 w 125418"/>
                      <a:gd name="connsiteY6" fmla="*/ 24016 h 26684"/>
                      <a:gd name="connsiteX7" fmla="*/ 120971 w 125418"/>
                      <a:gd name="connsiteY7" fmla="*/ 3558 h 26684"/>
                      <a:gd name="connsiteX8" fmla="*/ 2668 w 125418"/>
                      <a:gd name="connsiteY8" fmla="*/ 3558 h 26684"/>
                      <a:gd name="connsiteX9" fmla="*/ 3558 w 125418"/>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18" h="26684">
                        <a:moveTo>
                          <a:pt x="125419" y="26685"/>
                        </a:moveTo>
                        <a:lnTo>
                          <a:pt x="890" y="26685"/>
                        </a:lnTo>
                        <a:lnTo>
                          <a:pt x="0" y="0"/>
                        </a:lnTo>
                        <a:lnTo>
                          <a:pt x="124529" y="0"/>
                        </a:lnTo>
                        <a:lnTo>
                          <a:pt x="125419" y="26685"/>
                        </a:lnTo>
                        <a:close/>
                        <a:moveTo>
                          <a:pt x="3558" y="24016"/>
                        </a:moveTo>
                        <a:lnTo>
                          <a:pt x="121861" y="24016"/>
                        </a:lnTo>
                        <a:lnTo>
                          <a:pt x="120971"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57" name="Graphic 299">
                  <a:extLst>
                    <a:ext uri="{FF2B5EF4-FFF2-40B4-BE49-F238E27FC236}">
                      <a16:creationId xmlns:a16="http://schemas.microsoft.com/office/drawing/2014/main" id="{C315D02A-2D10-756C-ED69-9D73EC785555}"/>
                    </a:ext>
                  </a:extLst>
                </p:cNvPr>
                <p:cNvGrpSpPr/>
                <p:nvPr/>
              </p:nvGrpSpPr>
              <p:grpSpPr>
                <a:xfrm>
                  <a:off x="3479997" y="1996024"/>
                  <a:ext cx="247279" cy="26684"/>
                  <a:chOff x="3479997" y="1996024"/>
                  <a:chExt cx="247279" cy="26684"/>
                </a:xfrm>
              </p:grpSpPr>
              <p:sp>
                <p:nvSpPr>
                  <p:cNvPr id="464" name="Freeform: Shape 463">
                    <a:extLst>
                      <a:ext uri="{FF2B5EF4-FFF2-40B4-BE49-F238E27FC236}">
                        <a16:creationId xmlns:a16="http://schemas.microsoft.com/office/drawing/2014/main" id="{8A493F52-155A-8569-F072-EF10A70924A7}"/>
                      </a:ext>
                    </a:extLst>
                  </p:cNvPr>
                  <p:cNvSpPr/>
                  <p:nvPr/>
                </p:nvSpPr>
                <p:spPr>
                  <a:xfrm>
                    <a:off x="3480886" y="1997803"/>
                    <a:ext cx="244610" cy="23126"/>
                  </a:xfrm>
                  <a:custGeom>
                    <a:avLst/>
                    <a:gdLst>
                      <a:gd name="connsiteX0" fmla="*/ 0 w 244610"/>
                      <a:gd name="connsiteY0" fmla="*/ 0 h 23126"/>
                      <a:gd name="connsiteX1" fmla="*/ 890 w 244610"/>
                      <a:gd name="connsiteY1" fmla="*/ 23127 h 23126"/>
                      <a:gd name="connsiteX2" fmla="*/ 244611 w 244610"/>
                      <a:gd name="connsiteY2" fmla="*/ 23127 h 23126"/>
                      <a:gd name="connsiteX3" fmla="*/ 242832 w 244610"/>
                      <a:gd name="connsiteY3" fmla="*/ 0 h 23126"/>
                    </a:gdLst>
                    <a:ahLst/>
                    <a:cxnLst>
                      <a:cxn ang="0">
                        <a:pos x="connsiteX0" y="connsiteY0"/>
                      </a:cxn>
                      <a:cxn ang="0">
                        <a:pos x="connsiteX1" y="connsiteY1"/>
                      </a:cxn>
                      <a:cxn ang="0">
                        <a:pos x="connsiteX2" y="connsiteY2"/>
                      </a:cxn>
                      <a:cxn ang="0">
                        <a:pos x="connsiteX3" y="connsiteY3"/>
                      </a:cxn>
                    </a:cxnLst>
                    <a:rect l="l" t="t" r="r" b="b"/>
                    <a:pathLst>
                      <a:path w="244610" h="23126">
                        <a:moveTo>
                          <a:pt x="0" y="0"/>
                        </a:moveTo>
                        <a:lnTo>
                          <a:pt x="890" y="23127"/>
                        </a:lnTo>
                        <a:lnTo>
                          <a:pt x="244611" y="23127"/>
                        </a:lnTo>
                        <a:lnTo>
                          <a:pt x="242832"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65" name="Freeform: Shape 464">
                    <a:extLst>
                      <a:ext uri="{FF2B5EF4-FFF2-40B4-BE49-F238E27FC236}">
                        <a16:creationId xmlns:a16="http://schemas.microsoft.com/office/drawing/2014/main" id="{D75E2427-878A-4972-05BD-D53C7B5A3765}"/>
                      </a:ext>
                    </a:extLst>
                  </p:cNvPr>
                  <p:cNvSpPr/>
                  <p:nvPr/>
                </p:nvSpPr>
                <p:spPr>
                  <a:xfrm>
                    <a:off x="3479997" y="1996024"/>
                    <a:ext cx="247279" cy="26684"/>
                  </a:xfrm>
                  <a:custGeom>
                    <a:avLst/>
                    <a:gdLst>
                      <a:gd name="connsiteX0" fmla="*/ 247280 w 247279"/>
                      <a:gd name="connsiteY0" fmla="*/ 26685 h 26684"/>
                      <a:gd name="connsiteX1" fmla="*/ 890 w 247279"/>
                      <a:gd name="connsiteY1" fmla="*/ 26685 h 26684"/>
                      <a:gd name="connsiteX2" fmla="*/ 0 w 247279"/>
                      <a:gd name="connsiteY2" fmla="*/ 0 h 26684"/>
                      <a:gd name="connsiteX3" fmla="*/ 246390 w 247279"/>
                      <a:gd name="connsiteY3" fmla="*/ 0 h 26684"/>
                      <a:gd name="connsiteX4" fmla="*/ 247280 w 247279"/>
                      <a:gd name="connsiteY4" fmla="*/ 26685 h 26684"/>
                      <a:gd name="connsiteX5" fmla="*/ 3558 w 247279"/>
                      <a:gd name="connsiteY5" fmla="*/ 24016 h 26684"/>
                      <a:gd name="connsiteX6" fmla="*/ 243721 w 247279"/>
                      <a:gd name="connsiteY6" fmla="*/ 24016 h 26684"/>
                      <a:gd name="connsiteX7" fmla="*/ 241943 w 247279"/>
                      <a:gd name="connsiteY7" fmla="*/ 3558 h 26684"/>
                      <a:gd name="connsiteX8" fmla="*/ 2669 w 247279"/>
                      <a:gd name="connsiteY8" fmla="*/ 3558 h 26684"/>
                      <a:gd name="connsiteX9" fmla="*/ 3558 w 247279"/>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79" h="26684">
                        <a:moveTo>
                          <a:pt x="247280" y="26685"/>
                        </a:moveTo>
                        <a:lnTo>
                          <a:pt x="890" y="26685"/>
                        </a:lnTo>
                        <a:lnTo>
                          <a:pt x="0" y="0"/>
                        </a:lnTo>
                        <a:lnTo>
                          <a:pt x="246390" y="0"/>
                        </a:lnTo>
                        <a:lnTo>
                          <a:pt x="247280" y="26685"/>
                        </a:lnTo>
                        <a:close/>
                        <a:moveTo>
                          <a:pt x="3558" y="24016"/>
                        </a:moveTo>
                        <a:lnTo>
                          <a:pt x="243721" y="24016"/>
                        </a:lnTo>
                        <a:lnTo>
                          <a:pt x="241943" y="3558"/>
                        </a:lnTo>
                        <a:lnTo>
                          <a:pt x="2669"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58" name="Freeform: Shape 457">
                  <a:extLst>
                    <a:ext uri="{FF2B5EF4-FFF2-40B4-BE49-F238E27FC236}">
                      <a16:creationId xmlns:a16="http://schemas.microsoft.com/office/drawing/2014/main" id="{DE6A2972-20C6-4B78-3479-367889C1B6C2}"/>
                    </a:ext>
                  </a:extLst>
                </p:cNvPr>
                <p:cNvSpPr/>
                <p:nvPr/>
              </p:nvSpPr>
              <p:spPr>
                <a:xfrm>
                  <a:off x="3740619" y="1997803"/>
                  <a:ext cx="240163" cy="23126"/>
                </a:xfrm>
                <a:custGeom>
                  <a:avLst/>
                  <a:gdLst>
                    <a:gd name="connsiteX0" fmla="*/ 0 w 240163"/>
                    <a:gd name="connsiteY0" fmla="*/ 0 h 23126"/>
                    <a:gd name="connsiteX1" fmla="*/ 1779 w 240163"/>
                    <a:gd name="connsiteY1" fmla="*/ 23127 h 23126"/>
                    <a:gd name="connsiteX2" fmla="*/ 240163 w 240163"/>
                    <a:gd name="connsiteY2" fmla="*/ 23127 h 23126"/>
                    <a:gd name="connsiteX3" fmla="*/ 239274 w 240163"/>
                    <a:gd name="connsiteY3" fmla="*/ 0 h 23126"/>
                  </a:gdLst>
                  <a:ahLst/>
                  <a:cxnLst>
                    <a:cxn ang="0">
                      <a:pos x="connsiteX0" y="connsiteY0"/>
                    </a:cxn>
                    <a:cxn ang="0">
                      <a:pos x="connsiteX1" y="connsiteY1"/>
                    </a:cxn>
                    <a:cxn ang="0">
                      <a:pos x="connsiteX2" y="connsiteY2"/>
                    </a:cxn>
                    <a:cxn ang="0">
                      <a:pos x="connsiteX3" y="connsiteY3"/>
                    </a:cxn>
                  </a:cxnLst>
                  <a:rect l="l" t="t" r="r" b="b"/>
                  <a:pathLst>
                    <a:path w="240163" h="23126">
                      <a:moveTo>
                        <a:pt x="0" y="0"/>
                      </a:moveTo>
                      <a:lnTo>
                        <a:pt x="1779" y="23127"/>
                      </a:lnTo>
                      <a:lnTo>
                        <a:pt x="240163" y="23127"/>
                      </a:lnTo>
                      <a:lnTo>
                        <a:pt x="239274"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59" name="Freeform: Shape 458">
                  <a:extLst>
                    <a:ext uri="{FF2B5EF4-FFF2-40B4-BE49-F238E27FC236}">
                      <a16:creationId xmlns:a16="http://schemas.microsoft.com/office/drawing/2014/main" id="{F5EF93FF-E163-F260-350C-570126CE616F}"/>
                    </a:ext>
                  </a:extLst>
                </p:cNvPr>
                <p:cNvSpPr/>
                <p:nvPr/>
              </p:nvSpPr>
              <p:spPr>
                <a:xfrm>
                  <a:off x="4134664" y="1926644"/>
                  <a:ext cx="144098" cy="24016"/>
                </a:xfrm>
                <a:custGeom>
                  <a:avLst/>
                  <a:gdLst>
                    <a:gd name="connsiteX0" fmla="*/ 0 w 144098"/>
                    <a:gd name="connsiteY0" fmla="*/ 0 h 24016"/>
                    <a:gd name="connsiteX1" fmla="*/ 890 w 144098"/>
                    <a:gd name="connsiteY1" fmla="*/ 24016 h 24016"/>
                    <a:gd name="connsiteX2" fmla="*/ 144098 w 144098"/>
                    <a:gd name="connsiteY2" fmla="*/ 24016 h 24016"/>
                    <a:gd name="connsiteX3" fmla="*/ 143209 w 144098"/>
                    <a:gd name="connsiteY3" fmla="*/ 0 h 24016"/>
                  </a:gdLst>
                  <a:ahLst/>
                  <a:cxnLst>
                    <a:cxn ang="0">
                      <a:pos x="connsiteX0" y="connsiteY0"/>
                    </a:cxn>
                    <a:cxn ang="0">
                      <a:pos x="connsiteX1" y="connsiteY1"/>
                    </a:cxn>
                    <a:cxn ang="0">
                      <a:pos x="connsiteX2" y="connsiteY2"/>
                    </a:cxn>
                    <a:cxn ang="0">
                      <a:pos x="connsiteX3" y="connsiteY3"/>
                    </a:cxn>
                  </a:cxnLst>
                  <a:rect l="l" t="t" r="r" b="b"/>
                  <a:pathLst>
                    <a:path w="144098" h="24016">
                      <a:moveTo>
                        <a:pt x="0" y="0"/>
                      </a:moveTo>
                      <a:lnTo>
                        <a:pt x="890" y="24016"/>
                      </a:lnTo>
                      <a:lnTo>
                        <a:pt x="144098" y="24016"/>
                      </a:lnTo>
                      <a:lnTo>
                        <a:pt x="143209"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60" name="Graphic 299">
                  <a:extLst>
                    <a:ext uri="{FF2B5EF4-FFF2-40B4-BE49-F238E27FC236}">
                      <a16:creationId xmlns:a16="http://schemas.microsoft.com/office/drawing/2014/main" id="{872C35EB-F997-6C9C-6483-DF9B8913CD63}"/>
                    </a:ext>
                  </a:extLst>
                </p:cNvPr>
                <p:cNvGrpSpPr/>
                <p:nvPr/>
              </p:nvGrpSpPr>
              <p:grpSpPr>
                <a:xfrm>
                  <a:off x="4005688" y="1996024"/>
                  <a:ext cx="148545" cy="26684"/>
                  <a:chOff x="4005688" y="1996024"/>
                  <a:chExt cx="148545" cy="26684"/>
                </a:xfrm>
              </p:grpSpPr>
              <p:sp>
                <p:nvSpPr>
                  <p:cNvPr id="462" name="Freeform: Shape 461">
                    <a:extLst>
                      <a:ext uri="{FF2B5EF4-FFF2-40B4-BE49-F238E27FC236}">
                        <a16:creationId xmlns:a16="http://schemas.microsoft.com/office/drawing/2014/main" id="{9F63E26A-12CD-4A7D-A742-023313D2DC4E}"/>
                      </a:ext>
                    </a:extLst>
                  </p:cNvPr>
                  <p:cNvSpPr/>
                  <p:nvPr/>
                </p:nvSpPr>
                <p:spPr>
                  <a:xfrm>
                    <a:off x="4007467" y="1997803"/>
                    <a:ext cx="145876" cy="23126"/>
                  </a:xfrm>
                  <a:custGeom>
                    <a:avLst/>
                    <a:gdLst>
                      <a:gd name="connsiteX0" fmla="*/ 0 w 145876"/>
                      <a:gd name="connsiteY0" fmla="*/ 0 h 23126"/>
                      <a:gd name="connsiteX1" fmla="*/ 889 w 145876"/>
                      <a:gd name="connsiteY1" fmla="*/ 23127 h 23126"/>
                      <a:gd name="connsiteX2" fmla="*/ 145877 w 145876"/>
                      <a:gd name="connsiteY2" fmla="*/ 23127 h 23126"/>
                      <a:gd name="connsiteX3" fmla="*/ 144098 w 145876"/>
                      <a:gd name="connsiteY3" fmla="*/ 0 h 23126"/>
                    </a:gdLst>
                    <a:ahLst/>
                    <a:cxnLst>
                      <a:cxn ang="0">
                        <a:pos x="connsiteX0" y="connsiteY0"/>
                      </a:cxn>
                      <a:cxn ang="0">
                        <a:pos x="connsiteX1" y="connsiteY1"/>
                      </a:cxn>
                      <a:cxn ang="0">
                        <a:pos x="connsiteX2" y="connsiteY2"/>
                      </a:cxn>
                      <a:cxn ang="0">
                        <a:pos x="connsiteX3" y="connsiteY3"/>
                      </a:cxn>
                    </a:cxnLst>
                    <a:rect l="l" t="t" r="r" b="b"/>
                    <a:pathLst>
                      <a:path w="145876" h="23126">
                        <a:moveTo>
                          <a:pt x="0" y="0"/>
                        </a:moveTo>
                        <a:lnTo>
                          <a:pt x="889" y="23127"/>
                        </a:lnTo>
                        <a:lnTo>
                          <a:pt x="145877" y="23127"/>
                        </a:lnTo>
                        <a:lnTo>
                          <a:pt x="14409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63" name="Freeform: Shape 462">
                    <a:extLst>
                      <a:ext uri="{FF2B5EF4-FFF2-40B4-BE49-F238E27FC236}">
                        <a16:creationId xmlns:a16="http://schemas.microsoft.com/office/drawing/2014/main" id="{14F970A4-0AF9-D7B6-689E-DC13D9527C90}"/>
                      </a:ext>
                    </a:extLst>
                  </p:cNvPr>
                  <p:cNvSpPr/>
                  <p:nvPr/>
                </p:nvSpPr>
                <p:spPr>
                  <a:xfrm>
                    <a:off x="4005688" y="1996024"/>
                    <a:ext cx="148545" cy="26684"/>
                  </a:xfrm>
                  <a:custGeom>
                    <a:avLst/>
                    <a:gdLst>
                      <a:gd name="connsiteX0" fmla="*/ 148546 w 148545"/>
                      <a:gd name="connsiteY0" fmla="*/ 26685 h 26684"/>
                      <a:gd name="connsiteX1" fmla="*/ 890 w 148545"/>
                      <a:gd name="connsiteY1" fmla="*/ 26685 h 26684"/>
                      <a:gd name="connsiteX2" fmla="*/ 0 w 148545"/>
                      <a:gd name="connsiteY2" fmla="*/ 0 h 26684"/>
                      <a:gd name="connsiteX3" fmla="*/ 147656 w 148545"/>
                      <a:gd name="connsiteY3" fmla="*/ 0 h 26684"/>
                      <a:gd name="connsiteX4" fmla="*/ 148546 w 148545"/>
                      <a:gd name="connsiteY4" fmla="*/ 26685 h 26684"/>
                      <a:gd name="connsiteX5" fmla="*/ 3558 w 148545"/>
                      <a:gd name="connsiteY5" fmla="*/ 24016 h 26684"/>
                      <a:gd name="connsiteX6" fmla="*/ 144987 w 148545"/>
                      <a:gd name="connsiteY6" fmla="*/ 24016 h 26684"/>
                      <a:gd name="connsiteX7" fmla="*/ 144098 w 148545"/>
                      <a:gd name="connsiteY7" fmla="*/ 3558 h 26684"/>
                      <a:gd name="connsiteX8" fmla="*/ 2668 w 148545"/>
                      <a:gd name="connsiteY8" fmla="*/ 3558 h 26684"/>
                      <a:gd name="connsiteX9" fmla="*/ 3558 w 148545"/>
                      <a:gd name="connsiteY9" fmla="*/ 24016 h 2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545" h="26684">
                        <a:moveTo>
                          <a:pt x="148546" y="26685"/>
                        </a:moveTo>
                        <a:lnTo>
                          <a:pt x="890" y="26685"/>
                        </a:lnTo>
                        <a:lnTo>
                          <a:pt x="0" y="0"/>
                        </a:lnTo>
                        <a:lnTo>
                          <a:pt x="147656" y="0"/>
                        </a:lnTo>
                        <a:lnTo>
                          <a:pt x="148546" y="26685"/>
                        </a:lnTo>
                        <a:close/>
                        <a:moveTo>
                          <a:pt x="3558" y="24016"/>
                        </a:moveTo>
                        <a:lnTo>
                          <a:pt x="144987" y="24016"/>
                        </a:lnTo>
                        <a:lnTo>
                          <a:pt x="144098" y="3558"/>
                        </a:lnTo>
                        <a:lnTo>
                          <a:pt x="2668" y="3558"/>
                        </a:lnTo>
                        <a:lnTo>
                          <a:pt x="3558" y="240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461" name="Freeform: Shape 460">
                  <a:extLst>
                    <a:ext uri="{FF2B5EF4-FFF2-40B4-BE49-F238E27FC236}">
                      <a16:creationId xmlns:a16="http://schemas.microsoft.com/office/drawing/2014/main" id="{25CBE5C4-D3D0-5ADF-D19A-186FD6EFBB25}"/>
                    </a:ext>
                  </a:extLst>
                </p:cNvPr>
                <p:cNvSpPr/>
                <p:nvPr/>
              </p:nvSpPr>
              <p:spPr>
                <a:xfrm>
                  <a:off x="3930970" y="1706049"/>
                  <a:ext cx="254395" cy="24016"/>
                </a:xfrm>
                <a:custGeom>
                  <a:avLst/>
                  <a:gdLst>
                    <a:gd name="connsiteX0" fmla="*/ 0 w 254395"/>
                    <a:gd name="connsiteY0" fmla="*/ 0 h 24016"/>
                    <a:gd name="connsiteX1" fmla="*/ 1779 w 254395"/>
                    <a:gd name="connsiteY1" fmla="*/ 24016 h 24016"/>
                    <a:gd name="connsiteX2" fmla="*/ 254395 w 254395"/>
                    <a:gd name="connsiteY2" fmla="*/ 24016 h 24016"/>
                    <a:gd name="connsiteX3" fmla="*/ 252616 w 254395"/>
                    <a:gd name="connsiteY3" fmla="*/ 0 h 24016"/>
                  </a:gdLst>
                  <a:ahLst/>
                  <a:cxnLst>
                    <a:cxn ang="0">
                      <a:pos x="connsiteX0" y="connsiteY0"/>
                    </a:cxn>
                    <a:cxn ang="0">
                      <a:pos x="connsiteX1" y="connsiteY1"/>
                    </a:cxn>
                    <a:cxn ang="0">
                      <a:pos x="connsiteX2" y="connsiteY2"/>
                    </a:cxn>
                    <a:cxn ang="0">
                      <a:pos x="connsiteX3" y="connsiteY3"/>
                    </a:cxn>
                  </a:cxnLst>
                  <a:rect l="l" t="t" r="r" b="b"/>
                  <a:pathLst>
                    <a:path w="254395" h="24016">
                      <a:moveTo>
                        <a:pt x="0" y="0"/>
                      </a:moveTo>
                      <a:lnTo>
                        <a:pt x="1779" y="24016"/>
                      </a:lnTo>
                      <a:lnTo>
                        <a:pt x="254395" y="24016"/>
                      </a:lnTo>
                      <a:lnTo>
                        <a:pt x="252616" y="0"/>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32" name="Graphic 299">
                <a:extLst>
                  <a:ext uri="{FF2B5EF4-FFF2-40B4-BE49-F238E27FC236}">
                    <a16:creationId xmlns:a16="http://schemas.microsoft.com/office/drawing/2014/main" id="{65688F36-14A2-75C4-170D-D2578EE5937C}"/>
                  </a:ext>
                </a:extLst>
              </p:cNvPr>
              <p:cNvGrpSpPr/>
              <p:nvPr/>
            </p:nvGrpSpPr>
            <p:grpSpPr>
              <a:xfrm>
                <a:off x="3585846" y="334449"/>
                <a:ext cx="557712" cy="528359"/>
                <a:chOff x="3585846" y="334449"/>
                <a:chExt cx="557712" cy="528359"/>
              </a:xfrm>
            </p:grpSpPr>
            <p:grpSp>
              <p:nvGrpSpPr>
                <p:cNvPr id="416" name="Graphic 299">
                  <a:extLst>
                    <a:ext uri="{FF2B5EF4-FFF2-40B4-BE49-F238E27FC236}">
                      <a16:creationId xmlns:a16="http://schemas.microsoft.com/office/drawing/2014/main" id="{29BD21D2-E046-2252-3D02-76C27F24A86C}"/>
                    </a:ext>
                  </a:extLst>
                </p:cNvPr>
                <p:cNvGrpSpPr/>
                <p:nvPr/>
              </p:nvGrpSpPr>
              <p:grpSpPr>
                <a:xfrm>
                  <a:off x="3585846" y="334449"/>
                  <a:ext cx="557712" cy="528359"/>
                  <a:chOff x="3585846" y="334449"/>
                  <a:chExt cx="557712" cy="528359"/>
                </a:xfrm>
              </p:grpSpPr>
              <p:sp>
                <p:nvSpPr>
                  <p:cNvPr id="423" name="Freeform: Shape 422">
                    <a:extLst>
                      <a:ext uri="{FF2B5EF4-FFF2-40B4-BE49-F238E27FC236}">
                        <a16:creationId xmlns:a16="http://schemas.microsoft.com/office/drawing/2014/main" id="{08C462A0-959D-E9A8-6010-9DBB2A69598C}"/>
                      </a:ext>
                    </a:extLst>
                  </p:cNvPr>
                  <p:cNvSpPr/>
                  <p:nvPr/>
                </p:nvSpPr>
                <p:spPr>
                  <a:xfrm rot="-5395009">
                    <a:off x="3603283" y="321763"/>
                    <a:ext cx="523912" cy="554155"/>
                  </a:xfrm>
                  <a:custGeom>
                    <a:avLst/>
                    <a:gdLst>
                      <a:gd name="connsiteX0" fmla="*/ 0 w 523912"/>
                      <a:gd name="connsiteY0" fmla="*/ 0 h 554155"/>
                      <a:gd name="connsiteX1" fmla="*/ 523912 w 523912"/>
                      <a:gd name="connsiteY1" fmla="*/ 0 h 554155"/>
                      <a:gd name="connsiteX2" fmla="*/ 523912 w 523912"/>
                      <a:gd name="connsiteY2" fmla="*/ 554155 h 554155"/>
                      <a:gd name="connsiteX3" fmla="*/ 0 w 523912"/>
                      <a:gd name="connsiteY3" fmla="*/ 554155 h 554155"/>
                    </a:gdLst>
                    <a:ahLst/>
                    <a:cxnLst>
                      <a:cxn ang="0">
                        <a:pos x="connsiteX0" y="connsiteY0"/>
                      </a:cxn>
                      <a:cxn ang="0">
                        <a:pos x="connsiteX1" y="connsiteY1"/>
                      </a:cxn>
                      <a:cxn ang="0">
                        <a:pos x="connsiteX2" y="connsiteY2"/>
                      </a:cxn>
                      <a:cxn ang="0">
                        <a:pos x="connsiteX3" y="connsiteY3"/>
                      </a:cxn>
                    </a:cxnLst>
                    <a:rect l="l" t="t" r="r" b="b"/>
                    <a:pathLst>
                      <a:path w="523912" h="554155">
                        <a:moveTo>
                          <a:pt x="0" y="0"/>
                        </a:moveTo>
                        <a:lnTo>
                          <a:pt x="523912" y="0"/>
                        </a:lnTo>
                        <a:lnTo>
                          <a:pt x="523912" y="554155"/>
                        </a:lnTo>
                        <a:lnTo>
                          <a:pt x="0" y="554155"/>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24" name="Freeform: Shape 423">
                    <a:extLst>
                      <a:ext uri="{FF2B5EF4-FFF2-40B4-BE49-F238E27FC236}">
                        <a16:creationId xmlns:a16="http://schemas.microsoft.com/office/drawing/2014/main" id="{8A7A392D-932F-E43F-AF0A-B308E8AD531D}"/>
                      </a:ext>
                    </a:extLst>
                  </p:cNvPr>
                  <p:cNvSpPr/>
                  <p:nvPr/>
                </p:nvSpPr>
                <p:spPr>
                  <a:xfrm>
                    <a:off x="3585846" y="334449"/>
                    <a:ext cx="557712" cy="528359"/>
                  </a:xfrm>
                  <a:custGeom>
                    <a:avLst/>
                    <a:gdLst>
                      <a:gd name="connsiteX0" fmla="*/ 557713 w 557712"/>
                      <a:gd name="connsiteY0" fmla="*/ 528360 h 528359"/>
                      <a:gd name="connsiteX1" fmla="*/ 0 w 557712"/>
                      <a:gd name="connsiteY1" fmla="*/ 527470 h 528359"/>
                      <a:gd name="connsiteX2" fmla="*/ 0 w 557712"/>
                      <a:gd name="connsiteY2" fmla="*/ 525691 h 528359"/>
                      <a:gd name="connsiteX3" fmla="*/ 0 w 557712"/>
                      <a:gd name="connsiteY3" fmla="*/ 0 h 528359"/>
                      <a:gd name="connsiteX4" fmla="*/ 557713 w 557712"/>
                      <a:gd name="connsiteY4" fmla="*/ 890 h 528359"/>
                      <a:gd name="connsiteX5" fmla="*/ 557713 w 557712"/>
                      <a:gd name="connsiteY5" fmla="*/ 2669 h 528359"/>
                      <a:gd name="connsiteX6" fmla="*/ 557713 w 557712"/>
                      <a:gd name="connsiteY6" fmla="*/ 528360 h 528359"/>
                      <a:gd name="connsiteX7" fmla="*/ 3558 w 557712"/>
                      <a:gd name="connsiteY7" fmla="*/ 524802 h 528359"/>
                      <a:gd name="connsiteX8" fmla="*/ 554155 w 557712"/>
                      <a:gd name="connsiteY8" fmla="*/ 525691 h 528359"/>
                      <a:gd name="connsiteX9" fmla="*/ 554155 w 557712"/>
                      <a:gd name="connsiteY9" fmla="*/ 5337 h 528359"/>
                      <a:gd name="connsiteX10" fmla="*/ 3558 w 557712"/>
                      <a:gd name="connsiteY10" fmla="*/ 4447 h 528359"/>
                      <a:gd name="connsiteX11" fmla="*/ 3558 w 557712"/>
                      <a:gd name="connsiteY11" fmla="*/ 524802 h 528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7712" h="528359">
                        <a:moveTo>
                          <a:pt x="557713" y="528360"/>
                        </a:moveTo>
                        <a:lnTo>
                          <a:pt x="0" y="527470"/>
                        </a:lnTo>
                        <a:lnTo>
                          <a:pt x="0" y="525691"/>
                        </a:lnTo>
                        <a:lnTo>
                          <a:pt x="0" y="0"/>
                        </a:lnTo>
                        <a:lnTo>
                          <a:pt x="557713" y="890"/>
                        </a:lnTo>
                        <a:lnTo>
                          <a:pt x="557713" y="2669"/>
                        </a:lnTo>
                        <a:lnTo>
                          <a:pt x="557713" y="528360"/>
                        </a:lnTo>
                        <a:close/>
                        <a:moveTo>
                          <a:pt x="3558" y="524802"/>
                        </a:moveTo>
                        <a:lnTo>
                          <a:pt x="554155" y="525691"/>
                        </a:lnTo>
                        <a:lnTo>
                          <a:pt x="554155" y="5337"/>
                        </a:lnTo>
                        <a:lnTo>
                          <a:pt x="3558" y="4447"/>
                        </a:lnTo>
                        <a:lnTo>
                          <a:pt x="3558" y="52480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17" name="Graphic 299">
                  <a:extLst>
                    <a:ext uri="{FF2B5EF4-FFF2-40B4-BE49-F238E27FC236}">
                      <a16:creationId xmlns:a16="http://schemas.microsoft.com/office/drawing/2014/main" id="{7448A6F6-D6C4-297C-274C-F0269F670CAF}"/>
                    </a:ext>
                  </a:extLst>
                </p:cNvPr>
                <p:cNvGrpSpPr/>
                <p:nvPr/>
              </p:nvGrpSpPr>
              <p:grpSpPr>
                <a:xfrm>
                  <a:off x="3688138" y="435852"/>
                  <a:ext cx="354018" cy="326444"/>
                  <a:chOff x="3688138" y="435852"/>
                  <a:chExt cx="354018" cy="326444"/>
                </a:xfrm>
              </p:grpSpPr>
              <p:sp>
                <p:nvSpPr>
                  <p:cNvPr id="421" name="Freeform: Shape 420">
                    <a:extLst>
                      <a:ext uri="{FF2B5EF4-FFF2-40B4-BE49-F238E27FC236}">
                        <a16:creationId xmlns:a16="http://schemas.microsoft.com/office/drawing/2014/main" id="{3F97B00E-EC9E-D0F7-025C-1774CC646CDD}"/>
                      </a:ext>
                    </a:extLst>
                  </p:cNvPr>
                  <p:cNvSpPr/>
                  <p:nvPr/>
                </p:nvSpPr>
                <p:spPr>
                  <a:xfrm>
                    <a:off x="3689917" y="437631"/>
                    <a:ext cx="350460" cy="322886"/>
                  </a:xfrm>
                  <a:custGeom>
                    <a:avLst/>
                    <a:gdLst>
                      <a:gd name="connsiteX0" fmla="*/ 350461 w 350460"/>
                      <a:gd name="connsiteY0" fmla="*/ 321107 h 322886"/>
                      <a:gd name="connsiteX1" fmla="*/ 890 w 350460"/>
                      <a:gd name="connsiteY1" fmla="*/ 322886 h 322886"/>
                      <a:gd name="connsiteX2" fmla="*/ 0 w 350460"/>
                      <a:gd name="connsiteY2" fmla="*/ 1779 h 322886"/>
                      <a:gd name="connsiteX3" fmla="*/ 349571 w 350460"/>
                      <a:gd name="connsiteY3" fmla="*/ 0 h 322886"/>
                      <a:gd name="connsiteX4" fmla="*/ 349571 w 350460"/>
                      <a:gd name="connsiteY4" fmla="*/ 0 h 322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60" h="322886">
                        <a:moveTo>
                          <a:pt x="350461" y="321107"/>
                        </a:moveTo>
                        <a:lnTo>
                          <a:pt x="890" y="322886"/>
                        </a:lnTo>
                        <a:lnTo>
                          <a:pt x="0" y="1779"/>
                        </a:lnTo>
                        <a:lnTo>
                          <a:pt x="349571" y="0"/>
                        </a:lnTo>
                        <a:lnTo>
                          <a:pt x="349571"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22" name="Freeform: Shape 421">
                    <a:extLst>
                      <a:ext uri="{FF2B5EF4-FFF2-40B4-BE49-F238E27FC236}">
                        <a16:creationId xmlns:a16="http://schemas.microsoft.com/office/drawing/2014/main" id="{118484BC-0B3E-2467-E2C3-5B701C8AE886}"/>
                      </a:ext>
                    </a:extLst>
                  </p:cNvPr>
                  <p:cNvSpPr/>
                  <p:nvPr/>
                </p:nvSpPr>
                <p:spPr>
                  <a:xfrm>
                    <a:off x="3688138" y="435852"/>
                    <a:ext cx="354018" cy="326444"/>
                  </a:xfrm>
                  <a:custGeom>
                    <a:avLst/>
                    <a:gdLst>
                      <a:gd name="connsiteX0" fmla="*/ 890 w 354018"/>
                      <a:gd name="connsiteY0" fmla="*/ 326444 h 326444"/>
                      <a:gd name="connsiteX1" fmla="*/ 0 w 354018"/>
                      <a:gd name="connsiteY1" fmla="*/ 1779 h 326444"/>
                      <a:gd name="connsiteX2" fmla="*/ 353129 w 354018"/>
                      <a:gd name="connsiteY2" fmla="*/ 0 h 326444"/>
                      <a:gd name="connsiteX3" fmla="*/ 354019 w 354018"/>
                      <a:gd name="connsiteY3" fmla="*/ 324665 h 326444"/>
                      <a:gd name="connsiteX4" fmla="*/ 890 w 354018"/>
                      <a:gd name="connsiteY4" fmla="*/ 326444 h 326444"/>
                      <a:gd name="connsiteX5" fmla="*/ 3558 w 354018"/>
                      <a:gd name="connsiteY5" fmla="*/ 5337 h 326444"/>
                      <a:gd name="connsiteX6" fmla="*/ 4447 w 354018"/>
                      <a:gd name="connsiteY6" fmla="*/ 321997 h 326444"/>
                      <a:gd name="connsiteX7" fmla="*/ 350461 w 354018"/>
                      <a:gd name="connsiteY7" fmla="*/ 320218 h 326444"/>
                      <a:gd name="connsiteX8" fmla="*/ 349571 w 354018"/>
                      <a:gd name="connsiteY8" fmla="*/ 3558 h 326444"/>
                      <a:gd name="connsiteX9" fmla="*/ 3558 w 354018"/>
                      <a:gd name="connsiteY9" fmla="*/ 5337 h 3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4018" h="326444">
                        <a:moveTo>
                          <a:pt x="890" y="326444"/>
                        </a:moveTo>
                        <a:lnTo>
                          <a:pt x="0" y="1779"/>
                        </a:lnTo>
                        <a:lnTo>
                          <a:pt x="353129" y="0"/>
                        </a:lnTo>
                        <a:lnTo>
                          <a:pt x="354019" y="324665"/>
                        </a:lnTo>
                        <a:lnTo>
                          <a:pt x="890" y="326444"/>
                        </a:lnTo>
                        <a:close/>
                        <a:moveTo>
                          <a:pt x="3558" y="5337"/>
                        </a:moveTo>
                        <a:lnTo>
                          <a:pt x="4447" y="321997"/>
                        </a:lnTo>
                        <a:lnTo>
                          <a:pt x="350461" y="320218"/>
                        </a:lnTo>
                        <a:lnTo>
                          <a:pt x="349571" y="3558"/>
                        </a:lnTo>
                        <a:lnTo>
                          <a:pt x="3558" y="533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18" name="Graphic 299">
                  <a:extLst>
                    <a:ext uri="{FF2B5EF4-FFF2-40B4-BE49-F238E27FC236}">
                      <a16:creationId xmlns:a16="http://schemas.microsoft.com/office/drawing/2014/main" id="{2575DDD2-B8E4-3AE5-4C7E-1E6CC501A4BD}"/>
                    </a:ext>
                  </a:extLst>
                </p:cNvPr>
                <p:cNvGrpSpPr/>
                <p:nvPr/>
              </p:nvGrpSpPr>
              <p:grpSpPr>
                <a:xfrm>
                  <a:off x="3811778" y="524801"/>
                  <a:ext cx="137871" cy="152103"/>
                  <a:chOff x="3811778" y="524801"/>
                  <a:chExt cx="137871" cy="152103"/>
                </a:xfrm>
              </p:grpSpPr>
              <p:sp>
                <p:nvSpPr>
                  <p:cNvPr id="419" name="Freeform: Shape 418">
                    <a:extLst>
                      <a:ext uri="{FF2B5EF4-FFF2-40B4-BE49-F238E27FC236}">
                        <a16:creationId xmlns:a16="http://schemas.microsoft.com/office/drawing/2014/main" id="{4342C44B-D241-319E-0F3C-4511896FCC27}"/>
                      </a:ext>
                    </a:extLst>
                  </p:cNvPr>
                  <p:cNvSpPr/>
                  <p:nvPr/>
                </p:nvSpPr>
                <p:spPr>
                  <a:xfrm>
                    <a:off x="3814447" y="527101"/>
                    <a:ext cx="133201" cy="147503"/>
                  </a:xfrm>
                  <a:custGeom>
                    <a:avLst/>
                    <a:gdLst>
                      <a:gd name="connsiteX0" fmla="*/ 124529 w 133201"/>
                      <a:gd name="connsiteY0" fmla="*/ 58185 h 147503"/>
                      <a:gd name="connsiteX1" fmla="*/ 25795 w 133201"/>
                      <a:gd name="connsiteY1" fmla="*/ 2147 h 147503"/>
                      <a:gd name="connsiteX2" fmla="*/ 0 w 133201"/>
                      <a:gd name="connsiteY2" fmla="*/ 17269 h 147503"/>
                      <a:gd name="connsiteX3" fmla="*/ 890 w 133201"/>
                      <a:gd name="connsiteY3" fmla="*/ 130234 h 147503"/>
                      <a:gd name="connsiteX4" fmla="*/ 26685 w 133201"/>
                      <a:gd name="connsiteY4" fmla="*/ 145356 h 147503"/>
                      <a:gd name="connsiteX5" fmla="*/ 124529 w 133201"/>
                      <a:gd name="connsiteY5" fmla="*/ 88428 h 147503"/>
                      <a:gd name="connsiteX6" fmla="*/ 124529 w 133201"/>
                      <a:gd name="connsiteY6" fmla="*/ 58185 h 14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201" h="147503">
                        <a:moveTo>
                          <a:pt x="124529" y="58185"/>
                        </a:moveTo>
                        <a:lnTo>
                          <a:pt x="25795" y="2147"/>
                        </a:lnTo>
                        <a:cubicBezTo>
                          <a:pt x="14232" y="-4079"/>
                          <a:pt x="0" y="3926"/>
                          <a:pt x="0" y="17269"/>
                        </a:cubicBezTo>
                        <a:lnTo>
                          <a:pt x="890" y="130234"/>
                        </a:lnTo>
                        <a:cubicBezTo>
                          <a:pt x="890" y="143577"/>
                          <a:pt x="15122" y="151582"/>
                          <a:pt x="26685" y="145356"/>
                        </a:cubicBezTo>
                        <a:lnTo>
                          <a:pt x="124529" y="88428"/>
                        </a:lnTo>
                        <a:cubicBezTo>
                          <a:pt x="136093" y="82202"/>
                          <a:pt x="136093" y="65301"/>
                          <a:pt x="124529" y="5818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20" name="Freeform: Shape 419">
                    <a:extLst>
                      <a:ext uri="{FF2B5EF4-FFF2-40B4-BE49-F238E27FC236}">
                        <a16:creationId xmlns:a16="http://schemas.microsoft.com/office/drawing/2014/main" id="{57BD7033-2B8B-0281-3612-903E542C748A}"/>
                      </a:ext>
                    </a:extLst>
                  </p:cNvPr>
                  <p:cNvSpPr/>
                  <p:nvPr/>
                </p:nvSpPr>
                <p:spPr>
                  <a:xfrm>
                    <a:off x="3811778" y="524801"/>
                    <a:ext cx="137871" cy="152103"/>
                  </a:xfrm>
                  <a:custGeom>
                    <a:avLst/>
                    <a:gdLst>
                      <a:gd name="connsiteX0" fmla="*/ 20458 w 137871"/>
                      <a:gd name="connsiteY0" fmla="*/ 152103 h 152103"/>
                      <a:gd name="connsiteX1" fmla="*/ 10674 w 137871"/>
                      <a:gd name="connsiteY1" fmla="*/ 149435 h 152103"/>
                      <a:gd name="connsiteX2" fmla="*/ 889 w 137871"/>
                      <a:gd name="connsiteY2" fmla="*/ 132535 h 152103"/>
                      <a:gd name="connsiteX3" fmla="*/ 0 w 137871"/>
                      <a:gd name="connsiteY3" fmla="*/ 19569 h 152103"/>
                      <a:gd name="connsiteX4" fmla="*/ 9784 w 137871"/>
                      <a:gd name="connsiteY4" fmla="*/ 2668 h 152103"/>
                      <a:gd name="connsiteX5" fmla="*/ 29353 w 137871"/>
                      <a:gd name="connsiteY5" fmla="*/ 2668 h 152103"/>
                      <a:gd name="connsiteX6" fmla="*/ 128087 w 137871"/>
                      <a:gd name="connsiteY6" fmla="*/ 58707 h 152103"/>
                      <a:gd name="connsiteX7" fmla="*/ 137872 w 137871"/>
                      <a:gd name="connsiteY7" fmla="*/ 75607 h 152103"/>
                      <a:gd name="connsiteX8" fmla="*/ 128087 w 137871"/>
                      <a:gd name="connsiteY8" fmla="*/ 92507 h 152103"/>
                      <a:gd name="connsiteX9" fmla="*/ 30243 w 137871"/>
                      <a:gd name="connsiteY9" fmla="*/ 149435 h 152103"/>
                      <a:gd name="connsiteX10" fmla="*/ 20458 w 137871"/>
                      <a:gd name="connsiteY10" fmla="*/ 152103 h 152103"/>
                      <a:gd name="connsiteX11" fmla="*/ 20458 w 137871"/>
                      <a:gd name="connsiteY11" fmla="*/ 3558 h 152103"/>
                      <a:gd name="connsiteX12" fmla="*/ 12453 w 137871"/>
                      <a:gd name="connsiteY12" fmla="*/ 5337 h 152103"/>
                      <a:gd name="connsiteX13" fmla="*/ 4447 w 137871"/>
                      <a:gd name="connsiteY13" fmla="*/ 18679 h 152103"/>
                      <a:gd name="connsiteX14" fmla="*/ 5337 w 137871"/>
                      <a:gd name="connsiteY14" fmla="*/ 131645 h 152103"/>
                      <a:gd name="connsiteX15" fmla="*/ 13342 w 137871"/>
                      <a:gd name="connsiteY15" fmla="*/ 144988 h 152103"/>
                      <a:gd name="connsiteX16" fmla="*/ 29353 w 137871"/>
                      <a:gd name="connsiteY16" fmla="*/ 144988 h 152103"/>
                      <a:gd name="connsiteX17" fmla="*/ 127198 w 137871"/>
                      <a:gd name="connsiteY17" fmla="*/ 88060 h 152103"/>
                      <a:gd name="connsiteX18" fmla="*/ 135203 w 137871"/>
                      <a:gd name="connsiteY18" fmla="*/ 74718 h 152103"/>
                      <a:gd name="connsiteX19" fmla="*/ 127198 w 137871"/>
                      <a:gd name="connsiteY19" fmla="*/ 61375 h 152103"/>
                      <a:gd name="connsiteX20" fmla="*/ 28464 w 137871"/>
                      <a:gd name="connsiteY20" fmla="*/ 5337 h 152103"/>
                      <a:gd name="connsiteX21" fmla="*/ 20458 w 137871"/>
                      <a:gd name="connsiteY21" fmla="*/ 3558 h 15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7871" h="152103">
                        <a:moveTo>
                          <a:pt x="20458" y="152103"/>
                        </a:moveTo>
                        <a:cubicBezTo>
                          <a:pt x="16900" y="152103"/>
                          <a:pt x="14232" y="151214"/>
                          <a:pt x="10674" y="149435"/>
                        </a:cubicBezTo>
                        <a:cubicBezTo>
                          <a:pt x="4447" y="145877"/>
                          <a:pt x="889" y="139651"/>
                          <a:pt x="889" y="132535"/>
                        </a:cubicBezTo>
                        <a:lnTo>
                          <a:pt x="0" y="19569"/>
                        </a:lnTo>
                        <a:cubicBezTo>
                          <a:pt x="0" y="12453"/>
                          <a:pt x="3558" y="6226"/>
                          <a:pt x="9784" y="2668"/>
                        </a:cubicBezTo>
                        <a:cubicBezTo>
                          <a:pt x="16011" y="-889"/>
                          <a:pt x="23127" y="-889"/>
                          <a:pt x="29353" y="2668"/>
                        </a:cubicBezTo>
                        <a:lnTo>
                          <a:pt x="128087" y="58707"/>
                        </a:lnTo>
                        <a:cubicBezTo>
                          <a:pt x="134313" y="62265"/>
                          <a:pt x="137872" y="68491"/>
                          <a:pt x="137872" y="75607"/>
                        </a:cubicBezTo>
                        <a:cubicBezTo>
                          <a:pt x="137872" y="82723"/>
                          <a:pt x="134313" y="88949"/>
                          <a:pt x="128087" y="92507"/>
                        </a:cubicBezTo>
                        <a:lnTo>
                          <a:pt x="30243" y="149435"/>
                        </a:lnTo>
                        <a:cubicBezTo>
                          <a:pt x="27574" y="151214"/>
                          <a:pt x="24016" y="152103"/>
                          <a:pt x="20458" y="152103"/>
                        </a:cubicBezTo>
                        <a:close/>
                        <a:moveTo>
                          <a:pt x="20458" y="3558"/>
                        </a:moveTo>
                        <a:cubicBezTo>
                          <a:pt x="17790" y="3558"/>
                          <a:pt x="15121" y="4447"/>
                          <a:pt x="12453" y="5337"/>
                        </a:cubicBezTo>
                        <a:cubicBezTo>
                          <a:pt x="8005" y="8005"/>
                          <a:pt x="4447" y="13342"/>
                          <a:pt x="4447" y="18679"/>
                        </a:cubicBezTo>
                        <a:lnTo>
                          <a:pt x="5337" y="131645"/>
                        </a:lnTo>
                        <a:cubicBezTo>
                          <a:pt x="5337" y="136982"/>
                          <a:pt x="8005" y="142319"/>
                          <a:pt x="13342" y="144988"/>
                        </a:cubicBezTo>
                        <a:cubicBezTo>
                          <a:pt x="18679" y="147656"/>
                          <a:pt x="24016" y="147656"/>
                          <a:pt x="29353" y="144988"/>
                        </a:cubicBezTo>
                        <a:lnTo>
                          <a:pt x="127198" y="88060"/>
                        </a:lnTo>
                        <a:cubicBezTo>
                          <a:pt x="131645" y="85391"/>
                          <a:pt x="135203" y="80054"/>
                          <a:pt x="135203" y="74718"/>
                        </a:cubicBezTo>
                        <a:cubicBezTo>
                          <a:pt x="135203" y="69381"/>
                          <a:pt x="132535" y="64044"/>
                          <a:pt x="127198" y="61375"/>
                        </a:cubicBezTo>
                        <a:lnTo>
                          <a:pt x="28464" y="5337"/>
                        </a:lnTo>
                        <a:cubicBezTo>
                          <a:pt x="25795" y="4447"/>
                          <a:pt x="23127" y="3558"/>
                          <a:pt x="20458" y="355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333" name="Graphic 299">
                <a:extLst>
                  <a:ext uri="{FF2B5EF4-FFF2-40B4-BE49-F238E27FC236}">
                    <a16:creationId xmlns:a16="http://schemas.microsoft.com/office/drawing/2014/main" id="{3375AED7-E70A-7CE3-5349-BC2E69960AFC}"/>
                  </a:ext>
                </a:extLst>
              </p:cNvPr>
              <p:cNvGrpSpPr/>
              <p:nvPr/>
            </p:nvGrpSpPr>
            <p:grpSpPr>
              <a:xfrm>
                <a:off x="3472881" y="2333143"/>
                <a:ext cx="641325" cy="432294"/>
                <a:chOff x="3472881" y="2333143"/>
                <a:chExt cx="641325" cy="432294"/>
              </a:xfrm>
            </p:grpSpPr>
            <p:sp>
              <p:nvSpPr>
                <p:cNvPr id="402" name="Freeform: Shape 401">
                  <a:extLst>
                    <a:ext uri="{FF2B5EF4-FFF2-40B4-BE49-F238E27FC236}">
                      <a16:creationId xmlns:a16="http://schemas.microsoft.com/office/drawing/2014/main" id="{BB2149AD-B4C7-D84B-2113-D3B746669EDC}"/>
                    </a:ext>
                  </a:extLst>
                </p:cNvPr>
                <p:cNvSpPr/>
                <p:nvPr/>
              </p:nvSpPr>
              <p:spPr>
                <a:xfrm>
                  <a:off x="3475549" y="2334922"/>
                  <a:ext cx="636877" cy="428736"/>
                </a:xfrm>
                <a:custGeom>
                  <a:avLst/>
                  <a:gdLst>
                    <a:gd name="connsiteX0" fmla="*/ 14232 w 636877"/>
                    <a:gd name="connsiteY0" fmla="*/ 426957 h 428736"/>
                    <a:gd name="connsiteX1" fmla="*/ 621756 w 636877"/>
                    <a:gd name="connsiteY1" fmla="*/ 428736 h 428736"/>
                    <a:gd name="connsiteX2" fmla="*/ 635988 w 636877"/>
                    <a:gd name="connsiteY2" fmla="*/ 414504 h 428736"/>
                    <a:gd name="connsiteX3" fmla="*/ 636878 w 636877"/>
                    <a:gd name="connsiteY3" fmla="*/ 16011 h 428736"/>
                    <a:gd name="connsiteX4" fmla="*/ 622646 w 636877"/>
                    <a:gd name="connsiteY4" fmla="*/ 1779 h 428736"/>
                    <a:gd name="connsiteX5" fmla="*/ 15122 w 636877"/>
                    <a:gd name="connsiteY5" fmla="*/ 0 h 428736"/>
                    <a:gd name="connsiteX6" fmla="*/ 890 w 636877"/>
                    <a:gd name="connsiteY6" fmla="*/ 14232 h 428736"/>
                    <a:gd name="connsiteX7" fmla="*/ 0 w 636877"/>
                    <a:gd name="connsiteY7" fmla="*/ 412725 h 428736"/>
                    <a:gd name="connsiteX8" fmla="*/ 14232 w 636877"/>
                    <a:gd name="connsiteY8" fmla="*/ 426957 h 42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877" h="428736">
                      <a:moveTo>
                        <a:pt x="14232" y="426957"/>
                      </a:moveTo>
                      <a:lnTo>
                        <a:pt x="621756" y="428736"/>
                      </a:lnTo>
                      <a:cubicBezTo>
                        <a:pt x="629762" y="428736"/>
                        <a:pt x="635988" y="422510"/>
                        <a:pt x="635988" y="414504"/>
                      </a:cubicBezTo>
                      <a:lnTo>
                        <a:pt x="636878" y="16011"/>
                      </a:lnTo>
                      <a:cubicBezTo>
                        <a:pt x="636878" y="8005"/>
                        <a:pt x="630651" y="1779"/>
                        <a:pt x="622646" y="1779"/>
                      </a:cubicBezTo>
                      <a:lnTo>
                        <a:pt x="15122" y="0"/>
                      </a:lnTo>
                      <a:cubicBezTo>
                        <a:pt x="7116" y="0"/>
                        <a:pt x="890" y="6227"/>
                        <a:pt x="890" y="14232"/>
                      </a:cubicBezTo>
                      <a:lnTo>
                        <a:pt x="0" y="412725"/>
                      </a:lnTo>
                      <a:cubicBezTo>
                        <a:pt x="0" y="420731"/>
                        <a:pt x="6227" y="426957"/>
                        <a:pt x="14232" y="42695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403" name="Graphic 299">
                  <a:extLst>
                    <a:ext uri="{FF2B5EF4-FFF2-40B4-BE49-F238E27FC236}">
                      <a16:creationId xmlns:a16="http://schemas.microsoft.com/office/drawing/2014/main" id="{83F6BC94-BCF3-1779-82C0-7B21F6635FBF}"/>
                    </a:ext>
                  </a:extLst>
                </p:cNvPr>
                <p:cNvGrpSpPr/>
                <p:nvPr/>
              </p:nvGrpSpPr>
              <p:grpSpPr>
                <a:xfrm>
                  <a:off x="3472881" y="2333143"/>
                  <a:ext cx="641325" cy="432294"/>
                  <a:chOff x="3472881" y="2333143"/>
                  <a:chExt cx="641325" cy="432294"/>
                </a:xfrm>
              </p:grpSpPr>
              <p:grpSp>
                <p:nvGrpSpPr>
                  <p:cNvPr id="404" name="Graphic 299">
                    <a:extLst>
                      <a:ext uri="{FF2B5EF4-FFF2-40B4-BE49-F238E27FC236}">
                        <a16:creationId xmlns:a16="http://schemas.microsoft.com/office/drawing/2014/main" id="{48B3D114-F50C-9E13-FAEC-9CC363A9B84F}"/>
                      </a:ext>
                    </a:extLst>
                  </p:cNvPr>
                  <p:cNvGrpSpPr/>
                  <p:nvPr/>
                </p:nvGrpSpPr>
                <p:grpSpPr>
                  <a:xfrm>
                    <a:off x="3477536" y="2333143"/>
                    <a:ext cx="634337" cy="281969"/>
                    <a:chOff x="3477536" y="2333143"/>
                    <a:chExt cx="634337" cy="281969"/>
                  </a:xfrm>
                </p:grpSpPr>
                <p:sp>
                  <p:nvSpPr>
                    <p:cNvPr id="414" name="Freeform: Shape 413">
                      <a:extLst>
                        <a:ext uri="{FF2B5EF4-FFF2-40B4-BE49-F238E27FC236}">
                          <a16:creationId xmlns:a16="http://schemas.microsoft.com/office/drawing/2014/main" id="{5BFF5D96-A8F4-3AAB-4714-39F362881491}"/>
                        </a:ext>
                      </a:extLst>
                    </p:cNvPr>
                    <p:cNvSpPr/>
                    <p:nvPr/>
                  </p:nvSpPr>
                  <p:spPr>
                    <a:xfrm>
                      <a:off x="3478845" y="2334032"/>
                      <a:ext cx="630287" cy="279212"/>
                    </a:xfrm>
                    <a:custGeom>
                      <a:avLst/>
                      <a:gdLst>
                        <a:gd name="connsiteX0" fmla="*/ 340939 w 630287"/>
                        <a:gd name="connsiteY0" fmla="*/ 269517 h 279212"/>
                        <a:gd name="connsiteX1" fmla="*/ 285790 w 630287"/>
                        <a:gd name="connsiteY1" fmla="*/ 266848 h 279212"/>
                        <a:gd name="connsiteX2" fmla="*/ 4710 w 630287"/>
                        <a:gd name="connsiteY2" fmla="*/ 23127 h 279212"/>
                        <a:gd name="connsiteX3" fmla="*/ 11826 w 630287"/>
                        <a:gd name="connsiteY3" fmla="*/ 0 h 279212"/>
                        <a:gd name="connsiteX4" fmla="*/ 11826 w 630287"/>
                        <a:gd name="connsiteY4" fmla="*/ 0 h 279212"/>
                        <a:gd name="connsiteX5" fmla="*/ 618461 w 630287"/>
                        <a:gd name="connsiteY5" fmla="*/ 1779 h 279212"/>
                        <a:gd name="connsiteX6" fmla="*/ 618461 w 630287"/>
                        <a:gd name="connsiteY6" fmla="*/ 1779 h 279212"/>
                        <a:gd name="connsiteX7" fmla="*/ 625577 w 630287"/>
                        <a:gd name="connsiteY7" fmla="*/ 24906 h 279212"/>
                        <a:gd name="connsiteX8" fmla="*/ 340939 w 630287"/>
                        <a:gd name="connsiteY8" fmla="*/ 269517 h 27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287" h="279212">
                          <a:moveTo>
                            <a:pt x="340939" y="269517"/>
                          </a:moveTo>
                          <a:cubicBezTo>
                            <a:pt x="325818" y="282859"/>
                            <a:pt x="304470" y="282859"/>
                            <a:pt x="285790" y="266848"/>
                          </a:cubicBezTo>
                          <a:lnTo>
                            <a:pt x="4710" y="23127"/>
                          </a:lnTo>
                          <a:cubicBezTo>
                            <a:pt x="-4185" y="16011"/>
                            <a:pt x="263" y="0"/>
                            <a:pt x="11826" y="0"/>
                          </a:cubicBezTo>
                          <a:cubicBezTo>
                            <a:pt x="11826" y="0"/>
                            <a:pt x="11826" y="0"/>
                            <a:pt x="11826" y="0"/>
                          </a:cubicBezTo>
                          <a:lnTo>
                            <a:pt x="618461" y="1779"/>
                          </a:lnTo>
                          <a:cubicBezTo>
                            <a:pt x="618461" y="1779"/>
                            <a:pt x="618461" y="1779"/>
                            <a:pt x="618461" y="1779"/>
                          </a:cubicBezTo>
                          <a:cubicBezTo>
                            <a:pt x="630025" y="1779"/>
                            <a:pt x="634472" y="16900"/>
                            <a:pt x="625577" y="24906"/>
                          </a:cubicBezTo>
                          <a:lnTo>
                            <a:pt x="340939" y="269517"/>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15" name="Freeform: Shape 414">
                      <a:extLst>
                        <a:ext uri="{FF2B5EF4-FFF2-40B4-BE49-F238E27FC236}">
                          <a16:creationId xmlns:a16="http://schemas.microsoft.com/office/drawing/2014/main" id="{01308436-0C61-C684-D4DB-9F2DF544956C}"/>
                        </a:ext>
                      </a:extLst>
                    </p:cNvPr>
                    <p:cNvSpPr/>
                    <p:nvPr/>
                  </p:nvSpPr>
                  <p:spPr>
                    <a:xfrm>
                      <a:off x="3477536" y="2333143"/>
                      <a:ext cx="634337" cy="281969"/>
                    </a:xfrm>
                    <a:custGeom>
                      <a:avLst/>
                      <a:gdLst>
                        <a:gd name="connsiteX0" fmla="*/ 317341 w 634337"/>
                        <a:gd name="connsiteY0" fmla="*/ 281970 h 281969"/>
                        <a:gd name="connsiteX1" fmla="*/ 286209 w 634337"/>
                        <a:gd name="connsiteY1" fmla="*/ 269517 h 281969"/>
                        <a:gd name="connsiteX2" fmla="*/ 5129 w 634337"/>
                        <a:gd name="connsiteY2" fmla="*/ 25796 h 281969"/>
                        <a:gd name="connsiteX3" fmla="*/ 682 w 634337"/>
                        <a:gd name="connsiteY3" fmla="*/ 8895 h 281969"/>
                        <a:gd name="connsiteX4" fmla="*/ 13135 w 634337"/>
                        <a:gd name="connsiteY4" fmla="*/ 0 h 281969"/>
                        <a:gd name="connsiteX5" fmla="*/ 619769 w 634337"/>
                        <a:gd name="connsiteY5" fmla="*/ 1779 h 281969"/>
                        <a:gd name="connsiteX6" fmla="*/ 633112 w 634337"/>
                        <a:gd name="connsiteY6" fmla="*/ 11564 h 281969"/>
                        <a:gd name="connsiteX7" fmla="*/ 628664 w 634337"/>
                        <a:gd name="connsiteY7" fmla="*/ 28464 h 281969"/>
                        <a:gd name="connsiteX8" fmla="*/ 343137 w 634337"/>
                        <a:gd name="connsiteY8" fmla="*/ 273075 h 281969"/>
                        <a:gd name="connsiteX9" fmla="*/ 317341 w 634337"/>
                        <a:gd name="connsiteY9" fmla="*/ 281970 h 281969"/>
                        <a:gd name="connsiteX10" fmla="*/ 14024 w 634337"/>
                        <a:gd name="connsiteY10" fmla="*/ 3558 h 281969"/>
                        <a:gd name="connsiteX11" fmla="*/ 5129 w 634337"/>
                        <a:gd name="connsiteY11" fmla="*/ 9784 h 281969"/>
                        <a:gd name="connsiteX12" fmla="*/ 7798 w 634337"/>
                        <a:gd name="connsiteY12" fmla="*/ 22237 h 281969"/>
                        <a:gd name="connsiteX13" fmla="*/ 288878 w 634337"/>
                        <a:gd name="connsiteY13" fmla="*/ 265959 h 281969"/>
                        <a:gd name="connsiteX14" fmla="*/ 341358 w 634337"/>
                        <a:gd name="connsiteY14" fmla="*/ 268627 h 281969"/>
                        <a:gd name="connsiteX15" fmla="*/ 341358 w 634337"/>
                        <a:gd name="connsiteY15" fmla="*/ 268627 h 281969"/>
                        <a:gd name="connsiteX16" fmla="*/ 626886 w 634337"/>
                        <a:gd name="connsiteY16" fmla="*/ 24016 h 281969"/>
                        <a:gd name="connsiteX17" fmla="*/ 630444 w 634337"/>
                        <a:gd name="connsiteY17" fmla="*/ 11564 h 281969"/>
                        <a:gd name="connsiteX18" fmla="*/ 621549 w 634337"/>
                        <a:gd name="connsiteY18" fmla="*/ 5337 h 281969"/>
                        <a:gd name="connsiteX19" fmla="*/ 14024 w 634337"/>
                        <a:gd name="connsiteY19" fmla="*/ 3558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4337" h="281969">
                          <a:moveTo>
                            <a:pt x="317341" y="281970"/>
                          </a:moveTo>
                          <a:cubicBezTo>
                            <a:pt x="306668" y="281970"/>
                            <a:pt x="295994" y="277522"/>
                            <a:pt x="286209" y="269517"/>
                          </a:cubicBezTo>
                          <a:lnTo>
                            <a:pt x="5129" y="25796"/>
                          </a:lnTo>
                          <a:cubicBezTo>
                            <a:pt x="682" y="21348"/>
                            <a:pt x="-1097" y="15122"/>
                            <a:pt x="682" y="8895"/>
                          </a:cubicBezTo>
                          <a:cubicBezTo>
                            <a:pt x="2461" y="3558"/>
                            <a:pt x="7798" y="0"/>
                            <a:pt x="13135" y="0"/>
                          </a:cubicBezTo>
                          <a:lnTo>
                            <a:pt x="619769" y="1779"/>
                          </a:lnTo>
                          <a:cubicBezTo>
                            <a:pt x="625996" y="1779"/>
                            <a:pt x="630444" y="5337"/>
                            <a:pt x="633112" y="11564"/>
                          </a:cubicBezTo>
                          <a:cubicBezTo>
                            <a:pt x="635781" y="17790"/>
                            <a:pt x="634001" y="24906"/>
                            <a:pt x="628664" y="28464"/>
                          </a:cubicBezTo>
                          <a:lnTo>
                            <a:pt x="343137" y="273075"/>
                          </a:lnTo>
                          <a:cubicBezTo>
                            <a:pt x="336021" y="278412"/>
                            <a:pt x="327126" y="281970"/>
                            <a:pt x="317341" y="281970"/>
                          </a:cubicBezTo>
                          <a:close/>
                          <a:moveTo>
                            <a:pt x="14024" y="3558"/>
                          </a:moveTo>
                          <a:cubicBezTo>
                            <a:pt x="9577" y="3558"/>
                            <a:pt x="6019" y="6227"/>
                            <a:pt x="5129" y="9784"/>
                          </a:cubicBezTo>
                          <a:cubicBezTo>
                            <a:pt x="4240" y="13342"/>
                            <a:pt x="4240" y="18679"/>
                            <a:pt x="7798" y="22237"/>
                          </a:cubicBezTo>
                          <a:lnTo>
                            <a:pt x="288878" y="265959"/>
                          </a:lnTo>
                          <a:cubicBezTo>
                            <a:pt x="305778" y="281080"/>
                            <a:pt x="326236" y="281970"/>
                            <a:pt x="341358" y="268627"/>
                          </a:cubicBezTo>
                          <a:lnTo>
                            <a:pt x="341358" y="268627"/>
                          </a:lnTo>
                          <a:lnTo>
                            <a:pt x="626886" y="24016"/>
                          </a:lnTo>
                          <a:cubicBezTo>
                            <a:pt x="631333" y="20459"/>
                            <a:pt x="631333" y="15122"/>
                            <a:pt x="630444" y="11564"/>
                          </a:cubicBezTo>
                          <a:cubicBezTo>
                            <a:pt x="628664" y="7116"/>
                            <a:pt x="625996" y="5337"/>
                            <a:pt x="621549" y="5337"/>
                          </a:cubicBezTo>
                          <a:lnTo>
                            <a:pt x="14024" y="355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05" name="Graphic 299">
                    <a:extLst>
                      <a:ext uri="{FF2B5EF4-FFF2-40B4-BE49-F238E27FC236}">
                        <a16:creationId xmlns:a16="http://schemas.microsoft.com/office/drawing/2014/main" id="{CB8551B6-78C0-2A4D-D385-0F0523427EB1}"/>
                      </a:ext>
                    </a:extLst>
                  </p:cNvPr>
                  <p:cNvGrpSpPr/>
                  <p:nvPr/>
                </p:nvGrpSpPr>
                <p:grpSpPr>
                  <a:xfrm>
                    <a:off x="3905175" y="2388519"/>
                    <a:ext cx="209031" cy="344006"/>
                    <a:chOff x="3905175" y="2388519"/>
                    <a:chExt cx="209031" cy="344006"/>
                  </a:xfrm>
                </p:grpSpPr>
                <p:sp>
                  <p:nvSpPr>
                    <p:cNvPr id="412" name="Freeform: Shape 411">
                      <a:extLst>
                        <a:ext uri="{FF2B5EF4-FFF2-40B4-BE49-F238E27FC236}">
                          <a16:creationId xmlns:a16="http://schemas.microsoft.com/office/drawing/2014/main" id="{777F06B1-4124-84EE-8336-4DD336D7DD50}"/>
                        </a:ext>
                      </a:extLst>
                    </p:cNvPr>
                    <p:cNvSpPr/>
                    <p:nvPr/>
                  </p:nvSpPr>
                  <p:spPr>
                    <a:xfrm>
                      <a:off x="3908288" y="2390586"/>
                      <a:ext cx="204138" cy="339645"/>
                    </a:xfrm>
                    <a:custGeom>
                      <a:avLst/>
                      <a:gdLst>
                        <a:gd name="connsiteX0" fmla="*/ 4003 w 204138"/>
                        <a:gd name="connsiteY0" fmla="*/ 176494 h 339645"/>
                        <a:gd name="connsiteX1" fmla="*/ 4003 w 204138"/>
                        <a:gd name="connsiteY1" fmla="*/ 156925 h 339645"/>
                        <a:gd name="connsiteX2" fmla="*/ 183681 w 204138"/>
                        <a:gd name="connsiteY2" fmla="*/ 3043 h 339645"/>
                        <a:gd name="connsiteX3" fmla="*/ 204139 w 204138"/>
                        <a:gd name="connsiteY3" fmla="*/ 12827 h 339645"/>
                        <a:gd name="connsiteX4" fmla="*/ 203249 w 204138"/>
                        <a:gd name="connsiteY4" fmla="*/ 326819 h 339645"/>
                        <a:gd name="connsiteX5" fmla="*/ 182791 w 204138"/>
                        <a:gd name="connsiteY5" fmla="*/ 336603 h 339645"/>
                        <a:gd name="connsiteX6" fmla="*/ 4003 w 204138"/>
                        <a:gd name="connsiteY6" fmla="*/ 176494 h 33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138" h="339645">
                          <a:moveTo>
                            <a:pt x="4003" y="176494"/>
                          </a:moveTo>
                          <a:cubicBezTo>
                            <a:pt x="-1334" y="171157"/>
                            <a:pt x="-1334" y="162262"/>
                            <a:pt x="4003" y="156925"/>
                          </a:cubicBezTo>
                          <a:lnTo>
                            <a:pt x="183681" y="3043"/>
                          </a:lnTo>
                          <a:cubicBezTo>
                            <a:pt x="191686" y="-4073"/>
                            <a:pt x="204139" y="2153"/>
                            <a:pt x="204139" y="12827"/>
                          </a:cubicBezTo>
                          <a:lnTo>
                            <a:pt x="203249" y="326819"/>
                          </a:lnTo>
                          <a:cubicBezTo>
                            <a:pt x="203249" y="337493"/>
                            <a:pt x="190797" y="343719"/>
                            <a:pt x="182791" y="336603"/>
                          </a:cubicBezTo>
                          <a:lnTo>
                            <a:pt x="4003" y="17649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13" name="Freeform: Shape 412">
                      <a:extLst>
                        <a:ext uri="{FF2B5EF4-FFF2-40B4-BE49-F238E27FC236}">
                          <a16:creationId xmlns:a16="http://schemas.microsoft.com/office/drawing/2014/main" id="{733D04AC-02C7-D75B-EAED-90BB6ADC7DE5}"/>
                        </a:ext>
                      </a:extLst>
                    </p:cNvPr>
                    <p:cNvSpPr/>
                    <p:nvPr/>
                  </p:nvSpPr>
                  <p:spPr>
                    <a:xfrm>
                      <a:off x="3905175" y="2388519"/>
                      <a:ext cx="209031" cy="344006"/>
                    </a:xfrm>
                    <a:custGeom>
                      <a:avLst/>
                      <a:gdLst>
                        <a:gd name="connsiteX0" fmla="*/ 193910 w 209031"/>
                        <a:gd name="connsiteY0" fmla="*/ 344007 h 344006"/>
                        <a:gd name="connsiteX1" fmla="*/ 184125 w 209031"/>
                        <a:gd name="connsiteY1" fmla="*/ 340449 h 344006"/>
                        <a:gd name="connsiteX2" fmla="*/ 5337 w 209031"/>
                        <a:gd name="connsiteY2" fmla="*/ 180340 h 344006"/>
                        <a:gd name="connsiteX3" fmla="*/ 0 w 209031"/>
                        <a:gd name="connsiteY3" fmla="*/ 168776 h 344006"/>
                        <a:gd name="connsiteX4" fmla="*/ 5337 w 209031"/>
                        <a:gd name="connsiteY4" fmla="*/ 157213 h 344006"/>
                        <a:gd name="connsiteX5" fmla="*/ 185015 w 209031"/>
                        <a:gd name="connsiteY5" fmla="*/ 3331 h 344006"/>
                        <a:gd name="connsiteX6" fmla="*/ 200136 w 209031"/>
                        <a:gd name="connsiteY6" fmla="*/ 1552 h 344006"/>
                        <a:gd name="connsiteX7" fmla="*/ 209031 w 209031"/>
                        <a:gd name="connsiteY7" fmla="*/ 14894 h 344006"/>
                        <a:gd name="connsiteX8" fmla="*/ 208142 w 209031"/>
                        <a:gd name="connsiteY8" fmla="*/ 328885 h 344006"/>
                        <a:gd name="connsiteX9" fmla="*/ 199247 w 209031"/>
                        <a:gd name="connsiteY9" fmla="*/ 342228 h 344006"/>
                        <a:gd name="connsiteX10" fmla="*/ 193910 w 209031"/>
                        <a:gd name="connsiteY10" fmla="*/ 344007 h 344006"/>
                        <a:gd name="connsiteX11" fmla="*/ 194799 w 209031"/>
                        <a:gd name="connsiteY11" fmla="*/ 4220 h 344006"/>
                        <a:gd name="connsiteX12" fmla="*/ 188573 w 209031"/>
                        <a:gd name="connsiteY12" fmla="*/ 6888 h 344006"/>
                        <a:gd name="connsiteX13" fmla="*/ 8895 w 209031"/>
                        <a:gd name="connsiteY13" fmla="*/ 160771 h 344006"/>
                        <a:gd name="connsiteX14" fmla="*/ 5337 w 209031"/>
                        <a:gd name="connsiteY14" fmla="*/ 168776 h 344006"/>
                        <a:gd name="connsiteX15" fmla="*/ 8895 w 209031"/>
                        <a:gd name="connsiteY15" fmla="*/ 176782 h 344006"/>
                        <a:gd name="connsiteX16" fmla="*/ 187683 w 209031"/>
                        <a:gd name="connsiteY16" fmla="*/ 336891 h 344006"/>
                        <a:gd name="connsiteX17" fmla="*/ 198357 w 209031"/>
                        <a:gd name="connsiteY17" fmla="*/ 338670 h 344006"/>
                        <a:gd name="connsiteX18" fmla="*/ 204584 w 209031"/>
                        <a:gd name="connsiteY18" fmla="*/ 328885 h 344006"/>
                        <a:gd name="connsiteX19" fmla="*/ 205473 w 209031"/>
                        <a:gd name="connsiteY19" fmla="*/ 14894 h 344006"/>
                        <a:gd name="connsiteX20" fmla="*/ 199247 w 209031"/>
                        <a:gd name="connsiteY20" fmla="*/ 5110 h 344006"/>
                        <a:gd name="connsiteX21" fmla="*/ 194799 w 209031"/>
                        <a:gd name="connsiteY21" fmla="*/ 4220 h 34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9031" h="344006">
                          <a:moveTo>
                            <a:pt x="193910" y="344007"/>
                          </a:moveTo>
                          <a:cubicBezTo>
                            <a:pt x="190352" y="344007"/>
                            <a:pt x="186794" y="343117"/>
                            <a:pt x="184125" y="340449"/>
                          </a:cubicBezTo>
                          <a:lnTo>
                            <a:pt x="5337" y="180340"/>
                          </a:lnTo>
                          <a:cubicBezTo>
                            <a:pt x="1779" y="177671"/>
                            <a:pt x="0" y="173224"/>
                            <a:pt x="0" y="168776"/>
                          </a:cubicBezTo>
                          <a:cubicBezTo>
                            <a:pt x="0" y="164329"/>
                            <a:pt x="1779" y="160771"/>
                            <a:pt x="5337" y="157213"/>
                          </a:cubicBezTo>
                          <a:lnTo>
                            <a:pt x="185015" y="3331"/>
                          </a:lnTo>
                          <a:cubicBezTo>
                            <a:pt x="189462" y="-227"/>
                            <a:pt x="194799" y="-1117"/>
                            <a:pt x="200136" y="1552"/>
                          </a:cubicBezTo>
                          <a:cubicBezTo>
                            <a:pt x="205473" y="4220"/>
                            <a:pt x="209031" y="9557"/>
                            <a:pt x="209031" y="14894"/>
                          </a:cubicBezTo>
                          <a:lnTo>
                            <a:pt x="208142" y="328885"/>
                          </a:lnTo>
                          <a:cubicBezTo>
                            <a:pt x="208142" y="335112"/>
                            <a:pt x="204584" y="340449"/>
                            <a:pt x="199247" y="342228"/>
                          </a:cubicBezTo>
                          <a:cubicBezTo>
                            <a:pt x="197468" y="343117"/>
                            <a:pt x="195689" y="344007"/>
                            <a:pt x="193910" y="344007"/>
                          </a:cubicBezTo>
                          <a:close/>
                          <a:moveTo>
                            <a:pt x="194799" y="4220"/>
                          </a:moveTo>
                          <a:cubicBezTo>
                            <a:pt x="192131" y="4220"/>
                            <a:pt x="190352" y="5110"/>
                            <a:pt x="188573" y="6888"/>
                          </a:cubicBezTo>
                          <a:lnTo>
                            <a:pt x="8895" y="160771"/>
                          </a:lnTo>
                          <a:cubicBezTo>
                            <a:pt x="6226" y="162550"/>
                            <a:pt x="5337" y="166108"/>
                            <a:pt x="5337" y="168776"/>
                          </a:cubicBezTo>
                          <a:cubicBezTo>
                            <a:pt x="5337" y="172334"/>
                            <a:pt x="6226" y="175003"/>
                            <a:pt x="8895" y="176782"/>
                          </a:cubicBezTo>
                          <a:lnTo>
                            <a:pt x="187683" y="336891"/>
                          </a:lnTo>
                          <a:cubicBezTo>
                            <a:pt x="190352" y="339559"/>
                            <a:pt x="194799" y="340449"/>
                            <a:pt x="198357" y="338670"/>
                          </a:cubicBezTo>
                          <a:cubicBezTo>
                            <a:pt x="201915" y="336891"/>
                            <a:pt x="204584" y="333333"/>
                            <a:pt x="204584" y="328885"/>
                          </a:cubicBezTo>
                          <a:lnTo>
                            <a:pt x="205473" y="14894"/>
                          </a:lnTo>
                          <a:cubicBezTo>
                            <a:pt x="205473" y="10447"/>
                            <a:pt x="202805" y="6888"/>
                            <a:pt x="199247" y="5110"/>
                          </a:cubicBezTo>
                          <a:cubicBezTo>
                            <a:pt x="197468" y="4220"/>
                            <a:pt x="196578" y="4220"/>
                            <a:pt x="194799" y="422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06" name="Graphic 299">
                    <a:extLst>
                      <a:ext uri="{FF2B5EF4-FFF2-40B4-BE49-F238E27FC236}">
                        <a16:creationId xmlns:a16="http://schemas.microsoft.com/office/drawing/2014/main" id="{DD083740-1B21-E6FC-CCFE-F72B3279FB7A}"/>
                      </a:ext>
                    </a:extLst>
                  </p:cNvPr>
                  <p:cNvGrpSpPr/>
                  <p:nvPr/>
                </p:nvGrpSpPr>
                <p:grpSpPr>
                  <a:xfrm>
                    <a:off x="3484123" y="2569526"/>
                    <a:ext cx="617061" cy="195910"/>
                    <a:chOff x="3484123" y="2569526"/>
                    <a:chExt cx="617061" cy="195910"/>
                  </a:xfrm>
                </p:grpSpPr>
                <p:sp>
                  <p:nvSpPr>
                    <p:cNvPr id="410" name="Freeform: Shape 409">
                      <a:extLst>
                        <a:ext uri="{FF2B5EF4-FFF2-40B4-BE49-F238E27FC236}">
                          <a16:creationId xmlns:a16="http://schemas.microsoft.com/office/drawing/2014/main" id="{B6274D5B-8EA0-951F-5224-607B616EBAD9}"/>
                        </a:ext>
                      </a:extLst>
                    </p:cNvPr>
                    <p:cNvSpPr/>
                    <p:nvPr/>
                  </p:nvSpPr>
                  <p:spPr>
                    <a:xfrm>
                      <a:off x="3485890" y="2571972"/>
                      <a:ext cx="611749" cy="191686"/>
                    </a:xfrm>
                    <a:custGeom>
                      <a:avLst/>
                      <a:gdLst>
                        <a:gd name="connsiteX0" fmla="*/ 5671 w 611749"/>
                        <a:gd name="connsiteY0" fmla="*/ 177454 h 191686"/>
                        <a:gd name="connsiteX1" fmla="*/ 202249 w 611749"/>
                        <a:gd name="connsiteY1" fmla="*/ 4003 h 191686"/>
                        <a:gd name="connsiteX2" fmla="*/ 224486 w 611749"/>
                        <a:gd name="connsiteY2" fmla="*/ 4003 h 191686"/>
                        <a:gd name="connsiteX3" fmla="*/ 270740 w 611749"/>
                        <a:gd name="connsiteY3" fmla="*/ 44030 h 191686"/>
                        <a:gd name="connsiteX4" fmla="*/ 308099 w 611749"/>
                        <a:gd name="connsiteY4" fmla="*/ 58262 h 191686"/>
                        <a:gd name="connsiteX5" fmla="*/ 345457 w 611749"/>
                        <a:gd name="connsiteY5" fmla="*/ 44030 h 191686"/>
                        <a:gd name="connsiteX6" fmla="*/ 389932 w 611749"/>
                        <a:gd name="connsiteY6" fmla="*/ 5782 h 191686"/>
                        <a:gd name="connsiteX7" fmla="*/ 412169 w 611749"/>
                        <a:gd name="connsiteY7" fmla="*/ 5782 h 191686"/>
                        <a:gd name="connsiteX8" fmla="*/ 606079 w 611749"/>
                        <a:gd name="connsiteY8" fmla="*/ 178344 h 191686"/>
                        <a:gd name="connsiteX9" fmla="*/ 608748 w 611749"/>
                        <a:gd name="connsiteY9" fmla="*/ 181012 h 191686"/>
                        <a:gd name="connsiteX10" fmla="*/ 611416 w 611749"/>
                        <a:gd name="connsiteY10" fmla="*/ 188128 h 191686"/>
                        <a:gd name="connsiteX11" fmla="*/ 606079 w 611749"/>
                        <a:gd name="connsiteY11" fmla="*/ 191686 h 191686"/>
                        <a:gd name="connsiteX12" fmla="*/ 5671 w 611749"/>
                        <a:gd name="connsiteY12" fmla="*/ 189907 h 191686"/>
                        <a:gd name="connsiteX13" fmla="*/ 334 w 611749"/>
                        <a:gd name="connsiteY13" fmla="*/ 186349 h 191686"/>
                        <a:gd name="connsiteX14" fmla="*/ 3002 w 611749"/>
                        <a:gd name="connsiteY14" fmla="*/ 179233 h 191686"/>
                        <a:gd name="connsiteX15" fmla="*/ 5671 w 611749"/>
                        <a:gd name="connsiteY15" fmla="*/ 177454 h 19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1749" h="191686">
                          <a:moveTo>
                            <a:pt x="5671" y="177454"/>
                          </a:moveTo>
                          <a:lnTo>
                            <a:pt x="202249" y="4003"/>
                          </a:lnTo>
                          <a:cubicBezTo>
                            <a:pt x="208475" y="-1334"/>
                            <a:pt x="218260" y="-1334"/>
                            <a:pt x="224486" y="4003"/>
                          </a:cubicBezTo>
                          <a:lnTo>
                            <a:pt x="270740" y="44030"/>
                          </a:lnTo>
                          <a:cubicBezTo>
                            <a:pt x="281414" y="53814"/>
                            <a:pt x="294756" y="58262"/>
                            <a:pt x="308099" y="58262"/>
                          </a:cubicBezTo>
                          <a:cubicBezTo>
                            <a:pt x="321441" y="58262"/>
                            <a:pt x="334783" y="53814"/>
                            <a:pt x="345457" y="44030"/>
                          </a:cubicBezTo>
                          <a:lnTo>
                            <a:pt x="389932" y="5782"/>
                          </a:lnTo>
                          <a:cubicBezTo>
                            <a:pt x="396158" y="445"/>
                            <a:pt x="405943" y="445"/>
                            <a:pt x="412169" y="5782"/>
                          </a:cubicBezTo>
                          <a:lnTo>
                            <a:pt x="606079" y="178344"/>
                          </a:lnTo>
                          <a:cubicBezTo>
                            <a:pt x="606968" y="179233"/>
                            <a:pt x="607858" y="180123"/>
                            <a:pt x="608748" y="181012"/>
                          </a:cubicBezTo>
                          <a:cubicBezTo>
                            <a:pt x="611416" y="183680"/>
                            <a:pt x="612305" y="186349"/>
                            <a:pt x="611416" y="188128"/>
                          </a:cubicBezTo>
                          <a:cubicBezTo>
                            <a:pt x="610527" y="189907"/>
                            <a:pt x="608748" y="190797"/>
                            <a:pt x="606079" y="191686"/>
                          </a:cubicBezTo>
                          <a:lnTo>
                            <a:pt x="5671" y="189907"/>
                          </a:lnTo>
                          <a:cubicBezTo>
                            <a:pt x="3002" y="189907"/>
                            <a:pt x="334" y="188128"/>
                            <a:pt x="334" y="186349"/>
                          </a:cubicBezTo>
                          <a:cubicBezTo>
                            <a:pt x="-556" y="184570"/>
                            <a:pt x="334" y="181902"/>
                            <a:pt x="3002" y="179233"/>
                          </a:cubicBezTo>
                          <a:cubicBezTo>
                            <a:pt x="3892" y="179233"/>
                            <a:pt x="4781" y="178344"/>
                            <a:pt x="5671" y="177454"/>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11" name="Freeform: Shape 410">
                      <a:extLst>
                        <a:ext uri="{FF2B5EF4-FFF2-40B4-BE49-F238E27FC236}">
                          <a16:creationId xmlns:a16="http://schemas.microsoft.com/office/drawing/2014/main" id="{53DDBC53-5769-7ADF-315C-6BFA7156C0DB}"/>
                        </a:ext>
                      </a:extLst>
                    </p:cNvPr>
                    <p:cNvSpPr/>
                    <p:nvPr/>
                  </p:nvSpPr>
                  <p:spPr>
                    <a:xfrm>
                      <a:off x="3484123" y="2569526"/>
                      <a:ext cx="617061" cy="195910"/>
                    </a:xfrm>
                    <a:custGeom>
                      <a:avLst/>
                      <a:gdLst>
                        <a:gd name="connsiteX0" fmla="*/ 607846 w 617061"/>
                        <a:gd name="connsiteY0" fmla="*/ 195911 h 195910"/>
                        <a:gd name="connsiteX1" fmla="*/ 7437 w 617061"/>
                        <a:gd name="connsiteY1" fmla="*/ 194132 h 195910"/>
                        <a:gd name="connsiteX2" fmla="*/ 321 w 617061"/>
                        <a:gd name="connsiteY2" fmla="*/ 189685 h 195910"/>
                        <a:gd name="connsiteX3" fmla="*/ 3879 w 617061"/>
                        <a:gd name="connsiteY3" fmla="*/ 180790 h 195910"/>
                        <a:gd name="connsiteX4" fmla="*/ 6547 w 617061"/>
                        <a:gd name="connsiteY4" fmla="*/ 178121 h 195910"/>
                        <a:gd name="connsiteX5" fmla="*/ 8326 w 617061"/>
                        <a:gd name="connsiteY5" fmla="*/ 179900 h 195910"/>
                        <a:gd name="connsiteX6" fmla="*/ 6547 w 617061"/>
                        <a:gd name="connsiteY6" fmla="*/ 178121 h 195910"/>
                        <a:gd name="connsiteX7" fmla="*/ 203126 w 617061"/>
                        <a:gd name="connsiteY7" fmla="*/ 4670 h 195910"/>
                        <a:gd name="connsiteX8" fmla="*/ 228031 w 617061"/>
                        <a:gd name="connsiteY8" fmla="*/ 4670 h 195910"/>
                        <a:gd name="connsiteX9" fmla="*/ 274285 w 617061"/>
                        <a:gd name="connsiteY9" fmla="*/ 44697 h 195910"/>
                        <a:gd name="connsiteX10" fmla="*/ 310754 w 617061"/>
                        <a:gd name="connsiteY10" fmla="*/ 58039 h 195910"/>
                        <a:gd name="connsiteX11" fmla="*/ 310754 w 617061"/>
                        <a:gd name="connsiteY11" fmla="*/ 58039 h 195910"/>
                        <a:gd name="connsiteX12" fmla="*/ 347224 w 617061"/>
                        <a:gd name="connsiteY12" fmla="*/ 44697 h 195910"/>
                        <a:gd name="connsiteX13" fmla="*/ 391698 w 617061"/>
                        <a:gd name="connsiteY13" fmla="*/ 6449 h 195910"/>
                        <a:gd name="connsiteX14" fmla="*/ 416604 w 617061"/>
                        <a:gd name="connsiteY14" fmla="*/ 6449 h 195910"/>
                        <a:gd name="connsiteX15" fmla="*/ 610514 w 617061"/>
                        <a:gd name="connsiteY15" fmla="*/ 179011 h 195910"/>
                        <a:gd name="connsiteX16" fmla="*/ 613182 w 617061"/>
                        <a:gd name="connsiteY16" fmla="*/ 181679 h 195910"/>
                        <a:gd name="connsiteX17" fmla="*/ 616740 w 617061"/>
                        <a:gd name="connsiteY17" fmla="*/ 190574 h 195910"/>
                        <a:gd name="connsiteX18" fmla="*/ 607846 w 617061"/>
                        <a:gd name="connsiteY18" fmla="*/ 195911 h 195910"/>
                        <a:gd name="connsiteX19" fmla="*/ 214689 w 617061"/>
                        <a:gd name="connsiteY19" fmla="*/ 3780 h 195910"/>
                        <a:gd name="connsiteX20" fmla="*/ 204905 w 617061"/>
                        <a:gd name="connsiteY20" fmla="*/ 7338 h 195910"/>
                        <a:gd name="connsiteX21" fmla="*/ 8326 w 617061"/>
                        <a:gd name="connsiteY21" fmla="*/ 180790 h 195910"/>
                        <a:gd name="connsiteX22" fmla="*/ 5658 w 617061"/>
                        <a:gd name="connsiteY22" fmla="*/ 183458 h 195910"/>
                        <a:gd name="connsiteX23" fmla="*/ 2989 w 617061"/>
                        <a:gd name="connsiteY23" fmla="*/ 187906 h 195910"/>
                        <a:gd name="connsiteX24" fmla="*/ 6547 w 617061"/>
                        <a:gd name="connsiteY24" fmla="*/ 189685 h 195910"/>
                        <a:gd name="connsiteX25" fmla="*/ 606066 w 617061"/>
                        <a:gd name="connsiteY25" fmla="*/ 191464 h 195910"/>
                        <a:gd name="connsiteX26" fmla="*/ 609624 w 617061"/>
                        <a:gd name="connsiteY26" fmla="*/ 189685 h 195910"/>
                        <a:gd name="connsiteX27" fmla="*/ 606956 w 617061"/>
                        <a:gd name="connsiteY27" fmla="*/ 185237 h 195910"/>
                        <a:gd name="connsiteX28" fmla="*/ 604287 w 617061"/>
                        <a:gd name="connsiteY28" fmla="*/ 182569 h 195910"/>
                        <a:gd name="connsiteX29" fmla="*/ 412157 w 617061"/>
                        <a:gd name="connsiteY29" fmla="*/ 10007 h 195910"/>
                        <a:gd name="connsiteX30" fmla="*/ 392588 w 617061"/>
                        <a:gd name="connsiteY30" fmla="*/ 10007 h 195910"/>
                        <a:gd name="connsiteX31" fmla="*/ 348113 w 617061"/>
                        <a:gd name="connsiteY31" fmla="*/ 48255 h 195910"/>
                        <a:gd name="connsiteX32" fmla="*/ 308975 w 617061"/>
                        <a:gd name="connsiteY32" fmla="*/ 62487 h 195910"/>
                        <a:gd name="connsiteX33" fmla="*/ 308975 w 617061"/>
                        <a:gd name="connsiteY33" fmla="*/ 62487 h 195910"/>
                        <a:gd name="connsiteX34" fmla="*/ 269838 w 617061"/>
                        <a:gd name="connsiteY34" fmla="*/ 47366 h 195910"/>
                        <a:gd name="connsiteX35" fmla="*/ 223584 w 617061"/>
                        <a:gd name="connsiteY35" fmla="*/ 7338 h 195910"/>
                        <a:gd name="connsiteX36" fmla="*/ 214689 w 617061"/>
                        <a:gd name="connsiteY36" fmla="*/ 3780 h 19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7061" h="195910">
                          <a:moveTo>
                            <a:pt x="607846" y="195911"/>
                          </a:moveTo>
                          <a:lnTo>
                            <a:pt x="7437" y="194132"/>
                          </a:lnTo>
                          <a:cubicBezTo>
                            <a:pt x="2989" y="193243"/>
                            <a:pt x="321" y="192353"/>
                            <a:pt x="321" y="189685"/>
                          </a:cubicBezTo>
                          <a:cubicBezTo>
                            <a:pt x="-569" y="187016"/>
                            <a:pt x="321" y="184348"/>
                            <a:pt x="3879" y="180790"/>
                          </a:cubicBezTo>
                          <a:cubicBezTo>
                            <a:pt x="4768" y="179900"/>
                            <a:pt x="5658" y="179011"/>
                            <a:pt x="6547" y="178121"/>
                          </a:cubicBezTo>
                          <a:lnTo>
                            <a:pt x="8326" y="179900"/>
                          </a:lnTo>
                          <a:lnTo>
                            <a:pt x="6547" y="178121"/>
                          </a:lnTo>
                          <a:lnTo>
                            <a:pt x="203126" y="4670"/>
                          </a:lnTo>
                          <a:cubicBezTo>
                            <a:pt x="210242" y="-1557"/>
                            <a:pt x="220916" y="-1557"/>
                            <a:pt x="228031" y="4670"/>
                          </a:cubicBezTo>
                          <a:lnTo>
                            <a:pt x="274285" y="44697"/>
                          </a:lnTo>
                          <a:cubicBezTo>
                            <a:pt x="284069" y="53592"/>
                            <a:pt x="297412" y="58039"/>
                            <a:pt x="310754" y="58039"/>
                          </a:cubicBezTo>
                          <a:cubicBezTo>
                            <a:pt x="310754" y="58039"/>
                            <a:pt x="310754" y="58039"/>
                            <a:pt x="310754" y="58039"/>
                          </a:cubicBezTo>
                          <a:cubicBezTo>
                            <a:pt x="324097" y="58039"/>
                            <a:pt x="336550" y="53592"/>
                            <a:pt x="347224" y="44697"/>
                          </a:cubicBezTo>
                          <a:lnTo>
                            <a:pt x="391698" y="6449"/>
                          </a:lnTo>
                          <a:cubicBezTo>
                            <a:pt x="398814" y="222"/>
                            <a:pt x="409488" y="222"/>
                            <a:pt x="416604" y="6449"/>
                          </a:cubicBezTo>
                          <a:lnTo>
                            <a:pt x="610514" y="179011"/>
                          </a:lnTo>
                          <a:cubicBezTo>
                            <a:pt x="611403" y="179900"/>
                            <a:pt x="612293" y="180790"/>
                            <a:pt x="613182" y="181679"/>
                          </a:cubicBezTo>
                          <a:cubicBezTo>
                            <a:pt x="616740" y="185237"/>
                            <a:pt x="617630" y="187906"/>
                            <a:pt x="616740" y="190574"/>
                          </a:cubicBezTo>
                          <a:cubicBezTo>
                            <a:pt x="614072" y="194132"/>
                            <a:pt x="611403" y="195021"/>
                            <a:pt x="607846" y="195911"/>
                          </a:cubicBezTo>
                          <a:close/>
                          <a:moveTo>
                            <a:pt x="214689" y="3780"/>
                          </a:moveTo>
                          <a:cubicBezTo>
                            <a:pt x="211131" y="3780"/>
                            <a:pt x="207573" y="4670"/>
                            <a:pt x="204905" y="7338"/>
                          </a:cubicBezTo>
                          <a:lnTo>
                            <a:pt x="8326" y="180790"/>
                          </a:lnTo>
                          <a:cubicBezTo>
                            <a:pt x="7437" y="181679"/>
                            <a:pt x="6547" y="182569"/>
                            <a:pt x="5658" y="183458"/>
                          </a:cubicBezTo>
                          <a:cubicBezTo>
                            <a:pt x="3879" y="185237"/>
                            <a:pt x="2989" y="187016"/>
                            <a:pt x="2989" y="187906"/>
                          </a:cubicBezTo>
                          <a:cubicBezTo>
                            <a:pt x="2989" y="188795"/>
                            <a:pt x="4768" y="189685"/>
                            <a:pt x="6547" y="189685"/>
                          </a:cubicBezTo>
                          <a:lnTo>
                            <a:pt x="606066" y="191464"/>
                          </a:lnTo>
                          <a:cubicBezTo>
                            <a:pt x="607846" y="191464"/>
                            <a:pt x="609624" y="190574"/>
                            <a:pt x="609624" y="189685"/>
                          </a:cubicBezTo>
                          <a:cubicBezTo>
                            <a:pt x="609624" y="188795"/>
                            <a:pt x="608735" y="187016"/>
                            <a:pt x="606956" y="185237"/>
                          </a:cubicBezTo>
                          <a:cubicBezTo>
                            <a:pt x="606066" y="184348"/>
                            <a:pt x="605177" y="183458"/>
                            <a:pt x="604287" y="182569"/>
                          </a:cubicBezTo>
                          <a:lnTo>
                            <a:pt x="412157" y="10007"/>
                          </a:lnTo>
                          <a:cubicBezTo>
                            <a:pt x="406820" y="4670"/>
                            <a:pt x="398814" y="4670"/>
                            <a:pt x="392588" y="10007"/>
                          </a:cubicBezTo>
                          <a:lnTo>
                            <a:pt x="348113" y="48255"/>
                          </a:lnTo>
                          <a:cubicBezTo>
                            <a:pt x="337439" y="57150"/>
                            <a:pt x="323207" y="62487"/>
                            <a:pt x="308975" y="62487"/>
                          </a:cubicBezTo>
                          <a:cubicBezTo>
                            <a:pt x="308975" y="62487"/>
                            <a:pt x="308975" y="62487"/>
                            <a:pt x="308975" y="62487"/>
                          </a:cubicBezTo>
                          <a:cubicBezTo>
                            <a:pt x="294743" y="62487"/>
                            <a:pt x="281401" y="57150"/>
                            <a:pt x="269838" y="47366"/>
                          </a:cubicBezTo>
                          <a:lnTo>
                            <a:pt x="223584" y="7338"/>
                          </a:lnTo>
                          <a:cubicBezTo>
                            <a:pt x="221805" y="4670"/>
                            <a:pt x="218247" y="3780"/>
                            <a:pt x="214689" y="378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407" name="Graphic 299">
                    <a:extLst>
                      <a:ext uri="{FF2B5EF4-FFF2-40B4-BE49-F238E27FC236}">
                        <a16:creationId xmlns:a16="http://schemas.microsoft.com/office/drawing/2014/main" id="{3FBC55B4-F1D0-F016-F3CC-F4A23B48577B}"/>
                      </a:ext>
                    </a:extLst>
                  </p:cNvPr>
                  <p:cNvGrpSpPr/>
                  <p:nvPr/>
                </p:nvGrpSpPr>
                <p:grpSpPr>
                  <a:xfrm>
                    <a:off x="3472881" y="2387629"/>
                    <a:ext cx="207252" cy="339559"/>
                    <a:chOff x="3472881" y="2387629"/>
                    <a:chExt cx="207252" cy="339559"/>
                  </a:xfrm>
                </p:grpSpPr>
                <p:sp>
                  <p:nvSpPr>
                    <p:cNvPr id="408" name="Freeform: Shape 407">
                      <a:extLst>
                        <a:ext uri="{FF2B5EF4-FFF2-40B4-BE49-F238E27FC236}">
                          <a16:creationId xmlns:a16="http://schemas.microsoft.com/office/drawing/2014/main" id="{8B000151-52E0-5BF3-9ED1-9EFB1479CB91}"/>
                        </a:ext>
                      </a:extLst>
                    </p:cNvPr>
                    <p:cNvSpPr/>
                    <p:nvPr/>
                  </p:nvSpPr>
                  <p:spPr>
                    <a:xfrm>
                      <a:off x="3475549" y="2388807"/>
                      <a:ext cx="203027" cy="336087"/>
                    </a:xfrm>
                    <a:custGeom>
                      <a:avLst/>
                      <a:gdLst>
                        <a:gd name="connsiteX0" fmla="*/ 21348 w 203027"/>
                        <a:gd name="connsiteY0" fmla="*/ 3043 h 336087"/>
                        <a:gd name="connsiteX1" fmla="*/ 198357 w 203027"/>
                        <a:gd name="connsiteY1" fmla="*/ 156036 h 336087"/>
                        <a:gd name="connsiteX2" fmla="*/ 198357 w 203027"/>
                        <a:gd name="connsiteY2" fmla="*/ 175604 h 336087"/>
                        <a:gd name="connsiteX3" fmla="*/ 20459 w 203027"/>
                        <a:gd name="connsiteY3" fmla="*/ 333045 h 336087"/>
                        <a:gd name="connsiteX4" fmla="*/ 0 w 203027"/>
                        <a:gd name="connsiteY4" fmla="*/ 323261 h 336087"/>
                        <a:gd name="connsiteX5" fmla="*/ 890 w 203027"/>
                        <a:gd name="connsiteY5" fmla="*/ 12827 h 336087"/>
                        <a:gd name="connsiteX6" fmla="*/ 21348 w 203027"/>
                        <a:gd name="connsiteY6" fmla="*/ 3043 h 33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027" h="336087">
                          <a:moveTo>
                            <a:pt x="21348" y="3043"/>
                          </a:moveTo>
                          <a:lnTo>
                            <a:pt x="198357" y="156036"/>
                          </a:lnTo>
                          <a:cubicBezTo>
                            <a:pt x="204584" y="161373"/>
                            <a:pt x="204584" y="170268"/>
                            <a:pt x="198357" y="175604"/>
                          </a:cubicBezTo>
                          <a:lnTo>
                            <a:pt x="20459" y="333045"/>
                          </a:lnTo>
                          <a:cubicBezTo>
                            <a:pt x="12453" y="340161"/>
                            <a:pt x="0" y="333935"/>
                            <a:pt x="0" y="323261"/>
                          </a:cubicBezTo>
                          <a:lnTo>
                            <a:pt x="890" y="12827"/>
                          </a:lnTo>
                          <a:cubicBezTo>
                            <a:pt x="890" y="2153"/>
                            <a:pt x="13342" y="-4073"/>
                            <a:pt x="21348" y="304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09" name="Freeform: Shape 408">
                      <a:extLst>
                        <a:ext uri="{FF2B5EF4-FFF2-40B4-BE49-F238E27FC236}">
                          <a16:creationId xmlns:a16="http://schemas.microsoft.com/office/drawing/2014/main" id="{77571319-CE86-52FE-3928-4CBBF03E7DD7}"/>
                        </a:ext>
                      </a:extLst>
                    </p:cNvPr>
                    <p:cNvSpPr/>
                    <p:nvPr/>
                  </p:nvSpPr>
                  <p:spPr>
                    <a:xfrm>
                      <a:off x="3472881" y="2387629"/>
                      <a:ext cx="207252" cy="339559"/>
                    </a:xfrm>
                    <a:custGeom>
                      <a:avLst/>
                      <a:gdLst>
                        <a:gd name="connsiteX0" fmla="*/ 15121 w 207252"/>
                        <a:gd name="connsiteY0" fmla="*/ 339559 h 339559"/>
                        <a:gd name="connsiteX1" fmla="*/ 8895 w 207252"/>
                        <a:gd name="connsiteY1" fmla="*/ 338670 h 339559"/>
                        <a:gd name="connsiteX2" fmla="*/ 0 w 207252"/>
                        <a:gd name="connsiteY2" fmla="*/ 325328 h 339559"/>
                        <a:gd name="connsiteX3" fmla="*/ 890 w 207252"/>
                        <a:gd name="connsiteY3" fmla="*/ 14894 h 339559"/>
                        <a:gd name="connsiteX4" fmla="*/ 9784 w 207252"/>
                        <a:gd name="connsiteY4" fmla="*/ 1552 h 339559"/>
                        <a:gd name="connsiteX5" fmla="*/ 24906 w 207252"/>
                        <a:gd name="connsiteY5" fmla="*/ 3331 h 339559"/>
                        <a:gd name="connsiteX6" fmla="*/ 201915 w 207252"/>
                        <a:gd name="connsiteY6" fmla="*/ 156324 h 339559"/>
                        <a:gd name="connsiteX7" fmla="*/ 207252 w 207252"/>
                        <a:gd name="connsiteY7" fmla="*/ 167887 h 339559"/>
                        <a:gd name="connsiteX8" fmla="*/ 201915 w 207252"/>
                        <a:gd name="connsiteY8" fmla="*/ 179451 h 339559"/>
                        <a:gd name="connsiteX9" fmla="*/ 24016 w 207252"/>
                        <a:gd name="connsiteY9" fmla="*/ 336891 h 339559"/>
                        <a:gd name="connsiteX10" fmla="*/ 15121 w 207252"/>
                        <a:gd name="connsiteY10" fmla="*/ 339559 h 339559"/>
                        <a:gd name="connsiteX11" fmla="*/ 16011 w 207252"/>
                        <a:gd name="connsiteY11" fmla="*/ 3331 h 339559"/>
                        <a:gd name="connsiteX12" fmla="*/ 11563 w 207252"/>
                        <a:gd name="connsiteY12" fmla="*/ 4220 h 339559"/>
                        <a:gd name="connsiteX13" fmla="*/ 5337 w 207252"/>
                        <a:gd name="connsiteY13" fmla="*/ 14005 h 339559"/>
                        <a:gd name="connsiteX14" fmla="*/ 4447 w 207252"/>
                        <a:gd name="connsiteY14" fmla="*/ 324438 h 339559"/>
                        <a:gd name="connsiteX15" fmla="*/ 10674 w 207252"/>
                        <a:gd name="connsiteY15" fmla="*/ 334222 h 339559"/>
                        <a:gd name="connsiteX16" fmla="*/ 21348 w 207252"/>
                        <a:gd name="connsiteY16" fmla="*/ 332443 h 339559"/>
                        <a:gd name="connsiteX17" fmla="*/ 199247 w 207252"/>
                        <a:gd name="connsiteY17" fmla="*/ 175003 h 339559"/>
                        <a:gd name="connsiteX18" fmla="*/ 202805 w 207252"/>
                        <a:gd name="connsiteY18" fmla="*/ 166998 h 339559"/>
                        <a:gd name="connsiteX19" fmla="*/ 199247 w 207252"/>
                        <a:gd name="connsiteY19" fmla="*/ 158992 h 339559"/>
                        <a:gd name="connsiteX20" fmla="*/ 22237 w 207252"/>
                        <a:gd name="connsiteY20" fmla="*/ 5999 h 339559"/>
                        <a:gd name="connsiteX21" fmla="*/ 16011 w 207252"/>
                        <a:gd name="connsiteY21" fmla="*/ 3331 h 3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7252" h="339559">
                          <a:moveTo>
                            <a:pt x="15121" y="339559"/>
                          </a:moveTo>
                          <a:cubicBezTo>
                            <a:pt x="13342" y="339559"/>
                            <a:pt x="11563" y="339559"/>
                            <a:pt x="8895" y="338670"/>
                          </a:cubicBezTo>
                          <a:cubicBezTo>
                            <a:pt x="3558" y="336002"/>
                            <a:pt x="0" y="330665"/>
                            <a:pt x="0" y="325328"/>
                          </a:cubicBezTo>
                          <a:lnTo>
                            <a:pt x="890" y="14894"/>
                          </a:lnTo>
                          <a:cubicBezTo>
                            <a:pt x="890" y="8668"/>
                            <a:pt x="4447" y="4220"/>
                            <a:pt x="9784" y="1552"/>
                          </a:cubicBezTo>
                          <a:cubicBezTo>
                            <a:pt x="15121" y="-1117"/>
                            <a:pt x="20458" y="-227"/>
                            <a:pt x="24906" y="3331"/>
                          </a:cubicBezTo>
                          <a:lnTo>
                            <a:pt x="201915" y="156324"/>
                          </a:lnTo>
                          <a:cubicBezTo>
                            <a:pt x="205473" y="158992"/>
                            <a:pt x="207252" y="163439"/>
                            <a:pt x="207252" y="167887"/>
                          </a:cubicBezTo>
                          <a:cubicBezTo>
                            <a:pt x="207252" y="172334"/>
                            <a:pt x="205473" y="176782"/>
                            <a:pt x="201915" y="179451"/>
                          </a:cubicBezTo>
                          <a:lnTo>
                            <a:pt x="24016" y="336891"/>
                          </a:lnTo>
                          <a:cubicBezTo>
                            <a:pt x="21348" y="337780"/>
                            <a:pt x="18679" y="339559"/>
                            <a:pt x="15121" y="339559"/>
                          </a:cubicBezTo>
                          <a:close/>
                          <a:moveTo>
                            <a:pt x="16011" y="3331"/>
                          </a:moveTo>
                          <a:cubicBezTo>
                            <a:pt x="14232" y="3331"/>
                            <a:pt x="13342" y="3331"/>
                            <a:pt x="11563" y="4220"/>
                          </a:cubicBezTo>
                          <a:cubicBezTo>
                            <a:pt x="8005" y="5999"/>
                            <a:pt x="5337" y="9557"/>
                            <a:pt x="5337" y="14005"/>
                          </a:cubicBezTo>
                          <a:lnTo>
                            <a:pt x="4447" y="324438"/>
                          </a:lnTo>
                          <a:cubicBezTo>
                            <a:pt x="4447" y="328885"/>
                            <a:pt x="7116" y="332443"/>
                            <a:pt x="10674" y="334222"/>
                          </a:cubicBezTo>
                          <a:cubicBezTo>
                            <a:pt x="14232" y="336002"/>
                            <a:pt x="18679" y="335112"/>
                            <a:pt x="21348" y="332443"/>
                          </a:cubicBezTo>
                          <a:lnTo>
                            <a:pt x="199247" y="175003"/>
                          </a:lnTo>
                          <a:cubicBezTo>
                            <a:pt x="201915" y="173224"/>
                            <a:pt x="202805" y="169666"/>
                            <a:pt x="202805" y="166998"/>
                          </a:cubicBezTo>
                          <a:cubicBezTo>
                            <a:pt x="202805" y="163439"/>
                            <a:pt x="201026" y="160771"/>
                            <a:pt x="199247" y="158992"/>
                          </a:cubicBezTo>
                          <a:lnTo>
                            <a:pt x="22237" y="5999"/>
                          </a:lnTo>
                          <a:cubicBezTo>
                            <a:pt x="20458" y="4220"/>
                            <a:pt x="17790" y="3331"/>
                            <a:pt x="16011" y="333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334" name="Graphic 299">
                <a:extLst>
                  <a:ext uri="{FF2B5EF4-FFF2-40B4-BE49-F238E27FC236}">
                    <a16:creationId xmlns:a16="http://schemas.microsoft.com/office/drawing/2014/main" id="{39135D88-9B15-82B6-3723-A1F40D9CF369}"/>
                  </a:ext>
                </a:extLst>
              </p:cNvPr>
              <p:cNvGrpSpPr/>
              <p:nvPr/>
            </p:nvGrpSpPr>
            <p:grpSpPr>
              <a:xfrm>
                <a:off x="1916266" y="1455212"/>
                <a:ext cx="1021139" cy="691136"/>
                <a:chOff x="1916266" y="1455212"/>
                <a:chExt cx="1021139" cy="691136"/>
              </a:xfrm>
            </p:grpSpPr>
            <p:grpSp>
              <p:nvGrpSpPr>
                <p:cNvPr id="379" name="Graphic 299">
                  <a:extLst>
                    <a:ext uri="{FF2B5EF4-FFF2-40B4-BE49-F238E27FC236}">
                      <a16:creationId xmlns:a16="http://schemas.microsoft.com/office/drawing/2014/main" id="{DD9F4E05-1A41-510E-6F62-192856FC2772}"/>
                    </a:ext>
                  </a:extLst>
                </p:cNvPr>
                <p:cNvGrpSpPr/>
                <p:nvPr/>
              </p:nvGrpSpPr>
              <p:grpSpPr>
                <a:xfrm>
                  <a:off x="1916266" y="1455212"/>
                  <a:ext cx="1021139" cy="691136"/>
                  <a:chOff x="1916266" y="1455212"/>
                  <a:chExt cx="1021139" cy="691136"/>
                </a:xfrm>
              </p:grpSpPr>
              <p:sp>
                <p:nvSpPr>
                  <p:cNvPr id="400" name="Freeform: Shape 399">
                    <a:extLst>
                      <a:ext uri="{FF2B5EF4-FFF2-40B4-BE49-F238E27FC236}">
                        <a16:creationId xmlns:a16="http://schemas.microsoft.com/office/drawing/2014/main" id="{29F0ED51-02D0-6A68-CEC2-105453ADDC61}"/>
                      </a:ext>
                    </a:extLst>
                  </p:cNvPr>
                  <p:cNvSpPr/>
                  <p:nvPr/>
                </p:nvSpPr>
                <p:spPr>
                  <a:xfrm>
                    <a:off x="1918045" y="1456991"/>
                    <a:ext cx="1017581" cy="687578"/>
                  </a:xfrm>
                  <a:custGeom>
                    <a:avLst/>
                    <a:gdLst>
                      <a:gd name="connsiteX0" fmla="*/ 0 w 1017581"/>
                      <a:gd name="connsiteY0" fmla="*/ 0 h 687578"/>
                      <a:gd name="connsiteX1" fmla="*/ 1017581 w 1017581"/>
                      <a:gd name="connsiteY1" fmla="*/ 0 h 687578"/>
                      <a:gd name="connsiteX2" fmla="*/ 1017581 w 1017581"/>
                      <a:gd name="connsiteY2" fmla="*/ 687579 h 687578"/>
                      <a:gd name="connsiteX3" fmla="*/ 0 w 1017581"/>
                      <a:gd name="connsiteY3" fmla="*/ 687579 h 687578"/>
                    </a:gdLst>
                    <a:ahLst/>
                    <a:cxnLst>
                      <a:cxn ang="0">
                        <a:pos x="connsiteX0" y="connsiteY0"/>
                      </a:cxn>
                      <a:cxn ang="0">
                        <a:pos x="connsiteX1" y="connsiteY1"/>
                      </a:cxn>
                      <a:cxn ang="0">
                        <a:pos x="connsiteX2" y="connsiteY2"/>
                      </a:cxn>
                      <a:cxn ang="0">
                        <a:pos x="connsiteX3" y="connsiteY3"/>
                      </a:cxn>
                    </a:cxnLst>
                    <a:rect l="l" t="t" r="r" b="b"/>
                    <a:pathLst>
                      <a:path w="1017581" h="687578">
                        <a:moveTo>
                          <a:pt x="0" y="0"/>
                        </a:moveTo>
                        <a:lnTo>
                          <a:pt x="1017581" y="0"/>
                        </a:lnTo>
                        <a:lnTo>
                          <a:pt x="1017581" y="687579"/>
                        </a:lnTo>
                        <a:lnTo>
                          <a:pt x="0" y="68757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401" name="Freeform: Shape 400">
                    <a:extLst>
                      <a:ext uri="{FF2B5EF4-FFF2-40B4-BE49-F238E27FC236}">
                        <a16:creationId xmlns:a16="http://schemas.microsoft.com/office/drawing/2014/main" id="{2F62420E-7C80-CAFE-D857-CF97AAA460CF}"/>
                      </a:ext>
                    </a:extLst>
                  </p:cNvPr>
                  <p:cNvSpPr/>
                  <p:nvPr/>
                </p:nvSpPr>
                <p:spPr>
                  <a:xfrm>
                    <a:off x="1916266" y="1455212"/>
                    <a:ext cx="1021139" cy="691136"/>
                  </a:xfrm>
                  <a:custGeom>
                    <a:avLst/>
                    <a:gdLst>
                      <a:gd name="connsiteX0" fmla="*/ 1021139 w 1021139"/>
                      <a:gd name="connsiteY0" fmla="*/ 691137 h 691136"/>
                      <a:gd name="connsiteX1" fmla="*/ 0 w 1021139"/>
                      <a:gd name="connsiteY1" fmla="*/ 691137 h 691136"/>
                      <a:gd name="connsiteX2" fmla="*/ 0 w 1021139"/>
                      <a:gd name="connsiteY2" fmla="*/ 0 h 691136"/>
                      <a:gd name="connsiteX3" fmla="*/ 1021139 w 1021139"/>
                      <a:gd name="connsiteY3" fmla="*/ 0 h 691136"/>
                      <a:gd name="connsiteX4" fmla="*/ 1021139 w 1021139"/>
                      <a:gd name="connsiteY4" fmla="*/ 691137 h 691136"/>
                      <a:gd name="connsiteX5" fmla="*/ 3558 w 1021139"/>
                      <a:gd name="connsiteY5" fmla="*/ 687579 h 691136"/>
                      <a:gd name="connsiteX6" fmla="*/ 1017581 w 1021139"/>
                      <a:gd name="connsiteY6" fmla="*/ 687579 h 691136"/>
                      <a:gd name="connsiteX7" fmla="*/ 1017581 w 1021139"/>
                      <a:gd name="connsiteY7" fmla="*/ 3558 h 691136"/>
                      <a:gd name="connsiteX8" fmla="*/ 3558 w 1021139"/>
                      <a:gd name="connsiteY8" fmla="*/ 3558 h 691136"/>
                      <a:gd name="connsiteX9" fmla="*/ 3558 w 1021139"/>
                      <a:gd name="connsiteY9" fmla="*/ 687579 h 69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1139" h="691136">
                        <a:moveTo>
                          <a:pt x="1021139" y="691137"/>
                        </a:moveTo>
                        <a:lnTo>
                          <a:pt x="0" y="691137"/>
                        </a:lnTo>
                        <a:lnTo>
                          <a:pt x="0" y="0"/>
                        </a:lnTo>
                        <a:lnTo>
                          <a:pt x="1021139" y="0"/>
                        </a:lnTo>
                        <a:lnTo>
                          <a:pt x="1021139" y="691137"/>
                        </a:lnTo>
                        <a:close/>
                        <a:moveTo>
                          <a:pt x="3558" y="687579"/>
                        </a:moveTo>
                        <a:lnTo>
                          <a:pt x="1017581" y="687579"/>
                        </a:lnTo>
                        <a:lnTo>
                          <a:pt x="1017581" y="3558"/>
                        </a:lnTo>
                        <a:lnTo>
                          <a:pt x="3558" y="3558"/>
                        </a:lnTo>
                        <a:lnTo>
                          <a:pt x="3558" y="68757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80" name="Graphic 299">
                  <a:extLst>
                    <a:ext uri="{FF2B5EF4-FFF2-40B4-BE49-F238E27FC236}">
                      <a16:creationId xmlns:a16="http://schemas.microsoft.com/office/drawing/2014/main" id="{F2E4F295-74CA-A794-9BB6-49587E6F665E}"/>
                    </a:ext>
                  </a:extLst>
                </p:cNvPr>
                <p:cNvGrpSpPr/>
                <p:nvPr/>
              </p:nvGrpSpPr>
              <p:grpSpPr>
                <a:xfrm>
                  <a:off x="1981199" y="1582410"/>
                  <a:ext cx="885936" cy="465205"/>
                  <a:chOff x="1981199" y="1582410"/>
                  <a:chExt cx="885936" cy="465205"/>
                </a:xfrm>
              </p:grpSpPr>
              <p:grpSp>
                <p:nvGrpSpPr>
                  <p:cNvPr id="381" name="Graphic 299">
                    <a:extLst>
                      <a:ext uri="{FF2B5EF4-FFF2-40B4-BE49-F238E27FC236}">
                        <a16:creationId xmlns:a16="http://schemas.microsoft.com/office/drawing/2014/main" id="{FF218FE3-506D-4DBB-2171-6EB77ED4EEAA}"/>
                      </a:ext>
                    </a:extLst>
                  </p:cNvPr>
                  <p:cNvGrpSpPr/>
                  <p:nvPr/>
                </p:nvGrpSpPr>
                <p:grpSpPr>
                  <a:xfrm>
                    <a:off x="1981199" y="1582410"/>
                    <a:ext cx="458089" cy="465205"/>
                    <a:chOff x="1981199" y="1582410"/>
                    <a:chExt cx="458089" cy="465205"/>
                  </a:xfrm>
                </p:grpSpPr>
                <p:grpSp>
                  <p:nvGrpSpPr>
                    <p:cNvPr id="391" name="Graphic 299">
                      <a:extLst>
                        <a:ext uri="{FF2B5EF4-FFF2-40B4-BE49-F238E27FC236}">
                          <a16:creationId xmlns:a16="http://schemas.microsoft.com/office/drawing/2014/main" id="{BDFBFBEF-0634-74E2-E197-926C9722BDBF}"/>
                        </a:ext>
                      </a:extLst>
                    </p:cNvPr>
                    <p:cNvGrpSpPr/>
                    <p:nvPr/>
                  </p:nvGrpSpPr>
                  <p:grpSpPr>
                    <a:xfrm>
                      <a:off x="1981199" y="1582410"/>
                      <a:ext cx="441189" cy="440299"/>
                      <a:chOff x="1981199" y="1582410"/>
                      <a:chExt cx="441189" cy="440299"/>
                    </a:xfrm>
                  </p:grpSpPr>
                  <p:sp>
                    <p:nvSpPr>
                      <p:cNvPr id="398" name="Freeform: Shape 397">
                        <a:extLst>
                          <a:ext uri="{FF2B5EF4-FFF2-40B4-BE49-F238E27FC236}">
                            <a16:creationId xmlns:a16="http://schemas.microsoft.com/office/drawing/2014/main" id="{1933A69D-F074-BE53-3040-A6A4160DA811}"/>
                          </a:ext>
                        </a:extLst>
                      </p:cNvPr>
                      <p:cNvSpPr/>
                      <p:nvPr/>
                    </p:nvSpPr>
                    <p:spPr>
                      <a:xfrm>
                        <a:off x="1982978" y="1583299"/>
                        <a:ext cx="437631" cy="437631"/>
                      </a:xfrm>
                      <a:custGeom>
                        <a:avLst/>
                        <a:gdLst>
                          <a:gd name="connsiteX0" fmla="*/ 437631 w 437631"/>
                          <a:gd name="connsiteY0" fmla="*/ 218816 h 437631"/>
                          <a:gd name="connsiteX1" fmla="*/ 218816 w 437631"/>
                          <a:gd name="connsiteY1" fmla="*/ 0 h 437631"/>
                          <a:gd name="connsiteX2" fmla="*/ 64044 w 437631"/>
                          <a:gd name="connsiteY2" fmla="*/ 64044 h 437631"/>
                          <a:gd name="connsiteX3" fmla="*/ 0 w 437631"/>
                          <a:gd name="connsiteY3" fmla="*/ 218816 h 437631"/>
                          <a:gd name="connsiteX4" fmla="*/ 184125 w 437631"/>
                          <a:gd name="connsiteY4" fmla="*/ 434963 h 437631"/>
                          <a:gd name="connsiteX5" fmla="*/ 218816 w 437631"/>
                          <a:gd name="connsiteY5" fmla="*/ 437631 h 437631"/>
                          <a:gd name="connsiteX6" fmla="*/ 434073 w 437631"/>
                          <a:gd name="connsiteY6" fmla="*/ 258843 h 437631"/>
                          <a:gd name="connsiteX7" fmla="*/ 437631 w 437631"/>
                          <a:gd name="connsiteY7" fmla="*/ 218816 h 437631"/>
                          <a:gd name="connsiteX8" fmla="*/ 352240 w 437631"/>
                          <a:gd name="connsiteY8" fmla="*/ 218816 h 437631"/>
                          <a:gd name="connsiteX9" fmla="*/ 349571 w 437631"/>
                          <a:gd name="connsiteY9" fmla="*/ 242832 h 437631"/>
                          <a:gd name="connsiteX10" fmla="*/ 217926 w 437631"/>
                          <a:gd name="connsiteY10" fmla="*/ 352240 h 437631"/>
                          <a:gd name="connsiteX11" fmla="*/ 196578 w 437631"/>
                          <a:gd name="connsiteY11" fmla="*/ 350461 h 437631"/>
                          <a:gd name="connsiteX12" fmla="*/ 83612 w 437631"/>
                          <a:gd name="connsiteY12" fmla="*/ 218816 h 437631"/>
                          <a:gd name="connsiteX13" fmla="*/ 122750 w 437631"/>
                          <a:gd name="connsiteY13" fmla="*/ 124529 h 437631"/>
                          <a:gd name="connsiteX14" fmla="*/ 217037 w 437631"/>
                          <a:gd name="connsiteY14" fmla="*/ 85391 h 437631"/>
                          <a:gd name="connsiteX15" fmla="*/ 352240 w 437631"/>
                          <a:gd name="connsiteY15" fmla="*/ 218816 h 43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31" h="437631">
                            <a:moveTo>
                              <a:pt x="437631" y="218816"/>
                            </a:moveTo>
                            <a:cubicBezTo>
                              <a:pt x="437631" y="98734"/>
                              <a:pt x="339787" y="0"/>
                              <a:pt x="218816" y="0"/>
                            </a:cubicBezTo>
                            <a:cubicBezTo>
                              <a:pt x="158330" y="0"/>
                              <a:pt x="104071" y="24906"/>
                              <a:pt x="64044" y="64044"/>
                            </a:cubicBezTo>
                            <a:cubicBezTo>
                              <a:pt x="24016" y="104071"/>
                              <a:pt x="0" y="158330"/>
                              <a:pt x="0" y="218816"/>
                            </a:cubicBezTo>
                            <a:cubicBezTo>
                              <a:pt x="0" y="327334"/>
                              <a:pt x="80054" y="418062"/>
                              <a:pt x="184125" y="434963"/>
                            </a:cubicBezTo>
                            <a:cubicBezTo>
                              <a:pt x="195689" y="436742"/>
                              <a:pt x="206363" y="437631"/>
                              <a:pt x="218816" y="437631"/>
                            </a:cubicBezTo>
                            <a:cubicBezTo>
                              <a:pt x="325555" y="437631"/>
                              <a:pt x="414504" y="360245"/>
                              <a:pt x="434073" y="258843"/>
                            </a:cubicBezTo>
                            <a:cubicBezTo>
                              <a:pt x="436742" y="246390"/>
                              <a:pt x="437631" y="233047"/>
                              <a:pt x="437631" y="218816"/>
                            </a:cubicBezTo>
                            <a:close/>
                            <a:moveTo>
                              <a:pt x="352240" y="218816"/>
                            </a:moveTo>
                            <a:cubicBezTo>
                              <a:pt x="352240" y="226821"/>
                              <a:pt x="351350" y="234826"/>
                              <a:pt x="349571" y="242832"/>
                            </a:cubicBezTo>
                            <a:cubicBezTo>
                              <a:pt x="338008" y="305097"/>
                              <a:pt x="283749" y="352240"/>
                              <a:pt x="217926" y="352240"/>
                            </a:cubicBezTo>
                            <a:cubicBezTo>
                              <a:pt x="210810" y="352240"/>
                              <a:pt x="203694" y="351350"/>
                              <a:pt x="196578" y="350461"/>
                            </a:cubicBezTo>
                            <a:cubicBezTo>
                              <a:pt x="132535" y="340676"/>
                              <a:pt x="83612" y="284638"/>
                              <a:pt x="83612" y="218816"/>
                            </a:cubicBezTo>
                            <a:cubicBezTo>
                              <a:pt x="83612" y="182346"/>
                              <a:pt x="98734" y="148546"/>
                              <a:pt x="122750" y="124529"/>
                            </a:cubicBezTo>
                            <a:cubicBezTo>
                              <a:pt x="146767" y="100513"/>
                              <a:pt x="180567" y="85391"/>
                              <a:pt x="217037" y="85391"/>
                            </a:cubicBezTo>
                            <a:cubicBezTo>
                              <a:pt x="292644" y="85391"/>
                              <a:pt x="352240" y="145877"/>
                              <a:pt x="352240" y="218816"/>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99" name="Freeform: Shape 398">
                        <a:extLst>
                          <a:ext uri="{FF2B5EF4-FFF2-40B4-BE49-F238E27FC236}">
                            <a16:creationId xmlns:a16="http://schemas.microsoft.com/office/drawing/2014/main" id="{71C1459D-2950-99D0-CC77-71B10F8D3E60}"/>
                          </a:ext>
                        </a:extLst>
                      </p:cNvPr>
                      <p:cNvSpPr/>
                      <p:nvPr/>
                    </p:nvSpPr>
                    <p:spPr>
                      <a:xfrm>
                        <a:off x="1981199" y="1582410"/>
                        <a:ext cx="441189" cy="440299"/>
                      </a:xfrm>
                      <a:custGeom>
                        <a:avLst/>
                        <a:gdLst>
                          <a:gd name="connsiteX0" fmla="*/ 220595 w 441189"/>
                          <a:gd name="connsiteY0" fmla="*/ 440300 h 440299"/>
                          <a:gd name="connsiteX1" fmla="*/ 185904 w 441189"/>
                          <a:gd name="connsiteY1" fmla="*/ 437631 h 440299"/>
                          <a:gd name="connsiteX2" fmla="*/ 0 w 441189"/>
                          <a:gd name="connsiteY2" fmla="*/ 219705 h 440299"/>
                          <a:gd name="connsiteX3" fmla="*/ 64933 w 441189"/>
                          <a:gd name="connsiteY3" fmla="*/ 64044 h 440299"/>
                          <a:gd name="connsiteX4" fmla="*/ 220595 w 441189"/>
                          <a:gd name="connsiteY4" fmla="*/ 0 h 440299"/>
                          <a:gd name="connsiteX5" fmla="*/ 441189 w 441189"/>
                          <a:gd name="connsiteY5" fmla="*/ 220595 h 440299"/>
                          <a:gd name="connsiteX6" fmla="*/ 437631 w 441189"/>
                          <a:gd name="connsiteY6" fmla="*/ 260622 h 440299"/>
                          <a:gd name="connsiteX7" fmla="*/ 220595 w 441189"/>
                          <a:gd name="connsiteY7" fmla="*/ 440300 h 440299"/>
                          <a:gd name="connsiteX8" fmla="*/ 220595 w 441189"/>
                          <a:gd name="connsiteY8" fmla="*/ 3558 h 440299"/>
                          <a:gd name="connsiteX9" fmla="*/ 67602 w 441189"/>
                          <a:gd name="connsiteY9" fmla="*/ 66712 h 440299"/>
                          <a:gd name="connsiteX10" fmla="*/ 3558 w 441189"/>
                          <a:gd name="connsiteY10" fmla="*/ 219705 h 440299"/>
                          <a:gd name="connsiteX11" fmla="*/ 185904 w 441189"/>
                          <a:gd name="connsiteY11" fmla="*/ 434073 h 440299"/>
                          <a:gd name="connsiteX12" fmla="*/ 219705 w 441189"/>
                          <a:gd name="connsiteY12" fmla="*/ 436742 h 440299"/>
                          <a:gd name="connsiteX13" fmla="*/ 433184 w 441189"/>
                          <a:gd name="connsiteY13" fmla="*/ 259732 h 440299"/>
                          <a:gd name="connsiteX14" fmla="*/ 436742 w 441189"/>
                          <a:gd name="connsiteY14" fmla="*/ 220595 h 440299"/>
                          <a:gd name="connsiteX15" fmla="*/ 220595 w 441189"/>
                          <a:gd name="connsiteY15" fmla="*/ 3558 h 440299"/>
                          <a:gd name="connsiteX16" fmla="*/ 220595 w 441189"/>
                          <a:gd name="connsiteY16" fmla="*/ 355798 h 440299"/>
                          <a:gd name="connsiteX17" fmla="*/ 199247 w 441189"/>
                          <a:gd name="connsiteY17" fmla="*/ 354019 h 440299"/>
                          <a:gd name="connsiteX18" fmla="*/ 85391 w 441189"/>
                          <a:gd name="connsiteY18" fmla="*/ 220595 h 440299"/>
                          <a:gd name="connsiteX19" fmla="*/ 125419 w 441189"/>
                          <a:gd name="connsiteY19" fmla="*/ 124529 h 440299"/>
                          <a:gd name="connsiteX20" fmla="*/ 220595 w 441189"/>
                          <a:gd name="connsiteY20" fmla="*/ 84502 h 440299"/>
                          <a:gd name="connsiteX21" fmla="*/ 355798 w 441189"/>
                          <a:gd name="connsiteY21" fmla="*/ 219705 h 440299"/>
                          <a:gd name="connsiteX22" fmla="*/ 353129 w 441189"/>
                          <a:gd name="connsiteY22" fmla="*/ 244611 h 440299"/>
                          <a:gd name="connsiteX23" fmla="*/ 220595 w 441189"/>
                          <a:gd name="connsiteY23" fmla="*/ 355798 h 440299"/>
                          <a:gd name="connsiteX24" fmla="*/ 220595 w 441189"/>
                          <a:gd name="connsiteY24" fmla="*/ 88060 h 440299"/>
                          <a:gd name="connsiteX25" fmla="*/ 127198 w 441189"/>
                          <a:gd name="connsiteY25" fmla="*/ 126308 h 440299"/>
                          <a:gd name="connsiteX26" fmla="*/ 88060 w 441189"/>
                          <a:gd name="connsiteY26" fmla="*/ 219705 h 440299"/>
                          <a:gd name="connsiteX27" fmla="*/ 199247 w 441189"/>
                          <a:gd name="connsiteY27" fmla="*/ 349571 h 440299"/>
                          <a:gd name="connsiteX28" fmla="*/ 219705 w 441189"/>
                          <a:gd name="connsiteY28" fmla="*/ 351350 h 440299"/>
                          <a:gd name="connsiteX29" fmla="*/ 349571 w 441189"/>
                          <a:gd name="connsiteY29" fmla="*/ 243721 h 440299"/>
                          <a:gd name="connsiteX30" fmla="*/ 351350 w 441189"/>
                          <a:gd name="connsiteY30" fmla="*/ 219705 h 440299"/>
                          <a:gd name="connsiteX31" fmla="*/ 220595 w 441189"/>
                          <a:gd name="connsiteY31" fmla="*/ 88060 h 4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41189" h="440299">
                            <a:moveTo>
                              <a:pt x="220595" y="440300"/>
                            </a:moveTo>
                            <a:cubicBezTo>
                              <a:pt x="209031" y="440300"/>
                              <a:pt x="197468" y="439410"/>
                              <a:pt x="185904" y="437631"/>
                            </a:cubicBezTo>
                            <a:cubicBezTo>
                              <a:pt x="80054" y="420731"/>
                              <a:pt x="0" y="327334"/>
                              <a:pt x="0" y="219705"/>
                            </a:cubicBezTo>
                            <a:cubicBezTo>
                              <a:pt x="0" y="160999"/>
                              <a:pt x="23127" y="105850"/>
                              <a:pt x="64933" y="64044"/>
                            </a:cubicBezTo>
                            <a:cubicBezTo>
                              <a:pt x="106739" y="22237"/>
                              <a:pt x="161888" y="0"/>
                              <a:pt x="220595" y="0"/>
                            </a:cubicBezTo>
                            <a:cubicBezTo>
                              <a:pt x="342455" y="0"/>
                              <a:pt x="441189" y="98734"/>
                              <a:pt x="441189" y="220595"/>
                            </a:cubicBezTo>
                            <a:cubicBezTo>
                              <a:pt x="441189" y="233937"/>
                              <a:pt x="440300" y="248169"/>
                              <a:pt x="437631" y="260622"/>
                            </a:cubicBezTo>
                            <a:cubicBezTo>
                              <a:pt x="418062" y="364693"/>
                              <a:pt x="327334" y="440300"/>
                              <a:pt x="220595" y="440300"/>
                            </a:cubicBezTo>
                            <a:close/>
                            <a:moveTo>
                              <a:pt x="220595" y="3558"/>
                            </a:moveTo>
                            <a:cubicBezTo>
                              <a:pt x="162777" y="3558"/>
                              <a:pt x="108518" y="25795"/>
                              <a:pt x="67602" y="66712"/>
                            </a:cubicBezTo>
                            <a:cubicBezTo>
                              <a:pt x="26685" y="107629"/>
                              <a:pt x="3558" y="161888"/>
                              <a:pt x="3558" y="219705"/>
                            </a:cubicBezTo>
                            <a:cubicBezTo>
                              <a:pt x="3558" y="325555"/>
                              <a:pt x="81833" y="417173"/>
                              <a:pt x="185904" y="434073"/>
                            </a:cubicBezTo>
                            <a:cubicBezTo>
                              <a:pt x="197468" y="435852"/>
                              <a:pt x="209031" y="436742"/>
                              <a:pt x="219705" y="436742"/>
                            </a:cubicBezTo>
                            <a:cubicBezTo>
                              <a:pt x="323776" y="436742"/>
                              <a:pt x="413615" y="362024"/>
                              <a:pt x="433184" y="259732"/>
                            </a:cubicBezTo>
                            <a:cubicBezTo>
                              <a:pt x="435852" y="247279"/>
                              <a:pt x="436742" y="233937"/>
                              <a:pt x="436742" y="220595"/>
                            </a:cubicBezTo>
                            <a:cubicBezTo>
                              <a:pt x="437631" y="100513"/>
                              <a:pt x="340676" y="3558"/>
                              <a:pt x="220595" y="3558"/>
                            </a:cubicBezTo>
                            <a:close/>
                            <a:moveTo>
                              <a:pt x="220595" y="355798"/>
                            </a:moveTo>
                            <a:cubicBezTo>
                              <a:pt x="213479" y="355798"/>
                              <a:pt x="206363" y="354908"/>
                              <a:pt x="199247" y="354019"/>
                            </a:cubicBezTo>
                            <a:cubicBezTo>
                              <a:pt x="134314" y="343345"/>
                              <a:pt x="85391" y="286417"/>
                              <a:pt x="85391" y="220595"/>
                            </a:cubicBezTo>
                            <a:cubicBezTo>
                              <a:pt x="85391" y="184125"/>
                              <a:pt x="99623" y="150325"/>
                              <a:pt x="125419" y="124529"/>
                            </a:cubicBezTo>
                            <a:cubicBezTo>
                              <a:pt x="151214" y="98734"/>
                              <a:pt x="185015" y="84502"/>
                              <a:pt x="220595" y="84502"/>
                            </a:cubicBezTo>
                            <a:cubicBezTo>
                              <a:pt x="295312" y="84502"/>
                              <a:pt x="355798" y="144988"/>
                              <a:pt x="355798" y="219705"/>
                            </a:cubicBezTo>
                            <a:cubicBezTo>
                              <a:pt x="355798" y="227711"/>
                              <a:pt x="354908" y="236606"/>
                              <a:pt x="353129" y="244611"/>
                            </a:cubicBezTo>
                            <a:cubicBezTo>
                              <a:pt x="342455" y="308655"/>
                              <a:pt x="286417" y="355798"/>
                              <a:pt x="220595" y="355798"/>
                            </a:cubicBezTo>
                            <a:close/>
                            <a:moveTo>
                              <a:pt x="220595" y="88060"/>
                            </a:moveTo>
                            <a:cubicBezTo>
                              <a:pt x="185904" y="88060"/>
                              <a:pt x="152103" y="101402"/>
                              <a:pt x="127198" y="126308"/>
                            </a:cubicBezTo>
                            <a:cubicBezTo>
                              <a:pt x="102292" y="151214"/>
                              <a:pt x="88060" y="184125"/>
                              <a:pt x="88060" y="219705"/>
                            </a:cubicBezTo>
                            <a:cubicBezTo>
                              <a:pt x="88060" y="283749"/>
                              <a:pt x="136093" y="339787"/>
                              <a:pt x="199247" y="349571"/>
                            </a:cubicBezTo>
                            <a:cubicBezTo>
                              <a:pt x="206363" y="350461"/>
                              <a:pt x="212589" y="351350"/>
                              <a:pt x="219705" y="351350"/>
                            </a:cubicBezTo>
                            <a:cubicBezTo>
                              <a:pt x="282859" y="351350"/>
                              <a:pt x="338008" y="305986"/>
                              <a:pt x="349571" y="243721"/>
                            </a:cubicBezTo>
                            <a:cubicBezTo>
                              <a:pt x="351350" y="235716"/>
                              <a:pt x="351350" y="227711"/>
                              <a:pt x="351350" y="219705"/>
                            </a:cubicBezTo>
                            <a:cubicBezTo>
                              <a:pt x="352240" y="147656"/>
                              <a:pt x="293533" y="88060"/>
                              <a:pt x="220595" y="8806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92" name="Graphic 299">
                      <a:extLst>
                        <a:ext uri="{FF2B5EF4-FFF2-40B4-BE49-F238E27FC236}">
                          <a16:creationId xmlns:a16="http://schemas.microsoft.com/office/drawing/2014/main" id="{7E3BCA6E-8B4D-89C3-D123-22E20D46E096}"/>
                        </a:ext>
                      </a:extLst>
                    </p:cNvPr>
                    <p:cNvGrpSpPr/>
                    <p:nvPr/>
                  </p:nvGrpSpPr>
                  <p:grpSpPr>
                    <a:xfrm>
                      <a:off x="1981986" y="1651790"/>
                      <a:ext cx="204686" cy="370029"/>
                      <a:chOff x="1981986" y="1651790"/>
                      <a:chExt cx="204686" cy="370029"/>
                    </a:xfrm>
                  </p:grpSpPr>
                  <p:sp>
                    <p:nvSpPr>
                      <p:cNvPr id="396" name="Freeform: Shape 395">
                        <a:extLst>
                          <a:ext uri="{FF2B5EF4-FFF2-40B4-BE49-F238E27FC236}">
                            <a16:creationId xmlns:a16="http://schemas.microsoft.com/office/drawing/2014/main" id="{E0A5F4A2-828B-096E-6797-C3ECA2243C9A}"/>
                          </a:ext>
                        </a:extLst>
                      </p:cNvPr>
                      <p:cNvSpPr/>
                      <p:nvPr/>
                    </p:nvSpPr>
                    <p:spPr>
                      <a:xfrm>
                        <a:off x="1983772" y="1652680"/>
                        <a:ext cx="201121" cy="366471"/>
                      </a:xfrm>
                      <a:custGeom>
                        <a:avLst/>
                        <a:gdLst>
                          <a:gd name="connsiteX0" fmla="*/ 84598 w 201121"/>
                          <a:gd name="connsiteY0" fmla="*/ 153883 h 366471"/>
                          <a:gd name="connsiteX1" fmla="*/ 121067 w 201121"/>
                          <a:gd name="connsiteY1" fmla="*/ 58707 h 366471"/>
                          <a:gd name="connsiteX2" fmla="*/ 59692 w 201121"/>
                          <a:gd name="connsiteY2" fmla="*/ 0 h 366471"/>
                          <a:gd name="connsiteX3" fmla="*/ 96 w 201121"/>
                          <a:gd name="connsiteY3" fmla="*/ 156551 h 366471"/>
                          <a:gd name="connsiteX4" fmla="*/ 190448 w 201121"/>
                          <a:gd name="connsiteY4" fmla="*/ 366472 h 366471"/>
                          <a:gd name="connsiteX5" fmla="*/ 201121 w 201121"/>
                          <a:gd name="connsiteY5" fmla="*/ 281970 h 366471"/>
                          <a:gd name="connsiteX6" fmla="*/ 84598 w 201121"/>
                          <a:gd name="connsiteY6" fmla="*/ 153883 h 36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121" h="366471">
                            <a:moveTo>
                              <a:pt x="84598" y="153883"/>
                            </a:moveTo>
                            <a:cubicBezTo>
                              <a:pt x="83708" y="117413"/>
                              <a:pt x="97051" y="83612"/>
                              <a:pt x="121067" y="58707"/>
                            </a:cubicBezTo>
                            <a:lnTo>
                              <a:pt x="59692" y="0"/>
                            </a:lnTo>
                            <a:cubicBezTo>
                              <a:pt x="21444" y="40917"/>
                              <a:pt x="-1683" y="96065"/>
                              <a:pt x="96" y="156551"/>
                            </a:cubicBezTo>
                            <a:cubicBezTo>
                              <a:pt x="3654" y="265069"/>
                              <a:pt x="86377" y="353129"/>
                              <a:pt x="190448" y="366472"/>
                            </a:cubicBezTo>
                            <a:lnTo>
                              <a:pt x="201121" y="281970"/>
                            </a:lnTo>
                            <a:cubicBezTo>
                              <a:pt x="137078" y="273964"/>
                              <a:pt x="87266" y="220595"/>
                              <a:pt x="84598" y="153883"/>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97" name="Freeform: Shape 396">
                        <a:extLst>
                          <a:ext uri="{FF2B5EF4-FFF2-40B4-BE49-F238E27FC236}">
                            <a16:creationId xmlns:a16="http://schemas.microsoft.com/office/drawing/2014/main" id="{0439237D-734D-DF68-5CEC-CEE6D883AB51}"/>
                          </a:ext>
                        </a:extLst>
                      </p:cNvPr>
                      <p:cNvSpPr/>
                      <p:nvPr/>
                    </p:nvSpPr>
                    <p:spPr>
                      <a:xfrm>
                        <a:off x="1981986" y="1651790"/>
                        <a:ext cx="204686" cy="370029"/>
                      </a:xfrm>
                      <a:custGeom>
                        <a:avLst/>
                        <a:gdLst>
                          <a:gd name="connsiteX0" fmla="*/ 194013 w 204686"/>
                          <a:gd name="connsiteY0" fmla="*/ 370030 h 370029"/>
                          <a:gd name="connsiteX1" fmla="*/ 192234 w 204686"/>
                          <a:gd name="connsiteY1" fmla="*/ 370030 h 370029"/>
                          <a:gd name="connsiteX2" fmla="*/ 103 w 204686"/>
                          <a:gd name="connsiteY2" fmla="*/ 158330 h 370029"/>
                          <a:gd name="connsiteX3" fmla="*/ 59699 w 204686"/>
                          <a:gd name="connsiteY3" fmla="*/ 890 h 370029"/>
                          <a:gd name="connsiteX4" fmla="*/ 60589 w 204686"/>
                          <a:gd name="connsiteY4" fmla="*/ 0 h 370029"/>
                          <a:gd name="connsiteX5" fmla="*/ 124632 w 204686"/>
                          <a:gd name="connsiteY5" fmla="*/ 60486 h 370029"/>
                          <a:gd name="connsiteX6" fmla="*/ 123743 w 204686"/>
                          <a:gd name="connsiteY6" fmla="*/ 61375 h 370029"/>
                          <a:gd name="connsiteX7" fmla="*/ 88163 w 204686"/>
                          <a:gd name="connsiteY7" fmla="*/ 155661 h 370029"/>
                          <a:gd name="connsiteX8" fmla="*/ 88163 w 204686"/>
                          <a:gd name="connsiteY8" fmla="*/ 155661 h 370029"/>
                          <a:gd name="connsiteX9" fmla="*/ 202908 w 204686"/>
                          <a:gd name="connsiteY9" fmla="*/ 282859 h 370029"/>
                          <a:gd name="connsiteX10" fmla="*/ 204687 w 204686"/>
                          <a:gd name="connsiteY10" fmla="*/ 282859 h 370029"/>
                          <a:gd name="connsiteX11" fmla="*/ 194013 w 204686"/>
                          <a:gd name="connsiteY11" fmla="*/ 370030 h 370029"/>
                          <a:gd name="connsiteX12" fmla="*/ 61478 w 204686"/>
                          <a:gd name="connsiteY12" fmla="*/ 3558 h 370029"/>
                          <a:gd name="connsiteX13" fmla="*/ 3661 w 204686"/>
                          <a:gd name="connsiteY13" fmla="*/ 157440 h 370029"/>
                          <a:gd name="connsiteX14" fmla="*/ 191344 w 204686"/>
                          <a:gd name="connsiteY14" fmla="*/ 365582 h 370029"/>
                          <a:gd name="connsiteX15" fmla="*/ 202018 w 204686"/>
                          <a:gd name="connsiteY15" fmla="*/ 284638 h 370029"/>
                          <a:gd name="connsiteX16" fmla="*/ 85494 w 204686"/>
                          <a:gd name="connsiteY16" fmla="*/ 154772 h 370029"/>
                          <a:gd name="connsiteX17" fmla="*/ 85494 w 204686"/>
                          <a:gd name="connsiteY17" fmla="*/ 154772 h 370029"/>
                          <a:gd name="connsiteX18" fmla="*/ 121074 w 204686"/>
                          <a:gd name="connsiteY18" fmla="*/ 59596 h 370029"/>
                          <a:gd name="connsiteX19" fmla="*/ 61478 w 204686"/>
                          <a:gd name="connsiteY19" fmla="*/ 3558 h 37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4686" h="370029">
                            <a:moveTo>
                              <a:pt x="194013" y="370030"/>
                            </a:moveTo>
                            <a:lnTo>
                              <a:pt x="192234" y="370030"/>
                            </a:lnTo>
                            <a:cubicBezTo>
                              <a:pt x="85494" y="356687"/>
                              <a:pt x="3661" y="265069"/>
                              <a:pt x="103" y="158330"/>
                            </a:cubicBezTo>
                            <a:cubicBezTo>
                              <a:pt x="-1676" y="99623"/>
                              <a:pt x="19672" y="43585"/>
                              <a:pt x="59699" y="890"/>
                            </a:cubicBezTo>
                            <a:lnTo>
                              <a:pt x="60589" y="0"/>
                            </a:lnTo>
                            <a:lnTo>
                              <a:pt x="124632" y="60486"/>
                            </a:lnTo>
                            <a:lnTo>
                              <a:pt x="123743" y="61375"/>
                            </a:lnTo>
                            <a:cubicBezTo>
                              <a:pt x="99726" y="87170"/>
                              <a:pt x="86384" y="120082"/>
                              <a:pt x="88163" y="155661"/>
                            </a:cubicBezTo>
                            <a:lnTo>
                              <a:pt x="88163" y="155661"/>
                            </a:lnTo>
                            <a:cubicBezTo>
                              <a:pt x="89942" y="219705"/>
                              <a:pt x="139753" y="273964"/>
                              <a:pt x="202908" y="282859"/>
                            </a:cubicBezTo>
                            <a:lnTo>
                              <a:pt x="204687" y="282859"/>
                            </a:lnTo>
                            <a:lnTo>
                              <a:pt x="194013" y="370030"/>
                            </a:lnTo>
                            <a:close/>
                            <a:moveTo>
                              <a:pt x="61478" y="3558"/>
                            </a:moveTo>
                            <a:cubicBezTo>
                              <a:pt x="22340" y="45364"/>
                              <a:pt x="1882" y="100513"/>
                              <a:pt x="3661" y="157440"/>
                            </a:cubicBezTo>
                            <a:cubicBezTo>
                              <a:pt x="7219" y="262401"/>
                              <a:pt x="87273" y="351350"/>
                              <a:pt x="191344" y="365582"/>
                            </a:cubicBezTo>
                            <a:lnTo>
                              <a:pt x="202018" y="284638"/>
                            </a:lnTo>
                            <a:cubicBezTo>
                              <a:pt x="137974" y="275743"/>
                              <a:pt x="87273" y="219705"/>
                              <a:pt x="85494" y="154772"/>
                            </a:cubicBezTo>
                            <a:lnTo>
                              <a:pt x="85494" y="154772"/>
                            </a:lnTo>
                            <a:cubicBezTo>
                              <a:pt x="84605" y="119192"/>
                              <a:pt x="97058" y="85391"/>
                              <a:pt x="121074" y="59596"/>
                            </a:cubicBezTo>
                            <a:lnTo>
                              <a:pt x="61478" y="355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93" name="Graphic 299">
                      <a:extLst>
                        <a:ext uri="{FF2B5EF4-FFF2-40B4-BE49-F238E27FC236}">
                          <a16:creationId xmlns:a16="http://schemas.microsoft.com/office/drawing/2014/main" id="{4FDDA2A9-F43B-5A20-1DA0-6A60AD82DCEB}"/>
                        </a:ext>
                      </a:extLst>
                    </p:cNvPr>
                    <p:cNvGrpSpPr/>
                    <p:nvPr/>
                  </p:nvGrpSpPr>
                  <p:grpSpPr>
                    <a:xfrm>
                      <a:off x="2166214" y="1823463"/>
                      <a:ext cx="273074" cy="224152"/>
                      <a:chOff x="2166214" y="1823463"/>
                      <a:chExt cx="273074" cy="224152"/>
                    </a:xfrm>
                  </p:grpSpPr>
                  <p:sp>
                    <p:nvSpPr>
                      <p:cNvPr id="394" name="Freeform: Shape 393">
                        <a:extLst>
                          <a:ext uri="{FF2B5EF4-FFF2-40B4-BE49-F238E27FC236}">
                            <a16:creationId xmlns:a16="http://schemas.microsoft.com/office/drawing/2014/main" id="{18691EE3-DC76-6C8C-D3B9-E3DD2C1B4DAB}"/>
                          </a:ext>
                        </a:extLst>
                      </p:cNvPr>
                      <p:cNvSpPr/>
                      <p:nvPr/>
                    </p:nvSpPr>
                    <p:spPr>
                      <a:xfrm>
                        <a:off x="2167993" y="1826131"/>
                        <a:ext cx="268627" cy="219457"/>
                      </a:xfrm>
                      <a:custGeom>
                        <a:avLst/>
                        <a:gdLst>
                          <a:gd name="connsiteX0" fmla="*/ 0 w 268627"/>
                          <a:gd name="connsiteY0" fmla="*/ 217037 h 219457"/>
                          <a:gd name="connsiteX1" fmla="*/ 18679 w 268627"/>
                          <a:gd name="connsiteY1" fmla="*/ 92507 h 219457"/>
                          <a:gd name="connsiteX2" fmla="*/ 143209 w 268627"/>
                          <a:gd name="connsiteY2" fmla="*/ 0 h 219457"/>
                          <a:gd name="connsiteX3" fmla="*/ 268627 w 268627"/>
                          <a:gd name="connsiteY3" fmla="*/ 27574 h 219457"/>
                          <a:gd name="connsiteX4" fmla="*/ 0 w 268627"/>
                          <a:gd name="connsiteY4" fmla="*/ 217037 h 219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27" h="219457">
                            <a:moveTo>
                              <a:pt x="0" y="217037"/>
                            </a:moveTo>
                            <a:lnTo>
                              <a:pt x="18679" y="92507"/>
                            </a:lnTo>
                            <a:cubicBezTo>
                              <a:pt x="18679" y="92507"/>
                              <a:pt x="120082" y="90728"/>
                              <a:pt x="143209" y="0"/>
                            </a:cubicBezTo>
                            <a:lnTo>
                              <a:pt x="268627" y="27574"/>
                            </a:lnTo>
                            <a:cubicBezTo>
                              <a:pt x="268627" y="27574"/>
                              <a:pt x="230379" y="244611"/>
                              <a:pt x="0" y="217037"/>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95" name="Freeform: Shape 394">
                        <a:extLst>
                          <a:ext uri="{FF2B5EF4-FFF2-40B4-BE49-F238E27FC236}">
                            <a16:creationId xmlns:a16="http://schemas.microsoft.com/office/drawing/2014/main" id="{CF6EDE95-624A-63C9-940E-1A1207A263CA}"/>
                          </a:ext>
                        </a:extLst>
                      </p:cNvPr>
                      <p:cNvSpPr/>
                      <p:nvPr/>
                    </p:nvSpPr>
                    <p:spPr>
                      <a:xfrm>
                        <a:off x="2166214" y="1823463"/>
                        <a:ext cx="273074" cy="224152"/>
                      </a:xfrm>
                      <a:custGeom>
                        <a:avLst/>
                        <a:gdLst>
                          <a:gd name="connsiteX0" fmla="*/ 40027 w 273074"/>
                          <a:gd name="connsiteY0" fmla="*/ 224153 h 224152"/>
                          <a:gd name="connsiteX1" fmla="*/ 1779 w 273074"/>
                          <a:gd name="connsiteY1" fmla="*/ 221484 h 224152"/>
                          <a:gd name="connsiteX2" fmla="*/ 0 w 273074"/>
                          <a:gd name="connsiteY2" fmla="*/ 221484 h 224152"/>
                          <a:gd name="connsiteX3" fmla="*/ 19569 w 273074"/>
                          <a:gd name="connsiteY3" fmla="*/ 93397 h 224152"/>
                          <a:gd name="connsiteX4" fmla="*/ 21348 w 273074"/>
                          <a:gd name="connsiteY4" fmla="*/ 93397 h 224152"/>
                          <a:gd name="connsiteX5" fmla="*/ 144098 w 273074"/>
                          <a:gd name="connsiteY5" fmla="*/ 1779 h 224152"/>
                          <a:gd name="connsiteX6" fmla="*/ 144098 w 273074"/>
                          <a:gd name="connsiteY6" fmla="*/ 0 h 224152"/>
                          <a:gd name="connsiteX7" fmla="*/ 273075 w 273074"/>
                          <a:gd name="connsiteY7" fmla="*/ 28464 h 224152"/>
                          <a:gd name="connsiteX8" fmla="*/ 273075 w 273074"/>
                          <a:gd name="connsiteY8" fmla="*/ 30243 h 224152"/>
                          <a:gd name="connsiteX9" fmla="*/ 224153 w 273074"/>
                          <a:gd name="connsiteY9" fmla="*/ 136093 h 224152"/>
                          <a:gd name="connsiteX10" fmla="*/ 40027 w 273074"/>
                          <a:gd name="connsiteY10" fmla="*/ 224153 h 224152"/>
                          <a:gd name="connsiteX11" fmla="*/ 3558 w 273074"/>
                          <a:gd name="connsiteY11" fmla="*/ 218816 h 224152"/>
                          <a:gd name="connsiteX12" fmla="*/ 220595 w 273074"/>
                          <a:gd name="connsiteY12" fmla="*/ 134314 h 224152"/>
                          <a:gd name="connsiteX13" fmla="*/ 268627 w 273074"/>
                          <a:gd name="connsiteY13" fmla="*/ 31132 h 224152"/>
                          <a:gd name="connsiteX14" fmla="*/ 145877 w 273074"/>
                          <a:gd name="connsiteY14" fmla="*/ 4447 h 224152"/>
                          <a:gd name="connsiteX15" fmla="*/ 22237 w 273074"/>
                          <a:gd name="connsiteY15" fmla="*/ 96955 h 224152"/>
                          <a:gd name="connsiteX16" fmla="*/ 3558 w 273074"/>
                          <a:gd name="connsiteY16" fmla="*/ 218816 h 22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3074" h="224152">
                            <a:moveTo>
                              <a:pt x="40027" y="224153"/>
                            </a:moveTo>
                            <a:cubicBezTo>
                              <a:pt x="27574" y="224153"/>
                              <a:pt x="15121" y="223263"/>
                              <a:pt x="1779" y="221484"/>
                            </a:cubicBezTo>
                            <a:lnTo>
                              <a:pt x="0" y="221484"/>
                            </a:lnTo>
                            <a:lnTo>
                              <a:pt x="19569" y="93397"/>
                            </a:lnTo>
                            <a:lnTo>
                              <a:pt x="21348" y="93397"/>
                            </a:lnTo>
                            <a:cubicBezTo>
                              <a:pt x="22237" y="93397"/>
                              <a:pt x="121861" y="90728"/>
                              <a:pt x="144098" y="1779"/>
                            </a:cubicBezTo>
                            <a:lnTo>
                              <a:pt x="144098" y="0"/>
                            </a:lnTo>
                            <a:lnTo>
                              <a:pt x="273075" y="28464"/>
                            </a:lnTo>
                            <a:lnTo>
                              <a:pt x="273075" y="30243"/>
                            </a:lnTo>
                            <a:cubicBezTo>
                              <a:pt x="273075" y="31132"/>
                              <a:pt x="262401" y="85391"/>
                              <a:pt x="224153" y="136093"/>
                            </a:cubicBezTo>
                            <a:cubicBezTo>
                              <a:pt x="192131" y="177899"/>
                              <a:pt x="136093" y="224153"/>
                              <a:pt x="40027" y="224153"/>
                            </a:cubicBezTo>
                            <a:close/>
                            <a:moveTo>
                              <a:pt x="3558" y="218816"/>
                            </a:moveTo>
                            <a:cubicBezTo>
                              <a:pt x="120082" y="232158"/>
                              <a:pt x="185904" y="180567"/>
                              <a:pt x="220595" y="134314"/>
                            </a:cubicBezTo>
                            <a:cubicBezTo>
                              <a:pt x="254395" y="88949"/>
                              <a:pt x="265959" y="40917"/>
                              <a:pt x="268627" y="31132"/>
                            </a:cubicBezTo>
                            <a:lnTo>
                              <a:pt x="145877" y="4447"/>
                            </a:lnTo>
                            <a:cubicBezTo>
                              <a:pt x="123640" y="88060"/>
                              <a:pt x="34690" y="96065"/>
                              <a:pt x="22237" y="96955"/>
                            </a:cubicBezTo>
                            <a:lnTo>
                              <a:pt x="3558" y="2188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382" name="Graphic 299">
                    <a:extLst>
                      <a:ext uri="{FF2B5EF4-FFF2-40B4-BE49-F238E27FC236}">
                        <a16:creationId xmlns:a16="http://schemas.microsoft.com/office/drawing/2014/main" id="{561F482D-3A10-6CD5-B1CA-15F975CBB0AD}"/>
                      </a:ext>
                    </a:extLst>
                  </p:cNvPr>
                  <p:cNvGrpSpPr/>
                  <p:nvPr/>
                </p:nvGrpSpPr>
                <p:grpSpPr>
                  <a:xfrm>
                    <a:off x="2509559" y="1623326"/>
                    <a:ext cx="357576" cy="381592"/>
                    <a:chOff x="2509559" y="1623326"/>
                    <a:chExt cx="357576" cy="381592"/>
                  </a:xfrm>
                  <a:solidFill>
                    <a:srgbClr val="1D1A2F"/>
                  </a:solidFill>
                </p:grpSpPr>
                <p:sp>
                  <p:nvSpPr>
                    <p:cNvPr id="383" name="Freeform: Shape 382">
                      <a:extLst>
                        <a:ext uri="{FF2B5EF4-FFF2-40B4-BE49-F238E27FC236}">
                          <a16:creationId xmlns:a16="http://schemas.microsoft.com/office/drawing/2014/main" id="{28E68AFC-E225-E39F-97B0-3FC4307CED33}"/>
                        </a:ext>
                      </a:extLst>
                    </p:cNvPr>
                    <p:cNvSpPr/>
                    <p:nvPr/>
                  </p:nvSpPr>
                  <p:spPr>
                    <a:xfrm>
                      <a:off x="2702579" y="1794109"/>
                      <a:ext cx="160108" cy="31132"/>
                    </a:xfrm>
                    <a:custGeom>
                      <a:avLst/>
                      <a:gdLst>
                        <a:gd name="connsiteX0" fmla="*/ 160109 w 160108"/>
                        <a:gd name="connsiteY0" fmla="*/ 31132 h 31132"/>
                        <a:gd name="connsiteX1" fmla="*/ 0 w 160108"/>
                        <a:gd name="connsiteY1" fmla="*/ 31132 h 31132"/>
                        <a:gd name="connsiteX2" fmla="*/ 0 w 160108"/>
                        <a:gd name="connsiteY2" fmla="*/ 0 h 31132"/>
                        <a:gd name="connsiteX3" fmla="*/ 160109 w 160108"/>
                        <a:gd name="connsiteY3" fmla="*/ 0 h 31132"/>
                        <a:gd name="connsiteX4" fmla="*/ 160109 w 160108"/>
                        <a:gd name="connsiteY4" fmla="*/ 31132 h 31132"/>
                        <a:gd name="connsiteX5" fmla="*/ 3558 w 160108"/>
                        <a:gd name="connsiteY5" fmla="*/ 28464 h 31132"/>
                        <a:gd name="connsiteX6" fmla="*/ 156551 w 160108"/>
                        <a:gd name="connsiteY6" fmla="*/ 28464 h 31132"/>
                        <a:gd name="connsiteX7" fmla="*/ 156551 w 160108"/>
                        <a:gd name="connsiteY7" fmla="*/ 3558 h 31132"/>
                        <a:gd name="connsiteX8" fmla="*/ 3558 w 160108"/>
                        <a:gd name="connsiteY8" fmla="*/ 3558 h 31132"/>
                        <a:gd name="connsiteX9" fmla="*/ 3558 w 160108"/>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108" h="31132">
                          <a:moveTo>
                            <a:pt x="160109" y="31132"/>
                          </a:moveTo>
                          <a:lnTo>
                            <a:pt x="0" y="31132"/>
                          </a:lnTo>
                          <a:lnTo>
                            <a:pt x="0" y="0"/>
                          </a:lnTo>
                          <a:lnTo>
                            <a:pt x="160109" y="0"/>
                          </a:lnTo>
                          <a:lnTo>
                            <a:pt x="160109" y="31132"/>
                          </a:lnTo>
                          <a:close/>
                          <a:moveTo>
                            <a:pt x="3558" y="28464"/>
                          </a:moveTo>
                          <a:lnTo>
                            <a:pt x="156551" y="28464"/>
                          </a:lnTo>
                          <a:lnTo>
                            <a:pt x="156551" y="3558"/>
                          </a:lnTo>
                          <a:lnTo>
                            <a:pt x="3558" y="3558"/>
                          </a:lnTo>
                          <a:lnTo>
                            <a:pt x="355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4" name="Freeform: Shape 383">
                      <a:extLst>
                        <a:ext uri="{FF2B5EF4-FFF2-40B4-BE49-F238E27FC236}">
                          <a16:creationId xmlns:a16="http://schemas.microsoft.com/office/drawing/2014/main" id="{67EB1604-BC17-A037-DD81-7CB8A366F7AA}"/>
                        </a:ext>
                      </a:extLst>
                    </p:cNvPr>
                    <p:cNvSpPr/>
                    <p:nvPr/>
                  </p:nvSpPr>
                  <p:spPr>
                    <a:xfrm>
                      <a:off x="2512227" y="1708718"/>
                      <a:ext cx="257953" cy="31132"/>
                    </a:xfrm>
                    <a:custGeom>
                      <a:avLst/>
                      <a:gdLst>
                        <a:gd name="connsiteX0" fmla="*/ 257953 w 257953"/>
                        <a:gd name="connsiteY0" fmla="*/ 31132 h 31132"/>
                        <a:gd name="connsiteX1" fmla="*/ 0 w 257953"/>
                        <a:gd name="connsiteY1" fmla="*/ 31132 h 31132"/>
                        <a:gd name="connsiteX2" fmla="*/ 0 w 257953"/>
                        <a:gd name="connsiteY2" fmla="*/ 0 h 31132"/>
                        <a:gd name="connsiteX3" fmla="*/ 257953 w 257953"/>
                        <a:gd name="connsiteY3" fmla="*/ 0 h 31132"/>
                        <a:gd name="connsiteX4" fmla="*/ 257953 w 257953"/>
                        <a:gd name="connsiteY4" fmla="*/ 31132 h 31132"/>
                        <a:gd name="connsiteX5" fmla="*/ 3558 w 257953"/>
                        <a:gd name="connsiteY5" fmla="*/ 28464 h 31132"/>
                        <a:gd name="connsiteX6" fmla="*/ 255285 w 257953"/>
                        <a:gd name="connsiteY6" fmla="*/ 28464 h 31132"/>
                        <a:gd name="connsiteX7" fmla="*/ 255285 w 257953"/>
                        <a:gd name="connsiteY7" fmla="*/ 3558 h 31132"/>
                        <a:gd name="connsiteX8" fmla="*/ 3558 w 257953"/>
                        <a:gd name="connsiteY8" fmla="*/ 3558 h 31132"/>
                        <a:gd name="connsiteX9" fmla="*/ 3558 w 257953"/>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953" h="31132">
                          <a:moveTo>
                            <a:pt x="257953" y="31132"/>
                          </a:moveTo>
                          <a:lnTo>
                            <a:pt x="0" y="31132"/>
                          </a:lnTo>
                          <a:lnTo>
                            <a:pt x="0" y="0"/>
                          </a:lnTo>
                          <a:lnTo>
                            <a:pt x="257953" y="0"/>
                          </a:lnTo>
                          <a:lnTo>
                            <a:pt x="257953" y="31132"/>
                          </a:lnTo>
                          <a:close/>
                          <a:moveTo>
                            <a:pt x="3558" y="28464"/>
                          </a:moveTo>
                          <a:lnTo>
                            <a:pt x="255285" y="28464"/>
                          </a:lnTo>
                          <a:lnTo>
                            <a:pt x="255285" y="3558"/>
                          </a:lnTo>
                          <a:lnTo>
                            <a:pt x="3558" y="3558"/>
                          </a:lnTo>
                          <a:lnTo>
                            <a:pt x="355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5" name="Freeform: Shape 384">
                      <a:extLst>
                        <a:ext uri="{FF2B5EF4-FFF2-40B4-BE49-F238E27FC236}">
                          <a16:creationId xmlns:a16="http://schemas.microsoft.com/office/drawing/2014/main" id="{B560DBD3-6CAF-767A-71BD-055B41CD5126}"/>
                        </a:ext>
                      </a:extLst>
                    </p:cNvPr>
                    <p:cNvSpPr/>
                    <p:nvPr/>
                  </p:nvSpPr>
                  <p:spPr>
                    <a:xfrm>
                      <a:off x="2796865" y="1708718"/>
                      <a:ext cx="67601" cy="31132"/>
                    </a:xfrm>
                    <a:custGeom>
                      <a:avLst/>
                      <a:gdLst>
                        <a:gd name="connsiteX0" fmla="*/ 67601 w 67601"/>
                        <a:gd name="connsiteY0" fmla="*/ 31132 h 31132"/>
                        <a:gd name="connsiteX1" fmla="*/ 0 w 67601"/>
                        <a:gd name="connsiteY1" fmla="*/ 31132 h 31132"/>
                        <a:gd name="connsiteX2" fmla="*/ 0 w 67601"/>
                        <a:gd name="connsiteY2" fmla="*/ 0 h 31132"/>
                        <a:gd name="connsiteX3" fmla="*/ 67601 w 67601"/>
                        <a:gd name="connsiteY3" fmla="*/ 0 h 31132"/>
                        <a:gd name="connsiteX4" fmla="*/ 67601 w 67601"/>
                        <a:gd name="connsiteY4" fmla="*/ 31132 h 31132"/>
                        <a:gd name="connsiteX5" fmla="*/ 2668 w 67601"/>
                        <a:gd name="connsiteY5" fmla="*/ 28464 h 31132"/>
                        <a:gd name="connsiteX6" fmla="*/ 64044 w 67601"/>
                        <a:gd name="connsiteY6" fmla="*/ 28464 h 31132"/>
                        <a:gd name="connsiteX7" fmla="*/ 64044 w 67601"/>
                        <a:gd name="connsiteY7" fmla="*/ 3558 h 31132"/>
                        <a:gd name="connsiteX8" fmla="*/ 2668 w 67601"/>
                        <a:gd name="connsiteY8" fmla="*/ 3558 h 31132"/>
                        <a:gd name="connsiteX9" fmla="*/ 2668 w 67601"/>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1" h="31132">
                          <a:moveTo>
                            <a:pt x="67601" y="31132"/>
                          </a:moveTo>
                          <a:lnTo>
                            <a:pt x="0" y="31132"/>
                          </a:lnTo>
                          <a:lnTo>
                            <a:pt x="0" y="0"/>
                          </a:lnTo>
                          <a:lnTo>
                            <a:pt x="67601" y="0"/>
                          </a:lnTo>
                          <a:lnTo>
                            <a:pt x="67601" y="31132"/>
                          </a:lnTo>
                          <a:close/>
                          <a:moveTo>
                            <a:pt x="2668" y="28464"/>
                          </a:moveTo>
                          <a:lnTo>
                            <a:pt x="64044" y="28464"/>
                          </a:lnTo>
                          <a:lnTo>
                            <a:pt x="64044" y="3558"/>
                          </a:lnTo>
                          <a:lnTo>
                            <a:pt x="2668" y="3558"/>
                          </a:lnTo>
                          <a:lnTo>
                            <a:pt x="266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6" name="Freeform: Shape 385">
                      <a:extLst>
                        <a:ext uri="{FF2B5EF4-FFF2-40B4-BE49-F238E27FC236}">
                          <a16:creationId xmlns:a16="http://schemas.microsoft.com/office/drawing/2014/main" id="{2A0DBC3B-DA12-A0BF-EA13-619006CA6C20}"/>
                        </a:ext>
                      </a:extLst>
                    </p:cNvPr>
                    <p:cNvSpPr/>
                    <p:nvPr/>
                  </p:nvSpPr>
                  <p:spPr>
                    <a:xfrm>
                      <a:off x="2700800" y="1973787"/>
                      <a:ext cx="159219" cy="31132"/>
                    </a:xfrm>
                    <a:custGeom>
                      <a:avLst/>
                      <a:gdLst>
                        <a:gd name="connsiteX0" fmla="*/ 159219 w 159219"/>
                        <a:gd name="connsiteY0" fmla="*/ 31132 h 31132"/>
                        <a:gd name="connsiteX1" fmla="*/ 0 w 159219"/>
                        <a:gd name="connsiteY1" fmla="*/ 31132 h 31132"/>
                        <a:gd name="connsiteX2" fmla="*/ 0 w 159219"/>
                        <a:gd name="connsiteY2" fmla="*/ 0 h 31132"/>
                        <a:gd name="connsiteX3" fmla="*/ 159219 w 159219"/>
                        <a:gd name="connsiteY3" fmla="*/ 0 h 31132"/>
                        <a:gd name="connsiteX4" fmla="*/ 159219 w 159219"/>
                        <a:gd name="connsiteY4" fmla="*/ 31132 h 31132"/>
                        <a:gd name="connsiteX5" fmla="*/ 2669 w 159219"/>
                        <a:gd name="connsiteY5" fmla="*/ 28464 h 31132"/>
                        <a:gd name="connsiteX6" fmla="*/ 155661 w 159219"/>
                        <a:gd name="connsiteY6" fmla="*/ 28464 h 31132"/>
                        <a:gd name="connsiteX7" fmla="*/ 155661 w 159219"/>
                        <a:gd name="connsiteY7" fmla="*/ 3558 h 31132"/>
                        <a:gd name="connsiteX8" fmla="*/ 2669 w 159219"/>
                        <a:gd name="connsiteY8" fmla="*/ 3558 h 31132"/>
                        <a:gd name="connsiteX9" fmla="*/ 2669 w 159219"/>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19" h="31132">
                          <a:moveTo>
                            <a:pt x="159219" y="31132"/>
                          </a:moveTo>
                          <a:lnTo>
                            <a:pt x="0" y="31132"/>
                          </a:lnTo>
                          <a:lnTo>
                            <a:pt x="0" y="0"/>
                          </a:lnTo>
                          <a:lnTo>
                            <a:pt x="159219" y="0"/>
                          </a:lnTo>
                          <a:lnTo>
                            <a:pt x="159219" y="31132"/>
                          </a:lnTo>
                          <a:close/>
                          <a:moveTo>
                            <a:pt x="2669" y="28464"/>
                          </a:moveTo>
                          <a:lnTo>
                            <a:pt x="155661" y="28464"/>
                          </a:lnTo>
                          <a:lnTo>
                            <a:pt x="155661" y="3558"/>
                          </a:lnTo>
                          <a:lnTo>
                            <a:pt x="2669" y="3558"/>
                          </a:lnTo>
                          <a:lnTo>
                            <a:pt x="2669"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7" name="Freeform: Shape 386">
                      <a:extLst>
                        <a:ext uri="{FF2B5EF4-FFF2-40B4-BE49-F238E27FC236}">
                          <a16:creationId xmlns:a16="http://schemas.microsoft.com/office/drawing/2014/main" id="{D1849DA4-17AE-FA6F-69B4-701C89BA53F8}"/>
                        </a:ext>
                      </a:extLst>
                    </p:cNvPr>
                    <p:cNvSpPr/>
                    <p:nvPr/>
                  </p:nvSpPr>
                  <p:spPr>
                    <a:xfrm>
                      <a:off x="2509559" y="1888396"/>
                      <a:ext cx="257953" cy="31132"/>
                    </a:xfrm>
                    <a:custGeom>
                      <a:avLst/>
                      <a:gdLst>
                        <a:gd name="connsiteX0" fmla="*/ 257953 w 257953"/>
                        <a:gd name="connsiteY0" fmla="*/ 31132 h 31132"/>
                        <a:gd name="connsiteX1" fmla="*/ 0 w 257953"/>
                        <a:gd name="connsiteY1" fmla="*/ 31132 h 31132"/>
                        <a:gd name="connsiteX2" fmla="*/ 0 w 257953"/>
                        <a:gd name="connsiteY2" fmla="*/ 0 h 31132"/>
                        <a:gd name="connsiteX3" fmla="*/ 257953 w 257953"/>
                        <a:gd name="connsiteY3" fmla="*/ 0 h 31132"/>
                        <a:gd name="connsiteX4" fmla="*/ 257953 w 257953"/>
                        <a:gd name="connsiteY4" fmla="*/ 31132 h 31132"/>
                        <a:gd name="connsiteX5" fmla="*/ 3558 w 257953"/>
                        <a:gd name="connsiteY5" fmla="*/ 28464 h 31132"/>
                        <a:gd name="connsiteX6" fmla="*/ 255285 w 257953"/>
                        <a:gd name="connsiteY6" fmla="*/ 28464 h 31132"/>
                        <a:gd name="connsiteX7" fmla="*/ 255285 w 257953"/>
                        <a:gd name="connsiteY7" fmla="*/ 3558 h 31132"/>
                        <a:gd name="connsiteX8" fmla="*/ 3558 w 257953"/>
                        <a:gd name="connsiteY8" fmla="*/ 3558 h 31132"/>
                        <a:gd name="connsiteX9" fmla="*/ 3558 w 257953"/>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953" h="31132">
                          <a:moveTo>
                            <a:pt x="257953" y="31132"/>
                          </a:moveTo>
                          <a:lnTo>
                            <a:pt x="0" y="31132"/>
                          </a:lnTo>
                          <a:lnTo>
                            <a:pt x="0" y="0"/>
                          </a:lnTo>
                          <a:lnTo>
                            <a:pt x="257953" y="0"/>
                          </a:lnTo>
                          <a:lnTo>
                            <a:pt x="257953" y="31132"/>
                          </a:lnTo>
                          <a:close/>
                          <a:moveTo>
                            <a:pt x="3558" y="28464"/>
                          </a:moveTo>
                          <a:lnTo>
                            <a:pt x="255285" y="28464"/>
                          </a:lnTo>
                          <a:lnTo>
                            <a:pt x="255285" y="3558"/>
                          </a:lnTo>
                          <a:lnTo>
                            <a:pt x="3558" y="3558"/>
                          </a:lnTo>
                          <a:lnTo>
                            <a:pt x="355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8" name="Freeform: Shape 387">
                      <a:extLst>
                        <a:ext uri="{FF2B5EF4-FFF2-40B4-BE49-F238E27FC236}">
                          <a16:creationId xmlns:a16="http://schemas.microsoft.com/office/drawing/2014/main" id="{AF5CBDA2-0960-EB28-3AAE-29F709C9D837}"/>
                        </a:ext>
                      </a:extLst>
                    </p:cNvPr>
                    <p:cNvSpPr/>
                    <p:nvPr/>
                  </p:nvSpPr>
                  <p:spPr>
                    <a:xfrm>
                      <a:off x="2794197" y="1888396"/>
                      <a:ext cx="67601" cy="31132"/>
                    </a:xfrm>
                    <a:custGeom>
                      <a:avLst/>
                      <a:gdLst>
                        <a:gd name="connsiteX0" fmla="*/ 67601 w 67601"/>
                        <a:gd name="connsiteY0" fmla="*/ 31132 h 31132"/>
                        <a:gd name="connsiteX1" fmla="*/ 0 w 67601"/>
                        <a:gd name="connsiteY1" fmla="*/ 31132 h 31132"/>
                        <a:gd name="connsiteX2" fmla="*/ 0 w 67601"/>
                        <a:gd name="connsiteY2" fmla="*/ 0 h 31132"/>
                        <a:gd name="connsiteX3" fmla="*/ 67601 w 67601"/>
                        <a:gd name="connsiteY3" fmla="*/ 0 h 31132"/>
                        <a:gd name="connsiteX4" fmla="*/ 67601 w 67601"/>
                        <a:gd name="connsiteY4" fmla="*/ 31132 h 31132"/>
                        <a:gd name="connsiteX5" fmla="*/ 2669 w 67601"/>
                        <a:gd name="connsiteY5" fmla="*/ 28464 h 31132"/>
                        <a:gd name="connsiteX6" fmla="*/ 64044 w 67601"/>
                        <a:gd name="connsiteY6" fmla="*/ 28464 h 31132"/>
                        <a:gd name="connsiteX7" fmla="*/ 64044 w 67601"/>
                        <a:gd name="connsiteY7" fmla="*/ 3558 h 31132"/>
                        <a:gd name="connsiteX8" fmla="*/ 2669 w 67601"/>
                        <a:gd name="connsiteY8" fmla="*/ 3558 h 31132"/>
                        <a:gd name="connsiteX9" fmla="*/ 2669 w 67601"/>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1" h="31132">
                          <a:moveTo>
                            <a:pt x="67601" y="31132"/>
                          </a:moveTo>
                          <a:lnTo>
                            <a:pt x="0" y="31132"/>
                          </a:lnTo>
                          <a:lnTo>
                            <a:pt x="0" y="0"/>
                          </a:lnTo>
                          <a:lnTo>
                            <a:pt x="67601" y="0"/>
                          </a:lnTo>
                          <a:lnTo>
                            <a:pt x="67601" y="31132"/>
                          </a:lnTo>
                          <a:close/>
                          <a:moveTo>
                            <a:pt x="2669" y="28464"/>
                          </a:moveTo>
                          <a:lnTo>
                            <a:pt x="64044" y="28464"/>
                          </a:lnTo>
                          <a:lnTo>
                            <a:pt x="64044" y="3558"/>
                          </a:lnTo>
                          <a:lnTo>
                            <a:pt x="2669" y="3558"/>
                          </a:lnTo>
                          <a:lnTo>
                            <a:pt x="2669"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89" name="Freeform: Shape 388">
                      <a:extLst>
                        <a:ext uri="{FF2B5EF4-FFF2-40B4-BE49-F238E27FC236}">
                          <a16:creationId xmlns:a16="http://schemas.microsoft.com/office/drawing/2014/main" id="{577521C0-824F-2337-F3E2-6BA7306EE125}"/>
                        </a:ext>
                      </a:extLst>
                    </p:cNvPr>
                    <p:cNvSpPr/>
                    <p:nvPr/>
                  </p:nvSpPr>
                  <p:spPr>
                    <a:xfrm>
                      <a:off x="2734601" y="1623326"/>
                      <a:ext cx="132534" cy="31132"/>
                    </a:xfrm>
                    <a:custGeom>
                      <a:avLst/>
                      <a:gdLst>
                        <a:gd name="connsiteX0" fmla="*/ 132535 w 132534"/>
                        <a:gd name="connsiteY0" fmla="*/ 31132 h 31132"/>
                        <a:gd name="connsiteX1" fmla="*/ 0 w 132534"/>
                        <a:gd name="connsiteY1" fmla="*/ 31132 h 31132"/>
                        <a:gd name="connsiteX2" fmla="*/ 0 w 132534"/>
                        <a:gd name="connsiteY2" fmla="*/ 0 h 31132"/>
                        <a:gd name="connsiteX3" fmla="*/ 132535 w 132534"/>
                        <a:gd name="connsiteY3" fmla="*/ 0 h 31132"/>
                        <a:gd name="connsiteX4" fmla="*/ 132535 w 132534"/>
                        <a:gd name="connsiteY4" fmla="*/ 31132 h 31132"/>
                        <a:gd name="connsiteX5" fmla="*/ 3558 w 132534"/>
                        <a:gd name="connsiteY5" fmla="*/ 28464 h 31132"/>
                        <a:gd name="connsiteX6" fmla="*/ 129866 w 132534"/>
                        <a:gd name="connsiteY6" fmla="*/ 28464 h 31132"/>
                        <a:gd name="connsiteX7" fmla="*/ 129866 w 132534"/>
                        <a:gd name="connsiteY7" fmla="*/ 3558 h 31132"/>
                        <a:gd name="connsiteX8" fmla="*/ 3558 w 132534"/>
                        <a:gd name="connsiteY8" fmla="*/ 3558 h 31132"/>
                        <a:gd name="connsiteX9" fmla="*/ 3558 w 132534"/>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534" h="31132">
                          <a:moveTo>
                            <a:pt x="132535" y="31132"/>
                          </a:moveTo>
                          <a:lnTo>
                            <a:pt x="0" y="31132"/>
                          </a:lnTo>
                          <a:lnTo>
                            <a:pt x="0" y="0"/>
                          </a:lnTo>
                          <a:lnTo>
                            <a:pt x="132535" y="0"/>
                          </a:lnTo>
                          <a:lnTo>
                            <a:pt x="132535" y="31132"/>
                          </a:lnTo>
                          <a:close/>
                          <a:moveTo>
                            <a:pt x="3558" y="28464"/>
                          </a:moveTo>
                          <a:lnTo>
                            <a:pt x="129866" y="28464"/>
                          </a:lnTo>
                          <a:lnTo>
                            <a:pt x="129866" y="3558"/>
                          </a:lnTo>
                          <a:lnTo>
                            <a:pt x="3558" y="3558"/>
                          </a:lnTo>
                          <a:lnTo>
                            <a:pt x="355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90" name="Freeform: Shape 389">
                      <a:extLst>
                        <a:ext uri="{FF2B5EF4-FFF2-40B4-BE49-F238E27FC236}">
                          <a16:creationId xmlns:a16="http://schemas.microsoft.com/office/drawing/2014/main" id="{247AB06B-7CBF-9800-51BB-84CA5EC6510E}"/>
                        </a:ext>
                      </a:extLst>
                    </p:cNvPr>
                    <p:cNvSpPr/>
                    <p:nvPr/>
                  </p:nvSpPr>
                  <p:spPr>
                    <a:xfrm>
                      <a:off x="2580718" y="1623326"/>
                      <a:ext cx="130755" cy="31132"/>
                    </a:xfrm>
                    <a:custGeom>
                      <a:avLst/>
                      <a:gdLst>
                        <a:gd name="connsiteX0" fmla="*/ 130756 w 130755"/>
                        <a:gd name="connsiteY0" fmla="*/ 31132 h 31132"/>
                        <a:gd name="connsiteX1" fmla="*/ 0 w 130755"/>
                        <a:gd name="connsiteY1" fmla="*/ 31132 h 31132"/>
                        <a:gd name="connsiteX2" fmla="*/ 0 w 130755"/>
                        <a:gd name="connsiteY2" fmla="*/ 0 h 31132"/>
                        <a:gd name="connsiteX3" fmla="*/ 130756 w 130755"/>
                        <a:gd name="connsiteY3" fmla="*/ 0 h 31132"/>
                        <a:gd name="connsiteX4" fmla="*/ 130756 w 130755"/>
                        <a:gd name="connsiteY4" fmla="*/ 31132 h 31132"/>
                        <a:gd name="connsiteX5" fmla="*/ 3558 w 130755"/>
                        <a:gd name="connsiteY5" fmla="*/ 28464 h 31132"/>
                        <a:gd name="connsiteX6" fmla="*/ 128087 w 130755"/>
                        <a:gd name="connsiteY6" fmla="*/ 28464 h 31132"/>
                        <a:gd name="connsiteX7" fmla="*/ 128087 w 130755"/>
                        <a:gd name="connsiteY7" fmla="*/ 3558 h 31132"/>
                        <a:gd name="connsiteX8" fmla="*/ 4447 w 130755"/>
                        <a:gd name="connsiteY8" fmla="*/ 3558 h 31132"/>
                        <a:gd name="connsiteX9" fmla="*/ 3558 w 130755"/>
                        <a:gd name="connsiteY9" fmla="*/ 28464 h 3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755" h="31132">
                          <a:moveTo>
                            <a:pt x="130756" y="31132"/>
                          </a:moveTo>
                          <a:lnTo>
                            <a:pt x="0" y="31132"/>
                          </a:lnTo>
                          <a:lnTo>
                            <a:pt x="0" y="0"/>
                          </a:lnTo>
                          <a:lnTo>
                            <a:pt x="130756" y="0"/>
                          </a:lnTo>
                          <a:lnTo>
                            <a:pt x="130756" y="31132"/>
                          </a:lnTo>
                          <a:close/>
                          <a:moveTo>
                            <a:pt x="3558" y="28464"/>
                          </a:moveTo>
                          <a:lnTo>
                            <a:pt x="128087" y="28464"/>
                          </a:lnTo>
                          <a:lnTo>
                            <a:pt x="128087" y="3558"/>
                          </a:lnTo>
                          <a:lnTo>
                            <a:pt x="4447" y="3558"/>
                          </a:lnTo>
                          <a:lnTo>
                            <a:pt x="3558"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335" name="Graphic 299">
                <a:extLst>
                  <a:ext uri="{FF2B5EF4-FFF2-40B4-BE49-F238E27FC236}">
                    <a16:creationId xmlns:a16="http://schemas.microsoft.com/office/drawing/2014/main" id="{489B38B5-7BFE-6B25-B1C2-3FF4C890837A}"/>
                  </a:ext>
                </a:extLst>
              </p:cNvPr>
              <p:cNvGrpSpPr/>
              <p:nvPr/>
            </p:nvGrpSpPr>
            <p:grpSpPr>
              <a:xfrm>
                <a:off x="2731043" y="2950452"/>
                <a:ext cx="1021139" cy="691136"/>
                <a:chOff x="2731043" y="2950452"/>
                <a:chExt cx="1021139" cy="691136"/>
              </a:xfrm>
            </p:grpSpPr>
            <p:grpSp>
              <p:nvGrpSpPr>
                <p:cNvPr id="345" name="Graphic 299">
                  <a:extLst>
                    <a:ext uri="{FF2B5EF4-FFF2-40B4-BE49-F238E27FC236}">
                      <a16:creationId xmlns:a16="http://schemas.microsoft.com/office/drawing/2014/main" id="{7A3657A8-964D-3745-7C55-26AAC7EEA8E5}"/>
                    </a:ext>
                  </a:extLst>
                </p:cNvPr>
                <p:cNvGrpSpPr/>
                <p:nvPr/>
              </p:nvGrpSpPr>
              <p:grpSpPr>
                <a:xfrm>
                  <a:off x="2731043" y="2950452"/>
                  <a:ext cx="1021139" cy="691136"/>
                  <a:chOff x="2731043" y="2950452"/>
                  <a:chExt cx="1021139" cy="691136"/>
                </a:xfrm>
              </p:grpSpPr>
              <p:sp>
                <p:nvSpPr>
                  <p:cNvPr id="377" name="Freeform: Shape 376">
                    <a:extLst>
                      <a:ext uri="{FF2B5EF4-FFF2-40B4-BE49-F238E27FC236}">
                        <a16:creationId xmlns:a16="http://schemas.microsoft.com/office/drawing/2014/main" id="{9D671390-A39A-A353-50DF-DA0A57EECC16}"/>
                      </a:ext>
                    </a:extLst>
                  </p:cNvPr>
                  <p:cNvSpPr/>
                  <p:nvPr/>
                </p:nvSpPr>
                <p:spPr>
                  <a:xfrm>
                    <a:off x="2732822" y="2952231"/>
                    <a:ext cx="1017581" cy="687578"/>
                  </a:xfrm>
                  <a:custGeom>
                    <a:avLst/>
                    <a:gdLst>
                      <a:gd name="connsiteX0" fmla="*/ 0 w 1017581"/>
                      <a:gd name="connsiteY0" fmla="*/ 0 h 687578"/>
                      <a:gd name="connsiteX1" fmla="*/ 1017581 w 1017581"/>
                      <a:gd name="connsiteY1" fmla="*/ 0 h 687578"/>
                      <a:gd name="connsiteX2" fmla="*/ 1017581 w 1017581"/>
                      <a:gd name="connsiteY2" fmla="*/ 687579 h 687578"/>
                      <a:gd name="connsiteX3" fmla="*/ 0 w 1017581"/>
                      <a:gd name="connsiteY3" fmla="*/ 687579 h 687578"/>
                    </a:gdLst>
                    <a:ahLst/>
                    <a:cxnLst>
                      <a:cxn ang="0">
                        <a:pos x="connsiteX0" y="connsiteY0"/>
                      </a:cxn>
                      <a:cxn ang="0">
                        <a:pos x="connsiteX1" y="connsiteY1"/>
                      </a:cxn>
                      <a:cxn ang="0">
                        <a:pos x="connsiteX2" y="connsiteY2"/>
                      </a:cxn>
                      <a:cxn ang="0">
                        <a:pos x="connsiteX3" y="connsiteY3"/>
                      </a:cxn>
                    </a:cxnLst>
                    <a:rect l="l" t="t" r="r" b="b"/>
                    <a:pathLst>
                      <a:path w="1017581" h="687578">
                        <a:moveTo>
                          <a:pt x="0" y="0"/>
                        </a:moveTo>
                        <a:lnTo>
                          <a:pt x="1017581" y="0"/>
                        </a:lnTo>
                        <a:lnTo>
                          <a:pt x="1017581" y="687579"/>
                        </a:lnTo>
                        <a:lnTo>
                          <a:pt x="0" y="68757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8" name="Freeform: Shape 377">
                    <a:extLst>
                      <a:ext uri="{FF2B5EF4-FFF2-40B4-BE49-F238E27FC236}">
                        <a16:creationId xmlns:a16="http://schemas.microsoft.com/office/drawing/2014/main" id="{9314D91E-CDE8-A303-B8BC-48EF4FECF880}"/>
                      </a:ext>
                    </a:extLst>
                  </p:cNvPr>
                  <p:cNvSpPr/>
                  <p:nvPr/>
                </p:nvSpPr>
                <p:spPr>
                  <a:xfrm>
                    <a:off x="2731043" y="2950452"/>
                    <a:ext cx="1021139" cy="691136"/>
                  </a:xfrm>
                  <a:custGeom>
                    <a:avLst/>
                    <a:gdLst>
                      <a:gd name="connsiteX0" fmla="*/ 1021139 w 1021139"/>
                      <a:gd name="connsiteY0" fmla="*/ 691137 h 691136"/>
                      <a:gd name="connsiteX1" fmla="*/ 0 w 1021139"/>
                      <a:gd name="connsiteY1" fmla="*/ 691137 h 691136"/>
                      <a:gd name="connsiteX2" fmla="*/ 0 w 1021139"/>
                      <a:gd name="connsiteY2" fmla="*/ 0 h 691136"/>
                      <a:gd name="connsiteX3" fmla="*/ 1021139 w 1021139"/>
                      <a:gd name="connsiteY3" fmla="*/ 0 h 691136"/>
                      <a:gd name="connsiteX4" fmla="*/ 1021139 w 1021139"/>
                      <a:gd name="connsiteY4" fmla="*/ 691137 h 691136"/>
                      <a:gd name="connsiteX5" fmla="*/ 4447 w 1021139"/>
                      <a:gd name="connsiteY5" fmla="*/ 687579 h 691136"/>
                      <a:gd name="connsiteX6" fmla="*/ 1018471 w 1021139"/>
                      <a:gd name="connsiteY6" fmla="*/ 687579 h 691136"/>
                      <a:gd name="connsiteX7" fmla="*/ 1018471 w 1021139"/>
                      <a:gd name="connsiteY7" fmla="*/ 3558 h 691136"/>
                      <a:gd name="connsiteX8" fmla="*/ 4447 w 1021139"/>
                      <a:gd name="connsiteY8" fmla="*/ 3558 h 691136"/>
                      <a:gd name="connsiteX9" fmla="*/ 4447 w 1021139"/>
                      <a:gd name="connsiteY9" fmla="*/ 687579 h 69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1139" h="691136">
                        <a:moveTo>
                          <a:pt x="1021139" y="691137"/>
                        </a:moveTo>
                        <a:lnTo>
                          <a:pt x="0" y="691137"/>
                        </a:lnTo>
                        <a:lnTo>
                          <a:pt x="0" y="0"/>
                        </a:lnTo>
                        <a:lnTo>
                          <a:pt x="1021139" y="0"/>
                        </a:lnTo>
                        <a:lnTo>
                          <a:pt x="1021139" y="691137"/>
                        </a:lnTo>
                        <a:close/>
                        <a:moveTo>
                          <a:pt x="4447" y="687579"/>
                        </a:moveTo>
                        <a:lnTo>
                          <a:pt x="1018471" y="687579"/>
                        </a:lnTo>
                        <a:lnTo>
                          <a:pt x="1018471" y="3558"/>
                        </a:lnTo>
                        <a:lnTo>
                          <a:pt x="4447" y="3558"/>
                        </a:lnTo>
                        <a:lnTo>
                          <a:pt x="4447" y="68757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46" name="Graphic 299">
                  <a:extLst>
                    <a:ext uri="{FF2B5EF4-FFF2-40B4-BE49-F238E27FC236}">
                      <a16:creationId xmlns:a16="http://schemas.microsoft.com/office/drawing/2014/main" id="{618EDB68-AFAF-D014-36C8-16B7771F6940}"/>
                    </a:ext>
                  </a:extLst>
                </p:cNvPr>
                <p:cNvGrpSpPr/>
                <p:nvPr/>
              </p:nvGrpSpPr>
              <p:grpSpPr>
                <a:xfrm>
                  <a:off x="2818213" y="3013606"/>
                  <a:ext cx="811218" cy="584397"/>
                  <a:chOff x="2818213" y="3013606"/>
                  <a:chExt cx="811218" cy="584397"/>
                </a:xfrm>
              </p:grpSpPr>
              <p:grpSp>
                <p:nvGrpSpPr>
                  <p:cNvPr id="347" name="Graphic 299">
                    <a:extLst>
                      <a:ext uri="{FF2B5EF4-FFF2-40B4-BE49-F238E27FC236}">
                        <a16:creationId xmlns:a16="http://schemas.microsoft.com/office/drawing/2014/main" id="{C58479F5-6ADF-FDA3-4ED5-A28E8BDB8C57}"/>
                      </a:ext>
                    </a:extLst>
                  </p:cNvPr>
                  <p:cNvGrpSpPr/>
                  <p:nvPr/>
                </p:nvGrpSpPr>
                <p:grpSpPr>
                  <a:xfrm>
                    <a:off x="2818213" y="3415657"/>
                    <a:ext cx="100512" cy="182346"/>
                    <a:chOff x="2818213" y="3415657"/>
                    <a:chExt cx="100512" cy="182346"/>
                  </a:xfrm>
                </p:grpSpPr>
                <p:sp>
                  <p:nvSpPr>
                    <p:cNvPr id="375" name="Freeform: Shape 374">
                      <a:extLst>
                        <a:ext uri="{FF2B5EF4-FFF2-40B4-BE49-F238E27FC236}">
                          <a16:creationId xmlns:a16="http://schemas.microsoft.com/office/drawing/2014/main" id="{5C800375-58E1-D4C7-AEF3-C4EC2CB56575}"/>
                        </a:ext>
                      </a:extLst>
                    </p:cNvPr>
                    <p:cNvSpPr/>
                    <p:nvPr/>
                  </p:nvSpPr>
                  <p:spPr>
                    <a:xfrm>
                      <a:off x="2819103" y="3417436"/>
                      <a:ext cx="96954" cy="178788"/>
                    </a:xfrm>
                    <a:custGeom>
                      <a:avLst/>
                      <a:gdLst>
                        <a:gd name="connsiteX0" fmla="*/ 0 w 96954"/>
                        <a:gd name="connsiteY0" fmla="*/ 0 h 178788"/>
                        <a:gd name="connsiteX1" fmla="*/ 96955 w 96954"/>
                        <a:gd name="connsiteY1" fmla="*/ 0 h 178788"/>
                        <a:gd name="connsiteX2" fmla="*/ 96955 w 96954"/>
                        <a:gd name="connsiteY2" fmla="*/ 178788 h 178788"/>
                        <a:gd name="connsiteX3" fmla="*/ 0 w 96954"/>
                        <a:gd name="connsiteY3" fmla="*/ 178788 h 178788"/>
                      </a:gdLst>
                      <a:ahLst/>
                      <a:cxnLst>
                        <a:cxn ang="0">
                          <a:pos x="connsiteX0" y="connsiteY0"/>
                        </a:cxn>
                        <a:cxn ang="0">
                          <a:pos x="connsiteX1" y="connsiteY1"/>
                        </a:cxn>
                        <a:cxn ang="0">
                          <a:pos x="connsiteX2" y="connsiteY2"/>
                        </a:cxn>
                        <a:cxn ang="0">
                          <a:pos x="connsiteX3" y="connsiteY3"/>
                        </a:cxn>
                      </a:cxnLst>
                      <a:rect l="l" t="t" r="r" b="b"/>
                      <a:pathLst>
                        <a:path w="96954" h="178788">
                          <a:moveTo>
                            <a:pt x="0" y="0"/>
                          </a:moveTo>
                          <a:lnTo>
                            <a:pt x="96955" y="0"/>
                          </a:lnTo>
                          <a:lnTo>
                            <a:pt x="96955" y="178788"/>
                          </a:lnTo>
                          <a:lnTo>
                            <a:pt x="0" y="178788"/>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6" name="Freeform: Shape 375">
                      <a:extLst>
                        <a:ext uri="{FF2B5EF4-FFF2-40B4-BE49-F238E27FC236}">
                          <a16:creationId xmlns:a16="http://schemas.microsoft.com/office/drawing/2014/main" id="{2A0381E4-8C34-F3F3-3F08-270CF17A280E}"/>
                        </a:ext>
                      </a:extLst>
                    </p:cNvPr>
                    <p:cNvSpPr/>
                    <p:nvPr/>
                  </p:nvSpPr>
                  <p:spPr>
                    <a:xfrm>
                      <a:off x="2818213" y="3415657"/>
                      <a:ext cx="100512" cy="182346"/>
                    </a:xfrm>
                    <a:custGeom>
                      <a:avLst/>
                      <a:gdLst>
                        <a:gd name="connsiteX0" fmla="*/ 100513 w 100512"/>
                        <a:gd name="connsiteY0" fmla="*/ 182346 h 182346"/>
                        <a:gd name="connsiteX1" fmla="*/ 0 w 100512"/>
                        <a:gd name="connsiteY1" fmla="*/ 182346 h 182346"/>
                        <a:gd name="connsiteX2" fmla="*/ 0 w 100512"/>
                        <a:gd name="connsiteY2" fmla="*/ 0 h 182346"/>
                        <a:gd name="connsiteX3" fmla="*/ 100513 w 100512"/>
                        <a:gd name="connsiteY3" fmla="*/ 0 h 182346"/>
                        <a:gd name="connsiteX4" fmla="*/ 100513 w 100512"/>
                        <a:gd name="connsiteY4" fmla="*/ 182346 h 182346"/>
                        <a:gd name="connsiteX5" fmla="*/ 2669 w 100512"/>
                        <a:gd name="connsiteY5" fmla="*/ 178788 h 182346"/>
                        <a:gd name="connsiteX6" fmla="*/ 96065 w 100512"/>
                        <a:gd name="connsiteY6" fmla="*/ 178788 h 182346"/>
                        <a:gd name="connsiteX7" fmla="*/ 96065 w 100512"/>
                        <a:gd name="connsiteY7" fmla="*/ 3558 h 182346"/>
                        <a:gd name="connsiteX8" fmla="*/ 2669 w 100512"/>
                        <a:gd name="connsiteY8" fmla="*/ 3558 h 182346"/>
                        <a:gd name="connsiteX9" fmla="*/ 2669 w 100512"/>
                        <a:gd name="connsiteY9" fmla="*/ 178788 h 182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182346">
                          <a:moveTo>
                            <a:pt x="100513" y="182346"/>
                          </a:moveTo>
                          <a:lnTo>
                            <a:pt x="0" y="182346"/>
                          </a:lnTo>
                          <a:lnTo>
                            <a:pt x="0" y="0"/>
                          </a:lnTo>
                          <a:lnTo>
                            <a:pt x="100513" y="0"/>
                          </a:lnTo>
                          <a:lnTo>
                            <a:pt x="100513" y="182346"/>
                          </a:lnTo>
                          <a:close/>
                          <a:moveTo>
                            <a:pt x="2669" y="178788"/>
                          </a:moveTo>
                          <a:lnTo>
                            <a:pt x="96065" y="178788"/>
                          </a:lnTo>
                          <a:lnTo>
                            <a:pt x="96065" y="3558"/>
                          </a:lnTo>
                          <a:lnTo>
                            <a:pt x="2669" y="3558"/>
                          </a:lnTo>
                          <a:lnTo>
                            <a:pt x="2669" y="17878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48" name="Graphic 299">
                    <a:extLst>
                      <a:ext uri="{FF2B5EF4-FFF2-40B4-BE49-F238E27FC236}">
                        <a16:creationId xmlns:a16="http://schemas.microsoft.com/office/drawing/2014/main" id="{CEF964A4-9F54-4CEB-C987-A5FE3A548A52}"/>
                      </a:ext>
                    </a:extLst>
                  </p:cNvPr>
                  <p:cNvGrpSpPr/>
                  <p:nvPr/>
                </p:nvGrpSpPr>
                <p:grpSpPr>
                  <a:xfrm>
                    <a:off x="2818213" y="3516170"/>
                    <a:ext cx="100512" cy="81833"/>
                    <a:chOff x="2818213" y="3516170"/>
                    <a:chExt cx="100512" cy="81833"/>
                  </a:xfrm>
                </p:grpSpPr>
                <p:sp>
                  <p:nvSpPr>
                    <p:cNvPr id="373" name="Freeform: Shape 372">
                      <a:extLst>
                        <a:ext uri="{FF2B5EF4-FFF2-40B4-BE49-F238E27FC236}">
                          <a16:creationId xmlns:a16="http://schemas.microsoft.com/office/drawing/2014/main" id="{4623AE1F-61AB-982D-AAFC-446E088DF3AB}"/>
                        </a:ext>
                      </a:extLst>
                    </p:cNvPr>
                    <p:cNvSpPr/>
                    <p:nvPr/>
                  </p:nvSpPr>
                  <p:spPr>
                    <a:xfrm>
                      <a:off x="2819103" y="3517059"/>
                      <a:ext cx="96954" cy="78275"/>
                    </a:xfrm>
                    <a:custGeom>
                      <a:avLst/>
                      <a:gdLst>
                        <a:gd name="connsiteX0" fmla="*/ 0 w 96954"/>
                        <a:gd name="connsiteY0" fmla="*/ 0 h 78275"/>
                        <a:gd name="connsiteX1" fmla="*/ 96955 w 96954"/>
                        <a:gd name="connsiteY1" fmla="*/ 0 h 78275"/>
                        <a:gd name="connsiteX2" fmla="*/ 96955 w 96954"/>
                        <a:gd name="connsiteY2" fmla="*/ 78275 h 78275"/>
                        <a:gd name="connsiteX3" fmla="*/ 0 w 96954"/>
                        <a:gd name="connsiteY3" fmla="*/ 78275 h 78275"/>
                      </a:gdLst>
                      <a:ahLst/>
                      <a:cxnLst>
                        <a:cxn ang="0">
                          <a:pos x="connsiteX0" y="connsiteY0"/>
                        </a:cxn>
                        <a:cxn ang="0">
                          <a:pos x="connsiteX1" y="connsiteY1"/>
                        </a:cxn>
                        <a:cxn ang="0">
                          <a:pos x="connsiteX2" y="connsiteY2"/>
                        </a:cxn>
                        <a:cxn ang="0">
                          <a:pos x="connsiteX3" y="connsiteY3"/>
                        </a:cxn>
                      </a:cxnLst>
                      <a:rect l="l" t="t" r="r" b="b"/>
                      <a:pathLst>
                        <a:path w="96954" h="78275">
                          <a:moveTo>
                            <a:pt x="0" y="0"/>
                          </a:moveTo>
                          <a:lnTo>
                            <a:pt x="96955" y="0"/>
                          </a:lnTo>
                          <a:lnTo>
                            <a:pt x="96955" y="78275"/>
                          </a:lnTo>
                          <a:lnTo>
                            <a:pt x="0" y="78275"/>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4" name="Freeform: Shape 373">
                      <a:extLst>
                        <a:ext uri="{FF2B5EF4-FFF2-40B4-BE49-F238E27FC236}">
                          <a16:creationId xmlns:a16="http://schemas.microsoft.com/office/drawing/2014/main" id="{1FBE662C-D5D9-97FB-0036-C68CD1DAA960}"/>
                        </a:ext>
                      </a:extLst>
                    </p:cNvPr>
                    <p:cNvSpPr/>
                    <p:nvPr/>
                  </p:nvSpPr>
                  <p:spPr>
                    <a:xfrm>
                      <a:off x="2818213" y="3516170"/>
                      <a:ext cx="100512" cy="81833"/>
                    </a:xfrm>
                    <a:custGeom>
                      <a:avLst/>
                      <a:gdLst>
                        <a:gd name="connsiteX0" fmla="*/ 100513 w 100512"/>
                        <a:gd name="connsiteY0" fmla="*/ 81834 h 81833"/>
                        <a:gd name="connsiteX1" fmla="*/ 0 w 100512"/>
                        <a:gd name="connsiteY1" fmla="*/ 81834 h 81833"/>
                        <a:gd name="connsiteX2" fmla="*/ 0 w 100512"/>
                        <a:gd name="connsiteY2" fmla="*/ 0 h 81833"/>
                        <a:gd name="connsiteX3" fmla="*/ 100513 w 100512"/>
                        <a:gd name="connsiteY3" fmla="*/ 0 h 81833"/>
                        <a:gd name="connsiteX4" fmla="*/ 100513 w 100512"/>
                        <a:gd name="connsiteY4" fmla="*/ 81834 h 81833"/>
                        <a:gd name="connsiteX5" fmla="*/ 2669 w 100512"/>
                        <a:gd name="connsiteY5" fmla="*/ 78276 h 81833"/>
                        <a:gd name="connsiteX6" fmla="*/ 96065 w 100512"/>
                        <a:gd name="connsiteY6" fmla="*/ 78276 h 81833"/>
                        <a:gd name="connsiteX7" fmla="*/ 96065 w 100512"/>
                        <a:gd name="connsiteY7" fmla="*/ 3558 h 81833"/>
                        <a:gd name="connsiteX8" fmla="*/ 2669 w 100512"/>
                        <a:gd name="connsiteY8" fmla="*/ 3558 h 81833"/>
                        <a:gd name="connsiteX9" fmla="*/ 2669 w 100512"/>
                        <a:gd name="connsiteY9" fmla="*/ 78276 h 8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81833">
                          <a:moveTo>
                            <a:pt x="100513" y="81834"/>
                          </a:moveTo>
                          <a:lnTo>
                            <a:pt x="0" y="81834"/>
                          </a:lnTo>
                          <a:lnTo>
                            <a:pt x="0" y="0"/>
                          </a:lnTo>
                          <a:lnTo>
                            <a:pt x="100513" y="0"/>
                          </a:lnTo>
                          <a:lnTo>
                            <a:pt x="100513" y="81834"/>
                          </a:lnTo>
                          <a:close/>
                          <a:moveTo>
                            <a:pt x="2669" y="78276"/>
                          </a:moveTo>
                          <a:lnTo>
                            <a:pt x="96065" y="78276"/>
                          </a:lnTo>
                          <a:lnTo>
                            <a:pt x="96065" y="3558"/>
                          </a:lnTo>
                          <a:lnTo>
                            <a:pt x="2669" y="3558"/>
                          </a:lnTo>
                          <a:lnTo>
                            <a:pt x="2669" y="7827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49" name="Graphic 299">
                    <a:extLst>
                      <a:ext uri="{FF2B5EF4-FFF2-40B4-BE49-F238E27FC236}">
                        <a16:creationId xmlns:a16="http://schemas.microsoft.com/office/drawing/2014/main" id="{202E82C9-DBA9-3C1B-A978-C280A00264E4}"/>
                      </a:ext>
                    </a:extLst>
                  </p:cNvPr>
                  <p:cNvGrpSpPr/>
                  <p:nvPr/>
                </p:nvGrpSpPr>
                <p:grpSpPr>
                  <a:xfrm>
                    <a:off x="2996112" y="3278675"/>
                    <a:ext cx="100512" cy="319328"/>
                    <a:chOff x="2996112" y="3278675"/>
                    <a:chExt cx="100512" cy="319328"/>
                  </a:xfrm>
                </p:grpSpPr>
                <p:sp>
                  <p:nvSpPr>
                    <p:cNvPr id="371" name="Freeform: Shape 370">
                      <a:extLst>
                        <a:ext uri="{FF2B5EF4-FFF2-40B4-BE49-F238E27FC236}">
                          <a16:creationId xmlns:a16="http://schemas.microsoft.com/office/drawing/2014/main" id="{D3FBD534-F85F-E216-636C-BAECD9A41897}"/>
                        </a:ext>
                      </a:extLst>
                    </p:cNvPr>
                    <p:cNvSpPr/>
                    <p:nvPr/>
                  </p:nvSpPr>
                  <p:spPr>
                    <a:xfrm>
                      <a:off x="2997001" y="3280454"/>
                      <a:ext cx="96954" cy="315770"/>
                    </a:xfrm>
                    <a:custGeom>
                      <a:avLst/>
                      <a:gdLst>
                        <a:gd name="connsiteX0" fmla="*/ 0 w 96954"/>
                        <a:gd name="connsiteY0" fmla="*/ 0 h 315770"/>
                        <a:gd name="connsiteX1" fmla="*/ 96955 w 96954"/>
                        <a:gd name="connsiteY1" fmla="*/ 0 h 315770"/>
                        <a:gd name="connsiteX2" fmla="*/ 96955 w 96954"/>
                        <a:gd name="connsiteY2" fmla="*/ 315770 h 315770"/>
                        <a:gd name="connsiteX3" fmla="*/ 0 w 96954"/>
                        <a:gd name="connsiteY3" fmla="*/ 315770 h 315770"/>
                      </a:gdLst>
                      <a:ahLst/>
                      <a:cxnLst>
                        <a:cxn ang="0">
                          <a:pos x="connsiteX0" y="connsiteY0"/>
                        </a:cxn>
                        <a:cxn ang="0">
                          <a:pos x="connsiteX1" y="connsiteY1"/>
                        </a:cxn>
                        <a:cxn ang="0">
                          <a:pos x="connsiteX2" y="connsiteY2"/>
                        </a:cxn>
                        <a:cxn ang="0">
                          <a:pos x="connsiteX3" y="connsiteY3"/>
                        </a:cxn>
                      </a:cxnLst>
                      <a:rect l="l" t="t" r="r" b="b"/>
                      <a:pathLst>
                        <a:path w="96954" h="315770">
                          <a:moveTo>
                            <a:pt x="0" y="0"/>
                          </a:moveTo>
                          <a:lnTo>
                            <a:pt x="96955" y="0"/>
                          </a:lnTo>
                          <a:lnTo>
                            <a:pt x="96955" y="315770"/>
                          </a:lnTo>
                          <a:lnTo>
                            <a:pt x="0" y="31577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2" name="Freeform: Shape 371">
                      <a:extLst>
                        <a:ext uri="{FF2B5EF4-FFF2-40B4-BE49-F238E27FC236}">
                          <a16:creationId xmlns:a16="http://schemas.microsoft.com/office/drawing/2014/main" id="{BBD74E42-791A-3954-7AF6-4F1453C8103B}"/>
                        </a:ext>
                      </a:extLst>
                    </p:cNvPr>
                    <p:cNvSpPr/>
                    <p:nvPr/>
                  </p:nvSpPr>
                  <p:spPr>
                    <a:xfrm>
                      <a:off x="2996112" y="3278675"/>
                      <a:ext cx="100512" cy="319328"/>
                    </a:xfrm>
                    <a:custGeom>
                      <a:avLst/>
                      <a:gdLst>
                        <a:gd name="connsiteX0" fmla="*/ 100513 w 100512"/>
                        <a:gd name="connsiteY0" fmla="*/ 319328 h 319328"/>
                        <a:gd name="connsiteX1" fmla="*/ 0 w 100512"/>
                        <a:gd name="connsiteY1" fmla="*/ 319328 h 319328"/>
                        <a:gd name="connsiteX2" fmla="*/ 0 w 100512"/>
                        <a:gd name="connsiteY2" fmla="*/ 0 h 319328"/>
                        <a:gd name="connsiteX3" fmla="*/ 100513 w 100512"/>
                        <a:gd name="connsiteY3" fmla="*/ 0 h 319328"/>
                        <a:gd name="connsiteX4" fmla="*/ 100513 w 100512"/>
                        <a:gd name="connsiteY4" fmla="*/ 319328 h 319328"/>
                        <a:gd name="connsiteX5" fmla="*/ 2669 w 100512"/>
                        <a:gd name="connsiteY5" fmla="*/ 315770 h 319328"/>
                        <a:gd name="connsiteX6" fmla="*/ 96065 w 100512"/>
                        <a:gd name="connsiteY6" fmla="*/ 315770 h 319328"/>
                        <a:gd name="connsiteX7" fmla="*/ 96065 w 100512"/>
                        <a:gd name="connsiteY7" fmla="*/ 4447 h 319328"/>
                        <a:gd name="connsiteX8" fmla="*/ 2669 w 100512"/>
                        <a:gd name="connsiteY8" fmla="*/ 4447 h 319328"/>
                        <a:gd name="connsiteX9" fmla="*/ 2669 w 100512"/>
                        <a:gd name="connsiteY9" fmla="*/ 315770 h 31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319328">
                          <a:moveTo>
                            <a:pt x="100513" y="319328"/>
                          </a:moveTo>
                          <a:lnTo>
                            <a:pt x="0" y="319328"/>
                          </a:lnTo>
                          <a:lnTo>
                            <a:pt x="0" y="0"/>
                          </a:lnTo>
                          <a:lnTo>
                            <a:pt x="100513" y="0"/>
                          </a:lnTo>
                          <a:lnTo>
                            <a:pt x="100513" y="319328"/>
                          </a:lnTo>
                          <a:close/>
                          <a:moveTo>
                            <a:pt x="2669" y="315770"/>
                          </a:moveTo>
                          <a:lnTo>
                            <a:pt x="96065" y="315770"/>
                          </a:lnTo>
                          <a:lnTo>
                            <a:pt x="96065" y="4447"/>
                          </a:lnTo>
                          <a:lnTo>
                            <a:pt x="2669" y="4447"/>
                          </a:lnTo>
                          <a:lnTo>
                            <a:pt x="2669" y="3157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0" name="Graphic 299">
                    <a:extLst>
                      <a:ext uri="{FF2B5EF4-FFF2-40B4-BE49-F238E27FC236}">
                        <a16:creationId xmlns:a16="http://schemas.microsoft.com/office/drawing/2014/main" id="{88A91215-90EE-D44D-6B7C-90F947941F82}"/>
                      </a:ext>
                    </a:extLst>
                  </p:cNvPr>
                  <p:cNvGrpSpPr/>
                  <p:nvPr/>
                </p:nvGrpSpPr>
                <p:grpSpPr>
                  <a:xfrm>
                    <a:off x="2995222" y="3363177"/>
                    <a:ext cx="100512" cy="234826"/>
                    <a:chOff x="2995222" y="3363177"/>
                    <a:chExt cx="100512" cy="234826"/>
                  </a:xfrm>
                </p:grpSpPr>
                <p:sp>
                  <p:nvSpPr>
                    <p:cNvPr id="369" name="Freeform: Shape 368">
                      <a:extLst>
                        <a:ext uri="{FF2B5EF4-FFF2-40B4-BE49-F238E27FC236}">
                          <a16:creationId xmlns:a16="http://schemas.microsoft.com/office/drawing/2014/main" id="{AD19D3CE-CCC8-0789-ABEA-D920EFE1E313}"/>
                        </a:ext>
                      </a:extLst>
                    </p:cNvPr>
                    <p:cNvSpPr/>
                    <p:nvPr/>
                  </p:nvSpPr>
                  <p:spPr>
                    <a:xfrm>
                      <a:off x="2997001" y="3364956"/>
                      <a:ext cx="96954" cy="231268"/>
                    </a:xfrm>
                    <a:custGeom>
                      <a:avLst/>
                      <a:gdLst>
                        <a:gd name="connsiteX0" fmla="*/ 0 w 96954"/>
                        <a:gd name="connsiteY0" fmla="*/ 0 h 231268"/>
                        <a:gd name="connsiteX1" fmla="*/ 96955 w 96954"/>
                        <a:gd name="connsiteY1" fmla="*/ 0 h 231268"/>
                        <a:gd name="connsiteX2" fmla="*/ 96955 w 96954"/>
                        <a:gd name="connsiteY2" fmla="*/ 231268 h 231268"/>
                        <a:gd name="connsiteX3" fmla="*/ 0 w 96954"/>
                        <a:gd name="connsiteY3" fmla="*/ 231268 h 231268"/>
                      </a:gdLst>
                      <a:ahLst/>
                      <a:cxnLst>
                        <a:cxn ang="0">
                          <a:pos x="connsiteX0" y="connsiteY0"/>
                        </a:cxn>
                        <a:cxn ang="0">
                          <a:pos x="connsiteX1" y="connsiteY1"/>
                        </a:cxn>
                        <a:cxn ang="0">
                          <a:pos x="connsiteX2" y="connsiteY2"/>
                        </a:cxn>
                        <a:cxn ang="0">
                          <a:pos x="connsiteX3" y="connsiteY3"/>
                        </a:cxn>
                      </a:cxnLst>
                      <a:rect l="l" t="t" r="r" b="b"/>
                      <a:pathLst>
                        <a:path w="96954" h="231268">
                          <a:moveTo>
                            <a:pt x="0" y="0"/>
                          </a:moveTo>
                          <a:lnTo>
                            <a:pt x="96955" y="0"/>
                          </a:lnTo>
                          <a:lnTo>
                            <a:pt x="96955" y="231268"/>
                          </a:lnTo>
                          <a:lnTo>
                            <a:pt x="0" y="231268"/>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0" name="Freeform: Shape 369">
                      <a:extLst>
                        <a:ext uri="{FF2B5EF4-FFF2-40B4-BE49-F238E27FC236}">
                          <a16:creationId xmlns:a16="http://schemas.microsoft.com/office/drawing/2014/main" id="{B4E28F60-81C4-16AA-978D-D3456785B9AD}"/>
                        </a:ext>
                      </a:extLst>
                    </p:cNvPr>
                    <p:cNvSpPr/>
                    <p:nvPr/>
                  </p:nvSpPr>
                  <p:spPr>
                    <a:xfrm>
                      <a:off x="2995222" y="3363177"/>
                      <a:ext cx="100512" cy="234826"/>
                    </a:xfrm>
                    <a:custGeom>
                      <a:avLst/>
                      <a:gdLst>
                        <a:gd name="connsiteX0" fmla="*/ 100513 w 100512"/>
                        <a:gd name="connsiteY0" fmla="*/ 234826 h 234826"/>
                        <a:gd name="connsiteX1" fmla="*/ 0 w 100512"/>
                        <a:gd name="connsiteY1" fmla="*/ 234826 h 234826"/>
                        <a:gd name="connsiteX2" fmla="*/ 0 w 100512"/>
                        <a:gd name="connsiteY2" fmla="*/ 0 h 234826"/>
                        <a:gd name="connsiteX3" fmla="*/ 100513 w 100512"/>
                        <a:gd name="connsiteY3" fmla="*/ 0 h 234826"/>
                        <a:gd name="connsiteX4" fmla="*/ 100513 w 100512"/>
                        <a:gd name="connsiteY4" fmla="*/ 234826 h 234826"/>
                        <a:gd name="connsiteX5" fmla="*/ 3558 w 100512"/>
                        <a:gd name="connsiteY5" fmla="*/ 231268 h 234826"/>
                        <a:gd name="connsiteX6" fmla="*/ 96955 w 100512"/>
                        <a:gd name="connsiteY6" fmla="*/ 231268 h 234826"/>
                        <a:gd name="connsiteX7" fmla="*/ 96955 w 100512"/>
                        <a:gd name="connsiteY7" fmla="*/ 3558 h 234826"/>
                        <a:gd name="connsiteX8" fmla="*/ 3558 w 100512"/>
                        <a:gd name="connsiteY8" fmla="*/ 3558 h 234826"/>
                        <a:gd name="connsiteX9" fmla="*/ 3558 w 100512"/>
                        <a:gd name="connsiteY9" fmla="*/ 231268 h 23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234826">
                          <a:moveTo>
                            <a:pt x="100513" y="234826"/>
                          </a:moveTo>
                          <a:lnTo>
                            <a:pt x="0" y="234826"/>
                          </a:lnTo>
                          <a:lnTo>
                            <a:pt x="0" y="0"/>
                          </a:lnTo>
                          <a:lnTo>
                            <a:pt x="100513" y="0"/>
                          </a:lnTo>
                          <a:lnTo>
                            <a:pt x="100513" y="234826"/>
                          </a:lnTo>
                          <a:close/>
                          <a:moveTo>
                            <a:pt x="3558" y="231268"/>
                          </a:moveTo>
                          <a:lnTo>
                            <a:pt x="96955" y="231268"/>
                          </a:lnTo>
                          <a:lnTo>
                            <a:pt x="96955" y="3558"/>
                          </a:lnTo>
                          <a:lnTo>
                            <a:pt x="3558" y="3558"/>
                          </a:lnTo>
                          <a:lnTo>
                            <a:pt x="3558" y="23126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1" name="Graphic 299">
                    <a:extLst>
                      <a:ext uri="{FF2B5EF4-FFF2-40B4-BE49-F238E27FC236}">
                        <a16:creationId xmlns:a16="http://schemas.microsoft.com/office/drawing/2014/main" id="{65028FCB-F3FD-712B-2299-38B38F5A5315}"/>
                      </a:ext>
                    </a:extLst>
                  </p:cNvPr>
                  <p:cNvGrpSpPr/>
                  <p:nvPr/>
                </p:nvGrpSpPr>
                <p:grpSpPr>
                  <a:xfrm>
                    <a:off x="3173121" y="3300023"/>
                    <a:ext cx="100512" cy="297980"/>
                    <a:chOff x="3173121" y="3300023"/>
                    <a:chExt cx="100512" cy="297980"/>
                  </a:xfrm>
                </p:grpSpPr>
                <p:sp>
                  <p:nvSpPr>
                    <p:cNvPr id="367" name="Freeform: Shape 366">
                      <a:extLst>
                        <a:ext uri="{FF2B5EF4-FFF2-40B4-BE49-F238E27FC236}">
                          <a16:creationId xmlns:a16="http://schemas.microsoft.com/office/drawing/2014/main" id="{CEAEB806-5D36-6AD7-48A9-91EBCCDDC39B}"/>
                        </a:ext>
                      </a:extLst>
                    </p:cNvPr>
                    <p:cNvSpPr/>
                    <p:nvPr/>
                  </p:nvSpPr>
                  <p:spPr>
                    <a:xfrm>
                      <a:off x="3174900" y="3301802"/>
                      <a:ext cx="96954" cy="294422"/>
                    </a:xfrm>
                    <a:custGeom>
                      <a:avLst/>
                      <a:gdLst>
                        <a:gd name="connsiteX0" fmla="*/ 0 w 96954"/>
                        <a:gd name="connsiteY0" fmla="*/ 0 h 294422"/>
                        <a:gd name="connsiteX1" fmla="*/ 96955 w 96954"/>
                        <a:gd name="connsiteY1" fmla="*/ 0 h 294422"/>
                        <a:gd name="connsiteX2" fmla="*/ 96955 w 96954"/>
                        <a:gd name="connsiteY2" fmla="*/ 294423 h 294422"/>
                        <a:gd name="connsiteX3" fmla="*/ 0 w 96954"/>
                        <a:gd name="connsiteY3" fmla="*/ 294423 h 294422"/>
                      </a:gdLst>
                      <a:ahLst/>
                      <a:cxnLst>
                        <a:cxn ang="0">
                          <a:pos x="connsiteX0" y="connsiteY0"/>
                        </a:cxn>
                        <a:cxn ang="0">
                          <a:pos x="connsiteX1" y="connsiteY1"/>
                        </a:cxn>
                        <a:cxn ang="0">
                          <a:pos x="connsiteX2" y="connsiteY2"/>
                        </a:cxn>
                        <a:cxn ang="0">
                          <a:pos x="connsiteX3" y="connsiteY3"/>
                        </a:cxn>
                      </a:cxnLst>
                      <a:rect l="l" t="t" r="r" b="b"/>
                      <a:pathLst>
                        <a:path w="96954" h="294422">
                          <a:moveTo>
                            <a:pt x="0" y="0"/>
                          </a:moveTo>
                          <a:lnTo>
                            <a:pt x="96955" y="0"/>
                          </a:lnTo>
                          <a:lnTo>
                            <a:pt x="96955" y="294423"/>
                          </a:lnTo>
                          <a:lnTo>
                            <a:pt x="0" y="294423"/>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68" name="Freeform: Shape 367">
                      <a:extLst>
                        <a:ext uri="{FF2B5EF4-FFF2-40B4-BE49-F238E27FC236}">
                          <a16:creationId xmlns:a16="http://schemas.microsoft.com/office/drawing/2014/main" id="{89B93C58-177A-5A51-7A99-F4C039A20F41}"/>
                        </a:ext>
                      </a:extLst>
                    </p:cNvPr>
                    <p:cNvSpPr/>
                    <p:nvPr/>
                  </p:nvSpPr>
                  <p:spPr>
                    <a:xfrm>
                      <a:off x="3173121" y="3300023"/>
                      <a:ext cx="100512" cy="297980"/>
                    </a:xfrm>
                    <a:custGeom>
                      <a:avLst/>
                      <a:gdLst>
                        <a:gd name="connsiteX0" fmla="*/ 100513 w 100512"/>
                        <a:gd name="connsiteY0" fmla="*/ 297981 h 297980"/>
                        <a:gd name="connsiteX1" fmla="*/ 0 w 100512"/>
                        <a:gd name="connsiteY1" fmla="*/ 297981 h 297980"/>
                        <a:gd name="connsiteX2" fmla="*/ 0 w 100512"/>
                        <a:gd name="connsiteY2" fmla="*/ 0 h 297980"/>
                        <a:gd name="connsiteX3" fmla="*/ 100513 w 100512"/>
                        <a:gd name="connsiteY3" fmla="*/ 0 h 297980"/>
                        <a:gd name="connsiteX4" fmla="*/ 100513 w 100512"/>
                        <a:gd name="connsiteY4" fmla="*/ 297981 h 297980"/>
                        <a:gd name="connsiteX5" fmla="*/ 3558 w 100512"/>
                        <a:gd name="connsiteY5" fmla="*/ 294423 h 297980"/>
                        <a:gd name="connsiteX6" fmla="*/ 96955 w 100512"/>
                        <a:gd name="connsiteY6" fmla="*/ 294423 h 297980"/>
                        <a:gd name="connsiteX7" fmla="*/ 96955 w 100512"/>
                        <a:gd name="connsiteY7" fmla="*/ 3558 h 297980"/>
                        <a:gd name="connsiteX8" fmla="*/ 3558 w 100512"/>
                        <a:gd name="connsiteY8" fmla="*/ 3558 h 297980"/>
                        <a:gd name="connsiteX9" fmla="*/ 3558 w 100512"/>
                        <a:gd name="connsiteY9" fmla="*/ 294423 h 2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297980">
                          <a:moveTo>
                            <a:pt x="100513" y="297981"/>
                          </a:moveTo>
                          <a:lnTo>
                            <a:pt x="0" y="297981"/>
                          </a:lnTo>
                          <a:lnTo>
                            <a:pt x="0" y="0"/>
                          </a:lnTo>
                          <a:lnTo>
                            <a:pt x="100513" y="0"/>
                          </a:lnTo>
                          <a:lnTo>
                            <a:pt x="100513" y="297981"/>
                          </a:lnTo>
                          <a:close/>
                          <a:moveTo>
                            <a:pt x="3558" y="294423"/>
                          </a:moveTo>
                          <a:lnTo>
                            <a:pt x="96955" y="294423"/>
                          </a:lnTo>
                          <a:lnTo>
                            <a:pt x="96955" y="3558"/>
                          </a:lnTo>
                          <a:lnTo>
                            <a:pt x="3558" y="3558"/>
                          </a:lnTo>
                          <a:lnTo>
                            <a:pt x="3558" y="29442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2" name="Graphic 299">
                    <a:extLst>
                      <a:ext uri="{FF2B5EF4-FFF2-40B4-BE49-F238E27FC236}">
                        <a16:creationId xmlns:a16="http://schemas.microsoft.com/office/drawing/2014/main" id="{5BBC0484-1A83-7726-1EE3-437657287DB1}"/>
                      </a:ext>
                    </a:extLst>
                  </p:cNvPr>
                  <p:cNvGrpSpPr/>
                  <p:nvPr/>
                </p:nvGrpSpPr>
                <p:grpSpPr>
                  <a:xfrm>
                    <a:off x="3173121" y="3433447"/>
                    <a:ext cx="100512" cy="164556"/>
                    <a:chOff x="3173121" y="3433447"/>
                    <a:chExt cx="100512" cy="164556"/>
                  </a:xfrm>
                </p:grpSpPr>
                <p:sp>
                  <p:nvSpPr>
                    <p:cNvPr id="365" name="Freeform: Shape 364">
                      <a:extLst>
                        <a:ext uri="{FF2B5EF4-FFF2-40B4-BE49-F238E27FC236}">
                          <a16:creationId xmlns:a16="http://schemas.microsoft.com/office/drawing/2014/main" id="{18987DD2-D934-ED68-B15E-D125B835F3AB}"/>
                        </a:ext>
                      </a:extLst>
                    </p:cNvPr>
                    <p:cNvSpPr/>
                    <p:nvPr/>
                  </p:nvSpPr>
                  <p:spPr>
                    <a:xfrm>
                      <a:off x="3174900" y="3435226"/>
                      <a:ext cx="96954" cy="160108"/>
                    </a:xfrm>
                    <a:custGeom>
                      <a:avLst/>
                      <a:gdLst>
                        <a:gd name="connsiteX0" fmla="*/ 0 w 96954"/>
                        <a:gd name="connsiteY0" fmla="*/ 0 h 160108"/>
                        <a:gd name="connsiteX1" fmla="*/ 96955 w 96954"/>
                        <a:gd name="connsiteY1" fmla="*/ 0 h 160108"/>
                        <a:gd name="connsiteX2" fmla="*/ 96955 w 96954"/>
                        <a:gd name="connsiteY2" fmla="*/ 160109 h 160108"/>
                        <a:gd name="connsiteX3" fmla="*/ 0 w 96954"/>
                        <a:gd name="connsiteY3" fmla="*/ 160109 h 160108"/>
                      </a:gdLst>
                      <a:ahLst/>
                      <a:cxnLst>
                        <a:cxn ang="0">
                          <a:pos x="connsiteX0" y="connsiteY0"/>
                        </a:cxn>
                        <a:cxn ang="0">
                          <a:pos x="connsiteX1" y="connsiteY1"/>
                        </a:cxn>
                        <a:cxn ang="0">
                          <a:pos x="connsiteX2" y="connsiteY2"/>
                        </a:cxn>
                        <a:cxn ang="0">
                          <a:pos x="connsiteX3" y="connsiteY3"/>
                        </a:cxn>
                      </a:cxnLst>
                      <a:rect l="l" t="t" r="r" b="b"/>
                      <a:pathLst>
                        <a:path w="96954" h="160108">
                          <a:moveTo>
                            <a:pt x="0" y="0"/>
                          </a:moveTo>
                          <a:lnTo>
                            <a:pt x="96955" y="0"/>
                          </a:lnTo>
                          <a:lnTo>
                            <a:pt x="96955" y="160109"/>
                          </a:lnTo>
                          <a:lnTo>
                            <a:pt x="0" y="160109"/>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66" name="Freeform: Shape 365">
                      <a:extLst>
                        <a:ext uri="{FF2B5EF4-FFF2-40B4-BE49-F238E27FC236}">
                          <a16:creationId xmlns:a16="http://schemas.microsoft.com/office/drawing/2014/main" id="{C81D5D52-F867-84E7-6B3C-562E5ED8227B}"/>
                        </a:ext>
                      </a:extLst>
                    </p:cNvPr>
                    <p:cNvSpPr/>
                    <p:nvPr/>
                  </p:nvSpPr>
                  <p:spPr>
                    <a:xfrm>
                      <a:off x="3173121" y="3433447"/>
                      <a:ext cx="100512" cy="164556"/>
                    </a:xfrm>
                    <a:custGeom>
                      <a:avLst/>
                      <a:gdLst>
                        <a:gd name="connsiteX0" fmla="*/ 100513 w 100512"/>
                        <a:gd name="connsiteY0" fmla="*/ 164556 h 164556"/>
                        <a:gd name="connsiteX1" fmla="*/ 0 w 100512"/>
                        <a:gd name="connsiteY1" fmla="*/ 164556 h 164556"/>
                        <a:gd name="connsiteX2" fmla="*/ 0 w 100512"/>
                        <a:gd name="connsiteY2" fmla="*/ 0 h 164556"/>
                        <a:gd name="connsiteX3" fmla="*/ 100513 w 100512"/>
                        <a:gd name="connsiteY3" fmla="*/ 0 h 164556"/>
                        <a:gd name="connsiteX4" fmla="*/ 100513 w 100512"/>
                        <a:gd name="connsiteY4" fmla="*/ 164556 h 164556"/>
                        <a:gd name="connsiteX5" fmla="*/ 3558 w 100512"/>
                        <a:gd name="connsiteY5" fmla="*/ 160999 h 164556"/>
                        <a:gd name="connsiteX6" fmla="*/ 96955 w 100512"/>
                        <a:gd name="connsiteY6" fmla="*/ 160999 h 164556"/>
                        <a:gd name="connsiteX7" fmla="*/ 96955 w 100512"/>
                        <a:gd name="connsiteY7" fmla="*/ 4447 h 164556"/>
                        <a:gd name="connsiteX8" fmla="*/ 3558 w 100512"/>
                        <a:gd name="connsiteY8" fmla="*/ 4447 h 164556"/>
                        <a:gd name="connsiteX9" fmla="*/ 3558 w 100512"/>
                        <a:gd name="connsiteY9" fmla="*/ 160999 h 16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164556">
                          <a:moveTo>
                            <a:pt x="100513" y="164556"/>
                          </a:moveTo>
                          <a:lnTo>
                            <a:pt x="0" y="164556"/>
                          </a:lnTo>
                          <a:lnTo>
                            <a:pt x="0" y="0"/>
                          </a:lnTo>
                          <a:lnTo>
                            <a:pt x="100513" y="0"/>
                          </a:lnTo>
                          <a:lnTo>
                            <a:pt x="100513" y="164556"/>
                          </a:lnTo>
                          <a:close/>
                          <a:moveTo>
                            <a:pt x="3558" y="160999"/>
                          </a:moveTo>
                          <a:lnTo>
                            <a:pt x="96955" y="160999"/>
                          </a:lnTo>
                          <a:lnTo>
                            <a:pt x="96955" y="4447"/>
                          </a:lnTo>
                          <a:lnTo>
                            <a:pt x="3558" y="4447"/>
                          </a:lnTo>
                          <a:lnTo>
                            <a:pt x="3558" y="16099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3" name="Graphic 299">
                    <a:extLst>
                      <a:ext uri="{FF2B5EF4-FFF2-40B4-BE49-F238E27FC236}">
                        <a16:creationId xmlns:a16="http://schemas.microsoft.com/office/drawing/2014/main" id="{C1BBA50A-21C4-DD2D-FEFD-7E533E448705}"/>
                      </a:ext>
                    </a:extLst>
                  </p:cNvPr>
                  <p:cNvGrpSpPr/>
                  <p:nvPr/>
                </p:nvGrpSpPr>
                <p:grpSpPr>
                  <a:xfrm>
                    <a:off x="3351020" y="3174604"/>
                    <a:ext cx="100512" cy="423399"/>
                    <a:chOff x="3351020" y="3174604"/>
                    <a:chExt cx="100512" cy="423399"/>
                  </a:xfrm>
                </p:grpSpPr>
                <p:sp>
                  <p:nvSpPr>
                    <p:cNvPr id="363" name="Freeform: Shape 362">
                      <a:extLst>
                        <a:ext uri="{FF2B5EF4-FFF2-40B4-BE49-F238E27FC236}">
                          <a16:creationId xmlns:a16="http://schemas.microsoft.com/office/drawing/2014/main" id="{A7688822-9955-39DB-CC5C-A787A65F693B}"/>
                        </a:ext>
                      </a:extLst>
                    </p:cNvPr>
                    <p:cNvSpPr/>
                    <p:nvPr/>
                  </p:nvSpPr>
                  <p:spPr>
                    <a:xfrm>
                      <a:off x="3352799" y="3176383"/>
                      <a:ext cx="96954" cy="419841"/>
                    </a:xfrm>
                    <a:custGeom>
                      <a:avLst/>
                      <a:gdLst>
                        <a:gd name="connsiteX0" fmla="*/ 0 w 96954"/>
                        <a:gd name="connsiteY0" fmla="*/ 0 h 419841"/>
                        <a:gd name="connsiteX1" fmla="*/ 96955 w 96954"/>
                        <a:gd name="connsiteY1" fmla="*/ 0 h 419841"/>
                        <a:gd name="connsiteX2" fmla="*/ 96955 w 96954"/>
                        <a:gd name="connsiteY2" fmla="*/ 419841 h 419841"/>
                        <a:gd name="connsiteX3" fmla="*/ 0 w 96954"/>
                        <a:gd name="connsiteY3" fmla="*/ 419841 h 419841"/>
                      </a:gdLst>
                      <a:ahLst/>
                      <a:cxnLst>
                        <a:cxn ang="0">
                          <a:pos x="connsiteX0" y="connsiteY0"/>
                        </a:cxn>
                        <a:cxn ang="0">
                          <a:pos x="connsiteX1" y="connsiteY1"/>
                        </a:cxn>
                        <a:cxn ang="0">
                          <a:pos x="connsiteX2" y="connsiteY2"/>
                        </a:cxn>
                        <a:cxn ang="0">
                          <a:pos x="connsiteX3" y="connsiteY3"/>
                        </a:cxn>
                      </a:cxnLst>
                      <a:rect l="l" t="t" r="r" b="b"/>
                      <a:pathLst>
                        <a:path w="96954" h="419841">
                          <a:moveTo>
                            <a:pt x="0" y="0"/>
                          </a:moveTo>
                          <a:lnTo>
                            <a:pt x="96955" y="0"/>
                          </a:lnTo>
                          <a:lnTo>
                            <a:pt x="96955" y="419841"/>
                          </a:lnTo>
                          <a:lnTo>
                            <a:pt x="0" y="419841"/>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64" name="Freeform: Shape 363">
                      <a:extLst>
                        <a:ext uri="{FF2B5EF4-FFF2-40B4-BE49-F238E27FC236}">
                          <a16:creationId xmlns:a16="http://schemas.microsoft.com/office/drawing/2014/main" id="{E2E794DE-8E3C-B38F-B5ED-37698BBB8645}"/>
                        </a:ext>
                      </a:extLst>
                    </p:cNvPr>
                    <p:cNvSpPr/>
                    <p:nvPr/>
                  </p:nvSpPr>
                  <p:spPr>
                    <a:xfrm>
                      <a:off x="3351020" y="3174604"/>
                      <a:ext cx="100512" cy="423399"/>
                    </a:xfrm>
                    <a:custGeom>
                      <a:avLst/>
                      <a:gdLst>
                        <a:gd name="connsiteX0" fmla="*/ 100513 w 100512"/>
                        <a:gd name="connsiteY0" fmla="*/ 423399 h 423399"/>
                        <a:gd name="connsiteX1" fmla="*/ 0 w 100512"/>
                        <a:gd name="connsiteY1" fmla="*/ 423399 h 423399"/>
                        <a:gd name="connsiteX2" fmla="*/ 0 w 100512"/>
                        <a:gd name="connsiteY2" fmla="*/ 0 h 423399"/>
                        <a:gd name="connsiteX3" fmla="*/ 100513 w 100512"/>
                        <a:gd name="connsiteY3" fmla="*/ 0 h 423399"/>
                        <a:gd name="connsiteX4" fmla="*/ 100513 w 100512"/>
                        <a:gd name="connsiteY4" fmla="*/ 423399 h 423399"/>
                        <a:gd name="connsiteX5" fmla="*/ 3558 w 100512"/>
                        <a:gd name="connsiteY5" fmla="*/ 419841 h 423399"/>
                        <a:gd name="connsiteX6" fmla="*/ 96955 w 100512"/>
                        <a:gd name="connsiteY6" fmla="*/ 419841 h 423399"/>
                        <a:gd name="connsiteX7" fmla="*/ 96955 w 100512"/>
                        <a:gd name="connsiteY7" fmla="*/ 3558 h 423399"/>
                        <a:gd name="connsiteX8" fmla="*/ 3558 w 100512"/>
                        <a:gd name="connsiteY8" fmla="*/ 3558 h 423399"/>
                        <a:gd name="connsiteX9" fmla="*/ 3558 w 100512"/>
                        <a:gd name="connsiteY9" fmla="*/ 419841 h 42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423399">
                          <a:moveTo>
                            <a:pt x="100513" y="423399"/>
                          </a:moveTo>
                          <a:lnTo>
                            <a:pt x="0" y="423399"/>
                          </a:lnTo>
                          <a:lnTo>
                            <a:pt x="0" y="0"/>
                          </a:lnTo>
                          <a:lnTo>
                            <a:pt x="100513" y="0"/>
                          </a:lnTo>
                          <a:lnTo>
                            <a:pt x="100513" y="423399"/>
                          </a:lnTo>
                          <a:close/>
                          <a:moveTo>
                            <a:pt x="3558" y="419841"/>
                          </a:moveTo>
                          <a:lnTo>
                            <a:pt x="96955" y="419841"/>
                          </a:lnTo>
                          <a:lnTo>
                            <a:pt x="96955" y="3558"/>
                          </a:lnTo>
                          <a:lnTo>
                            <a:pt x="3558" y="3558"/>
                          </a:lnTo>
                          <a:lnTo>
                            <a:pt x="3558" y="41984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4" name="Graphic 299">
                    <a:extLst>
                      <a:ext uri="{FF2B5EF4-FFF2-40B4-BE49-F238E27FC236}">
                        <a16:creationId xmlns:a16="http://schemas.microsoft.com/office/drawing/2014/main" id="{014B2F20-2A2C-18C8-902C-B3C3EBDE1266}"/>
                      </a:ext>
                    </a:extLst>
                  </p:cNvPr>
                  <p:cNvGrpSpPr/>
                  <p:nvPr/>
                </p:nvGrpSpPr>
                <p:grpSpPr>
                  <a:xfrm>
                    <a:off x="3351020" y="3262664"/>
                    <a:ext cx="100512" cy="335339"/>
                    <a:chOff x="3351020" y="3262664"/>
                    <a:chExt cx="100512" cy="335339"/>
                  </a:xfrm>
                </p:grpSpPr>
                <p:sp>
                  <p:nvSpPr>
                    <p:cNvPr id="361" name="Freeform: Shape 360">
                      <a:extLst>
                        <a:ext uri="{FF2B5EF4-FFF2-40B4-BE49-F238E27FC236}">
                          <a16:creationId xmlns:a16="http://schemas.microsoft.com/office/drawing/2014/main" id="{293630BF-20F6-ED31-3E99-AECEE30099D6}"/>
                        </a:ext>
                      </a:extLst>
                    </p:cNvPr>
                    <p:cNvSpPr/>
                    <p:nvPr/>
                  </p:nvSpPr>
                  <p:spPr>
                    <a:xfrm>
                      <a:off x="3352799" y="3264443"/>
                      <a:ext cx="96954" cy="331781"/>
                    </a:xfrm>
                    <a:custGeom>
                      <a:avLst/>
                      <a:gdLst>
                        <a:gd name="connsiteX0" fmla="*/ 0 w 96954"/>
                        <a:gd name="connsiteY0" fmla="*/ 0 h 331781"/>
                        <a:gd name="connsiteX1" fmla="*/ 96955 w 96954"/>
                        <a:gd name="connsiteY1" fmla="*/ 0 h 331781"/>
                        <a:gd name="connsiteX2" fmla="*/ 96955 w 96954"/>
                        <a:gd name="connsiteY2" fmla="*/ 331781 h 331781"/>
                        <a:gd name="connsiteX3" fmla="*/ 0 w 96954"/>
                        <a:gd name="connsiteY3" fmla="*/ 331781 h 331781"/>
                      </a:gdLst>
                      <a:ahLst/>
                      <a:cxnLst>
                        <a:cxn ang="0">
                          <a:pos x="connsiteX0" y="connsiteY0"/>
                        </a:cxn>
                        <a:cxn ang="0">
                          <a:pos x="connsiteX1" y="connsiteY1"/>
                        </a:cxn>
                        <a:cxn ang="0">
                          <a:pos x="connsiteX2" y="connsiteY2"/>
                        </a:cxn>
                        <a:cxn ang="0">
                          <a:pos x="connsiteX3" y="connsiteY3"/>
                        </a:cxn>
                      </a:cxnLst>
                      <a:rect l="l" t="t" r="r" b="b"/>
                      <a:pathLst>
                        <a:path w="96954" h="331781">
                          <a:moveTo>
                            <a:pt x="0" y="0"/>
                          </a:moveTo>
                          <a:lnTo>
                            <a:pt x="96955" y="0"/>
                          </a:lnTo>
                          <a:lnTo>
                            <a:pt x="96955" y="331781"/>
                          </a:lnTo>
                          <a:lnTo>
                            <a:pt x="0" y="331781"/>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62" name="Freeform: Shape 361">
                      <a:extLst>
                        <a:ext uri="{FF2B5EF4-FFF2-40B4-BE49-F238E27FC236}">
                          <a16:creationId xmlns:a16="http://schemas.microsoft.com/office/drawing/2014/main" id="{D66EF80B-D481-F68A-C909-65AA437E1614}"/>
                        </a:ext>
                      </a:extLst>
                    </p:cNvPr>
                    <p:cNvSpPr/>
                    <p:nvPr/>
                  </p:nvSpPr>
                  <p:spPr>
                    <a:xfrm>
                      <a:off x="3351020" y="3262664"/>
                      <a:ext cx="100512" cy="335339"/>
                    </a:xfrm>
                    <a:custGeom>
                      <a:avLst/>
                      <a:gdLst>
                        <a:gd name="connsiteX0" fmla="*/ 100513 w 100512"/>
                        <a:gd name="connsiteY0" fmla="*/ 335339 h 335339"/>
                        <a:gd name="connsiteX1" fmla="*/ 0 w 100512"/>
                        <a:gd name="connsiteY1" fmla="*/ 335339 h 335339"/>
                        <a:gd name="connsiteX2" fmla="*/ 0 w 100512"/>
                        <a:gd name="connsiteY2" fmla="*/ 0 h 335339"/>
                        <a:gd name="connsiteX3" fmla="*/ 100513 w 100512"/>
                        <a:gd name="connsiteY3" fmla="*/ 0 h 335339"/>
                        <a:gd name="connsiteX4" fmla="*/ 100513 w 100512"/>
                        <a:gd name="connsiteY4" fmla="*/ 335339 h 335339"/>
                        <a:gd name="connsiteX5" fmla="*/ 3558 w 100512"/>
                        <a:gd name="connsiteY5" fmla="*/ 331782 h 335339"/>
                        <a:gd name="connsiteX6" fmla="*/ 96955 w 100512"/>
                        <a:gd name="connsiteY6" fmla="*/ 331782 h 335339"/>
                        <a:gd name="connsiteX7" fmla="*/ 96955 w 100512"/>
                        <a:gd name="connsiteY7" fmla="*/ 3558 h 335339"/>
                        <a:gd name="connsiteX8" fmla="*/ 3558 w 100512"/>
                        <a:gd name="connsiteY8" fmla="*/ 3558 h 335339"/>
                        <a:gd name="connsiteX9" fmla="*/ 3558 w 100512"/>
                        <a:gd name="connsiteY9" fmla="*/ 331782 h 33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335339">
                          <a:moveTo>
                            <a:pt x="100513" y="335339"/>
                          </a:moveTo>
                          <a:lnTo>
                            <a:pt x="0" y="335339"/>
                          </a:lnTo>
                          <a:lnTo>
                            <a:pt x="0" y="0"/>
                          </a:lnTo>
                          <a:lnTo>
                            <a:pt x="100513" y="0"/>
                          </a:lnTo>
                          <a:lnTo>
                            <a:pt x="100513" y="335339"/>
                          </a:lnTo>
                          <a:close/>
                          <a:moveTo>
                            <a:pt x="3558" y="331782"/>
                          </a:moveTo>
                          <a:lnTo>
                            <a:pt x="96955" y="331782"/>
                          </a:lnTo>
                          <a:lnTo>
                            <a:pt x="96955" y="3558"/>
                          </a:lnTo>
                          <a:lnTo>
                            <a:pt x="3558" y="3558"/>
                          </a:lnTo>
                          <a:lnTo>
                            <a:pt x="3558" y="33178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5" name="Graphic 299">
                    <a:extLst>
                      <a:ext uri="{FF2B5EF4-FFF2-40B4-BE49-F238E27FC236}">
                        <a16:creationId xmlns:a16="http://schemas.microsoft.com/office/drawing/2014/main" id="{4E1768E8-838A-E49B-67AE-37391F992F82}"/>
                      </a:ext>
                    </a:extLst>
                  </p:cNvPr>
                  <p:cNvGrpSpPr/>
                  <p:nvPr/>
                </p:nvGrpSpPr>
                <p:grpSpPr>
                  <a:xfrm>
                    <a:off x="3528919" y="3013606"/>
                    <a:ext cx="100512" cy="584397"/>
                    <a:chOff x="3528919" y="3013606"/>
                    <a:chExt cx="100512" cy="584397"/>
                  </a:xfrm>
                </p:grpSpPr>
                <p:sp>
                  <p:nvSpPr>
                    <p:cNvPr id="359" name="Freeform: Shape 358">
                      <a:extLst>
                        <a:ext uri="{FF2B5EF4-FFF2-40B4-BE49-F238E27FC236}">
                          <a16:creationId xmlns:a16="http://schemas.microsoft.com/office/drawing/2014/main" id="{DFA18575-02E2-4771-CAC5-9A1A5D7A86CD}"/>
                        </a:ext>
                      </a:extLst>
                    </p:cNvPr>
                    <p:cNvSpPr/>
                    <p:nvPr/>
                  </p:nvSpPr>
                  <p:spPr>
                    <a:xfrm>
                      <a:off x="3529808" y="3015385"/>
                      <a:ext cx="96954" cy="580839"/>
                    </a:xfrm>
                    <a:custGeom>
                      <a:avLst/>
                      <a:gdLst>
                        <a:gd name="connsiteX0" fmla="*/ 0 w 96954"/>
                        <a:gd name="connsiteY0" fmla="*/ 0 h 580839"/>
                        <a:gd name="connsiteX1" fmla="*/ 96955 w 96954"/>
                        <a:gd name="connsiteY1" fmla="*/ 0 h 580839"/>
                        <a:gd name="connsiteX2" fmla="*/ 96955 w 96954"/>
                        <a:gd name="connsiteY2" fmla="*/ 580840 h 580839"/>
                        <a:gd name="connsiteX3" fmla="*/ 0 w 96954"/>
                        <a:gd name="connsiteY3" fmla="*/ 580840 h 580839"/>
                      </a:gdLst>
                      <a:ahLst/>
                      <a:cxnLst>
                        <a:cxn ang="0">
                          <a:pos x="connsiteX0" y="connsiteY0"/>
                        </a:cxn>
                        <a:cxn ang="0">
                          <a:pos x="connsiteX1" y="connsiteY1"/>
                        </a:cxn>
                        <a:cxn ang="0">
                          <a:pos x="connsiteX2" y="connsiteY2"/>
                        </a:cxn>
                        <a:cxn ang="0">
                          <a:pos x="connsiteX3" y="connsiteY3"/>
                        </a:cxn>
                      </a:cxnLst>
                      <a:rect l="l" t="t" r="r" b="b"/>
                      <a:pathLst>
                        <a:path w="96954" h="580839">
                          <a:moveTo>
                            <a:pt x="0" y="0"/>
                          </a:moveTo>
                          <a:lnTo>
                            <a:pt x="96955" y="0"/>
                          </a:lnTo>
                          <a:lnTo>
                            <a:pt x="96955" y="580840"/>
                          </a:lnTo>
                          <a:lnTo>
                            <a:pt x="0" y="58084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60" name="Freeform: Shape 359">
                      <a:extLst>
                        <a:ext uri="{FF2B5EF4-FFF2-40B4-BE49-F238E27FC236}">
                          <a16:creationId xmlns:a16="http://schemas.microsoft.com/office/drawing/2014/main" id="{3D09683A-AAC7-1AC6-3762-6D60B8E9E37C}"/>
                        </a:ext>
                      </a:extLst>
                    </p:cNvPr>
                    <p:cNvSpPr/>
                    <p:nvPr/>
                  </p:nvSpPr>
                  <p:spPr>
                    <a:xfrm>
                      <a:off x="3528919" y="3013606"/>
                      <a:ext cx="100512" cy="584397"/>
                    </a:xfrm>
                    <a:custGeom>
                      <a:avLst/>
                      <a:gdLst>
                        <a:gd name="connsiteX0" fmla="*/ 100513 w 100512"/>
                        <a:gd name="connsiteY0" fmla="*/ 584398 h 584397"/>
                        <a:gd name="connsiteX1" fmla="*/ 0 w 100512"/>
                        <a:gd name="connsiteY1" fmla="*/ 584398 h 584397"/>
                        <a:gd name="connsiteX2" fmla="*/ 0 w 100512"/>
                        <a:gd name="connsiteY2" fmla="*/ 0 h 584397"/>
                        <a:gd name="connsiteX3" fmla="*/ 100513 w 100512"/>
                        <a:gd name="connsiteY3" fmla="*/ 0 h 584397"/>
                        <a:gd name="connsiteX4" fmla="*/ 100513 w 100512"/>
                        <a:gd name="connsiteY4" fmla="*/ 584398 h 584397"/>
                        <a:gd name="connsiteX5" fmla="*/ 2669 w 100512"/>
                        <a:gd name="connsiteY5" fmla="*/ 580840 h 584397"/>
                        <a:gd name="connsiteX6" fmla="*/ 96066 w 100512"/>
                        <a:gd name="connsiteY6" fmla="*/ 580840 h 584397"/>
                        <a:gd name="connsiteX7" fmla="*/ 96066 w 100512"/>
                        <a:gd name="connsiteY7" fmla="*/ 3558 h 584397"/>
                        <a:gd name="connsiteX8" fmla="*/ 2669 w 100512"/>
                        <a:gd name="connsiteY8" fmla="*/ 3558 h 584397"/>
                        <a:gd name="connsiteX9" fmla="*/ 2669 w 100512"/>
                        <a:gd name="connsiteY9" fmla="*/ 580840 h 58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584397">
                          <a:moveTo>
                            <a:pt x="100513" y="584398"/>
                          </a:moveTo>
                          <a:lnTo>
                            <a:pt x="0" y="584398"/>
                          </a:lnTo>
                          <a:lnTo>
                            <a:pt x="0" y="0"/>
                          </a:lnTo>
                          <a:lnTo>
                            <a:pt x="100513" y="0"/>
                          </a:lnTo>
                          <a:lnTo>
                            <a:pt x="100513" y="584398"/>
                          </a:lnTo>
                          <a:close/>
                          <a:moveTo>
                            <a:pt x="2669" y="580840"/>
                          </a:moveTo>
                          <a:lnTo>
                            <a:pt x="96066" y="580840"/>
                          </a:lnTo>
                          <a:lnTo>
                            <a:pt x="96066" y="3558"/>
                          </a:lnTo>
                          <a:lnTo>
                            <a:pt x="2669" y="3558"/>
                          </a:lnTo>
                          <a:lnTo>
                            <a:pt x="2669" y="58084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356" name="Graphic 299">
                    <a:extLst>
                      <a:ext uri="{FF2B5EF4-FFF2-40B4-BE49-F238E27FC236}">
                        <a16:creationId xmlns:a16="http://schemas.microsoft.com/office/drawing/2014/main" id="{8DBEE5DA-0169-6536-39C7-3AC9CACB1E58}"/>
                      </a:ext>
                    </a:extLst>
                  </p:cNvPr>
                  <p:cNvGrpSpPr/>
                  <p:nvPr/>
                </p:nvGrpSpPr>
                <p:grpSpPr>
                  <a:xfrm>
                    <a:off x="3528919" y="3178162"/>
                    <a:ext cx="100512" cy="419841"/>
                    <a:chOff x="3528919" y="3178162"/>
                    <a:chExt cx="100512" cy="419841"/>
                  </a:xfrm>
                </p:grpSpPr>
                <p:sp>
                  <p:nvSpPr>
                    <p:cNvPr id="357" name="Freeform: Shape 356">
                      <a:extLst>
                        <a:ext uri="{FF2B5EF4-FFF2-40B4-BE49-F238E27FC236}">
                          <a16:creationId xmlns:a16="http://schemas.microsoft.com/office/drawing/2014/main" id="{D53E9D99-0B07-7126-1EA2-19B66B48A07D}"/>
                        </a:ext>
                      </a:extLst>
                    </p:cNvPr>
                    <p:cNvSpPr/>
                    <p:nvPr/>
                  </p:nvSpPr>
                  <p:spPr>
                    <a:xfrm>
                      <a:off x="3529808" y="3179052"/>
                      <a:ext cx="96954" cy="416283"/>
                    </a:xfrm>
                    <a:custGeom>
                      <a:avLst/>
                      <a:gdLst>
                        <a:gd name="connsiteX0" fmla="*/ 0 w 96954"/>
                        <a:gd name="connsiteY0" fmla="*/ 0 h 416283"/>
                        <a:gd name="connsiteX1" fmla="*/ 96955 w 96954"/>
                        <a:gd name="connsiteY1" fmla="*/ 0 h 416283"/>
                        <a:gd name="connsiteX2" fmla="*/ 96955 w 96954"/>
                        <a:gd name="connsiteY2" fmla="*/ 416283 h 416283"/>
                        <a:gd name="connsiteX3" fmla="*/ 0 w 96954"/>
                        <a:gd name="connsiteY3" fmla="*/ 416283 h 416283"/>
                      </a:gdLst>
                      <a:ahLst/>
                      <a:cxnLst>
                        <a:cxn ang="0">
                          <a:pos x="connsiteX0" y="connsiteY0"/>
                        </a:cxn>
                        <a:cxn ang="0">
                          <a:pos x="connsiteX1" y="connsiteY1"/>
                        </a:cxn>
                        <a:cxn ang="0">
                          <a:pos x="connsiteX2" y="connsiteY2"/>
                        </a:cxn>
                        <a:cxn ang="0">
                          <a:pos x="connsiteX3" y="connsiteY3"/>
                        </a:cxn>
                      </a:cxnLst>
                      <a:rect l="l" t="t" r="r" b="b"/>
                      <a:pathLst>
                        <a:path w="96954" h="416283">
                          <a:moveTo>
                            <a:pt x="0" y="0"/>
                          </a:moveTo>
                          <a:lnTo>
                            <a:pt x="96955" y="0"/>
                          </a:lnTo>
                          <a:lnTo>
                            <a:pt x="96955" y="416283"/>
                          </a:lnTo>
                          <a:lnTo>
                            <a:pt x="0" y="416283"/>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58" name="Freeform: Shape 357">
                      <a:extLst>
                        <a:ext uri="{FF2B5EF4-FFF2-40B4-BE49-F238E27FC236}">
                          <a16:creationId xmlns:a16="http://schemas.microsoft.com/office/drawing/2014/main" id="{6451D954-F718-5571-5560-90543EBEBA23}"/>
                        </a:ext>
                      </a:extLst>
                    </p:cNvPr>
                    <p:cNvSpPr/>
                    <p:nvPr/>
                  </p:nvSpPr>
                  <p:spPr>
                    <a:xfrm>
                      <a:off x="3528919" y="3178162"/>
                      <a:ext cx="100512" cy="419841"/>
                    </a:xfrm>
                    <a:custGeom>
                      <a:avLst/>
                      <a:gdLst>
                        <a:gd name="connsiteX0" fmla="*/ 100513 w 100512"/>
                        <a:gd name="connsiteY0" fmla="*/ 419841 h 419841"/>
                        <a:gd name="connsiteX1" fmla="*/ 0 w 100512"/>
                        <a:gd name="connsiteY1" fmla="*/ 419841 h 419841"/>
                        <a:gd name="connsiteX2" fmla="*/ 0 w 100512"/>
                        <a:gd name="connsiteY2" fmla="*/ 0 h 419841"/>
                        <a:gd name="connsiteX3" fmla="*/ 100513 w 100512"/>
                        <a:gd name="connsiteY3" fmla="*/ 0 h 419841"/>
                        <a:gd name="connsiteX4" fmla="*/ 100513 w 100512"/>
                        <a:gd name="connsiteY4" fmla="*/ 419841 h 419841"/>
                        <a:gd name="connsiteX5" fmla="*/ 2669 w 100512"/>
                        <a:gd name="connsiteY5" fmla="*/ 416283 h 419841"/>
                        <a:gd name="connsiteX6" fmla="*/ 96066 w 100512"/>
                        <a:gd name="connsiteY6" fmla="*/ 416283 h 419841"/>
                        <a:gd name="connsiteX7" fmla="*/ 96066 w 100512"/>
                        <a:gd name="connsiteY7" fmla="*/ 3558 h 419841"/>
                        <a:gd name="connsiteX8" fmla="*/ 2669 w 100512"/>
                        <a:gd name="connsiteY8" fmla="*/ 3558 h 419841"/>
                        <a:gd name="connsiteX9" fmla="*/ 2669 w 100512"/>
                        <a:gd name="connsiteY9" fmla="*/ 416283 h 419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12" h="419841">
                          <a:moveTo>
                            <a:pt x="100513" y="419841"/>
                          </a:moveTo>
                          <a:lnTo>
                            <a:pt x="0" y="419841"/>
                          </a:lnTo>
                          <a:lnTo>
                            <a:pt x="0" y="0"/>
                          </a:lnTo>
                          <a:lnTo>
                            <a:pt x="100513" y="0"/>
                          </a:lnTo>
                          <a:lnTo>
                            <a:pt x="100513" y="419841"/>
                          </a:lnTo>
                          <a:close/>
                          <a:moveTo>
                            <a:pt x="2669" y="416283"/>
                          </a:moveTo>
                          <a:lnTo>
                            <a:pt x="96066" y="416283"/>
                          </a:lnTo>
                          <a:lnTo>
                            <a:pt x="96066" y="3558"/>
                          </a:lnTo>
                          <a:lnTo>
                            <a:pt x="2669" y="3558"/>
                          </a:lnTo>
                          <a:lnTo>
                            <a:pt x="2669" y="41628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336" name="Graphic 299">
                <a:extLst>
                  <a:ext uri="{FF2B5EF4-FFF2-40B4-BE49-F238E27FC236}">
                    <a16:creationId xmlns:a16="http://schemas.microsoft.com/office/drawing/2014/main" id="{F1D3DC6B-4E96-5CED-3EBE-3F1DE62B3B2D}"/>
                  </a:ext>
                </a:extLst>
              </p:cNvPr>
              <p:cNvGrpSpPr/>
              <p:nvPr/>
            </p:nvGrpSpPr>
            <p:grpSpPr>
              <a:xfrm>
                <a:off x="2334328" y="2363386"/>
                <a:ext cx="859251" cy="411835"/>
                <a:chOff x="2334328" y="2363386"/>
                <a:chExt cx="859251" cy="411835"/>
              </a:xfrm>
              <a:solidFill>
                <a:srgbClr val="1D1A2F"/>
              </a:solidFill>
            </p:grpSpPr>
            <p:sp>
              <p:nvSpPr>
                <p:cNvPr id="337" name="Freeform: Shape 336">
                  <a:extLst>
                    <a:ext uri="{FF2B5EF4-FFF2-40B4-BE49-F238E27FC236}">
                      <a16:creationId xmlns:a16="http://schemas.microsoft.com/office/drawing/2014/main" id="{58E2818D-FECB-0A40-8671-1628D35C9249}"/>
                    </a:ext>
                  </a:extLst>
                </p:cNvPr>
                <p:cNvSpPr/>
                <p:nvPr/>
              </p:nvSpPr>
              <p:spPr>
                <a:xfrm>
                  <a:off x="2345892" y="2549290"/>
                  <a:ext cx="379814" cy="30242"/>
                </a:xfrm>
                <a:custGeom>
                  <a:avLst/>
                  <a:gdLst>
                    <a:gd name="connsiteX0" fmla="*/ 379814 w 379814"/>
                    <a:gd name="connsiteY0" fmla="*/ 0 h 30242"/>
                    <a:gd name="connsiteX1" fmla="*/ 379814 w 379814"/>
                    <a:gd name="connsiteY1" fmla="*/ 30243 h 30242"/>
                    <a:gd name="connsiteX2" fmla="*/ 0 w 379814"/>
                    <a:gd name="connsiteY2" fmla="*/ 30243 h 30242"/>
                    <a:gd name="connsiteX3" fmla="*/ 0 w 379814"/>
                    <a:gd name="connsiteY3" fmla="*/ 0 h 30242"/>
                  </a:gdLst>
                  <a:ahLst/>
                  <a:cxnLst>
                    <a:cxn ang="0">
                      <a:pos x="connsiteX0" y="connsiteY0"/>
                    </a:cxn>
                    <a:cxn ang="0">
                      <a:pos x="connsiteX1" y="connsiteY1"/>
                    </a:cxn>
                    <a:cxn ang="0">
                      <a:pos x="connsiteX2" y="connsiteY2"/>
                    </a:cxn>
                    <a:cxn ang="0">
                      <a:pos x="connsiteX3" y="connsiteY3"/>
                    </a:cxn>
                  </a:cxnLst>
                  <a:rect l="l" t="t" r="r" b="b"/>
                  <a:pathLst>
                    <a:path w="379814" h="30242">
                      <a:moveTo>
                        <a:pt x="379814" y="0"/>
                      </a:moveTo>
                      <a:lnTo>
                        <a:pt x="379814" y="30243"/>
                      </a:lnTo>
                      <a:lnTo>
                        <a:pt x="0" y="30243"/>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38" name="Freeform: Shape 337">
                  <a:extLst>
                    <a:ext uri="{FF2B5EF4-FFF2-40B4-BE49-F238E27FC236}">
                      <a16:creationId xmlns:a16="http://schemas.microsoft.com/office/drawing/2014/main" id="{F5391828-97D4-F9AB-2FCB-25B2CF89172C}"/>
                    </a:ext>
                  </a:extLst>
                </p:cNvPr>
                <p:cNvSpPr/>
                <p:nvPr/>
              </p:nvSpPr>
              <p:spPr>
                <a:xfrm>
                  <a:off x="2569155" y="2455893"/>
                  <a:ext cx="618198" cy="31132"/>
                </a:xfrm>
                <a:custGeom>
                  <a:avLst/>
                  <a:gdLst>
                    <a:gd name="connsiteX0" fmla="*/ 617309 w 618198"/>
                    <a:gd name="connsiteY0" fmla="*/ 0 h 31132"/>
                    <a:gd name="connsiteX1" fmla="*/ 618198 w 618198"/>
                    <a:gd name="connsiteY1" fmla="*/ 31132 h 31132"/>
                    <a:gd name="connsiteX2" fmla="*/ 890 w 618198"/>
                    <a:gd name="connsiteY2" fmla="*/ 31132 h 31132"/>
                    <a:gd name="connsiteX3" fmla="*/ 0 w 618198"/>
                    <a:gd name="connsiteY3" fmla="*/ 0 h 31132"/>
                  </a:gdLst>
                  <a:ahLst/>
                  <a:cxnLst>
                    <a:cxn ang="0">
                      <a:pos x="connsiteX0" y="connsiteY0"/>
                    </a:cxn>
                    <a:cxn ang="0">
                      <a:pos x="connsiteX1" y="connsiteY1"/>
                    </a:cxn>
                    <a:cxn ang="0">
                      <a:pos x="connsiteX2" y="connsiteY2"/>
                    </a:cxn>
                    <a:cxn ang="0">
                      <a:pos x="connsiteX3" y="connsiteY3"/>
                    </a:cxn>
                  </a:cxnLst>
                  <a:rect l="l" t="t" r="r" b="b"/>
                  <a:pathLst>
                    <a:path w="618198" h="31132">
                      <a:moveTo>
                        <a:pt x="617309" y="0"/>
                      </a:moveTo>
                      <a:lnTo>
                        <a:pt x="618198" y="31132"/>
                      </a:lnTo>
                      <a:lnTo>
                        <a:pt x="890" y="3113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39" name="Freeform: Shape 338">
                  <a:extLst>
                    <a:ext uri="{FF2B5EF4-FFF2-40B4-BE49-F238E27FC236}">
                      <a16:creationId xmlns:a16="http://schemas.microsoft.com/office/drawing/2014/main" id="{B83B2AD8-3DEA-A2DA-7B6C-47A5D8AB0145}"/>
                    </a:ext>
                  </a:extLst>
                </p:cNvPr>
                <p:cNvSpPr/>
                <p:nvPr/>
              </p:nvSpPr>
              <p:spPr>
                <a:xfrm>
                  <a:off x="2341444" y="2455893"/>
                  <a:ext cx="157440" cy="31132"/>
                </a:xfrm>
                <a:custGeom>
                  <a:avLst/>
                  <a:gdLst>
                    <a:gd name="connsiteX0" fmla="*/ 157441 w 157440"/>
                    <a:gd name="connsiteY0" fmla="*/ 0 h 31132"/>
                    <a:gd name="connsiteX1" fmla="*/ 157441 w 157440"/>
                    <a:gd name="connsiteY1" fmla="*/ 31132 h 31132"/>
                    <a:gd name="connsiteX2" fmla="*/ 890 w 157440"/>
                    <a:gd name="connsiteY2" fmla="*/ 31132 h 31132"/>
                    <a:gd name="connsiteX3" fmla="*/ 0 w 157440"/>
                    <a:gd name="connsiteY3" fmla="*/ 0 h 31132"/>
                  </a:gdLst>
                  <a:ahLst/>
                  <a:cxnLst>
                    <a:cxn ang="0">
                      <a:pos x="connsiteX0" y="connsiteY0"/>
                    </a:cxn>
                    <a:cxn ang="0">
                      <a:pos x="connsiteX1" y="connsiteY1"/>
                    </a:cxn>
                    <a:cxn ang="0">
                      <a:pos x="connsiteX2" y="connsiteY2"/>
                    </a:cxn>
                    <a:cxn ang="0">
                      <a:pos x="connsiteX3" y="connsiteY3"/>
                    </a:cxn>
                  </a:cxnLst>
                  <a:rect l="l" t="t" r="r" b="b"/>
                  <a:pathLst>
                    <a:path w="157440" h="31132">
                      <a:moveTo>
                        <a:pt x="157441" y="0"/>
                      </a:moveTo>
                      <a:lnTo>
                        <a:pt x="157441" y="31132"/>
                      </a:lnTo>
                      <a:lnTo>
                        <a:pt x="890" y="3113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40" name="Freeform: Shape 339">
                  <a:extLst>
                    <a:ext uri="{FF2B5EF4-FFF2-40B4-BE49-F238E27FC236}">
                      <a16:creationId xmlns:a16="http://schemas.microsoft.com/office/drawing/2014/main" id="{7F5341D7-F1F8-56FB-3543-1C52184CCA43}"/>
                    </a:ext>
                  </a:extLst>
                </p:cNvPr>
                <p:cNvSpPr/>
                <p:nvPr/>
              </p:nvSpPr>
              <p:spPr>
                <a:xfrm>
                  <a:off x="2352118" y="2744979"/>
                  <a:ext cx="379813" cy="30242"/>
                </a:xfrm>
                <a:custGeom>
                  <a:avLst/>
                  <a:gdLst>
                    <a:gd name="connsiteX0" fmla="*/ 379814 w 379813"/>
                    <a:gd name="connsiteY0" fmla="*/ 0 h 30242"/>
                    <a:gd name="connsiteX1" fmla="*/ 379814 w 379813"/>
                    <a:gd name="connsiteY1" fmla="*/ 30243 h 30242"/>
                    <a:gd name="connsiteX2" fmla="*/ 0 w 379813"/>
                    <a:gd name="connsiteY2" fmla="*/ 30243 h 30242"/>
                    <a:gd name="connsiteX3" fmla="*/ 0 w 379813"/>
                    <a:gd name="connsiteY3" fmla="*/ 0 h 30242"/>
                  </a:gdLst>
                  <a:ahLst/>
                  <a:cxnLst>
                    <a:cxn ang="0">
                      <a:pos x="connsiteX0" y="connsiteY0"/>
                    </a:cxn>
                    <a:cxn ang="0">
                      <a:pos x="connsiteX1" y="connsiteY1"/>
                    </a:cxn>
                    <a:cxn ang="0">
                      <a:pos x="connsiteX2" y="connsiteY2"/>
                    </a:cxn>
                    <a:cxn ang="0">
                      <a:pos x="connsiteX3" y="connsiteY3"/>
                    </a:cxn>
                  </a:cxnLst>
                  <a:rect l="l" t="t" r="r" b="b"/>
                  <a:pathLst>
                    <a:path w="379813" h="30242">
                      <a:moveTo>
                        <a:pt x="379814" y="0"/>
                      </a:moveTo>
                      <a:lnTo>
                        <a:pt x="379814" y="30243"/>
                      </a:lnTo>
                      <a:lnTo>
                        <a:pt x="0" y="30243"/>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41" name="Freeform: Shape 340">
                  <a:extLst>
                    <a:ext uri="{FF2B5EF4-FFF2-40B4-BE49-F238E27FC236}">
                      <a16:creationId xmlns:a16="http://schemas.microsoft.com/office/drawing/2014/main" id="{B4C196FF-0ADF-7948-18E6-5C53F00F6717}"/>
                    </a:ext>
                  </a:extLst>
                </p:cNvPr>
                <p:cNvSpPr/>
                <p:nvPr/>
              </p:nvSpPr>
              <p:spPr>
                <a:xfrm>
                  <a:off x="2575381" y="2651582"/>
                  <a:ext cx="618198" cy="31132"/>
                </a:xfrm>
                <a:custGeom>
                  <a:avLst/>
                  <a:gdLst>
                    <a:gd name="connsiteX0" fmla="*/ 617309 w 618198"/>
                    <a:gd name="connsiteY0" fmla="*/ 0 h 31132"/>
                    <a:gd name="connsiteX1" fmla="*/ 618198 w 618198"/>
                    <a:gd name="connsiteY1" fmla="*/ 31132 h 31132"/>
                    <a:gd name="connsiteX2" fmla="*/ 890 w 618198"/>
                    <a:gd name="connsiteY2" fmla="*/ 31132 h 31132"/>
                    <a:gd name="connsiteX3" fmla="*/ 0 w 618198"/>
                    <a:gd name="connsiteY3" fmla="*/ 0 h 31132"/>
                  </a:gdLst>
                  <a:ahLst/>
                  <a:cxnLst>
                    <a:cxn ang="0">
                      <a:pos x="connsiteX0" y="connsiteY0"/>
                    </a:cxn>
                    <a:cxn ang="0">
                      <a:pos x="connsiteX1" y="connsiteY1"/>
                    </a:cxn>
                    <a:cxn ang="0">
                      <a:pos x="connsiteX2" y="connsiteY2"/>
                    </a:cxn>
                    <a:cxn ang="0">
                      <a:pos x="connsiteX3" y="connsiteY3"/>
                    </a:cxn>
                  </a:cxnLst>
                  <a:rect l="l" t="t" r="r" b="b"/>
                  <a:pathLst>
                    <a:path w="618198" h="31132">
                      <a:moveTo>
                        <a:pt x="617309" y="0"/>
                      </a:moveTo>
                      <a:lnTo>
                        <a:pt x="618198" y="31132"/>
                      </a:lnTo>
                      <a:lnTo>
                        <a:pt x="890" y="3113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42" name="Freeform: Shape 341">
                  <a:extLst>
                    <a:ext uri="{FF2B5EF4-FFF2-40B4-BE49-F238E27FC236}">
                      <a16:creationId xmlns:a16="http://schemas.microsoft.com/office/drawing/2014/main" id="{66E38F69-2CAE-4159-A853-34B965603EF0}"/>
                    </a:ext>
                  </a:extLst>
                </p:cNvPr>
                <p:cNvSpPr/>
                <p:nvPr/>
              </p:nvSpPr>
              <p:spPr>
                <a:xfrm>
                  <a:off x="2347671" y="2651582"/>
                  <a:ext cx="157440" cy="31132"/>
                </a:xfrm>
                <a:custGeom>
                  <a:avLst/>
                  <a:gdLst>
                    <a:gd name="connsiteX0" fmla="*/ 157440 w 157440"/>
                    <a:gd name="connsiteY0" fmla="*/ 0 h 31132"/>
                    <a:gd name="connsiteX1" fmla="*/ 157440 w 157440"/>
                    <a:gd name="connsiteY1" fmla="*/ 31132 h 31132"/>
                    <a:gd name="connsiteX2" fmla="*/ 889 w 157440"/>
                    <a:gd name="connsiteY2" fmla="*/ 31132 h 31132"/>
                    <a:gd name="connsiteX3" fmla="*/ 0 w 157440"/>
                    <a:gd name="connsiteY3" fmla="*/ 0 h 31132"/>
                  </a:gdLst>
                  <a:ahLst/>
                  <a:cxnLst>
                    <a:cxn ang="0">
                      <a:pos x="connsiteX0" y="connsiteY0"/>
                    </a:cxn>
                    <a:cxn ang="0">
                      <a:pos x="connsiteX1" y="connsiteY1"/>
                    </a:cxn>
                    <a:cxn ang="0">
                      <a:pos x="connsiteX2" y="connsiteY2"/>
                    </a:cxn>
                    <a:cxn ang="0">
                      <a:pos x="connsiteX3" y="connsiteY3"/>
                    </a:cxn>
                  </a:cxnLst>
                  <a:rect l="l" t="t" r="r" b="b"/>
                  <a:pathLst>
                    <a:path w="157440" h="31132">
                      <a:moveTo>
                        <a:pt x="157440" y="0"/>
                      </a:moveTo>
                      <a:lnTo>
                        <a:pt x="157440" y="31132"/>
                      </a:lnTo>
                      <a:lnTo>
                        <a:pt x="889" y="3113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43" name="Freeform: Shape 342">
                  <a:extLst>
                    <a:ext uri="{FF2B5EF4-FFF2-40B4-BE49-F238E27FC236}">
                      <a16:creationId xmlns:a16="http://schemas.microsoft.com/office/drawing/2014/main" id="{8CBEA562-CF24-D3A1-93E5-C14792E1B7B8}"/>
                    </a:ext>
                  </a:extLst>
                </p:cNvPr>
                <p:cNvSpPr/>
                <p:nvPr/>
              </p:nvSpPr>
              <p:spPr>
                <a:xfrm>
                  <a:off x="2334328" y="2363386"/>
                  <a:ext cx="314880" cy="30242"/>
                </a:xfrm>
                <a:custGeom>
                  <a:avLst/>
                  <a:gdLst>
                    <a:gd name="connsiteX0" fmla="*/ 314881 w 314880"/>
                    <a:gd name="connsiteY0" fmla="*/ 0 h 30242"/>
                    <a:gd name="connsiteX1" fmla="*/ 313991 w 314880"/>
                    <a:gd name="connsiteY1" fmla="*/ 30243 h 30242"/>
                    <a:gd name="connsiteX2" fmla="*/ 889 w 314880"/>
                    <a:gd name="connsiteY2" fmla="*/ 30243 h 30242"/>
                    <a:gd name="connsiteX3" fmla="*/ 0 w 314880"/>
                    <a:gd name="connsiteY3" fmla="*/ 0 h 30242"/>
                  </a:gdLst>
                  <a:ahLst/>
                  <a:cxnLst>
                    <a:cxn ang="0">
                      <a:pos x="connsiteX0" y="connsiteY0"/>
                    </a:cxn>
                    <a:cxn ang="0">
                      <a:pos x="connsiteX1" y="connsiteY1"/>
                    </a:cxn>
                    <a:cxn ang="0">
                      <a:pos x="connsiteX2" y="connsiteY2"/>
                    </a:cxn>
                    <a:cxn ang="0">
                      <a:pos x="connsiteX3" y="connsiteY3"/>
                    </a:cxn>
                  </a:cxnLst>
                  <a:rect l="l" t="t" r="r" b="b"/>
                  <a:pathLst>
                    <a:path w="314880" h="30242">
                      <a:moveTo>
                        <a:pt x="314881" y="0"/>
                      </a:moveTo>
                      <a:lnTo>
                        <a:pt x="313991" y="30243"/>
                      </a:lnTo>
                      <a:lnTo>
                        <a:pt x="889" y="30243"/>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44" name="Freeform: Shape 343">
                  <a:extLst>
                    <a:ext uri="{FF2B5EF4-FFF2-40B4-BE49-F238E27FC236}">
                      <a16:creationId xmlns:a16="http://schemas.microsoft.com/office/drawing/2014/main" id="{04AFDB83-6D5B-5FAF-8171-43B64564B775}"/>
                    </a:ext>
                  </a:extLst>
                </p:cNvPr>
                <p:cNvSpPr/>
                <p:nvPr/>
              </p:nvSpPr>
              <p:spPr>
                <a:xfrm>
                  <a:off x="2712363" y="2363386"/>
                  <a:ext cx="308654" cy="30242"/>
                </a:xfrm>
                <a:custGeom>
                  <a:avLst/>
                  <a:gdLst>
                    <a:gd name="connsiteX0" fmla="*/ 307765 w 308654"/>
                    <a:gd name="connsiteY0" fmla="*/ 0 h 30242"/>
                    <a:gd name="connsiteX1" fmla="*/ 308654 w 308654"/>
                    <a:gd name="connsiteY1" fmla="*/ 30243 h 30242"/>
                    <a:gd name="connsiteX2" fmla="*/ 0 w 308654"/>
                    <a:gd name="connsiteY2" fmla="*/ 30243 h 30242"/>
                    <a:gd name="connsiteX3" fmla="*/ 0 w 308654"/>
                    <a:gd name="connsiteY3" fmla="*/ 0 h 30242"/>
                  </a:gdLst>
                  <a:ahLst/>
                  <a:cxnLst>
                    <a:cxn ang="0">
                      <a:pos x="connsiteX0" y="connsiteY0"/>
                    </a:cxn>
                    <a:cxn ang="0">
                      <a:pos x="connsiteX1" y="connsiteY1"/>
                    </a:cxn>
                    <a:cxn ang="0">
                      <a:pos x="connsiteX2" y="connsiteY2"/>
                    </a:cxn>
                    <a:cxn ang="0">
                      <a:pos x="connsiteX3" y="connsiteY3"/>
                    </a:cxn>
                  </a:cxnLst>
                  <a:rect l="l" t="t" r="r" b="b"/>
                  <a:pathLst>
                    <a:path w="308654" h="30242">
                      <a:moveTo>
                        <a:pt x="307765" y="0"/>
                      </a:moveTo>
                      <a:lnTo>
                        <a:pt x="308654" y="30243"/>
                      </a:lnTo>
                      <a:lnTo>
                        <a:pt x="0" y="30243"/>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pic>
        <p:nvPicPr>
          <p:cNvPr id="932" name="Picture 931" descr="A person and person working on a computer&#10;&#10;Description automatically generated">
            <a:extLst>
              <a:ext uri="{FF2B5EF4-FFF2-40B4-BE49-F238E27FC236}">
                <a16:creationId xmlns:a16="http://schemas.microsoft.com/office/drawing/2014/main" id="{53B3D6A9-8B1C-F740-D081-5E1F60A4E87F}"/>
              </a:ext>
            </a:extLst>
          </p:cNvPr>
          <p:cNvPicPr>
            <a:picLocks noChangeAspect="1"/>
          </p:cNvPicPr>
          <p:nvPr/>
        </p:nvPicPr>
        <p:blipFill>
          <a:blip r:embed="rId3"/>
          <a:stretch>
            <a:fillRect/>
          </a:stretch>
        </p:blipFill>
        <p:spPr>
          <a:xfrm>
            <a:off x="6982051" y="4021855"/>
            <a:ext cx="4816742" cy="4854874"/>
          </a:xfrm>
          <a:prstGeom prst="rect">
            <a:avLst/>
          </a:prstGeom>
        </p:spPr>
      </p:pic>
      <p:grpSp>
        <p:nvGrpSpPr>
          <p:cNvPr id="946" name="Group 945">
            <a:extLst>
              <a:ext uri="{FF2B5EF4-FFF2-40B4-BE49-F238E27FC236}">
                <a16:creationId xmlns:a16="http://schemas.microsoft.com/office/drawing/2014/main" id="{F46AAA88-A355-2DA9-EC0A-89F6A82E9BCE}"/>
              </a:ext>
            </a:extLst>
          </p:cNvPr>
          <p:cNvGrpSpPr/>
          <p:nvPr/>
        </p:nvGrpSpPr>
        <p:grpSpPr>
          <a:xfrm>
            <a:off x="824237" y="4494222"/>
            <a:ext cx="4978390" cy="4480312"/>
            <a:chOff x="271829" y="2280324"/>
            <a:chExt cx="2609467" cy="2348395"/>
          </a:xfrm>
        </p:grpSpPr>
        <p:grpSp>
          <p:nvGrpSpPr>
            <p:cNvPr id="947" name="Graphic 5">
              <a:extLst>
                <a:ext uri="{FF2B5EF4-FFF2-40B4-BE49-F238E27FC236}">
                  <a16:creationId xmlns:a16="http://schemas.microsoft.com/office/drawing/2014/main" id="{C674A10B-08ED-4C86-E354-893D7CE85AE0}"/>
                </a:ext>
              </a:extLst>
            </p:cNvPr>
            <p:cNvGrpSpPr/>
            <p:nvPr/>
          </p:nvGrpSpPr>
          <p:grpSpPr>
            <a:xfrm>
              <a:off x="1709875" y="2280324"/>
              <a:ext cx="1031760" cy="775866"/>
              <a:chOff x="6377079" y="746285"/>
              <a:chExt cx="2615379" cy="1966722"/>
            </a:xfrm>
          </p:grpSpPr>
          <p:grpSp>
            <p:nvGrpSpPr>
              <p:cNvPr id="1186" name="Graphic 5">
                <a:extLst>
                  <a:ext uri="{FF2B5EF4-FFF2-40B4-BE49-F238E27FC236}">
                    <a16:creationId xmlns:a16="http://schemas.microsoft.com/office/drawing/2014/main" id="{0332D6A4-90C7-F3D9-6E36-A5690019EBCF}"/>
                  </a:ext>
                </a:extLst>
              </p:cNvPr>
              <p:cNvGrpSpPr/>
              <p:nvPr/>
            </p:nvGrpSpPr>
            <p:grpSpPr>
              <a:xfrm>
                <a:off x="6377079" y="746285"/>
                <a:ext cx="2615379" cy="1966722"/>
                <a:chOff x="6377079" y="746285"/>
                <a:chExt cx="2615379" cy="1966722"/>
              </a:xfrm>
            </p:grpSpPr>
            <p:grpSp>
              <p:nvGrpSpPr>
                <p:cNvPr id="1252" name="Graphic 5">
                  <a:extLst>
                    <a:ext uri="{FF2B5EF4-FFF2-40B4-BE49-F238E27FC236}">
                      <a16:creationId xmlns:a16="http://schemas.microsoft.com/office/drawing/2014/main" id="{8B823D89-9065-4565-1DE0-1651138D901E}"/>
                    </a:ext>
                  </a:extLst>
                </p:cNvPr>
                <p:cNvGrpSpPr/>
                <p:nvPr/>
              </p:nvGrpSpPr>
              <p:grpSpPr>
                <a:xfrm>
                  <a:off x="6377079" y="746285"/>
                  <a:ext cx="2615379" cy="1966722"/>
                  <a:chOff x="6377079" y="746285"/>
                  <a:chExt cx="2615379" cy="1966722"/>
                </a:xfrm>
              </p:grpSpPr>
              <p:sp>
                <p:nvSpPr>
                  <p:cNvPr id="1259" name="Freeform: Shape 1258">
                    <a:extLst>
                      <a:ext uri="{FF2B5EF4-FFF2-40B4-BE49-F238E27FC236}">
                        <a16:creationId xmlns:a16="http://schemas.microsoft.com/office/drawing/2014/main" id="{F27DA951-7FB9-A895-5589-8C24E669EED7}"/>
                      </a:ext>
                    </a:extLst>
                  </p:cNvPr>
                  <p:cNvSpPr/>
                  <p:nvPr/>
                </p:nvSpPr>
                <p:spPr>
                  <a:xfrm>
                    <a:off x="6588155" y="802356"/>
                    <a:ext cx="2404303" cy="1910651"/>
                  </a:xfrm>
                  <a:custGeom>
                    <a:avLst/>
                    <a:gdLst>
                      <a:gd name="connsiteX0" fmla="*/ 2404303 w 2404302"/>
                      <a:gd name="connsiteY0" fmla="*/ 74735 h 1910650"/>
                      <a:gd name="connsiteX1" fmla="*/ 2404303 w 2404302"/>
                      <a:gd name="connsiteY1" fmla="*/ 1851944 h 1910650"/>
                      <a:gd name="connsiteX2" fmla="*/ 2345596 w 2404302"/>
                      <a:gd name="connsiteY2" fmla="*/ 1910651 h 1910650"/>
                      <a:gd name="connsiteX3" fmla="*/ 58706 w 2404302"/>
                      <a:gd name="connsiteY3" fmla="*/ 1910651 h 1910650"/>
                      <a:gd name="connsiteX4" fmla="*/ 0 w 2404302"/>
                      <a:gd name="connsiteY4" fmla="*/ 1851944 h 1910650"/>
                      <a:gd name="connsiteX5" fmla="*/ 0 w 2404302"/>
                      <a:gd name="connsiteY5" fmla="*/ 74735 h 1910650"/>
                      <a:gd name="connsiteX6" fmla="*/ 74718 w 2404302"/>
                      <a:gd name="connsiteY6" fmla="*/ 17 h 1910650"/>
                      <a:gd name="connsiteX7" fmla="*/ 2328696 w 2404302"/>
                      <a:gd name="connsiteY7" fmla="*/ 17 h 1910650"/>
                      <a:gd name="connsiteX8" fmla="*/ 2404303 w 2404302"/>
                      <a:gd name="connsiteY8" fmla="*/ 74735 h 191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4302" h="1910650">
                        <a:moveTo>
                          <a:pt x="2404303" y="74735"/>
                        </a:moveTo>
                        <a:lnTo>
                          <a:pt x="2404303" y="1851944"/>
                        </a:lnTo>
                        <a:cubicBezTo>
                          <a:pt x="2404303" y="1883966"/>
                          <a:pt x="2377618" y="1910651"/>
                          <a:pt x="2345596" y="1910651"/>
                        </a:cubicBezTo>
                        <a:lnTo>
                          <a:pt x="58706" y="1910651"/>
                        </a:lnTo>
                        <a:cubicBezTo>
                          <a:pt x="26685" y="1910651"/>
                          <a:pt x="0" y="1883966"/>
                          <a:pt x="0" y="1851944"/>
                        </a:cubicBezTo>
                        <a:lnTo>
                          <a:pt x="0" y="74735"/>
                        </a:lnTo>
                        <a:cubicBezTo>
                          <a:pt x="0" y="32928"/>
                          <a:pt x="33801" y="17"/>
                          <a:pt x="74718" y="17"/>
                        </a:cubicBezTo>
                        <a:lnTo>
                          <a:pt x="2328696" y="17"/>
                        </a:lnTo>
                        <a:cubicBezTo>
                          <a:pt x="2370502" y="-872"/>
                          <a:pt x="2404303" y="32928"/>
                          <a:pt x="2404303" y="7473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60" name="Freeform: Shape 1259">
                    <a:extLst>
                      <a:ext uri="{FF2B5EF4-FFF2-40B4-BE49-F238E27FC236}">
                        <a16:creationId xmlns:a16="http://schemas.microsoft.com/office/drawing/2014/main" id="{9A6A2B0E-3244-F8FB-526A-E38086526A0A}"/>
                      </a:ext>
                    </a:extLst>
                  </p:cNvPr>
                  <p:cNvSpPr/>
                  <p:nvPr/>
                </p:nvSpPr>
                <p:spPr>
                  <a:xfrm>
                    <a:off x="6377079" y="746285"/>
                    <a:ext cx="2412308" cy="1918638"/>
                  </a:xfrm>
                  <a:custGeom>
                    <a:avLst/>
                    <a:gdLst>
                      <a:gd name="connsiteX0" fmla="*/ 2349154 w 2412308"/>
                      <a:gd name="connsiteY0" fmla="*/ 1918639 h 1918638"/>
                      <a:gd name="connsiteX1" fmla="*/ 62265 w 2412308"/>
                      <a:gd name="connsiteY1" fmla="*/ 1918639 h 1918638"/>
                      <a:gd name="connsiteX2" fmla="*/ 0 w 2412308"/>
                      <a:gd name="connsiteY2" fmla="*/ 1855485 h 1918638"/>
                      <a:gd name="connsiteX3" fmla="*/ 0 w 2412308"/>
                      <a:gd name="connsiteY3" fmla="*/ 79165 h 1918638"/>
                      <a:gd name="connsiteX4" fmla="*/ 79165 w 2412308"/>
                      <a:gd name="connsiteY4" fmla="*/ 0 h 1918638"/>
                      <a:gd name="connsiteX5" fmla="*/ 2333144 w 2412308"/>
                      <a:gd name="connsiteY5" fmla="*/ 0 h 1918638"/>
                      <a:gd name="connsiteX6" fmla="*/ 2412308 w 2412308"/>
                      <a:gd name="connsiteY6" fmla="*/ 79165 h 1918638"/>
                      <a:gd name="connsiteX7" fmla="*/ 2412308 w 2412308"/>
                      <a:gd name="connsiteY7" fmla="*/ 1856374 h 1918638"/>
                      <a:gd name="connsiteX8" fmla="*/ 2349154 w 2412308"/>
                      <a:gd name="connsiteY8" fmla="*/ 1918639 h 1918638"/>
                      <a:gd name="connsiteX9" fmla="*/ 79165 w 2412308"/>
                      <a:gd name="connsiteY9" fmla="*/ 8005 h 1918638"/>
                      <a:gd name="connsiteX10" fmla="*/ 8006 w 2412308"/>
                      <a:gd name="connsiteY10" fmla="*/ 79165 h 1918638"/>
                      <a:gd name="connsiteX11" fmla="*/ 8006 w 2412308"/>
                      <a:gd name="connsiteY11" fmla="*/ 1856374 h 1918638"/>
                      <a:gd name="connsiteX12" fmla="*/ 63154 w 2412308"/>
                      <a:gd name="connsiteY12" fmla="*/ 1911523 h 1918638"/>
                      <a:gd name="connsiteX13" fmla="*/ 2350044 w 2412308"/>
                      <a:gd name="connsiteY13" fmla="*/ 1911523 h 1918638"/>
                      <a:gd name="connsiteX14" fmla="*/ 2405192 w 2412308"/>
                      <a:gd name="connsiteY14" fmla="*/ 1856374 h 1918638"/>
                      <a:gd name="connsiteX15" fmla="*/ 2405192 w 2412308"/>
                      <a:gd name="connsiteY15" fmla="*/ 79165 h 1918638"/>
                      <a:gd name="connsiteX16" fmla="*/ 2334033 w 2412308"/>
                      <a:gd name="connsiteY16" fmla="*/ 8005 h 1918638"/>
                      <a:gd name="connsiteX17" fmla="*/ 79165 w 2412308"/>
                      <a:gd name="connsiteY17" fmla="*/ 8005 h 191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308" h="1918638">
                        <a:moveTo>
                          <a:pt x="2349154" y="1918639"/>
                        </a:moveTo>
                        <a:lnTo>
                          <a:pt x="62265" y="1918639"/>
                        </a:lnTo>
                        <a:cubicBezTo>
                          <a:pt x="27575" y="1918639"/>
                          <a:pt x="0" y="1890175"/>
                          <a:pt x="0" y="1855485"/>
                        </a:cubicBezTo>
                        <a:lnTo>
                          <a:pt x="0" y="79165"/>
                        </a:lnTo>
                        <a:cubicBezTo>
                          <a:pt x="0" y="35580"/>
                          <a:pt x="35580" y="0"/>
                          <a:pt x="79165" y="0"/>
                        </a:cubicBezTo>
                        <a:lnTo>
                          <a:pt x="2333144" y="0"/>
                        </a:lnTo>
                        <a:cubicBezTo>
                          <a:pt x="2376729" y="0"/>
                          <a:pt x="2412308" y="35580"/>
                          <a:pt x="2412308" y="79165"/>
                        </a:cubicBezTo>
                        <a:lnTo>
                          <a:pt x="2412308" y="1856374"/>
                        </a:lnTo>
                        <a:cubicBezTo>
                          <a:pt x="2412308" y="1890175"/>
                          <a:pt x="2383844" y="1918639"/>
                          <a:pt x="2349154" y="1918639"/>
                        </a:cubicBezTo>
                        <a:close/>
                        <a:moveTo>
                          <a:pt x="79165" y="8005"/>
                        </a:moveTo>
                        <a:cubicBezTo>
                          <a:pt x="40027" y="8005"/>
                          <a:pt x="8006" y="40027"/>
                          <a:pt x="8006" y="79165"/>
                        </a:cubicBezTo>
                        <a:lnTo>
                          <a:pt x="8006" y="1856374"/>
                        </a:lnTo>
                        <a:cubicBezTo>
                          <a:pt x="8006" y="1886617"/>
                          <a:pt x="32911" y="1911523"/>
                          <a:pt x="63154" y="1911523"/>
                        </a:cubicBezTo>
                        <a:lnTo>
                          <a:pt x="2350044" y="1911523"/>
                        </a:lnTo>
                        <a:cubicBezTo>
                          <a:pt x="2380287" y="1911523"/>
                          <a:pt x="2405192" y="1886617"/>
                          <a:pt x="2405192" y="1856374"/>
                        </a:cubicBezTo>
                        <a:lnTo>
                          <a:pt x="2405192" y="79165"/>
                        </a:lnTo>
                        <a:cubicBezTo>
                          <a:pt x="2405192" y="40027"/>
                          <a:pt x="2373171" y="8005"/>
                          <a:pt x="2334033" y="8005"/>
                        </a:cubicBezTo>
                        <a:lnTo>
                          <a:pt x="79165"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253" name="Freeform: Shape 1252">
                  <a:extLst>
                    <a:ext uri="{FF2B5EF4-FFF2-40B4-BE49-F238E27FC236}">
                      <a16:creationId xmlns:a16="http://schemas.microsoft.com/office/drawing/2014/main" id="{A5B3ABC5-6937-E80E-CA4B-2671EC646D48}"/>
                    </a:ext>
                  </a:extLst>
                </p:cNvPr>
                <p:cNvSpPr/>
                <p:nvPr/>
              </p:nvSpPr>
              <p:spPr>
                <a:xfrm>
                  <a:off x="6380638" y="750734"/>
                  <a:ext cx="2404303" cy="257954"/>
                </a:xfrm>
                <a:custGeom>
                  <a:avLst/>
                  <a:gdLst>
                    <a:gd name="connsiteX0" fmla="*/ 2404303 w 2404302"/>
                    <a:gd name="connsiteY0" fmla="*/ 257953 h 257953"/>
                    <a:gd name="connsiteX1" fmla="*/ 0 w 2404302"/>
                    <a:gd name="connsiteY1" fmla="*/ 257953 h 257953"/>
                    <a:gd name="connsiteX2" fmla="*/ 0 w 2404302"/>
                    <a:gd name="connsiteY2" fmla="*/ 74718 h 257953"/>
                    <a:gd name="connsiteX3" fmla="*/ 74718 w 2404302"/>
                    <a:gd name="connsiteY3" fmla="*/ 0 h 257953"/>
                    <a:gd name="connsiteX4" fmla="*/ 2328696 w 2404302"/>
                    <a:gd name="connsiteY4" fmla="*/ 0 h 257953"/>
                    <a:gd name="connsiteX5" fmla="*/ 2403413 w 2404302"/>
                    <a:gd name="connsiteY5" fmla="*/ 74718 h 257953"/>
                    <a:gd name="connsiteX6" fmla="*/ 2403413 w 2404302"/>
                    <a:gd name="connsiteY6" fmla="*/ 257953 h 25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4302" h="257953">
                      <a:moveTo>
                        <a:pt x="2404303" y="257953"/>
                      </a:moveTo>
                      <a:lnTo>
                        <a:pt x="0" y="257953"/>
                      </a:lnTo>
                      <a:lnTo>
                        <a:pt x="0" y="74718"/>
                      </a:lnTo>
                      <a:cubicBezTo>
                        <a:pt x="0" y="32911"/>
                        <a:pt x="33801" y="0"/>
                        <a:pt x="74718" y="0"/>
                      </a:cubicBezTo>
                      <a:lnTo>
                        <a:pt x="2328696" y="0"/>
                      </a:lnTo>
                      <a:cubicBezTo>
                        <a:pt x="2370502" y="0"/>
                        <a:pt x="2403413" y="33801"/>
                        <a:pt x="2403413" y="74718"/>
                      </a:cubicBezTo>
                      <a:lnTo>
                        <a:pt x="2403413" y="25795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254" name="Graphic 5">
                  <a:extLst>
                    <a:ext uri="{FF2B5EF4-FFF2-40B4-BE49-F238E27FC236}">
                      <a16:creationId xmlns:a16="http://schemas.microsoft.com/office/drawing/2014/main" id="{AF14A841-BC86-2BDE-4D80-6C1BAB6125CF}"/>
                    </a:ext>
                  </a:extLst>
                </p:cNvPr>
                <p:cNvGrpSpPr/>
                <p:nvPr/>
              </p:nvGrpSpPr>
              <p:grpSpPr>
                <a:xfrm>
                  <a:off x="6489156" y="839682"/>
                  <a:ext cx="385150" cy="80054"/>
                  <a:chOff x="6489156" y="839682"/>
                  <a:chExt cx="385150" cy="80054"/>
                </a:xfrm>
              </p:grpSpPr>
              <p:sp>
                <p:nvSpPr>
                  <p:cNvPr id="1256" name="Freeform: Shape 1255">
                    <a:extLst>
                      <a:ext uri="{FF2B5EF4-FFF2-40B4-BE49-F238E27FC236}">
                        <a16:creationId xmlns:a16="http://schemas.microsoft.com/office/drawing/2014/main" id="{AC04919E-3AD5-298E-05EF-E06E58084078}"/>
                      </a:ext>
                    </a:extLst>
                  </p:cNvPr>
                  <p:cNvSpPr/>
                  <p:nvPr/>
                </p:nvSpPr>
                <p:spPr>
                  <a:xfrm>
                    <a:off x="6794252" y="839682"/>
                    <a:ext cx="80054" cy="80054"/>
                  </a:xfrm>
                  <a:custGeom>
                    <a:avLst/>
                    <a:gdLst>
                      <a:gd name="connsiteX0" fmla="*/ 0 w 80054"/>
                      <a:gd name="connsiteY0" fmla="*/ 40027 h 80054"/>
                      <a:gd name="connsiteX1" fmla="*/ 40027 w 80054"/>
                      <a:gd name="connsiteY1" fmla="*/ 0 h 80054"/>
                      <a:gd name="connsiteX2" fmla="*/ 80054 w 80054"/>
                      <a:gd name="connsiteY2" fmla="*/ 40027 h 80054"/>
                      <a:gd name="connsiteX3" fmla="*/ 40027 w 80054"/>
                      <a:gd name="connsiteY3" fmla="*/ 80054 h 80054"/>
                      <a:gd name="connsiteX4" fmla="*/ 0 w 80054"/>
                      <a:gd name="connsiteY4" fmla="*/ 40027 h 8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4" h="80054">
                        <a:moveTo>
                          <a:pt x="0" y="40027"/>
                        </a:moveTo>
                        <a:cubicBezTo>
                          <a:pt x="0" y="17790"/>
                          <a:pt x="17790" y="0"/>
                          <a:pt x="40027" y="0"/>
                        </a:cubicBezTo>
                        <a:cubicBezTo>
                          <a:pt x="62265" y="0"/>
                          <a:pt x="80054" y="17790"/>
                          <a:pt x="80054" y="40027"/>
                        </a:cubicBezTo>
                        <a:cubicBezTo>
                          <a:pt x="80054" y="62265"/>
                          <a:pt x="62265" y="80054"/>
                          <a:pt x="40027" y="80054"/>
                        </a:cubicBezTo>
                        <a:cubicBezTo>
                          <a:pt x="17790" y="79165"/>
                          <a:pt x="0" y="61375"/>
                          <a:pt x="0" y="40027"/>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57" name="Freeform: Shape 1256">
                    <a:extLst>
                      <a:ext uri="{FF2B5EF4-FFF2-40B4-BE49-F238E27FC236}">
                        <a16:creationId xmlns:a16="http://schemas.microsoft.com/office/drawing/2014/main" id="{1A8C4CA2-2890-2907-A63B-D0F3B3CD48C0}"/>
                      </a:ext>
                    </a:extLst>
                  </p:cNvPr>
                  <p:cNvSpPr/>
                  <p:nvPr/>
                </p:nvSpPr>
                <p:spPr>
                  <a:xfrm>
                    <a:off x="6641259" y="839682"/>
                    <a:ext cx="80054" cy="80054"/>
                  </a:xfrm>
                  <a:custGeom>
                    <a:avLst/>
                    <a:gdLst>
                      <a:gd name="connsiteX0" fmla="*/ 0 w 80054"/>
                      <a:gd name="connsiteY0" fmla="*/ 40027 h 80054"/>
                      <a:gd name="connsiteX1" fmla="*/ 40027 w 80054"/>
                      <a:gd name="connsiteY1" fmla="*/ 0 h 80054"/>
                      <a:gd name="connsiteX2" fmla="*/ 80054 w 80054"/>
                      <a:gd name="connsiteY2" fmla="*/ 40027 h 80054"/>
                      <a:gd name="connsiteX3" fmla="*/ 40027 w 80054"/>
                      <a:gd name="connsiteY3" fmla="*/ 80054 h 80054"/>
                      <a:gd name="connsiteX4" fmla="*/ 0 w 80054"/>
                      <a:gd name="connsiteY4" fmla="*/ 40027 h 8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4" h="80054">
                        <a:moveTo>
                          <a:pt x="0" y="40027"/>
                        </a:moveTo>
                        <a:cubicBezTo>
                          <a:pt x="0" y="17790"/>
                          <a:pt x="17790" y="0"/>
                          <a:pt x="40027" y="0"/>
                        </a:cubicBezTo>
                        <a:cubicBezTo>
                          <a:pt x="62265" y="0"/>
                          <a:pt x="80054" y="17790"/>
                          <a:pt x="80054" y="40027"/>
                        </a:cubicBezTo>
                        <a:cubicBezTo>
                          <a:pt x="80054" y="62265"/>
                          <a:pt x="62265" y="80054"/>
                          <a:pt x="40027" y="80054"/>
                        </a:cubicBezTo>
                        <a:cubicBezTo>
                          <a:pt x="17790" y="79165"/>
                          <a:pt x="0" y="61375"/>
                          <a:pt x="0" y="40027"/>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58" name="Freeform: Shape 1257">
                    <a:extLst>
                      <a:ext uri="{FF2B5EF4-FFF2-40B4-BE49-F238E27FC236}">
                        <a16:creationId xmlns:a16="http://schemas.microsoft.com/office/drawing/2014/main" id="{9A0D1DE0-A04F-DD7E-37DC-B6EA25195907}"/>
                      </a:ext>
                    </a:extLst>
                  </p:cNvPr>
                  <p:cNvSpPr/>
                  <p:nvPr/>
                </p:nvSpPr>
                <p:spPr>
                  <a:xfrm>
                    <a:off x="6489156" y="839682"/>
                    <a:ext cx="80054" cy="80054"/>
                  </a:xfrm>
                  <a:custGeom>
                    <a:avLst/>
                    <a:gdLst>
                      <a:gd name="connsiteX0" fmla="*/ 0 w 80054"/>
                      <a:gd name="connsiteY0" fmla="*/ 40027 h 80054"/>
                      <a:gd name="connsiteX1" fmla="*/ 40027 w 80054"/>
                      <a:gd name="connsiteY1" fmla="*/ 0 h 80054"/>
                      <a:gd name="connsiteX2" fmla="*/ 80054 w 80054"/>
                      <a:gd name="connsiteY2" fmla="*/ 40027 h 80054"/>
                      <a:gd name="connsiteX3" fmla="*/ 40027 w 80054"/>
                      <a:gd name="connsiteY3" fmla="*/ 80054 h 80054"/>
                      <a:gd name="connsiteX4" fmla="*/ 0 w 80054"/>
                      <a:gd name="connsiteY4" fmla="*/ 40027 h 8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4" h="80054">
                        <a:moveTo>
                          <a:pt x="0" y="40027"/>
                        </a:moveTo>
                        <a:cubicBezTo>
                          <a:pt x="0" y="17790"/>
                          <a:pt x="17790" y="0"/>
                          <a:pt x="40027" y="0"/>
                        </a:cubicBezTo>
                        <a:cubicBezTo>
                          <a:pt x="62265" y="0"/>
                          <a:pt x="80054" y="17790"/>
                          <a:pt x="80054" y="40027"/>
                        </a:cubicBezTo>
                        <a:cubicBezTo>
                          <a:pt x="80054" y="62265"/>
                          <a:pt x="62265" y="80054"/>
                          <a:pt x="40027" y="80054"/>
                        </a:cubicBezTo>
                        <a:cubicBezTo>
                          <a:pt x="17790" y="79165"/>
                          <a:pt x="0" y="61375"/>
                          <a:pt x="0" y="40027"/>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255" name="Freeform: Shape 1254">
                  <a:extLst>
                    <a:ext uri="{FF2B5EF4-FFF2-40B4-BE49-F238E27FC236}">
                      <a16:creationId xmlns:a16="http://schemas.microsoft.com/office/drawing/2014/main" id="{5A194CD0-9E9F-0844-517A-2BEC6A6A5E49}"/>
                    </a:ext>
                  </a:extLst>
                </p:cNvPr>
                <p:cNvSpPr/>
                <p:nvPr/>
              </p:nvSpPr>
              <p:spPr>
                <a:xfrm>
                  <a:off x="8596367" y="830787"/>
                  <a:ext cx="95175" cy="95175"/>
                </a:xfrm>
                <a:custGeom>
                  <a:avLst/>
                  <a:gdLst>
                    <a:gd name="connsiteX0" fmla="*/ 0 w 95175"/>
                    <a:gd name="connsiteY0" fmla="*/ 19569 h 95175"/>
                    <a:gd name="connsiteX1" fmla="*/ 19569 w 95175"/>
                    <a:gd name="connsiteY1" fmla="*/ 0 h 95175"/>
                    <a:gd name="connsiteX2" fmla="*/ 47144 w 95175"/>
                    <a:gd name="connsiteY2" fmla="*/ 27574 h 95175"/>
                    <a:gd name="connsiteX3" fmla="*/ 75607 w 95175"/>
                    <a:gd name="connsiteY3" fmla="*/ 0 h 95175"/>
                    <a:gd name="connsiteX4" fmla="*/ 95176 w 95175"/>
                    <a:gd name="connsiteY4" fmla="*/ 19569 h 95175"/>
                    <a:gd name="connsiteX5" fmla="*/ 66712 w 95175"/>
                    <a:gd name="connsiteY5" fmla="*/ 48033 h 95175"/>
                    <a:gd name="connsiteX6" fmla="*/ 95176 w 95175"/>
                    <a:gd name="connsiteY6" fmla="*/ 75607 h 95175"/>
                    <a:gd name="connsiteX7" fmla="*/ 75607 w 95175"/>
                    <a:gd name="connsiteY7" fmla="*/ 95176 h 95175"/>
                    <a:gd name="connsiteX8" fmla="*/ 47144 w 95175"/>
                    <a:gd name="connsiteY8" fmla="*/ 67602 h 95175"/>
                    <a:gd name="connsiteX9" fmla="*/ 19569 w 95175"/>
                    <a:gd name="connsiteY9" fmla="*/ 95176 h 95175"/>
                    <a:gd name="connsiteX10" fmla="*/ 0 w 95175"/>
                    <a:gd name="connsiteY10" fmla="*/ 75607 h 95175"/>
                    <a:gd name="connsiteX11" fmla="*/ 27575 w 95175"/>
                    <a:gd name="connsiteY11" fmla="*/ 48033 h 9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175" h="95175">
                      <a:moveTo>
                        <a:pt x="0" y="19569"/>
                      </a:moveTo>
                      <a:lnTo>
                        <a:pt x="19569" y="0"/>
                      </a:lnTo>
                      <a:lnTo>
                        <a:pt x="47144" y="27574"/>
                      </a:lnTo>
                      <a:lnTo>
                        <a:pt x="75607" y="0"/>
                      </a:lnTo>
                      <a:lnTo>
                        <a:pt x="95176" y="19569"/>
                      </a:lnTo>
                      <a:lnTo>
                        <a:pt x="66712" y="48033"/>
                      </a:lnTo>
                      <a:lnTo>
                        <a:pt x="95176" y="75607"/>
                      </a:lnTo>
                      <a:lnTo>
                        <a:pt x="75607" y="95176"/>
                      </a:lnTo>
                      <a:lnTo>
                        <a:pt x="47144" y="67602"/>
                      </a:lnTo>
                      <a:lnTo>
                        <a:pt x="19569" y="95176"/>
                      </a:lnTo>
                      <a:lnTo>
                        <a:pt x="0" y="75607"/>
                      </a:lnTo>
                      <a:lnTo>
                        <a:pt x="27575" y="48033"/>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87" name="Graphic 5">
                <a:extLst>
                  <a:ext uri="{FF2B5EF4-FFF2-40B4-BE49-F238E27FC236}">
                    <a16:creationId xmlns:a16="http://schemas.microsoft.com/office/drawing/2014/main" id="{DF5ACD1D-29C0-05A5-3A60-279C111A77CB}"/>
                  </a:ext>
                </a:extLst>
              </p:cNvPr>
              <p:cNvGrpSpPr/>
              <p:nvPr/>
            </p:nvGrpSpPr>
            <p:grpSpPr>
              <a:xfrm>
                <a:off x="6477592" y="1084293"/>
                <a:ext cx="2172144" cy="1414295"/>
                <a:chOff x="6477592" y="1084293"/>
                <a:chExt cx="2172144" cy="1414295"/>
              </a:xfrm>
            </p:grpSpPr>
            <p:grpSp>
              <p:nvGrpSpPr>
                <p:cNvPr id="1188" name="Graphic 5">
                  <a:extLst>
                    <a:ext uri="{FF2B5EF4-FFF2-40B4-BE49-F238E27FC236}">
                      <a16:creationId xmlns:a16="http://schemas.microsoft.com/office/drawing/2014/main" id="{A01941BC-5581-D188-F555-A5F5C65FEE88}"/>
                    </a:ext>
                  </a:extLst>
                </p:cNvPr>
                <p:cNvGrpSpPr/>
                <p:nvPr/>
              </p:nvGrpSpPr>
              <p:grpSpPr>
                <a:xfrm>
                  <a:off x="7296816" y="1129657"/>
                  <a:ext cx="186793" cy="186793"/>
                  <a:chOff x="7296816" y="1129657"/>
                  <a:chExt cx="186793" cy="186793"/>
                </a:xfrm>
              </p:grpSpPr>
              <p:sp>
                <p:nvSpPr>
                  <p:cNvPr id="1250" name="Freeform: Shape 1249">
                    <a:extLst>
                      <a:ext uri="{FF2B5EF4-FFF2-40B4-BE49-F238E27FC236}">
                        <a16:creationId xmlns:a16="http://schemas.microsoft.com/office/drawing/2014/main" id="{B7BAB764-AD8A-36E5-4BBA-EC952E8FBACC}"/>
                      </a:ext>
                    </a:extLst>
                  </p:cNvPr>
                  <p:cNvSpPr/>
                  <p:nvPr/>
                </p:nvSpPr>
                <p:spPr>
                  <a:xfrm>
                    <a:off x="7300374" y="1134105"/>
                    <a:ext cx="179677" cy="179677"/>
                  </a:xfrm>
                  <a:custGeom>
                    <a:avLst/>
                    <a:gdLst>
                      <a:gd name="connsiteX0" fmla="*/ 89839 w 179677"/>
                      <a:gd name="connsiteY0" fmla="*/ 0 h 179677"/>
                      <a:gd name="connsiteX1" fmla="*/ 179677 w 179677"/>
                      <a:gd name="connsiteY1" fmla="*/ 89839 h 179677"/>
                      <a:gd name="connsiteX2" fmla="*/ 89839 w 179677"/>
                      <a:gd name="connsiteY2" fmla="*/ 179678 h 179677"/>
                      <a:gd name="connsiteX3" fmla="*/ 0 w 179677"/>
                      <a:gd name="connsiteY3" fmla="*/ 89839 h 179677"/>
                      <a:gd name="connsiteX4" fmla="*/ 89839 w 179677"/>
                      <a:gd name="connsiteY4" fmla="*/ 0 h 179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677" h="179677">
                        <a:moveTo>
                          <a:pt x="89839" y="0"/>
                        </a:moveTo>
                        <a:cubicBezTo>
                          <a:pt x="139650" y="0"/>
                          <a:pt x="179677" y="40027"/>
                          <a:pt x="179677" y="89839"/>
                        </a:cubicBezTo>
                        <a:cubicBezTo>
                          <a:pt x="179677" y="139651"/>
                          <a:pt x="139650" y="179678"/>
                          <a:pt x="89839" y="179678"/>
                        </a:cubicBezTo>
                        <a:cubicBezTo>
                          <a:pt x="40027" y="179678"/>
                          <a:pt x="0" y="139651"/>
                          <a:pt x="0" y="89839"/>
                        </a:cubicBezTo>
                        <a:cubicBezTo>
                          <a:pt x="0" y="40027"/>
                          <a:pt x="40027" y="0"/>
                          <a:pt x="89839" y="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51" name="Freeform: Shape 1250">
                    <a:extLst>
                      <a:ext uri="{FF2B5EF4-FFF2-40B4-BE49-F238E27FC236}">
                        <a16:creationId xmlns:a16="http://schemas.microsoft.com/office/drawing/2014/main" id="{4B07157D-E1DF-7FFF-D59C-A4272B56D382}"/>
                      </a:ext>
                    </a:extLst>
                  </p:cNvPr>
                  <p:cNvSpPr/>
                  <p:nvPr/>
                </p:nvSpPr>
                <p:spPr>
                  <a:xfrm>
                    <a:off x="7296816" y="1129657"/>
                    <a:ext cx="186793" cy="186793"/>
                  </a:xfrm>
                  <a:custGeom>
                    <a:avLst/>
                    <a:gdLst>
                      <a:gd name="connsiteX0" fmla="*/ 93397 w 186793"/>
                      <a:gd name="connsiteY0" fmla="*/ 186794 h 186793"/>
                      <a:gd name="connsiteX1" fmla="*/ 0 w 186793"/>
                      <a:gd name="connsiteY1" fmla="*/ 93397 h 186793"/>
                      <a:gd name="connsiteX2" fmla="*/ 27574 w 186793"/>
                      <a:gd name="connsiteY2" fmla="*/ 27574 h 186793"/>
                      <a:gd name="connsiteX3" fmla="*/ 93397 w 186793"/>
                      <a:gd name="connsiteY3" fmla="*/ 0 h 186793"/>
                      <a:gd name="connsiteX4" fmla="*/ 186794 w 186793"/>
                      <a:gd name="connsiteY4" fmla="*/ 93397 h 186793"/>
                      <a:gd name="connsiteX5" fmla="*/ 159220 w 186793"/>
                      <a:gd name="connsiteY5" fmla="*/ 159219 h 186793"/>
                      <a:gd name="connsiteX6" fmla="*/ 93397 w 186793"/>
                      <a:gd name="connsiteY6" fmla="*/ 186794 h 186793"/>
                      <a:gd name="connsiteX7" fmla="*/ 93397 w 186793"/>
                      <a:gd name="connsiteY7" fmla="*/ 8005 h 186793"/>
                      <a:gd name="connsiteX8" fmla="*/ 32911 w 186793"/>
                      <a:gd name="connsiteY8" fmla="*/ 32911 h 186793"/>
                      <a:gd name="connsiteX9" fmla="*/ 8006 w 186793"/>
                      <a:gd name="connsiteY9" fmla="*/ 93397 h 186793"/>
                      <a:gd name="connsiteX10" fmla="*/ 93397 w 186793"/>
                      <a:gd name="connsiteY10" fmla="*/ 178788 h 186793"/>
                      <a:gd name="connsiteX11" fmla="*/ 153882 w 186793"/>
                      <a:gd name="connsiteY11" fmla="*/ 153883 h 186793"/>
                      <a:gd name="connsiteX12" fmla="*/ 178788 w 186793"/>
                      <a:gd name="connsiteY12" fmla="*/ 93397 h 186793"/>
                      <a:gd name="connsiteX13" fmla="*/ 93397 w 186793"/>
                      <a:gd name="connsiteY13" fmla="*/ 8005 h 18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6793" h="186793">
                        <a:moveTo>
                          <a:pt x="93397" y="186794"/>
                        </a:moveTo>
                        <a:cubicBezTo>
                          <a:pt x="41806" y="186794"/>
                          <a:pt x="0" y="144988"/>
                          <a:pt x="0" y="93397"/>
                        </a:cubicBezTo>
                        <a:cubicBezTo>
                          <a:pt x="0" y="68491"/>
                          <a:pt x="9784" y="45364"/>
                          <a:pt x="27574" y="27574"/>
                        </a:cubicBezTo>
                        <a:cubicBezTo>
                          <a:pt x="45364" y="9784"/>
                          <a:pt x="68491" y="0"/>
                          <a:pt x="93397" y="0"/>
                        </a:cubicBezTo>
                        <a:cubicBezTo>
                          <a:pt x="144987" y="0"/>
                          <a:pt x="186794" y="41806"/>
                          <a:pt x="186794" y="93397"/>
                        </a:cubicBezTo>
                        <a:cubicBezTo>
                          <a:pt x="186794" y="118303"/>
                          <a:pt x="177010" y="141430"/>
                          <a:pt x="159220" y="159219"/>
                        </a:cubicBezTo>
                        <a:cubicBezTo>
                          <a:pt x="141430" y="177009"/>
                          <a:pt x="118303" y="186794"/>
                          <a:pt x="93397" y="186794"/>
                        </a:cubicBezTo>
                        <a:close/>
                        <a:moveTo>
                          <a:pt x="93397" y="8005"/>
                        </a:moveTo>
                        <a:cubicBezTo>
                          <a:pt x="70270" y="8005"/>
                          <a:pt x="48922" y="16900"/>
                          <a:pt x="32911" y="32911"/>
                        </a:cubicBezTo>
                        <a:cubicBezTo>
                          <a:pt x="16901" y="48922"/>
                          <a:pt x="8006" y="70270"/>
                          <a:pt x="8006" y="93397"/>
                        </a:cubicBezTo>
                        <a:cubicBezTo>
                          <a:pt x="8006" y="140540"/>
                          <a:pt x="46254" y="178788"/>
                          <a:pt x="93397" y="178788"/>
                        </a:cubicBezTo>
                        <a:cubicBezTo>
                          <a:pt x="116524" y="178788"/>
                          <a:pt x="137872" y="169893"/>
                          <a:pt x="153882" y="153883"/>
                        </a:cubicBezTo>
                        <a:cubicBezTo>
                          <a:pt x="169893" y="137872"/>
                          <a:pt x="178788" y="116524"/>
                          <a:pt x="178788" y="93397"/>
                        </a:cubicBezTo>
                        <a:cubicBezTo>
                          <a:pt x="178788" y="46254"/>
                          <a:pt x="140540" y="8005"/>
                          <a:pt x="93397" y="800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89" name="Graphic 5">
                  <a:extLst>
                    <a:ext uri="{FF2B5EF4-FFF2-40B4-BE49-F238E27FC236}">
                      <a16:creationId xmlns:a16="http://schemas.microsoft.com/office/drawing/2014/main" id="{4489A025-B995-CC9B-1354-9A00D97AD819}"/>
                    </a:ext>
                  </a:extLst>
                </p:cNvPr>
                <p:cNvGrpSpPr/>
                <p:nvPr/>
              </p:nvGrpSpPr>
              <p:grpSpPr>
                <a:xfrm>
                  <a:off x="7078001" y="1130547"/>
                  <a:ext cx="185014" cy="185014"/>
                  <a:chOff x="7078001" y="1130547"/>
                  <a:chExt cx="185014" cy="185014"/>
                </a:xfrm>
              </p:grpSpPr>
              <p:sp>
                <p:nvSpPr>
                  <p:cNvPr id="1248" name="Freeform: Shape 1247">
                    <a:extLst>
                      <a:ext uri="{FF2B5EF4-FFF2-40B4-BE49-F238E27FC236}">
                        <a16:creationId xmlns:a16="http://schemas.microsoft.com/office/drawing/2014/main" id="{721316BA-0E00-2D84-6249-E9A95ACE6247}"/>
                      </a:ext>
                    </a:extLst>
                  </p:cNvPr>
                  <p:cNvSpPr/>
                  <p:nvPr/>
                </p:nvSpPr>
                <p:spPr>
                  <a:xfrm>
                    <a:off x="7080669" y="1133215"/>
                    <a:ext cx="179677" cy="179677"/>
                  </a:xfrm>
                  <a:custGeom>
                    <a:avLst/>
                    <a:gdLst>
                      <a:gd name="connsiteX0" fmla="*/ 0 w 179677"/>
                      <a:gd name="connsiteY0" fmla="*/ 88949 h 179677"/>
                      <a:gd name="connsiteX1" fmla="*/ 88949 w 179677"/>
                      <a:gd name="connsiteY1" fmla="*/ 88949 h 179677"/>
                      <a:gd name="connsiteX2" fmla="*/ 88949 w 179677"/>
                      <a:gd name="connsiteY2" fmla="*/ 0 h 179677"/>
                      <a:gd name="connsiteX3" fmla="*/ 89839 w 179677"/>
                      <a:gd name="connsiteY3" fmla="*/ 0 h 179677"/>
                      <a:gd name="connsiteX4" fmla="*/ 179678 w 179677"/>
                      <a:gd name="connsiteY4" fmla="*/ 89839 h 179677"/>
                      <a:gd name="connsiteX5" fmla="*/ 89839 w 179677"/>
                      <a:gd name="connsiteY5" fmla="*/ 179678 h 179677"/>
                      <a:gd name="connsiteX6" fmla="*/ 0 w 179677"/>
                      <a:gd name="connsiteY6" fmla="*/ 89839 h 179677"/>
                      <a:gd name="connsiteX7" fmla="*/ 0 w 179677"/>
                      <a:gd name="connsiteY7" fmla="*/ 88949 h 17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677" h="179677">
                        <a:moveTo>
                          <a:pt x="0" y="88949"/>
                        </a:moveTo>
                        <a:lnTo>
                          <a:pt x="88949" y="88949"/>
                        </a:lnTo>
                        <a:lnTo>
                          <a:pt x="88949" y="0"/>
                        </a:lnTo>
                        <a:cubicBezTo>
                          <a:pt x="88949" y="0"/>
                          <a:pt x="89839" y="0"/>
                          <a:pt x="89839" y="0"/>
                        </a:cubicBezTo>
                        <a:cubicBezTo>
                          <a:pt x="139651" y="0"/>
                          <a:pt x="179678" y="40027"/>
                          <a:pt x="179678" y="89839"/>
                        </a:cubicBezTo>
                        <a:cubicBezTo>
                          <a:pt x="179678" y="139651"/>
                          <a:pt x="139651" y="179678"/>
                          <a:pt x="89839" y="179678"/>
                        </a:cubicBezTo>
                        <a:cubicBezTo>
                          <a:pt x="40027" y="179678"/>
                          <a:pt x="0" y="139651"/>
                          <a:pt x="0" y="89839"/>
                        </a:cubicBezTo>
                        <a:cubicBezTo>
                          <a:pt x="0" y="89839"/>
                          <a:pt x="0" y="89839"/>
                          <a:pt x="0" y="88949"/>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9" name="Freeform: Shape 1248">
                    <a:extLst>
                      <a:ext uri="{FF2B5EF4-FFF2-40B4-BE49-F238E27FC236}">
                        <a16:creationId xmlns:a16="http://schemas.microsoft.com/office/drawing/2014/main" id="{A03078F5-ECE8-E43F-82A9-59BEC2181EF9}"/>
                      </a:ext>
                    </a:extLst>
                  </p:cNvPr>
                  <p:cNvSpPr/>
                  <p:nvPr/>
                </p:nvSpPr>
                <p:spPr>
                  <a:xfrm>
                    <a:off x="7078001" y="1130547"/>
                    <a:ext cx="185014" cy="185014"/>
                  </a:xfrm>
                  <a:custGeom>
                    <a:avLst/>
                    <a:gdLst>
                      <a:gd name="connsiteX0" fmla="*/ 92507 w 185014"/>
                      <a:gd name="connsiteY0" fmla="*/ 185015 h 185014"/>
                      <a:gd name="connsiteX1" fmla="*/ 0 w 185014"/>
                      <a:gd name="connsiteY1" fmla="*/ 92507 h 185014"/>
                      <a:gd name="connsiteX2" fmla="*/ 0 w 185014"/>
                      <a:gd name="connsiteY2" fmla="*/ 89839 h 185014"/>
                      <a:gd name="connsiteX3" fmla="*/ 2668 w 185014"/>
                      <a:gd name="connsiteY3" fmla="*/ 88949 h 185014"/>
                      <a:gd name="connsiteX4" fmla="*/ 88949 w 185014"/>
                      <a:gd name="connsiteY4" fmla="*/ 88949 h 185014"/>
                      <a:gd name="connsiteX5" fmla="*/ 88949 w 185014"/>
                      <a:gd name="connsiteY5" fmla="*/ 0 h 185014"/>
                      <a:gd name="connsiteX6" fmla="*/ 92507 w 185014"/>
                      <a:gd name="connsiteY6" fmla="*/ 0 h 185014"/>
                      <a:gd name="connsiteX7" fmla="*/ 185015 w 185014"/>
                      <a:gd name="connsiteY7" fmla="*/ 92507 h 185014"/>
                      <a:gd name="connsiteX8" fmla="*/ 158330 w 185014"/>
                      <a:gd name="connsiteY8" fmla="*/ 158330 h 185014"/>
                      <a:gd name="connsiteX9" fmla="*/ 92507 w 185014"/>
                      <a:gd name="connsiteY9" fmla="*/ 185015 h 185014"/>
                      <a:gd name="connsiteX10" fmla="*/ 5337 w 185014"/>
                      <a:gd name="connsiteY10" fmla="*/ 94286 h 185014"/>
                      <a:gd name="connsiteX11" fmla="*/ 92507 w 185014"/>
                      <a:gd name="connsiteY11" fmla="*/ 178788 h 185014"/>
                      <a:gd name="connsiteX12" fmla="*/ 153882 w 185014"/>
                      <a:gd name="connsiteY12" fmla="*/ 152993 h 185014"/>
                      <a:gd name="connsiteX13" fmla="*/ 179677 w 185014"/>
                      <a:gd name="connsiteY13" fmla="*/ 91618 h 185014"/>
                      <a:gd name="connsiteX14" fmla="*/ 95175 w 185014"/>
                      <a:gd name="connsiteY14" fmla="*/ 4447 h 185014"/>
                      <a:gd name="connsiteX15" fmla="*/ 95175 w 185014"/>
                      <a:gd name="connsiteY15" fmla="*/ 93397 h 185014"/>
                      <a:gd name="connsiteX16" fmla="*/ 5337 w 185014"/>
                      <a:gd name="connsiteY16" fmla="*/ 93397 h 18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014" h="185014">
                        <a:moveTo>
                          <a:pt x="92507" y="185015"/>
                        </a:moveTo>
                        <a:cubicBezTo>
                          <a:pt x="41806" y="185015"/>
                          <a:pt x="0" y="143209"/>
                          <a:pt x="0" y="92507"/>
                        </a:cubicBezTo>
                        <a:lnTo>
                          <a:pt x="0" y="89839"/>
                        </a:lnTo>
                        <a:lnTo>
                          <a:pt x="2668" y="88949"/>
                        </a:lnTo>
                        <a:lnTo>
                          <a:pt x="88949" y="88949"/>
                        </a:lnTo>
                        <a:lnTo>
                          <a:pt x="88949" y="0"/>
                        </a:lnTo>
                        <a:lnTo>
                          <a:pt x="92507" y="0"/>
                        </a:lnTo>
                        <a:cubicBezTo>
                          <a:pt x="143208" y="0"/>
                          <a:pt x="185015" y="41806"/>
                          <a:pt x="185015" y="92507"/>
                        </a:cubicBezTo>
                        <a:cubicBezTo>
                          <a:pt x="185015" y="117413"/>
                          <a:pt x="175230" y="140540"/>
                          <a:pt x="158330" y="158330"/>
                        </a:cubicBezTo>
                        <a:cubicBezTo>
                          <a:pt x="140540" y="175230"/>
                          <a:pt x="117413" y="185015"/>
                          <a:pt x="92507" y="185015"/>
                        </a:cubicBezTo>
                        <a:close/>
                        <a:moveTo>
                          <a:pt x="5337" y="94286"/>
                        </a:moveTo>
                        <a:cubicBezTo>
                          <a:pt x="6226" y="141430"/>
                          <a:pt x="45364" y="178788"/>
                          <a:pt x="92507" y="178788"/>
                        </a:cubicBezTo>
                        <a:cubicBezTo>
                          <a:pt x="115634" y="178788"/>
                          <a:pt x="137872" y="169893"/>
                          <a:pt x="153882" y="152993"/>
                        </a:cubicBezTo>
                        <a:cubicBezTo>
                          <a:pt x="169893" y="136982"/>
                          <a:pt x="179677" y="114745"/>
                          <a:pt x="179677" y="91618"/>
                        </a:cubicBezTo>
                        <a:cubicBezTo>
                          <a:pt x="179677" y="44475"/>
                          <a:pt x="141429" y="6227"/>
                          <a:pt x="95175" y="4447"/>
                        </a:cubicBezTo>
                        <a:lnTo>
                          <a:pt x="95175" y="93397"/>
                        </a:lnTo>
                        <a:lnTo>
                          <a:pt x="5337" y="9339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90" name="Freeform: Shape 1189">
                  <a:extLst>
                    <a:ext uri="{FF2B5EF4-FFF2-40B4-BE49-F238E27FC236}">
                      <a16:creationId xmlns:a16="http://schemas.microsoft.com/office/drawing/2014/main" id="{D045AADF-2DB8-D669-36AD-8914E79CB8B1}"/>
                    </a:ext>
                  </a:extLst>
                </p:cNvPr>
                <p:cNvSpPr/>
                <p:nvPr/>
              </p:nvSpPr>
              <p:spPr>
                <a:xfrm>
                  <a:off x="7512620" y="1133346"/>
                  <a:ext cx="176463" cy="178927"/>
                </a:xfrm>
                <a:custGeom>
                  <a:avLst/>
                  <a:gdLst>
                    <a:gd name="connsiteX0" fmla="*/ 176463 w 176463"/>
                    <a:gd name="connsiteY0" fmla="*/ 64803 h 178927"/>
                    <a:gd name="connsiteX1" fmla="*/ 91072 w 176463"/>
                    <a:gd name="connsiteY1" fmla="*/ 90598 h 178927"/>
                    <a:gd name="connsiteX2" fmla="*/ 116868 w 176463"/>
                    <a:gd name="connsiteY2" fmla="*/ 175100 h 178927"/>
                    <a:gd name="connsiteX3" fmla="*/ 115978 w 176463"/>
                    <a:gd name="connsiteY3" fmla="*/ 175100 h 178927"/>
                    <a:gd name="connsiteX4" fmla="*/ 3902 w 176463"/>
                    <a:gd name="connsiteY4" fmla="*/ 115504 h 178927"/>
                    <a:gd name="connsiteX5" fmla="*/ 63498 w 176463"/>
                    <a:gd name="connsiteY5" fmla="*/ 3428 h 178927"/>
                    <a:gd name="connsiteX6" fmla="*/ 176463 w 176463"/>
                    <a:gd name="connsiteY6" fmla="*/ 64803 h 178927"/>
                    <a:gd name="connsiteX7" fmla="*/ 176463 w 176463"/>
                    <a:gd name="connsiteY7" fmla="*/ 64803 h 1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463" h="178927">
                      <a:moveTo>
                        <a:pt x="176463" y="64803"/>
                      </a:moveTo>
                      <a:lnTo>
                        <a:pt x="91072" y="90598"/>
                      </a:lnTo>
                      <a:lnTo>
                        <a:pt x="116868" y="175100"/>
                      </a:lnTo>
                      <a:cubicBezTo>
                        <a:pt x="116868" y="175100"/>
                        <a:pt x="115978" y="175100"/>
                        <a:pt x="115978" y="175100"/>
                      </a:cubicBezTo>
                      <a:cubicBezTo>
                        <a:pt x="68835" y="189332"/>
                        <a:pt x="18133" y="162647"/>
                        <a:pt x="3902" y="115504"/>
                      </a:cubicBezTo>
                      <a:cubicBezTo>
                        <a:pt x="-10331" y="68361"/>
                        <a:pt x="15465" y="17659"/>
                        <a:pt x="63498" y="3428"/>
                      </a:cubicBezTo>
                      <a:cubicBezTo>
                        <a:pt x="110641" y="-9915"/>
                        <a:pt x="161342" y="16770"/>
                        <a:pt x="176463" y="64803"/>
                      </a:cubicBezTo>
                      <a:cubicBezTo>
                        <a:pt x="175574" y="63913"/>
                        <a:pt x="175574" y="63913"/>
                        <a:pt x="176463" y="64803"/>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91" name="Graphic 5">
                  <a:extLst>
                    <a:ext uri="{FF2B5EF4-FFF2-40B4-BE49-F238E27FC236}">
                      <a16:creationId xmlns:a16="http://schemas.microsoft.com/office/drawing/2014/main" id="{E41359B6-9080-E332-2CE6-C756C336B759}"/>
                    </a:ext>
                  </a:extLst>
                </p:cNvPr>
                <p:cNvGrpSpPr/>
                <p:nvPr/>
              </p:nvGrpSpPr>
              <p:grpSpPr>
                <a:xfrm>
                  <a:off x="6624302" y="1120762"/>
                  <a:ext cx="324722" cy="205473"/>
                  <a:chOff x="6624302" y="1120762"/>
                  <a:chExt cx="324722" cy="205473"/>
                </a:xfrm>
                <a:solidFill>
                  <a:srgbClr val="1D1A2F"/>
                </a:solidFill>
              </p:grpSpPr>
              <p:sp>
                <p:nvSpPr>
                  <p:cNvPr id="1242" name="Freeform: Shape 1241">
                    <a:extLst>
                      <a:ext uri="{FF2B5EF4-FFF2-40B4-BE49-F238E27FC236}">
                        <a16:creationId xmlns:a16="http://schemas.microsoft.com/office/drawing/2014/main" id="{B94D002A-AA94-67B8-8887-DFDA9C9EC2C7}"/>
                      </a:ext>
                    </a:extLst>
                  </p:cNvPr>
                  <p:cNvSpPr/>
                  <p:nvPr/>
                </p:nvSpPr>
                <p:spPr>
                  <a:xfrm>
                    <a:off x="6624359" y="1120762"/>
                    <a:ext cx="324665" cy="8005"/>
                  </a:xfrm>
                  <a:custGeom>
                    <a:avLst/>
                    <a:gdLst>
                      <a:gd name="connsiteX0" fmla="*/ 0 w 324665"/>
                      <a:gd name="connsiteY0" fmla="*/ 0 h 8005"/>
                      <a:gd name="connsiteX1" fmla="*/ 0 w 324665"/>
                      <a:gd name="connsiteY1" fmla="*/ 8005 h 8005"/>
                      <a:gd name="connsiteX2" fmla="*/ 324665 w 324665"/>
                      <a:gd name="connsiteY2" fmla="*/ 8005 h 8005"/>
                      <a:gd name="connsiteX3" fmla="*/ 324665 w 324665"/>
                      <a:gd name="connsiteY3" fmla="*/ 0 h 8005"/>
                    </a:gdLst>
                    <a:ahLst/>
                    <a:cxnLst>
                      <a:cxn ang="0">
                        <a:pos x="connsiteX0" y="connsiteY0"/>
                      </a:cxn>
                      <a:cxn ang="0">
                        <a:pos x="connsiteX1" y="connsiteY1"/>
                      </a:cxn>
                      <a:cxn ang="0">
                        <a:pos x="connsiteX2" y="connsiteY2"/>
                      </a:cxn>
                      <a:cxn ang="0">
                        <a:pos x="connsiteX3" y="connsiteY3"/>
                      </a:cxn>
                    </a:cxnLst>
                    <a:rect l="l" t="t" r="r" b="b"/>
                    <a:pathLst>
                      <a:path w="324665" h="8005">
                        <a:moveTo>
                          <a:pt x="0" y="0"/>
                        </a:moveTo>
                        <a:lnTo>
                          <a:pt x="0" y="8005"/>
                        </a:lnTo>
                        <a:lnTo>
                          <a:pt x="324665" y="8005"/>
                        </a:lnTo>
                        <a:lnTo>
                          <a:pt x="324665"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3" name="Freeform: Shape 1242">
                    <a:extLst>
                      <a:ext uri="{FF2B5EF4-FFF2-40B4-BE49-F238E27FC236}">
                        <a16:creationId xmlns:a16="http://schemas.microsoft.com/office/drawing/2014/main" id="{114B9CCC-1365-F836-44F0-3734BFDD6DDD}"/>
                      </a:ext>
                    </a:extLst>
                  </p:cNvPr>
                  <p:cNvSpPr/>
                  <p:nvPr/>
                </p:nvSpPr>
                <p:spPr>
                  <a:xfrm rot="-5396488">
                    <a:off x="6782914" y="1002217"/>
                    <a:ext cx="8005" cy="323776"/>
                  </a:xfrm>
                  <a:custGeom>
                    <a:avLst/>
                    <a:gdLst>
                      <a:gd name="connsiteX0" fmla="*/ 0 w 8005"/>
                      <a:gd name="connsiteY0" fmla="*/ 0 h 323776"/>
                      <a:gd name="connsiteX1" fmla="*/ 8006 w 8005"/>
                      <a:gd name="connsiteY1" fmla="*/ 0 h 323776"/>
                      <a:gd name="connsiteX2" fmla="*/ 8006 w 8005"/>
                      <a:gd name="connsiteY2" fmla="*/ 323776 h 323776"/>
                      <a:gd name="connsiteX3" fmla="*/ 0 w 8005"/>
                      <a:gd name="connsiteY3" fmla="*/ 323776 h 323776"/>
                    </a:gdLst>
                    <a:ahLst/>
                    <a:cxnLst>
                      <a:cxn ang="0">
                        <a:pos x="connsiteX0" y="connsiteY0"/>
                      </a:cxn>
                      <a:cxn ang="0">
                        <a:pos x="connsiteX1" y="connsiteY1"/>
                      </a:cxn>
                      <a:cxn ang="0">
                        <a:pos x="connsiteX2" y="connsiteY2"/>
                      </a:cxn>
                      <a:cxn ang="0">
                        <a:pos x="connsiteX3" y="connsiteY3"/>
                      </a:cxn>
                    </a:cxnLst>
                    <a:rect l="l" t="t" r="r" b="b"/>
                    <a:pathLst>
                      <a:path w="8005" h="323776">
                        <a:moveTo>
                          <a:pt x="0" y="0"/>
                        </a:moveTo>
                        <a:lnTo>
                          <a:pt x="8006" y="0"/>
                        </a:lnTo>
                        <a:lnTo>
                          <a:pt x="8006" y="323776"/>
                        </a:lnTo>
                        <a:lnTo>
                          <a:pt x="0" y="32377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4" name="Freeform: Shape 1243">
                    <a:extLst>
                      <a:ext uri="{FF2B5EF4-FFF2-40B4-BE49-F238E27FC236}">
                        <a16:creationId xmlns:a16="http://schemas.microsoft.com/office/drawing/2014/main" id="{9B39DCFC-0580-4ACA-3ED5-981A6CA24E82}"/>
                      </a:ext>
                    </a:extLst>
                  </p:cNvPr>
                  <p:cNvSpPr/>
                  <p:nvPr/>
                </p:nvSpPr>
                <p:spPr>
                  <a:xfrm>
                    <a:off x="6624359" y="1199927"/>
                    <a:ext cx="323775" cy="8005"/>
                  </a:xfrm>
                  <a:custGeom>
                    <a:avLst/>
                    <a:gdLst>
                      <a:gd name="connsiteX0" fmla="*/ 0 w 323775"/>
                      <a:gd name="connsiteY0" fmla="*/ 0 h 8005"/>
                      <a:gd name="connsiteX1" fmla="*/ 323776 w 323775"/>
                      <a:gd name="connsiteY1" fmla="*/ 0 h 8005"/>
                      <a:gd name="connsiteX2" fmla="*/ 323776 w 323775"/>
                      <a:gd name="connsiteY2" fmla="*/ 8005 h 8005"/>
                      <a:gd name="connsiteX3" fmla="*/ 0 w 323775"/>
                      <a:gd name="connsiteY3" fmla="*/ 8005 h 8005"/>
                    </a:gdLst>
                    <a:ahLst/>
                    <a:cxnLst>
                      <a:cxn ang="0">
                        <a:pos x="connsiteX0" y="connsiteY0"/>
                      </a:cxn>
                      <a:cxn ang="0">
                        <a:pos x="connsiteX1" y="connsiteY1"/>
                      </a:cxn>
                      <a:cxn ang="0">
                        <a:pos x="connsiteX2" y="connsiteY2"/>
                      </a:cxn>
                      <a:cxn ang="0">
                        <a:pos x="connsiteX3" y="connsiteY3"/>
                      </a:cxn>
                    </a:cxnLst>
                    <a:rect l="l" t="t" r="r" b="b"/>
                    <a:pathLst>
                      <a:path w="323775" h="8005">
                        <a:moveTo>
                          <a:pt x="0" y="0"/>
                        </a:moveTo>
                        <a:lnTo>
                          <a:pt x="323776" y="0"/>
                        </a:lnTo>
                        <a:lnTo>
                          <a:pt x="323776" y="8005"/>
                        </a:lnTo>
                        <a:lnTo>
                          <a:pt x="0"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5" name="Freeform: Shape 1244">
                    <a:extLst>
                      <a:ext uri="{FF2B5EF4-FFF2-40B4-BE49-F238E27FC236}">
                        <a16:creationId xmlns:a16="http://schemas.microsoft.com/office/drawing/2014/main" id="{F0CEE08E-C4F6-E63D-D33B-8D16124CB639}"/>
                      </a:ext>
                    </a:extLst>
                  </p:cNvPr>
                  <p:cNvSpPr/>
                  <p:nvPr/>
                </p:nvSpPr>
                <p:spPr>
                  <a:xfrm rot="-5396102">
                    <a:off x="6782192" y="1081157"/>
                    <a:ext cx="8005" cy="323776"/>
                  </a:xfrm>
                  <a:custGeom>
                    <a:avLst/>
                    <a:gdLst>
                      <a:gd name="connsiteX0" fmla="*/ 0 w 8005"/>
                      <a:gd name="connsiteY0" fmla="*/ 0 h 323776"/>
                      <a:gd name="connsiteX1" fmla="*/ 8006 w 8005"/>
                      <a:gd name="connsiteY1" fmla="*/ 0 h 323776"/>
                      <a:gd name="connsiteX2" fmla="*/ 8006 w 8005"/>
                      <a:gd name="connsiteY2" fmla="*/ 323776 h 323776"/>
                      <a:gd name="connsiteX3" fmla="*/ 0 w 8005"/>
                      <a:gd name="connsiteY3" fmla="*/ 323776 h 323776"/>
                    </a:gdLst>
                    <a:ahLst/>
                    <a:cxnLst>
                      <a:cxn ang="0">
                        <a:pos x="connsiteX0" y="connsiteY0"/>
                      </a:cxn>
                      <a:cxn ang="0">
                        <a:pos x="connsiteX1" y="connsiteY1"/>
                      </a:cxn>
                      <a:cxn ang="0">
                        <a:pos x="connsiteX2" y="connsiteY2"/>
                      </a:cxn>
                      <a:cxn ang="0">
                        <a:pos x="connsiteX3" y="connsiteY3"/>
                      </a:cxn>
                    </a:cxnLst>
                    <a:rect l="l" t="t" r="r" b="b"/>
                    <a:pathLst>
                      <a:path w="8005" h="323776">
                        <a:moveTo>
                          <a:pt x="0" y="0"/>
                        </a:moveTo>
                        <a:lnTo>
                          <a:pt x="8006" y="0"/>
                        </a:lnTo>
                        <a:lnTo>
                          <a:pt x="8006" y="323776"/>
                        </a:lnTo>
                        <a:lnTo>
                          <a:pt x="0" y="32377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6" name="Freeform: Shape 1245">
                    <a:extLst>
                      <a:ext uri="{FF2B5EF4-FFF2-40B4-BE49-F238E27FC236}">
                        <a16:creationId xmlns:a16="http://schemas.microsoft.com/office/drawing/2014/main" id="{F5C46423-AB9B-A804-6CFA-3B5FDC04EC96}"/>
                      </a:ext>
                    </a:extLst>
                  </p:cNvPr>
                  <p:cNvSpPr/>
                  <p:nvPr/>
                </p:nvSpPr>
                <p:spPr>
                  <a:xfrm>
                    <a:off x="6624359" y="1279092"/>
                    <a:ext cx="323775" cy="8005"/>
                  </a:xfrm>
                  <a:custGeom>
                    <a:avLst/>
                    <a:gdLst>
                      <a:gd name="connsiteX0" fmla="*/ 0 w 323775"/>
                      <a:gd name="connsiteY0" fmla="*/ 0 h 8005"/>
                      <a:gd name="connsiteX1" fmla="*/ 323776 w 323775"/>
                      <a:gd name="connsiteY1" fmla="*/ 0 h 8005"/>
                      <a:gd name="connsiteX2" fmla="*/ 323776 w 323775"/>
                      <a:gd name="connsiteY2" fmla="*/ 8005 h 8005"/>
                      <a:gd name="connsiteX3" fmla="*/ 0 w 323775"/>
                      <a:gd name="connsiteY3" fmla="*/ 8005 h 8005"/>
                    </a:gdLst>
                    <a:ahLst/>
                    <a:cxnLst>
                      <a:cxn ang="0">
                        <a:pos x="connsiteX0" y="connsiteY0"/>
                      </a:cxn>
                      <a:cxn ang="0">
                        <a:pos x="connsiteX1" y="connsiteY1"/>
                      </a:cxn>
                      <a:cxn ang="0">
                        <a:pos x="connsiteX2" y="connsiteY2"/>
                      </a:cxn>
                      <a:cxn ang="0">
                        <a:pos x="connsiteX3" y="connsiteY3"/>
                      </a:cxn>
                    </a:cxnLst>
                    <a:rect l="l" t="t" r="r" b="b"/>
                    <a:pathLst>
                      <a:path w="323775" h="8005">
                        <a:moveTo>
                          <a:pt x="0" y="0"/>
                        </a:moveTo>
                        <a:lnTo>
                          <a:pt x="323776" y="0"/>
                        </a:lnTo>
                        <a:lnTo>
                          <a:pt x="323776" y="8005"/>
                        </a:lnTo>
                        <a:lnTo>
                          <a:pt x="0"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7" name="Freeform: Shape 1246">
                    <a:extLst>
                      <a:ext uri="{FF2B5EF4-FFF2-40B4-BE49-F238E27FC236}">
                        <a16:creationId xmlns:a16="http://schemas.microsoft.com/office/drawing/2014/main" id="{729FE4A9-F239-226F-4C3E-2F0CD81BEC7A}"/>
                      </a:ext>
                    </a:extLst>
                  </p:cNvPr>
                  <p:cNvSpPr/>
                  <p:nvPr/>
                </p:nvSpPr>
                <p:spPr>
                  <a:xfrm>
                    <a:off x="6624359" y="1318230"/>
                    <a:ext cx="323775" cy="8005"/>
                  </a:xfrm>
                  <a:custGeom>
                    <a:avLst/>
                    <a:gdLst>
                      <a:gd name="connsiteX0" fmla="*/ 0 w 323775"/>
                      <a:gd name="connsiteY0" fmla="*/ 0 h 8005"/>
                      <a:gd name="connsiteX1" fmla="*/ 323776 w 323775"/>
                      <a:gd name="connsiteY1" fmla="*/ 0 h 8005"/>
                      <a:gd name="connsiteX2" fmla="*/ 323776 w 323775"/>
                      <a:gd name="connsiteY2" fmla="*/ 8005 h 8005"/>
                      <a:gd name="connsiteX3" fmla="*/ 0 w 323775"/>
                      <a:gd name="connsiteY3" fmla="*/ 8005 h 8005"/>
                    </a:gdLst>
                    <a:ahLst/>
                    <a:cxnLst>
                      <a:cxn ang="0">
                        <a:pos x="connsiteX0" y="connsiteY0"/>
                      </a:cxn>
                      <a:cxn ang="0">
                        <a:pos x="connsiteX1" y="connsiteY1"/>
                      </a:cxn>
                      <a:cxn ang="0">
                        <a:pos x="connsiteX2" y="connsiteY2"/>
                      </a:cxn>
                      <a:cxn ang="0">
                        <a:pos x="connsiteX3" y="connsiteY3"/>
                      </a:cxn>
                    </a:cxnLst>
                    <a:rect l="l" t="t" r="r" b="b"/>
                    <a:pathLst>
                      <a:path w="323775" h="8005">
                        <a:moveTo>
                          <a:pt x="0" y="0"/>
                        </a:moveTo>
                        <a:lnTo>
                          <a:pt x="323776" y="0"/>
                        </a:lnTo>
                        <a:lnTo>
                          <a:pt x="323776" y="8005"/>
                        </a:lnTo>
                        <a:lnTo>
                          <a:pt x="0"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2" name="Graphic 5">
                  <a:extLst>
                    <a:ext uri="{FF2B5EF4-FFF2-40B4-BE49-F238E27FC236}">
                      <a16:creationId xmlns:a16="http://schemas.microsoft.com/office/drawing/2014/main" id="{9C8B7150-7D78-5BB3-361E-F6CC388DC117}"/>
                    </a:ext>
                  </a:extLst>
                </p:cNvPr>
                <p:cNvGrpSpPr/>
                <p:nvPr/>
              </p:nvGrpSpPr>
              <p:grpSpPr>
                <a:xfrm>
                  <a:off x="6624359" y="1407179"/>
                  <a:ext cx="324665" cy="126563"/>
                  <a:chOff x="6624359" y="1407179"/>
                  <a:chExt cx="324665" cy="126563"/>
                </a:xfrm>
                <a:solidFill>
                  <a:srgbClr val="1D1A2F"/>
                </a:solidFill>
              </p:grpSpPr>
              <p:sp>
                <p:nvSpPr>
                  <p:cNvPr id="1238" name="Freeform: Shape 1237">
                    <a:extLst>
                      <a:ext uri="{FF2B5EF4-FFF2-40B4-BE49-F238E27FC236}">
                        <a16:creationId xmlns:a16="http://schemas.microsoft.com/office/drawing/2014/main" id="{1506AE3B-B91D-707C-EB1D-52C35A5A3FBD}"/>
                      </a:ext>
                    </a:extLst>
                  </p:cNvPr>
                  <p:cNvSpPr/>
                  <p:nvPr/>
                </p:nvSpPr>
                <p:spPr>
                  <a:xfrm>
                    <a:off x="6624359" y="1407179"/>
                    <a:ext cx="324665" cy="8005"/>
                  </a:xfrm>
                  <a:custGeom>
                    <a:avLst/>
                    <a:gdLst>
                      <a:gd name="connsiteX0" fmla="*/ 0 w 324665"/>
                      <a:gd name="connsiteY0" fmla="*/ 0 h 8005"/>
                      <a:gd name="connsiteX1" fmla="*/ 0 w 324665"/>
                      <a:gd name="connsiteY1" fmla="*/ 8006 h 8005"/>
                      <a:gd name="connsiteX2" fmla="*/ 324665 w 324665"/>
                      <a:gd name="connsiteY2" fmla="*/ 8006 h 8005"/>
                      <a:gd name="connsiteX3" fmla="*/ 324665 w 324665"/>
                      <a:gd name="connsiteY3" fmla="*/ 0 h 8005"/>
                    </a:gdLst>
                    <a:ahLst/>
                    <a:cxnLst>
                      <a:cxn ang="0">
                        <a:pos x="connsiteX0" y="connsiteY0"/>
                      </a:cxn>
                      <a:cxn ang="0">
                        <a:pos x="connsiteX1" y="connsiteY1"/>
                      </a:cxn>
                      <a:cxn ang="0">
                        <a:pos x="connsiteX2" y="connsiteY2"/>
                      </a:cxn>
                      <a:cxn ang="0">
                        <a:pos x="connsiteX3" y="connsiteY3"/>
                      </a:cxn>
                    </a:cxnLst>
                    <a:rect l="l" t="t" r="r" b="b"/>
                    <a:pathLst>
                      <a:path w="324665" h="8005">
                        <a:moveTo>
                          <a:pt x="0" y="0"/>
                        </a:moveTo>
                        <a:lnTo>
                          <a:pt x="0" y="8006"/>
                        </a:lnTo>
                        <a:lnTo>
                          <a:pt x="324665" y="8006"/>
                        </a:lnTo>
                        <a:lnTo>
                          <a:pt x="324665"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39" name="Freeform: Shape 1238">
                    <a:extLst>
                      <a:ext uri="{FF2B5EF4-FFF2-40B4-BE49-F238E27FC236}">
                        <a16:creationId xmlns:a16="http://schemas.microsoft.com/office/drawing/2014/main" id="{752C8970-62C8-3F7C-FF4C-56F35EC611A8}"/>
                      </a:ext>
                    </a:extLst>
                  </p:cNvPr>
                  <p:cNvSpPr/>
                  <p:nvPr/>
                </p:nvSpPr>
                <p:spPr>
                  <a:xfrm rot="-5396489">
                    <a:off x="6782823" y="1288721"/>
                    <a:ext cx="8005" cy="323776"/>
                  </a:xfrm>
                  <a:custGeom>
                    <a:avLst/>
                    <a:gdLst>
                      <a:gd name="connsiteX0" fmla="*/ 0 w 8005"/>
                      <a:gd name="connsiteY0" fmla="*/ 0 h 323776"/>
                      <a:gd name="connsiteX1" fmla="*/ 8006 w 8005"/>
                      <a:gd name="connsiteY1" fmla="*/ 0 h 323776"/>
                      <a:gd name="connsiteX2" fmla="*/ 8006 w 8005"/>
                      <a:gd name="connsiteY2" fmla="*/ 323776 h 323776"/>
                      <a:gd name="connsiteX3" fmla="*/ 0 w 8005"/>
                      <a:gd name="connsiteY3" fmla="*/ 323776 h 323776"/>
                    </a:gdLst>
                    <a:ahLst/>
                    <a:cxnLst>
                      <a:cxn ang="0">
                        <a:pos x="connsiteX0" y="connsiteY0"/>
                      </a:cxn>
                      <a:cxn ang="0">
                        <a:pos x="connsiteX1" y="connsiteY1"/>
                      </a:cxn>
                      <a:cxn ang="0">
                        <a:pos x="connsiteX2" y="connsiteY2"/>
                      </a:cxn>
                      <a:cxn ang="0">
                        <a:pos x="connsiteX3" y="connsiteY3"/>
                      </a:cxn>
                    </a:cxnLst>
                    <a:rect l="l" t="t" r="r" b="b"/>
                    <a:pathLst>
                      <a:path w="8005" h="323776">
                        <a:moveTo>
                          <a:pt x="0" y="0"/>
                        </a:moveTo>
                        <a:lnTo>
                          <a:pt x="8006" y="0"/>
                        </a:lnTo>
                        <a:lnTo>
                          <a:pt x="8006" y="323776"/>
                        </a:lnTo>
                        <a:lnTo>
                          <a:pt x="0" y="32377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0" name="Freeform: Shape 1239">
                    <a:extLst>
                      <a:ext uri="{FF2B5EF4-FFF2-40B4-BE49-F238E27FC236}">
                        <a16:creationId xmlns:a16="http://schemas.microsoft.com/office/drawing/2014/main" id="{E6C4DF47-4FF2-BE61-8A3D-693AAE343729}"/>
                      </a:ext>
                    </a:extLst>
                  </p:cNvPr>
                  <p:cNvSpPr/>
                  <p:nvPr/>
                </p:nvSpPr>
                <p:spPr>
                  <a:xfrm>
                    <a:off x="6624359" y="1486344"/>
                    <a:ext cx="323775" cy="8005"/>
                  </a:xfrm>
                  <a:custGeom>
                    <a:avLst/>
                    <a:gdLst>
                      <a:gd name="connsiteX0" fmla="*/ 0 w 323775"/>
                      <a:gd name="connsiteY0" fmla="*/ 0 h 8005"/>
                      <a:gd name="connsiteX1" fmla="*/ 323776 w 323775"/>
                      <a:gd name="connsiteY1" fmla="*/ 0 h 8005"/>
                      <a:gd name="connsiteX2" fmla="*/ 323776 w 323775"/>
                      <a:gd name="connsiteY2" fmla="*/ 8005 h 8005"/>
                      <a:gd name="connsiteX3" fmla="*/ 0 w 323775"/>
                      <a:gd name="connsiteY3" fmla="*/ 8005 h 8005"/>
                    </a:gdLst>
                    <a:ahLst/>
                    <a:cxnLst>
                      <a:cxn ang="0">
                        <a:pos x="connsiteX0" y="connsiteY0"/>
                      </a:cxn>
                      <a:cxn ang="0">
                        <a:pos x="connsiteX1" y="connsiteY1"/>
                      </a:cxn>
                      <a:cxn ang="0">
                        <a:pos x="connsiteX2" y="connsiteY2"/>
                      </a:cxn>
                      <a:cxn ang="0">
                        <a:pos x="connsiteX3" y="connsiteY3"/>
                      </a:cxn>
                    </a:cxnLst>
                    <a:rect l="l" t="t" r="r" b="b"/>
                    <a:pathLst>
                      <a:path w="323775" h="8005">
                        <a:moveTo>
                          <a:pt x="0" y="0"/>
                        </a:moveTo>
                        <a:lnTo>
                          <a:pt x="323776" y="0"/>
                        </a:lnTo>
                        <a:lnTo>
                          <a:pt x="323776" y="8005"/>
                        </a:lnTo>
                        <a:lnTo>
                          <a:pt x="0" y="800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41" name="Freeform: Shape 1240">
                    <a:extLst>
                      <a:ext uri="{FF2B5EF4-FFF2-40B4-BE49-F238E27FC236}">
                        <a16:creationId xmlns:a16="http://schemas.microsoft.com/office/drawing/2014/main" id="{894459D5-0582-5BD9-773B-176F6EC8C51A}"/>
                      </a:ext>
                    </a:extLst>
                  </p:cNvPr>
                  <p:cNvSpPr/>
                  <p:nvPr/>
                </p:nvSpPr>
                <p:spPr>
                  <a:xfrm rot="-5396101">
                    <a:off x="6782993" y="1367668"/>
                    <a:ext cx="8005" cy="323776"/>
                  </a:xfrm>
                  <a:custGeom>
                    <a:avLst/>
                    <a:gdLst>
                      <a:gd name="connsiteX0" fmla="*/ 0 w 8005"/>
                      <a:gd name="connsiteY0" fmla="*/ 0 h 323776"/>
                      <a:gd name="connsiteX1" fmla="*/ 8006 w 8005"/>
                      <a:gd name="connsiteY1" fmla="*/ 0 h 323776"/>
                      <a:gd name="connsiteX2" fmla="*/ 8006 w 8005"/>
                      <a:gd name="connsiteY2" fmla="*/ 323776 h 323776"/>
                      <a:gd name="connsiteX3" fmla="*/ 0 w 8005"/>
                      <a:gd name="connsiteY3" fmla="*/ 323776 h 323776"/>
                    </a:gdLst>
                    <a:ahLst/>
                    <a:cxnLst>
                      <a:cxn ang="0">
                        <a:pos x="connsiteX0" y="connsiteY0"/>
                      </a:cxn>
                      <a:cxn ang="0">
                        <a:pos x="connsiteX1" y="connsiteY1"/>
                      </a:cxn>
                      <a:cxn ang="0">
                        <a:pos x="connsiteX2" y="connsiteY2"/>
                      </a:cxn>
                      <a:cxn ang="0">
                        <a:pos x="connsiteX3" y="connsiteY3"/>
                      </a:cxn>
                    </a:cxnLst>
                    <a:rect l="l" t="t" r="r" b="b"/>
                    <a:pathLst>
                      <a:path w="8005" h="323776">
                        <a:moveTo>
                          <a:pt x="0" y="0"/>
                        </a:moveTo>
                        <a:lnTo>
                          <a:pt x="8006" y="0"/>
                        </a:lnTo>
                        <a:lnTo>
                          <a:pt x="8006" y="323776"/>
                        </a:lnTo>
                        <a:lnTo>
                          <a:pt x="0" y="32377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3" name="Graphic 5">
                  <a:extLst>
                    <a:ext uri="{FF2B5EF4-FFF2-40B4-BE49-F238E27FC236}">
                      <a16:creationId xmlns:a16="http://schemas.microsoft.com/office/drawing/2014/main" id="{D96E7F28-70B3-ABED-E4C2-66EBE64AF1B5}"/>
                    </a:ext>
                  </a:extLst>
                </p:cNvPr>
                <p:cNvGrpSpPr/>
                <p:nvPr/>
              </p:nvGrpSpPr>
              <p:grpSpPr>
                <a:xfrm>
                  <a:off x="7087785" y="1357368"/>
                  <a:ext cx="285527" cy="184125"/>
                  <a:chOff x="7087785" y="1357368"/>
                  <a:chExt cx="285527" cy="184125"/>
                </a:xfrm>
              </p:grpSpPr>
              <p:grpSp>
                <p:nvGrpSpPr>
                  <p:cNvPr id="1232" name="Graphic 5">
                    <a:extLst>
                      <a:ext uri="{FF2B5EF4-FFF2-40B4-BE49-F238E27FC236}">
                        <a16:creationId xmlns:a16="http://schemas.microsoft.com/office/drawing/2014/main" id="{94BE505C-72CE-5D8D-A0FF-82CC0F4EDA72}"/>
                      </a:ext>
                    </a:extLst>
                  </p:cNvPr>
                  <p:cNvGrpSpPr/>
                  <p:nvPr/>
                </p:nvGrpSpPr>
                <p:grpSpPr>
                  <a:xfrm>
                    <a:off x="7087785" y="1357368"/>
                    <a:ext cx="281079" cy="184125"/>
                    <a:chOff x="7087785" y="1357368"/>
                    <a:chExt cx="281079" cy="184125"/>
                  </a:xfrm>
                </p:grpSpPr>
                <p:sp>
                  <p:nvSpPr>
                    <p:cNvPr id="1236" name="Freeform: Shape 1235">
                      <a:extLst>
                        <a:ext uri="{FF2B5EF4-FFF2-40B4-BE49-F238E27FC236}">
                          <a16:creationId xmlns:a16="http://schemas.microsoft.com/office/drawing/2014/main" id="{38A47790-0A60-7256-2AE1-4B8A12FA1053}"/>
                        </a:ext>
                      </a:extLst>
                    </p:cNvPr>
                    <p:cNvSpPr/>
                    <p:nvPr/>
                  </p:nvSpPr>
                  <p:spPr>
                    <a:xfrm>
                      <a:off x="7092232" y="1371599"/>
                      <a:ext cx="268627" cy="165445"/>
                    </a:xfrm>
                    <a:custGeom>
                      <a:avLst/>
                      <a:gdLst>
                        <a:gd name="connsiteX0" fmla="*/ 43585 w 268627"/>
                        <a:gd name="connsiteY0" fmla="*/ 76497 h 165445"/>
                        <a:gd name="connsiteX1" fmla="*/ 92508 w 268627"/>
                        <a:gd name="connsiteY1" fmla="*/ 41806 h 165445"/>
                        <a:gd name="connsiteX2" fmla="*/ 149435 w 268627"/>
                        <a:gd name="connsiteY2" fmla="*/ 98734 h 165445"/>
                        <a:gd name="connsiteX3" fmla="*/ 211700 w 268627"/>
                        <a:gd name="connsiteY3" fmla="*/ 98734 h 165445"/>
                        <a:gd name="connsiteX4" fmla="*/ 268627 w 268627"/>
                        <a:gd name="connsiteY4" fmla="*/ 165446 h 165445"/>
                        <a:gd name="connsiteX5" fmla="*/ 0 w 268627"/>
                        <a:gd name="connsiteY5" fmla="*/ 165446 h 165445"/>
                        <a:gd name="connsiteX6" fmla="*/ 0 w 268627"/>
                        <a:gd name="connsiteY6" fmla="*/ 0 h 165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627" h="165445">
                          <a:moveTo>
                            <a:pt x="43585" y="76497"/>
                          </a:moveTo>
                          <a:lnTo>
                            <a:pt x="92508" y="41806"/>
                          </a:lnTo>
                          <a:lnTo>
                            <a:pt x="149435" y="98734"/>
                          </a:lnTo>
                          <a:lnTo>
                            <a:pt x="211700" y="98734"/>
                          </a:lnTo>
                          <a:lnTo>
                            <a:pt x="268627" y="165446"/>
                          </a:lnTo>
                          <a:lnTo>
                            <a:pt x="0" y="165446"/>
                          </a:lnTo>
                          <a:lnTo>
                            <a:pt x="0"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37" name="Freeform: Shape 1236">
                      <a:extLst>
                        <a:ext uri="{FF2B5EF4-FFF2-40B4-BE49-F238E27FC236}">
                          <a16:creationId xmlns:a16="http://schemas.microsoft.com/office/drawing/2014/main" id="{E52D9E39-8FC9-4C08-CD3A-9757452D61B1}"/>
                        </a:ext>
                      </a:extLst>
                    </p:cNvPr>
                    <p:cNvSpPr/>
                    <p:nvPr/>
                  </p:nvSpPr>
                  <p:spPr>
                    <a:xfrm>
                      <a:off x="7087785" y="1357368"/>
                      <a:ext cx="281079" cy="184125"/>
                    </a:xfrm>
                    <a:custGeom>
                      <a:avLst/>
                      <a:gdLst>
                        <a:gd name="connsiteX0" fmla="*/ 281080 w 281079"/>
                        <a:gd name="connsiteY0" fmla="*/ 184125 h 184125"/>
                        <a:gd name="connsiteX1" fmla="*/ 0 w 281079"/>
                        <a:gd name="connsiteY1" fmla="*/ 184125 h 184125"/>
                        <a:gd name="connsiteX2" fmla="*/ 0 w 281079"/>
                        <a:gd name="connsiteY2" fmla="*/ 0 h 184125"/>
                        <a:gd name="connsiteX3" fmla="*/ 48922 w 281079"/>
                        <a:gd name="connsiteY3" fmla="*/ 85391 h 184125"/>
                        <a:gd name="connsiteX4" fmla="*/ 96955 w 281079"/>
                        <a:gd name="connsiteY4" fmla="*/ 51591 h 184125"/>
                        <a:gd name="connsiteX5" fmla="*/ 154772 w 281079"/>
                        <a:gd name="connsiteY5" fmla="*/ 109408 h 184125"/>
                        <a:gd name="connsiteX6" fmla="*/ 217037 w 281079"/>
                        <a:gd name="connsiteY6" fmla="*/ 109408 h 184125"/>
                        <a:gd name="connsiteX7" fmla="*/ 281080 w 281079"/>
                        <a:gd name="connsiteY7" fmla="*/ 184125 h 184125"/>
                        <a:gd name="connsiteX8" fmla="*/ 8006 w 281079"/>
                        <a:gd name="connsiteY8" fmla="*/ 176120 h 184125"/>
                        <a:gd name="connsiteX9" fmla="*/ 264180 w 281079"/>
                        <a:gd name="connsiteY9" fmla="*/ 176120 h 184125"/>
                        <a:gd name="connsiteX10" fmla="*/ 214368 w 281079"/>
                        <a:gd name="connsiteY10" fmla="*/ 116524 h 184125"/>
                        <a:gd name="connsiteX11" fmla="*/ 152103 w 281079"/>
                        <a:gd name="connsiteY11" fmla="*/ 116524 h 184125"/>
                        <a:gd name="connsiteX12" fmla="*/ 96065 w 281079"/>
                        <a:gd name="connsiteY12" fmla="*/ 61375 h 184125"/>
                        <a:gd name="connsiteX13" fmla="*/ 46254 w 281079"/>
                        <a:gd name="connsiteY13" fmla="*/ 96065 h 184125"/>
                        <a:gd name="connsiteX14" fmla="*/ 8006 w 281079"/>
                        <a:gd name="connsiteY14" fmla="*/ 29353 h 184125"/>
                        <a:gd name="connsiteX15" fmla="*/ 8006 w 281079"/>
                        <a:gd name="connsiteY15" fmla="*/ 176120 h 18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1079" h="184125">
                          <a:moveTo>
                            <a:pt x="281080" y="184125"/>
                          </a:moveTo>
                          <a:lnTo>
                            <a:pt x="0" y="184125"/>
                          </a:lnTo>
                          <a:lnTo>
                            <a:pt x="0" y="0"/>
                          </a:lnTo>
                          <a:lnTo>
                            <a:pt x="48922" y="85391"/>
                          </a:lnTo>
                          <a:lnTo>
                            <a:pt x="96955" y="51591"/>
                          </a:lnTo>
                          <a:lnTo>
                            <a:pt x="154772" y="109408"/>
                          </a:lnTo>
                          <a:lnTo>
                            <a:pt x="217037" y="109408"/>
                          </a:lnTo>
                          <a:lnTo>
                            <a:pt x="281080" y="184125"/>
                          </a:lnTo>
                          <a:close/>
                          <a:moveTo>
                            <a:pt x="8006" y="176120"/>
                          </a:moveTo>
                          <a:lnTo>
                            <a:pt x="264180" y="176120"/>
                          </a:lnTo>
                          <a:lnTo>
                            <a:pt x="214368" y="116524"/>
                          </a:lnTo>
                          <a:lnTo>
                            <a:pt x="152103" y="116524"/>
                          </a:lnTo>
                          <a:lnTo>
                            <a:pt x="96065" y="61375"/>
                          </a:lnTo>
                          <a:lnTo>
                            <a:pt x="46254" y="96065"/>
                          </a:lnTo>
                          <a:lnTo>
                            <a:pt x="8006" y="29353"/>
                          </a:lnTo>
                          <a:lnTo>
                            <a:pt x="8006" y="17612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33" name="Graphic 5">
                    <a:extLst>
                      <a:ext uri="{FF2B5EF4-FFF2-40B4-BE49-F238E27FC236}">
                        <a16:creationId xmlns:a16="http://schemas.microsoft.com/office/drawing/2014/main" id="{15DBD58F-3C9B-55AE-4FE3-C9ACE03B03E3}"/>
                      </a:ext>
                    </a:extLst>
                  </p:cNvPr>
                  <p:cNvGrpSpPr/>
                  <p:nvPr/>
                </p:nvGrpSpPr>
                <p:grpSpPr>
                  <a:xfrm>
                    <a:off x="7089564" y="1436533"/>
                    <a:ext cx="283748" cy="103181"/>
                    <a:chOff x="7089564" y="1436533"/>
                    <a:chExt cx="283748" cy="103181"/>
                  </a:xfrm>
                </p:grpSpPr>
                <p:sp>
                  <p:nvSpPr>
                    <p:cNvPr id="1234" name="Freeform: Shape 1233">
                      <a:extLst>
                        <a:ext uri="{FF2B5EF4-FFF2-40B4-BE49-F238E27FC236}">
                          <a16:creationId xmlns:a16="http://schemas.microsoft.com/office/drawing/2014/main" id="{B633D363-2AA9-09D8-B038-53F8F773B104}"/>
                        </a:ext>
                      </a:extLst>
                    </p:cNvPr>
                    <p:cNvSpPr/>
                    <p:nvPr/>
                  </p:nvSpPr>
                  <p:spPr>
                    <a:xfrm>
                      <a:off x="7092232" y="1444538"/>
                      <a:ext cx="268627" cy="92507"/>
                    </a:xfrm>
                    <a:custGeom>
                      <a:avLst/>
                      <a:gdLst>
                        <a:gd name="connsiteX0" fmla="*/ 39138 w 268627"/>
                        <a:gd name="connsiteY0" fmla="*/ 40917 h 92507"/>
                        <a:gd name="connsiteX1" fmla="*/ 59596 w 268627"/>
                        <a:gd name="connsiteY1" fmla="*/ 21348 h 92507"/>
                        <a:gd name="connsiteX2" fmla="*/ 119192 w 268627"/>
                        <a:gd name="connsiteY2" fmla="*/ 54259 h 92507"/>
                        <a:gd name="connsiteX3" fmla="*/ 184125 w 268627"/>
                        <a:gd name="connsiteY3" fmla="*/ 54259 h 92507"/>
                        <a:gd name="connsiteX4" fmla="*/ 268627 w 268627"/>
                        <a:gd name="connsiteY4" fmla="*/ 92507 h 92507"/>
                        <a:gd name="connsiteX5" fmla="*/ 0 w 268627"/>
                        <a:gd name="connsiteY5" fmla="*/ 92507 h 92507"/>
                        <a:gd name="connsiteX6" fmla="*/ 0 w 268627"/>
                        <a:gd name="connsiteY6" fmla="*/ 0 h 9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627" h="92507">
                          <a:moveTo>
                            <a:pt x="39138" y="40917"/>
                          </a:moveTo>
                          <a:lnTo>
                            <a:pt x="59596" y="21348"/>
                          </a:lnTo>
                          <a:lnTo>
                            <a:pt x="119192" y="54259"/>
                          </a:lnTo>
                          <a:lnTo>
                            <a:pt x="184125" y="54259"/>
                          </a:lnTo>
                          <a:lnTo>
                            <a:pt x="268627" y="92507"/>
                          </a:lnTo>
                          <a:lnTo>
                            <a:pt x="0" y="92507"/>
                          </a:lnTo>
                          <a:lnTo>
                            <a:pt x="0" y="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35" name="Freeform: Shape 1234">
                      <a:extLst>
                        <a:ext uri="{FF2B5EF4-FFF2-40B4-BE49-F238E27FC236}">
                          <a16:creationId xmlns:a16="http://schemas.microsoft.com/office/drawing/2014/main" id="{E9B1453F-0265-AEFA-61ED-7C08067B556B}"/>
                        </a:ext>
                      </a:extLst>
                    </p:cNvPr>
                    <p:cNvSpPr/>
                    <p:nvPr/>
                  </p:nvSpPr>
                  <p:spPr>
                    <a:xfrm>
                      <a:off x="7089564" y="1436533"/>
                      <a:ext cx="283748" cy="103181"/>
                    </a:xfrm>
                    <a:custGeom>
                      <a:avLst/>
                      <a:gdLst>
                        <a:gd name="connsiteX0" fmla="*/ 283748 w 283748"/>
                        <a:gd name="connsiteY0" fmla="*/ 103181 h 103181"/>
                        <a:gd name="connsiteX1" fmla="*/ 0 w 283748"/>
                        <a:gd name="connsiteY1" fmla="*/ 103181 h 103181"/>
                        <a:gd name="connsiteX2" fmla="*/ 0 w 283748"/>
                        <a:gd name="connsiteY2" fmla="*/ 0 h 103181"/>
                        <a:gd name="connsiteX3" fmla="*/ 42696 w 283748"/>
                        <a:gd name="connsiteY3" fmla="*/ 44475 h 103181"/>
                        <a:gd name="connsiteX4" fmla="*/ 62265 w 283748"/>
                        <a:gd name="connsiteY4" fmla="*/ 24906 h 103181"/>
                        <a:gd name="connsiteX5" fmla="*/ 122750 w 283748"/>
                        <a:gd name="connsiteY5" fmla="*/ 57817 h 103181"/>
                        <a:gd name="connsiteX6" fmla="*/ 187683 w 283748"/>
                        <a:gd name="connsiteY6" fmla="*/ 57817 h 103181"/>
                        <a:gd name="connsiteX7" fmla="*/ 283748 w 283748"/>
                        <a:gd name="connsiteY7" fmla="*/ 103181 h 103181"/>
                        <a:gd name="connsiteX8" fmla="*/ 5337 w 283748"/>
                        <a:gd name="connsiteY8" fmla="*/ 97844 h 103181"/>
                        <a:gd name="connsiteX9" fmla="*/ 257953 w 283748"/>
                        <a:gd name="connsiteY9" fmla="*/ 97844 h 103181"/>
                        <a:gd name="connsiteX10" fmla="*/ 185904 w 283748"/>
                        <a:gd name="connsiteY10" fmla="*/ 64933 h 103181"/>
                        <a:gd name="connsiteX11" fmla="*/ 120082 w 283748"/>
                        <a:gd name="connsiteY11" fmla="*/ 64933 h 103181"/>
                        <a:gd name="connsiteX12" fmla="*/ 62265 w 283748"/>
                        <a:gd name="connsiteY12" fmla="*/ 33801 h 103181"/>
                        <a:gd name="connsiteX13" fmla="*/ 41806 w 283748"/>
                        <a:gd name="connsiteY13" fmla="*/ 54259 h 103181"/>
                        <a:gd name="connsiteX14" fmla="*/ 5337 w 283748"/>
                        <a:gd name="connsiteY14" fmla="*/ 16011 h 103181"/>
                        <a:gd name="connsiteX15" fmla="*/ 5337 w 283748"/>
                        <a:gd name="connsiteY15" fmla="*/ 97844 h 1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748" h="103181">
                          <a:moveTo>
                            <a:pt x="283748" y="103181"/>
                          </a:moveTo>
                          <a:lnTo>
                            <a:pt x="0" y="103181"/>
                          </a:lnTo>
                          <a:lnTo>
                            <a:pt x="0" y="0"/>
                          </a:lnTo>
                          <a:lnTo>
                            <a:pt x="42696" y="44475"/>
                          </a:lnTo>
                          <a:lnTo>
                            <a:pt x="62265" y="24906"/>
                          </a:lnTo>
                          <a:lnTo>
                            <a:pt x="122750" y="57817"/>
                          </a:lnTo>
                          <a:lnTo>
                            <a:pt x="187683" y="57817"/>
                          </a:lnTo>
                          <a:lnTo>
                            <a:pt x="283748" y="103181"/>
                          </a:lnTo>
                          <a:close/>
                          <a:moveTo>
                            <a:pt x="5337" y="97844"/>
                          </a:moveTo>
                          <a:lnTo>
                            <a:pt x="257953" y="97844"/>
                          </a:lnTo>
                          <a:lnTo>
                            <a:pt x="185904" y="64933"/>
                          </a:lnTo>
                          <a:lnTo>
                            <a:pt x="120082" y="64933"/>
                          </a:lnTo>
                          <a:lnTo>
                            <a:pt x="62265" y="33801"/>
                          </a:lnTo>
                          <a:lnTo>
                            <a:pt x="41806" y="54259"/>
                          </a:lnTo>
                          <a:lnTo>
                            <a:pt x="5337" y="16011"/>
                          </a:lnTo>
                          <a:lnTo>
                            <a:pt x="5337" y="9784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1194" name="Graphic 5">
                  <a:extLst>
                    <a:ext uri="{FF2B5EF4-FFF2-40B4-BE49-F238E27FC236}">
                      <a16:creationId xmlns:a16="http://schemas.microsoft.com/office/drawing/2014/main" id="{D4453C25-A004-876F-E750-2A18FEDCA1D7}"/>
                    </a:ext>
                  </a:extLst>
                </p:cNvPr>
                <p:cNvGrpSpPr/>
                <p:nvPr/>
              </p:nvGrpSpPr>
              <p:grpSpPr>
                <a:xfrm>
                  <a:off x="6506056" y="1084293"/>
                  <a:ext cx="2038720" cy="1384942"/>
                  <a:chOff x="6506056" y="1084293"/>
                  <a:chExt cx="2038720" cy="1384942"/>
                </a:xfrm>
              </p:grpSpPr>
              <p:grpSp>
                <p:nvGrpSpPr>
                  <p:cNvPr id="1226" name="Graphic 5">
                    <a:extLst>
                      <a:ext uri="{FF2B5EF4-FFF2-40B4-BE49-F238E27FC236}">
                        <a16:creationId xmlns:a16="http://schemas.microsoft.com/office/drawing/2014/main" id="{15273C98-BD24-2CFD-C98C-C2E062FD2056}"/>
                      </a:ext>
                    </a:extLst>
                  </p:cNvPr>
                  <p:cNvGrpSpPr/>
                  <p:nvPr/>
                </p:nvGrpSpPr>
                <p:grpSpPr>
                  <a:xfrm>
                    <a:off x="6506056" y="1211491"/>
                    <a:ext cx="1954218" cy="1257744"/>
                    <a:chOff x="6506056" y="1211491"/>
                    <a:chExt cx="1954218" cy="1257744"/>
                  </a:xfrm>
                </p:grpSpPr>
                <p:sp>
                  <p:nvSpPr>
                    <p:cNvPr id="1230" name="Freeform: Shape 1229">
                      <a:extLst>
                        <a:ext uri="{FF2B5EF4-FFF2-40B4-BE49-F238E27FC236}">
                          <a16:creationId xmlns:a16="http://schemas.microsoft.com/office/drawing/2014/main" id="{F6E32D57-5337-7096-C6ED-6DE982219D2F}"/>
                        </a:ext>
                      </a:extLst>
                    </p:cNvPr>
                    <p:cNvSpPr/>
                    <p:nvPr/>
                  </p:nvSpPr>
                  <p:spPr>
                    <a:xfrm>
                      <a:off x="6509614" y="1215938"/>
                      <a:ext cx="1946213" cy="1248849"/>
                    </a:xfrm>
                    <a:custGeom>
                      <a:avLst/>
                      <a:gdLst>
                        <a:gd name="connsiteX0" fmla="*/ 22237 w 1946213"/>
                        <a:gd name="connsiteY0" fmla="*/ 1248850 h 1248849"/>
                        <a:gd name="connsiteX1" fmla="*/ 0 w 1946213"/>
                        <a:gd name="connsiteY1" fmla="*/ 1230171 h 1248849"/>
                        <a:gd name="connsiteX2" fmla="*/ 334450 w 1946213"/>
                        <a:gd name="connsiteY2" fmla="*/ 543481 h 1248849"/>
                        <a:gd name="connsiteX3" fmla="*/ 551486 w 1946213"/>
                        <a:gd name="connsiteY3" fmla="*/ 687579 h 1248849"/>
                        <a:gd name="connsiteX4" fmla="*/ 730274 w 1946213"/>
                        <a:gd name="connsiteY4" fmla="*/ 735612 h 1248849"/>
                        <a:gd name="connsiteX5" fmla="*/ 949090 w 1946213"/>
                        <a:gd name="connsiteY5" fmla="*/ 660005 h 1248849"/>
                        <a:gd name="connsiteX6" fmla="*/ 1130547 w 1946213"/>
                        <a:gd name="connsiteY6" fmla="*/ 579061 h 1248849"/>
                        <a:gd name="connsiteX7" fmla="*/ 1340468 w 1946213"/>
                        <a:gd name="connsiteY7" fmla="*/ 323776 h 1248849"/>
                        <a:gd name="connsiteX8" fmla="*/ 1526372 w 1946213"/>
                        <a:gd name="connsiteY8" fmla="*/ 507901 h 1248849"/>
                        <a:gd name="connsiteX9" fmla="*/ 1712276 w 1946213"/>
                        <a:gd name="connsiteY9" fmla="*/ 298870 h 1248849"/>
                        <a:gd name="connsiteX10" fmla="*/ 1923086 w 1946213"/>
                        <a:gd name="connsiteY10" fmla="*/ 0 h 1248849"/>
                        <a:gd name="connsiteX11" fmla="*/ 1946213 w 1946213"/>
                        <a:gd name="connsiteY11" fmla="*/ 16900 h 1248849"/>
                        <a:gd name="connsiteX12" fmla="*/ 1734514 w 1946213"/>
                        <a:gd name="connsiteY12" fmla="*/ 317549 h 1248849"/>
                        <a:gd name="connsiteX13" fmla="*/ 1528151 w 1946213"/>
                        <a:gd name="connsiteY13" fmla="*/ 550597 h 1248849"/>
                        <a:gd name="connsiteX14" fmla="*/ 1342247 w 1946213"/>
                        <a:gd name="connsiteY14" fmla="*/ 367361 h 1248849"/>
                        <a:gd name="connsiteX15" fmla="*/ 1149227 w 1946213"/>
                        <a:gd name="connsiteY15" fmla="*/ 603077 h 1248849"/>
                        <a:gd name="connsiteX16" fmla="*/ 958875 w 1946213"/>
                        <a:gd name="connsiteY16" fmla="*/ 687579 h 1248849"/>
                        <a:gd name="connsiteX17" fmla="*/ 731164 w 1946213"/>
                        <a:gd name="connsiteY17" fmla="*/ 765855 h 1248849"/>
                        <a:gd name="connsiteX18" fmla="*/ 539923 w 1946213"/>
                        <a:gd name="connsiteY18" fmla="*/ 714264 h 1248849"/>
                        <a:gd name="connsiteX19" fmla="*/ 340676 w 1946213"/>
                        <a:gd name="connsiteY19" fmla="*/ 581729 h 12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46213" h="1248849">
                          <a:moveTo>
                            <a:pt x="22237" y="1248850"/>
                          </a:moveTo>
                          <a:lnTo>
                            <a:pt x="0" y="1230171"/>
                          </a:lnTo>
                          <a:lnTo>
                            <a:pt x="334450" y="543481"/>
                          </a:lnTo>
                          <a:lnTo>
                            <a:pt x="551486" y="687579"/>
                          </a:lnTo>
                          <a:lnTo>
                            <a:pt x="730274" y="735612"/>
                          </a:lnTo>
                          <a:lnTo>
                            <a:pt x="949090" y="660005"/>
                          </a:lnTo>
                          <a:lnTo>
                            <a:pt x="1130547" y="579061"/>
                          </a:lnTo>
                          <a:lnTo>
                            <a:pt x="1340468" y="323776"/>
                          </a:lnTo>
                          <a:lnTo>
                            <a:pt x="1526372" y="507901"/>
                          </a:lnTo>
                          <a:lnTo>
                            <a:pt x="1712276" y="298870"/>
                          </a:lnTo>
                          <a:lnTo>
                            <a:pt x="1923086" y="0"/>
                          </a:lnTo>
                          <a:lnTo>
                            <a:pt x="1946213" y="16900"/>
                          </a:lnTo>
                          <a:lnTo>
                            <a:pt x="1734514" y="317549"/>
                          </a:lnTo>
                          <a:lnTo>
                            <a:pt x="1528151" y="550597"/>
                          </a:lnTo>
                          <a:lnTo>
                            <a:pt x="1342247" y="367361"/>
                          </a:lnTo>
                          <a:lnTo>
                            <a:pt x="1149227" y="603077"/>
                          </a:lnTo>
                          <a:lnTo>
                            <a:pt x="958875" y="687579"/>
                          </a:lnTo>
                          <a:lnTo>
                            <a:pt x="731164" y="765855"/>
                          </a:lnTo>
                          <a:lnTo>
                            <a:pt x="539923" y="714264"/>
                          </a:lnTo>
                          <a:lnTo>
                            <a:pt x="340676" y="581729"/>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31" name="Freeform: Shape 1230">
                      <a:extLst>
                        <a:ext uri="{FF2B5EF4-FFF2-40B4-BE49-F238E27FC236}">
                          <a16:creationId xmlns:a16="http://schemas.microsoft.com/office/drawing/2014/main" id="{87716584-F9D7-4541-5648-2771187C5EFA}"/>
                        </a:ext>
                      </a:extLst>
                    </p:cNvPr>
                    <p:cNvSpPr/>
                    <p:nvPr/>
                  </p:nvSpPr>
                  <p:spPr>
                    <a:xfrm>
                      <a:off x="6506056" y="1211491"/>
                      <a:ext cx="1954218" cy="1257744"/>
                    </a:xfrm>
                    <a:custGeom>
                      <a:avLst/>
                      <a:gdLst>
                        <a:gd name="connsiteX0" fmla="*/ 26685 w 1954218"/>
                        <a:gd name="connsiteY0" fmla="*/ 1257745 h 1257744"/>
                        <a:gd name="connsiteX1" fmla="*/ 0 w 1954218"/>
                        <a:gd name="connsiteY1" fmla="*/ 1235508 h 1257744"/>
                        <a:gd name="connsiteX2" fmla="*/ 890 w 1954218"/>
                        <a:gd name="connsiteY2" fmla="*/ 1233728 h 1257744"/>
                        <a:gd name="connsiteX3" fmla="*/ 337119 w 1954218"/>
                        <a:gd name="connsiteY3" fmla="*/ 543481 h 1257744"/>
                        <a:gd name="connsiteX4" fmla="*/ 555934 w 1954218"/>
                        <a:gd name="connsiteY4" fmla="*/ 689358 h 1257744"/>
                        <a:gd name="connsiteX5" fmla="*/ 733833 w 1954218"/>
                        <a:gd name="connsiteY5" fmla="*/ 737391 h 1257744"/>
                        <a:gd name="connsiteX6" fmla="*/ 951759 w 1954218"/>
                        <a:gd name="connsiteY6" fmla="*/ 661784 h 1257744"/>
                        <a:gd name="connsiteX7" fmla="*/ 1132327 w 1954218"/>
                        <a:gd name="connsiteY7" fmla="*/ 580840 h 1257744"/>
                        <a:gd name="connsiteX8" fmla="*/ 1343136 w 1954218"/>
                        <a:gd name="connsiteY8" fmla="*/ 323776 h 1257744"/>
                        <a:gd name="connsiteX9" fmla="*/ 1529930 w 1954218"/>
                        <a:gd name="connsiteY9" fmla="*/ 507901 h 1257744"/>
                        <a:gd name="connsiteX10" fmla="*/ 1714055 w 1954218"/>
                        <a:gd name="connsiteY10" fmla="*/ 300649 h 1257744"/>
                        <a:gd name="connsiteX11" fmla="*/ 1925755 w 1954218"/>
                        <a:gd name="connsiteY11" fmla="*/ 0 h 1257744"/>
                        <a:gd name="connsiteX12" fmla="*/ 1954219 w 1954218"/>
                        <a:gd name="connsiteY12" fmla="*/ 20458 h 1257744"/>
                        <a:gd name="connsiteX13" fmla="*/ 1740740 w 1954218"/>
                        <a:gd name="connsiteY13" fmla="*/ 323776 h 1257744"/>
                        <a:gd name="connsiteX14" fmla="*/ 1531709 w 1954218"/>
                        <a:gd name="connsiteY14" fmla="*/ 558602 h 1257744"/>
                        <a:gd name="connsiteX15" fmla="*/ 1346694 w 1954218"/>
                        <a:gd name="connsiteY15" fmla="*/ 375367 h 1257744"/>
                        <a:gd name="connsiteX16" fmla="*/ 1154564 w 1954218"/>
                        <a:gd name="connsiteY16" fmla="*/ 609304 h 1257744"/>
                        <a:gd name="connsiteX17" fmla="*/ 1153674 w 1954218"/>
                        <a:gd name="connsiteY17" fmla="*/ 609304 h 1257744"/>
                        <a:gd name="connsiteX18" fmla="*/ 964212 w 1954218"/>
                        <a:gd name="connsiteY18" fmla="*/ 693805 h 1257744"/>
                        <a:gd name="connsiteX19" fmla="*/ 735612 w 1954218"/>
                        <a:gd name="connsiteY19" fmla="*/ 772971 h 1257744"/>
                        <a:gd name="connsiteX20" fmla="*/ 541702 w 1954218"/>
                        <a:gd name="connsiteY20" fmla="*/ 720490 h 1257744"/>
                        <a:gd name="connsiteX21" fmla="*/ 345124 w 1954218"/>
                        <a:gd name="connsiteY21" fmla="*/ 589735 h 1257744"/>
                        <a:gd name="connsiteX22" fmla="*/ 26685 w 1954218"/>
                        <a:gd name="connsiteY22" fmla="*/ 1257745 h 1257744"/>
                        <a:gd name="connsiteX23" fmla="*/ 7116 w 1954218"/>
                        <a:gd name="connsiteY23" fmla="*/ 1233728 h 1257744"/>
                        <a:gd name="connsiteX24" fmla="*/ 24906 w 1954218"/>
                        <a:gd name="connsiteY24" fmla="*/ 1248850 h 1257744"/>
                        <a:gd name="connsiteX25" fmla="*/ 343345 w 1954218"/>
                        <a:gd name="connsiteY25" fmla="*/ 582619 h 1257744"/>
                        <a:gd name="connsiteX26" fmla="*/ 544371 w 1954218"/>
                        <a:gd name="connsiteY26" fmla="*/ 716932 h 1257744"/>
                        <a:gd name="connsiteX27" fmla="*/ 734723 w 1954218"/>
                        <a:gd name="connsiteY27" fmla="*/ 768523 h 1257744"/>
                        <a:gd name="connsiteX28" fmla="*/ 961544 w 1954218"/>
                        <a:gd name="connsiteY28" fmla="*/ 690248 h 1257744"/>
                        <a:gd name="connsiteX29" fmla="*/ 1150116 w 1954218"/>
                        <a:gd name="connsiteY29" fmla="*/ 606635 h 1257744"/>
                        <a:gd name="connsiteX30" fmla="*/ 1344915 w 1954218"/>
                        <a:gd name="connsiteY30" fmla="*/ 368251 h 1257744"/>
                        <a:gd name="connsiteX31" fmla="*/ 1530820 w 1954218"/>
                        <a:gd name="connsiteY31" fmla="*/ 551486 h 1257744"/>
                        <a:gd name="connsiteX32" fmla="*/ 1735403 w 1954218"/>
                        <a:gd name="connsiteY32" fmla="*/ 321107 h 1257744"/>
                        <a:gd name="connsiteX33" fmla="*/ 1945324 w 1954218"/>
                        <a:gd name="connsiteY33" fmla="*/ 23127 h 1257744"/>
                        <a:gd name="connsiteX34" fmla="*/ 1925755 w 1954218"/>
                        <a:gd name="connsiteY34" fmla="*/ 9784 h 1257744"/>
                        <a:gd name="connsiteX35" fmla="*/ 1716724 w 1954218"/>
                        <a:gd name="connsiteY35" fmla="*/ 305986 h 1257744"/>
                        <a:gd name="connsiteX36" fmla="*/ 1529041 w 1954218"/>
                        <a:gd name="connsiteY36" fmla="*/ 517686 h 1257744"/>
                        <a:gd name="connsiteX37" fmla="*/ 1343136 w 1954218"/>
                        <a:gd name="connsiteY37" fmla="*/ 333560 h 1257744"/>
                        <a:gd name="connsiteX38" fmla="*/ 1134995 w 1954218"/>
                        <a:gd name="connsiteY38" fmla="*/ 587066 h 1257744"/>
                        <a:gd name="connsiteX39" fmla="*/ 1134105 w 1954218"/>
                        <a:gd name="connsiteY39" fmla="*/ 587066 h 1257744"/>
                        <a:gd name="connsiteX40" fmla="*/ 952649 w 1954218"/>
                        <a:gd name="connsiteY40" fmla="*/ 668010 h 1257744"/>
                        <a:gd name="connsiteX41" fmla="*/ 732943 w 1954218"/>
                        <a:gd name="connsiteY41" fmla="*/ 743617 h 1257744"/>
                        <a:gd name="connsiteX42" fmla="*/ 552376 w 1954218"/>
                        <a:gd name="connsiteY42" fmla="*/ 694695 h 1257744"/>
                        <a:gd name="connsiteX43" fmla="*/ 338008 w 1954218"/>
                        <a:gd name="connsiteY43" fmla="*/ 552376 h 1257744"/>
                        <a:gd name="connsiteX44" fmla="*/ 7116 w 1954218"/>
                        <a:gd name="connsiteY44" fmla="*/ 1233728 h 125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54218" h="1257744">
                          <a:moveTo>
                            <a:pt x="26685" y="1257745"/>
                          </a:moveTo>
                          <a:lnTo>
                            <a:pt x="0" y="1235508"/>
                          </a:lnTo>
                          <a:lnTo>
                            <a:pt x="890" y="1233728"/>
                          </a:lnTo>
                          <a:lnTo>
                            <a:pt x="337119" y="543481"/>
                          </a:lnTo>
                          <a:lnTo>
                            <a:pt x="555934" y="689358"/>
                          </a:lnTo>
                          <a:lnTo>
                            <a:pt x="733833" y="737391"/>
                          </a:lnTo>
                          <a:lnTo>
                            <a:pt x="951759" y="661784"/>
                          </a:lnTo>
                          <a:lnTo>
                            <a:pt x="1132327" y="580840"/>
                          </a:lnTo>
                          <a:lnTo>
                            <a:pt x="1343136" y="323776"/>
                          </a:lnTo>
                          <a:lnTo>
                            <a:pt x="1529930" y="507901"/>
                          </a:lnTo>
                          <a:lnTo>
                            <a:pt x="1714055" y="300649"/>
                          </a:lnTo>
                          <a:lnTo>
                            <a:pt x="1925755" y="0"/>
                          </a:lnTo>
                          <a:lnTo>
                            <a:pt x="1954219" y="20458"/>
                          </a:lnTo>
                          <a:lnTo>
                            <a:pt x="1740740" y="323776"/>
                          </a:lnTo>
                          <a:lnTo>
                            <a:pt x="1531709" y="558602"/>
                          </a:lnTo>
                          <a:lnTo>
                            <a:pt x="1346694" y="375367"/>
                          </a:lnTo>
                          <a:lnTo>
                            <a:pt x="1154564" y="609304"/>
                          </a:lnTo>
                          <a:lnTo>
                            <a:pt x="1153674" y="609304"/>
                          </a:lnTo>
                          <a:lnTo>
                            <a:pt x="964212" y="693805"/>
                          </a:lnTo>
                          <a:lnTo>
                            <a:pt x="735612" y="772971"/>
                          </a:lnTo>
                          <a:lnTo>
                            <a:pt x="541702" y="720490"/>
                          </a:lnTo>
                          <a:lnTo>
                            <a:pt x="345124" y="589735"/>
                          </a:lnTo>
                          <a:lnTo>
                            <a:pt x="26685" y="1257745"/>
                          </a:lnTo>
                          <a:close/>
                          <a:moveTo>
                            <a:pt x="7116" y="1233728"/>
                          </a:moveTo>
                          <a:lnTo>
                            <a:pt x="24906" y="1248850"/>
                          </a:lnTo>
                          <a:lnTo>
                            <a:pt x="343345" y="582619"/>
                          </a:lnTo>
                          <a:lnTo>
                            <a:pt x="544371" y="716932"/>
                          </a:lnTo>
                          <a:lnTo>
                            <a:pt x="734723" y="768523"/>
                          </a:lnTo>
                          <a:lnTo>
                            <a:pt x="961544" y="690248"/>
                          </a:lnTo>
                          <a:lnTo>
                            <a:pt x="1150116" y="606635"/>
                          </a:lnTo>
                          <a:lnTo>
                            <a:pt x="1344915" y="368251"/>
                          </a:lnTo>
                          <a:lnTo>
                            <a:pt x="1530820" y="551486"/>
                          </a:lnTo>
                          <a:lnTo>
                            <a:pt x="1735403" y="321107"/>
                          </a:lnTo>
                          <a:lnTo>
                            <a:pt x="1945324" y="23127"/>
                          </a:lnTo>
                          <a:lnTo>
                            <a:pt x="1925755" y="9784"/>
                          </a:lnTo>
                          <a:lnTo>
                            <a:pt x="1716724" y="305986"/>
                          </a:lnTo>
                          <a:lnTo>
                            <a:pt x="1529041" y="517686"/>
                          </a:lnTo>
                          <a:lnTo>
                            <a:pt x="1343136" y="333560"/>
                          </a:lnTo>
                          <a:lnTo>
                            <a:pt x="1134995" y="587066"/>
                          </a:lnTo>
                          <a:lnTo>
                            <a:pt x="1134105" y="587066"/>
                          </a:lnTo>
                          <a:lnTo>
                            <a:pt x="952649" y="668010"/>
                          </a:lnTo>
                          <a:lnTo>
                            <a:pt x="732943" y="743617"/>
                          </a:lnTo>
                          <a:lnTo>
                            <a:pt x="552376" y="694695"/>
                          </a:lnTo>
                          <a:lnTo>
                            <a:pt x="338008" y="552376"/>
                          </a:lnTo>
                          <a:lnTo>
                            <a:pt x="7116" y="123372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27" name="Graphic 5">
                    <a:extLst>
                      <a:ext uri="{FF2B5EF4-FFF2-40B4-BE49-F238E27FC236}">
                        <a16:creationId xmlns:a16="http://schemas.microsoft.com/office/drawing/2014/main" id="{66BFC082-E430-B183-2EB5-3FE7DB583C6B}"/>
                      </a:ext>
                    </a:extLst>
                  </p:cNvPr>
                  <p:cNvGrpSpPr/>
                  <p:nvPr/>
                </p:nvGrpSpPr>
                <p:grpSpPr>
                  <a:xfrm>
                    <a:off x="8324182" y="1084293"/>
                    <a:ext cx="220594" cy="240163"/>
                    <a:chOff x="8324182" y="1084293"/>
                    <a:chExt cx="220594" cy="240163"/>
                  </a:xfrm>
                </p:grpSpPr>
                <p:sp>
                  <p:nvSpPr>
                    <p:cNvPr id="1228" name="Freeform: Shape 1227">
                      <a:extLst>
                        <a:ext uri="{FF2B5EF4-FFF2-40B4-BE49-F238E27FC236}">
                          <a16:creationId xmlns:a16="http://schemas.microsoft.com/office/drawing/2014/main" id="{FFD5867A-D964-94DB-2B54-672D3298726F}"/>
                        </a:ext>
                      </a:extLst>
                    </p:cNvPr>
                    <p:cNvSpPr/>
                    <p:nvPr/>
                  </p:nvSpPr>
                  <p:spPr>
                    <a:xfrm>
                      <a:off x="8330408" y="1088740"/>
                      <a:ext cx="210810" cy="231268"/>
                    </a:xfrm>
                    <a:custGeom>
                      <a:avLst/>
                      <a:gdLst>
                        <a:gd name="connsiteX0" fmla="*/ 188573 w 210810"/>
                        <a:gd name="connsiteY0" fmla="*/ 231268 h 231268"/>
                        <a:gd name="connsiteX1" fmla="*/ 210810 w 210810"/>
                        <a:gd name="connsiteY1" fmla="*/ 0 h 231268"/>
                        <a:gd name="connsiteX2" fmla="*/ 0 w 210810"/>
                        <a:gd name="connsiteY2" fmla="*/ 95176 h 231268"/>
                      </a:gdLst>
                      <a:ahLst/>
                      <a:cxnLst>
                        <a:cxn ang="0">
                          <a:pos x="connsiteX0" y="connsiteY0"/>
                        </a:cxn>
                        <a:cxn ang="0">
                          <a:pos x="connsiteX1" y="connsiteY1"/>
                        </a:cxn>
                        <a:cxn ang="0">
                          <a:pos x="connsiteX2" y="connsiteY2"/>
                        </a:cxn>
                      </a:cxnLst>
                      <a:rect l="l" t="t" r="r" b="b"/>
                      <a:pathLst>
                        <a:path w="210810" h="231268">
                          <a:moveTo>
                            <a:pt x="188573" y="231268"/>
                          </a:moveTo>
                          <a:lnTo>
                            <a:pt x="210810" y="0"/>
                          </a:lnTo>
                          <a:lnTo>
                            <a:pt x="0" y="95176"/>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29" name="Freeform: Shape 1228">
                      <a:extLst>
                        <a:ext uri="{FF2B5EF4-FFF2-40B4-BE49-F238E27FC236}">
                          <a16:creationId xmlns:a16="http://schemas.microsoft.com/office/drawing/2014/main" id="{B6B31858-8284-C7E0-B84A-1FD22239043E}"/>
                        </a:ext>
                      </a:extLst>
                    </p:cNvPr>
                    <p:cNvSpPr/>
                    <p:nvPr/>
                  </p:nvSpPr>
                  <p:spPr>
                    <a:xfrm>
                      <a:off x="8324182" y="1084293"/>
                      <a:ext cx="220594" cy="240163"/>
                    </a:xfrm>
                    <a:custGeom>
                      <a:avLst/>
                      <a:gdLst>
                        <a:gd name="connsiteX0" fmla="*/ 197468 w 220594"/>
                        <a:gd name="connsiteY0" fmla="*/ 240163 h 240163"/>
                        <a:gd name="connsiteX1" fmla="*/ 0 w 220594"/>
                        <a:gd name="connsiteY1" fmla="*/ 99623 h 240163"/>
                        <a:gd name="connsiteX2" fmla="*/ 220594 w 220594"/>
                        <a:gd name="connsiteY2" fmla="*/ 0 h 240163"/>
                        <a:gd name="connsiteX3" fmla="*/ 197468 w 220594"/>
                        <a:gd name="connsiteY3" fmla="*/ 240163 h 240163"/>
                        <a:gd name="connsiteX4" fmla="*/ 11563 w 220594"/>
                        <a:gd name="connsiteY4" fmla="*/ 100513 h 240163"/>
                        <a:gd name="connsiteX5" fmla="*/ 193020 w 220594"/>
                        <a:gd name="connsiteY5" fmla="*/ 230379 h 240163"/>
                        <a:gd name="connsiteX6" fmla="*/ 214368 w 220594"/>
                        <a:gd name="connsiteY6" fmla="*/ 8895 h 240163"/>
                        <a:gd name="connsiteX7" fmla="*/ 11563 w 220594"/>
                        <a:gd name="connsiteY7" fmla="*/ 100513 h 24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594" h="240163">
                          <a:moveTo>
                            <a:pt x="197468" y="240163"/>
                          </a:moveTo>
                          <a:lnTo>
                            <a:pt x="0" y="99623"/>
                          </a:lnTo>
                          <a:lnTo>
                            <a:pt x="220594" y="0"/>
                          </a:lnTo>
                          <a:lnTo>
                            <a:pt x="197468" y="240163"/>
                          </a:lnTo>
                          <a:close/>
                          <a:moveTo>
                            <a:pt x="11563" y="100513"/>
                          </a:moveTo>
                          <a:lnTo>
                            <a:pt x="193020" y="230379"/>
                          </a:lnTo>
                          <a:lnTo>
                            <a:pt x="214368" y="8895"/>
                          </a:lnTo>
                          <a:lnTo>
                            <a:pt x="11563" y="10051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1195" name="Graphic 5">
                  <a:extLst>
                    <a:ext uri="{FF2B5EF4-FFF2-40B4-BE49-F238E27FC236}">
                      <a16:creationId xmlns:a16="http://schemas.microsoft.com/office/drawing/2014/main" id="{AB89CFCF-AE36-7C40-1647-4A0CF046DCC7}"/>
                    </a:ext>
                  </a:extLst>
                </p:cNvPr>
                <p:cNvGrpSpPr/>
                <p:nvPr/>
              </p:nvGrpSpPr>
              <p:grpSpPr>
                <a:xfrm>
                  <a:off x="6477592" y="1115425"/>
                  <a:ext cx="2172144" cy="1383163"/>
                  <a:chOff x="6477592" y="1115425"/>
                  <a:chExt cx="2172144" cy="1383163"/>
                </a:xfrm>
                <a:solidFill>
                  <a:srgbClr val="1D1A2F"/>
                </a:solidFill>
              </p:grpSpPr>
              <p:sp>
                <p:nvSpPr>
                  <p:cNvPr id="1223" name="Freeform: Shape 1222">
                    <a:extLst>
                      <a:ext uri="{FF2B5EF4-FFF2-40B4-BE49-F238E27FC236}">
                        <a16:creationId xmlns:a16="http://schemas.microsoft.com/office/drawing/2014/main" id="{99E3FB88-4312-F2D0-5FF0-3B2D3C252DAE}"/>
                      </a:ext>
                    </a:extLst>
                  </p:cNvPr>
                  <p:cNvSpPr/>
                  <p:nvPr/>
                </p:nvSpPr>
                <p:spPr>
                  <a:xfrm>
                    <a:off x="6506945" y="1171463"/>
                    <a:ext cx="2086753" cy="1298661"/>
                  </a:xfrm>
                  <a:custGeom>
                    <a:avLst/>
                    <a:gdLst>
                      <a:gd name="connsiteX0" fmla="*/ 2086753 w 2086753"/>
                      <a:gd name="connsiteY0" fmla="*/ 1298662 h 1298661"/>
                      <a:gd name="connsiteX1" fmla="*/ 0 w 2086753"/>
                      <a:gd name="connsiteY1" fmla="*/ 1298662 h 1298661"/>
                      <a:gd name="connsiteX2" fmla="*/ 0 w 2086753"/>
                      <a:gd name="connsiteY2" fmla="*/ 0 h 1298661"/>
                      <a:gd name="connsiteX3" fmla="*/ 18679 w 2086753"/>
                      <a:gd name="connsiteY3" fmla="*/ 0 h 1298661"/>
                      <a:gd name="connsiteX4" fmla="*/ 18679 w 2086753"/>
                      <a:gd name="connsiteY4" fmla="*/ 1279093 h 1298661"/>
                      <a:gd name="connsiteX5" fmla="*/ 2086753 w 2086753"/>
                      <a:gd name="connsiteY5" fmla="*/ 1279093 h 129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753" h="1298661">
                        <a:moveTo>
                          <a:pt x="2086753" y="1298662"/>
                        </a:moveTo>
                        <a:lnTo>
                          <a:pt x="0" y="1298662"/>
                        </a:lnTo>
                        <a:lnTo>
                          <a:pt x="0" y="0"/>
                        </a:lnTo>
                        <a:lnTo>
                          <a:pt x="18679" y="0"/>
                        </a:lnTo>
                        <a:lnTo>
                          <a:pt x="18679" y="1279093"/>
                        </a:lnTo>
                        <a:lnTo>
                          <a:pt x="2086753" y="127909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24" name="Freeform: Shape 1223">
                    <a:extLst>
                      <a:ext uri="{FF2B5EF4-FFF2-40B4-BE49-F238E27FC236}">
                        <a16:creationId xmlns:a16="http://schemas.microsoft.com/office/drawing/2014/main" id="{A207A25A-FC86-B18D-F594-84F5B1D22331}"/>
                      </a:ext>
                    </a:extLst>
                  </p:cNvPr>
                  <p:cNvSpPr/>
                  <p:nvPr/>
                </p:nvSpPr>
                <p:spPr>
                  <a:xfrm>
                    <a:off x="6477592" y="1115425"/>
                    <a:ext cx="77385" cy="67601"/>
                  </a:xfrm>
                  <a:custGeom>
                    <a:avLst/>
                    <a:gdLst>
                      <a:gd name="connsiteX0" fmla="*/ 0 w 77385"/>
                      <a:gd name="connsiteY0" fmla="*/ 67602 h 67601"/>
                      <a:gd name="connsiteX1" fmla="*/ 39137 w 77385"/>
                      <a:gd name="connsiteY1" fmla="*/ 0 h 67601"/>
                      <a:gd name="connsiteX2" fmla="*/ 77386 w 77385"/>
                      <a:gd name="connsiteY2" fmla="*/ 67602 h 67601"/>
                    </a:gdLst>
                    <a:ahLst/>
                    <a:cxnLst>
                      <a:cxn ang="0">
                        <a:pos x="connsiteX0" y="connsiteY0"/>
                      </a:cxn>
                      <a:cxn ang="0">
                        <a:pos x="connsiteX1" y="connsiteY1"/>
                      </a:cxn>
                      <a:cxn ang="0">
                        <a:pos x="connsiteX2" y="connsiteY2"/>
                      </a:cxn>
                    </a:cxnLst>
                    <a:rect l="l" t="t" r="r" b="b"/>
                    <a:pathLst>
                      <a:path w="77385" h="67601">
                        <a:moveTo>
                          <a:pt x="0" y="67602"/>
                        </a:moveTo>
                        <a:lnTo>
                          <a:pt x="39137" y="0"/>
                        </a:lnTo>
                        <a:lnTo>
                          <a:pt x="77386" y="6760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25" name="Freeform: Shape 1224">
                    <a:extLst>
                      <a:ext uri="{FF2B5EF4-FFF2-40B4-BE49-F238E27FC236}">
                        <a16:creationId xmlns:a16="http://schemas.microsoft.com/office/drawing/2014/main" id="{3F074A1C-3164-896E-BF5E-5E6D8EA0831A}"/>
                      </a:ext>
                    </a:extLst>
                  </p:cNvPr>
                  <p:cNvSpPr/>
                  <p:nvPr/>
                </p:nvSpPr>
                <p:spPr>
                  <a:xfrm>
                    <a:off x="8583024" y="2421203"/>
                    <a:ext cx="66712" cy="77385"/>
                  </a:xfrm>
                  <a:custGeom>
                    <a:avLst/>
                    <a:gdLst>
                      <a:gd name="connsiteX0" fmla="*/ 0 w 66712"/>
                      <a:gd name="connsiteY0" fmla="*/ 77386 h 77385"/>
                      <a:gd name="connsiteX1" fmla="*/ 66712 w 66712"/>
                      <a:gd name="connsiteY1" fmla="*/ 39138 h 77385"/>
                      <a:gd name="connsiteX2" fmla="*/ 0 w 66712"/>
                      <a:gd name="connsiteY2" fmla="*/ 0 h 77385"/>
                    </a:gdLst>
                    <a:ahLst/>
                    <a:cxnLst>
                      <a:cxn ang="0">
                        <a:pos x="connsiteX0" y="connsiteY0"/>
                      </a:cxn>
                      <a:cxn ang="0">
                        <a:pos x="connsiteX1" y="connsiteY1"/>
                      </a:cxn>
                      <a:cxn ang="0">
                        <a:pos x="connsiteX2" y="connsiteY2"/>
                      </a:cxn>
                    </a:cxnLst>
                    <a:rect l="l" t="t" r="r" b="b"/>
                    <a:pathLst>
                      <a:path w="66712" h="77385">
                        <a:moveTo>
                          <a:pt x="0" y="77386"/>
                        </a:moveTo>
                        <a:lnTo>
                          <a:pt x="66712" y="39138"/>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6" name="Graphic 5">
                  <a:extLst>
                    <a:ext uri="{FF2B5EF4-FFF2-40B4-BE49-F238E27FC236}">
                      <a16:creationId xmlns:a16="http://schemas.microsoft.com/office/drawing/2014/main" id="{AD98A4BC-716E-3195-E815-8DC0F7D779ED}"/>
                    </a:ext>
                  </a:extLst>
                </p:cNvPr>
                <p:cNvGrpSpPr/>
                <p:nvPr/>
              </p:nvGrpSpPr>
              <p:grpSpPr>
                <a:xfrm>
                  <a:off x="6783578" y="1926644"/>
                  <a:ext cx="127197" cy="526580"/>
                  <a:chOff x="6783578" y="1926644"/>
                  <a:chExt cx="127197" cy="526580"/>
                </a:xfrm>
              </p:grpSpPr>
              <p:sp>
                <p:nvSpPr>
                  <p:cNvPr id="1221" name="Freeform: Shape 1220">
                    <a:extLst>
                      <a:ext uri="{FF2B5EF4-FFF2-40B4-BE49-F238E27FC236}">
                        <a16:creationId xmlns:a16="http://schemas.microsoft.com/office/drawing/2014/main" id="{64C42BB3-22B3-D7B0-37DF-DA12A623CC24}"/>
                      </a:ext>
                    </a:extLst>
                  </p:cNvPr>
                  <p:cNvSpPr/>
                  <p:nvPr/>
                </p:nvSpPr>
                <p:spPr>
                  <a:xfrm>
                    <a:off x="6786246" y="1929312"/>
                    <a:ext cx="120971" cy="521243"/>
                  </a:xfrm>
                  <a:custGeom>
                    <a:avLst/>
                    <a:gdLst>
                      <a:gd name="connsiteX0" fmla="*/ 0 w 120971"/>
                      <a:gd name="connsiteY0" fmla="*/ 0 h 521243"/>
                      <a:gd name="connsiteX1" fmla="*/ 120971 w 120971"/>
                      <a:gd name="connsiteY1" fmla="*/ 0 h 521243"/>
                      <a:gd name="connsiteX2" fmla="*/ 120971 w 120971"/>
                      <a:gd name="connsiteY2" fmla="*/ 521244 h 521243"/>
                      <a:gd name="connsiteX3" fmla="*/ 0 w 120971"/>
                      <a:gd name="connsiteY3" fmla="*/ 521244 h 521243"/>
                    </a:gdLst>
                    <a:ahLst/>
                    <a:cxnLst>
                      <a:cxn ang="0">
                        <a:pos x="connsiteX0" y="connsiteY0"/>
                      </a:cxn>
                      <a:cxn ang="0">
                        <a:pos x="connsiteX1" y="connsiteY1"/>
                      </a:cxn>
                      <a:cxn ang="0">
                        <a:pos x="connsiteX2" y="connsiteY2"/>
                      </a:cxn>
                      <a:cxn ang="0">
                        <a:pos x="connsiteX3" y="connsiteY3"/>
                      </a:cxn>
                    </a:cxnLst>
                    <a:rect l="l" t="t" r="r" b="b"/>
                    <a:pathLst>
                      <a:path w="120971" h="521243">
                        <a:moveTo>
                          <a:pt x="0" y="0"/>
                        </a:moveTo>
                        <a:lnTo>
                          <a:pt x="120971" y="0"/>
                        </a:lnTo>
                        <a:lnTo>
                          <a:pt x="120971" y="521244"/>
                        </a:lnTo>
                        <a:lnTo>
                          <a:pt x="0" y="521244"/>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22" name="Freeform: Shape 1221">
                    <a:extLst>
                      <a:ext uri="{FF2B5EF4-FFF2-40B4-BE49-F238E27FC236}">
                        <a16:creationId xmlns:a16="http://schemas.microsoft.com/office/drawing/2014/main" id="{1F382145-4E79-BD5F-4D6C-25AA588EC6D8}"/>
                      </a:ext>
                    </a:extLst>
                  </p:cNvPr>
                  <p:cNvSpPr/>
                  <p:nvPr/>
                </p:nvSpPr>
                <p:spPr>
                  <a:xfrm>
                    <a:off x="6783578" y="1926644"/>
                    <a:ext cx="127197" cy="526580"/>
                  </a:xfrm>
                  <a:custGeom>
                    <a:avLst/>
                    <a:gdLst>
                      <a:gd name="connsiteX0" fmla="*/ 127198 w 127197"/>
                      <a:gd name="connsiteY0" fmla="*/ 526580 h 526580"/>
                      <a:gd name="connsiteX1" fmla="*/ 0 w 127197"/>
                      <a:gd name="connsiteY1" fmla="*/ 526580 h 526580"/>
                      <a:gd name="connsiteX2" fmla="*/ 0 w 127197"/>
                      <a:gd name="connsiteY2" fmla="*/ 0 h 526580"/>
                      <a:gd name="connsiteX3" fmla="*/ 127198 w 127197"/>
                      <a:gd name="connsiteY3" fmla="*/ 0 h 526580"/>
                      <a:gd name="connsiteX4" fmla="*/ 127198 w 127197"/>
                      <a:gd name="connsiteY4" fmla="*/ 526580 h 526580"/>
                      <a:gd name="connsiteX5" fmla="*/ 6227 w 127197"/>
                      <a:gd name="connsiteY5" fmla="*/ 521244 h 526580"/>
                      <a:gd name="connsiteX6" fmla="*/ 121861 w 127197"/>
                      <a:gd name="connsiteY6" fmla="*/ 521244 h 526580"/>
                      <a:gd name="connsiteX7" fmla="*/ 121861 w 127197"/>
                      <a:gd name="connsiteY7" fmla="*/ 5337 h 526580"/>
                      <a:gd name="connsiteX8" fmla="*/ 6227 w 127197"/>
                      <a:gd name="connsiteY8" fmla="*/ 5337 h 526580"/>
                      <a:gd name="connsiteX9" fmla="*/ 6227 w 127197"/>
                      <a:gd name="connsiteY9" fmla="*/ 521244 h 52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97" h="526580">
                        <a:moveTo>
                          <a:pt x="127198" y="526580"/>
                        </a:moveTo>
                        <a:lnTo>
                          <a:pt x="0" y="526580"/>
                        </a:lnTo>
                        <a:lnTo>
                          <a:pt x="0" y="0"/>
                        </a:lnTo>
                        <a:lnTo>
                          <a:pt x="127198" y="0"/>
                        </a:lnTo>
                        <a:lnTo>
                          <a:pt x="127198" y="526580"/>
                        </a:lnTo>
                        <a:close/>
                        <a:moveTo>
                          <a:pt x="6227" y="521244"/>
                        </a:moveTo>
                        <a:lnTo>
                          <a:pt x="121861" y="521244"/>
                        </a:lnTo>
                        <a:lnTo>
                          <a:pt x="121861" y="5337"/>
                        </a:lnTo>
                        <a:lnTo>
                          <a:pt x="6227" y="5337"/>
                        </a:lnTo>
                        <a:lnTo>
                          <a:pt x="6227" y="52124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7" name="Graphic 5">
                  <a:extLst>
                    <a:ext uri="{FF2B5EF4-FFF2-40B4-BE49-F238E27FC236}">
                      <a16:creationId xmlns:a16="http://schemas.microsoft.com/office/drawing/2014/main" id="{D0BDDA80-0EC7-D959-91C6-BA02C0F0C890}"/>
                    </a:ext>
                  </a:extLst>
                </p:cNvPr>
                <p:cNvGrpSpPr/>
                <p:nvPr/>
              </p:nvGrpSpPr>
              <p:grpSpPr>
                <a:xfrm>
                  <a:off x="6984604" y="1996024"/>
                  <a:ext cx="128976" cy="458089"/>
                  <a:chOff x="6984604" y="1996024"/>
                  <a:chExt cx="128976" cy="458089"/>
                </a:xfrm>
              </p:grpSpPr>
              <p:sp>
                <p:nvSpPr>
                  <p:cNvPr id="1219" name="Freeform: Shape 1218">
                    <a:extLst>
                      <a:ext uri="{FF2B5EF4-FFF2-40B4-BE49-F238E27FC236}">
                        <a16:creationId xmlns:a16="http://schemas.microsoft.com/office/drawing/2014/main" id="{FB96EC7E-DEE7-F8DB-F7C4-841ED99918C7}"/>
                      </a:ext>
                    </a:extLst>
                  </p:cNvPr>
                  <p:cNvSpPr/>
                  <p:nvPr/>
                </p:nvSpPr>
                <p:spPr>
                  <a:xfrm>
                    <a:off x="6988162" y="2000472"/>
                    <a:ext cx="120971" cy="450084"/>
                  </a:xfrm>
                  <a:custGeom>
                    <a:avLst/>
                    <a:gdLst>
                      <a:gd name="connsiteX0" fmla="*/ 0 w 120971"/>
                      <a:gd name="connsiteY0" fmla="*/ 0 h 450084"/>
                      <a:gd name="connsiteX1" fmla="*/ 120971 w 120971"/>
                      <a:gd name="connsiteY1" fmla="*/ 0 h 450084"/>
                      <a:gd name="connsiteX2" fmla="*/ 120971 w 120971"/>
                      <a:gd name="connsiteY2" fmla="*/ 450084 h 450084"/>
                      <a:gd name="connsiteX3" fmla="*/ 0 w 120971"/>
                      <a:gd name="connsiteY3" fmla="*/ 450084 h 450084"/>
                    </a:gdLst>
                    <a:ahLst/>
                    <a:cxnLst>
                      <a:cxn ang="0">
                        <a:pos x="connsiteX0" y="connsiteY0"/>
                      </a:cxn>
                      <a:cxn ang="0">
                        <a:pos x="connsiteX1" y="connsiteY1"/>
                      </a:cxn>
                      <a:cxn ang="0">
                        <a:pos x="connsiteX2" y="connsiteY2"/>
                      </a:cxn>
                      <a:cxn ang="0">
                        <a:pos x="connsiteX3" y="connsiteY3"/>
                      </a:cxn>
                    </a:cxnLst>
                    <a:rect l="l" t="t" r="r" b="b"/>
                    <a:pathLst>
                      <a:path w="120971" h="450084">
                        <a:moveTo>
                          <a:pt x="0" y="0"/>
                        </a:moveTo>
                        <a:lnTo>
                          <a:pt x="120971" y="0"/>
                        </a:lnTo>
                        <a:lnTo>
                          <a:pt x="120971" y="450084"/>
                        </a:lnTo>
                        <a:lnTo>
                          <a:pt x="0" y="45008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20" name="Freeform: Shape 1219">
                    <a:extLst>
                      <a:ext uri="{FF2B5EF4-FFF2-40B4-BE49-F238E27FC236}">
                        <a16:creationId xmlns:a16="http://schemas.microsoft.com/office/drawing/2014/main" id="{5CCF9716-7333-0ABF-6485-AC22AA3EC7C7}"/>
                      </a:ext>
                    </a:extLst>
                  </p:cNvPr>
                  <p:cNvSpPr/>
                  <p:nvPr/>
                </p:nvSpPr>
                <p:spPr>
                  <a:xfrm>
                    <a:off x="6984604" y="1996024"/>
                    <a:ext cx="128976" cy="458089"/>
                  </a:xfrm>
                  <a:custGeom>
                    <a:avLst/>
                    <a:gdLst>
                      <a:gd name="connsiteX0" fmla="*/ 128977 w 128976"/>
                      <a:gd name="connsiteY0" fmla="*/ 458090 h 458089"/>
                      <a:gd name="connsiteX1" fmla="*/ 0 w 128976"/>
                      <a:gd name="connsiteY1" fmla="*/ 458090 h 458089"/>
                      <a:gd name="connsiteX2" fmla="*/ 0 w 128976"/>
                      <a:gd name="connsiteY2" fmla="*/ 0 h 458089"/>
                      <a:gd name="connsiteX3" fmla="*/ 128977 w 128976"/>
                      <a:gd name="connsiteY3" fmla="*/ 0 h 458089"/>
                      <a:gd name="connsiteX4" fmla="*/ 128977 w 128976"/>
                      <a:gd name="connsiteY4" fmla="*/ 458090 h 458089"/>
                      <a:gd name="connsiteX5" fmla="*/ 7116 w 128976"/>
                      <a:gd name="connsiteY5" fmla="*/ 450084 h 458089"/>
                      <a:gd name="connsiteX6" fmla="*/ 120971 w 128976"/>
                      <a:gd name="connsiteY6" fmla="*/ 450084 h 458089"/>
                      <a:gd name="connsiteX7" fmla="*/ 120971 w 128976"/>
                      <a:gd name="connsiteY7" fmla="*/ 8006 h 458089"/>
                      <a:gd name="connsiteX8" fmla="*/ 7116 w 128976"/>
                      <a:gd name="connsiteY8" fmla="*/ 8006 h 458089"/>
                      <a:gd name="connsiteX9" fmla="*/ 7116 w 128976"/>
                      <a:gd name="connsiteY9" fmla="*/ 450084 h 45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976" h="458089">
                        <a:moveTo>
                          <a:pt x="128977" y="458090"/>
                        </a:moveTo>
                        <a:lnTo>
                          <a:pt x="0" y="458090"/>
                        </a:lnTo>
                        <a:lnTo>
                          <a:pt x="0" y="0"/>
                        </a:lnTo>
                        <a:lnTo>
                          <a:pt x="128977" y="0"/>
                        </a:lnTo>
                        <a:lnTo>
                          <a:pt x="128977" y="458090"/>
                        </a:lnTo>
                        <a:close/>
                        <a:moveTo>
                          <a:pt x="7116" y="450084"/>
                        </a:moveTo>
                        <a:lnTo>
                          <a:pt x="120971" y="450084"/>
                        </a:lnTo>
                        <a:lnTo>
                          <a:pt x="120971" y="8006"/>
                        </a:lnTo>
                        <a:lnTo>
                          <a:pt x="7116" y="8006"/>
                        </a:lnTo>
                        <a:lnTo>
                          <a:pt x="7116" y="45008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8" name="Graphic 5">
                  <a:extLst>
                    <a:ext uri="{FF2B5EF4-FFF2-40B4-BE49-F238E27FC236}">
                      <a16:creationId xmlns:a16="http://schemas.microsoft.com/office/drawing/2014/main" id="{8C45C8E0-2FCA-B728-ED28-B88AEAE804CE}"/>
                    </a:ext>
                  </a:extLst>
                </p:cNvPr>
                <p:cNvGrpSpPr/>
                <p:nvPr/>
              </p:nvGrpSpPr>
              <p:grpSpPr>
                <a:xfrm>
                  <a:off x="7186519" y="2061847"/>
                  <a:ext cx="127198" cy="391377"/>
                  <a:chOff x="7186519" y="2061847"/>
                  <a:chExt cx="127198" cy="391377"/>
                </a:xfrm>
              </p:grpSpPr>
              <p:sp>
                <p:nvSpPr>
                  <p:cNvPr id="1217" name="Freeform: Shape 1216">
                    <a:extLst>
                      <a:ext uri="{FF2B5EF4-FFF2-40B4-BE49-F238E27FC236}">
                        <a16:creationId xmlns:a16="http://schemas.microsoft.com/office/drawing/2014/main" id="{41E57BF2-F05D-A0E2-2B04-CF0ABE0D6A39}"/>
                      </a:ext>
                    </a:extLst>
                  </p:cNvPr>
                  <p:cNvSpPr/>
                  <p:nvPr/>
                </p:nvSpPr>
                <p:spPr>
                  <a:xfrm>
                    <a:off x="7190077" y="2064515"/>
                    <a:ext cx="120971" cy="386040"/>
                  </a:xfrm>
                  <a:custGeom>
                    <a:avLst/>
                    <a:gdLst>
                      <a:gd name="connsiteX0" fmla="*/ 0 w 120971"/>
                      <a:gd name="connsiteY0" fmla="*/ 0 h 386040"/>
                      <a:gd name="connsiteX1" fmla="*/ 120971 w 120971"/>
                      <a:gd name="connsiteY1" fmla="*/ 0 h 386040"/>
                      <a:gd name="connsiteX2" fmla="*/ 120971 w 120971"/>
                      <a:gd name="connsiteY2" fmla="*/ 386040 h 386040"/>
                      <a:gd name="connsiteX3" fmla="*/ 0 w 120971"/>
                      <a:gd name="connsiteY3" fmla="*/ 386040 h 386040"/>
                    </a:gdLst>
                    <a:ahLst/>
                    <a:cxnLst>
                      <a:cxn ang="0">
                        <a:pos x="connsiteX0" y="connsiteY0"/>
                      </a:cxn>
                      <a:cxn ang="0">
                        <a:pos x="connsiteX1" y="connsiteY1"/>
                      </a:cxn>
                      <a:cxn ang="0">
                        <a:pos x="connsiteX2" y="connsiteY2"/>
                      </a:cxn>
                      <a:cxn ang="0">
                        <a:pos x="connsiteX3" y="connsiteY3"/>
                      </a:cxn>
                    </a:cxnLst>
                    <a:rect l="l" t="t" r="r" b="b"/>
                    <a:pathLst>
                      <a:path w="120971" h="386040">
                        <a:moveTo>
                          <a:pt x="0" y="0"/>
                        </a:moveTo>
                        <a:lnTo>
                          <a:pt x="120971" y="0"/>
                        </a:lnTo>
                        <a:lnTo>
                          <a:pt x="120971" y="386040"/>
                        </a:lnTo>
                        <a:lnTo>
                          <a:pt x="0" y="386040"/>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18" name="Freeform: Shape 1217">
                    <a:extLst>
                      <a:ext uri="{FF2B5EF4-FFF2-40B4-BE49-F238E27FC236}">
                        <a16:creationId xmlns:a16="http://schemas.microsoft.com/office/drawing/2014/main" id="{9C8DBBC5-5ECE-BD6F-A1B1-422AC7F5954F}"/>
                      </a:ext>
                    </a:extLst>
                  </p:cNvPr>
                  <p:cNvSpPr/>
                  <p:nvPr/>
                </p:nvSpPr>
                <p:spPr>
                  <a:xfrm>
                    <a:off x="7186519" y="2061847"/>
                    <a:ext cx="127198" cy="391377"/>
                  </a:xfrm>
                  <a:custGeom>
                    <a:avLst/>
                    <a:gdLst>
                      <a:gd name="connsiteX0" fmla="*/ 127198 w 127198"/>
                      <a:gd name="connsiteY0" fmla="*/ 391377 h 391377"/>
                      <a:gd name="connsiteX1" fmla="*/ 0 w 127198"/>
                      <a:gd name="connsiteY1" fmla="*/ 391377 h 391377"/>
                      <a:gd name="connsiteX2" fmla="*/ 0 w 127198"/>
                      <a:gd name="connsiteY2" fmla="*/ 0 h 391377"/>
                      <a:gd name="connsiteX3" fmla="*/ 127198 w 127198"/>
                      <a:gd name="connsiteY3" fmla="*/ 0 h 391377"/>
                      <a:gd name="connsiteX4" fmla="*/ 127198 w 127198"/>
                      <a:gd name="connsiteY4" fmla="*/ 391377 h 391377"/>
                      <a:gd name="connsiteX5" fmla="*/ 6227 w 127198"/>
                      <a:gd name="connsiteY5" fmla="*/ 386041 h 391377"/>
                      <a:gd name="connsiteX6" fmla="*/ 121861 w 127198"/>
                      <a:gd name="connsiteY6" fmla="*/ 386041 h 391377"/>
                      <a:gd name="connsiteX7" fmla="*/ 121861 w 127198"/>
                      <a:gd name="connsiteY7" fmla="*/ 6226 h 391377"/>
                      <a:gd name="connsiteX8" fmla="*/ 6227 w 127198"/>
                      <a:gd name="connsiteY8" fmla="*/ 6226 h 391377"/>
                      <a:gd name="connsiteX9" fmla="*/ 6227 w 127198"/>
                      <a:gd name="connsiteY9" fmla="*/ 386041 h 39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98" h="391377">
                        <a:moveTo>
                          <a:pt x="127198" y="391377"/>
                        </a:moveTo>
                        <a:lnTo>
                          <a:pt x="0" y="391377"/>
                        </a:lnTo>
                        <a:lnTo>
                          <a:pt x="0" y="0"/>
                        </a:lnTo>
                        <a:lnTo>
                          <a:pt x="127198" y="0"/>
                        </a:lnTo>
                        <a:lnTo>
                          <a:pt x="127198" y="391377"/>
                        </a:lnTo>
                        <a:close/>
                        <a:moveTo>
                          <a:pt x="6227" y="386041"/>
                        </a:moveTo>
                        <a:lnTo>
                          <a:pt x="121861" y="386041"/>
                        </a:lnTo>
                        <a:lnTo>
                          <a:pt x="121861" y="6226"/>
                        </a:lnTo>
                        <a:lnTo>
                          <a:pt x="6227" y="6226"/>
                        </a:lnTo>
                        <a:lnTo>
                          <a:pt x="6227" y="38604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99" name="Graphic 5">
                  <a:extLst>
                    <a:ext uri="{FF2B5EF4-FFF2-40B4-BE49-F238E27FC236}">
                      <a16:creationId xmlns:a16="http://schemas.microsoft.com/office/drawing/2014/main" id="{93A886DE-6FB9-BB97-6BEB-7A5D4ED8111E}"/>
                    </a:ext>
                  </a:extLst>
                </p:cNvPr>
                <p:cNvGrpSpPr/>
                <p:nvPr/>
              </p:nvGrpSpPr>
              <p:grpSpPr>
                <a:xfrm>
                  <a:off x="7388434" y="1996024"/>
                  <a:ext cx="128976" cy="458089"/>
                  <a:chOff x="7388434" y="1996024"/>
                  <a:chExt cx="128976" cy="458089"/>
                </a:xfrm>
              </p:grpSpPr>
              <p:sp>
                <p:nvSpPr>
                  <p:cNvPr id="1215" name="Freeform: Shape 1214">
                    <a:extLst>
                      <a:ext uri="{FF2B5EF4-FFF2-40B4-BE49-F238E27FC236}">
                        <a16:creationId xmlns:a16="http://schemas.microsoft.com/office/drawing/2014/main" id="{0CBC14F9-03C3-BA50-5539-72BE94F24CEB}"/>
                      </a:ext>
                    </a:extLst>
                  </p:cNvPr>
                  <p:cNvSpPr/>
                  <p:nvPr/>
                </p:nvSpPr>
                <p:spPr>
                  <a:xfrm>
                    <a:off x="7391992" y="2000472"/>
                    <a:ext cx="120971" cy="450084"/>
                  </a:xfrm>
                  <a:custGeom>
                    <a:avLst/>
                    <a:gdLst>
                      <a:gd name="connsiteX0" fmla="*/ 0 w 120971"/>
                      <a:gd name="connsiteY0" fmla="*/ 0 h 450084"/>
                      <a:gd name="connsiteX1" fmla="*/ 120971 w 120971"/>
                      <a:gd name="connsiteY1" fmla="*/ 0 h 450084"/>
                      <a:gd name="connsiteX2" fmla="*/ 120971 w 120971"/>
                      <a:gd name="connsiteY2" fmla="*/ 450084 h 450084"/>
                      <a:gd name="connsiteX3" fmla="*/ 0 w 120971"/>
                      <a:gd name="connsiteY3" fmla="*/ 450084 h 450084"/>
                    </a:gdLst>
                    <a:ahLst/>
                    <a:cxnLst>
                      <a:cxn ang="0">
                        <a:pos x="connsiteX0" y="connsiteY0"/>
                      </a:cxn>
                      <a:cxn ang="0">
                        <a:pos x="connsiteX1" y="connsiteY1"/>
                      </a:cxn>
                      <a:cxn ang="0">
                        <a:pos x="connsiteX2" y="connsiteY2"/>
                      </a:cxn>
                      <a:cxn ang="0">
                        <a:pos x="connsiteX3" y="connsiteY3"/>
                      </a:cxn>
                    </a:cxnLst>
                    <a:rect l="l" t="t" r="r" b="b"/>
                    <a:pathLst>
                      <a:path w="120971" h="450084">
                        <a:moveTo>
                          <a:pt x="0" y="0"/>
                        </a:moveTo>
                        <a:lnTo>
                          <a:pt x="120971" y="0"/>
                        </a:lnTo>
                        <a:lnTo>
                          <a:pt x="120971" y="450084"/>
                        </a:lnTo>
                        <a:lnTo>
                          <a:pt x="0" y="45008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16" name="Freeform: Shape 1215">
                    <a:extLst>
                      <a:ext uri="{FF2B5EF4-FFF2-40B4-BE49-F238E27FC236}">
                        <a16:creationId xmlns:a16="http://schemas.microsoft.com/office/drawing/2014/main" id="{47C1DE78-616A-2DAA-DB32-CFCC46EDF516}"/>
                      </a:ext>
                    </a:extLst>
                  </p:cNvPr>
                  <p:cNvSpPr/>
                  <p:nvPr/>
                </p:nvSpPr>
                <p:spPr>
                  <a:xfrm>
                    <a:off x="7388434" y="1996024"/>
                    <a:ext cx="128976" cy="458089"/>
                  </a:xfrm>
                  <a:custGeom>
                    <a:avLst/>
                    <a:gdLst>
                      <a:gd name="connsiteX0" fmla="*/ 128977 w 128976"/>
                      <a:gd name="connsiteY0" fmla="*/ 458090 h 458089"/>
                      <a:gd name="connsiteX1" fmla="*/ 0 w 128976"/>
                      <a:gd name="connsiteY1" fmla="*/ 458090 h 458089"/>
                      <a:gd name="connsiteX2" fmla="*/ 0 w 128976"/>
                      <a:gd name="connsiteY2" fmla="*/ 0 h 458089"/>
                      <a:gd name="connsiteX3" fmla="*/ 128977 w 128976"/>
                      <a:gd name="connsiteY3" fmla="*/ 0 h 458089"/>
                      <a:gd name="connsiteX4" fmla="*/ 128977 w 128976"/>
                      <a:gd name="connsiteY4" fmla="*/ 458090 h 458089"/>
                      <a:gd name="connsiteX5" fmla="*/ 7116 w 128976"/>
                      <a:gd name="connsiteY5" fmla="*/ 450084 h 458089"/>
                      <a:gd name="connsiteX6" fmla="*/ 120972 w 128976"/>
                      <a:gd name="connsiteY6" fmla="*/ 450084 h 458089"/>
                      <a:gd name="connsiteX7" fmla="*/ 120972 w 128976"/>
                      <a:gd name="connsiteY7" fmla="*/ 8006 h 458089"/>
                      <a:gd name="connsiteX8" fmla="*/ 7116 w 128976"/>
                      <a:gd name="connsiteY8" fmla="*/ 8006 h 458089"/>
                      <a:gd name="connsiteX9" fmla="*/ 7116 w 128976"/>
                      <a:gd name="connsiteY9" fmla="*/ 450084 h 45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976" h="458089">
                        <a:moveTo>
                          <a:pt x="128977" y="458090"/>
                        </a:moveTo>
                        <a:lnTo>
                          <a:pt x="0" y="458090"/>
                        </a:lnTo>
                        <a:lnTo>
                          <a:pt x="0" y="0"/>
                        </a:lnTo>
                        <a:lnTo>
                          <a:pt x="128977" y="0"/>
                        </a:lnTo>
                        <a:lnTo>
                          <a:pt x="128977" y="458090"/>
                        </a:lnTo>
                        <a:close/>
                        <a:moveTo>
                          <a:pt x="7116" y="450084"/>
                        </a:moveTo>
                        <a:lnTo>
                          <a:pt x="120972" y="450084"/>
                        </a:lnTo>
                        <a:lnTo>
                          <a:pt x="120972" y="8006"/>
                        </a:lnTo>
                        <a:lnTo>
                          <a:pt x="7116" y="8006"/>
                        </a:lnTo>
                        <a:lnTo>
                          <a:pt x="7116" y="45008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00" name="Graphic 5">
                  <a:extLst>
                    <a:ext uri="{FF2B5EF4-FFF2-40B4-BE49-F238E27FC236}">
                      <a16:creationId xmlns:a16="http://schemas.microsoft.com/office/drawing/2014/main" id="{DBA2FFAC-27AB-ED9F-12C7-74BFC601E12B}"/>
                    </a:ext>
                  </a:extLst>
                </p:cNvPr>
                <p:cNvGrpSpPr/>
                <p:nvPr/>
              </p:nvGrpSpPr>
              <p:grpSpPr>
                <a:xfrm>
                  <a:off x="7590349" y="1924865"/>
                  <a:ext cx="127197" cy="528359"/>
                  <a:chOff x="7590349" y="1924865"/>
                  <a:chExt cx="127197" cy="528359"/>
                </a:xfrm>
              </p:grpSpPr>
              <p:sp>
                <p:nvSpPr>
                  <p:cNvPr id="1213" name="Freeform: Shape 1212">
                    <a:extLst>
                      <a:ext uri="{FF2B5EF4-FFF2-40B4-BE49-F238E27FC236}">
                        <a16:creationId xmlns:a16="http://schemas.microsoft.com/office/drawing/2014/main" id="{77C09CA5-29E7-4A1D-9A0B-FE226B3B92B5}"/>
                      </a:ext>
                    </a:extLst>
                  </p:cNvPr>
                  <p:cNvSpPr/>
                  <p:nvPr/>
                </p:nvSpPr>
                <p:spPr>
                  <a:xfrm>
                    <a:off x="7593907" y="1927533"/>
                    <a:ext cx="120971" cy="523022"/>
                  </a:xfrm>
                  <a:custGeom>
                    <a:avLst/>
                    <a:gdLst>
                      <a:gd name="connsiteX0" fmla="*/ 0 w 120971"/>
                      <a:gd name="connsiteY0" fmla="*/ 0 h 523022"/>
                      <a:gd name="connsiteX1" fmla="*/ 120971 w 120971"/>
                      <a:gd name="connsiteY1" fmla="*/ 0 h 523022"/>
                      <a:gd name="connsiteX2" fmla="*/ 120971 w 120971"/>
                      <a:gd name="connsiteY2" fmla="*/ 523023 h 523022"/>
                      <a:gd name="connsiteX3" fmla="*/ 0 w 120971"/>
                      <a:gd name="connsiteY3" fmla="*/ 523023 h 523022"/>
                    </a:gdLst>
                    <a:ahLst/>
                    <a:cxnLst>
                      <a:cxn ang="0">
                        <a:pos x="connsiteX0" y="connsiteY0"/>
                      </a:cxn>
                      <a:cxn ang="0">
                        <a:pos x="connsiteX1" y="connsiteY1"/>
                      </a:cxn>
                      <a:cxn ang="0">
                        <a:pos x="connsiteX2" y="connsiteY2"/>
                      </a:cxn>
                      <a:cxn ang="0">
                        <a:pos x="connsiteX3" y="connsiteY3"/>
                      </a:cxn>
                    </a:cxnLst>
                    <a:rect l="l" t="t" r="r" b="b"/>
                    <a:pathLst>
                      <a:path w="120971" h="523022">
                        <a:moveTo>
                          <a:pt x="0" y="0"/>
                        </a:moveTo>
                        <a:lnTo>
                          <a:pt x="120971" y="0"/>
                        </a:lnTo>
                        <a:lnTo>
                          <a:pt x="120971" y="523023"/>
                        </a:lnTo>
                        <a:lnTo>
                          <a:pt x="0" y="523023"/>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14" name="Freeform: Shape 1213">
                    <a:extLst>
                      <a:ext uri="{FF2B5EF4-FFF2-40B4-BE49-F238E27FC236}">
                        <a16:creationId xmlns:a16="http://schemas.microsoft.com/office/drawing/2014/main" id="{047015B0-BC52-50AB-88AE-C208FC073F18}"/>
                      </a:ext>
                    </a:extLst>
                  </p:cNvPr>
                  <p:cNvSpPr/>
                  <p:nvPr/>
                </p:nvSpPr>
                <p:spPr>
                  <a:xfrm>
                    <a:off x="7590349" y="1924865"/>
                    <a:ext cx="127197" cy="528359"/>
                  </a:xfrm>
                  <a:custGeom>
                    <a:avLst/>
                    <a:gdLst>
                      <a:gd name="connsiteX0" fmla="*/ 127198 w 127197"/>
                      <a:gd name="connsiteY0" fmla="*/ 528360 h 528359"/>
                      <a:gd name="connsiteX1" fmla="*/ 0 w 127197"/>
                      <a:gd name="connsiteY1" fmla="*/ 528360 h 528359"/>
                      <a:gd name="connsiteX2" fmla="*/ 0 w 127197"/>
                      <a:gd name="connsiteY2" fmla="*/ 0 h 528359"/>
                      <a:gd name="connsiteX3" fmla="*/ 127198 w 127197"/>
                      <a:gd name="connsiteY3" fmla="*/ 0 h 528359"/>
                      <a:gd name="connsiteX4" fmla="*/ 127198 w 127197"/>
                      <a:gd name="connsiteY4" fmla="*/ 528360 h 528359"/>
                      <a:gd name="connsiteX5" fmla="*/ 6227 w 127197"/>
                      <a:gd name="connsiteY5" fmla="*/ 523023 h 528359"/>
                      <a:gd name="connsiteX6" fmla="*/ 121861 w 127197"/>
                      <a:gd name="connsiteY6" fmla="*/ 523023 h 528359"/>
                      <a:gd name="connsiteX7" fmla="*/ 121861 w 127197"/>
                      <a:gd name="connsiteY7" fmla="*/ 5337 h 528359"/>
                      <a:gd name="connsiteX8" fmla="*/ 6227 w 127197"/>
                      <a:gd name="connsiteY8" fmla="*/ 5337 h 528359"/>
                      <a:gd name="connsiteX9" fmla="*/ 6227 w 127197"/>
                      <a:gd name="connsiteY9" fmla="*/ 523023 h 528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97" h="528359">
                        <a:moveTo>
                          <a:pt x="127198" y="528360"/>
                        </a:moveTo>
                        <a:lnTo>
                          <a:pt x="0" y="528360"/>
                        </a:lnTo>
                        <a:lnTo>
                          <a:pt x="0" y="0"/>
                        </a:lnTo>
                        <a:lnTo>
                          <a:pt x="127198" y="0"/>
                        </a:lnTo>
                        <a:lnTo>
                          <a:pt x="127198" y="528360"/>
                        </a:lnTo>
                        <a:close/>
                        <a:moveTo>
                          <a:pt x="6227" y="523023"/>
                        </a:moveTo>
                        <a:lnTo>
                          <a:pt x="121861" y="523023"/>
                        </a:lnTo>
                        <a:lnTo>
                          <a:pt x="121861" y="5337"/>
                        </a:lnTo>
                        <a:lnTo>
                          <a:pt x="6227" y="5337"/>
                        </a:lnTo>
                        <a:lnTo>
                          <a:pt x="6227" y="52302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01" name="Graphic 5">
                  <a:extLst>
                    <a:ext uri="{FF2B5EF4-FFF2-40B4-BE49-F238E27FC236}">
                      <a16:creationId xmlns:a16="http://schemas.microsoft.com/office/drawing/2014/main" id="{EA5FC3B9-758A-E3CF-0A09-C1E3BA912D25}"/>
                    </a:ext>
                  </a:extLst>
                </p:cNvPr>
                <p:cNvGrpSpPr/>
                <p:nvPr/>
              </p:nvGrpSpPr>
              <p:grpSpPr>
                <a:xfrm>
                  <a:off x="7792264" y="1729176"/>
                  <a:ext cx="128976" cy="724937"/>
                  <a:chOff x="7792264" y="1729176"/>
                  <a:chExt cx="128976" cy="724937"/>
                </a:xfrm>
              </p:grpSpPr>
              <p:sp>
                <p:nvSpPr>
                  <p:cNvPr id="1211" name="Freeform: Shape 1210">
                    <a:extLst>
                      <a:ext uri="{FF2B5EF4-FFF2-40B4-BE49-F238E27FC236}">
                        <a16:creationId xmlns:a16="http://schemas.microsoft.com/office/drawing/2014/main" id="{715D24E5-0D2E-121A-C160-57FDD848FDD3}"/>
                      </a:ext>
                    </a:extLst>
                  </p:cNvPr>
                  <p:cNvSpPr/>
                  <p:nvPr/>
                </p:nvSpPr>
                <p:spPr>
                  <a:xfrm>
                    <a:off x="7795822" y="1732734"/>
                    <a:ext cx="120971" cy="717821"/>
                  </a:xfrm>
                  <a:custGeom>
                    <a:avLst/>
                    <a:gdLst>
                      <a:gd name="connsiteX0" fmla="*/ 0 w 120971"/>
                      <a:gd name="connsiteY0" fmla="*/ 0 h 717821"/>
                      <a:gd name="connsiteX1" fmla="*/ 120971 w 120971"/>
                      <a:gd name="connsiteY1" fmla="*/ 0 h 717821"/>
                      <a:gd name="connsiteX2" fmla="*/ 120971 w 120971"/>
                      <a:gd name="connsiteY2" fmla="*/ 717822 h 717821"/>
                      <a:gd name="connsiteX3" fmla="*/ 0 w 120971"/>
                      <a:gd name="connsiteY3" fmla="*/ 717822 h 717821"/>
                    </a:gdLst>
                    <a:ahLst/>
                    <a:cxnLst>
                      <a:cxn ang="0">
                        <a:pos x="connsiteX0" y="connsiteY0"/>
                      </a:cxn>
                      <a:cxn ang="0">
                        <a:pos x="connsiteX1" y="connsiteY1"/>
                      </a:cxn>
                      <a:cxn ang="0">
                        <a:pos x="connsiteX2" y="connsiteY2"/>
                      </a:cxn>
                      <a:cxn ang="0">
                        <a:pos x="connsiteX3" y="connsiteY3"/>
                      </a:cxn>
                    </a:cxnLst>
                    <a:rect l="l" t="t" r="r" b="b"/>
                    <a:pathLst>
                      <a:path w="120971" h="717821">
                        <a:moveTo>
                          <a:pt x="0" y="0"/>
                        </a:moveTo>
                        <a:lnTo>
                          <a:pt x="120971" y="0"/>
                        </a:lnTo>
                        <a:lnTo>
                          <a:pt x="120971" y="717822"/>
                        </a:lnTo>
                        <a:lnTo>
                          <a:pt x="0" y="717822"/>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12" name="Freeform: Shape 1211">
                    <a:extLst>
                      <a:ext uri="{FF2B5EF4-FFF2-40B4-BE49-F238E27FC236}">
                        <a16:creationId xmlns:a16="http://schemas.microsoft.com/office/drawing/2014/main" id="{CF225E64-EC41-D5A3-C261-BD1D3F316FB5}"/>
                      </a:ext>
                    </a:extLst>
                  </p:cNvPr>
                  <p:cNvSpPr/>
                  <p:nvPr/>
                </p:nvSpPr>
                <p:spPr>
                  <a:xfrm>
                    <a:off x="7792264" y="1729176"/>
                    <a:ext cx="128976" cy="724937"/>
                  </a:xfrm>
                  <a:custGeom>
                    <a:avLst/>
                    <a:gdLst>
                      <a:gd name="connsiteX0" fmla="*/ 128977 w 128976"/>
                      <a:gd name="connsiteY0" fmla="*/ 724938 h 724937"/>
                      <a:gd name="connsiteX1" fmla="*/ 0 w 128976"/>
                      <a:gd name="connsiteY1" fmla="*/ 724938 h 724937"/>
                      <a:gd name="connsiteX2" fmla="*/ 0 w 128976"/>
                      <a:gd name="connsiteY2" fmla="*/ 0 h 724937"/>
                      <a:gd name="connsiteX3" fmla="*/ 128977 w 128976"/>
                      <a:gd name="connsiteY3" fmla="*/ 0 h 724937"/>
                      <a:gd name="connsiteX4" fmla="*/ 128977 w 128976"/>
                      <a:gd name="connsiteY4" fmla="*/ 724938 h 724937"/>
                      <a:gd name="connsiteX5" fmla="*/ 7116 w 128976"/>
                      <a:gd name="connsiteY5" fmla="*/ 716932 h 724937"/>
                      <a:gd name="connsiteX6" fmla="*/ 120971 w 128976"/>
                      <a:gd name="connsiteY6" fmla="*/ 716932 h 724937"/>
                      <a:gd name="connsiteX7" fmla="*/ 120971 w 128976"/>
                      <a:gd name="connsiteY7" fmla="*/ 7116 h 724937"/>
                      <a:gd name="connsiteX8" fmla="*/ 7116 w 128976"/>
                      <a:gd name="connsiteY8" fmla="*/ 7116 h 724937"/>
                      <a:gd name="connsiteX9" fmla="*/ 7116 w 128976"/>
                      <a:gd name="connsiteY9" fmla="*/ 716932 h 72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976" h="724937">
                        <a:moveTo>
                          <a:pt x="128977" y="724938"/>
                        </a:moveTo>
                        <a:lnTo>
                          <a:pt x="0" y="724938"/>
                        </a:lnTo>
                        <a:lnTo>
                          <a:pt x="0" y="0"/>
                        </a:lnTo>
                        <a:lnTo>
                          <a:pt x="128977" y="0"/>
                        </a:lnTo>
                        <a:lnTo>
                          <a:pt x="128977" y="724938"/>
                        </a:lnTo>
                        <a:close/>
                        <a:moveTo>
                          <a:pt x="7116" y="716932"/>
                        </a:moveTo>
                        <a:lnTo>
                          <a:pt x="120971" y="716932"/>
                        </a:lnTo>
                        <a:lnTo>
                          <a:pt x="120971" y="7116"/>
                        </a:lnTo>
                        <a:lnTo>
                          <a:pt x="7116" y="7116"/>
                        </a:lnTo>
                        <a:lnTo>
                          <a:pt x="7116" y="71693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02" name="Graphic 5">
                  <a:extLst>
                    <a:ext uri="{FF2B5EF4-FFF2-40B4-BE49-F238E27FC236}">
                      <a16:creationId xmlns:a16="http://schemas.microsoft.com/office/drawing/2014/main" id="{FD2D8C18-152B-2BF9-BF39-CA3573514F56}"/>
                    </a:ext>
                  </a:extLst>
                </p:cNvPr>
                <p:cNvGrpSpPr/>
                <p:nvPr/>
              </p:nvGrpSpPr>
              <p:grpSpPr>
                <a:xfrm>
                  <a:off x="7994180" y="1900849"/>
                  <a:ext cx="127197" cy="552375"/>
                  <a:chOff x="7994180" y="1900849"/>
                  <a:chExt cx="127197" cy="552375"/>
                </a:xfrm>
              </p:grpSpPr>
              <p:sp>
                <p:nvSpPr>
                  <p:cNvPr id="1209" name="Freeform: Shape 1208">
                    <a:extLst>
                      <a:ext uri="{FF2B5EF4-FFF2-40B4-BE49-F238E27FC236}">
                        <a16:creationId xmlns:a16="http://schemas.microsoft.com/office/drawing/2014/main" id="{ADBAF4C4-E320-185E-9FAC-85E6D61AB2BE}"/>
                      </a:ext>
                    </a:extLst>
                  </p:cNvPr>
                  <p:cNvSpPr/>
                  <p:nvPr/>
                </p:nvSpPr>
                <p:spPr>
                  <a:xfrm>
                    <a:off x="7997737" y="1903517"/>
                    <a:ext cx="120971" cy="546149"/>
                  </a:xfrm>
                  <a:custGeom>
                    <a:avLst/>
                    <a:gdLst>
                      <a:gd name="connsiteX0" fmla="*/ 0 w 120971"/>
                      <a:gd name="connsiteY0" fmla="*/ 0 h 546149"/>
                      <a:gd name="connsiteX1" fmla="*/ 120971 w 120971"/>
                      <a:gd name="connsiteY1" fmla="*/ 0 h 546149"/>
                      <a:gd name="connsiteX2" fmla="*/ 120971 w 120971"/>
                      <a:gd name="connsiteY2" fmla="*/ 546149 h 546149"/>
                      <a:gd name="connsiteX3" fmla="*/ 0 w 120971"/>
                      <a:gd name="connsiteY3" fmla="*/ 546149 h 546149"/>
                    </a:gdLst>
                    <a:ahLst/>
                    <a:cxnLst>
                      <a:cxn ang="0">
                        <a:pos x="connsiteX0" y="connsiteY0"/>
                      </a:cxn>
                      <a:cxn ang="0">
                        <a:pos x="connsiteX1" y="connsiteY1"/>
                      </a:cxn>
                      <a:cxn ang="0">
                        <a:pos x="connsiteX2" y="connsiteY2"/>
                      </a:cxn>
                      <a:cxn ang="0">
                        <a:pos x="connsiteX3" y="connsiteY3"/>
                      </a:cxn>
                    </a:cxnLst>
                    <a:rect l="l" t="t" r="r" b="b"/>
                    <a:pathLst>
                      <a:path w="120971" h="546149">
                        <a:moveTo>
                          <a:pt x="0" y="0"/>
                        </a:moveTo>
                        <a:lnTo>
                          <a:pt x="120971" y="0"/>
                        </a:lnTo>
                        <a:lnTo>
                          <a:pt x="120971" y="546149"/>
                        </a:lnTo>
                        <a:lnTo>
                          <a:pt x="0" y="546149"/>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10" name="Freeform: Shape 1209">
                    <a:extLst>
                      <a:ext uri="{FF2B5EF4-FFF2-40B4-BE49-F238E27FC236}">
                        <a16:creationId xmlns:a16="http://schemas.microsoft.com/office/drawing/2014/main" id="{52A718C7-0129-F072-5510-5B6901283BF0}"/>
                      </a:ext>
                    </a:extLst>
                  </p:cNvPr>
                  <p:cNvSpPr/>
                  <p:nvPr/>
                </p:nvSpPr>
                <p:spPr>
                  <a:xfrm>
                    <a:off x="7994180" y="1900849"/>
                    <a:ext cx="127197" cy="552375"/>
                  </a:xfrm>
                  <a:custGeom>
                    <a:avLst/>
                    <a:gdLst>
                      <a:gd name="connsiteX0" fmla="*/ 127198 w 127197"/>
                      <a:gd name="connsiteY0" fmla="*/ 552376 h 552375"/>
                      <a:gd name="connsiteX1" fmla="*/ 0 w 127197"/>
                      <a:gd name="connsiteY1" fmla="*/ 552376 h 552375"/>
                      <a:gd name="connsiteX2" fmla="*/ 0 w 127197"/>
                      <a:gd name="connsiteY2" fmla="*/ 0 h 552375"/>
                      <a:gd name="connsiteX3" fmla="*/ 127198 w 127197"/>
                      <a:gd name="connsiteY3" fmla="*/ 0 h 552375"/>
                      <a:gd name="connsiteX4" fmla="*/ 127198 w 127197"/>
                      <a:gd name="connsiteY4" fmla="*/ 552376 h 552375"/>
                      <a:gd name="connsiteX5" fmla="*/ 6226 w 127197"/>
                      <a:gd name="connsiteY5" fmla="*/ 547039 h 552375"/>
                      <a:gd name="connsiteX6" fmla="*/ 121860 w 127197"/>
                      <a:gd name="connsiteY6" fmla="*/ 547039 h 552375"/>
                      <a:gd name="connsiteX7" fmla="*/ 121860 w 127197"/>
                      <a:gd name="connsiteY7" fmla="*/ 6226 h 552375"/>
                      <a:gd name="connsiteX8" fmla="*/ 6226 w 127197"/>
                      <a:gd name="connsiteY8" fmla="*/ 6226 h 552375"/>
                      <a:gd name="connsiteX9" fmla="*/ 6226 w 127197"/>
                      <a:gd name="connsiteY9" fmla="*/ 547039 h 55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97" h="552375">
                        <a:moveTo>
                          <a:pt x="127198" y="552376"/>
                        </a:moveTo>
                        <a:lnTo>
                          <a:pt x="0" y="552376"/>
                        </a:lnTo>
                        <a:lnTo>
                          <a:pt x="0" y="0"/>
                        </a:lnTo>
                        <a:lnTo>
                          <a:pt x="127198" y="0"/>
                        </a:lnTo>
                        <a:lnTo>
                          <a:pt x="127198" y="552376"/>
                        </a:lnTo>
                        <a:close/>
                        <a:moveTo>
                          <a:pt x="6226" y="547039"/>
                        </a:moveTo>
                        <a:lnTo>
                          <a:pt x="121860" y="547039"/>
                        </a:lnTo>
                        <a:lnTo>
                          <a:pt x="121860" y="6226"/>
                        </a:lnTo>
                        <a:lnTo>
                          <a:pt x="6226" y="6226"/>
                        </a:lnTo>
                        <a:lnTo>
                          <a:pt x="6226" y="54703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03" name="Graphic 5">
                  <a:extLst>
                    <a:ext uri="{FF2B5EF4-FFF2-40B4-BE49-F238E27FC236}">
                      <a16:creationId xmlns:a16="http://schemas.microsoft.com/office/drawing/2014/main" id="{EB3DBB2C-3B75-77C5-8E46-09859780309D}"/>
                    </a:ext>
                  </a:extLst>
                </p:cNvPr>
                <p:cNvGrpSpPr/>
                <p:nvPr/>
              </p:nvGrpSpPr>
              <p:grpSpPr>
                <a:xfrm>
                  <a:off x="8196094" y="1650011"/>
                  <a:ext cx="128976" cy="804102"/>
                  <a:chOff x="8196094" y="1650011"/>
                  <a:chExt cx="128976" cy="804102"/>
                </a:xfrm>
              </p:grpSpPr>
              <p:sp>
                <p:nvSpPr>
                  <p:cNvPr id="1207" name="Freeform: Shape 1206">
                    <a:extLst>
                      <a:ext uri="{FF2B5EF4-FFF2-40B4-BE49-F238E27FC236}">
                        <a16:creationId xmlns:a16="http://schemas.microsoft.com/office/drawing/2014/main" id="{5DE92D6B-5FD8-F958-792C-3492FF84F687}"/>
                      </a:ext>
                    </a:extLst>
                  </p:cNvPr>
                  <p:cNvSpPr/>
                  <p:nvPr/>
                </p:nvSpPr>
                <p:spPr>
                  <a:xfrm>
                    <a:off x="8199653" y="1654459"/>
                    <a:ext cx="120971" cy="796097"/>
                  </a:xfrm>
                  <a:custGeom>
                    <a:avLst/>
                    <a:gdLst>
                      <a:gd name="connsiteX0" fmla="*/ 0 w 120971"/>
                      <a:gd name="connsiteY0" fmla="*/ 0 h 796097"/>
                      <a:gd name="connsiteX1" fmla="*/ 120971 w 120971"/>
                      <a:gd name="connsiteY1" fmla="*/ 0 h 796097"/>
                      <a:gd name="connsiteX2" fmla="*/ 120971 w 120971"/>
                      <a:gd name="connsiteY2" fmla="*/ 796097 h 796097"/>
                      <a:gd name="connsiteX3" fmla="*/ 0 w 120971"/>
                      <a:gd name="connsiteY3" fmla="*/ 796097 h 796097"/>
                    </a:gdLst>
                    <a:ahLst/>
                    <a:cxnLst>
                      <a:cxn ang="0">
                        <a:pos x="connsiteX0" y="connsiteY0"/>
                      </a:cxn>
                      <a:cxn ang="0">
                        <a:pos x="connsiteX1" y="connsiteY1"/>
                      </a:cxn>
                      <a:cxn ang="0">
                        <a:pos x="connsiteX2" y="connsiteY2"/>
                      </a:cxn>
                      <a:cxn ang="0">
                        <a:pos x="connsiteX3" y="connsiteY3"/>
                      </a:cxn>
                    </a:cxnLst>
                    <a:rect l="l" t="t" r="r" b="b"/>
                    <a:pathLst>
                      <a:path w="120971" h="796097">
                        <a:moveTo>
                          <a:pt x="0" y="0"/>
                        </a:moveTo>
                        <a:lnTo>
                          <a:pt x="120971" y="0"/>
                        </a:lnTo>
                        <a:lnTo>
                          <a:pt x="120971" y="796097"/>
                        </a:lnTo>
                        <a:lnTo>
                          <a:pt x="0" y="796097"/>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08" name="Freeform: Shape 1207">
                    <a:extLst>
                      <a:ext uri="{FF2B5EF4-FFF2-40B4-BE49-F238E27FC236}">
                        <a16:creationId xmlns:a16="http://schemas.microsoft.com/office/drawing/2014/main" id="{EFC77D52-07D5-A9BB-B824-9651F09B2219}"/>
                      </a:ext>
                    </a:extLst>
                  </p:cNvPr>
                  <p:cNvSpPr/>
                  <p:nvPr/>
                </p:nvSpPr>
                <p:spPr>
                  <a:xfrm>
                    <a:off x="8196094" y="1650011"/>
                    <a:ext cx="128976" cy="804102"/>
                  </a:xfrm>
                  <a:custGeom>
                    <a:avLst/>
                    <a:gdLst>
                      <a:gd name="connsiteX0" fmla="*/ 128977 w 128976"/>
                      <a:gd name="connsiteY0" fmla="*/ 804103 h 804102"/>
                      <a:gd name="connsiteX1" fmla="*/ 0 w 128976"/>
                      <a:gd name="connsiteY1" fmla="*/ 804103 h 804102"/>
                      <a:gd name="connsiteX2" fmla="*/ 0 w 128976"/>
                      <a:gd name="connsiteY2" fmla="*/ 0 h 804102"/>
                      <a:gd name="connsiteX3" fmla="*/ 128977 w 128976"/>
                      <a:gd name="connsiteY3" fmla="*/ 0 h 804102"/>
                      <a:gd name="connsiteX4" fmla="*/ 128977 w 128976"/>
                      <a:gd name="connsiteY4" fmla="*/ 804103 h 804102"/>
                      <a:gd name="connsiteX5" fmla="*/ 7116 w 128976"/>
                      <a:gd name="connsiteY5" fmla="*/ 796097 h 804102"/>
                      <a:gd name="connsiteX6" fmla="*/ 120972 w 128976"/>
                      <a:gd name="connsiteY6" fmla="*/ 796097 h 804102"/>
                      <a:gd name="connsiteX7" fmla="*/ 120972 w 128976"/>
                      <a:gd name="connsiteY7" fmla="*/ 8005 h 804102"/>
                      <a:gd name="connsiteX8" fmla="*/ 7116 w 128976"/>
                      <a:gd name="connsiteY8" fmla="*/ 8005 h 804102"/>
                      <a:gd name="connsiteX9" fmla="*/ 7116 w 128976"/>
                      <a:gd name="connsiteY9" fmla="*/ 796097 h 80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976" h="804102">
                        <a:moveTo>
                          <a:pt x="128977" y="804103"/>
                        </a:moveTo>
                        <a:lnTo>
                          <a:pt x="0" y="804103"/>
                        </a:lnTo>
                        <a:lnTo>
                          <a:pt x="0" y="0"/>
                        </a:lnTo>
                        <a:lnTo>
                          <a:pt x="128977" y="0"/>
                        </a:lnTo>
                        <a:lnTo>
                          <a:pt x="128977" y="804103"/>
                        </a:lnTo>
                        <a:close/>
                        <a:moveTo>
                          <a:pt x="7116" y="796097"/>
                        </a:moveTo>
                        <a:lnTo>
                          <a:pt x="120972" y="796097"/>
                        </a:lnTo>
                        <a:lnTo>
                          <a:pt x="120972" y="8005"/>
                        </a:lnTo>
                        <a:lnTo>
                          <a:pt x="7116" y="8005"/>
                        </a:lnTo>
                        <a:lnTo>
                          <a:pt x="7116" y="79609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204" name="Graphic 5">
                  <a:extLst>
                    <a:ext uri="{FF2B5EF4-FFF2-40B4-BE49-F238E27FC236}">
                      <a16:creationId xmlns:a16="http://schemas.microsoft.com/office/drawing/2014/main" id="{B2C1244C-F1E9-D354-D2E2-F9E58748180B}"/>
                    </a:ext>
                  </a:extLst>
                </p:cNvPr>
                <p:cNvGrpSpPr/>
                <p:nvPr/>
              </p:nvGrpSpPr>
              <p:grpSpPr>
                <a:xfrm>
                  <a:off x="8417579" y="1425859"/>
                  <a:ext cx="127197" cy="1027365"/>
                  <a:chOff x="8417579" y="1425859"/>
                  <a:chExt cx="127197" cy="1027365"/>
                </a:xfrm>
              </p:grpSpPr>
              <p:sp>
                <p:nvSpPr>
                  <p:cNvPr id="1205" name="Freeform: Shape 1204">
                    <a:extLst>
                      <a:ext uri="{FF2B5EF4-FFF2-40B4-BE49-F238E27FC236}">
                        <a16:creationId xmlns:a16="http://schemas.microsoft.com/office/drawing/2014/main" id="{EA1F9B21-8AE3-9310-9BB8-DBC5B68C92B2}"/>
                      </a:ext>
                    </a:extLst>
                  </p:cNvPr>
                  <p:cNvSpPr/>
                  <p:nvPr/>
                </p:nvSpPr>
                <p:spPr>
                  <a:xfrm>
                    <a:off x="8420247" y="1428527"/>
                    <a:ext cx="120971" cy="1022028"/>
                  </a:xfrm>
                  <a:custGeom>
                    <a:avLst/>
                    <a:gdLst>
                      <a:gd name="connsiteX0" fmla="*/ 0 w 120971"/>
                      <a:gd name="connsiteY0" fmla="*/ 0 h 1022028"/>
                      <a:gd name="connsiteX1" fmla="*/ 120971 w 120971"/>
                      <a:gd name="connsiteY1" fmla="*/ 0 h 1022028"/>
                      <a:gd name="connsiteX2" fmla="*/ 120971 w 120971"/>
                      <a:gd name="connsiteY2" fmla="*/ 1022029 h 1022028"/>
                      <a:gd name="connsiteX3" fmla="*/ 0 w 120971"/>
                      <a:gd name="connsiteY3" fmla="*/ 1022029 h 1022028"/>
                    </a:gdLst>
                    <a:ahLst/>
                    <a:cxnLst>
                      <a:cxn ang="0">
                        <a:pos x="connsiteX0" y="connsiteY0"/>
                      </a:cxn>
                      <a:cxn ang="0">
                        <a:pos x="connsiteX1" y="connsiteY1"/>
                      </a:cxn>
                      <a:cxn ang="0">
                        <a:pos x="connsiteX2" y="connsiteY2"/>
                      </a:cxn>
                      <a:cxn ang="0">
                        <a:pos x="connsiteX3" y="connsiteY3"/>
                      </a:cxn>
                    </a:cxnLst>
                    <a:rect l="l" t="t" r="r" b="b"/>
                    <a:pathLst>
                      <a:path w="120971" h="1022028">
                        <a:moveTo>
                          <a:pt x="0" y="0"/>
                        </a:moveTo>
                        <a:lnTo>
                          <a:pt x="120971" y="0"/>
                        </a:lnTo>
                        <a:lnTo>
                          <a:pt x="120971" y="1022029"/>
                        </a:lnTo>
                        <a:lnTo>
                          <a:pt x="0" y="1022029"/>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206" name="Freeform: Shape 1205">
                    <a:extLst>
                      <a:ext uri="{FF2B5EF4-FFF2-40B4-BE49-F238E27FC236}">
                        <a16:creationId xmlns:a16="http://schemas.microsoft.com/office/drawing/2014/main" id="{2C29FEF5-9402-826F-F07B-1FB88F7C0881}"/>
                      </a:ext>
                    </a:extLst>
                  </p:cNvPr>
                  <p:cNvSpPr/>
                  <p:nvPr/>
                </p:nvSpPr>
                <p:spPr>
                  <a:xfrm>
                    <a:off x="8417579" y="1425859"/>
                    <a:ext cx="127197" cy="1027365"/>
                  </a:xfrm>
                  <a:custGeom>
                    <a:avLst/>
                    <a:gdLst>
                      <a:gd name="connsiteX0" fmla="*/ 127198 w 127197"/>
                      <a:gd name="connsiteY0" fmla="*/ 1027366 h 1027365"/>
                      <a:gd name="connsiteX1" fmla="*/ 0 w 127197"/>
                      <a:gd name="connsiteY1" fmla="*/ 1027366 h 1027365"/>
                      <a:gd name="connsiteX2" fmla="*/ 0 w 127197"/>
                      <a:gd name="connsiteY2" fmla="*/ 0 h 1027365"/>
                      <a:gd name="connsiteX3" fmla="*/ 127198 w 127197"/>
                      <a:gd name="connsiteY3" fmla="*/ 0 h 1027365"/>
                      <a:gd name="connsiteX4" fmla="*/ 127198 w 127197"/>
                      <a:gd name="connsiteY4" fmla="*/ 1027366 h 1027365"/>
                      <a:gd name="connsiteX5" fmla="*/ 5337 w 127197"/>
                      <a:gd name="connsiteY5" fmla="*/ 1022029 h 1027365"/>
                      <a:gd name="connsiteX6" fmla="*/ 120971 w 127197"/>
                      <a:gd name="connsiteY6" fmla="*/ 1022029 h 1027365"/>
                      <a:gd name="connsiteX7" fmla="*/ 120971 w 127197"/>
                      <a:gd name="connsiteY7" fmla="*/ 5337 h 1027365"/>
                      <a:gd name="connsiteX8" fmla="*/ 5337 w 127197"/>
                      <a:gd name="connsiteY8" fmla="*/ 5337 h 1027365"/>
                      <a:gd name="connsiteX9" fmla="*/ 5337 w 127197"/>
                      <a:gd name="connsiteY9" fmla="*/ 1022029 h 102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97" h="1027365">
                        <a:moveTo>
                          <a:pt x="127198" y="1027366"/>
                        </a:moveTo>
                        <a:lnTo>
                          <a:pt x="0" y="1027366"/>
                        </a:lnTo>
                        <a:lnTo>
                          <a:pt x="0" y="0"/>
                        </a:lnTo>
                        <a:lnTo>
                          <a:pt x="127198" y="0"/>
                        </a:lnTo>
                        <a:lnTo>
                          <a:pt x="127198" y="1027366"/>
                        </a:lnTo>
                        <a:close/>
                        <a:moveTo>
                          <a:pt x="5337" y="1022029"/>
                        </a:moveTo>
                        <a:lnTo>
                          <a:pt x="120971" y="1022029"/>
                        </a:lnTo>
                        <a:lnTo>
                          <a:pt x="120971" y="5337"/>
                        </a:lnTo>
                        <a:lnTo>
                          <a:pt x="5337" y="5337"/>
                        </a:lnTo>
                        <a:lnTo>
                          <a:pt x="5337" y="10220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948" name="Graphic 5">
              <a:extLst>
                <a:ext uri="{FF2B5EF4-FFF2-40B4-BE49-F238E27FC236}">
                  <a16:creationId xmlns:a16="http://schemas.microsoft.com/office/drawing/2014/main" id="{AC2C6148-AB1A-BD46-268E-5FA3DD5046AA}"/>
                </a:ext>
              </a:extLst>
            </p:cNvPr>
            <p:cNvGrpSpPr/>
            <p:nvPr/>
          </p:nvGrpSpPr>
          <p:grpSpPr>
            <a:xfrm>
              <a:off x="2080684" y="2408412"/>
              <a:ext cx="800612" cy="742397"/>
              <a:chOff x="7662686" y="1060565"/>
              <a:chExt cx="2029449" cy="1881881"/>
            </a:xfrm>
          </p:grpSpPr>
          <p:sp>
            <p:nvSpPr>
              <p:cNvPr id="1175" name="Freeform: Shape 1174">
                <a:extLst>
                  <a:ext uri="{FF2B5EF4-FFF2-40B4-BE49-F238E27FC236}">
                    <a16:creationId xmlns:a16="http://schemas.microsoft.com/office/drawing/2014/main" id="{58396BF0-B055-CF7A-650F-851A40E9896A}"/>
                  </a:ext>
                </a:extLst>
              </p:cNvPr>
              <p:cNvSpPr/>
              <p:nvPr/>
            </p:nvSpPr>
            <p:spPr>
              <a:xfrm>
                <a:off x="8695101" y="2032494"/>
                <a:ext cx="728495" cy="667120"/>
              </a:xfrm>
              <a:custGeom>
                <a:avLst/>
                <a:gdLst>
                  <a:gd name="connsiteX0" fmla="*/ 641325 w 728495"/>
                  <a:gd name="connsiteY0" fmla="*/ 667121 h 667120"/>
                  <a:gd name="connsiteX1" fmla="*/ 728495 w 728495"/>
                  <a:gd name="connsiteY1" fmla="*/ 567497 h 667120"/>
                  <a:gd name="connsiteX2" fmla="*/ 87170 w 728495"/>
                  <a:gd name="connsiteY2" fmla="*/ 0 h 667120"/>
                  <a:gd name="connsiteX3" fmla="*/ 0 w 728495"/>
                  <a:gd name="connsiteY3" fmla="*/ 99623 h 667120"/>
                </a:gdLst>
                <a:ahLst/>
                <a:cxnLst>
                  <a:cxn ang="0">
                    <a:pos x="connsiteX0" y="connsiteY0"/>
                  </a:cxn>
                  <a:cxn ang="0">
                    <a:pos x="connsiteX1" y="connsiteY1"/>
                  </a:cxn>
                  <a:cxn ang="0">
                    <a:pos x="connsiteX2" y="connsiteY2"/>
                  </a:cxn>
                  <a:cxn ang="0">
                    <a:pos x="connsiteX3" y="connsiteY3"/>
                  </a:cxn>
                </a:cxnLst>
                <a:rect l="l" t="t" r="r" b="b"/>
                <a:pathLst>
                  <a:path w="728495" h="667120">
                    <a:moveTo>
                      <a:pt x="641325" y="667121"/>
                    </a:moveTo>
                    <a:lnTo>
                      <a:pt x="728495" y="567497"/>
                    </a:lnTo>
                    <a:lnTo>
                      <a:pt x="87170" y="0"/>
                    </a:lnTo>
                    <a:lnTo>
                      <a:pt x="0" y="9962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76" name="Graphic 5">
                <a:extLst>
                  <a:ext uri="{FF2B5EF4-FFF2-40B4-BE49-F238E27FC236}">
                    <a16:creationId xmlns:a16="http://schemas.microsoft.com/office/drawing/2014/main" id="{28ADE4A8-7726-34DC-7CDA-C3A95DC29E31}"/>
                  </a:ext>
                </a:extLst>
              </p:cNvPr>
              <p:cNvGrpSpPr/>
              <p:nvPr/>
            </p:nvGrpSpPr>
            <p:grpSpPr>
              <a:xfrm>
                <a:off x="9044760" y="2330390"/>
                <a:ext cx="647375" cy="612055"/>
                <a:chOff x="9044760" y="2330390"/>
                <a:chExt cx="647375" cy="612055"/>
              </a:xfrm>
            </p:grpSpPr>
            <p:sp>
              <p:nvSpPr>
                <p:cNvPr id="1184" name="Freeform: Shape 1183">
                  <a:extLst>
                    <a:ext uri="{FF2B5EF4-FFF2-40B4-BE49-F238E27FC236}">
                      <a16:creationId xmlns:a16="http://schemas.microsoft.com/office/drawing/2014/main" id="{74CD721B-E77F-BB80-B81D-E8D0886AED91}"/>
                    </a:ext>
                  </a:extLst>
                </p:cNvPr>
                <p:cNvSpPr/>
                <p:nvPr/>
              </p:nvSpPr>
              <p:spPr>
                <a:xfrm>
                  <a:off x="9048753" y="2334556"/>
                  <a:ext cx="639388" cy="604558"/>
                </a:xfrm>
                <a:custGeom>
                  <a:avLst/>
                  <a:gdLst>
                    <a:gd name="connsiteX0" fmla="*/ 542068 w 639388"/>
                    <a:gd name="connsiteY0" fmla="*/ 582095 h 604558"/>
                    <a:gd name="connsiteX1" fmla="*/ 623012 w 639388"/>
                    <a:gd name="connsiteY1" fmla="*/ 489588 h 604558"/>
                    <a:gd name="connsiteX2" fmla="*/ 616785 w 639388"/>
                    <a:gd name="connsiteY2" fmla="*/ 395301 h 604558"/>
                    <a:gd name="connsiteX3" fmla="*/ 191607 w 639388"/>
                    <a:gd name="connsiteY3" fmla="*/ 16377 h 604558"/>
                    <a:gd name="connsiteX4" fmla="*/ 97321 w 639388"/>
                    <a:gd name="connsiteY4" fmla="*/ 22603 h 604558"/>
                    <a:gd name="connsiteX5" fmla="*/ 16377 w 639388"/>
                    <a:gd name="connsiteY5" fmla="*/ 115111 h 604558"/>
                    <a:gd name="connsiteX6" fmla="*/ 22603 w 639388"/>
                    <a:gd name="connsiteY6" fmla="*/ 209397 h 604558"/>
                    <a:gd name="connsiteX7" fmla="*/ 448671 w 639388"/>
                    <a:gd name="connsiteY7" fmla="*/ 587432 h 604558"/>
                    <a:gd name="connsiteX8" fmla="*/ 542068 w 639388"/>
                    <a:gd name="connsiteY8" fmla="*/ 582095 h 6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388" h="604558">
                      <a:moveTo>
                        <a:pt x="542068" y="582095"/>
                      </a:moveTo>
                      <a:lnTo>
                        <a:pt x="623012" y="489588"/>
                      </a:lnTo>
                      <a:cubicBezTo>
                        <a:pt x="647028" y="462013"/>
                        <a:pt x="644360" y="419318"/>
                        <a:pt x="616785" y="395301"/>
                      </a:cubicBezTo>
                      <a:lnTo>
                        <a:pt x="191607" y="16377"/>
                      </a:lnTo>
                      <a:cubicBezTo>
                        <a:pt x="164033" y="-7639"/>
                        <a:pt x="121337" y="-4971"/>
                        <a:pt x="97321" y="22603"/>
                      </a:cubicBezTo>
                      <a:lnTo>
                        <a:pt x="16377" y="115111"/>
                      </a:lnTo>
                      <a:cubicBezTo>
                        <a:pt x="-7640" y="142685"/>
                        <a:pt x="-4971" y="185381"/>
                        <a:pt x="22603" y="209397"/>
                      </a:cubicBezTo>
                      <a:lnTo>
                        <a:pt x="448671" y="587432"/>
                      </a:lnTo>
                      <a:cubicBezTo>
                        <a:pt x="475356" y="612338"/>
                        <a:pt x="518052" y="609670"/>
                        <a:pt x="542068" y="582095"/>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85" name="Freeform: Shape 1184">
                  <a:extLst>
                    <a:ext uri="{FF2B5EF4-FFF2-40B4-BE49-F238E27FC236}">
                      <a16:creationId xmlns:a16="http://schemas.microsoft.com/office/drawing/2014/main" id="{2DE100FA-1326-7DAA-FB9E-90B3576CF1DC}"/>
                    </a:ext>
                  </a:extLst>
                </p:cNvPr>
                <p:cNvSpPr/>
                <p:nvPr/>
              </p:nvSpPr>
              <p:spPr>
                <a:xfrm>
                  <a:off x="9044760" y="2330390"/>
                  <a:ext cx="647375" cy="612055"/>
                </a:xfrm>
                <a:custGeom>
                  <a:avLst/>
                  <a:gdLst>
                    <a:gd name="connsiteX0" fmla="*/ 496250 w 647375"/>
                    <a:gd name="connsiteY0" fmla="*/ 612056 h 612055"/>
                    <a:gd name="connsiteX1" fmla="*/ 449996 w 647375"/>
                    <a:gd name="connsiteY1" fmla="*/ 594266 h 612055"/>
                    <a:gd name="connsiteX2" fmla="*/ 23928 w 647375"/>
                    <a:gd name="connsiteY2" fmla="*/ 216231 h 612055"/>
                    <a:gd name="connsiteX3" fmla="*/ 17702 w 647375"/>
                    <a:gd name="connsiteY3" fmla="*/ 116608 h 612055"/>
                    <a:gd name="connsiteX4" fmla="*/ 98646 w 647375"/>
                    <a:gd name="connsiteY4" fmla="*/ 24100 h 612055"/>
                    <a:gd name="connsiteX5" fmla="*/ 146679 w 647375"/>
                    <a:gd name="connsiteY5" fmla="*/ 84 h 612055"/>
                    <a:gd name="connsiteX6" fmla="*/ 197380 w 647375"/>
                    <a:gd name="connsiteY6" fmla="*/ 16984 h 612055"/>
                    <a:gd name="connsiteX7" fmla="*/ 623447 w 647375"/>
                    <a:gd name="connsiteY7" fmla="*/ 395019 h 612055"/>
                    <a:gd name="connsiteX8" fmla="*/ 629674 w 647375"/>
                    <a:gd name="connsiteY8" fmla="*/ 493753 h 612055"/>
                    <a:gd name="connsiteX9" fmla="*/ 548730 w 647375"/>
                    <a:gd name="connsiteY9" fmla="*/ 586260 h 612055"/>
                    <a:gd name="connsiteX10" fmla="*/ 500697 w 647375"/>
                    <a:gd name="connsiteY10" fmla="*/ 610277 h 612055"/>
                    <a:gd name="connsiteX11" fmla="*/ 496250 w 647375"/>
                    <a:gd name="connsiteY11" fmla="*/ 612056 h 612055"/>
                    <a:gd name="connsiteX12" fmla="*/ 151126 w 647375"/>
                    <a:gd name="connsiteY12" fmla="*/ 7200 h 612055"/>
                    <a:gd name="connsiteX13" fmla="*/ 146679 w 647375"/>
                    <a:gd name="connsiteY13" fmla="*/ 7200 h 612055"/>
                    <a:gd name="connsiteX14" fmla="*/ 103093 w 647375"/>
                    <a:gd name="connsiteY14" fmla="*/ 28548 h 612055"/>
                    <a:gd name="connsiteX15" fmla="*/ 22149 w 647375"/>
                    <a:gd name="connsiteY15" fmla="*/ 121055 h 612055"/>
                    <a:gd name="connsiteX16" fmla="*/ 28376 w 647375"/>
                    <a:gd name="connsiteY16" fmla="*/ 210894 h 612055"/>
                    <a:gd name="connsiteX17" fmla="*/ 454443 w 647375"/>
                    <a:gd name="connsiteY17" fmla="*/ 588929 h 612055"/>
                    <a:gd name="connsiteX18" fmla="*/ 500697 w 647375"/>
                    <a:gd name="connsiteY18" fmla="*/ 604940 h 612055"/>
                    <a:gd name="connsiteX19" fmla="*/ 544283 w 647375"/>
                    <a:gd name="connsiteY19" fmla="*/ 583592 h 612055"/>
                    <a:gd name="connsiteX20" fmla="*/ 625226 w 647375"/>
                    <a:gd name="connsiteY20" fmla="*/ 491085 h 612055"/>
                    <a:gd name="connsiteX21" fmla="*/ 619000 w 647375"/>
                    <a:gd name="connsiteY21" fmla="*/ 401246 h 612055"/>
                    <a:gd name="connsiteX22" fmla="*/ 192932 w 647375"/>
                    <a:gd name="connsiteY22" fmla="*/ 23211 h 612055"/>
                    <a:gd name="connsiteX23" fmla="*/ 151126 w 647375"/>
                    <a:gd name="connsiteY23" fmla="*/ 7200 h 61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7375" h="612055">
                      <a:moveTo>
                        <a:pt x="496250" y="612056"/>
                      </a:moveTo>
                      <a:cubicBezTo>
                        <a:pt x="479350" y="612056"/>
                        <a:pt x="463338" y="605829"/>
                        <a:pt x="449996" y="594266"/>
                      </a:cubicBezTo>
                      <a:lnTo>
                        <a:pt x="23928" y="216231"/>
                      </a:lnTo>
                      <a:cubicBezTo>
                        <a:pt x="-5425" y="190436"/>
                        <a:pt x="-8094" y="145961"/>
                        <a:pt x="17702" y="116608"/>
                      </a:cubicBezTo>
                      <a:lnTo>
                        <a:pt x="98646" y="24100"/>
                      </a:lnTo>
                      <a:cubicBezTo>
                        <a:pt x="111099" y="9868"/>
                        <a:pt x="127999" y="1863"/>
                        <a:pt x="146679" y="84"/>
                      </a:cubicBezTo>
                      <a:cubicBezTo>
                        <a:pt x="165358" y="-806"/>
                        <a:pt x="183148" y="5421"/>
                        <a:pt x="197380" y="16984"/>
                      </a:cubicBezTo>
                      <a:lnTo>
                        <a:pt x="623447" y="395019"/>
                      </a:lnTo>
                      <a:cubicBezTo>
                        <a:pt x="652801" y="420814"/>
                        <a:pt x="655469" y="465289"/>
                        <a:pt x="629674" y="493753"/>
                      </a:cubicBezTo>
                      <a:lnTo>
                        <a:pt x="548730" y="586260"/>
                      </a:lnTo>
                      <a:cubicBezTo>
                        <a:pt x="536277" y="600492"/>
                        <a:pt x="519377" y="608498"/>
                        <a:pt x="500697" y="610277"/>
                      </a:cubicBezTo>
                      <a:cubicBezTo>
                        <a:pt x="498918" y="612056"/>
                        <a:pt x="497139" y="612056"/>
                        <a:pt x="496250" y="612056"/>
                      </a:cubicBezTo>
                      <a:close/>
                      <a:moveTo>
                        <a:pt x="151126" y="7200"/>
                      </a:moveTo>
                      <a:cubicBezTo>
                        <a:pt x="149347" y="7200"/>
                        <a:pt x="148458" y="7200"/>
                        <a:pt x="146679" y="7200"/>
                      </a:cubicBezTo>
                      <a:cubicBezTo>
                        <a:pt x="129778" y="8089"/>
                        <a:pt x="113767" y="16095"/>
                        <a:pt x="103093" y="28548"/>
                      </a:cubicBezTo>
                      <a:lnTo>
                        <a:pt x="22149" y="121055"/>
                      </a:lnTo>
                      <a:cubicBezTo>
                        <a:pt x="-977" y="147740"/>
                        <a:pt x="1691" y="187767"/>
                        <a:pt x="28376" y="210894"/>
                      </a:cubicBezTo>
                      <a:lnTo>
                        <a:pt x="454443" y="588929"/>
                      </a:lnTo>
                      <a:cubicBezTo>
                        <a:pt x="466896" y="600492"/>
                        <a:pt x="483797" y="605829"/>
                        <a:pt x="500697" y="604940"/>
                      </a:cubicBezTo>
                      <a:cubicBezTo>
                        <a:pt x="517598" y="604050"/>
                        <a:pt x="533609" y="596045"/>
                        <a:pt x="544283" y="583592"/>
                      </a:cubicBezTo>
                      <a:lnTo>
                        <a:pt x="625226" y="491085"/>
                      </a:lnTo>
                      <a:cubicBezTo>
                        <a:pt x="648353" y="464400"/>
                        <a:pt x="645685" y="424373"/>
                        <a:pt x="619000" y="401246"/>
                      </a:cubicBezTo>
                      <a:lnTo>
                        <a:pt x="192932" y="23211"/>
                      </a:lnTo>
                      <a:cubicBezTo>
                        <a:pt x="181369" y="13426"/>
                        <a:pt x="167137" y="7200"/>
                        <a:pt x="151126" y="720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77" name="Graphic 5">
                <a:extLst>
                  <a:ext uri="{FF2B5EF4-FFF2-40B4-BE49-F238E27FC236}">
                    <a16:creationId xmlns:a16="http://schemas.microsoft.com/office/drawing/2014/main" id="{822751BF-2A12-DB7E-9CF4-168403879485}"/>
                  </a:ext>
                </a:extLst>
              </p:cNvPr>
              <p:cNvGrpSpPr/>
              <p:nvPr/>
            </p:nvGrpSpPr>
            <p:grpSpPr>
              <a:xfrm>
                <a:off x="7662686" y="1060565"/>
                <a:ext cx="1274958" cy="1275246"/>
                <a:chOff x="7662686" y="1060565"/>
                <a:chExt cx="1274958" cy="1275246"/>
              </a:xfrm>
            </p:grpSpPr>
            <p:sp>
              <p:nvSpPr>
                <p:cNvPr id="1182" name="Freeform: Shape 1181">
                  <a:extLst>
                    <a:ext uri="{FF2B5EF4-FFF2-40B4-BE49-F238E27FC236}">
                      <a16:creationId xmlns:a16="http://schemas.microsoft.com/office/drawing/2014/main" id="{5CCEF0B2-E1B6-CE5C-3DF0-2DB8E1312F2F}"/>
                    </a:ext>
                  </a:extLst>
                </p:cNvPr>
                <p:cNvSpPr/>
                <p:nvPr/>
              </p:nvSpPr>
              <p:spPr>
                <a:xfrm>
                  <a:off x="7664718" y="1062899"/>
                  <a:ext cx="1270593" cy="1270290"/>
                </a:xfrm>
                <a:custGeom>
                  <a:avLst/>
                  <a:gdLst>
                    <a:gd name="connsiteX0" fmla="*/ 216496 w 1270593"/>
                    <a:gd name="connsiteY0" fmla="*/ 1112804 h 1270290"/>
                    <a:gd name="connsiteX1" fmla="*/ 1113106 w 1270593"/>
                    <a:gd name="connsiteY1" fmla="*/ 1054097 h 1270290"/>
                    <a:gd name="connsiteX2" fmla="*/ 1054400 w 1270593"/>
                    <a:gd name="connsiteY2" fmla="*/ 157487 h 1270290"/>
                    <a:gd name="connsiteX3" fmla="*/ 157789 w 1270593"/>
                    <a:gd name="connsiteY3" fmla="*/ 216193 h 1270290"/>
                    <a:gd name="connsiteX4" fmla="*/ 216496 w 1270593"/>
                    <a:gd name="connsiteY4" fmla="*/ 1112804 h 1270290"/>
                    <a:gd name="connsiteX5" fmla="*/ 216496 w 1270593"/>
                    <a:gd name="connsiteY5" fmla="*/ 268674 h 1270290"/>
                    <a:gd name="connsiteX6" fmla="*/ 1001920 w 1270593"/>
                    <a:gd name="connsiteY6" fmla="*/ 217083 h 1270290"/>
                    <a:gd name="connsiteX7" fmla="*/ 1053510 w 1270593"/>
                    <a:gd name="connsiteY7" fmla="*/ 1002506 h 1270290"/>
                    <a:gd name="connsiteX8" fmla="*/ 268087 w 1270593"/>
                    <a:gd name="connsiteY8" fmla="*/ 1054097 h 1270290"/>
                    <a:gd name="connsiteX9" fmla="*/ 216496 w 1270593"/>
                    <a:gd name="connsiteY9" fmla="*/ 268674 h 127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0593" h="1270290">
                      <a:moveTo>
                        <a:pt x="216496" y="1112804"/>
                      </a:moveTo>
                      <a:cubicBezTo>
                        <a:pt x="480676" y="1344072"/>
                        <a:pt x="881838" y="1317387"/>
                        <a:pt x="1113106" y="1054097"/>
                      </a:cubicBezTo>
                      <a:cubicBezTo>
                        <a:pt x="1344375" y="789917"/>
                        <a:pt x="1317690" y="388755"/>
                        <a:pt x="1054400" y="157487"/>
                      </a:cubicBezTo>
                      <a:cubicBezTo>
                        <a:pt x="790220" y="-73782"/>
                        <a:pt x="389058" y="-47097"/>
                        <a:pt x="157789" y="216193"/>
                      </a:cubicBezTo>
                      <a:cubicBezTo>
                        <a:pt x="-73479" y="480373"/>
                        <a:pt x="-47684" y="881535"/>
                        <a:pt x="216496" y="1112804"/>
                      </a:cubicBezTo>
                      <a:close/>
                      <a:moveTo>
                        <a:pt x="216496" y="268674"/>
                      </a:moveTo>
                      <a:cubicBezTo>
                        <a:pt x="419301" y="37405"/>
                        <a:pt x="770651" y="14278"/>
                        <a:pt x="1001920" y="217083"/>
                      </a:cubicBezTo>
                      <a:cubicBezTo>
                        <a:pt x="1233188" y="419888"/>
                        <a:pt x="1256315" y="771238"/>
                        <a:pt x="1053510" y="1002506"/>
                      </a:cubicBezTo>
                      <a:cubicBezTo>
                        <a:pt x="850706" y="1233775"/>
                        <a:pt x="499355" y="1256902"/>
                        <a:pt x="268087" y="1054097"/>
                      </a:cubicBezTo>
                      <a:cubicBezTo>
                        <a:pt x="36818" y="851292"/>
                        <a:pt x="13692" y="499942"/>
                        <a:pt x="216496" y="268674"/>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83" name="Freeform: Shape 1182">
                  <a:extLst>
                    <a:ext uri="{FF2B5EF4-FFF2-40B4-BE49-F238E27FC236}">
                      <a16:creationId xmlns:a16="http://schemas.microsoft.com/office/drawing/2014/main" id="{B4748292-1646-9FD5-5C7D-A2E868FADFFF}"/>
                    </a:ext>
                  </a:extLst>
                </p:cNvPr>
                <p:cNvSpPr/>
                <p:nvPr/>
              </p:nvSpPr>
              <p:spPr>
                <a:xfrm>
                  <a:off x="7662686" y="1060565"/>
                  <a:ext cx="1274958" cy="1275246"/>
                </a:xfrm>
                <a:custGeom>
                  <a:avLst/>
                  <a:gdLst>
                    <a:gd name="connsiteX0" fmla="*/ 636590 w 1274958"/>
                    <a:gd name="connsiteY0" fmla="*/ 1275247 h 1275246"/>
                    <a:gd name="connsiteX1" fmla="*/ 217638 w 1274958"/>
                    <a:gd name="connsiteY1" fmla="*/ 1116917 h 1275246"/>
                    <a:gd name="connsiteX2" fmla="*/ 217638 w 1274958"/>
                    <a:gd name="connsiteY2" fmla="*/ 1116917 h 1275246"/>
                    <a:gd name="connsiteX3" fmla="*/ 1491 w 1274958"/>
                    <a:gd name="connsiteY3" fmla="*/ 679285 h 1275246"/>
                    <a:gd name="connsiteX4" fmla="*/ 158042 w 1274958"/>
                    <a:gd name="connsiteY4" fmla="*/ 217638 h 1275246"/>
                    <a:gd name="connsiteX5" fmla="*/ 595673 w 1274958"/>
                    <a:gd name="connsiteY5" fmla="*/ 1491 h 1275246"/>
                    <a:gd name="connsiteX6" fmla="*/ 1057320 w 1274958"/>
                    <a:gd name="connsiteY6" fmla="*/ 158042 h 1275246"/>
                    <a:gd name="connsiteX7" fmla="*/ 1273467 w 1274958"/>
                    <a:gd name="connsiteY7" fmla="*/ 595673 h 1275246"/>
                    <a:gd name="connsiteX8" fmla="*/ 1116917 w 1274958"/>
                    <a:gd name="connsiteY8" fmla="*/ 1057320 h 1275246"/>
                    <a:gd name="connsiteX9" fmla="*/ 679285 w 1274958"/>
                    <a:gd name="connsiteY9" fmla="*/ 1273467 h 1275246"/>
                    <a:gd name="connsiteX10" fmla="*/ 636590 w 1274958"/>
                    <a:gd name="connsiteY10" fmla="*/ 1275247 h 1275246"/>
                    <a:gd name="connsiteX11" fmla="*/ 638369 w 1274958"/>
                    <a:gd name="connsiteY11" fmla="*/ 4159 h 1275246"/>
                    <a:gd name="connsiteX12" fmla="*/ 595673 w 1274958"/>
                    <a:gd name="connsiteY12" fmla="*/ 5938 h 1275246"/>
                    <a:gd name="connsiteX13" fmla="*/ 160710 w 1274958"/>
                    <a:gd name="connsiteY13" fmla="*/ 220306 h 1275246"/>
                    <a:gd name="connsiteX14" fmla="*/ 5049 w 1274958"/>
                    <a:gd name="connsiteY14" fmla="*/ 679285 h 1275246"/>
                    <a:gd name="connsiteX15" fmla="*/ 219417 w 1274958"/>
                    <a:gd name="connsiteY15" fmla="*/ 1114248 h 1275246"/>
                    <a:gd name="connsiteX16" fmla="*/ 219417 w 1274958"/>
                    <a:gd name="connsiteY16" fmla="*/ 1114248 h 1275246"/>
                    <a:gd name="connsiteX17" fmla="*/ 1113358 w 1274958"/>
                    <a:gd name="connsiteY17" fmla="*/ 1055541 h 1275246"/>
                    <a:gd name="connsiteX18" fmla="*/ 1269020 w 1274958"/>
                    <a:gd name="connsiteY18" fmla="*/ 596562 h 1275246"/>
                    <a:gd name="connsiteX19" fmla="*/ 1054652 w 1274958"/>
                    <a:gd name="connsiteY19" fmla="*/ 161600 h 1275246"/>
                    <a:gd name="connsiteX20" fmla="*/ 638369 w 1274958"/>
                    <a:gd name="connsiteY20" fmla="*/ 4159 h 1275246"/>
                    <a:gd name="connsiteX21" fmla="*/ 636590 w 1274958"/>
                    <a:gd name="connsiteY21" fmla="*/ 1196081 h 1275246"/>
                    <a:gd name="connsiteX22" fmla="*/ 268339 w 1274958"/>
                    <a:gd name="connsiteY22" fmla="*/ 1057320 h 1275246"/>
                    <a:gd name="connsiteX23" fmla="*/ 78877 w 1274958"/>
                    <a:gd name="connsiteY23" fmla="*/ 673948 h 1275246"/>
                    <a:gd name="connsiteX24" fmla="*/ 216748 w 1274958"/>
                    <a:gd name="connsiteY24" fmla="*/ 269229 h 1275246"/>
                    <a:gd name="connsiteX25" fmla="*/ 1004840 w 1274958"/>
                    <a:gd name="connsiteY25" fmla="*/ 217638 h 1275246"/>
                    <a:gd name="connsiteX26" fmla="*/ 1194303 w 1274958"/>
                    <a:gd name="connsiteY26" fmla="*/ 601010 h 1275246"/>
                    <a:gd name="connsiteX27" fmla="*/ 1057320 w 1274958"/>
                    <a:gd name="connsiteY27" fmla="*/ 1005730 h 1275246"/>
                    <a:gd name="connsiteX28" fmla="*/ 636590 w 1274958"/>
                    <a:gd name="connsiteY28" fmla="*/ 1196081 h 1275246"/>
                    <a:gd name="connsiteX29" fmla="*/ 637479 w 1274958"/>
                    <a:gd name="connsiteY29" fmla="*/ 83324 h 1275246"/>
                    <a:gd name="connsiteX30" fmla="*/ 220307 w 1274958"/>
                    <a:gd name="connsiteY30" fmla="*/ 271897 h 1275246"/>
                    <a:gd name="connsiteX31" fmla="*/ 220307 w 1274958"/>
                    <a:gd name="connsiteY31" fmla="*/ 271897 h 1275246"/>
                    <a:gd name="connsiteX32" fmla="*/ 84214 w 1274958"/>
                    <a:gd name="connsiteY32" fmla="*/ 673948 h 1275246"/>
                    <a:gd name="connsiteX33" fmla="*/ 271897 w 1274958"/>
                    <a:gd name="connsiteY33" fmla="*/ 1054652 h 1275246"/>
                    <a:gd name="connsiteX34" fmla="*/ 1054652 w 1274958"/>
                    <a:gd name="connsiteY34" fmla="*/ 1003061 h 1275246"/>
                    <a:gd name="connsiteX35" fmla="*/ 1190745 w 1274958"/>
                    <a:gd name="connsiteY35" fmla="*/ 601010 h 1275246"/>
                    <a:gd name="connsiteX36" fmla="*/ 1003062 w 1274958"/>
                    <a:gd name="connsiteY36" fmla="*/ 220306 h 1275246"/>
                    <a:gd name="connsiteX37" fmla="*/ 637479 w 1274958"/>
                    <a:gd name="connsiteY37" fmla="*/ 83324 h 127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74958" h="1275246">
                      <a:moveTo>
                        <a:pt x="636590" y="1275247"/>
                      </a:moveTo>
                      <a:cubicBezTo>
                        <a:pt x="481818" y="1275247"/>
                        <a:pt x="335051" y="1220098"/>
                        <a:pt x="217638" y="1116917"/>
                      </a:cubicBezTo>
                      <a:lnTo>
                        <a:pt x="217638" y="1116917"/>
                      </a:lnTo>
                      <a:cubicBezTo>
                        <a:pt x="89551" y="1004840"/>
                        <a:pt x="13054" y="849179"/>
                        <a:pt x="1491" y="679285"/>
                      </a:cubicBezTo>
                      <a:cubicBezTo>
                        <a:pt x="-10073" y="509392"/>
                        <a:pt x="45965" y="345725"/>
                        <a:pt x="158042" y="217638"/>
                      </a:cubicBezTo>
                      <a:cubicBezTo>
                        <a:pt x="270118" y="89551"/>
                        <a:pt x="425780" y="13054"/>
                        <a:pt x="595673" y="1491"/>
                      </a:cubicBezTo>
                      <a:cubicBezTo>
                        <a:pt x="765566" y="-10073"/>
                        <a:pt x="929233" y="45965"/>
                        <a:pt x="1057320" y="158042"/>
                      </a:cubicBezTo>
                      <a:cubicBezTo>
                        <a:pt x="1185408" y="270118"/>
                        <a:pt x="1261904" y="425780"/>
                        <a:pt x="1273467" y="595673"/>
                      </a:cubicBezTo>
                      <a:cubicBezTo>
                        <a:pt x="1285031" y="765566"/>
                        <a:pt x="1228993" y="929233"/>
                        <a:pt x="1116917" y="1057320"/>
                      </a:cubicBezTo>
                      <a:cubicBezTo>
                        <a:pt x="1004840" y="1185408"/>
                        <a:pt x="849179" y="1261904"/>
                        <a:pt x="679285" y="1273467"/>
                      </a:cubicBezTo>
                      <a:cubicBezTo>
                        <a:pt x="665054" y="1274357"/>
                        <a:pt x="650822" y="1275247"/>
                        <a:pt x="636590" y="1275247"/>
                      </a:cubicBezTo>
                      <a:close/>
                      <a:moveTo>
                        <a:pt x="638369" y="4159"/>
                      </a:moveTo>
                      <a:cubicBezTo>
                        <a:pt x="624137" y="4159"/>
                        <a:pt x="609905" y="5049"/>
                        <a:pt x="595673" y="5938"/>
                      </a:cubicBezTo>
                      <a:cubicBezTo>
                        <a:pt x="426669" y="16612"/>
                        <a:pt x="272786" y="93109"/>
                        <a:pt x="160710" y="220306"/>
                      </a:cubicBezTo>
                      <a:cubicBezTo>
                        <a:pt x="49524" y="347504"/>
                        <a:pt x="-6514" y="510282"/>
                        <a:pt x="5049" y="679285"/>
                      </a:cubicBezTo>
                      <a:cubicBezTo>
                        <a:pt x="15723" y="848289"/>
                        <a:pt x="92219" y="1002172"/>
                        <a:pt x="219417" y="1114248"/>
                      </a:cubicBezTo>
                      <a:lnTo>
                        <a:pt x="219417" y="1114248"/>
                      </a:lnTo>
                      <a:cubicBezTo>
                        <a:pt x="481818" y="1344627"/>
                        <a:pt x="882980" y="1317942"/>
                        <a:pt x="1113358" y="1055541"/>
                      </a:cubicBezTo>
                      <a:cubicBezTo>
                        <a:pt x="1224545" y="928344"/>
                        <a:pt x="1280583" y="765566"/>
                        <a:pt x="1269020" y="596562"/>
                      </a:cubicBezTo>
                      <a:cubicBezTo>
                        <a:pt x="1258346" y="427559"/>
                        <a:pt x="1181850" y="273676"/>
                        <a:pt x="1054652" y="161600"/>
                      </a:cubicBezTo>
                      <a:cubicBezTo>
                        <a:pt x="938128" y="59308"/>
                        <a:pt x="791361" y="4159"/>
                        <a:pt x="638369" y="4159"/>
                      </a:cubicBezTo>
                      <a:close/>
                      <a:moveTo>
                        <a:pt x="636590" y="1196081"/>
                      </a:moveTo>
                      <a:cubicBezTo>
                        <a:pt x="505834" y="1196081"/>
                        <a:pt x="374189" y="1150717"/>
                        <a:pt x="268339" y="1057320"/>
                      </a:cubicBezTo>
                      <a:cubicBezTo>
                        <a:pt x="156263" y="958587"/>
                        <a:pt x="88661" y="822494"/>
                        <a:pt x="78877" y="673948"/>
                      </a:cubicBezTo>
                      <a:cubicBezTo>
                        <a:pt x="69093" y="525403"/>
                        <a:pt x="118015" y="381305"/>
                        <a:pt x="216748" y="269229"/>
                      </a:cubicBezTo>
                      <a:cubicBezTo>
                        <a:pt x="419553" y="37960"/>
                        <a:pt x="773572" y="13944"/>
                        <a:pt x="1004840" y="217638"/>
                      </a:cubicBezTo>
                      <a:cubicBezTo>
                        <a:pt x="1116917" y="316372"/>
                        <a:pt x="1184518" y="452464"/>
                        <a:pt x="1194303" y="601010"/>
                      </a:cubicBezTo>
                      <a:cubicBezTo>
                        <a:pt x="1204087" y="749555"/>
                        <a:pt x="1155165" y="893653"/>
                        <a:pt x="1057320" y="1005730"/>
                      </a:cubicBezTo>
                      <a:cubicBezTo>
                        <a:pt x="947023" y="1132038"/>
                        <a:pt x="792251" y="1196081"/>
                        <a:pt x="636590" y="1196081"/>
                      </a:cubicBezTo>
                      <a:close/>
                      <a:moveTo>
                        <a:pt x="637479" y="83324"/>
                      </a:moveTo>
                      <a:cubicBezTo>
                        <a:pt x="482707" y="83324"/>
                        <a:pt x="329714" y="147368"/>
                        <a:pt x="220307" y="271897"/>
                      </a:cubicBezTo>
                      <a:lnTo>
                        <a:pt x="220307" y="271897"/>
                      </a:lnTo>
                      <a:cubicBezTo>
                        <a:pt x="122462" y="383084"/>
                        <a:pt x="74429" y="526292"/>
                        <a:pt x="84214" y="673948"/>
                      </a:cubicBezTo>
                      <a:cubicBezTo>
                        <a:pt x="93998" y="821604"/>
                        <a:pt x="160710" y="956808"/>
                        <a:pt x="271897" y="1054652"/>
                      </a:cubicBezTo>
                      <a:cubicBezTo>
                        <a:pt x="501387" y="1256567"/>
                        <a:pt x="852737" y="1233440"/>
                        <a:pt x="1054652" y="1003061"/>
                      </a:cubicBezTo>
                      <a:cubicBezTo>
                        <a:pt x="1152496" y="891874"/>
                        <a:pt x="1200529" y="748666"/>
                        <a:pt x="1190745" y="601010"/>
                      </a:cubicBezTo>
                      <a:cubicBezTo>
                        <a:pt x="1180960" y="453354"/>
                        <a:pt x="1114248" y="318151"/>
                        <a:pt x="1003062" y="220306"/>
                      </a:cubicBezTo>
                      <a:cubicBezTo>
                        <a:pt x="898101" y="128688"/>
                        <a:pt x="767346" y="83324"/>
                        <a:pt x="637479" y="8332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78" name="Freeform: Shape 1177">
                <a:extLst>
                  <a:ext uri="{FF2B5EF4-FFF2-40B4-BE49-F238E27FC236}">
                    <a16:creationId xmlns:a16="http://schemas.microsoft.com/office/drawing/2014/main" id="{F73F7E63-4E71-8A19-88AB-0EA7D57ECB1D}"/>
                  </a:ext>
                </a:extLst>
              </p:cNvPr>
              <p:cNvSpPr/>
              <p:nvPr/>
            </p:nvSpPr>
            <p:spPr>
              <a:xfrm>
                <a:off x="7743027" y="1141795"/>
                <a:ext cx="1113386" cy="1113386"/>
              </a:xfrm>
              <a:custGeom>
                <a:avLst/>
                <a:gdLst>
                  <a:gd name="connsiteX0" fmla="*/ 189777 w 1113386"/>
                  <a:gd name="connsiteY0" fmla="*/ 975200 h 1113386"/>
                  <a:gd name="connsiteX1" fmla="*/ 138186 w 1113386"/>
                  <a:gd name="connsiteY1" fmla="*/ 189777 h 1113386"/>
                  <a:gd name="connsiteX2" fmla="*/ 923610 w 1113386"/>
                  <a:gd name="connsiteY2" fmla="*/ 138186 h 1113386"/>
                  <a:gd name="connsiteX3" fmla="*/ 975200 w 1113386"/>
                  <a:gd name="connsiteY3" fmla="*/ 923610 h 1113386"/>
                  <a:gd name="connsiteX4" fmla="*/ 189777 w 1113386"/>
                  <a:gd name="connsiteY4" fmla="*/ 975200 h 1113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386" h="1113386">
                    <a:moveTo>
                      <a:pt x="189777" y="975200"/>
                    </a:moveTo>
                    <a:cubicBezTo>
                      <a:pt x="-41492" y="772396"/>
                      <a:pt x="-64618" y="421046"/>
                      <a:pt x="138186" y="189777"/>
                    </a:cubicBezTo>
                    <a:cubicBezTo>
                      <a:pt x="340991" y="-41491"/>
                      <a:pt x="692341" y="-64618"/>
                      <a:pt x="923610" y="138186"/>
                    </a:cubicBezTo>
                    <a:cubicBezTo>
                      <a:pt x="1154878" y="340991"/>
                      <a:pt x="1178005" y="692341"/>
                      <a:pt x="975200" y="923610"/>
                    </a:cubicBezTo>
                    <a:cubicBezTo>
                      <a:pt x="772396" y="1154878"/>
                      <a:pt x="421045" y="1178005"/>
                      <a:pt x="189777" y="975200"/>
                    </a:cubicBezTo>
                    <a:close/>
                  </a:path>
                </a:pathLst>
              </a:custGeom>
              <a:solidFill>
                <a:srgbClr val="FFFFFF">
                  <a:alpha val="80000"/>
                </a:srgbClr>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79" name="Graphic 5">
                <a:extLst>
                  <a:ext uri="{FF2B5EF4-FFF2-40B4-BE49-F238E27FC236}">
                    <a16:creationId xmlns:a16="http://schemas.microsoft.com/office/drawing/2014/main" id="{86BC7A07-5570-2C5E-FC71-302ADDE07462}"/>
                  </a:ext>
                </a:extLst>
              </p:cNvPr>
              <p:cNvGrpSpPr/>
              <p:nvPr/>
            </p:nvGrpSpPr>
            <p:grpSpPr>
              <a:xfrm>
                <a:off x="7842938" y="1483398"/>
                <a:ext cx="372368" cy="680400"/>
                <a:chOff x="7842938" y="1483398"/>
                <a:chExt cx="372368" cy="680400"/>
              </a:xfrm>
              <a:solidFill>
                <a:srgbClr val="FFFFFF"/>
              </a:solidFill>
            </p:grpSpPr>
            <p:sp>
              <p:nvSpPr>
                <p:cNvPr id="1180" name="Freeform: Shape 1179">
                  <a:extLst>
                    <a:ext uri="{FF2B5EF4-FFF2-40B4-BE49-F238E27FC236}">
                      <a16:creationId xmlns:a16="http://schemas.microsoft.com/office/drawing/2014/main" id="{F3E14D82-F18B-DA81-83D8-53BD6D5C167E}"/>
                    </a:ext>
                  </a:extLst>
                </p:cNvPr>
                <p:cNvSpPr/>
                <p:nvPr/>
              </p:nvSpPr>
              <p:spPr>
                <a:xfrm>
                  <a:off x="7998533" y="2004826"/>
                  <a:ext cx="216772" cy="158972"/>
                </a:xfrm>
                <a:custGeom>
                  <a:avLst/>
                  <a:gdLst>
                    <a:gd name="connsiteX0" fmla="*/ 216241 w 216772"/>
                    <a:gd name="connsiteY0" fmla="*/ 114838 h 158972"/>
                    <a:gd name="connsiteX1" fmla="*/ 193114 w 216772"/>
                    <a:gd name="connsiteY1" fmla="*/ 88154 h 158972"/>
                    <a:gd name="connsiteX2" fmla="*/ 60579 w 216772"/>
                    <a:gd name="connsiteY2" fmla="*/ 8989 h 158972"/>
                    <a:gd name="connsiteX3" fmla="*/ 8989 w 216772"/>
                    <a:gd name="connsiteY3" fmla="*/ 12547 h 158972"/>
                    <a:gd name="connsiteX4" fmla="*/ 12546 w 216772"/>
                    <a:gd name="connsiteY4" fmla="*/ 64137 h 158972"/>
                    <a:gd name="connsiteX5" fmla="*/ 168208 w 216772"/>
                    <a:gd name="connsiteY5" fmla="*/ 156645 h 158972"/>
                    <a:gd name="connsiteX6" fmla="*/ 214462 w 216772"/>
                    <a:gd name="connsiteY6" fmla="*/ 135297 h 158972"/>
                    <a:gd name="connsiteX7" fmla="*/ 216241 w 216772"/>
                    <a:gd name="connsiteY7" fmla="*/ 114838 h 15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772" h="158972">
                      <a:moveTo>
                        <a:pt x="216241" y="114838"/>
                      </a:moveTo>
                      <a:cubicBezTo>
                        <a:pt x="213572" y="103275"/>
                        <a:pt x="205567" y="92601"/>
                        <a:pt x="193114" y="88154"/>
                      </a:cubicBezTo>
                      <a:cubicBezTo>
                        <a:pt x="144191" y="70364"/>
                        <a:pt x="99717" y="43679"/>
                        <a:pt x="60579" y="8989"/>
                      </a:cubicBezTo>
                      <a:cubicBezTo>
                        <a:pt x="45458" y="-4354"/>
                        <a:pt x="22331" y="-2575"/>
                        <a:pt x="8989" y="12547"/>
                      </a:cubicBezTo>
                      <a:cubicBezTo>
                        <a:pt x="-4354" y="27668"/>
                        <a:pt x="-2575" y="50795"/>
                        <a:pt x="12546" y="64137"/>
                      </a:cubicBezTo>
                      <a:cubicBezTo>
                        <a:pt x="58800" y="104165"/>
                        <a:pt x="111281" y="135297"/>
                        <a:pt x="168208" y="156645"/>
                      </a:cubicBezTo>
                      <a:cubicBezTo>
                        <a:pt x="186888" y="163761"/>
                        <a:pt x="208235" y="153976"/>
                        <a:pt x="214462" y="135297"/>
                      </a:cubicBezTo>
                      <a:cubicBezTo>
                        <a:pt x="217130" y="129070"/>
                        <a:pt x="217130" y="121954"/>
                        <a:pt x="216241" y="114838"/>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81" name="Freeform: Shape 1180">
                  <a:extLst>
                    <a:ext uri="{FF2B5EF4-FFF2-40B4-BE49-F238E27FC236}">
                      <a16:creationId xmlns:a16="http://schemas.microsoft.com/office/drawing/2014/main" id="{D7A72B7E-CCA7-2922-D599-41038722F930}"/>
                    </a:ext>
                  </a:extLst>
                </p:cNvPr>
                <p:cNvSpPr/>
                <p:nvPr/>
              </p:nvSpPr>
              <p:spPr>
                <a:xfrm>
                  <a:off x="7842938" y="1483398"/>
                  <a:ext cx="107692" cy="418116"/>
                </a:xfrm>
                <a:custGeom>
                  <a:avLst/>
                  <a:gdLst>
                    <a:gd name="connsiteX0" fmla="*/ 106767 w 107692"/>
                    <a:gd name="connsiteY0" fmla="*/ 28742 h 418116"/>
                    <a:gd name="connsiteX1" fmla="*/ 85419 w 107692"/>
                    <a:gd name="connsiteY1" fmla="*/ 2946 h 418116"/>
                    <a:gd name="connsiteX2" fmla="*/ 38276 w 107692"/>
                    <a:gd name="connsiteY2" fmla="*/ 22515 h 418116"/>
                    <a:gd name="connsiteX3" fmla="*/ 33829 w 107692"/>
                    <a:gd name="connsiteY3" fmla="*/ 395213 h 418116"/>
                    <a:gd name="connsiteX4" fmla="*/ 80972 w 107692"/>
                    <a:gd name="connsiteY4" fmla="*/ 415672 h 418116"/>
                    <a:gd name="connsiteX5" fmla="*/ 101430 w 107692"/>
                    <a:gd name="connsiteY5" fmla="*/ 368529 h 418116"/>
                    <a:gd name="connsiteX6" fmla="*/ 104988 w 107692"/>
                    <a:gd name="connsiteY6" fmla="*/ 50979 h 418116"/>
                    <a:gd name="connsiteX7" fmla="*/ 106767 w 107692"/>
                    <a:gd name="connsiteY7" fmla="*/ 28742 h 41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92" h="418116">
                      <a:moveTo>
                        <a:pt x="106767" y="28742"/>
                      </a:moveTo>
                      <a:cubicBezTo>
                        <a:pt x="104098" y="17178"/>
                        <a:pt x="96983" y="7394"/>
                        <a:pt x="85419" y="2946"/>
                      </a:cubicBezTo>
                      <a:cubicBezTo>
                        <a:pt x="66740" y="-5059"/>
                        <a:pt x="45392" y="3836"/>
                        <a:pt x="38276" y="22515"/>
                      </a:cubicBezTo>
                      <a:cubicBezTo>
                        <a:pt x="-11536" y="139929"/>
                        <a:pt x="-12425" y="276021"/>
                        <a:pt x="33829" y="395213"/>
                      </a:cubicBezTo>
                      <a:cubicBezTo>
                        <a:pt x="40945" y="413893"/>
                        <a:pt x="62293" y="422788"/>
                        <a:pt x="80972" y="415672"/>
                      </a:cubicBezTo>
                      <a:cubicBezTo>
                        <a:pt x="99651" y="408556"/>
                        <a:pt x="108546" y="387208"/>
                        <a:pt x="101430" y="368529"/>
                      </a:cubicBezTo>
                      <a:cubicBezTo>
                        <a:pt x="61403" y="267126"/>
                        <a:pt x="63182" y="150602"/>
                        <a:pt x="104988" y="50979"/>
                      </a:cubicBezTo>
                      <a:cubicBezTo>
                        <a:pt x="107657" y="42974"/>
                        <a:pt x="108546" y="35858"/>
                        <a:pt x="106767" y="28742"/>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949" name="Graphic 5">
              <a:extLst>
                <a:ext uri="{FF2B5EF4-FFF2-40B4-BE49-F238E27FC236}">
                  <a16:creationId xmlns:a16="http://schemas.microsoft.com/office/drawing/2014/main" id="{C0E1F740-F757-894E-E02E-BB23C8FB4E7B}"/>
                </a:ext>
              </a:extLst>
            </p:cNvPr>
            <p:cNvGrpSpPr/>
            <p:nvPr/>
          </p:nvGrpSpPr>
          <p:grpSpPr>
            <a:xfrm>
              <a:off x="1359083" y="2897250"/>
              <a:ext cx="886488" cy="1729012"/>
              <a:chOff x="5718581" y="1921909"/>
              <a:chExt cx="2247134" cy="4382824"/>
            </a:xfrm>
          </p:grpSpPr>
          <p:grpSp>
            <p:nvGrpSpPr>
              <p:cNvPr id="1122" name="Graphic 5">
                <a:extLst>
                  <a:ext uri="{FF2B5EF4-FFF2-40B4-BE49-F238E27FC236}">
                    <a16:creationId xmlns:a16="http://schemas.microsoft.com/office/drawing/2014/main" id="{21534410-3350-0261-3AE6-84DE05CF0562}"/>
                  </a:ext>
                </a:extLst>
              </p:cNvPr>
              <p:cNvGrpSpPr/>
              <p:nvPr/>
            </p:nvGrpSpPr>
            <p:grpSpPr>
              <a:xfrm>
                <a:off x="7563664" y="5963169"/>
                <a:ext cx="402051" cy="339161"/>
                <a:chOff x="7563664" y="5963169"/>
                <a:chExt cx="402051" cy="339161"/>
              </a:xfrm>
            </p:grpSpPr>
            <p:grpSp>
              <p:nvGrpSpPr>
                <p:cNvPr id="1171" name="Graphic 5">
                  <a:extLst>
                    <a:ext uri="{FF2B5EF4-FFF2-40B4-BE49-F238E27FC236}">
                      <a16:creationId xmlns:a16="http://schemas.microsoft.com/office/drawing/2014/main" id="{2C036016-CA48-C4FA-EC0C-FAB8E4AEBE09}"/>
                    </a:ext>
                  </a:extLst>
                </p:cNvPr>
                <p:cNvGrpSpPr/>
                <p:nvPr/>
              </p:nvGrpSpPr>
              <p:grpSpPr>
                <a:xfrm>
                  <a:off x="7563664" y="5963169"/>
                  <a:ext cx="402051" cy="331781"/>
                  <a:chOff x="7563664" y="5963169"/>
                  <a:chExt cx="402051" cy="331781"/>
                </a:xfrm>
              </p:grpSpPr>
              <p:sp>
                <p:nvSpPr>
                  <p:cNvPr id="1173" name="Freeform: Shape 1172">
                    <a:extLst>
                      <a:ext uri="{FF2B5EF4-FFF2-40B4-BE49-F238E27FC236}">
                        <a16:creationId xmlns:a16="http://schemas.microsoft.com/office/drawing/2014/main" id="{F53203B1-AA0F-513A-7FC6-D3876E9E07AF}"/>
                      </a:ext>
                    </a:extLst>
                  </p:cNvPr>
                  <p:cNvSpPr/>
                  <p:nvPr/>
                </p:nvSpPr>
                <p:spPr>
                  <a:xfrm>
                    <a:off x="7567223" y="5967616"/>
                    <a:ext cx="390487" cy="324872"/>
                  </a:xfrm>
                  <a:custGeom>
                    <a:avLst/>
                    <a:gdLst>
                      <a:gd name="connsiteX0" fmla="*/ 222374 w 390487"/>
                      <a:gd name="connsiteY0" fmla="*/ 220594 h 324872"/>
                      <a:gd name="connsiteX1" fmla="*/ 115634 w 390487"/>
                      <a:gd name="connsiteY1" fmla="*/ 0 h 324872"/>
                      <a:gd name="connsiteX2" fmla="*/ 0 w 390487"/>
                      <a:gd name="connsiteY2" fmla="*/ 41806 h 324872"/>
                      <a:gd name="connsiteX3" fmla="*/ 27574 w 390487"/>
                      <a:gd name="connsiteY3" fmla="*/ 249058 h 324872"/>
                      <a:gd name="connsiteX4" fmla="*/ 34690 w 390487"/>
                      <a:gd name="connsiteY4" fmla="*/ 324665 h 324872"/>
                      <a:gd name="connsiteX5" fmla="*/ 390488 w 390487"/>
                      <a:gd name="connsiteY5" fmla="*/ 324665 h 324872"/>
                      <a:gd name="connsiteX6" fmla="*/ 222374 w 390487"/>
                      <a:gd name="connsiteY6" fmla="*/ 220594 h 32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487" h="324872">
                        <a:moveTo>
                          <a:pt x="222374" y="220594"/>
                        </a:moveTo>
                        <a:cubicBezTo>
                          <a:pt x="143208" y="193020"/>
                          <a:pt x="123639" y="72049"/>
                          <a:pt x="115634" y="0"/>
                        </a:cubicBezTo>
                        <a:lnTo>
                          <a:pt x="0" y="41806"/>
                        </a:lnTo>
                        <a:cubicBezTo>
                          <a:pt x="0" y="41806"/>
                          <a:pt x="45364" y="164556"/>
                          <a:pt x="27574" y="249058"/>
                        </a:cubicBezTo>
                        <a:cubicBezTo>
                          <a:pt x="9784" y="332671"/>
                          <a:pt x="34690" y="324665"/>
                          <a:pt x="34690" y="324665"/>
                        </a:cubicBezTo>
                        <a:lnTo>
                          <a:pt x="390488" y="324665"/>
                        </a:lnTo>
                        <a:cubicBezTo>
                          <a:pt x="390488" y="323776"/>
                          <a:pt x="301538" y="248169"/>
                          <a:pt x="222374" y="220594"/>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74" name="Freeform: Shape 1173">
                    <a:extLst>
                      <a:ext uri="{FF2B5EF4-FFF2-40B4-BE49-F238E27FC236}">
                        <a16:creationId xmlns:a16="http://schemas.microsoft.com/office/drawing/2014/main" id="{734D1E20-81FE-905C-CF1A-6937449F47A0}"/>
                      </a:ext>
                    </a:extLst>
                  </p:cNvPr>
                  <p:cNvSpPr/>
                  <p:nvPr/>
                </p:nvSpPr>
                <p:spPr>
                  <a:xfrm>
                    <a:off x="7563664" y="5963169"/>
                    <a:ext cx="402051" cy="331781"/>
                  </a:xfrm>
                  <a:custGeom>
                    <a:avLst/>
                    <a:gdLst>
                      <a:gd name="connsiteX0" fmla="*/ 36469 w 402051"/>
                      <a:gd name="connsiteY0" fmla="*/ 331781 h 331781"/>
                      <a:gd name="connsiteX1" fmla="*/ 29353 w 402051"/>
                      <a:gd name="connsiteY1" fmla="*/ 329113 h 331781"/>
                      <a:gd name="connsiteX2" fmla="*/ 28464 w 402051"/>
                      <a:gd name="connsiteY2" fmla="*/ 252616 h 331781"/>
                      <a:gd name="connsiteX3" fmla="*/ 889 w 402051"/>
                      <a:gd name="connsiteY3" fmla="*/ 47143 h 331781"/>
                      <a:gd name="connsiteX4" fmla="*/ 0 w 402051"/>
                      <a:gd name="connsiteY4" fmla="*/ 44475 h 331781"/>
                      <a:gd name="connsiteX5" fmla="*/ 121861 w 402051"/>
                      <a:gd name="connsiteY5" fmla="*/ 0 h 331781"/>
                      <a:gd name="connsiteX6" fmla="*/ 121861 w 402051"/>
                      <a:gd name="connsiteY6" fmla="*/ 3558 h 331781"/>
                      <a:gd name="connsiteX7" fmla="*/ 226821 w 402051"/>
                      <a:gd name="connsiteY7" fmla="*/ 222374 h 331781"/>
                      <a:gd name="connsiteX8" fmla="*/ 226821 w 402051"/>
                      <a:gd name="connsiteY8" fmla="*/ 222374 h 331781"/>
                      <a:gd name="connsiteX9" fmla="*/ 395825 w 402051"/>
                      <a:gd name="connsiteY9" fmla="*/ 326444 h 331781"/>
                      <a:gd name="connsiteX10" fmla="*/ 402051 w 402051"/>
                      <a:gd name="connsiteY10" fmla="*/ 331781 h 331781"/>
                      <a:gd name="connsiteX11" fmla="*/ 38248 w 402051"/>
                      <a:gd name="connsiteY11" fmla="*/ 331781 h 331781"/>
                      <a:gd name="connsiteX12" fmla="*/ 36469 w 402051"/>
                      <a:gd name="connsiteY12" fmla="*/ 331781 h 331781"/>
                      <a:gd name="connsiteX13" fmla="*/ 7116 w 402051"/>
                      <a:gd name="connsiteY13" fmla="*/ 47143 h 331781"/>
                      <a:gd name="connsiteX14" fmla="*/ 33801 w 402051"/>
                      <a:gd name="connsiteY14" fmla="*/ 252616 h 331781"/>
                      <a:gd name="connsiteX15" fmla="*/ 32911 w 402051"/>
                      <a:gd name="connsiteY15" fmla="*/ 323776 h 331781"/>
                      <a:gd name="connsiteX16" fmla="*/ 37359 w 402051"/>
                      <a:gd name="connsiteY16" fmla="*/ 325555 h 331781"/>
                      <a:gd name="connsiteX17" fmla="*/ 38248 w 402051"/>
                      <a:gd name="connsiteY17" fmla="*/ 325555 h 331781"/>
                      <a:gd name="connsiteX18" fmla="*/ 386930 w 402051"/>
                      <a:gd name="connsiteY18" fmla="*/ 325555 h 331781"/>
                      <a:gd name="connsiteX19" fmla="*/ 225932 w 402051"/>
                      <a:gd name="connsiteY19" fmla="*/ 227710 h 331781"/>
                      <a:gd name="connsiteX20" fmla="*/ 117413 w 402051"/>
                      <a:gd name="connsiteY20" fmla="*/ 8005 h 331781"/>
                      <a:gd name="connsiteX21" fmla="*/ 7116 w 402051"/>
                      <a:gd name="connsiteY21" fmla="*/ 47143 h 33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2051" h="331781">
                        <a:moveTo>
                          <a:pt x="36469" y="331781"/>
                        </a:moveTo>
                        <a:cubicBezTo>
                          <a:pt x="34690" y="331781"/>
                          <a:pt x="31132" y="330891"/>
                          <a:pt x="29353" y="329113"/>
                        </a:cubicBezTo>
                        <a:cubicBezTo>
                          <a:pt x="19569" y="320218"/>
                          <a:pt x="19569" y="294422"/>
                          <a:pt x="28464" y="252616"/>
                        </a:cubicBezTo>
                        <a:cubicBezTo>
                          <a:pt x="46254" y="170782"/>
                          <a:pt x="1779" y="48922"/>
                          <a:pt x="889" y="47143"/>
                        </a:cubicBezTo>
                        <a:lnTo>
                          <a:pt x="0" y="44475"/>
                        </a:lnTo>
                        <a:lnTo>
                          <a:pt x="121861" y="0"/>
                        </a:lnTo>
                        <a:lnTo>
                          <a:pt x="121861" y="3558"/>
                        </a:lnTo>
                        <a:cubicBezTo>
                          <a:pt x="130756" y="84502"/>
                          <a:pt x="152103" y="195689"/>
                          <a:pt x="226821" y="222374"/>
                        </a:cubicBezTo>
                        <a:lnTo>
                          <a:pt x="226821" y="222374"/>
                        </a:lnTo>
                        <a:cubicBezTo>
                          <a:pt x="305986" y="249948"/>
                          <a:pt x="394936" y="325555"/>
                          <a:pt x="395825" y="326444"/>
                        </a:cubicBezTo>
                        <a:lnTo>
                          <a:pt x="402051" y="331781"/>
                        </a:lnTo>
                        <a:lnTo>
                          <a:pt x="38248" y="331781"/>
                        </a:lnTo>
                        <a:cubicBezTo>
                          <a:pt x="37359" y="331781"/>
                          <a:pt x="37359" y="331781"/>
                          <a:pt x="36469" y="331781"/>
                        </a:cubicBezTo>
                        <a:close/>
                        <a:moveTo>
                          <a:pt x="7116" y="47143"/>
                        </a:moveTo>
                        <a:cubicBezTo>
                          <a:pt x="13342" y="65822"/>
                          <a:pt x="50701" y="176120"/>
                          <a:pt x="33801" y="252616"/>
                        </a:cubicBezTo>
                        <a:cubicBezTo>
                          <a:pt x="22237" y="306876"/>
                          <a:pt x="29353" y="320218"/>
                          <a:pt x="32911" y="323776"/>
                        </a:cubicBezTo>
                        <a:cubicBezTo>
                          <a:pt x="34690" y="325555"/>
                          <a:pt x="37359" y="325555"/>
                          <a:pt x="37359" y="325555"/>
                        </a:cubicBezTo>
                        <a:lnTo>
                          <a:pt x="38248" y="325555"/>
                        </a:lnTo>
                        <a:lnTo>
                          <a:pt x="386930" y="325555"/>
                        </a:lnTo>
                        <a:cubicBezTo>
                          <a:pt x="365582" y="307765"/>
                          <a:pt x="291754" y="249948"/>
                          <a:pt x="225932" y="227710"/>
                        </a:cubicBezTo>
                        <a:cubicBezTo>
                          <a:pt x="149435" y="201025"/>
                          <a:pt x="127198" y="90728"/>
                          <a:pt x="117413" y="8005"/>
                        </a:cubicBezTo>
                        <a:lnTo>
                          <a:pt x="7116" y="4714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72" name="Freeform: Shape 1171">
                  <a:extLst>
                    <a:ext uri="{FF2B5EF4-FFF2-40B4-BE49-F238E27FC236}">
                      <a16:creationId xmlns:a16="http://schemas.microsoft.com/office/drawing/2014/main" id="{AA678076-5EE7-7337-0FDE-6ED552E3F280}"/>
                    </a:ext>
                  </a:extLst>
                </p:cNvPr>
                <p:cNvSpPr/>
                <p:nvPr/>
              </p:nvSpPr>
              <p:spPr>
                <a:xfrm>
                  <a:off x="7582303" y="6139252"/>
                  <a:ext cx="382522" cy="163078"/>
                </a:xfrm>
                <a:custGeom>
                  <a:avLst/>
                  <a:gdLst>
                    <a:gd name="connsiteX0" fmla="*/ 382523 w 382522"/>
                    <a:gd name="connsiteY0" fmla="*/ 162814 h 163078"/>
                    <a:gd name="connsiteX1" fmla="*/ 21388 w 382522"/>
                    <a:gd name="connsiteY1" fmla="*/ 162814 h 163078"/>
                    <a:gd name="connsiteX2" fmla="*/ 2709 w 382522"/>
                    <a:gd name="connsiteY2" fmla="*/ 139687 h 163078"/>
                    <a:gd name="connsiteX3" fmla="*/ 2709 w 382522"/>
                    <a:gd name="connsiteY3" fmla="*/ 89875 h 163078"/>
                    <a:gd name="connsiteX4" fmla="*/ 4488 w 382522"/>
                    <a:gd name="connsiteY4" fmla="*/ 68528 h 163078"/>
                    <a:gd name="connsiteX5" fmla="*/ 89879 w 382522"/>
                    <a:gd name="connsiteY5" fmla="*/ 46290 h 163078"/>
                    <a:gd name="connsiteX6" fmla="*/ 170823 w 382522"/>
                    <a:gd name="connsiteY6" fmla="*/ 8931 h 163078"/>
                    <a:gd name="connsiteX7" fmla="*/ 268668 w 382522"/>
                    <a:gd name="connsiteY7" fmla="*/ 64969 h 163078"/>
                    <a:gd name="connsiteX8" fmla="*/ 370070 w 382522"/>
                    <a:gd name="connsiteY8" fmla="*/ 140576 h 163078"/>
                    <a:gd name="connsiteX9" fmla="*/ 382523 w 382522"/>
                    <a:gd name="connsiteY9" fmla="*/ 162814 h 16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522" h="163078">
                      <a:moveTo>
                        <a:pt x="382523" y="162814"/>
                      </a:moveTo>
                      <a:lnTo>
                        <a:pt x="21388" y="162814"/>
                      </a:lnTo>
                      <a:cubicBezTo>
                        <a:pt x="21388" y="162814"/>
                        <a:pt x="8046" y="167261"/>
                        <a:pt x="2709" y="139687"/>
                      </a:cubicBezTo>
                      <a:cubicBezTo>
                        <a:pt x="40" y="125455"/>
                        <a:pt x="-1738" y="126345"/>
                        <a:pt x="2709" y="89875"/>
                      </a:cubicBezTo>
                      <a:cubicBezTo>
                        <a:pt x="3598" y="82759"/>
                        <a:pt x="4488" y="75643"/>
                        <a:pt x="4488" y="68528"/>
                      </a:cubicBezTo>
                      <a:cubicBezTo>
                        <a:pt x="38289" y="72085"/>
                        <a:pt x="89879" y="46290"/>
                        <a:pt x="89879" y="46290"/>
                      </a:cubicBezTo>
                      <a:cubicBezTo>
                        <a:pt x="105001" y="6263"/>
                        <a:pt x="157481" y="-12417"/>
                        <a:pt x="170823" y="8931"/>
                      </a:cubicBezTo>
                      <a:cubicBezTo>
                        <a:pt x="192171" y="45400"/>
                        <a:pt x="237535" y="54295"/>
                        <a:pt x="268668" y="64969"/>
                      </a:cubicBezTo>
                      <a:cubicBezTo>
                        <a:pt x="337159" y="88096"/>
                        <a:pt x="354059" y="114781"/>
                        <a:pt x="370070" y="140576"/>
                      </a:cubicBezTo>
                      <a:cubicBezTo>
                        <a:pt x="378965" y="153029"/>
                        <a:pt x="382523" y="162814"/>
                        <a:pt x="382523" y="16281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23" name="Graphic 5">
                <a:extLst>
                  <a:ext uri="{FF2B5EF4-FFF2-40B4-BE49-F238E27FC236}">
                    <a16:creationId xmlns:a16="http://schemas.microsoft.com/office/drawing/2014/main" id="{A7409990-E3FD-27D3-7E16-BE22399AFB8D}"/>
                  </a:ext>
                </a:extLst>
              </p:cNvPr>
              <p:cNvGrpSpPr/>
              <p:nvPr/>
            </p:nvGrpSpPr>
            <p:grpSpPr>
              <a:xfrm>
                <a:off x="6445570" y="5966726"/>
                <a:ext cx="386854" cy="338007"/>
                <a:chOff x="6445570" y="5966726"/>
                <a:chExt cx="386854" cy="338007"/>
              </a:xfrm>
            </p:grpSpPr>
            <p:grpSp>
              <p:nvGrpSpPr>
                <p:cNvPr id="1167" name="Graphic 5">
                  <a:extLst>
                    <a:ext uri="{FF2B5EF4-FFF2-40B4-BE49-F238E27FC236}">
                      <a16:creationId xmlns:a16="http://schemas.microsoft.com/office/drawing/2014/main" id="{1E5F0F8A-37DF-F5F5-C4E6-53640206BBA7}"/>
                    </a:ext>
                  </a:extLst>
                </p:cNvPr>
                <p:cNvGrpSpPr/>
                <p:nvPr/>
              </p:nvGrpSpPr>
              <p:grpSpPr>
                <a:xfrm>
                  <a:off x="6445570" y="5966726"/>
                  <a:ext cx="386854" cy="338007"/>
                  <a:chOff x="6445570" y="5966726"/>
                  <a:chExt cx="386854" cy="338007"/>
                </a:xfrm>
              </p:grpSpPr>
              <p:sp>
                <p:nvSpPr>
                  <p:cNvPr id="1169" name="Freeform: Shape 1168">
                    <a:extLst>
                      <a:ext uri="{FF2B5EF4-FFF2-40B4-BE49-F238E27FC236}">
                        <a16:creationId xmlns:a16="http://schemas.microsoft.com/office/drawing/2014/main" id="{36456A52-30A2-2D64-3014-00FE4D9B8F23}"/>
                      </a:ext>
                    </a:extLst>
                  </p:cNvPr>
                  <p:cNvSpPr/>
                  <p:nvPr/>
                </p:nvSpPr>
                <p:spPr>
                  <a:xfrm>
                    <a:off x="6453576" y="5970284"/>
                    <a:ext cx="377176" cy="331098"/>
                  </a:xfrm>
                  <a:custGeom>
                    <a:avLst/>
                    <a:gdLst>
                      <a:gd name="connsiteX0" fmla="*/ 176120 w 377176"/>
                      <a:gd name="connsiteY0" fmla="*/ 225931 h 331098"/>
                      <a:gd name="connsiteX1" fmla="*/ 228600 w 377176"/>
                      <a:gd name="connsiteY1" fmla="*/ 0 h 331098"/>
                      <a:gd name="connsiteX2" fmla="*/ 344234 w 377176"/>
                      <a:gd name="connsiteY2" fmla="*/ 42696 h 331098"/>
                      <a:gd name="connsiteX3" fmla="*/ 370919 w 377176"/>
                      <a:gd name="connsiteY3" fmla="*/ 255285 h 331098"/>
                      <a:gd name="connsiteX4" fmla="*/ 362914 w 377176"/>
                      <a:gd name="connsiteY4" fmla="*/ 330892 h 331098"/>
                      <a:gd name="connsiteX5" fmla="*/ 0 w 377176"/>
                      <a:gd name="connsiteY5" fmla="*/ 327334 h 331098"/>
                      <a:gd name="connsiteX6" fmla="*/ 176120 w 377176"/>
                      <a:gd name="connsiteY6" fmla="*/ 225931 h 33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76" h="331098">
                        <a:moveTo>
                          <a:pt x="176120" y="225931"/>
                        </a:moveTo>
                        <a:cubicBezTo>
                          <a:pt x="256174" y="199246"/>
                          <a:pt x="219705" y="72049"/>
                          <a:pt x="228600" y="0"/>
                        </a:cubicBezTo>
                        <a:lnTo>
                          <a:pt x="344234" y="42696"/>
                        </a:lnTo>
                        <a:cubicBezTo>
                          <a:pt x="344234" y="42696"/>
                          <a:pt x="354019" y="171672"/>
                          <a:pt x="370919" y="255285"/>
                        </a:cubicBezTo>
                        <a:cubicBezTo>
                          <a:pt x="388709" y="338897"/>
                          <a:pt x="362914" y="330892"/>
                          <a:pt x="362914" y="330892"/>
                        </a:cubicBezTo>
                        <a:lnTo>
                          <a:pt x="0" y="327334"/>
                        </a:lnTo>
                        <a:cubicBezTo>
                          <a:pt x="0" y="328223"/>
                          <a:pt x="96065" y="252616"/>
                          <a:pt x="176120" y="22593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70" name="Freeform: Shape 1169">
                    <a:extLst>
                      <a:ext uri="{FF2B5EF4-FFF2-40B4-BE49-F238E27FC236}">
                        <a16:creationId xmlns:a16="http://schemas.microsoft.com/office/drawing/2014/main" id="{95B5571B-4EE1-4CE0-E668-2767B29B73B5}"/>
                      </a:ext>
                    </a:extLst>
                  </p:cNvPr>
                  <p:cNvSpPr/>
                  <p:nvPr/>
                </p:nvSpPr>
                <p:spPr>
                  <a:xfrm>
                    <a:off x="6445570" y="5966726"/>
                    <a:ext cx="386854" cy="338007"/>
                  </a:xfrm>
                  <a:custGeom>
                    <a:avLst/>
                    <a:gdLst>
                      <a:gd name="connsiteX0" fmla="*/ 372698 w 386854"/>
                      <a:gd name="connsiteY0" fmla="*/ 338008 h 338007"/>
                      <a:gd name="connsiteX1" fmla="*/ 370919 w 386854"/>
                      <a:gd name="connsiteY1" fmla="*/ 338008 h 338007"/>
                      <a:gd name="connsiteX2" fmla="*/ 0 w 386854"/>
                      <a:gd name="connsiteY2" fmla="*/ 334450 h 338007"/>
                      <a:gd name="connsiteX3" fmla="*/ 6227 w 386854"/>
                      <a:gd name="connsiteY3" fmla="*/ 329113 h 338007"/>
                      <a:gd name="connsiteX4" fmla="*/ 183236 w 386854"/>
                      <a:gd name="connsiteY4" fmla="*/ 226821 h 338007"/>
                      <a:gd name="connsiteX5" fmla="*/ 183236 w 386854"/>
                      <a:gd name="connsiteY5" fmla="*/ 226821 h 338007"/>
                      <a:gd name="connsiteX6" fmla="*/ 233048 w 386854"/>
                      <a:gd name="connsiteY6" fmla="*/ 72939 h 338007"/>
                      <a:gd name="connsiteX7" fmla="*/ 233048 w 386854"/>
                      <a:gd name="connsiteY7" fmla="*/ 3558 h 338007"/>
                      <a:gd name="connsiteX8" fmla="*/ 233048 w 386854"/>
                      <a:gd name="connsiteY8" fmla="*/ 0 h 338007"/>
                      <a:gd name="connsiteX9" fmla="*/ 354019 w 386854"/>
                      <a:gd name="connsiteY9" fmla="*/ 44475 h 338007"/>
                      <a:gd name="connsiteX10" fmla="*/ 354019 w 386854"/>
                      <a:gd name="connsiteY10" fmla="*/ 46254 h 338007"/>
                      <a:gd name="connsiteX11" fmla="*/ 380703 w 386854"/>
                      <a:gd name="connsiteY11" fmla="*/ 258843 h 338007"/>
                      <a:gd name="connsiteX12" fmla="*/ 378925 w 386854"/>
                      <a:gd name="connsiteY12" fmla="*/ 335339 h 338007"/>
                      <a:gd name="connsiteX13" fmla="*/ 372698 w 386854"/>
                      <a:gd name="connsiteY13" fmla="*/ 338008 h 338007"/>
                      <a:gd name="connsiteX14" fmla="*/ 16011 w 386854"/>
                      <a:gd name="connsiteY14" fmla="*/ 328224 h 338007"/>
                      <a:gd name="connsiteX15" fmla="*/ 371808 w 386854"/>
                      <a:gd name="connsiteY15" fmla="*/ 331781 h 338007"/>
                      <a:gd name="connsiteX16" fmla="*/ 376256 w 386854"/>
                      <a:gd name="connsiteY16" fmla="*/ 330003 h 338007"/>
                      <a:gd name="connsiteX17" fmla="*/ 375367 w 386854"/>
                      <a:gd name="connsiteY17" fmla="*/ 258843 h 338007"/>
                      <a:gd name="connsiteX18" fmla="*/ 348682 w 386854"/>
                      <a:gd name="connsiteY18" fmla="*/ 47143 h 338007"/>
                      <a:gd name="connsiteX19" fmla="*/ 238384 w 386854"/>
                      <a:gd name="connsiteY19" fmla="*/ 6227 h 338007"/>
                      <a:gd name="connsiteX20" fmla="*/ 238384 w 386854"/>
                      <a:gd name="connsiteY20" fmla="*/ 71160 h 338007"/>
                      <a:gd name="connsiteX21" fmla="*/ 185015 w 386854"/>
                      <a:gd name="connsiteY21" fmla="*/ 231268 h 338007"/>
                      <a:gd name="connsiteX22" fmla="*/ 185015 w 386854"/>
                      <a:gd name="connsiteY22" fmla="*/ 231268 h 338007"/>
                      <a:gd name="connsiteX23" fmla="*/ 16011 w 386854"/>
                      <a:gd name="connsiteY23" fmla="*/ 328224 h 33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6854" h="338007">
                        <a:moveTo>
                          <a:pt x="372698" y="338008"/>
                        </a:moveTo>
                        <a:cubicBezTo>
                          <a:pt x="371808" y="338008"/>
                          <a:pt x="370919" y="338008"/>
                          <a:pt x="370919" y="338008"/>
                        </a:cubicBezTo>
                        <a:lnTo>
                          <a:pt x="0" y="334450"/>
                        </a:lnTo>
                        <a:lnTo>
                          <a:pt x="6227" y="329113"/>
                        </a:lnTo>
                        <a:cubicBezTo>
                          <a:pt x="7116" y="328224"/>
                          <a:pt x="104071" y="253506"/>
                          <a:pt x="183236" y="226821"/>
                        </a:cubicBezTo>
                        <a:lnTo>
                          <a:pt x="183236" y="226821"/>
                        </a:lnTo>
                        <a:cubicBezTo>
                          <a:pt x="239274" y="208142"/>
                          <a:pt x="235716" y="139651"/>
                          <a:pt x="233048" y="72939"/>
                        </a:cubicBezTo>
                        <a:cubicBezTo>
                          <a:pt x="232158" y="47143"/>
                          <a:pt x="231268" y="23127"/>
                          <a:pt x="233048" y="3558"/>
                        </a:cubicBezTo>
                        <a:lnTo>
                          <a:pt x="233048" y="0"/>
                        </a:lnTo>
                        <a:lnTo>
                          <a:pt x="354019" y="44475"/>
                        </a:lnTo>
                        <a:lnTo>
                          <a:pt x="354019" y="46254"/>
                        </a:lnTo>
                        <a:cubicBezTo>
                          <a:pt x="354019" y="47143"/>
                          <a:pt x="363803" y="176120"/>
                          <a:pt x="380703" y="258843"/>
                        </a:cubicBezTo>
                        <a:cubicBezTo>
                          <a:pt x="389598" y="300649"/>
                          <a:pt x="388709" y="326444"/>
                          <a:pt x="378925" y="335339"/>
                        </a:cubicBezTo>
                        <a:cubicBezTo>
                          <a:pt x="377146" y="337119"/>
                          <a:pt x="374477" y="338008"/>
                          <a:pt x="372698" y="338008"/>
                        </a:cubicBezTo>
                        <a:close/>
                        <a:moveTo>
                          <a:pt x="16011" y="328224"/>
                        </a:moveTo>
                        <a:lnTo>
                          <a:pt x="371808" y="331781"/>
                        </a:lnTo>
                        <a:cubicBezTo>
                          <a:pt x="371808" y="331781"/>
                          <a:pt x="374477" y="332671"/>
                          <a:pt x="376256" y="330003"/>
                        </a:cubicBezTo>
                        <a:cubicBezTo>
                          <a:pt x="379814" y="326444"/>
                          <a:pt x="386930" y="313102"/>
                          <a:pt x="375367" y="258843"/>
                        </a:cubicBezTo>
                        <a:cubicBezTo>
                          <a:pt x="359356" y="181457"/>
                          <a:pt x="349571" y="63154"/>
                          <a:pt x="348682" y="47143"/>
                        </a:cubicBezTo>
                        <a:lnTo>
                          <a:pt x="238384" y="6227"/>
                        </a:lnTo>
                        <a:cubicBezTo>
                          <a:pt x="236606" y="24906"/>
                          <a:pt x="237495" y="48033"/>
                          <a:pt x="238384" y="71160"/>
                        </a:cubicBezTo>
                        <a:cubicBezTo>
                          <a:pt x="241053" y="136982"/>
                          <a:pt x="244611" y="210810"/>
                          <a:pt x="185015" y="231268"/>
                        </a:cubicBezTo>
                        <a:lnTo>
                          <a:pt x="185015" y="231268"/>
                        </a:lnTo>
                        <a:cubicBezTo>
                          <a:pt x="118303" y="254396"/>
                          <a:pt x="39138" y="311323"/>
                          <a:pt x="16011" y="32822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68" name="Freeform: Shape 1167">
                  <a:extLst>
                    <a:ext uri="{FF2B5EF4-FFF2-40B4-BE49-F238E27FC236}">
                      <a16:creationId xmlns:a16="http://schemas.microsoft.com/office/drawing/2014/main" id="{5BF26872-6A0B-C09B-1264-71F73DBC438C}"/>
                    </a:ext>
                  </a:extLst>
                </p:cNvPr>
                <p:cNvSpPr/>
                <p:nvPr/>
              </p:nvSpPr>
              <p:spPr>
                <a:xfrm>
                  <a:off x="6453576" y="6145358"/>
                  <a:ext cx="377176" cy="156025"/>
                </a:xfrm>
                <a:custGeom>
                  <a:avLst/>
                  <a:gdLst>
                    <a:gd name="connsiteX0" fmla="*/ 176120 w 377176"/>
                    <a:gd name="connsiteY0" fmla="*/ 50858 h 156025"/>
                    <a:gd name="connsiteX1" fmla="*/ 220594 w 377176"/>
                    <a:gd name="connsiteY1" fmla="*/ 4604 h 156025"/>
                    <a:gd name="connsiteX2" fmla="*/ 272185 w 377176"/>
                    <a:gd name="connsiteY2" fmla="*/ 48189 h 156025"/>
                    <a:gd name="connsiteX3" fmla="*/ 368250 w 377176"/>
                    <a:gd name="connsiteY3" fmla="*/ 63311 h 156025"/>
                    <a:gd name="connsiteX4" fmla="*/ 370919 w 377176"/>
                    <a:gd name="connsiteY4" fmla="*/ 80211 h 156025"/>
                    <a:gd name="connsiteX5" fmla="*/ 362914 w 377176"/>
                    <a:gd name="connsiteY5" fmla="*/ 155818 h 156025"/>
                    <a:gd name="connsiteX6" fmla="*/ 0 w 377176"/>
                    <a:gd name="connsiteY6" fmla="*/ 152260 h 156025"/>
                    <a:gd name="connsiteX7" fmla="*/ 176120 w 377176"/>
                    <a:gd name="connsiteY7" fmla="*/ 50858 h 15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76" h="156025">
                      <a:moveTo>
                        <a:pt x="176120" y="50858"/>
                      </a:moveTo>
                      <a:cubicBezTo>
                        <a:pt x="200136" y="43742"/>
                        <a:pt x="206363" y="27731"/>
                        <a:pt x="220594" y="4604"/>
                      </a:cubicBezTo>
                      <a:cubicBezTo>
                        <a:pt x="229489" y="-11407"/>
                        <a:pt x="257953" y="17057"/>
                        <a:pt x="272185" y="48189"/>
                      </a:cubicBezTo>
                      <a:cubicBezTo>
                        <a:pt x="272185" y="48189"/>
                        <a:pt x="334450" y="73985"/>
                        <a:pt x="368250" y="63311"/>
                      </a:cubicBezTo>
                      <a:cubicBezTo>
                        <a:pt x="369140" y="69537"/>
                        <a:pt x="370029" y="74874"/>
                        <a:pt x="370919" y="80211"/>
                      </a:cubicBezTo>
                      <a:cubicBezTo>
                        <a:pt x="388709" y="163824"/>
                        <a:pt x="362914" y="155818"/>
                        <a:pt x="362914" y="155818"/>
                      </a:cubicBezTo>
                      <a:lnTo>
                        <a:pt x="0" y="152260"/>
                      </a:lnTo>
                      <a:cubicBezTo>
                        <a:pt x="18679" y="84659"/>
                        <a:pt x="98734" y="73985"/>
                        <a:pt x="176120" y="5085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24" name="Graphic 5">
                <a:extLst>
                  <a:ext uri="{FF2B5EF4-FFF2-40B4-BE49-F238E27FC236}">
                    <a16:creationId xmlns:a16="http://schemas.microsoft.com/office/drawing/2014/main" id="{EEF52F0B-E1C4-DF66-67B7-04A76F2D90D7}"/>
                  </a:ext>
                </a:extLst>
              </p:cNvPr>
              <p:cNvGrpSpPr/>
              <p:nvPr/>
            </p:nvGrpSpPr>
            <p:grpSpPr>
              <a:xfrm>
                <a:off x="6652822" y="3596211"/>
                <a:ext cx="556786" cy="2523508"/>
                <a:chOff x="6652822" y="3596211"/>
                <a:chExt cx="556786" cy="2523508"/>
              </a:xfrm>
            </p:grpSpPr>
            <p:sp>
              <p:nvSpPr>
                <p:cNvPr id="1165" name="Freeform: Shape 1164">
                  <a:extLst>
                    <a:ext uri="{FF2B5EF4-FFF2-40B4-BE49-F238E27FC236}">
                      <a16:creationId xmlns:a16="http://schemas.microsoft.com/office/drawing/2014/main" id="{249DD8A0-AE2B-F126-63F9-B8E3498BDFDA}"/>
                    </a:ext>
                  </a:extLst>
                </p:cNvPr>
                <p:cNvSpPr/>
                <p:nvPr/>
              </p:nvSpPr>
              <p:spPr>
                <a:xfrm>
                  <a:off x="6655491" y="3599760"/>
                  <a:ext cx="551640" cy="2517608"/>
                </a:xfrm>
                <a:custGeom>
                  <a:avLst/>
                  <a:gdLst>
                    <a:gd name="connsiteX0" fmla="*/ 546149 w 551640"/>
                    <a:gd name="connsiteY0" fmla="*/ 523045 h 2517608"/>
                    <a:gd name="connsiteX1" fmla="*/ 481216 w 551640"/>
                    <a:gd name="connsiteY1" fmla="*/ 107651 h 2517608"/>
                    <a:gd name="connsiteX2" fmla="*/ 222374 w 551640"/>
                    <a:gd name="connsiteY2" fmla="*/ 25818 h 2517608"/>
                    <a:gd name="connsiteX3" fmla="*/ 60485 w 551640"/>
                    <a:gd name="connsiteY3" fmla="*/ 321130 h 2517608"/>
                    <a:gd name="connsiteX4" fmla="*/ 22237 w 551640"/>
                    <a:gd name="connsiteY4" fmla="*/ 1569090 h 2517608"/>
                    <a:gd name="connsiteX5" fmla="*/ 22237 w 551640"/>
                    <a:gd name="connsiteY5" fmla="*/ 1601112 h 2517608"/>
                    <a:gd name="connsiteX6" fmla="*/ 0 w 551640"/>
                    <a:gd name="connsiteY6" fmla="*/ 2500390 h 2517608"/>
                    <a:gd name="connsiteX7" fmla="*/ 192131 w 551640"/>
                    <a:gd name="connsiteY7" fmla="*/ 2504838 h 2517608"/>
                    <a:gd name="connsiteX8" fmla="*/ 346903 w 551640"/>
                    <a:gd name="connsiteY8" fmla="*/ 1665156 h 2517608"/>
                    <a:gd name="connsiteX9" fmla="*/ 347792 w 551640"/>
                    <a:gd name="connsiteY9" fmla="*/ 1658929 h 2517608"/>
                    <a:gd name="connsiteX10" fmla="*/ 546149 w 551640"/>
                    <a:gd name="connsiteY10" fmla="*/ 523045 h 251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640" h="2517608">
                      <a:moveTo>
                        <a:pt x="546149" y="523045"/>
                      </a:moveTo>
                      <a:cubicBezTo>
                        <a:pt x="563050" y="303340"/>
                        <a:pt x="540812" y="229512"/>
                        <a:pt x="481216" y="107651"/>
                      </a:cubicBezTo>
                      <a:cubicBezTo>
                        <a:pt x="421620" y="-14210"/>
                        <a:pt x="274853" y="-18657"/>
                        <a:pt x="222374" y="25818"/>
                      </a:cubicBezTo>
                      <a:cubicBezTo>
                        <a:pt x="190351" y="53392"/>
                        <a:pt x="95175" y="160131"/>
                        <a:pt x="60485" y="321130"/>
                      </a:cubicBezTo>
                      <a:cubicBezTo>
                        <a:pt x="20458" y="507034"/>
                        <a:pt x="40917" y="1332485"/>
                        <a:pt x="22237" y="1569090"/>
                      </a:cubicBezTo>
                      <a:cubicBezTo>
                        <a:pt x="21348" y="1580654"/>
                        <a:pt x="21348" y="1591327"/>
                        <a:pt x="22237" y="1601112"/>
                      </a:cubicBezTo>
                      <a:cubicBezTo>
                        <a:pt x="-12453" y="1759442"/>
                        <a:pt x="16011" y="2181952"/>
                        <a:pt x="0" y="2500390"/>
                      </a:cubicBezTo>
                      <a:cubicBezTo>
                        <a:pt x="0" y="2500390"/>
                        <a:pt x="121860" y="2535970"/>
                        <a:pt x="192131" y="2504838"/>
                      </a:cubicBezTo>
                      <a:cubicBezTo>
                        <a:pt x="192131" y="2504838"/>
                        <a:pt x="371808" y="1842165"/>
                        <a:pt x="346903" y="1665156"/>
                      </a:cubicBezTo>
                      <a:cubicBezTo>
                        <a:pt x="346903" y="1663377"/>
                        <a:pt x="346903" y="1660708"/>
                        <a:pt x="347792" y="1658929"/>
                      </a:cubicBezTo>
                      <a:cubicBezTo>
                        <a:pt x="347792" y="1492594"/>
                        <a:pt x="529249" y="742750"/>
                        <a:pt x="546149" y="52304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66" name="Freeform: Shape 1165">
                  <a:extLst>
                    <a:ext uri="{FF2B5EF4-FFF2-40B4-BE49-F238E27FC236}">
                      <a16:creationId xmlns:a16="http://schemas.microsoft.com/office/drawing/2014/main" id="{8F68E68C-A7EE-2C16-C95A-180F08E8CCD2}"/>
                    </a:ext>
                  </a:extLst>
                </p:cNvPr>
                <p:cNvSpPr/>
                <p:nvPr/>
              </p:nvSpPr>
              <p:spPr>
                <a:xfrm>
                  <a:off x="6652822" y="3596211"/>
                  <a:ext cx="556786" cy="2523508"/>
                </a:xfrm>
                <a:custGeom>
                  <a:avLst/>
                  <a:gdLst>
                    <a:gd name="connsiteX0" fmla="*/ 120082 w 556786"/>
                    <a:gd name="connsiteY0" fmla="*/ 2523509 h 2523508"/>
                    <a:gd name="connsiteX1" fmla="*/ 1779 w 556786"/>
                    <a:gd name="connsiteY1" fmla="*/ 2505719 h 2523508"/>
                    <a:gd name="connsiteX2" fmla="*/ 0 w 556786"/>
                    <a:gd name="connsiteY2" fmla="*/ 2504830 h 2523508"/>
                    <a:gd name="connsiteX3" fmla="*/ 0 w 556786"/>
                    <a:gd name="connsiteY3" fmla="*/ 2502161 h 2523508"/>
                    <a:gd name="connsiteX4" fmla="*/ 4447 w 556786"/>
                    <a:gd name="connsiteY4" fmla="*/ 2076983 h 2523508"/>
                    <a:gd name="connsiteX5" fmla="*/ 22237 w 556786"/>
                    <a:gd name="connsiteY5" fmla="*/ 1603772 h 2523508"/>
                    <a:gd name="connsiteX6" fmla="*/ 22237 w 556786"/>
                    <a:gd name="connsiteY6" fmla="*/ 1571750 h 2523508"/>
                    <a:gd name="connsiteX7" fmla="*/ 32022 w 556786"/>
                    <a:gd name="connsiteY7" fmla="*/ 1090534 h 2523508"/>
                    <a:gd name="connsiteX8" fmla="*/ 60486 w 556786"/>
                    <a:gd name="connsiteY8" fmla="*/ 323790 h 2523508"/>
                    <a:gd name="connsiteX9" fmla="*/ 223263 w 556786"/>
                    <a:gd name="connsiteY9" fmla="*/ 26699 h 2523508"/>
                    <a:gd name="connsiteX10" fmla="*/ 352240 w 556786"/>
                    <a:gd name="connsiteY10" fmla="*/ 4461 h 2523508"/>
                    <a:gd name="connsiteX11" fmla="*/ 486553 w 556786"/>
                    <a:gd name="connsiteY11" fmla="*/ 109422 h 2523508"/>
                    <a:gd name="connsiteX12" fmla="*/ 551486 w 556786"/>
                    <a:gd name="connsiteY12" fmla="*/ 526594 h 2523508"/>
                    <a:gd name="connsiteX13" fmla="*/ 451863 w 556786"/>
                    <a:gd name="connsiteY13" fmla="*/ 1085197 h 2523508"/>
                    <a:gd name="connsiteX14" fmla="*/ 352240 w 556786"/>
                    <a:gd name="connsiteY14" fmla="*/ 1660700 h 2523508"/>
                    <a:gd name="connsiteX15" fmla="*/ 352240 w 556786"/>
                    <a:gd name="connsiteY15" fmla="*/ 1665147 h 2523508"/>
                    <a:gd name="connsiteX16" fmla="*/ 352240 w 556786"/>
                    <a:gd name="connsiteY16" fmla="*/ 1667815 h 2523508"/>
                    <a:gd name="connsiteX17" fmla="*/ 197468 w 556786"/>
                    <a:gd name="connsiteY17" fmla="*/ 2508387 h 2523508"/>
                    <a:gd name="connsiteX18" fmla="*/ 197468 w 556786"/>
                    <a:gd name="connsiteY18" fmla="*/ 2509277 h 2523508"/>
                    <a:gd name="connsiteX19" fmla="*/ 196579 w 556786"/>
                    <a:gd name="connsiteY19" fmla="*/ 2510166 h 2523508"/>
                    <a:gd name="connsiteX20" fmla="*/ 120082 w 556786"/>
                    <a:gd name="connsiteY20" fmla="*/ 2523509 h 2523508"/>
                    <a:gd name="connsiteX21" fmla="*/ 5337 w 556786"/>
                    <a:gd name="connsiteY21" fmla="*/ 2501272 h 2523508"/>
                    <a:gd name="connsiteX22" fmla="*/ 192131 w 556786"/>
                    <a:gd name="connsiteY22" fmla="*/ 2505719 h 2523508"/>
                    <a:gd name="connsiteX23" fmla="*/ 346013 w 556786"/>
                    <a:gd name="connsiteY23" fmla="*/ 1667815 h 2523508"/>
                    <a:gd name="connsiteX24" fmla="*/ 346013 w 556786"/>
                    <a:gd name="connsiteY24" fmla="*/ 1665147 h 2523508"/>
                    <a:gd name="connsiteX25" fmla="*/ 346013 w 556786"/>
                    <a:gd name="connsiteY25" fmla="*/ 1661589 h 2523508"/>
                    <a:gd name="connsiteX26" fmla="*/ 445637 w 556786"/>
                    <a:gd name="connsiteY26" fmla="*/ 1084307 h 2523508"/>
                    <a:gd name="connsiteX27" fmla="*/ 545260 w 556786"/>
                    <a:gd name="connsiteY27" fmla="*/ 526594 h 2523508"/>
                    <a:gd name="connsiteX28" fmla="*/ 547929 w 556786"/>
                    <a:gd name="connsiteY28" fmla="*/ 526594 h 2523508"/>
                    <a:gd name="connsiteX29" fmla="*/ 545260 w 556786"/>
                    <a:gd name="connsiteY29" fmla="*/ 526594 h 2523508"/>
                    <a:gd name="connsiteX30" fmla="*/ 481217 w 556786"/>
                    <a:gd name="connsiteY30" fmla="*/ 112980 h 2523508"/>
                    <a:gd name="connsiteX31" fmla="*/ 350461 w 556786"/>
                    <a:gd name="connsiteY31" fmla="*/ 10688 h 2523508"/>
                    <a:gd name="connsiteX32" fmla="*/ 226821 w 556786"/>
                    <a:gd name="connsiteY32" fmla="*/ 32036 h 2523508"/>
                    <a:gd name="connsiteX33" fmla="*/ 65823 w 556786"/>
                    <a:gd name="connsiteY33" fmla="*/ 325569 h 2523508"/>
                    <a:gd name="connsiteX34" fmla="*/ 37359 w 556786"/>
                    <a:gd name="connsiteY34" fmla="*/ 1091423 h 2523508"/>
                    <a:gd name="connsiteX35" fmla="*/ 27575 w 556786"/>
                    <a:gd name="connsiteY35" fmla="*/ 1573529 h 2523508"/>
                    <a:gd name="connsiteX36" fmla="*/ 27575 w 556786"/>
                    <a:gd name="connsiteY36" fmla="*/ 1605551 h 2523508"/>
                    <a:gd name="connsiteX37" fmla="*/ 27575 w 556786"/>
                    <a:gd name="connsiteY37" fmla="*/ 1605551 h 2523508"/>
                    <a:gd name="connsiteX38" fmla="*/ 27575 w 556786"/>
                    <a:gd name="connsiteY38" fmla="*/ 1605551 h 2523508"/>
                    <a:gd name="connsiteX39" fmla="*/ 9785 w 556786"/>
                    <a:gd name="connsiteY39" fmla="*/ 2077872 h 2523508"/>
                    <a:gd name="connsiteX40" fmla="*/ 5337 w 556786"/>
                    <a:gd name="connsiteY40" fmla="*/ 2501272 h 252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6786" h="2523508">
                      <a:moveTo>
                        <a:pt x="120082" y="2523509"/>
                      </a:moveTo>
                      <a:cubicBezTo>
                        <a:pt x="62265" y="2523509"/>
                        <a:pt x="5337" y="2507498"/>
                        <a:pt x="1779" y="2505719"/>
                      </a:cubicBezTo>
                      <a:lnTo>
                        <a:pt x="0" y="2504830"/>
                      </a:lnTo>
                      <a:lnTo>
                        <a:pt x="0" y="2502161"/>
                      </a:lnTo>
                      <a:cubicBezTo>
                        <a:pt x="7116" y="2369627"/>
                        <a:pt x="6227" y="2221081"/>
                        <a:pt x="4447" y="2076983"/>
                      </a:cubicBezTo>
                      <a:cubicBezTo>
                        <a:pt x="3558" y="1881294"/>
                        <a:pt x="1779" y="1696279"/>
                        <a:pt x="22237" y="1603772"/>
                      </a:cubicBezTo>
                      <a:cubicBezTo>
                        <a:pt x="21348" y="1592208"/>
                        <a:pt x="21348" y="1581534"/>
                        <a:pt x="22237" y="1571750"/>
                      </a:cubicBezTo>
                      <a:cubicBezTo>
                        <a:pt x="29354" y="1478353"/>
                        <a:pt x="30243" y="1289780"/>
                        <a:pt x="32022" y="1090534"/>
                      </a:cubicBezTo>
                      <a:cubicBezTo>
                        <a:pt x="33801" y="783658"/>
                        <a:pt x="35580" y="435866"/>
                        <a:pt x="60486" y="323790"/>
                      </a:cubicBezTo>
                      <a:cubicBezTo>
                        <a:pt x="95176" y="164570"/>
                        <a:pt x="189463" y="56052"/>
                        <a:pt x="223263" y="26699"/>
                      </a:cubicBezTo>
                      <a:cubicBezTo>
                        <a:pt x="250837" y="2682"/>
                        <a:pt x="303318" y="-6213"/>
                        <a:pt x="352240" y="4461"/>
                      </a:cubicBezTo>
                      <a:cubicBezTo>
                        <a:pt x="386930" y="11577"/>
                        <a:pt x="450084" y="34704"/>
                        <a:pt x="486553" y="109422"/>
                      </a:cubicBezTo>
                      <a:cubicBezTo>
                        <a:pt x="544371" y="228614"/>
                        <a:pt x="568387" y="304221"/>
                        <a:pt x="551486" y="526594"/>
                      </a:cubicBezTo>
                      <a:cubicBezTo>
                        <a:pt x="543481" y="632444"/>
                        <a:pt x="497227" y="862823"/>
                        <a:pt x="451863" y="1085197"/>
                      </a:cubicBezTo>
                      <a:cubicBezTo>
                        <a:pt x="402941" y="1326250"/>
                        <a:pt x="353129" y="1575308"/>
                        <a:pt x="352240" y="1660700"/>
                      </a:cubicBezTo>
                      <a:cubicBezTo>
                        <a:pt x="352240" y="1662479"/>
                        <a:pt x="352240" y="1663368"/>
                        <a:pt x="352240" y="1665147"/>
                      </a:cubicBezTo>
                      <a:cubicBezTo>
                        <a:pt x="352240" y="1666036"/>
                        <a:pt x="352240" y="1666926"/>
                        <a:pt x="352240" y="1667815"/>
                      </a:cubicBezTo>
                      <a:cubicBezTo>
                        <a:pt x="377146" y="1843046"/>
                        <a:pt x="199247" y="2501272"/>
                        <a:pt x="197468" y="2508387"/>
                      </a:cubicBezTo>
                      <a:lnTo>
                        <a:pt x="197468" y="2509277"/>
                      </a:lnTo>
                      <a:lnTo>
                        <a:pt x="196579" y="2510166"/>
                      </a:lnTo>
                      <a:cubicBezTo>
                        <a:pt x="173451" y="2519951"/>
                        <a:pt x="146767" y="2523509"/>
                        <a:pt x="120082" y="2523509"/>
                      </a:cubicBezTo>
                      <a:close/>
                      <a:moveTo>
                        <a:pt x="5337" y="2501272"/>
                      </a:moveTo>
                      <a:cubicBezTo>
                        <a:pt x="22237" y="2505719"/>
                        <a:pt x="128977" y="2533293"/>
                        <a:pt x="192131" y="2505719"/>
                      </a:cubicBezTo>
                      <a:cubicBezTo>
                        <a:pt x="201026" y="2472808"/>
                        <a:pt x="370919" y="1839488"/>
                        <a:pt x="346013" y="1667815"/>
                      </a:cubicBezTo>
                      <a:cubicBezTo>
                        <a:pt x="346013" y="1666036"/>
                        <a:pt x="346013" y="1665147"/>
                        <a:pt x="346013" y="1665147"/>
                      </a:cubicBezTo>
                      <a:cubicBezTo>
                        <a:pt x="346013" y="1664258"/>
                        <a:pt x="346013" y="1662479"/>
                        <a:pt x="346013" y="1661589"/>
                      </a:cubicBezTo>
                      <a:cubicBezTo>
                        <a:pt x="346013" y="1575308"/>
                        <a:pt x="396715" y="1326250"/>
                        <a:pt x="445637" y="1084307"/>
                      </a:cubicBezTo>
                      <a:cubicBezTo>
                        <a:pt x="491001" y="861934"/>
                        <a:pt x="537255" y="631555"/>
                        <a:pt x="545260" y="526594"/>
                      </a:cubicBezTo>
                      <a:lnTo>
                        <a:pt x="547929" y="526594"/>
                      </a:lnTo>
                      <a:lnTo>
                        <a:pt x="545260" y="526594"/>
                      </a:lnTo>
                      <a:cubicBezTo>
                        <a:pt x="562160" y="305110"/>
                        <a:pt x="539923" y="233951"/>
                        <a:pt x="481217" y="112980"/>
                      </a:cubicBezTo>
                      <a:cubicBezTo>
                        <a:pt x="445637" y="40931"/>
                        <a:pt x="384262" y="17804"/>
                        <a:pt x="350461" y="10688"/>
                      </a:cubicBezTo>
                      <a:cubicBezTo>
                        <a:pt x="303318" y="903"/>
                        <a:pt x="253506" y="8909"/>
                        <a:pt x="226821" y="32036"/>
                      </a:cubicBezTo>
                      <a:cubicBezTo>
                        <a:pt x="193910" y="60499"/>
                        <a:pt x="99623" y="168128"/>
                        <a:pt x="65823" y="325569"/>
                      </a:cubicBezTo>
                      <a:cubicBezTo>
                        <a:pt x="41806" y="437645"/>
                        <a:pt x="39138" y="784548"/>
                        <a:pt x="37359" y="1091423"/>
                      </a:cubicBezTo>
                      <a:cubicBezTo>
                        <a:pt x="36470" y="1290670"/>
                        <a:pt x="34690" y="1479242"/>
                        <a:pt x="27575" y="1573529"/>
                      </a:cubicBezTo>
                      <a:cubicBezTo>
                        <a:pt x="26685" y="1583313"/>
                        <a:pt x="26685" y="1593987"/>
                        <a:pt x="27575" y="1605551"/>
                      </a:cubicBezTo>
                      <a:lnTo>
                        <a:pt x="27575" y="1605551"/>
                      </a:lnTo>
                      <a:lnTo>
                        <a:pt x="27575" y="1605551"/>
                      </a:lnTo>
                      <a:cubicBezTo>
                        <a:pt x="7116" y="1698058"/>
                        <a:pt x="8895" y="1882184"/>
                        <a:pt x="9785" y="2077872"/>
                      </a:cubicBezTo>
                      <a:cubicBezTo>
                        <a:pt x="11564" y="2221081"/>
                        <a:pt x="12453" y="2369627"/>
                        <a:pt x="5337" y="250127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25" name="Graphic 5">
                <a:extLst>
                  <a:ext uri="{FF2B5EF4-FFF2-40B4-BE49-F238E27FC236}">
                    <a16:creationId xmlns:a16="http://schemas.microsoft.com/office/drawing/2014/main" id="{734B50E1-12DE-6047-D7B4-C82625ABB774}"/>
                  </a:ext>
                </a:extLst>
              </p:cNvPr>
              <p:cNvGrpSpPr/>
              <p:nvPr/>
            </p:nvGrpSpPr>
            <p:grpSpPr>
              <a:xfrm>
                <a:off x="7013509" y="3593668"/>
                <a:ext cx="728943" cy="2547399"/>
                <a:chOff x="7013509" y="3593668"/>
                <a:chExt cx="728943" cy="2547399"/>
              </a:xfrm>
            </p:grpSpPr>
            <p:sp>
              <p:nvSpPr>
                <p:cNvPr id="1163" name="Freeform: Shape 1162">
                  <a:extLst>
                    <a:ext uri="{FF2B5EF4-FFF2-40B4-BE49-F238E27FC236}">
                      <a16:creationId xmlns:a16="http://schemas.microsoft.com/office/drawing/2014/main" id="{59423369-D5D8-146B-7C7F-D3AE43620612}"/>
                    </a:ext>
                  </a:extLst>
                </p:cNvPr>
                <p:cNvSpPr/>
                <p:nvPr/>
              </p:nvSpPr>
              <p:spPr>
                <a:xfrm>
                  <a:off x="7015846" y="3597341"/>
                  <a:ext cx="723937" cy="2540530"/>
                </a:xfrm>
                <a:custGeom>
                  <a:avLst/>
                  <a:gdLst>
                    <a:gd name="connsiteX0" fmla="*/ 632320 w 723937"/>
                    <a:gd name="connsiteY0" fmla="*/ 1444311 h 2540530"/>
                    <a:gd name="connsiteX1" fmla="*/ 489112 w 723937"/>
                    <a:gd name="connsiteY1" fmla="*/ 326217 h 2540530"/>
                    <a:gd name="connsiteX2" fmla="*/ 275633 w 723937"/>
                    <a:gd name="connsiteY2" fmla="*/ 27347 h 2540530"/>
                    <a:gd name="connsiteX3" fmla="*/ 31022 w 723937"/>
                    <a:gd name="connsiteY3" fmla="*/ 104733 h 2540530"/>
                    <a:gd name="connsiteX4" fmla="*/ 39027 w 723937"/>
                    <a:gd name="connsiteY4" fmla="*/ 520127 h 2540530"/>
                    <a:gd name="connsiteX5" fmla="*/ 330781 w 723937"/>
                    <a:gd name="connsiteY5" fmla="*/ 1659569 h 2540530"/>
                    <a:gd name="connsiteX6" fmla="*/ 331671 w 723937"/>
                    <a:gd name="connsiteY6" fmla="*/ 1661348 h 2540530"/>
                    <a:gd name="connsiteX7" fmla="*/ 530028 w 723937"/>
                    <a:gd name="connsiteY7" fmla="*/ 2525047 h 2540530"/>
                    <a:gd name="connsiteX8" fmla="*/ 723938 w 723937"/>
                    <a:gd name="connsiteY8" fmla="*/ 2529494 h 2540530"/>
                    <a:gd name="connsiteX9" fmla="*/ 632320 w 723937"/>
                    <a:gd name="connsiteY9" fmla="*/ 1444311 h 254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937" h="2540530">
                      <a:moveTo>
                        <a:pt x="632320" y="1444311"/>
                      </a:moveTo>
                      <a:cubicBezTo>
                        <a:pt x="593182" y="1172126"/>
                        <a:pt x="561161" y="511232"/>
                        <a:pt x="489112" y="326217"/>
                      </a:cubicBezTo>
                      <a:cubicBezTo>
                        <a:pt x="425957" y="164329"/>
                        <a:pt x="312102" y="54921"/>
                        <a:pt x="275633" y="27347"/>
                      </a:cubicBezTo>
                      <a:cubicBezTo>
                        <a:pt x="215147" y="-18017"/>
                        <a:pt x="69270" y="-16238"/>
                        <a:pt x="31022" y="104733"/>
                      </a:cubicBezTo>
                      <a:cubicBezTo>
                        <a:pt x="-7226" y="225704"/>
                        <a:pt x="-16121" y="299532"/>
                        <a:pt x="39027" y="520127"/>
                      </a:cubicBezTo>
                      <a:cubicBezTo>
                        <a:pt x="94176" y="740721"/>
                        <a:pt x="301428" y="1494123"/>
                        <a:pt x="330781" y="1659569"/>
                      </a:cubicBezTo>
                      <a:cubicBezTo>
                        <a:pt x="330781" y="1660458"/>
                        <a:pt x="330781" y="1661348"/>
                        <a:pt x="331671" y="1661348"/>
                      </a:cubicBezTo>
                      <a:cubicBezTo>
                        <a:pt x="346793" y="1862373"/>
                        <a:pt x="530028" y="2525047"/>
                        <a:pt x="530028" y="2525047"/>
                      </a:cubicBezTo>
                      <a:cubicBezTo>
                        <a:pt x="602967" y="2557069"/>
                        <a:pt x="723938" y="2529494"/>
                        <a:pt x="723938" y="2529494"/>
                      </a:cubicBezTo>
                      <a:cubicBezTo>
                        <a:pt x="674126" y="2147901"/>
                        <a:pt x="713264" y="1586630"/>
                        <a:pt x="632320" y="144431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64" name="Freeform: Shape 1163">
                  <a:extLst>
                    <a:ext uri="{FF2B5EF4-FFF2-40B4-BE49-F238E27FC236}">
                      <a16:creationId xmlns:a16="http://schemas.microsoft.com/office/drawing/2014/main" id="{B606944D-8DA3-3C6C-4E60-0E2339D893F4}"/>
                    </a:ext>
                  </a:extLst>
                </p:cNvPr>
                <p:cNvSpPr/>
                <p:nvPr/>
              </p:nvSpPr>
              <p:spPr>
                <a:xfrm>
                  <a:off x="7013509" y="3593668"/>
                  <a:ext cx="728943" cy="2547399"/>
                </a:xfrm>
                <a:custGeom>
                  <a:avLst/>
                  <a:gdLst>
                    <a:gd name="connsiteX0" fmla="*/ 623983 w 728943"/>
                    <a:gd name="connsiteY0" fmla="*/ 2547400 h 2547399"/>
                    <a:gd name="connsiteX1" fmla="*/ 530586 w 728943"/>
                    <a:gd name="connsiteY1" fmla="*/ 2531389 h 2547399"/>
                    <a:gd name="connsiteX2" fmla="*/ 529697 w 728943"/>
                    <a:gd name="connsiteY2" fmla="*/ 2530499 h 2547399"/>
                    <a:gd name="connsiteX3" fmla="*/ 529697 w 728943"/>
                    <a:gd name="connsiteY3" fmla="*/ 2529610 h 2547399"/>
                    <a:gd name="connsiteX4" fmla="*/ 331340 w 728943"/>
                    <a:gd name="connsiteY4" fmla="*/ 1665021 h 2547399"/>
                    <a:gd name="connsiteX5" fmla="*/ 331340 w 728943"/>
                    <a:gd name="connsiteY5" fmla="*/ 1665021 h 2547399"/>
                    <a:gd name="connsiteX6" fmla="*/ 331340 w 728943"/>
                    <a:gd name="connsiteY6" fmla="*/ 1664132 h 2547399"/>
                    <a:gd name="connsiteX7" fmla="*/ 133872 w 728943"/>
                    <a:gd name="connsiteY7" fmla="*/ 882267 h 2547399"/>
                    <a:gd name="connsiteX8" fmla="*/ 38696 w 728943"/>
                    <a:gd name="connsiteY8" fmla="*/ 524690 h 2547399"/>
                    <a:gd name="connsiteX9" fmla="*/ 30691 w 728943"/>
                    <a:gd name="connsiteY9" fmla="*/ 107517 h 2547399"/>
                    <a:gd name="connsiteX10" fmla="*/ 128535 w 728943"/>
                    <a:gd name="connsiteY10" fmla="*/ 8783 h 2547399"/>
                    <a:gd name="connsiteX11" fmla="*/ 279749 w 728943"/>
                    <a:gd name="connsiteY11" fmla="*/ 28352 h 2547399"/>
                    <a:gd name="connsiteX12" fmla="*/ 494117 w 728943"/>
                    <a:gd name="connsiteY12" fmla="*/ 328112 h 2547399"/>
                    <a:gd name="connsiteX13" fmla="*/ 599078 w 728943"/>
                    <a:gd name="connsiteY13" fmla="*/ 1076176 h 2547399"/>
                    <a:gd name="connsiteX14" fmla="*/ 637326 w 728943"/>
                    <a:gd name="connsiteY14" fmla="*/ 1446206 h 2547399"/>
                    <a:gd name="connsiteX15" fmla="*/ 697811 w 728943"/>
                    <a:gd name="connsiteY15" fmla="*/ 2005698 h 2547399"/>
                    <a:gd name="connsiteX16" fmla="*/ 728943 w 728943"/>
                    <a:gd name="connsiteY16" fmla="*/ 2532278 h 2547399"/>
                    <a:gd name="connsiteX17" fmla="*/ 728943 w 728943"/>
                    <a:gd name="connsiteY17" fmla="*/ 2534947 h 2547399"/>
                    <a:gd name="connsiteX18" fmla="*/ 726275 w 728943"/>
                    <a:gd name="connsiteY18" fmla="*/ 2535836 h 2547399"/>
                    <a:gd name="connsiteX19" fmla="*/ 623983 w 728943"/>
                    <a:gd name="connsiteY19" fmla="*/ 2547400 h 2547399"/>
                    <a:gd name="connsiteX20" fmla="*/ 534145 w 728943"/>
                    <a:gd name="connsiteY20" fmla="*/ 2526941 h 2547399"/>
                    <a:gd name="connsiteX21" fmla="*/ 722717 w 728943"/>
                    <a:gd name="connsiteY21" fmla="*/ 2531389 h 2547399"/>
                    <a:gd name="connsiteX22" fmla="*/ 692474 w 728943"/>
                    <a:gd name="connsiteY22" fmla="*/ 2006587 h 2547399"/>
                    <a:gd name="connsiteX23" fmla="*/ 632878 w 728943"/>
                    <a:gd name="connsiteY23" fmla="*/ 1448875 h 2547399"/>
                    <a:gd name="connsiteX24" fmla="*/ 632878 w 728943"/>
                    <a:gd name="connsiteY24" fmla="*/ 1447985 h 2547399"/>
                    <a:gd name="connsiteX25" fmla="*/ 594630 w 728943"/>
                    <a:gd name="connsiteY25" fmla="*/ 1077066 h 2547399"/>
                    <a:gd name="connsiteX26" fmla="*/ 489670 w 728943"/>
                    <a:gd name="connsiteY26" fmla="*/ 330780 h 2547399"/>
                    <a:gd name="connsiteX27" fmla="*/ 277081 w 728943"/>
                    <a:gd name="connsiteY27" fmla="*/ 32800 h 2547399"/>
                    <a:gd name="connsiteX28" fmla="*/ 131204 w 728943"/>
                    <a:gd name="connsiteY28" fmla="*/ 14120 h 2547399"/>
                    <a:gd name="connsiteX29" fmla="*/ 36917 w 728943"/>
                    <a:gd name="connsiteY29" fmla="*/ 109296 h 2547399"/>
                    <a:gd name="connsiteX30" fmla="*/ 44923 w 728943"/>
                    <a:gd name="connsiteY30" fmla="*/ 523800 h 2547399"/>
                    <a:gd name="connsiteX31" fmla="*/ 138320 w 728943"/>
                    <a:gd name="connsiteY31" fmla="*/ 880487 h 2547399"/>
                    <a:gd name="connsiteX32" fmla="*/ 336677 w 728943"/>
                    <a:gd name="connsiteY32" fmla="*/ 1663242 h 2547399"/>
                    <a:gd name="connsiteX33" fmla="*/ 336677 w 728943"/>
                    <a:gd name="connsiteY33" fmla="*/ 1664132 h 2547399"/>
                    <a:gd name="connsiteX34" fmla="*/ 336677 w 728943"/>
                    <a:gd name="connsiteY34" fmla="*/ 1665021 h 2547399"/>
                    <a:gd name="connsiteX35" fmla="*/ 534145 w 728943"/>
                    <a:gd name="connsiteY35" fmla="*/ 2526941 h 254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8943" h="2547399">
                      <a:moveTo>
                        <a:pt x="623983" y="2547400"/>
                      </a:moveTo>
                      <a:cubicBezTo>
                        <a:pt x="591962" y="2547400"/>
                        <a:pt x="558161" y="2543842"/>
                        <a:pt x="530586" y="2531389"/>
                      </a:cubicBezTo>
                      <a:lnTo>
                        <a:pt x="529697" y="2530499"/>
                      </a:lnTo>
                      <a:lnTo>
                        <a:pt x="529697" y="2529610"/>
                      </a:lnTo>
                      <a:cubicBezTo>
                        <a:pt x="527918" y="2523383"/>
                        <a:pt x="345572" y="1864268"/>
                        <a:pt x="331340" y="1665021"/>
                      </a:cubicBezTo>
                      <a:lnTo>
                        <a:pt x="331340" y="1665021"/>
                      </a:lnTo>
                      <a:cubicBezTo>
                        <a:pt x="331340" y="1665021"/>
                        <a:pt x="331340" y="1664132"/>
                        <a:pt x="331340" y="1664132"/>
                      </a:cubicBezTo>
                      <a:cubicBezTo>
                        <a:pt x="311771" y="1553835"/>
                        <a:pt x="213037" y="1181136"/>
                        <a:pt x="133872" y="882267"/>
                      </a:cubicBezTo>
                      <a:cubicBezTo>
                        <a:pt x="92066" y="729273"/>
                        <a:pt x="57375" y="598518"/>
                        <a:pt x="38696" y="524690"/>
                      </a:cubicBezTo>
                      <a:cubicBezTo>
                        <a:pt x="-16453" y="301427"/>
                        <a:pt x="-6668" y="225820"/>
                        <a:pt x="30691" y="107517"/>
                      </a:cubicBezTo>
                      <a:cubicBezTo>
                        <a:pt x="50260" y="45252"/>
                        <a:pt x="94734" y="19457"/>
                        <a:pt x="128535" y="8783"/>
                      </a:cubicBezTo>
                      <a:cubicBezTo>
                        <a:pt x="180126" y="-8117"/>
                        <a:pt x="242391" y="-112"/>
                        <a:pt x="279749" y="28352"/>
                      </a:cubicBezTo>
                      <a:cubicBezTo>
                        <a:pt x="317998" y="57705"/>
                        <a:pt x="431853" y="168892"/>
                        <a:pt x="494117" y="328112"/>
                      </a:cubicBezTo>
                      <a:cubicBezTo>
                        <a:pt x="542150" y="451751"/>
                        <a:pt x="572393" y="783533"/>
                        <a:pt x="599078" y="1076176"/>
                      </a:cubicBezTo>
                      <a:cubicBezTo>
                        <a:pt x="612420" y="1220274"/>
                        <a:pt x="624873" y="1355478"/>
                        <a:pt x="637326" y="1446206"/>
                      </a:cubicBezTo>
                      <a:cubicBezTo>
                        <a:pt x="684469" y="1529818"/>
                        <a:pt x="690695" y="1750413"/>
                        <a:pt x="697811" y="2005698"/>
                      </a:cubicBezTo>
                      <a:cubicBezTo>
                        <a:pt x="703148" y="2186265"/>
                        <a:pt x="708485" y="2373059"/>
                        <a:pt x="728943" y="2532278"/>
                      </a:cubicBezTo>
                      <a:lnTo>
                        <a:pt x="728943" y="2534947"/>
                      </a:lnTo>
                      <a:lnTo>
                        <a:pt x="726275" y="2535836"/>
                      </a:lnTo>
                      <a:cubicBezTo>
                        <a:pt x="723607" y="2537615"/>
                        <a:pt x="676464" y="2547400"/>
                        <a:pt x="623983" y="2547400"/>
                      </a:cubicBezTo>
                      <a:close/>
                      <a:moveTo>
                        <a:pt x="534145" y="2526941"/>
                      </a:moveTo>
                      <a:cubicBezTo>
                        <a:pt x="599967" y="2554516"/>
                        <a:pt x="704928" y="2534947"/>
                        <a:pt x="722717" y="2531389"/>
                      </a:cubicBezTo>
                      <a:cubicBezTo>
                        <a:pt x="702259" y="2373059"/>
                        <a:pt x="696922" y="2187155"/>
                        <a:pt x="692474" y="2006587"/>
                      </a:cubicBezTo>
                      <a:cubicBezTo>
                        <a:pt x="685359" y="1761976"/>
                        <a:pt x="679132" y="1530708"/>
                        <a:pt x="632878" y="1448875"/>
                      </a:cubicBezTo>
                      <a:lnTo>
                        <a:pt x="632878" y="1447985"/>
                      </a:lnTo>
                      <a:cubicBezTo>
                        <a:pt x="619536" y="1357256"/>
                        <a:pt x="607083" y="1221164"/>
                        <a:pt x="594630" y="1077066"/>
                      </a:cubicBezTo>
                      <a:cubicBezTo>
                        <a:pt x="567945" y="784422"/>
                        <a:pt x="537702" y="453530"/>
                        <a:pt x="489670" y="330780"/>
                      </a:cubicBezTo>
                      <a:cubicBezTo>
                        <a:pt x="428295" y="172450"/>
                        <a:pt x="315329" y="62153"/>
                        <a:pt x="277081" y="32800"/>
                      </a:cubicBezTo>
                      <a:cubicBezTo>
                        <a:pt x="241501" y="6115"/>
                        <a:pt x="180126" y="-1891"/>
                        <a:pt x="131204" y="14120"/>
                      </a:cubicBezTo>
                      <a:cubicBezTo>
                        <a:pt x="98292" y="24794"/>
                        <a:pt x="55597" y="49700"/>
                        <a:pt x="36917" y="109296"/>
                      </a:cubicBezTo>
                      <a:cubicBezTo>
                        <a:pt x="-442" y="229378"/>
                        <a:pt x="-10226" y="300537"/>
                        <a:pt x="44923" y="523800"/>
                      </a:cubicBezTo>
                      <a:cubicBezTo>
                        <a:pt x="63602" y="597628"/>
                        <a:pt x="98292" y="728384"/>
                        <a:pt x="138320" y="880487"/>
                      </a:cubicBezTo>
                      <a:cubicBezTo>
                        <a:pt x="217484" y="1180247"/>
                        <a:pt x="317108" y="1552945"/>
                        <a:pt x="336677" y="1663242"/>
                      </a:cubicBezTo>
                      <a:cubicBezTo>
                        <a:pt x="336677" y="1663242"/>
                        <a:pt x="336677" y="1664132"/>
                        <a:pt x="336677" y="1664132"/>
                      </a:cubicBezTo>
                      <a:cubicBezTo>
                        <a:pt x="336677" y="1664132"/>
                        <a:pt x="336677" y="1665021"/>
                        <a:pt x="336677" y="1665021"/>
                      </a:cubicBezTo>
                      <a:cubicBezTo>
                        <a:pt x="350019" y="1859820"/>
                        <a:pt x="525250" y="2494030"/>
                        <a:pt x="534145" y="252694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26" name="Freeform: Shape 1125">
                <a:extLst>
                  <a:ext uri="{FF2B5EF4-FFF2-40B4-BE49-F238E27FC236}">
                    <a16:creationId xmlns:a16="http://schemas.microsoft.com/office/drawing/2014/main" id="{F975E300-5732-5E95-5C17-5860C0A7A10C}"/>
                  </a:ext>
                </a:extLst>
              </p:cNvPr>
              <p:cNvSpPr/>
              <p:nvPr/>
            </p:nvSpPr>
            <p:spPr>
              <a:xfrm>
                <a:off x="6829832" y="3827493"/>
                <a:ext cx="361134" cy="513238"/>
              </a:xfrm>
              <a:custGeom>
                <a:avLst/>
                <a:gdLst>
                  <a:gd name="connsiteX0" fmla="*/ 197468 w 361134"/>
                  <a:gd name="connsiteY0" fmla="*/ 513238 h 513238"/>
                  <a:gd name="connsiteX1" fmla="*/ 361134 w 361134"/>
                  <a:gd name="connsiteY1" fmla="*/ 458090 h 513238"/>
                  <a:gd name="connsiteX2" fmla="*/ 349571 w 361134"/>
                  <a:gd name="connsiteY2" fmla="*/ 0 h 513238"/>
                  <a:gd name="connsiteX3" fmla="*/ 0 w 361134"/>
                  <a:gd name="connsiteY3" fmla="*/ 32022 h 513238"/>
                </a:gdLst>
                <a:ahLst/>
                <a:cxnLst>
                  <a:cxn ang="0">
                    <a:pos x="connsiteX0" y="connsiteY0"/>
                  </a:cxn>
                  <a:cxn ang="0">
                    <a:pos x="connsiteX1" y="connsiteY1"/>
                  </a:cxn>
                  <a:cxn ang="0">
                    <a:pos x="connsiteX2" y="connsiteY2"/>
                  </a:cxn>
                  <a:cxn ang="0">
                    <a:pos x="connsiteX3" y="connsiteY3"/>
                  </a:cxn>
                </a:cxnLst>
                <a:rect l="l" t="t" r="r" b="b"/>
                <a:pathLst>
                  <a:path w="361134" h="513238">
                    <a:moveTo>
                      <a:pt x="197468" y="513238"/>
                    </a:moveTo>
                    <a:lnTo>
                      <a:pt x="361134" y="458090"/>
                    </a:lnTo>
                    <a:lnTo>
                      <a:pt x="349571" y="0"/>
                    </a:lnTo>
                    <a:lnTo>
                      <a:pt x="0" y="32022"/>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27" name="Graphic 5">
                <a:extLst>
                  <a:ext uri="{FF2B5EF4-FFF2-40B4-BE49-F238E27FC236}">
                    <a16:creationId xmlns:a16="http://schemas.microsoft.com/office/drawing/2014/main" id="{CA9480F0-87A1-7EFE-9558-BCCD918AC3CE}"/>
                  </a:ext>
                </a:extLst>
              </p:cNvPr>
              <p:cNvGrpSpPr/>
              <p:nvPr/>
            </p:nvGrpSpPr>
            <p:grpSpPr>
              <a:xfrm>
                <a:off x="5718581" y="1921909"/>
                <a:ext cx="1829072" cy="2103051"/>
                <a:chOff x="5718581" y="1921909"/>
                <a:chExt cx="1829072" cy="2103051"/>
              </a:xfrm>
            </p:grpSpPr>
            <p:grpSp>
              <p:nvGrpSpPr>
                <p:cNvPr id="1128" name="Graphic 5">
                  <a:extLst>
                    <a:ext uri="{FF2B5EF4-FFF2-40B4-BE49-F238E27FC236}">
                      <a16:creationId xmlns:a16="http://schemas.microsoft.com/office/drawing/2014/main" id="{98A52837-C6D6-AB92-CA3B-893282664879}"/>
                    </a:ext>
                  </a:extLst>
                </p:cNvPr>
                <p:cNvGrpSpPr/>
                <p:nvPr/>
              </p:nvGrpSpPr>
              <p:grpSpPr>
                <a:xfrm>
                  <a:off x="6460210" y="2552372"/>
                  <a:ext cx="518341" cy="851721"/>
                  <a:chOff x="6460210" y="2552372"/>
                  <a:chExt cx="518341" cy="851721"/>
                </a:xfrm>
              </p:grpSpPr>
              <p:sp>
                <p:nvSpPr>
                  <p:cNvPr id="1161" name="Freeform: Shape 1160">
                    <a:extLst>
                      <a:ext uri="{FF2B5EF4-FFF2-40B4-BE49-F238E27FC236}">
                        <a16:creationId xmlns:a16="http://schemas.microsoft.com/office/drawing/2014/main" id="{8CDF06A9-A3BF-03AF-06EC-403383364F21}"/>
                      </a:ext>
                    </a:extLst>
                  </p:cNvPr>
                  <p:cNvSpPr/>
                  <p:nvPr/>
                </p:nvSpPr>
                <p:spPr>
                  <a:xfrm>
                    <a:off x="6463842" y="2555991"/>
                    <a:ext cx="512928" cy="846485"/>
                  </a:xfrm>
                  <a:custGeom>
                    <a:avLst/>
                    <a:gdLst>
                      <a:gd name="connsiteX0" fmla="*/ 407 w 512928"/>
                      <a:gd name="connsiteY0" fmla="*/ 741363 h 846485"/>
                      <a:gd name="connsiteX1" fmla="*/ 140058 w 512928"/>
                      <a:gd name="connsiteY1" fmla="*/ 440714 h 846485"/>
                      <a:gd name="connsiteX2" fmla="*/ 148953 w 512928"/>
                      <a:gd name="connsiteY2" fmla="*/ 417587 h 846485"/>
                      <a:gd name="connsiteX3" fmla="*/ 241460 w 512928"/>
                      <a:gd name="connsiteY3" fmla="*/ 77800 h 846485"/>
                      <a:gd name="connsiteX4" fmla="*/ 512756 w 512928"/>
                      <a:gd name="connsiteY4" fmla="*/ 163192 h 846485"/>
                      <a:gd name="connsiteX5" fmla="*/ 231676 w 512928"/>
                      <a:gd name="connsiteY5" fmla="*/ 829423 h 846485"/>
                      <a:gd name="connsiteX6" fmla="*/ 40435 w 512928"/>
                      <a:gd name="connsiteY6" fmla="*/ 811633 h 846485"/>
                      <a:gd name="connsiteX7" fmla="*/ 407 w 512928"/>
                      <a:gd name="connsiteY7" fmla="*/ 741363 h 84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928" h="846485">
                        <a:moveTo>
                          <a:pt x="407" y="741363"/>
                        </a:moveTo>
                        <a:cubicBezTo>
                          <a:pt x="19976" y="669314"/>
                          <a:pt x="51998" y="614165"/>
                          <a:pt x="140058" y="440714"/>
                        </a:cubicBezTo>
                        <a:cubicBezTo>
                          <a:pt x="142727" y="432709"/>
                          <a:pt x="145395" y="425593"/>
                          <a:pt x="148953" y="417587"/>
                        </a:cubicBezTo>
                        <a:cubicBezTo>
                          <a:pt x="208549" y="277047"/>
                          <a:pt x="229007" y="102706"/>
                          <a:pt x="241460" y="77800"/>
                        </a:cubicBezTo>
                        <a:cubicBezTo>
                          <a:pt x="289493" y="-15596"/>
                          <a:pt x="506529" y="-63629"/>
                          <a:pt x="512756" y="163192"/>
                        </a:cubicBezTo>
                        <a:cubicBezTo>
                          <a:pt x="518982" y="369554"/>
                          <a:pt x="355315" y="748479"/>
                          <a:pt x="231676" y="829423"/>
                        </a:cubicBezTo>
                        <a:cubicBezTo>
                          <a:pt x="185422" y="859666"/>
                          <a:pt x="73346" y="847213"/>
                          <a:pt x="40435" y="811633"/>
                        </a:cubicBezTo>
                        <a:cubicBezTo>
                          <a:pt x="43992" y="804517"/>
                          <a:pt x="-4930" y="761821"/>
                          <a:pt x="407" y="741363"/>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62" name="Freeform: Shape 1161">
                    <a:extLst>
                      <a:ext uri="{FF2B5EF4-FFF2-40B4-BE49-F238E27FC236}">
                        <a16:creationId xmlns:a16="http://schemas.microsoft.com/office/drawing/2014/main" id="{ACED77D6-E3F7-60CD-638D-C872E9442DBA}"/>
                      </a:ext>
                    </a:extLst>
                  </p:cNvPr>
                  <p:cNvSpPr/>
                  <p:nvPr/>
                </p:nvSpPr>
                <p:spPr>
                  <a:xfrm>
                    <a:off x="6460210" y="2552372"/>
                    <a:ext cx="518341" cy="851721"/>
                  </a:xfrm>
                  <a:custGeom>
                    <a:avLst/>
                    <a:gdLst>
                      <a:gd name="connsiteX0" fmla="*/ 158811 w 518341"/>
                      <a:gd name="connsiteY0" fmla="*/ 851722 h 851721"/>
                      <a:gd name="connsiteX1" fmla="*/ 41398 w 518341"/>
                      <a:gd name="connsiteY1" fmla="*/ 816142 h 851721"/>
                      <a:gd name="connsiteX2" fmla="*/ 39619 w 518341"/>
                      <a:gd name="connsiteY2" fmla="*/ 814363 h 851721"/>
                      <a:gd name="connsiteX3" fmla="*/ 40509 w 518341"/>
                      <a:gd name="connsiteY3" fmla="*/ 812584 h 851721"/>
                      <a:gd name="connsiteX4" fmla="*/ 27166 w 518341"/>
                      <a:gd name="connsiteY4" fmla="*/ 794794 h 851721"/>
                      <a:gd name="connsiteX5" fmla="*/ 481 w 518341"/>
                      <a:gd name="connsiteY5" fmla="*/ 744093 h 851721"/>
                      <a:gd name="connsiteX6" fmla="*/ 481 w 518341"/>
                      <a:gd name="connsiteY6" fmla="*/ 744093 h 851721"/>
                      <a:gd name="connsiteX7" fmla="*/ 95657 w 518341"/>
                      <a:gd name="connsiteY7" fmla="*/ 530614 h 851721"/>
                      <a:gd name="connsiteX8" fmla="*/ 140132 w 518341"/>
                      <a:gd name="connsiteY8" fmla="*/ 442554 h 851721"/>
                      <a:gd name="connsiteX9" fmla="*/ 149027 w 518341"/>
                      <a:gd name="connsiteY9" fmla="*/ 419428 h 851721"/>
                      <a:gd name="connsiteX10" fmla="*/ 225523 w 518341"/>
                      <a:gd name="connsiteY10" fmla="*/ 147242 h 851721"/>
                      <a:gd name="connsiteX11" fmla="*/ 241534 w 518341"/>
                      <a:gd name="connsiteY11" fmla="*/ 79641 h 851721"/>
                      <a:gd name="connsiteX12" fmla="*/ 414985 w 518341"/>
                      <a:gd name="connsiteY12" fmla="*/ 3144 h 851721"/>
                      <a:gd name="connsiteX13" fmla="*/ 518167 w 518341"/>
                      <a:gd name="connsiteY13" fmla="*/ 165922 h 851721"/>
                      <a:gd name="connsiteX14" fmla="*/ 235308 w 518341"/>
                      <a:gd name="connsiteY14" fmla="*/ 833932 h 851721"/>
                      <a:gd name="connsiteX15" fmla="*/ 158811 w 518341"/>
                      <a:gd name="connsiteY15" fmla="*/ 851722 h 851721"/>
                      <a:gd name="connsiteX16" fmla="*/ 46735 w 518341"/>
                      <a:gd name="connsiteY16" fmla="*/ 813473 h 851721"/>
                      <a:gd name="connsiteX17" fmla="*/ 233529 w 518341"/>
                      <a:gd name="connsiteY17" fmla="*/ 829484 h 851721"/>
                      <a:gd name="connsiteX18" fmla="*/ 513720 w 518341"/>
                      <a:gd name="connsiteY18" fmla="*/ 165922 h 851721"/>
                      <a:gd name="connsiteX19" fmla="*/ 414985 w 518341"/>
                      <a:gd name="connsiteY19" fmla="*/ 8481 h 851721"/>
                      <a:gd name="connsiteX20" fmla="*/ 247761 w 518341"/>
                      <a:gd name="connsiteY20" fmla="*/ 81420 h 851721"/>
                      <a:gd name="connsiteX21" fmla="*/ 231750 w 518341"/>
                      <a:gd name="connsiteY21" fmla="*/ 148132 h 851721"/>
                      <a:gd name="connsiteX22" fmla="*/ 155253 w 518341"/>
                      <a:gd name="connsiteY22" fmla="*/ 421206 h 851721"/>
                      <a:gd name="connsiteX23" fmla="*/ 146359 w 518341"/>
                      <a:gd name="connsiteY23" fmla="*/ 444333 h 851721"/>
                      <a:gd name="connsiteX24" fmla="*/ 101884 w 518341"/>
                      <a:gd name="connsiteY24" fmla="*/ 532393 h 851721"/>
                      <a:gd name="connsiteX25" fmla="*/ 7597 w 518341"/>
                      <a:gd name="connsiteY25" fmla="*/ 744982 h 851721"/>
                      <a:gd name="connsiteX26" fmla="*/ 7597 w 518341"/>
                      <a:gd name="connsiteY26" fmla="*/ 744982 h 851721"/>
                      <a:gd name="connsiteX27" fmla="*/ 33393 w 518341"/>
                      <a:gd name="connsiteY27" fmla="*/ 791236 h 851721"/>
                      <a:gd name="connsiteX28" fmla="*/ 46735 w 518341"/>
                      <a:gd name="connsiteY28" fmla="*/ 813473 h 85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8341" h="851721">
                        <a:moveTo>
                          <a:pt x="158811" y="851722"/>
                        </a:moveTo>
                        <a:cubicBezTo>
                          <a:pt x="112557" y="851722"/>
                          <a:pt x="62746" y="839269"/>
                          <a:pt x="41398" y="816142"/>
                        </a:cubicBezTo>
                        <a:lnTo>
                          <a:pt x="39619" y="814363"/>
                        </a:lnTo>
                        <a:lnTo>
                          <a:pt x="40509" y="812584"/>
                        </a:lnTo>
                        <a:cubicBezTo>
                          <a:pt x="40509" y="810805"/>
                          <a:pt x="33393" y="801910"/>
                          <a:pt x="27166" y="794794"/>
                        </a:cubicBezTo>
                        <a:cubicBezTo>
                          <a:pt x="13824" y="777894"/>
                          <a:pt x="-3077" y="757435"/>
                          <a:pt x="481" y="744093"/>
                        </a:cubicBezTo>
                        <a:lnTo>
                          <a:pt x="481" y="744093"/>
                        </a:lnTo>
                        <a:cubicBezTo>
                          <a:pt x="16492" y="686276"/>
                          <a:pt x="41398" y="637354"/>
                          <a:pt x="95657" y="530614"/>
                        </a:cubicBezTo>
                        <a:cubicBezTo>
                          <a:pt x="109000" y="504819"/>
                          <a:pt x="123231" y="476355"/>
                          <a:pt x="140132" y="442554"/>
                        </a:cubicBezTo>
                        <a:cubicBezTo>
                          <a:pt x="142800" y="434549"/>
                          <a:pt x="146359" y="426543"/>
                          <a:pt x="149027" y="419428"/>
                        </a:cubicBezTo>
                        <a:cubicBezTo>
                          <a:pt x="189054" y="325141"/>
                          <a:pt x="210402" y="218402"/>
                          <a:pt x="225523" y="147242"/>
                        </a:cubicBezTo>
                        <a:cubicBezTo>
                          <a:pt x="232639" y="111662"/>
                          <a:pt x="237976" y="87646"/>
                          <a:pt x="241534" y="79641"/>
                        </a:cubicBezTo>
                        <a:cubicBezTo>
                          <a:pt x="269998" y="24492"/>
                          <a:pt x="350942" y="-11088"/>
                          <a:pt x="414985" y="3144"/>
                        </a:cubicBezTo>
                        <a:cubicBezTo>
                          <a:pt x="452344" y="11150"/>
                          <a:pt x="514609" y="44061"/>
                          <a:pt x="518167" y="165922"/>
                        </a:cubicBezTo>
                        <a:cubicBezTo>
                          <a:pt x="524394" y="370505"/>
                          <a:pt x="362506" y="752098"/>
                          <a:pt x="235308" y="833932"/>
                        </a:cubicBezTo>
                        <a:cubicBezTo>
                          <a:pt x="218407" y="846385"/>
                          <a:pt x="189054" y="851722"/>
                          <a:pt x="158811" y="851722"/>
                        </a:cubicBezTo>
                        <a:close/>
                        <a:moveTo>
                          <a:pt x="46735" y="813473"/>
                        </a:moveTo>
                        <a:cubicBezTo>
                          <a:pt x="79646" y="845495"/>
                          <a:pt x="187275" y="859727"/>
                          <a:pt x="233529" y="829484"/>
                        </a:cubicBezTo>
                        <a:cubicBezTo>
                          <a:pt x="359837" y="747651"/>
                          <a:pt x="519056" y="369616"/>
                          <a:pt x="513720" y="165922"/>
                        </a:cubicBezTo>
                        <a:cubicBezTo>
                          <a:pt x="510161" y="47619"/>
                          <a:pt x="450565" y="16486"/>
                          <a:pt x="414985" y="8481"/>
                        </a:cubicBezTo>
                        <a:cubicBezTo>
                          <a:pt x="352721" y="-5751"/>
                          <a:pt x="275335" y="28940"/>
                          <a:pt x="247761" y="81420"/>
                        </a:cubicBezTo>
                        <a:cubicBezTo>
                          <a:pt x="243313" y="89425"/>
                          <a:pt x="238866" y="113442"/>
                          <a:pt x="231750" y="148132"/>
                        </a:cubicBezTo>
                        <a:cubicBezTo>
                          <a:pt x="217518" y="219291"/>
                          <a:pt x="195281" y="326920"/>
                          <a:pt x="155253" y="421206"/>
                        </a:cubicBezTo>
                        <a:cubicBezTo>
                          <a:pt x="152585" y="428322"/>
                          <a:pt x="149027" y="435438"/>
                          <a:pt x="146359" y="444333"/>
                        </a:cubicBezTo>
                        <a:cubicBezTo>
                          <a:pt x="129458" y="478134"/>
                          <a:pt x="114336" y="506598"/>
                          <a:pt x="101884" y="532393"/>
                        </a:cubicBezTo>
                        <a:cubicBezTo>
                          <a:pt x="47624" y="639132"/>
                          <a:pt x="22719" y="687165"/>
                          <a:pt x="7597" y="744982"/>
                        </a:cubicBezTo>
                        <a:lnTo>
                          <a:pt x="7597" y="744982"/>
                        </a:lnTo>
                        <a:cubicBezTo>
                          <a:pt x="4929" y="755656"/>
                          <a:pt x="20940" y="776115"/>
                          <a:pt x="33393" y="791236"/>
                        </a:cubicBezTo>
                        <a:cubicBezTo>
                          <a:pt x="41398" y="802800"/>
                          <a:pt x="46735" y="809026"/>
                          <a:pt x="46735" y="813473"/>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29" name="Graphic 5">
                  <a:extLst>
                    <a:ext uri="{FF2B5EF4-FFF2-40B4-BE49-F238E27FC236}">
                      <a16:creationId xmlns:a16="http://schemas.microsoft.com/office/drawing/2014/main" id="{F20B2DD5-0CFD-D0E8-0AC8-4213F555AE1B}"/>
                    </a:ext>
                  </a:extLst>
                </p:cNvPr>
                <p:cNvGrpSpPr/>
                <p:nvPr/>
              </p:nvGrpSpPr>
              <p:grpSpPr>
                <a:xfrm>
                  <a:off x="5718581" y="3169440"/>
                  <a:ext cx="961320" cy="533523"/>
                  <a:chOff x="5718581" y="3169440"/>
                  <a:chExt cx="961320" cy="533523"/>
                </a:xfrm>
              </p:grpSpPr>
              <p:sp>
                <p:nvSpPr>
                  <p:cNvPr id="1159" name="Freeform: Shape 1158">
                    <a:extLst>
                      <a:ext uri="{FF2B5EF4-FFF2-40B4-BE49-F238E27FC236}">
                        <a16:creationId xmlns:a16="http://schemas.microsoft.com/office/drawing/2014/main" id="{8992D5DD-D514-BF8F-F96A-9C32A76FFB11}"/>
                      </a:ext>
                    </a:extLst>
                  </p:cNvPr>
                  <p:cNvSpPr/>
                  <p:nvPr/>
                </p:nvSpPr>
                <p:spPr>
                  <a:xfrm>
                    <a:off x="5722107" y="3172165"/>
                    <a:ext cx="955566" cy="527601"/>
                  </a:xfrm>
                  <a:custGeom>
                    <a:avLst/>
                    <a:gdLst>
                      <a:gd name="connsiteX0" fmla="*/ 816860 w 955566"/>
                      <a:gd name="connsiteY0" fmla="*/ 2439 h 527601"/>
                      <a:gd name="connsiteX1" fmla="*/ 212894 w 955566"/>
                      <a:gd name="connsiteY1" fmla="*/ 287077 h 527601"/>
                      <a:gd name="connsiteX2" fmla="*/ 212004 w 955566"/>
                      <a:gd name="connsiteY2" fmla="*/ 287077 h 527601"/>
                      <a:gd name="connsiteX3" fmla="*/ 83027 w 955566"/>
                      <a:gd name="connsiteY3" fmla="*/ 308425 h 527601"/>
                      <a:gd name="connsiteX4" fmla="*/ 37663 w 955566"/>
                      <a:gd name="connsiteY4" fmla="*/ 369800 h 527601"/>
                      <a:gd name="connsiteX5" fmla="*/ 304 w 955566"/>
                      <a:gd name="connsiteY5" fmla="*/ 500556 h 527601"/>
                      <a:gd name="connsiteX6" fmla="*/ 67016 w 955566"/>
                      <a:gd name="connsiteY6" fmla="*/ 427617 h 527601"/>
                      <a:gd name="connsiteX7" fmla="*/ 173756 w 955566"/>
                      <a:gd name="connsiteY7" fmla="*/ 457860 h 527601"/>
                      <a:gd name="connsiteX8" fmla="*/ 267153 w 955566"/>
                      <a:gd name="connsiteY8" fmla="*/ 394706 h 527601"/>
                      <a:gd name="connsiteX9" fmla="*/ 900473 w 955566"/>
                      <a:gd name="connsiteY9" fmla="*/ 220365 h 527601"/>
                      <a:gd name="connsiteX10" fmla="*/ 816860 w 955566"/>
                      <a:gd name="connsiteY10" fmla="*/ 2439 h 527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5566" h="527601">
                        <a:moveTo>
                          <a:pt x="816860" y="2439"/>
                        </a:moveTo>
                        <a:cubicBezTo>
                          <a:pt x="669204" y="41577"/>
                          <a:pt x="307180" y="282630"/>
                          <a:pt x="212894" y="287077"/>
                        </a:cubicBezTo>
                        <a:cubicBezTo>
                          <a:pt x="212894" y="287077"/>
                          <a:pt x="212004" y="287077"/>
                          <a:pt x="212004" y="287077"/>
                        </a:cubicBezTo>
                        <a:cubicBezTo>
                          <a:pt x="180872" y="287077"/>
                          <a:pt x="139065" y="296861"/>
                          <a:pt x="83027" y="308425"/>
                        </a:cubicBezTo>
                        <a:cubicBezTo>
                          <a:pt x="44779" y="316430"/>
                          <a:pt x="33216" y="341336"/>
                          <a:pt x="37663" y="369800"/>
                        </a:cubicBezTo>
                        <a:cubicBezTo>
                          <a:pt x="29658" y="392927"/>
                          <a:pt x="4752" y="468534"/>
                          <a:pt x="304" y="500556"/>
                        </a:cubicBezTo>
                        <a:cubicBezTo>
                          <a:pt x="-4143" y="535246"/>
                          <a:pt x="41221" y="558373"/>
                          <a:pt x="67016" y="427617"/>
                        </a:cubicBezTo>
                        <a:cubicBezTo>
                          <a:pt x="95480" y="460528"/>
                          <a:pt x="139065" y="480987"/>
                          <a:pt x="173756" y="457860"/>
                        </a:cubicBezTo>
                        <a:cubicBezTo>
                          <a:pt x="218230" y="428507"/>
                          <a:pt x="250252" y="413385"/>
                          <a:pt x="267153" y="394706"/>
                        </a:cubicBezTo>
                        <a:cubicBezTo>
                          <a:pt x="356991" y="335110"/>
                          <a:pt x="758153" y="273735"/>
                          <a:pt x="900473" y="220365"/>
                        </a:cubicBezTo>
                        <a:cubicBezTo>
                          <a:pt x="1023223" y="175890"/>
                          <a:pt x="916483" y="-24246"/>
                          <a:pt x="816860" y="243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60" name="Freeform: Shape 1159">
                    <a:extLst>
                      <a:ext uri="{FF2B5EF4-FFF2-40B4-BE49-F238E27FC236}">
                        <a16:creationId xmlns:a16="http://schemas.microsoft.com/office/drawing/2014/main" id="{FF8C4E1D-C4D2-7A0C-BA18-322D0156B474}"/>
                      </a:ext>
                    </a:extLst>
                  </p:cNvPr>
                  <p:cNvSpPr/>
                  <p:nvPr/>
                </p:nvSpPr>
                <p:spPr>
                  <a:xfrm>
                    <a:off x="5718581" y="3169440"/>
                    <a:ext cx="961320" cy="533523"/>
                  </a:xfrm>
                  <a:custGeom>
                    <a:avLst/>
                    <a:gdLst>
                      <a:gd name="connsiteX0" fmla="*/ 18952 w 961320"/>
                      <a:gd name="connsiteY0" fmla="*/ 533523 h 533523"/>
                      <a:gd name="connsiteX1" fmla="*/ 16284 w 961320"/>
                      <a:gd name="connsiteY1" fmla="*/ 533523 h 533523"/>
                      <a:gd name="connsiteX2" fmla="*/ 272 w 961320"/>
                      <a:gd name="connsiteY2" fmla="*/ 503281 h 533523"/>
                      <a:gd name="connsiteX3" fmla="*/ 36742 w 961320"/>
                      <a:gd name="connsiteY3" fmla="*/ 372525 h 533523"/>
                      <a:gd name="connsiteX4" fmla="*/ 84774 w 961320"/>
                      <a:gd name="connsiteY4" fmla="*/ 309371 h 533523"/>
                      <a:gd name="connsiteX5" fmla="*/ 107901 w 961320"/>
                      <a:gd name="connsiteY5" fmla="*/ 304923 h 533523"/>
                      <a:gd name="connsiteX6" fmla="*/ 214641 w 961320"/>
                      <a:gd name="connsiteY6" fmla="*/ 288023 h 533523"/>
                      <a:gd name="connsiteX7" fmla="*/ 215530 w 961320"/>
                      <a:gd name="connsiteY7" fmla="*/ 288023 h 533523"/>
                      <a:gd name="connsiteX8" fmla="*/ 506395 w 961320"/>
                      <a:gd name="connsiteY8" fmla="*/ 152820 h 533523"/>
                      <a:gd name="connsiteX9" fmla="*/ 818607 w 961320"/>
                      <a:gd name="connsiteY9" fmla="*/ 2495 h 533523"/>
                      <a:gd name="connsiteX10" fmla="*/ 818607 w 961320"/>
                      <a:gd name="connsiteY10" fmla="*/ 2495 h 533523"/>
                      <a:gd name="connsiteX11" fmla="*/ 954700 w 961320"/>
                      <a:gd name="connsiteY11" fmla="*/ 104787 h 533523"/>
                      <a:gd name="connsiteX12" fmla="*/ 904888 w 961320"/>
                      <a:gd name="connsiteY12" fmla="*/ 226648 h 533523"/>
                      <a:gd name="connsiteX13" fmla="*/ 628256 w 961320"/>
                      <a:gd name="connsiteY13" fmla="*/ 297807 h 533523"/>
                      <a:gd name="connsiteX14" fmla="*/ 271568 w 961320"/>
                      <a:gd name="connsiteY14" fmla="*/ 400099 h 533523"/>
                      <a:gd name="connsiteX15" fmla="*/ 219088 w 961320"/>
                      <a:gd name="connsiteY15" fmla="*/ 437458 h 533523"/>
                      <a:gd name="connsiteX16" fmla="*/ 177282 w 961320"/>
                      <a:gd name="connsiteY16" fmla="*/ 463253 h 533523"/>
                      <a:gd name="connsiteX17" fmla="*/ 71432 w 961320"/>
                      <a:gd name="connsiteY17" fmla="*/ 436568 h 533523"/>
                      <a:gd name="connsiteX18" fmla="*/ 18952 w 961320"/>
                      <a:gd name="connsiteY18" fmla="*/ 533523 h 533523"/>
                      <a:gd name="connsiteX19" fmla="*/ 820386 w 961320"/>
                      <a:gd name="connsiteY19" fmla="*/ 5164 h 533523"/>
                      <a:gd name="connsiteX20" fmla="*/ 821276 w 961320"/>
                      <a:gd name="connsiteY20" fmla="*/ 7832 h 533523"/>
                      <a:gd name="connsiteX21" fmla="*/ 509953 w 961320"/>
                      <a:gd name="connsiteY21" fmla="*/ 157267 h 533523"/>
                      <a:gd name="connsiteX22" fmla="*/ 216420 w 961320"/>
                      <a:gd name="connsiteY22" fmla="*/ 292471 h 533523"/>
                      <a:gd name="connsiteX23" fmla="*/ 215530 w 961320"/>
                      <a:gd name="connsiteY23" fmla="*/ 292471 h 533523"/>
                      <a:gd name="connsiteX24" fmla="*/ 109681 w 961320"/>
                      <a:gd name="connsiteY24" fmla="*/ 309371 h 533523"/>
                      <a:gd name="connsiteX25" fmla="*/ 86553 w 961320"/>
                      <a:gd name="connsiteY25" fmla="*/ 313818 h 533523"/>
                      <a:gd name="connsiteX26" fmla="*/ 42968 w 961320"/>
                      <a:gd name="connsiteY26" fmla="*/ 371636 h 533523"/>
                      <a:gd name="connsiteX27" fmla="*/ 42968 w 961320"/>
                      <a:gd name="connsiteY27" fmla="*/ 372525 h 533523"/>
                      <a:gd name="connsiteX28" fmla="*/ 42968 w 961320"/>
                      <a:gd name="connsiteY28" fmla="*/ 373414 h 533523"/>
                      <a:gd name="connsiteX29" fmla="*/ 6499 w 961320"/>
                      <a:gd name="connsiteY29" fmla="*/ 504170 h 533523"/>
                      <a:gd name="connsiteX30" fmla="*/ 18062 w 961320"/>
                      <a:gd name="connsiteY30" fmla="*/ 528187 h 533523"/>
                      <a:gd name="connsiteX31" fmla="*/ 67874 w 961320"/>
                      <a:gd name="connsiteY31" fmla="*/ 430342 h 533523"/>
                      <a:gd name="connsiteX32" fmla="*/ 68763 w 961320"/>
                      <a:gd name="connsiteY32" fmla="*/ 425005 h 533523"/>
                      <a:gd name="connsiteX33" fmla="*/ 72322 w 961320"/>
                      <a:gd name="connsiteY33" fmla="*/ 429453 h 533523"/>
                      <a:gd name="connsiteX34" fmla="*/ 174614 w 961320"/>
                      <a:gd name="connsiteY34" fmla="*/ 459695 h 533523"/>
                      <a:gd name="connsiteX35" fmla="*/ 216420 w 961320"/>
                      <a:gd name="connsiteY35" fmla="*/ 433900 h 533523"/>
                      <a:gd name="connsiteX36" fmla="*/ 268010 w 961320"/>
                      <a:gd name="connsiteY36" fmla="*/ 397431 h 533523"/>
                      <a:gd name="connsiteX37" fmla="*/ 268900 w 961320"/>
                      <a:gd name="connsiteY37" fmla="*/ 396541 h 533523"/>
                      <a:gd name="connsiteX38" fmla="*/ 627366 w 961320"/>
                      <a:gd name="connsiteY38" fmla="*/ 293360 h 533523"/>
                      <a:gd name="connsiteX39" fmla="*/ 903109 w 961320"/>
                      <a:gd name="connsiteY39" fmla="*/ 222200 h 533523"/>
                      <a:gd name="connsiteX40" fmla="*/ 950253 w 961320"/>
                      <a:gd name="connsiteY40" fmla="*/ 107456 h 533523"/>
                      <a:gd name="connsiteX41" fmla="*/ 821276 w 961320"/>
                      <a:gd name="connsiteY41" fmla="*/ 8722 h 533523"/>
                      <a:gd name="connsiteX42" fmla="*/ 820386 w 961320"/>
                      <a:gd name="connsiteY42" fmla="*/ 5164 h 53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61320" h="533523">
                        <a:moveTo>
                          <a:pt x="18952" y="533523"/>
                        </a:moveTo>
                        <a:cubicBezTo>
                          <a:pt x="18062" y="533523"/>
                          <a:pt x="17173" y="533523"/>
                          <a:pt x="16284" y="533523"/>
                        </a:cubicBezTo>
                        <a:cubicBezTo>
                          <a:pt x="5610" y="531744"/>
                          <a:pt x="-1506" y="518402"/>
                          <a:pt x="272" y="503281"/>
                        </a:cubicBezTo>
                        <a:cubicBezTo>
                          <a:pt x="4720" y="471259"/>
                          <a:pt x="29626" y="395652"/>
                          <a:pt x="36742" y="372525"/>
                        </a:cubicBezTo>
                        <a:cubicBezTo>
                          <a:pt x="31405" y="339614"/>
                          <a:pt x="49195" y="316487"/>
                          <a:pt x="84774" y="309371"/>
                        </a:cubicBezTo>
                        <a:lnTo>
                          <a:pt x="107901" y="304923"/>
                        </a:lnTo>
                        <a:cubicBezTo>
                          <a:pt x="152376" y="296029"/>
                          <a:pt x="187956" y="288912"/>
                          <a:pt x="214641" y="288023"/>
                        </a:cubicBezTo>
                        <a:lnTo>
                          <a:pt x="215530" y="288023"/>
                        </a:lnTo>
                        <a:cubicBezTo>
                          <a:pt x="262673" y="285354"/>
                          <a:pt x="380976" y="221311"/>
                          <a:pt x="506395" y="152820"/>
                        </a:cubicBezTo>
                        <a:cubicBezTo>
                          <a:pt x="624697" y="88776"/>
                          <a:pt x="746558" y="22064"/>
                          <a:pt x="818607" y="2495"/>
                        </a:cubicBezTo>
                        <a:lnTo>
                          <a:pt x="818607" y="2495"/>
                        </a:lnTo>
                        <a:cubicBezTo>
                          <a:pt x="875535" y="-12626"/>
                          <a:pt x="934241" y="43412"/>
                          <a:pt x="954700" y="104787"/>
                        </a:cubicBezTo>
                        <a:cubicBezTo>
                          <a:pt x="968932" y="149262"/>
                          <a:pt x="963595" y="205300"/>
                          <a:pt x="904888" y="226648"/>
                        </a:cubicBezTo>
                        <a:cubicBezTo>
                          <a:pt x="844403" y="248885"/>
                          <a:pt x="739442" y="272902"/>
                          <a:pt x="628256" y="297807"/>
                        </a:cubicBezTo>
                        <a:cubicBezTo>
                          <a:pt x="478821" y="331608"/>
                          <a:pt x="324048" y="366298"/>
                          <a:pt x="271568" y="400099"/>
                        </a:cubicBezTo>
                        <a:cubicBezTo>
                          <a:pt x="260005" y="412552"/>
                          <a:pt x="242215" y="423226"/>
                          <a:pt x="219088" y="437458"/>
                        </a:cubicBezTo>
                        <a:cubicBezTo>
                          <a:pt x="206635" y="444574"/>
                          <a:pt x="193293" y="453469"/>
                          <a:pt x="177282" y="463253"/>
                        </a:cubicBezTo>
                        <a:cubicBezTo>
                          <a:pt x="142591" y="486380"/>
                          <a:pt x="99896" y="466811"/>
                          <a:pt x="71432" y="436568"/>
                        </a:cubicBezTo>
                        <a:cubicBezTo>
                          <a:pt x="57200" y="507728"/>
                          <a:pt x="35852" y="533523"/>
                          <a:pt x="18952" y="533523"/>
                        </a:cubicBezTo>
                        <a:close/>
                        <a:moveTo>
                          <a:pt x="820386" y="5164"/>
                        </a:moveTo>
                        <a:lnTo>
                          <a:pt x="821276" y="7832"/>
                        </a:lnTo>
                        <a:cubicBezTo>
                          <a:pt x="750116" y="26512"/>
                          <a:pt x="628256" y="93224"/>
                          <a:pt x="509953" y="157267"/>
                        </a:cubicBezTo>
                        <a:cubicBezTo>
                          <a:pt x="384534" y="225759"/>
                          <a:pt x="265342" y="289802"/>
                          <a:pt x="216420" y="292471"/>
                        </a:cubicBezTo>
                        <a:lnTo>
                          <a:pt x="215530" y="292471"/>
                        </a:lnTo>
                        <a:cubicBezTo>
                          <a:pt x="188845" y="292471"/>
                          <a:pt x="154155" y="299586"/>
                          <a:pt x="109681" y="309371"/>
                        </a:cubicBezTo>
                        <a:lnTo>
                          <a:pt x="86553" y="313818"/>
                        </a:lnTo>
                        <a:cubicBezTo>
                          <a:pt x="42079" y="322713"/>
                          <a:pt x="40300" y="353846"/>
                          <a:pt x="42968" y="371636"/>
                        </a:cubicBezTo>
                        <a:lnTo>
                          <a:pt x="42968" y="372525"/>
                        </a:lnTo>
                        <a:lnTo>
                          <a:pt x="42968" y="373414"/>
                        </a:lnTo>
                        <a:cubicBezTo>
                          <a:pt x="34963" y="395652"/>
                          <a:pt x="10057" y="472148"/>
                          <a:pt x="6499" y="504170"/>
                        </a:cubicBezTo>
                        <a:cubicBezTo>
                          <a:pt x="4720" y="516623"/>
                          <a:pt x="10057" y="526407"/>
                          <a:pt x="18062" y="528187"/>
                        </a:cubicBezTo>
                        <a:cubicBezTo>
                          <a:pt x="28736" y="529965"/>
                          <a:pt x="51863" y="511286"/>
                          <a:pt x="67874" y="430342"/>
                        </a:cubicBezTo>
                        <a:lnTo>
                          <a:pt x="68763" y="425005"/>
                        </a:lnTo>
                        <a:lnTo>
                          <a:pt x="72322" y="429453"/>
                        </a:lnTo>
                        <a:cubicBezTo>
                          <a:pt x="99007" y="460585"/>
                          <a:pt x="141702" y="481043"/>
                          <a:pt x="174614" y="459695"/>
                        </a:cubicBezTo>
                        <a:cubicBezTo>
                          <a:pt x="189735" y="449911"/>
                          <a:pt x="203967" y="441016"/>
                          <a:pt x="216420" y="433900"/>
                        </a:cubicBezTo>
                        <a:cubicBezTo>
                          <a:pt x="238657" y="420558"/>
                          <a:pt x="256447" y="409884"/>
                          <a:pt x="268010" y="397431"/>
                        </a:cubicBezTo>
                        <a:lnTo>
                          <a:pt x="268900" y="396541"/>
                        </a:lnTo>
                        <a:cubicBezTo>
                          <a:pt x="321380" y="361851"/>
                          <a:pt x="477042" y="327161"/>
                          <a:pt x="627366" y="293360"/>
                        </a:cubicBezTo>
                        <a:cubicBezTo>
                          <a:pt x="738552" y="268454"/>
                          <a:pt x="842623" y="245327"/>
                          <a:pt x="903109" y="222200"/>
                        </a:cubicBezTo>
                        <a:cubicBezTo>
                          <a:pt x="949363" y="204410"/>
                          <a:pt x="967153" y="161715"/>
                          <a:pt x="950253" y="107456"/>
                        </a:cubicBezTo>
                        <a:cubicBezTo>
                          <a:pt x="931573" y="48749"/>
                          <a:pt x="875535" y="-5510"/>
                          <a:pt x="821276" y="8722"/>
                        </a:cubicBezTo>
                        <a:lnTo>
                          <a:pt x="820386" y="51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30" name="Freeform: Shape 1129">
                  <a:extLst>
                    <a:ext uri="{FF2B5EF4-FFF2-40B4-BE49-F238E27FC236}">
                      <a16:creationId xmlns:a16="http://schemas.microsoft.com/office/drawing/2014/main" id="{9687EEE8-B72A-9D5D-AB57-A68F70399035}"/>
                    </a:ext>
                  </a:extLst>
                </p:cNvPr>
                <p:cNvSpPr/>
                <p:nvPr/>
              </p:nvSpPr>
              <p:spPr>
                <a:xfrm>
                  <a:off x="6845045" y="1934337"/>
                  <a:ext cx="275563" cy="410545"/>
                </a:xfrm>
                <a:custGeom>
                  <a:avLst/>
                  <a:gdLst>
                    <a:gd name="connsiteX0" fmla="*/ 65731 w 275563"/>
                    <a:gd name="connsiteY0" fmla="*/ 310746 h 410545"/>
                    <a:gd name="connsiteX1" fmla="*/ 234735 w 275563"/>
                    <a:gd name="connsiteY1" fmla="*/ 410369 h 410545"/>
                    <a:gd name="connsiteX2" fmla="*/ 274762 w 275563"/>
                    <a:gd name="connsiteY2" fmla="*/ 148858 h 410545"/>
                    <a:gd name="connsiteX3" fmla="*/ 34599 w 275563"/>
                    <a:gd name="connsiteY3" fmla="*/ 18992 h 410545"/>
                    <a:gd name="connsiteX4" fmla="*/ 65731 w 275563"/>
                    <a:gd name="connsiteY4" fmla="*/ 310746 h 410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563" h="410545">
                      <a:moveTo>
                        <a:pt x="65731" y="310746"/>
                      </a:moveTo>
                      <a:cubicBezTo>
                        <a:pt x="92416" y="419264"/>
                        <a:pt x="234735" y="410369"/>
                        <a:pt x="234735" y="410369"/>
                      </a:cubicBezTo>
                      <a:cubicBezTo>
                        <a:pt x="215166" y="330315"/>
                        <a:pt x="283657" y="252929"/>
                        <a:pt x="274762" y="148858"/>
                      </a:cubicBezTo>
                      <a:cubicBezTo>
                        <a:pt x="265867" y="41229"/>
                        <a:pt x="168023" y="-37936"/>
                        <a:pt x="34599" y="18992"/>
                      </a:cubicBezTo>
                      <a:cubicBezTo>
                        <a:pt x="-47234" y="54571"/>
                        <a:pt x="38157" y="202227"/>
                        <a:pt x="65731" y="310746"/>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31" name="Graphic 5">
                  <a:extLst>
                    <a:ext uri="{FF2B5EF4-FFF2-40B4-BE49-F238E27FC236}">
                      <a16:creationId xmlns:a16="http://schemas.microsoft.com/office/drawing/2014/main" id="{9D8B0308-EABF-FF7D-2964-E7E20F280427}"/>
                    </a:ext>
                  </a:extLst>
                </p:cNvPr>
                <p:cNvGrpSpPr/>
                <p:nvPr/>
              </p:nvGrpSpPr>
              <p:grpSpPr>
                <a:xfrm>
                  <a:off x="6669941" y="2501806"/>
                  <a:ext cx="877712" cy="1523154"/>
                  <a:chOff x="6669941" y="2501806"/>
                  <a:chExt cx="877712" cy="1523154"/>
                </a:xfrm>
              </p:grpSpPr>
              <p:sp>
                <p:nvSpPr>
                  <p:cNvPr id="1157" name="Freeform: Shape 1156">
                    <a:extLst>
                      <a:ext uri="{FF2B5EF4-FFF2-40B4-BE49-F238E27FC236}">
                        <a16:creationId xmlns:a16="http://schemas.microsoft.com/office/drawing/2014/main" id="{332897FC-76BE-92F0-6D8C-587AA996D3AF}"/>
                      </a:ext>
                    </a:extLst>
                  </p:cNvPr>
                  <p:cNvSpPr/>
                  <p:nvPr/>
                </p:nvSpPr>
                <p:spPr>
                  <a:xfrm>
                    <a:off x="6673811" y="2504468"/>
                    <a:ext cx="872063" cy="1517812"/>
                  </a:xfrm>
                  <a:custGeom>
                    <a:avLst/>
                    <a:gdLst>
                      <a:gd name="connsiteX0" fmla="*/ 432653 w 872063"/>
                      <a:gd name="connsiteY0" fmla="*/ 348 h 1517812"/>
                      <a:gd name="connsiteX1" fmla="*/ 710175 w 872063"/>
                      <a:gd name="connsiteY1" fmla="*/ 75065 h 1517812"/>
                      <a:gd name="connsiteX2" fmla="*/ 872063 w 872063"/>
                      <a:gd name="connsiteY2" fmla="*/ 1308794 h 1517812"/>
                      <a:gd name="connsiteX3" fmla="*/ 10143 w 872063"/>
                      <a:gd name="connsiteY3" fmla="*/ 1431544 h 1517812"/>
                      <a:gd name="connsiteX4" fmla="*/ 43944 w 872063"/>
                      <a:gd name="connsiteY4" fmla="*/ 107087 h 1517812"/>
                      <a:gd name="connsiteX5" fmla="*/ 432653 w 872063"/>
                      <a:gd name="connsiteY5" fmla="*/ 348 h 15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63" h="1517812">
                        <a:moveTo>
                          <a:pt x="432653" y="348"/>
                        </a:moveTo>
                        <a:cubicBezTo>
                          <a:pt x="510929" y="-2321"/>
                          <a:pt x="655916" y="9242"/>
                          <a:pt x="710175" y="75065"/>
                        </a:cubicBezTo>
                        <a:cubicBezTo>
                          <a:pt x="763545" y="140887"/>
                          <a:pt x="848937" y="843588"/>
                          <a:pt x="872063" y="1308794"/>
                        </a:cubicBezTo>
                        <a:cubicBezTo>
                          <a:pt x="872063" y="1308794"/>
                          <a:pt x="283218" y="1681492"/>
                          <a:pt x="10143" y="1431544"/>
                        </a:cubicBezTo>
                        <a:cubicBezTo>
                          <a:pt x="10143" y="1431544"/>
                          <a:pt x="-28105" y="230726"/>
                          <a:pt x="43944" y="107087"/>
                        </a:cubicBezTo>
                        <a:cubicBezTo>
                          <a:pt x="102651" y="3016"/>
                          <a:pt x="354377" y="3905"/>
                          <a:pt x="432653" y="348"/>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58" name="Freeform: Shape 1157">
                    <a:extLst>
                      <a:ext uri="{FF2B5EF4-FFF2-40B4-BE49-F238E27FC236}">
                        <a16:creationId xmlns:a16="http://schemas.microsoft.com/office/drawing/2014/main" id="{3CD16E73-97BA-0C4E-000F-1AC3D9E5094E}"/>
                      </a:ext>
                    </a:extLst>
                  </p:cNvPr>
                  <p:cNvSpPr/>
                  <p:nvPr/>
                </p:nvSpPr>
                <p:spPr>
                  <a:xfrm>
                    <a:off x="6669941" y="2501806"/>
                    <a:ext cx="877712" cy="1523154"/>
                  </a:xfrm>
                  <a:custGeom>
                    <a:avLst/>
                    <a:gdLst>
                      <a:gd name="connsiteX0" fmla="*/ 265741 w 877712"/>
                      <a:gd name="connsiteY0" fmla="*/ 1523154 h 1523154"/>
                      <a:gd name="connsiteX1" fmla="*/ 11345 w 877712"/>
                      <a:gd name="connsiteY1" fmla="*/ 1435984 h 1523154"/>
                      <a:gd name="connsiteX2" fmla="*/ 10456 w 877712"/>
                      <a:gd name="connsiteY2" fmla="*/ 1435095 h 1523154"/>
                      <a:gd name="connsiteX3" fmla="*/ 10456 w 877712"/>
                      <a:gd name="connsiteY3" fmla="*/ 1434205 h 1523154"/>
                      <a:gd name="connsiteX4" fmla="*/ 44256 w 877712"/>
                      <a:gd name="connsiteY4" fmla="*/ 107969 h 1523154"/>
                      <a:gd name="connsiteX5" fmla="*/ 416955 w 877712"/>
                      <a:gd name="connsiteY5" fmla="*/ 1230 h 1523154"/>
                      <a:gd name="connsiteX6" fmla="*/ 435634 w 877712"/>
                      <a:gd name="connsiteY6" fmla="*/ 340 h 1523154"/>
                      <a:gd name="connsiteX7" fmla="*/ 435634 w 877712"/>
                      <a:gd name="connsiteY7" fmla="*/ 340 h 1523154"/>
                      <a:gd name="connsiteX8" fmla="*/ 714935 w 877712"/>
                      <a:gd name="connsiteY8" fmla="*/ 75947 h 1523154"/>
                      <a:gd name="connsiteX9" fmla="*/ 877712 w 877712"/>
                      <a:gd name="connsiteY9" fmla="*/ 1310565 h 1523154"/>
                      <a:gd name="connsiteX10" fmla="*/ 877712 w 877712"/>
                      <a:gd name="connsiteY10" fmla="*/ 1312344 h 1523154"/>
                      <a:gd name="connsiteX11" fmla="*/ 875933 w 877712"/>
                      <a:gd name="connsiteY11" fmla="*/ 1313234 h 1523154"/>
                      <a:gd name="connsiteX12" fmla="*/ 546821 w 877712"/>
                      <a:gd name="connsiteY12" fmla="*/ 1468895 h 1523154"/>
                      <a:gd name="connsiteX13" fmla="*/ 265741 w 877712"/>
                      <a:gd name="connsiteY13" fmla="*/ 1523154 h 1523154"/>
                      <a:gd name="connsiteX14" fmla="*/ 16682 w 877712"/>
                      <a:gd name="connsiteY14" fmla="*/ 1432426 h 1523154"/>
                      <a:gd name="connsiteX15" fmla="*/ 545931 w 877712"/>
                      <a:gd name="connsiteY15" fmla="*/ 1463558 h 1523154"/>
                      <a:gd name="connsiteX16" fmla="*/ 872375 w 877712"/>
                      <a:gd name="connsiteY16" fmla="*/ 1309676 h 1523154"/>
                      <a:gd name="connsiteX17" fmla="*/ 711377 w 877712"/>
                      <a:gd name="connsiteY17" fmla="*/ 79506 h 1523154"/>
                      <a:gd name="connsiteX18" fmla="*/ 436523 w 877712"/>
                      <a:gd name="connsiteY18" fmla="*/ 5677 h 1523154"/>
                      <a:gd name="connsiteX19" fmla="*/ 436523 w 877712"/>
                      <a:gd name="connsiteY19" fmla="*/ 5677 h 1523154"/>
                      <a:gd name="connsiteX20" fmla="*/ 417844 w 877712"/>
                      <a:gd name="connsiteY20" fmla="*/ 6567 h 1523154"/>
                      <a:gd name="connsiteX21" fmla="*/ 49593 w 877712"/>
                      <a:gd name="connsiteY21" fmla="*/ 110638 h 1523154"/>
                      <a:gd name="connsiteX22" fmla="*/ 16682 w 877712"/>
                      <a:gd name="connsiteY22" fmla="*/ 1432426 h 152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77712" h="1523154">
                        <a:moveTo>
                          <a:pt x="265741" y="1523154"/>
                        </a:moveTo>
                        <a:cubicBezTo>
                          <a:pt x="160780" y="1523154"/>
                          <a:pt x="74499" y="1493801"/>
                          <a:pt x="11345" y="1435984"/>
                        </a:cubicBezTo>
                        <a:lnTo>
                          <a:pt x="10456" y="1435095"/>
                        </a:lnTo>
                        <a:lnTo>
                          <a:pt x="10456" y="1434205"/>
                        </a:lnTo>
                        <a:cubicBezTo>
                          <a:pt x="8677" y="1385283"/>
                          <a:pt x="-26903" y="230720"/>
                          <a:pt x="44256" y="107969"/>
                        </a:cubicBezTo>
                        <a:cubicBezTo>
                          <a:pt x="100294" y="10125"/>
                          <a:pt x="322668" y="3898"/>
                          <a:pt x="416955" y="1230"/>
                        </a:cubicBezTo>
                        <a:cubicBezTo>
                          <a:pt x="424070" y="1230"/>
                          <a:pt x="430297" y="1230"/>
                          <a:pt x="435634" y="340"/>
                        </a:cubicBezTo>
                        <a:lnTo>
                          <a:pt x="435634" y="340"/>
                        </a:lnTo>
                        <a:cubicBezTo>
                          <a:pt x="456982" y="-549"/>
                          <a:pt x="649112" y="-4996"/>
                          <a:pt x="714935" y="75947"/>
                        </a:cubicBezTo>
                        <a:cubicBezTo>
                          <a:pt x="770083" y="143549"/>
                          <a:pt x="854585" y="840023"/>
                          <a:pt x="877712" y="1310565"/>
                        </a:cubicBezTo>
                        <a:lnTo>
                          <a:pt x="877712" y="1312344"/>
                        </a:lnTo>
                        <a:lnTo>
                          <a:pt x="875933" y="1313234"/>
                        </a:lnTo>
                        <a:cubicBezTo>
                          <a:pt x="874154" y="1314123"/>
                          <a:pt x="726498" y="1407520"/>
                          <a:pt x="546821" y="1468895"/>
                        </a:cubicBezTo>
                        <a:cubicBezTo>
                          <a:pt x="442750" y="1505365"/>
                          <a:pt x="348463" y="1523154"/>
                          <a:pt x="265741" y="1523154"/>
                        </a:cubicBezTo>
                        <a:close/>
                        <a:moveTo>
                          <a:pt x="16682" y="1432426"/>
                        </a:moveTo>
                        <a:cubicBezTo>
                          <a:pt x="156332" y="1559624"/>
                          <a:pt x="381375" y="1519597"/>
                          <a:pt x="545931" y="1463558"/>
                        </a:cubicBezTo>
                        <a:cubicBezTo>
                          <a:pt x="715824" y="1405741"/>
                          <a:pt x="857254" y="1319460"/>
                          <a:pt x="872375" y="1309676"/>
                        </a:cubicBezTo>
                        <a:cubicBezTo>
                          <a:pt x="850138" y="849807"/>
                          <a:pt x="764747" y="145328"/>
                          <a:pt x="711377" y="79506"/>
                        </a:cubicBezTo>
                        <a:cubicBezTo>
                          <a:pt x="662455" y="19909"/>
                          <a:pt x="532589" y="2119"/>
                          <a:pt x="436523" y="5677"/>
                        </a:cubicBezTo>
                        <a:lnTo>
                          <a:pt x="436523" y="5677"/>
                        </a:lnTo>
                        <a:cubicBezTo>
                          <a:pt x="431186" y="5677"/>
                          <a:pt x="424960" y="5677"/>
                          <a:pt x="417844" y="6567"/>
                        </a:cubicBezTo>
                        <a:cubicBezTo>
                          <a:pt x="324447" y="9235"/>
                          <a:pt x="104742" y="15462"/>
                          <a:pt x="49593" y="110638"/>
                        </a:cubicBezTo>
                        <a:cubicBezTo>
                          <a:pt x="-19787" y="230720"/>
                          <a:pt x="14903" y="1388841"/>
                          <a:pt x="16682" y="1432426"/>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2" name="Graphic 5">
                  <a:extLst>
                    <a:ext uri="{FF2B5EF4-FFF2-40B4-BE49-F238E27FC236}">
                      <a16:creationId xmlns:a16="http://schemas.microsoft.com/office/drawing/2014/main" id="{4221E6D6-D8D2-B7B3-6AE2-0748F4518F0E}"/>
                    </a:ext>
                  </a:extLst>
                </p:cNvPr>
                <p:cNvGrpSpPr/>
                <p:nvPr/>
              </p:nvGrpSpPr>
              <p:grpSpPr>
                <a:xfrm>
                  <a:off x="6834279" y="2501257"/>
                  <a:ext cx="293533" cy="462536"/>
                  <a:chOff x="6834279" y="2501257"/>
                  <a:chExt cx="293533" cy="462536"/>
                </a:xfrm>
              </p:grpSpPr>
              <p:sp>
                <p:nvSpPr>
                  <p:cNvPr id="1155" name="Freeform: Shape 1154">
                    <a:extLst>
                      <a:ext uri="{FF2B5EF4-FFF2-40B4-BE49-F238E27FC236}">
                        <a16:creationId xmlns:a16="http://schemas.microsoft.com/office/drawing/2014/main" id="{3F21832B-9139-58A1-67CC-53FCD26CF418}"/>
                      </a:ext>
                    </a:extLst>
                  </p:cNvPr>
                  <p:cNvSpPr/>
                  <p:nvPr/>
                </p:nvSpPr>
                <p:spPr>
                  <a:xfrm>
                    <a:off x="6836948" y="2504815"/>
                    <a:ext cx="285527" cy="451862"/>
                  </a:xfrm>
                  <a:custGeom>
                    <a:avLst/>
                    <a:gdLst>
                      <a:gd name="connsiteX0" fmla="*/ 285528 w 285527"/>
                      <a:gd name="connsiteY0" fmla="*/ 0 h 451862"/>
                      <a:gd name="connsiteX1" fmla="*/ 53370 w 285527"/>
                      <a:gd name="connsiteY1" fmla="*/ 451863 h 451862"/>
                      <a:gd name="connsiteX2" fmla="*/ 0 w 285527"/>
                      <a:gd name="connsiteY2" fmla="*/ 34690 h 451862"/>
                      <a:gd name="connsiteX3" fmla="*/ 285528 w 285527"/>
                      <a:gd name="connsiteY3" fmla="*/ 0 h 451862"/>
                    </a:gdLst>
                    <a:ahLst/>
                    <a:cxnLst>
                      <a:cxn ang="0">
                        <a:pos x="connsiteX0" y="connsiteY0"/>
                      </a:cxn>
                      <a:cxn ang="0">
                        <a:pos x="connsiteX1" y="connsiteY1"/>
                      </a:cxn>
                      <a:cxn ang="0">
                        <a:pos x="connsiteX2" y="connsiteY2"/>
                      </a:cxn>
                      <a:cxn ang="0">
                        <a:pos x="connsiteX3" y="connsiteY3"/>
                      </a:cxn>
                    </a:cxnLst>
                    <a:rect l="l" t="t" r="r" b="b"/>
                    <a:pathLst>
                      <a:path w="285527" h="451862">
                        <a:moveTo>
                          <a:pt x="285528" y="0"/>
                        </a:moveTo>
                        <a:cubicBezTo>
                          <a:pt x="285528" y="0"/>
                          <a:pt x="80054" y="416283"/>
                          <a:pt x="53370" y="451863"/>
                        </a:cubicBezTo>
                        <a:cubicBezTo>
                          <a:pt x="53370" y="451863"/>
                          <a:pt x="9785" y="130755"/>
                          <a:pt x="0" y="34690"/>
                        </a:cubicBezTo>
                        <a:lnTo>
                          <a:pt x="28552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56" name="Freeform: Shape 1155">
                    <a:extLst>
                      <a:ext uri="{FF2B5EF4-FFF2-40B4-BE49-F238E27FC236}">
                        <a16:creationId xmlns:a16="http://schemas.microsoft.com/office/drawing/2014/main" id="{57DCEF17-D855-25D7-3962-0099D40C5E5D}"/>
                      </a:ext>
                    </a:extLst>
                  </p:cNvPr>
                  <p:cNvSpPr/>
                  <p:nvPr/>
                </p:nvSpPr>
                <p:spPr>
                  <a:xfrm>
                    <a:off x="6834279" y="2501257"/>
                    <a:ext cx="293533" cy="462536"/>
                  </a:xfrm>
                  <a:custGeom>
                    <a:avLst/>
                    <a:gdLst>
                      <a:gd name="connsiteX0" fmla="*/ 54259 w 293533"/>
                      <a:gd name="connsiteY0" fmla="*/ 462537 h 462536"/>
                      <a:gd name="connsiteX1" fmla="*/ 53370 w 293533"/>
                      <a:gd name="connsiteY1" fmla="*/ 455421 h 462536"/>
                      <a:gd name="connsiteX2" fmla="*/ 0 w 293533"/>
                      <a:gd name="connsiteY2" fmla="*/ 38248 h 462536"/>
                      <a:gd name="connsiteX3" fmla="*/ 0 w 293533"/>
                      <a:gd name="connsiteY3" fmla="*/ 35580 h 462536"/>
                      <a:gd name="connsiteX4" fmla="*/ 293533 w 293533"/>
                      <a:gd name="connsiteY4" fmla="*/ 0 h 462536"/>
                      <a:gd name="connsiteX5" fmla="*/ 290865 w 293533"/>
                      <a:gd name="connsiteY5" fmla="*/ 4447 h 462536"/>
                      <a:gd name="connsiteX6" fmla="*/ 58706 w 293533"/>
                      <a:gd name="connsiteY6" fmla="*/ 456310 h 462536"/>
                      <a:gd name="connsiteX7" fmla="*/ 54259 w 293533"/>
                      <a:gd name="connsiteY7" fmla="*/ 462537 h 462536"/>
                      <a:gd name="connsiteX8" fmla="*/ 6227 w 293533"/>
                      <a:gd name="connsiteY8" fmla="*/ 40027 h 462536"/>
                      <a:gd name="connsiteX9" fmla="*/ 57817 w 293533"/>
                      <a:gd name="connsiteY9" fmla="*/ 447415 h 462536"/>
                      <a:gd name="connsiteX10" fmla="*/ 282859 w 293533"/>
                      <a:gd name="connsiteY10" fmla="*/ 7116 h 462536"/>
                      <a:gd name="connsiteX11" fmla="*/ 6227 w 293533"/>
                      <a:gd name="connsiteY11" fmla="*/ 40027 h 46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533" h="462536">
                        <a:moveTo>
                          <a:pt x="54259" y="462537"/>
                        </a:moveTo>
                        <a:lnTo>
                          <a:pt x="53370" y="455421"/>
                        </a:lnTo>
                        <a:cubicBezTo>
                          <a:pt x="53370" y="451863"/>
                          <a:pt x="9784" y="133424"/>
                          <a:pt x="0" y="38248"/>
                        </a:cubicBezTo>
                        <a:lnTo>
                          <a:pt x="0" y="35580"/>
                        </a:lnTo>
                        <a:lnTo>
                          <a:pt x="293533" y="0"/>
                        </a:lnTo>
                        <a:lnTo>
                          <a:pt x="290865" y="4447"/>
                        </a:lnTo>
                        <a:cubicBezTo>
                          <a:pt x="282859" y="21348"/>
                          <a:pt x="84502" y="421620"/>
                          <a:pt x="58706" y="456310"/>
                        </a:cubicBezTo>
                        <a:lnTo>
                          <a:pt x="54259" y="462537"/>
                        </a:lnTo>
                        <a:close/>
                        <a:moveTo>
                          <a:pt x="6227" y="40027"/>
                        </a:moveTo>
                        <a:cubicBezTo>
                          <a:pt x="16011" y="129866"/>
                          <a:pt x="51591" y="398493"/>
                          <a:pt x="57817" y="447415"/>
                        </a:cubicBezTo>
                        <a:cubicBezTo>
                          <a:pt x="93397" y="388709"/>
                          <a:pt x="261512" y="50701"/>
                          <a:pt x="282859" y="7116"/>
                        </a:cubicBezTo>
                        <a:lnTo>
                          <a:pt x="6227" y="400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33" name="Freeform: Shape 1132">
                  <a:extLst>
                    <a:ext uri="{FF2B5EF4-FFF2-40B4-BE49-F238E27FC236}">
                      <a16:creationId xmlns:a16="http://schemas.microsoft.com/office/drawing/2014/main" id="{2B8841F4-04DC-EF22-6CF1-F2EC8B66C656}"/>
                    </a:ext>
                  </a:extLst>
                </p:cNvPr>
                <p:cNvSpPr/>
                <p:nvPr/>
              </p:nvSpPr>
              <p:spPr>
                <a:xfrm>
                  <a:off x="6876975" y="2296393"/>
                  <a:ext cx="171672" cy="65213"/>
                </a:xfrm>
                <a:custGeom>
                  <a:avLst/>
                  <a:gdLst>
                    <a:gd name="connsiteX0" fmla="*/ 169894 w 171672"/>
                    <a:gd name="connsiteY0" fmla="*/ 58987 h 65213"/>
                    <a:gd name="connsiteX1" fmla="*/ 171672 w 171672"/>
                    <a:gd name="connsiteY1" fmla="*/ 34971 h 65213"/>
                    <a:gd name="connsiteX2" fmla="*/ 0 w 171672"/>
                    <a:gd name="connsiteY2" fmla="*/ 65214 h 65213"/>
                    <a:gd name="connsiteX3" fmla="*/ 169894 w 171672"/>
                    <a:gd name="connsiteY3" fmla="*/ 58987 h 65213"/>
                  </a:gdLst>
                  <a:ahLst/>
                  <a:cxnLst>
                    <a:cxn ang="0">
                      <a:pos x="connsiteX0" y="connsiteY0"/>
                    </a:cxn>
                    <a:cxn ang="0">
                      <a:pos x="connsiteX1" y="connsiteY1"/>
                    </a:cxn>
                    <a:cxn ang="0">
                      <a:pos x="connsiteX2" y="connsiteY2"/>
                    </a:cxn>
                    <a:cxn ang="0">
                      <a:pos x="connsiteX3" y="connsiteY3"/>
                    </a:cxn>
                  </a:cxnLst>
                  <a:rect l="l" t="t" r="r" b="b"/>
                  <a:pathLst>
                    <a:path w="171672" h="65213">
                      <a:moveTo>
                        <a:pt x="169894" y="58987"/>
                      </a:moveTo>
                      <a:cubicBezTo>
                        <a:pt x="170783" y="44756"/>
                        <a:pt x="171672" y="34971"/>
                        <a:pt x="171672" y="34971"/>
                      </a:cubicBezTo>
                      <a:cubicBezTo>
                        <a:pt x="171672" y="34971"/>
                        <a:pt x="0" y="-61094"/>
                        <a:pt x="0" y="65214"/>
                      </a:cubicBezTo>
                      <a:lnTo>
                        <a:pt x="169894" y="58987"/>
                      </a:lnTo>
                      <a:close/>
                    </a:path>
                  </a:pathLst>
                </a:custGeom>
                <a:gradFill>
                  <a:gsLst>
                    <a:gs pos="0">
                      <a:srgbClr val="FCCE00"/>
                    </a:gs>
                    <a:gs pos="100000">
                      <a:srgbClr val="FD7400"/>
                    </a:gs>
                  </a:gsLst>
                  <a:lin ang="21475876" scaled="1"/>
                </a:gra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34" name="Graphic 5">
                  <a:extLst>
                    <a:ext uri="{FF2B5EF4-FFF2-40B4-BE49-F238E27FC236}">
                      <a16:creationId xmlns:a16="http://schemas.microsoft.com/office/drawing/2014/main" id="{2B29C4BA-8020-DB73-279A-459CCC478284}"/>
                    </a:ext>
                  </a:extLst>
                </p:cNvPr>
                <p:cNvGrpSpPr/>
                <p:nvPr/>
              </p:nvGrpSpPr>
              <p:grpSpPr>
                <a:xfrm>
                  <a:off x="6858296" y="2293016"/>
                  <a:ext cx="257953" cy="328322"/>
                  <a:chOff x="6858296" y="2293016"/>
                  <a:chExt cx="257953" cy="328322"/>
                </a:xfrm>
              </p:grpSpPr>
              <p:sp>
                <p:nvSpPr>
                  <p:cNvPr id="1153" name="Freeform: Shape 1152">
                    <a:extLst>
                      <a:ext uri="{FF2B5EF4-FFF2-40B4-BE49-F238E27FC236}">
                        <a16:creationId xmlns:a16="http://schemas.microsoft.com/office/drawing/2014/main" id="{D53B9B6C-38BB-828F-CA20-637D00B60F96}"/>
                      </a:ext>
                    </a:extLst>
                  </p:cNvPr>
                  <p:cNvSpPr/>
                  <p:nvPr/>
                </p:nvSpPr>
                <p:spPr>
                  <a:xfrm>
                    <a:off x="6862743" y="2296566"/>
                    <a:ext cx="243721" cy="321214"/>
                  </a:xfrm>
                  <a:custGeom>
                    <a:avLst/>
                    <a:gdLst>
                      <a:gd name="connsiteX0" fmla="*/ 60485 w 243721"/>
                      <a:gd name="connsiteY0" fmla="*/ 321215 h 321214"/>
                      <a:gd name="connsiteX1" fmla="*/ 0 w 243721"/>
                      <a:gd name="connsiteY1" fmla="*/ 241161 h 321214"/>
                      <a:gd name="connsiteX2" fmla="*/ 22237 w 243721"/>
                      <a:gd name="connsiteY2" fmla="*/ 118410 h 321214"/>
                      <a:gd name="connsiteX3" fmla="*/ 186794 w 243721"/>
                      <a:gd name="connsiteY3" fmla="*/ 34798 h 321214"/>
                      <a:gd name="connsiteX4" fmla="*/ 243721 w 243721"/>
                      <a:gd name="connsiteY4" fmla="*/ 209139 h 321214"/>
                      <a:gd name="connsiteX5" fmla="*/ 60485 w 243721"/>
                      <a:gd name="connsiteY5" fmla="*/ 321215 h 32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721" h="321214">
                        <a:moveTo>
                          <a:pt x="60485" y="321215"/>
                        </a:moveTo>
                        <a:lnTo>
                          <a:pt x="0" y="241161"/>
                        </a:lnTo>
                        <a:cubicBezTo>
                          <a:pt x="0" y="241161"/>
                          <a:pt x="42696" y="201133"/>
                          <a:pt x="22237" y="118410"/>
                        </a:cubicBezTo>
                        <a:cubicBezTo>
                          <a:pt x="-27575" y="-84394"/>
                          <a:pt x="186794" y="34798"/>
                          <a:pt x="186794" y="34798"/>
                        </a:cubicBezTo>
                        <a:cubicBezTo>
                          <a:pt x="186794" y="34798"/>
                          <a:pt x="180567" y="210918"/>
                          <a:pt x="243721" y="209139"/>
                        </a:cubicBezTo>
                        <a:lnTo>
                          <a:pt x="60485" y="321215"/>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54" name="Freeform: Shape 1153">
                    <a:extLst>
                      <a:ext uri="{FF2B5EF4-FFF2-40B4-BE49-F238E27FC236}">
                        <a16:creationId xmlns:a16="http://schemas.microsoft.com/office/drawing/2014/main" id="{A7E6961B-608A-CA3E-1641-0CBD7B30D051}"/>
                      </a:ext>
                    </a:extLst>
                  </p:cNvPr>
                  <p:cNvSpPr/>
                  <p:nvPr/>
                </p:nvSpPr>
                <p:spPr>
                  <a:xfrm>
                    <a:off x="6858296" y="2293016"/>
                    <a:ext cx="257953" cy="328322"/>
                  </a:xfrm>
                  <a:custGeom>
                    <a:avLst/>
                    <a:gdLst>
                      <a:gd name="connsiteX0" fmla="*/ 64044 w 257953"/>
                      <a:gd name="connsiteY0" fmla="*/ 328323 h 328322"/>
                      <a:gd name="connsiteX1" fmla="*/ 0 w 257953"/>
                      <a:gd name="connsiteY1" fmla="*/ 243821 h 328322"/>
                      <a:gd name="connsiteX2" fmla="*/ 1779 w 257953"/>
                      <a:gd name="connsiteY2" fmla="*/ 242042 h 328322"/>
                      <a:gd name="connsiteX3" fmla="*/ 23127 w 257953"/>
                      <a:gd name="connsiteY3" fmla="*/ 121960 h 328322"/>
                      <a:gd name="connsiteX4" fmla="*/ 37359 w 257953"/>
                      <a:gd name="connsiteY4" fmla="*/ 11663 h 328322"/>
                      <a:gd name="connsiteX5" fmla="*/ 191241 w 257953"/>
                      <a:gd name="connsiteY5" fmla="*/ 35679 h 328322"/>
                      <a:gd name="connsiteX6" fmla="*/ 193020 w 257953"/>
                      <a:gd name="connsiteY6" fmla="*/ 36569 h 328322"/>
                      <a:gd name="connsiteX7" fmla="*/ 193020 w 257953"/>
                      <a:gd name="connsiteY7" fmla="*/ 38348 h 328322"/>
                      <a:gd name="connsiteX8" fmla="*/ 225042 w 257953"/>
                      <a:gd name="connsiteY8" fmla="*/ 200235 h 328322"/>
                      <a:gd name="connsiteX9" fmla="*/ 247279 w 257953"/>
                      <a:gd name="connsiteY9" fmla="*/ 209130 h 328322"/>
                      <a:gd name="connsiteX10" fmla="*/ 257953 w 257953"/>
                      <a:gd name="connsiteY10" fmla="*/ 209130 h 328322"/>
                      <a:gd name="connsiteX11" fmla="*/ 64044 w 257953"/>
                      <a:gd name="connsiteY11" fmla="*/ 328323 h 328322"/>
                      <a:gd name="connsiteX12" fmla="*/ 8005 w 257953"/>
                      <a:gd name="connsiteY12" fmla="*/ 244710 h 328322"/>
                      <a:gd name="connsiteX13" fmla="*/ 65822 w 257953"/>
                      <a:gd name="connsiteY13" fmla="*/ 321207 h 328322"/>
                      <a:gd name="connsiteX14" fmla="*/ 239274 w 257953"/>
                      <a:gd name="connsiteY14" fmla="*/ 214467 h 328322"/>
                      <a:gd name="connsiteX15" fmla="*/ 221484 w 257953"/>
                      <a:gd name="connsiteY15" fmla="*/ 204683 h 328322"/>
                      <a:gd name="connsiteX16" fmla="*/ 187683 w 257953"/>
                      <a:gd name="connsiteY16" fmla="*/ 40127 h 328322"/>
                      <a:gd name="connsiteX17" fmla="*/ 40917 w 257953"/>
                      <a:gd name="connsiteY17" fmla="*/ 17000 h 328322"/>
                      <a:gd name="connsiteX18" fmla="*/ 28464 w 257953"/>
                      <a:gd name="connsiteY18" fmla="*/ 121071 h 328322"/>
                      <a:gd name="connsiteX19" fmla="*/ 8005 w 257953"/>
                      <a:gd name="connsiteY19" fmla="*/ 244710 h 32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7953" h="328322">
                        <a:moveTo>
                          <a:pt x="64044" y="328323"/>
                        </a:moveTo>
                        <a:lnTo>
                          <a:pt x="0" y="243821"/>
                        </a:lnTo>
                        <a:lnTo>
                          <a:pt x="1779" y="242042"/>
                        </a:lnTo>
                        <a:cubicBezTo>
                          <a:pt x="1779" y="242042"/>
                          <a:pt x="42696" y="202015"/>
                          <a:pt x="23127" y="121960"/>
                        </a:cubicBezTo>
                        <a:cubicBezTo>
                          <a:pt x="9784" y="66811"/>
                          <a:pt x="14232" y="29453"/>
                          <a:pt x="37359" y="11663"/>
                        </a:cubicBezTo>
                        <a:cubicBezTo>
                          <a:pt x="84502" y="-23917"/>
                          <a:pt x="186794" y="33011"/>
                          <a:pt x="191241" y="35679"/>
                        </a:cubicBezTo>
                        <a:lnTo>
                          <a:pt x="193020" y="36569"/>
                        </a:lnTo>
                        <a:lnTo>
                          <a:pt x="193020" y="38348"/>
                        </a:lnTo>
                        <a:cubicBezTo>
                          <a:pt x="193020" y="39237"/>
                          <a:pt x="189462" y="164656"/>
                          <a:pt x="225042" y="200235"/>
                        </a:cubicBezTo>
                        <a:cubicBezTo>
                          <a:pt x="231268" y="206462"/>
                          <a:pt x="239274" y="210020"/>
                          <a:pt x="247279" y="209130"/>
                        </a:cubicBezTo>
                        <a:lnTo>
                          <a:pt x="257953" y="209130"/>
                        </a:lnTo>
                        <a:lnTo>
                          <a:pt x="64044" y="328323"/>
                        </a:lnTo>
                        <a:close/>
                        <a:moveTo>
                          <a:pt x="8005" y="244710"/>
                        </a:moveTo>
                        <a:lnTo>
                          <a:pt x="65822" y="321207"/>
                        </a:lnTo>
                        <a:lnTo>
                          <a:pt x="239274" y="214467"/>
                        </a:lnTo>
                        <a:cubicBezTo>
                          <a:pt x="233048" y="212689"/>
                          <a:pt x="226821" y="210020"/>
                          <a:pt x="221484" y="204683"/>
                        </a:cubicBezTo>
                        <a:cubicBezTo>
                          <a:pt x="185904" y="169103"/>
                          <a:pt x="187683" y="56138"/>
                          <a:pt x="187683" y="40127"/>
                        </a:cubicBezTo>
                        <a:cubicBezTo>
                          <a:pt x="174341" y="33011"/>
                          <a:pt x="81834" y="-14132"/>
                          <a:pt x="40917" y="17000"/>
                        </a:cubicBezTo>
                        <a:cubicBezTo>
                          <a:pt x="19569" y="33011"/>
                          <a:pt x="16011" y="67701"/>
                          <a:pt x="28464" y="121071"/>
                        </a:cubicBezTo>
                        <a:cubicBezTo>
                          <a:pt x="47143" y="195788"/>
                          <a:pt x="16011" y="235815"/>
                          <a:pt x="8005" y="24471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5" name="Graphic 5">
                  <a:extLst>
                    <a:ext uri="{FF2B5EF4-FFF2-40B4-BE49-F238E27FC236}">
                      <a16:creationId xmlns:a16="http://schemas.microsoft.com/office/drawing/2014/main" id="{2DF929C4-5DFC-ADD5-A622-83BDAD64F2A4}"/>
                    </a:ext>
                  </a:extLst>
                </p:cNvPr>
                <p:cNvGrpSpPr/>
                <p:nvPr/>
              </p:nvGrpSpPr>
              <p:grpSpPr>
                <a:xfrm>
                  <a:off x="6716866" y="2081110"/>
                  <a:ext cx="390216" cy="398799"/>
                  <a:chOff x="6716866" y="2081110"/>
                  <a:chExt cx="390216" cy="398799"/>
                </a:xfrm>
              </p:grpSpPr>
              <p:sp>
                <p:nvSpPr>
                  <p:cNvPr id="1151" name="Freeform: Shape 1150">
                    <a:extLst>
                      <a:ext uri="{FF2B5EF4-FFF2-40B4-BE49-F238E27FC236}">
                        <a16:creationId xmlns:a16="http://schemas.microsoft.com/office/drawing/2014/main" id="{75A22566-F2B4-0E21-D539-C9E5D40743B2}"/>
                      </a:ext>
                    </a:extLst>
                  </p:cNvPr>
                  <p:cNvSpPr/>
                  <p:nvPr/>
                </p:nvSpPr>
                <p:spPr>
                  <a:xfrm>
                    <a:off x="6720424" y="2083073"/>
                    <a:ext cx="383938" cy="393685"/>
                  </a:xfrm>
                  <a:custGeom>
                    <a:avLst/>
                    <a:gdLst>
                      <a:gd name="connsiteX0" fmla="*/ 0 w 383938"/>
                      <a:gd name="connsiteY0" fmla="*/ 57939 h 393685"/>
                      <a:gd name="connsiteX1" fmla="*/ 38248 w 383938"/>
                      <a:gd name="connsiteY1" fmla="*/ 300771 h 393685"/>
                      <a:gd name="connsiteX2" fmla="*/ 224153 w 383938"/>
                      <a:gd name="connsiteY2" fmla="*/ 388831 h 393685"/>
                      <a:gd name="connsiteX3" fmla="*/ 224153 w 383938"/>
                      <a:gd name="connsiteY3" fmla="*/ 388831 h 393685"/>
                      <a:gd name="connsiteX4" fmla="*/ 326444 w 383938"/>
                      <a:gd name="connsiteY4" fmla="*/ 228722 h 393685"/>
                      <a:gd name="connsiteX5" fmla="*/ 324665 w 383938"/>
                      <a:gd name="connsiteY5" fmla="*/ 222496 h 393685"/>
                      <a:gd name="connsiteX6" fmla="*/ 380703 w 383938"/>
                      <a:gd name="connsiteY6" fmla="*/ 120204 h 393685"/>
                      <a:gd name="connsiteX7" fmla="*/ 318439 w 383938"/>
                      <a:gd name="connsiteY7" fmla="*/ 87293 h 393685"/>
                      <a:gd name="connsiteX8" fmla="*/ 310433 w 383938"/>
                      <a:gd name="connsiteY8" fmla="*/ 54381 h 393685"/>
                      <a:gd name="connsiteX9" fmla="*/ 223263 w 383938"/>
                      <a:gd name="connsiteY9" fmla="*/ 1901 h 393685"/>
                      <a:gd name="connsiteX10" fmla="*/ 0 w 383938"/>
                      <a:gd name="connsiteY10" fmla="*/ 57939 h 39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938" h="393685">
                        <a:moveTo>
                          <a:pt x="0" y="57939"/>
                        </a:moveTo>
                        <a:lnTo>
                          <a:pt x="38248" y="300771"/>
                        </a:lnTo>
                        <a:cubicBezTo>
                          <a:pt x="56038" y="371041"/>
                          <a:pt x="150324" y="407510"/>
                          <a:pt x="224153" y="388831"/>
                        </a:cubicBezTo>
                        <a:lnTo>
                          <a:pt x="224153" y="388831"/>
                        </a:lnTo>
                        <a:cubicBezTo>
                          <a:pt x="297981" y="370152"/>
                          <a:pt x="343345" y="298992"/>
                          <a:pt x="326444" y="228722"/>
                        </a:cubicBezTo>
                        <a:lnTo>
                          <a:pt x="324665" y="222496"/>
                        </a:lnTo>
                        <a:cubicBezTo>
                          <a:pt x="324665" y="222496"/>
                          <a:pt x="400272" y="197590"/>
                          <a:pt x="380703" y="120204"/>
                        </a:cubicBezTo>
                        <a:cubicBezTo>
                          <a:pt x="361134" y="42818"/>
                          <a:pt x="318439" y="87293"/>
                          <a:pt x="318439" y="87293"/>
                        </a:cubicBezTo>
                        <a:lnTo>
                          <a:pt x="310433" y="54381"/>
                        </a:lnTo>
                        <a:cubicBezTo>
                          <a:pt x="300649" y="16133"/>
                          <a:pt x="262401" y="-6994"/>
                          <a:pt x="223263" y="1901"/>
                        </a:cubicBezTo>
                        <a:lnTo>
                          <a:pt x="0" y="5793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52" name="Freeform: Shape 1151">
                    <a:extLst>
                      <a:ext uri="{FF2B5EF4-FFF2-40B4-BE49-F238E27FC236}">
                        <a16:creationId xmlns:a16="http://schemas.microsoft.com/office/drawing/2014/main" id="{5AA5D923-108F-D6C3-C269-EB016248240E}"/>
                      </a:ext>
                    </a:extLst>
                  </p:cNvPr>
                  <p:cNvSpPr/>
                  <p:nvPr/>
                </p:nvSpPr>
                <p:spPr>
                  <a:xfrm>
                    <a:off x="6716866" y="2081110"/>
                    <a:ext cx="390216" cy="398799"/>
                  </a:xfrm>
                  <a:custGeom>
                    <a:avLst/>
                    <a:gdLst>
                      <a:gd name="connsiteX0" fmla="*/ 189462 w 390216"/>
                      <a:gd name="connsiteY0" fmla="*/ 398799 h 398799"/>
                      <a:gd name="connsiteX1" fmla="*/ 39138 w 390216"/>
                      <a:gd name="connsiteY1" fmla="*/ 303623 h 398799"/>
                      <a:gd name="connsiteX2" fmla="*/ 0 w 390216"/>
                      <a:gd name="connsiteY2" fmla="*/ 58123 h 398799"/>
                      <a:gd name="connsiteX3" fmla="*/ 225932 w 390216"/>
                      <a:gd name="connsiteY3" fmla="*/ 2085 h 398799"/>
                      <a:gd name="connsiteX4" fmla="*/ 281970 w 390216"/>
                      <a:gd name="connsiteY4" fmla="*/ 10090 h 398799"/>
                      <a:gd name="connsiteX5" fmla="*/ 315770 w 390216"/>
                      <a:gd name="connsiteY5" fmla="*/ 55454 h 398799"/>
                      <a:gd name="connsiteX6" fmla="*/ 322886 w 390216"/>
                      <a:gd name="connsiteY6" fmla="*/ 83918 h 398799"/>
                      <a:gd name="connsiteX7" fmla="*/ 354908 w 390216"/>
                      <a:gd name="connsiteY7" fmla="*/ 75023 h 398799"/>
                      <a:gd name="connsiteX8" fmla="*/ 386930 w 390216"/>
                      <a:gd name="connsiteY8" fmla="*/ 122166 h 398799"/>
                      <a:gd name="connsiteX9" fmla="*/ 331781 w 390216"/>
                      <a:gd name="connsiteY9" fmla="*/ 227127 h 398799"/>
                      <a:gd name="connsiteX10" fmla="*/ 332671 w 390216"/>
                      <a:gd name="connsiteY10" fmla="*/ 230685 h 398799"/>
                      <a:gd name="connsiteX11" fmla="*/ 228600 w 390216"/>
                      <a:gd name="connsiteY11" fmla="*/ 394352 h 398799"/>
                      <a:gd name="connsiteX12" fmla="*/ 189462 w 390216"/>
                      <a:gd name="connsiteY12" fmla="*/ 398799 h 398799"/>
                      <a:gd name="connsiteX13" fmla="*/ 7116 w 390216"/>
                      <a:gd name="connsiteY13" fmla="*/ 62570 h 398799"/>
                      <a:gd name="connsiteX14" fmla="*/ 45365 w 390216"/>
                      <a:gd name="connsiteY14" fmla="*/ 302734 h 398799"/>
                      <a:gd name="connsiteX15" fmla="*/ 227711 w 390216"/>
                      <a:gd name="connsiteY15" fmla="*/ 389015 h 398799"/>
                      <a:gd name="connsiteX16" fmla="*/ 327334 w 390216"/>
                      <a:gd name="connsiteY16" fmla="*/ 232464 h 398799"/>
                      <a:gd name="connsiteX17" fmla="*/ 325555 w 390216"/>
                      <a:gd name="connsiteY17" fmla="*/ 224458 h 398799"/>
                      <a:gd name="connsiteX18" fmla="*/ 328224 w 390216"/>
                      <a:gd name="connsiteY18" fmla="*/ 223569 h 398799"/>
                      <a:gd name="connsiteX19" fmla="*/ 382482 w 390216"/>
                      <a:gd name="connsiteY19" fmla="*/ 124835 h 398799"/>
                      <a:gd name="connsiteX20" fmla="*/ 354908 w 390216"/>
                      <a:gd name="connsiteY20" fmla="*/ 82139 h 398799"/>
                      <a:gd name="connsiteX21" fmla="*/ 324665 w 390216"/>
                      <a:gd name="connsiteY21" fmla="*/ 92813 h 398799"/>
                      <a:gd name="connsiteX22" fmla="*/ 321108 w 390216"/>
                      <a:gd name="connsiteY22" fmla="*/ 96371 h 398799"/>
                      <a:gd name="connsiteX23" fmla="*/ 311323 w 390216"/>
                      <a:gd name="connsiteY23" fmla="*/ 58123 h 398799"/>
                      <a:gd name="connsiteX24" fmla="*/ 280191 w 390216"/>
                      <a:gd name="connsiteY24" fmla="*/ 15427 h 398799"/>
                      <a:gd name="connsiteX25" fmla="*/ 228600 w 390216"/>
                      <a:gd name="connsiteY25" fmla="*/ 7422 h 398799"/>
                      <a:gd name="connsiteX26" fmla="*/ 7116 w 390216"/>
                      <a:gd name="connsiteY26" fmla="*/ 62570 h 39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216" h="398799">
                        <a:moveTo>
                          <a:pt x="189462" y="398799"/>
                        </a:moveTo>
                        <a:cubicBezTo>
                          <a:pt x="124529" y="398799"/>
                          <a:pt x="54259" y="364109"/>
                          <a:pt x="39138" y="303623"/>
                        </a:cubicBezTo>
                        <a:lnTo>
                          <a:pt x="0" y="58123"/>
                        </a:lnTo>
                        <a:lnTo>
                          <a:pt x="225932" y="2085"/>
                        </a:lnTo>
                        <a:cubicBezTo>
                          <a:pt x="245501" y="-2363"/>
                          <a:pt x="265069" y="306"/>
                          <a:pt x="281970" y="10090"/>
                        </a:cubicBezTo>
                        <a:cubicBezTo>
                          <a:pt x="298870" y="20764"/>
                          <a:pt x="311323" y="36775"/>
                          <a:pt x="315770" y="55454"/>
                        </a:cubicBezTo>
                        <a:lnTo>
                          <a:pt x="322886" y="83918"/>
                        </a:lnTo>
                        <a:cubicBezTo>
                          <a:pt x="329113" y="79471"/>
                          <a:pt x="341566" y="70576"/>
                          <a:pt x="354908" y="75023"/>
                        </a:cubicBezTo>
                        <a:cubicBezTo>
                          <a:pt x="369140" y="78581"/>
                          <a:pt x="379814" y="94592"/>
                          <a:pt x="386930" y="122166"/>
                        </a:cubicBezTo>
                        <a:cubicBezTo>
                          <a:pt x="404720" y="193326"/>
                          <a:pt x="345124" y="221790"/>
                          <a:pt x="331781" y="227127"/>
                        </a:cubicBezTo>
                        <a:lnTo>
                          <a:pt x="332671" y="230685"/>
                        </a:lnTo>
                        <a:cubicBezTo>
                          <a:pt x="350461" y="301844"/>
                          <a:pt x="304207" y="375672"/>
                          <a:pt x="228600" y="394352"/>
                        </a:cubicBezTo>
                        <a:cubicBezTo>
                          <a:pt x="216147" y="397910"/>
                          <a:pt x="202805" y="398799"/>
                          <a:pt x="189462" y="398799"/>
                        </a:cubicBezTo>
                        <a:close/>
                        <a:moveTo>
                          <a:pt x="7116" y="62570"/>
                        </a:moveTo>
                        <a:lnTo>
                          <a:pt x="45365" y="302734"/>
                        </a:lnTo>
                        <a:cubicBezTo>
                          <a:pt x="63154" y="372114"/>
                          <a:pt x="158330" y="405915"/>
                          <a:pt x="227711" y="389015"/>
                        </a:cubicBezTo>
                        <a:cubicBezTo>
                          <a:pt x="299760" y="371225"/>
                          <a:pt x="345124" y="300955"/>
                          <a:pt x="327334" y="232464"/>
                        </a:cubicBezTo>
                        <a:lnTo>
                          <a:pt x="325555" y="224458"/>
                        </a:lnTo>
                        <a:lnTo>
                          <a:pt x="328224" y="223569"/>
                        </a:lnTo>
                        <a:cubicBezTo>
                          <a:pt x="330892" y="222679"/>
                          <a:pt x="400272" y="198663"/>
                          <a:pt x="382482" y="124835"/>
                        </a:cubicBezTo>
                        <a:cubicBezTo>
                          <a:pt x="376256" y="99040"/>
                          <a:pt x="366472" y="84808"/>
                          <a:pt x="354908" y="82139"/>
                        </a:cubicBezTo>
                        <a:cubicBezTo>
                          <a:pt x="339787" y="77692"/>
                          <a:pt x="325555" y="92813"/>
                          <a:pt x="324665" y="92813"/>
                        </a:cubicBezTo>
                        <a:lnTo>
                          <a:pt x="321108" y="96371"/>
                        </a:lnTo>
                        <a:lnTo>
                          <a:pt x="311323" y="58123"/>
                        </a:lnTo>
                        <a:cubicBezTo>
                          <a:pt x="306875" y="40333"/>
                          <a:pt x="296201" y="25212"/>
                          <a:pt x="280191" y="15427"/>
                        </a:cubicBezTo>
                        <a:cubicBezTo>
                          <a:pt x="264180" y="5643"/>
                          <a:pt x="246390" y="2974"/>
                          <a:pt x="228600" y="7422"/>
                        </a:cubicBezTo>
                        <a:lnTo>
                          <a:pt x="7116" y="625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6" name="Graphic 5">
                  <a:extLst>
                    <a:ext uri="{FF2B5EF4-FFF2-40B4-BE49-F238E27FC236}">
                      <a16:creationId xmlns:a16="http://schemas.microsoft.com/office/drawing/2014/main" id="{98002FEE-7852-5101-E3FE-4229333F4E0D}"/>
                    </a:ext>
                  </a:extLst>
                </p:cNvPr>
                <p:cNvGrpSpPr/>
                <p:nvPr/>
              </p:nvGrpSpPr>
              <p:grpSpPr>
                <a:xfrm>
                  <a:off x="6830475" y="2502146"/>
                  <a:ext cx="100759" cy="166335"/>
                  <a:chOff x="6830475" y="2502146"/>
                  <a:chExt cx="100759" cy="166335"/>
                </a:xfrm>
              </p:grpSpPr>
              <p:sp>
                <p:nvSpPr>
                  <p:cNvPr id="1149" name="Freeform: Shape 1148">
                    <a:extLst>
                      <a:ext uri="{FF2B5EF4-FFF2-40B4-BE49-F238E27FC236}">
                        <a16:creationId xmlns:a16="http://schemas.microsoft.com/office/drawing/2014/main" id="{B43BFABF-38BA-1AB3-B87D-AFF34CEDDB72}"/>
                      </a:ext>
                    </a:extLst>
                  </p:cNvPr>
                  <p:cNvSpPr/>
                  <p:nvPr/>
                </p:nvSpPr>
                <p:spPr>
                  <a:xfrm>
                    <a:off x="6833144" y="2506594"/>
                    <a:ext cx="90085" cy="158330"/>
                  </a:xfrm>
                  <a:custGeom>
                    <a:avLst/>
                    <a:gdLst>
                      <a:gd name="connsiteX0" fmla="*/ 48279 w 90085"/>
                      <a:gd name="connsiteY0" fmla="*/ 0 h 158330"/>
                      <a:gd name="connsiteX1" fmla="*/ 90085 w 90085"/>
                      <a:gd name="connsiteY1" fmla="*/ 110297 h 158330"/>
                      <a:gd name="connsiteX2" fmla="*/ 27820 w 90085"/>
                      <a:gd name="connsiteY2" fmla="*/ 137872 h 158330"/>
                      <a:gd name="connsiteX3" fmla="*/ 2915 w 90085"/>
                      <a:gd name="connsiteY3" fmla="*/ 158330 h 158330"/>
                      <a:gd name="connsiteX4" fmla="*/ 3804 w 90085"/>
                      <a:gd name="connsiteY4" fmla="*/ 28464 h 158330"/>
                      <a:gd name="connsiteX5" fmla="*/ 48279 w 90085"/>
                      <a:gd name="connsiteY5" fmla="*/ 0 h 15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85" h="158330">
                        <a:moveTo>
                          <a:pt x="48279" y="0"/>
                        </a:moveTo>
                        <a:cubicBezTo>
                          <a:pt x="51837" y="56038"/>
                          <a:pt x="90085" y="110297"/>
                          <a:pt x="90085" y="110297"/>
                        </a:cubicBezTo>
                        <a:cubicBezTo>
                          <a:pt x="90085" y="110297"/>
                          <a:pt x="55395" y="96066"/>
                          <a:pt x="27820" y="137872"/>
                        </a:cubicBezTo>
                        <a:cubicBezTo>
                          <a:pt x="16257" y="155661"/>
                          <a:pt x="2915" y="158330"/>
                          <a:pt x="2915" y="158330"/>
                        </a:cubicBezTo>
                        <a:cubicBezTo>
                          <a:pt x="2915" y="158330"/>
                          <a:pt x="-4201" y="114745"/>
                          <a:pt x="3804" y="28464"/>
                        </a:cubicBezTo>
                        <a:lnTo>
                          <a:pt x="4827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50" name="Freeform: Shape 1149">
                    <a:extLst>
                      <a:ext uri="{FF2B5EF4-FFF2-40B4-BE49-F238E27FC236}">
                        <a16:creationId xmlns:a16="http://schemas.microsoft.com/office/drawing/2014/main" id="{CA628E98-E809-6168-359B-E38811385224}"/>
                      </a:ext>
                    </a:extLst>
                  </p:cNvPr>
                  <p:cNvSpPr/>
                  <p:nvPr/>
                </p:nvSpPr>
                <p:spPr>
                  <a:xfrm>
                    <a:off x="6830475" y="2502146"/>
                    <a:ext cx="100759" cy="166335"/>
                  </a:xfrm>
                  <a:custGeom>
                    <a:avLst/>
                    <a:gdLst>
                      <a:gd name="connsiteX0" fmla="*/ 3804 w 100759"/>
                      <a:gd name="connsiteY0" fmla="*/ 166336 h 166335"/>
                      <a:gd name="connsiteX1" fmla="*/ 2915 w 100759"/>
                      <a:gd name="connsiteY1" fmla="*/ 163667 h 166335"/>
                      <a:gd name="connsiteX2" fmla="*/ 3804 w 100759"/>
                      <a:gd name="connsiteY2" fmla="*/ 33801 h 166335"/>
                      <a:gd name="connsiteX3" fmla="*/ 3804 w 100759"/>
                      <a:gd name="connsiteY3" fmla="*/ 32022 h 166335"/>
                      <a:gd name="connsiteX4" fmla="*/ 53616 w 100759"/>
                      <a:gd name="connsiteY4" fmla="*/ 0 h 166335"/>
                      <a:gd name="connsiteX5" fmla="*/ 53616 w 100759"/>
                      <a:gd name="connsiteY5" fmla="*/ 4447 h 166335"/>
                      <a:gd name="connsiteX6" fmla="*/ 95422 w 100759"/>
                      <a:gd name="connsiteY6" fmla="*/ 113855 h 166335"/>
                      <a:gd name="connsiteX7" fmla="*/ 100759 w 100759"/>
                      <a:gd name="connsiteY7" fmla="*/ 121861 h 166335"/>
                      <a:gd name="connsiteX8" fmla="*/ 91864 w 100759"/>
                      <a:gd name="connsiteY8" fmla="*/ 118303 h 166335"/>
                      <a:gd name="connsiteX9" fmla="*/ 33157 w 100759"/>
                      <a:gd name="connsiteY9" fmla="*/ 144988 h 166335"/>
                      <a:gd name="connsiteX10" fmla="*/ 6473 w 100759"/>
                      <a:gd name="connsiteY10" fmla="*/ 166336 h 166335"/>
                      <a:gd name="connsiteX11" fmla="*/ 3804 w 100759"/>
                      <a:gd name="connsiteY11" fmla="*/ 166336 h 166335"/>
                      <a:gd name="connsiteX12" fmla="*/ 9141 w 100759"/>
                      <a:gd name="connsiteY12" fmla="*/ 34690 h 166335"/>
                      <a:gd name="connsiteX13" fmla="*/ 8252 w 100759"/>
                      <a:gd name="connsiteY13" fmla="*/ 158330 h 166335"/>
                      <a:gd name="connsiteX14" fmla="*/ 28710 w 100759"/>
                      <a:gd name="connsiteY14" fmla="*/ 140540 h 166335"/>
                      <a:gd name="connsiteX15" fmla="*/ 86527 w 100759"/>
                      <a:gd name="connsiteY15" fmla="*/ 110297 h 166335"/>
                      <a:gd name="connsiteX16" fmla="*/ 48279 w 100759"/>
                      <a:gd name="connsiteY16" fmla="*/ 8895 h 166335"/>
                      <a:gd name="connsiteX17" fmla="*/ 9141 w 100759"/>
                      <a:gd name="connsiteY17" fmla="*/ 34690 h 16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759" h="166335">
                        <a:moveTo>
                          <a:pt x="3804" y="166336"/>
                        </a:moveTo>
                        <a:lnTo>
                          <a:pt x="2915" y="163667"/>
                        </a:lnTo>
                        <a:cubicBezTo>
                          <a:pt x="2915" y="163667"/>
                          <a:pt x="-4201" y="118303"/>
                          <a:pt x="3804" y="33801"/>
                        </a:cubicBezTo>
                        <a:lnTo>
                          <a:pt x="3804" y="32022"/>
                        </a:lnTo>
                        <a:lnTo>
                          <a:pt x="53616" y="0"/>
                        </a:lnTo>
                        <a:lnTo>
                          <a:pt x="53616" y="4447"/>
                        </a:lnTo>
                        <a:cubicBezTo>
                          <a:pt x="56285" y="58707"/>
                          <a:pt x="94533" y="112966"/>
                          <a:pt x="95422" y="113855"/>
                        </a:cubicBezTo>
                        <a:lnTo>
                          <a:pt x="100759" y="121861"/>
                        </a:lnTo>
                        <a:lnTo>
                          <a:pt x="91864" y="118303"/>
                        </a:lnTo>
                        <a:cubicBezTo>
                          <a:pt x="90975" y="117413"/>
                          <a:pt x="58953" y="105850"/>
                          <a:pt x="33157" y="144988"/>
                        </a:cubicBezTo>
                        <a:cubicBezTo>
                          <a:pt x="20705" y="163667"/>
                          <a:pt x="6473" y="166336"/>
                          <a:pt x="6473" y="166336"/>
                        </a:cubicBezTo>
                        <a:lnTo>
                          <a:pt x="3804" y="166336"/>
                        </a:lnTo>
                        <a:close/>
                        <a:moveTo>
                          <a:pt x="9141" y="34690"/>
                        </a:moveTo>
                        <a:cubicBezTo>
                          <a:pt x="2915" y="104960"/>
                          <a:pt x="6473" y="146767"/>
                          <a:pt x="8252" y="158330"/>
                        </a:cubicBezTo>
                        <a:cubicBezTo>
                          <a:pt x="12699" y="156551"/>
                          <a:pt x="20705" y="152104"/>
                          <a:pt x="28710" y="140540"/>
                        </a:cubicBezTo>
                        <a:cubicBezTo>
                          <a:pt x="49168" y="109408"/>
                          <a:pt x="74964" y="108518"/>
                          <a:pt x="86527" y="110297"/>
                        </a:cubicBezTo>
                        <a:cubicBezTo>
                          <a:pt x="76743" y="95176"/>
                          <a:pt x="52726" y="53370"/>
                          <a:pt x="48279" y="8895"/>
                        </a:cubicBezTo>
                        <a:lnTo>
                          <a:pt x="9141" y="3469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7" name="Graphic 5">
                  <a:extLst>
                    <a:ext uri="{FF2B5EF4-FFF2-40B4-BE49-F238E27FC236}">
                      <a16:creationId xmlns:a16="http://schemas.microsoft.com/office/drawing/2014/main" id="{A5F33A17-EB8B-1C8B-2887-27841F7AD2A7}"/>
                    </a:ext>
                  </a:extLst>
                </p:cNvPr>
                <p:cNvGrpSpPr/>
                <p:nvPr/>
              </p:nvGrpSpPr>
              <p:grpSpPr>
                <a:xfrm>
                  <a:off x="6931663" y="2535695"/>
                  <a:ext cx="495095" cy="860393"/>
                  <a:chOff x="6931663" y="2535695"/>
                  <a:chExt cx="495095" cy="860393"/>
                </a:xfrm>
              </p:grpSpPr>
              <p:sp>
                <p:nvSpPr>
                  <p:cNvPr id="1147" name="Freeform: Shape 1146">
                    <a:extLst>
                      <a:ext uri="{FF2B5EF4-FFF2-40B4-BE49-F238E27FC236}">
                        <a16:creationId xmlns:a16="http://schemas.microsoft.com/office/drawing/2014/main" id="{5E4A5605-2F80-93C9-1B47-538E75F9312E}"/>
                      </a:ext>
                    </a:extLst>
                  </p:cNvPr>
                  <p:cNvSpPr/>
                  <p:nvPr/>
                </p:nvSpPr>
                <p:spPr>
                  <a:xfrm>
                    <a:off x="6934520" y="2537754"/>
                    <a:ext cx="489559" cy="854555"/>
                  </a:xfrm>
                  <a:custGeom>
                    <a:avLst/>
                    <a:gdLst>
                      <a:gd name="connsiteX0" fmla="*/ 272 w 489559"/>
                      <a:gd name="connsiteY0" fmla="*/ 756932 h 854555"/>
                      <a:gd name="connsiteX1" fmla="*/ 127470 w 489559"/>
                      <a:gd name="connsiteY1" fmla="*/ 450946 h 854555"/>
                      <a:gd name="connsiteX2" fmla="*/ 135475 w 489559"/>
                      <a:gd name="connsiteY2" fmla="*/ 426930 h 854555"/>
                      <a:gd name="connsiteX3" fmla="*/ 213751 w 489559"/>
                      <a:gd name="connsiteY3" fmla="*/ 83585 h 854555"/>
                      <a:gd name="connsiteX4" fmla="*/ 488605 w 489559"/>
                      <a:gd name="connsiteY4" fmla="*/ 157413 h 854555"/>
                      <a:gd name="connsiteX5" fmla="*/ 235099 w 489559"/>
                      <a:gd name="connsiteY5" fmla="*/ 834318 h 854555"/>
                      <a:gd name="connsiteX6" fmla="*/ 42968 w 489559"/>
                      <a:gd name="connsiteY6" fmla="*/ 824534 h 854555"/>
                      <a:gd name="connsiteX7" fmla="*/ 272 w 489559"/>
                      <a:gd name="connsiteY7" fmla="*/ 756932 h 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59" h="854555">
                        <a:moveTo>
                          <a:pt x="272" y="756932"/>
                        </a:moveTo>
                        <a:cubicBezTo>
                          <a:pt x="17173" y="684883"/>
                          <a:pt x="46526" y="627956"/>
                          <a:pt x="127470" y="450946"/>
                        </a:cubicBezTo>
                        <a:cubicBezTo>
                          <a:pt x="130139" y="442941"/>
                          <a:pt x="132807" y="434936"/>
                          <a:pt x="135475" y="426930"/>
                        </a:cubicBezTo>
                        <a:cubicBezTo>
                          <a:pt x="189734" y="283721"/>
                          <a:pt x="202187" y="109381"/>
                          <a:pt x="213751" y="83585"/>
                        </a:cubicBezTo>
                        <a:cubicBezTo>
                          <a:pt x="257336" y="-11591"/>
                          <a:pt x="472594" y="-68518"/>
                          <a:pt x="488605" y="157413"/>
                        </a:cubicBezTo>
                        <a:cubicBezTo>
                          <a:pt x="502836" y="363776"/>
                          <a:pt x="355181" y="748927"/>
                          <a:pt x="235099" y="834318"/>
                        </a:cubicBezTo>
                        <a:cubicBezTo>
                          <a:pt x="189734" y="866340"/>
                          <a:pt x="77658" y="858335"/>
                          <a:pt x="42968" y="824534"/>
                        </a:cubicBezTo>
                        <a:cubicBezTo>
                          <a:pt x="47415" y="818307"/>
                          <a:pt x="-4175" y="778280"/>
                          <a:pt x="272" y="756932"/>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48" name="Freeform: Shape 1147">
                    <a:extLst>
                      <a:ext uri="{FF2B5EF4-FFF2-40B4-BE49-F238E27FC236}">
                        <a16:creationId xmlns:a16="http://schemas.microsoft.com/office/drawing/2014/main" id="{948DC9C1-E961-2E3B-40EE-1E935ACD20CB}"/>
                      </a:ext>
                    </a:extLst>
                  </p:cNvPr>
                  <p:cNvSpPr/>
                  <p:nvPr/>
                </p:nvSpPr>
                <p:spPr>
                  <a:xfrm>
                    <a:off x="6931663" y="2535695"/>
                    <a:ext cx="495095" cy="860393"/>
                  </a:xfrm>
                  <a:custGeom>
                    <a:avLst/>
                    <a:gdLst>
                      <a:gd name="connsiteX0" fmla="*/ 152564 w 495095"/>
                      <a:gd name="connsiteY0" fmla="*/ 860393 h 860393"/>
                      <a:gd name="connsiteX1" fmla="*/ 44046 w 495095"/>
                      <a:gd name="connsiteY1" fmla="*/ 830150 h 860393"/>
                      <a:gd name="connsiteX2" fmla="*/ 42267 w 495095"/>
                      <a:gd name="connsiteY2" fmla="*/ 828371 h 860393"/>
                      <a:gd name="connsiteX3" fmla="*/ 43156 w 495095"/>
                      <a:gd name="connsiteY3" fmla="*/ 826592 h 860393"/>
                      <a:gd name="connsiteX4" fmla="*/ 28924 w 495095"/>
                      <a:gd name="connsiteY4" fmla="*/ 808802 h 860393"/>
                      <a:gd name="connsiteX5" fmla="*/ 460 w 495095"/>
                      <a:gd name="connsiteY5" fmla="*/ 758991 h 860393"/>
                      <a:gd name="connsiteX6" fmla="*/ 460 w 495095"/>
                      <a:gd name="connsiteY6" fmla="*/ 758991 h 860393"/>
                      <a:gd name="connsiteX7" fmla="*/ 86741 w 495095"/>
                      <a:gd name="connsiteY7" fmla="*/ 541954 h 860393"/>
                      <a:gd name="connsiteX8" fmla="*/ 127658 w 495095"/>
                      <a:gd name="connsiteY8" fmla="*/ 452115 h 860393"/>
                      <a:gd name="connsiteX9" fmla="*/ 135664 w 495095"/>
                      <a:gd name="connsiteY9" fmla="*/ 428988 h 860393"/>
                      <a:gd name="connsiteX10" fmla="*/ 200597 w 495095"/>
                      <a:gd name="connsiteY10" fmla="*/ 154135 h 860393"/>
                      <a:gd name="connsiteX11" fmla="*/ 213939 w 495095"/>
                      <a:gd name="connsiteY11" fmla="*/ 85644 h 860393"/>
                      <a:gd name="connsiteX12" fmla="*/ 383832 w 495095"/>
                      <a:gd name="connsiteY12" fmla="*/ 2031 h 860393"/>
                      <a:gd name="connsiteX13" fmla="*/ 494130 w 495095"/>
                      <a:gd name="connsiteY13" fmla="*/ 160361 h 860393"/>
                      <a:gd name="connsiteX14" fmla="*/ 238845 w 495095"/>
                      <a:gd name="connsiteY14" fmla="*/ 839935 h 860393"/>
                      <a:gd name="connsiteX15" fmla="*/ 152564 w 495095"/>
                      <a:gd name="connsiteY15" fmla="*/ 860393 h 860393"/>
                      <a:gd name="connsiteX16" fmla="*/ 49383 w 495095"/>
                      <a:gd name="connsiteY16" fmla="*/ 826592 h 860393"/>
                      <a:gd name="connsiteX17" fmla="*/ 237066 w 495095"/>
                      <a:gd name="connsiteY17" fmla="*/ 834598 h 860393"/>
                      <a:gd name="connsiteX18" fmla="*/ 489682 w 495095"/>
                      <a:gd name="connsiteY18" fmla="*/ 160361 h 860393"/>
                      <a:gd name="connsiteX19" fmla="*/ 384722 w 495095"/>
                      <a:gd name="connsiteY19" fmla="*/ 7368 h 860393"/>
                      <a:gd name="connsiteX20" fmla="*/ 221055 w 495095"/>
                      <a:gd name="connsiteY20" fmla="*/ 87423 h 860393"/>
                      <a:gd name="connsiteX21" fmla="*/ 207712 w 495095"/>
                      <a:gd name="connsiteY21" fmla="*/ 154135 h 860393"/>
                      <a:gd name="connsiteX22" fmla="*/ 142779 w 495095"/>
                      <a:gd name="connsiteY22" fmla="*/ 429878 h 860393"/>
                      <a:gd name="connsiteX23" fmla="*/ 134774 w 495095"/>
                      <a:gd name="connsiteY23" fmla="*/ 453005 h 860393"/>
                      <a:gd name="connsiteX24" fmla="*/ 93857 w 495095"/>
                      <a:gd name="connsiteY24" fmla="*/ 542844 h 860393"/>
                      <a:gd name="connsiteX25" fmla="*/ 7576 w 495095"/>
                      <a:gd name="connsiteY25" fmla="*/ 758991 h 860393"/>
                      <a:gd name="connsiteX26" fmla="*/ 7576 w 495095"/>
                      <a:gd name="connsiteY26" fmla="*/ 758991 h 860393"/>
                      <a:gd name="connsiteX27" fmla="*/ 35151 w 495095"/>
                      <a:gd name="connsiteY27" fmla="*/ 803465 h 860393"/>
                      <a:gd name="connsiteX28" fmla="*/ 49383 w 495095"/>
                      <a:gd name="connsiteY28" fmla="*/ 826592 h 86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5095" h="860393">
                        <a:moveTo>
                          <a:pt x="152564" y="860393"/>
                        </a:moveTo>
                        <a:cubicBezTo>
                          <a:pt x="109868" y="860393"/>
                          <a:pt x="65393" y="849719"/>
                          <a:pt x="44046" y="830150"/>
                        </a:cubicBezTo>
                        <a:lnTo>
                          <a:pt x="42267" y="828371"/>
                        </a:lnTo>
                        <a:lnTo>
                          <a:pt x="43156" y="826592"/>
                        </a:lnTo>
                        <a:cubicBezTo>
                          <a:pt x="43156" y="824813"/>
                          <a:pt x="35151" y="815918"/>
                          <a:pt x="28924" y="808802"/>
                        </a:cubicBezTo>
                        <a:cubicBezTo>
                          <a:pt x="14692" y="792792"/>
                          <a:pt x="-3098" y="773223"/>
                          <a:pt x="460" y="758991"/>
                        </a:cubicBezTo>
                        <a:lnTo>
                          <a:pt x="460" y="758991"/>
                        </a:lnTo>
                        <a:cubicBezTo>
                          <a:pt x="13803" y="700284"/>
                          <a:pt x="36929" y="650473"/>
                          <a:pt x="86741" y="541954"/>
                        </a:cubicBezTo>
                        <a:cubicBezTo>
                          <a:pt x="98305" y="516159"/>
                          <a:pt x="112536" y="485916"/>
                          <a:pt x="127658" y="452115"/>
                        </a:cubicBezTo>
                        <a:cubicBezTo>
                          <a:pt x="130326" y="444110"/>
                          <a:pt x="132995" y="436104"/>
                          <a:pt x="135664" y="428988"/>
                        </a:cubicBezTo>
                        <a:cubicBezTo>
                          <a:pt x="171243" y="333813"/>
                          <a:pt x="189033" y="225294"/>
                          <a:pt x="200597" y="154135"/>
                        </a:cubicBezTo>
                        <a:cubicBezTo>
                          <a:pt x="206823" y="118555"/>
                          <a:pt x="210381" y="94539"/>
                          <a:pt x="213939" y="85644"/>
                        </a:cubicBezTo>
                        <a:cubicBezTo>
                          <a:pt x="239735" y="29606"/>
                          <a:pt x="318899" y="-9532"/>
                          <a:pt x="383832" y="2031"/>
                        </a:cubicBezTo>
                        <a:cubicBezTo>
                          <a:pt x="421191" y="9147"/>
                          <a:pt x="485235" y="38500"/>
                          <a:pt x="494130" y="160361"/>
                        </a:cubicBezTo>
                        <a:cubicBezTo>
                          <a:pt x="508361" y="364945"/>
                          <a:pt x="362485" y="751875"/>
                          <a:pt x="238845" y="839935"/>
                        </a:cubicBezTo>
                        <a:cubicBezTo>
                          <a:pt x="220166" y="853277"/>
                          <a:pt x="186365" y="860393"/>
                          <a:pt x="152564" y="860393"/>
                        </a:cubicBezTo>
                        <a:close/>
                        <a:moveTo>
                          <a:pt x="49383" y="826592"/>
                        </a:moveTo>
                        <a:cubicBezTo>
                          <a:pt x="83183" y="856835"/>
                          <a:pt x="191702" y="866620"/>
                          <a:pt x="237066" y="834598"/>
                        </a:cubicBezTo>
                        <a:cubicBezTo>
                          <a:pt x="359816" y="747427"/>
                          <a:pt x="503914" y="363166"/>
                          <a:pt x="489682" y="160361"/>
                        </a:cubicBezTo>
                        <a:cubicBezTo>
                          <a:pt x="481677" y="42058"/>
                          <a:pt x="420302" y="13595"/>
                          <a:pt x="384722" y="7368"/>
                        </a:cubicBezTo>
                        <a:cubicBezTo>
                          <a:pt x="322457" y="-4195"/>
                          <a:pt x="245961" y="33163"/>
                          <a:pt x="221055" y="87423"/>
                        </a:cubicBezTo>
                        <a:cubicBezTo>
                          <a:pt x="217497" y="95428"/>
                          <a:pt x="213050" y="120334"/>
                          <a:pt x="207712" y="154135"/>
                        </a:cubicBezTo>
                        <a:cubicBezTo>
                          <a:pt x="196149" y="226184"/>
                          <a:pt x="178359" y="333813"/>
                          <a:pt x="142779" y="429878"/>
                        </a:cubicBezTo>
                        <a:cubicBezTo>
                          <a:pt x="140111" y="436994"/>
                          <a:pt x="137443" y="444999"/>
                          <a:pt x="134774" y="453005"/>
                        </a:cubicBezTo>
                        <a:cubicBezTo>
                          <a:pt x="118763" y="487695"/>
                          <a:pt x="105421" y="517048"/>
                          <a:pt x="93857" y="542844"/>
                        </a:cubicBezTo>
                        <a:cubicBezTo>
                          <a:pt x="44046" y="651362"/>
                          <a:pt x="21808" y="700284"/>
                          <a:pt x="7576" y="758991"/>
                        </a:cubicBezTo>
                        <a:lnTo>
                          <a:pt x="7576" y="758991"/>
                        </a:lnTo>
                        <a:cubicBezTo>
                          <a:pt x="4908" y="770554"/>
                          <a:pt x="22698" y="790123"/>
                          <a:pt x="35151" y="803465"/>
                        </a:cubicBezTo>
                        <a:cubicBezTo>
                          <a:pt x="44046" y="815918"/>
                          <a:pt x="48493" y="822145"/>
                          <a:pt x="49383" y="82659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8" name="Graphic 5">
                  <a:extLst>
                    <a:ext uri="{FF2B5EF4-FFF2-40B4-BE49-F238E27FC236}">
                      <a16:creationId xmlns:a16="http://schemas.microsoft.com/office/drawing/2014/main" id="{5C81358C-DDA1-C602-34A5-5F6D0F09F850}"/>
                    </a:ext>
                  </a:extLst>
                </p:cNvPr>
                <p:cNvGrpSpPr/>
                <p:nvPr/>
              </p:nvGrpSpPr>
              <p:grpSpPr>
                <a:xfrm>
                  <a:off x="6224054" y="3181292"/>
                  <a:ext cx="951429" cy="566145"/>
                  <a:chOff x="6224054" y="3181292"/>
                  <a:chExt cx="951429" cy="566145"/>
                </a:xfrm>
              </p:grpSpPr>
              <p:sp>
                <p:nvSpPr>
                  <p:cNvPr id="1145" name="Freeform: Shape 1144">
                    <a:extLst>
                      <a:ext uri="{FF2B5EF4-FFF2-40B4-BE49-F238E27FC236}">
                        <a16:creationId xmlns:a16="http://schemas.microsoft.com/office/drawing/2014/main" id="{C4101F92-8E56-BCEC-96AD-C86A1BCAB3F1}"/>
                      </a:ext>
                    </a:extLst>
                  </p:cNvPr>
                  <p:cNvSpPr/>
                  <p:nvPr/>
                </p:nvSpPr>
                <p:spPr>
                  <a:xfrm>
                    <a:off x="6226724" y="3184937"/>
                    <a:ext cx="944299" cy="560480"/>
                  </a:xfrm>
                  <a:custGeom>
                    <a:avLst/>
                    <a:gdLst>
                      <a:gd name="connsiteX0" fmla="*/ 807691 w 944299"/>
                      <a:gd name="connsiteY0" fmla="*/ 2120 h 560480"/>
                      <a:gd name="connsiteX1" fmla="*/ 189493 w 944299"/>
                      <a:gd name="connsiteY1" fmla="*/ 293874 h 560480"/>
                      <a:gd name="connsiteX2" fmla="*/ 187714 w 944299"/>
                      <a:gd name="connsiteY2" fmla="*/ 293874 h 560480"/>
                      <a:gd name="connsiteX3" fmla="*/ 184156 w 944299"/>
                      <a:gd name="connsiteY3" fmla="*/ 294763 h 560480"/>
                      <a:gd name="connsiteX4" fmla="*/ 184156 w 944299"/>
                      <a:gd name="connsiteY4" fmla="*/ 294763 h 560480"/>
                      <a:gd name="connsiteX5" fmla="*/ 51621 w 944299"/>
                      <a:gd name="connsiteY5" fmla="*/ 354359 h 560480"/>
                      <a:gd name="connsiteX6" fmla="*/ 18710 w 944299"/>
                      <a:gd name="connsiteY6" fmla="*/ 393497 h 560480"/>
                      <a:gd name="connsiteX7" fmla="*/ 17821 w 944299"/>
                      <a:gd name="connsiteY7" fmla="*/ 393497 h 560480"/>
                      <a:gd name="connsiteX8" fmla="*/ 31 w 944299"/>
                      <a:gd name="connsiteY8" fmla="*/ 535816 h 560480"/>
                      <a:gd name="connsiteX9" fmla="*/ 54290 w 944299"/>
                      <a:gd name="connsiteY9" fmla="*/ 462878 h 560480"/>
                      <a:gd name="connsiteX10" fmla="*/ 178819 w 944299"/>
                      <a:gd name="connsiteY10" fmla="*/ 473551 h 560480"/>
                      <a:gd name="connsiteX11" fmla="*/ 248199 w 944299"/>
                      <a:gd name="connsiteY11" fmla="*/ 392608 h 560480"/>
                      <a:gd name="connsiteX12" fmla="*/ 250868 w 944299"/>
                      <a:gd name="connsiteY12" fmla="*/ 391718 h 560480"/>
                      <a:gd name="connsiteX13" fmla="*/ 887746 w 944299"/>
                      <a:gd name="connsiteY13" fmla="*/ 223604 h 560480"/>
                      <a:gd name="connsiteX14" fmla="*/ 807691 w 944299"/>
                      <a:gd name="connsiteY14" fmla="*/ 2120 h 5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4299" h="560480">
                        <a:moveTo>
                          <a:pt x="807691" y="2120"/>
                        </a:moveTo>
                        <a:cubicBezTo>
                          <a:pt x="659146" y="38589"/>
                          <a:pt x="282890" y="286758"/>
                          <a:pt x="189493" y="293874"/>
                        </a:cubicBezTo>
                        <a:cubicBezTo>
                          <a:pt x="188604" y="293874"/>
                          <a:pt x="187714" y="293874"/>
                          <a:pt x="187714" y="293874"/>
                        </a:cubicBezTo>
                        <a:cubicBezTo>
                          <a:pt x="186825" y="293874"/>
                          <a:pt x="185045" y="293874"/>
                          <a:pt x="184156" y="294763"/>
                        </a:cubicBezTo>
                        <a:cubicBezTo>
                          <a:pt x="184156" y="294763"/>
                          <a:pt x="184156" y="294763"/>
                          <a:pt x="184156" y="294763"/>
                        </a:cubicBezTo>
                        <a:cubicBezTo>
                          <a:pt x="153024" y="300100"/>
                          <a:pt x="111218" y="323227"/>
                          <a:pt x="51621" y="354359"/>
                        </a:cubicBezTo>
                        <a:cubicBezTo>
                          <a:pt x="31163" y="365033"/>
                          <a:pt x="21378" y="378376"/>
                          <a:pt x="18710" y="393497"/>
                        </a:cubicBezTo>
                        <a:lnTo>
                          <a:pt x="17821" y="393497"/>
                        </a:lnTo>
                        <a:cubicBezTo>
                          <a:pt x="17821" y="393497"/>
                          <a:pt x="-859" y="497568"/>
                          <a:pt x="31" y="535816"/>
                        </a:cubicBezTo>
                        <a:cubicBezTo>
                          <a:pt x="920" y="570507"/>
                          <a:pt x="47174" y="585628"/>
                          <a:pt x="54290" y="462878"/>
                        </a:cubicBezTo>
                        <a:cubicBezTo>
                          <a:pt x="91649" y="494010"/>
                          <a:pt x="148576" y="509131"/>
                          <a:pt x="178819" y="473551"/>
                        </a:cubicBezTo>
                        <a:cubicBezTo>
                          <a:pt x="210841" y="436193"/>
                          <a:pt x="235747" y="413956"/>
                          <a:pt x="248199" y="392608"/>
                        </a:cubicBezTo>
                        <a:cubicBezTo>
                          <a:pt x="249089" y="392608"/>
                          <a:pt x="249978" y="391718"/>
                          <a:pt x="250868" y="391718"/>
                        </a:cubicBezTo>
                        <a:cubicBezTo>
                          <a:pt x="338039" y="333011"/>
                          <a:pt x="743648" y="274305"/>
                          <a:pt x="887746" y="223604"/>
                        </a:cubicBezTo>
                        <a:cubicBezTo>
                          <a:pt x="1011386" y="179129"/>
                          <a:pt x="908204" y="-22786"/>
                          <a:pt x="807691" y="212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46" name="Freeform: Shape 1145">
                    <a:extLst>
                      <a:ext uri="{FF2B5EF4-FFF2-40B4-BE49-F238E27FC236}">
                        <a16:creationId xmlns:a16="http://schemas.microsoft.com/office/drawing/2014/main" id="{DE369AE5-9E73-7767-F54B-5CFF96EC3DDC}"/>
                      </a:ext>
                    </a:extLst>
                  </p:cNvPr>
                  <p:cNvSpPr/>
                  <p:nvPr/>
                </p:nvSpPr>
                <p:spPr>
                  <a:xfrm>
                    <a:off x="6224054" y="3181292"/>
                    <a:ext cx="951429" cy="566145"/>
                  </a:xfrm>
                  <a:custGeom>
                    <a:avLst/>
                    <a:gdLst>
                      <a:gd name="connsiteX0" fmla="*/ 20491 w 951429"/>
                      <a:gd name="connsiteY0" fmla="*/ 566146 h 566145"/>
                      <a:gd name="connsiteX1" fmla="*/ 20491 w 951429"/>
                      <a:gd name="connsiteY1" fmla="*/ 566146 h 566145"/>
                      <a:gd name="connsiteX2" fmla="*/ 32 w 951429"/>
                      <a:gd name="connsiteY2" fmla="*/ 538572 h 566145"/>
                      <a:gd name="connsiteX3" fmla="*/ 17822 w 951429"/>
                      <a:gd name="connsiteY3" fmla="*/ 395363 h 566145"/>
                      <a:gd name="connsiteX4" fmla="*/ 18711 w 951429"/>
                      <a:gd name="connsiteY4" fmla="*/ 391805 h 566145"/>
                      <a:gd name="connsiteX5" fmla="*/ 19601 w 951429"/>
                      <a:gd name="connsiteY5" fmla="*/ 391805 h 566145"/>
                      <a:gd name="connsiteX6" fmla="*/ 53402 w 951429"/>
                      <a:gd name="connsiteY6" fmla="*/ 354446 h 566145"/>
                      <a:gd name="connsiteX7" fmla="*/ 74749 w 951429"/>
                      <a:gd name="connsiteY7" fmla="*/ 342883 h 566145"/>
                      <a:gd name="connsiteX8" fmla="*/ 186826 w 951429"/>
                      <a:gd name="connsiteY8" fmla="*/ 294850 h 566145"/>
                      <a:gd name="connsiteX9" fmla="*/ 190384 w 951429"/>
                      <a:gd name="connsiteY9" fmla="*/ 293961 h 566145"/>
                      <a:gd name="connsiteX10" fmla="*/ 191274 w 951429"/>
                      <a:gd name="connsiteY10" fmla="*/ 293961 h 566145"/>
                      <a:gd name="connsiteX11" fmla="*/ 193052 w 951429"/>
                      <a:gd name="connsiteY11" fmla="*/ 293961 h 566145"/>
                      <a:gd name="connsiteX12" fmla="*/ 480359 w 951429"/>
                      <a:gd name="connsiteY12" fmla="*/ 159647 h 566145"/>
                      <a:gd name="connsiteX13" fmla="*/ 811251 w 951429"/>
                      <a:gd name="connsiteY13" fmla="*/ 2207 h 566145"/>
                      <a:gd name="connsiteX14" fmla="*/ 811251 w 951429"/>
                      <a:gd name="connsiteY14" fmla="*/ 2207 h 566145"/>
                      <a:gd name="connsiteX15" fmla="*/ 945564 w 951429"/>
                      <a:gd name="connsiteY15" fmla="*/ 106278 h 566145"/>
                      <a:gd name="connsiteX16" fmla="*/ 893084 w 951429"/>
                      <a:gd name="connsiteY16" fmla="*/ 227249 h 566145"/>
                      <a:gd name="connsiteX17" fmla="*/ 619120 w 951429"/>
                      <a:gd name="connsiteY17" fmla="*/ 294850 h 566145"/>
                      <a:gd name="connsiteX18" fmla="*/ 257096 w 951429"/>
                      <a:gd name="connsiteY18" fmla="*/ 395363 h 566145"/>
                      <a:gd name="connsiteX19" fmla="*/ 255317 w 951429"/>
                      <a:gd name="connsiteY19" fmla="*/ 396253 h 566145"/>
                      <a:gd name="connsiteX20" fmla="*/ 217958 w 951429"/>
                      <a:gd name="connsiteY20" fmla="*/ 440727 h 566145"/>
                      <a:gd name="connsiteX21" fmla="*/ 185047 w 951429"/>
                      <a:gd name="connsiteY21" fmla="*/ 477197 h 566145"/>
                      <a:gd name="connsiteX22" fmla="*/ 60518 w 951429"/>
                      <a:gd name="connsiteY22" fmla="*/ 470970 h 566145"/>
                      <a:gd name="connsiteX23" fmla="*/ 20491 w 951429"/>
                      <a:gd name="connsiteY23" fmla="*/ 566146 h 566145"/>
                      <a:gd name="connsiteX24" fmla="*/ 22270 w 951429"/>
                      <a:gd name="connsiteY24" fmla="*/ 400700 h 566145"/>
                      <a:gd name="connsiteX25" fmla="*/ 5369 w 951429"/>
                      <a:gd name="connsiteY25" fmla="*/ 539461 h 566145"/>
                      <a:gd name="connsiteX26" fmla="*/ 19601 w 951429"/>
                      <a:gd name="connsiteY26" fmla="*/ 560809 h 566145"/>
                      <a:gd name="connsiteX27" fmla="*/ 19601 w 951429"/>
                      <a:gd name="connsiteY27" fmla="*/ 560809 h 566145"/>
                      <a:gd name="connsiteX28" fmla="*/ 53402 w 951429"/>
                      <a:gd name="connsiteY28" fmla="*/ 466523 h 566145"/>
                      <a:gd name="connsiteX29" fmla="*/ 53402 w 951429"/>
                      <a:gd name="connsiteY29" fmla="*/ 461186 h 566145"/>
                      <a:gd name="connsiteX30" fmla="*/ 57849 w 951429"/>
                      <a:gd name="connsiteY30" fmla="*/ 464744 h 566145"/>
                      <a:gd name="connsiteX31" fmla="*/ 178820 w 951429"/>
                      <a:gd name="connsiteY31" fmla="*/ 475418 h 566145"/>
                      <a:gd name="connsiteX32" fmla="*/ 211732 w 951429"/>
                      <a:gd name="connsiteY32" fmla="*/ 438948 h 566145"/>
                      <a:gd name="connsiteX33" fmla="*/ 248201 w 951429"/>
                      <a:gd name="connsiteY33" fmla="*/ 394474 h 566145"/>
                      <a:gd name="connsiteX34" fmla="*/ 248201 w 951429"/>
                      <a:gd name="connsiteY34" fmla="*/ 393584 h 566145"/>
                      <a:gd name="connsiteX35" fmla="*/ 249091 w 951429"/>
                      <a:gd name="connsiteY35" fmla="*/ 393584 h 566145"/>
                      <a:gd name="connsiteX36" fmla="*/ 250869 w 951429"/>
                      <a:gd name="connsiteY36" fmla="*/ 392695 h 566145"/>
                      <a:gd name="connsiteX37" fmla="*/ 615562 w 951429"/>
                      <a:gd name="connsiteY37" fmla="*/ 291292 h 566145"/>
                      <a:gd name="connsiteX38" fmla="*/ 888637 w 951429"/>
                      <a:gd name="connsiteY38" fmla="*/ 224580 h 566145"/>
                      <a:gd name="connsiteX39" fmla="*/ 937559 w 951429"/>
                      <a:gd name="connsiteY39" fmla="*/ 110725 h 566145"/>
                      <a:gd name="connsiteX40" fmla="*/ 810361 w 951429"/>
                      <a:gd name="connsiteY40" fmla="*/ 10212 h 566145"/>
                      <a:gd name="connsiteX41" fmla="*/ 480359 w 951429"/>
                      <a:gd name="connsiteY41" fmla="*/ 166763 h 566145"/>
                      <a:gd name="connsiteX42" fmla="*/ 191274 w 951429"/>
                      <a:gd name="connsiteY42" fmla="*/ 301966 h 566145"/>
                      <a:gd name="connsiteX43" fmla="*/ 190384 w 951429"/>
                      <a:gd name="connsiteY43" fmla="*/ 301966 h 566145"/>
                      <a:gd name="connsiteX44" fmla="*/ 189494 w 951429"/>
                      <a:gd name="connsiteY44" fmla="*/ 301966 h 566145"/>
                      <a:gd name="connsiteX45" fmla="*/ 185936 w 951429"/>
                      <a:gd name="connsiteY45" fmla="*/ 302856 h 566145"/>
                      <a:gd name="connsiteX46" fmla="*/ 75639 w 951429"/>
                      <a:gd name="connsiteY46" fmla="*/ 350889 h 566145"/>
                      <a:gd name="connsiteX47" fmla="*/ 54291 w 951429"/>
                      <a:gd name="connsiteY47" fmla="*/ 362452 h 566145"/>
                      <a:gd name="connsiteX48" fmla="*/ 23159 w 951429"/>
                      <a:gd name="connsiteY48" fmla="*/ 398921 h 566145"/>
                      <a:gd name="connsiteX49" fmla="*/ 22270 w 951429"/>
                      <a:gd name="connsiteY49" fmla="*/ 400700 h 566145"/>
                      <a:gd name="connsiteX50" fmla="*/ 22270 w 951429"/>
                      <a:gd name="connsiteY50" fmla="*/ 400700 h 56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51429" h="566145">
                        <a:moveTo>
                          <a:pt x="20491" y="566146"/>
                        </a:moveTo>
                        <a:cubicBezTo>
                          <a:pt x="20491" y="566146"/>
                          <a:pt x="20491" y="566146"/>
                          <a:pt x="20491" y="566146"/>
                        </a:cubicBezTo>
                        <a:cubicBezTo>
                          <a:pt x="8927" y="566146"/>
                          <a:pt x="922" y="554583"/>
                          <a:pt x="32" y="538572"/>
                        </a:cubicBezTo>
                        <a:cubicBezTo>
                          <a:pt x="-858" y="500323"/>
                          <a:pt x="16932" y="399811"/>
                          <a:pt x="17822" y="395363"/>
                        </a:cubicBezTo>
                        <a:lnTo>
                          <a:pt x="18711" y="391805"/>
                        </a:lnTo>
                        <a:lnTo>
                          <a:pt x="19601" y="391805"/>
                        </a:lnTo>
                        <a:cubicBezTo>
                          <a:pt x="23159" y="376684"/>
                          <a:pt x="34722" y="364231"/>
                          <a:pt x="53402" y="354446"/>
                        </a:cubicBezTo>
                        <a:cubicBezTo>
                          <a:pt x="60518" y="350889"/>
                          <a:pt x="67634" y="346441"/>
                          <a:pt x="74749" y="342883"/>
                        </a:cubicBezTo>
                        <a:cubicBezTo>
                          <a:pt x="123672" y="317088"/>
                          <a:pt x="158362" y="299298"/>
                          <a:pt x="186826" y="294850"/>
                        </a:cubicBezTo>
                        <a:cubicBezTo>
                          <a:pt x="188605" y="294850"/>
                          <a:pt x="189494" y="294850"/>
                          <a:pt x="190384" y="293961"/>
                        </a:cubicBezTo>
                        <a:lnTo>
                          <a:pt x="191274" y="293961"/>
                        </a:lnTo>
                        <a:cubicBezTo>
                          <a:pt x="192163" y="293961"/>
                          <a:pt x="192163" y="293961"/>
                          <a:pt x="193052" y="293961"/>
                        </a:cubicBezTo>
                        <a:cubicBezTo>
                          <a:pt x="239306" y="290403"/>
                          <a:pt x="355830" y="226359"/>
                          <a:pt x="480359" y="159647"/>
                        </a:cubicBezTo>
                        <a:cubicBezTo>
                          <a:pt x="606667" y="91156"/>
                          <a:pt x="736533" y="20886"/>
                          <a:pt x="811251" y="2207"/>
                        </a:cubicBezTo>
                        <a:lnTo>
                          <a:pt x="811251" y="2207"/>
                        </a:lnTo>
                        <a:cubicBezTo>
                          <a:pt x="868178" y="-12025"/>
                          <a:pt x="926885" y="44903"/>
                          <a:pt x="945564" y="106278"/>
                        </a:cubicBezTo>
                        <a:cubicBezTo>
                          <a:pt x="958907" y="150752"/>
                          <a:pt x="952680" y="206790"/>
                          <a:pt x="893084" y="227249"/>
                        </a:cubicBezTo>
                        <a:cubicBezTo>
                          <a:pt x="832599" y="248597"/>
                          <a:pt x="728528" y="270834"/>
                          <a:pt x="619120" y="294850"/>
                        </a:cubicBezTo>
                        <a:cubicBezTo>
                          <a:pt x="466127" y="327762"/>
                          <a:pt x="306908" y="361562"/>
                          <a:pt x="257096" y="395363"/>
                        </a:cubicBezTo>
                        <a:cubicBezTo>
                          <a:pt x="256206" y="395363"/>
                          <a:pt x="256206" y="396253"/>
                          <a:pt x="255317" y="396253"/>
                        </a:cubicBezTo>
                        <a:cubicBezTo>
                          <a:pt x="247312" y="409595"/>
                          <a:pt x="234858" y="422938"/>
                          <a:pt x="217958" y="440727"/>
                        </a:cubicBezTo>
                        <a:cubicBezTo>
                          <a:pt x="208174" y="451401"/>
                          <a:pt x="197500" y="462965"/>
                          <a:pt x="185047" y="477197"/>
                        </a:cubicBezTo>
                        <a:cubicBezTo>
                          <a:pt x="154804" y="512776"/>
                          <a:pt x="99655" y="500323"/>
                          <a:pt x="60518" y="470970"/>
                        </a:cubicBezTo>
                        <a:cubicBezTo>
                          <a:pt x="53402" y="559030"/>
                          <a:pt x="28496" y="566146"/>
                          <a:pt x="20491" y="566146"/>
                        </a:cubicBezTo>
                        <a:close/>
                        <a:moveTo>
                          <a:pt x="22270" y="400700"/>
                        </a:moveTo>
                        <a:cubicBezTo>
                          <a:pt x="18711" y="419379"/>
                          <a:pt x="4480" y="505660"/>
                          <a:pt x="5369" y="539461"/>
                        </a:cubicBezTo>
                        <a:cubicBezTo>
                          <a:pt x="5369" y="551914"/>
                          <a:pt x="12485" y="560809"/>
                          <a:pt x="19601" y="560809"/>
                        </a:cubicBezTo>
                        <a:cubicBezTo>
                          <a:pt x="19601" y="560809"/>
                          <a:pt x="19601" y="560809"/>
                          <a:pt x="19601" y="560809"/>
                        </a:cubicBezTo>
                        <a:cubicBezTo>
                          <a:pt x="32943" y="560809"/>
                          <a:pt x="48954" y="535903"/>
                          <a:pt x="53402" y="466523"/>
                        </a:cubicBezTo>
                        <a:lnTo>
                          <a:pt x="53402" y="461186"/>
                        </a:lnTo>
                        <a:lnTo>
                          <a:pt x="57849" y="464744"/>
                        </a:lnTo>
                        <a:cubicBezTo>
                          <a:pt x="94318" y="494986"/>
                          <a:pt x="149467" y="509218"/>
                          <a:pt x="178820" y="475418"/>
                        </a:cubicBezTo>
                        <a:cubicBezTo>
                          <a:pt x="190384" y="461186"/>
                          <a:pt x="201947" y="449622"/>
                          <a:pt x="211732" y="438948"/>
                        </a:cubicBezTo>
                        <a:cubicBezTo>
                          <a:pt x="227743" y="421159"/>
                          <a:pt x="241085" y="407816"/>
                          <a:pt x="248201" y="394474"/>
                        </a:cubicBezTo>
                        <a:lnTo>
                          <a:pt x="248201" y="393584"/>
                        </a:lnTo>
                        <a:lnTo>
                          <a:pt x="249091" y="393584"/>
                        </a:lnTo>
                        <a:cubicBezTo>
                          <a:pt x="249980" y="392695"/>
                          <a:pt x="250869" y="392695"/>
                          <a:pt x="250869" y="392695"/>
                        </a:cubicBezTo>
                        <a:cubicBezTo>
                          <a:pt x="302460" y="358004"/>
                          <a:pt x="461679" y="324204"/>
                          <a:pt x="615562" y="291292"/>
                        </a:cubicBezTo>
                        <a:cubicBezTo>
                          <a:pt x="724970" y="268165"/>
                          <a:pt x="829040" y="245928"/>
                          <a:pt x="888637" y="224580"/>
                        </a:cubicBezTo>
                        <a:cubicBezTo>
                          <a:pt x="935780" y="207680"/>
                          <a:pt x="953570" y="164984"/>
                          <a:pt x="937559" y="110725"/>
                        </a:cubicBezTo>
                        <a:cubicBezTo>
                          <a:pt x="919769" y="51129"/>
                          <a:pt x="864620" y="-3130"/>
                          <a:pt x="810361" y="10212"/>
                        </a:cubicBezTo>
                        <a:cubicBezTo>
                          <a:pt x="736533" y="28892"/>
                          <a:pt x="606667" y="99162"/>
                          <a:pt x="480359" y="166763"/>
                        </a:cubicBezTo>
                        <a:cubicBezTo>
                          <a:pt x="355830" y="234365"/>
                          <a:pt x="238417" y="297519"/>
                          <a:pt x="191274" y="301966"/>
                        </a:cubicBezTo>
                        <a:cubicBezTo>
                          <a:pt x="191274" y="301966"/>
                          <a:pt x="190384" y="301966"/>
                          <a:pt x="190384" y="301966"/>
                        </a:cubicBezTo>
                        <a:lnTo>
                          <a:pt x="189494" y="301966"/>
                        </a:lnTo>
                        <a:cubicBezTo>
                          <a:pt x="188605" y="301966"/>
                          <a:pt x="187715" y="301966"/>
                          <a:pt x="185936" y="302856"/>
                        </a:cubicBezTo>
                        <a:cubicBezTo>
                          <a:pt x="158362" y="307303"/>
                          <a:pt x="123672" y="325983"/>
                          <a:pt x="75639" y="350889"/>
                        </a:cubicBezTo>
                        <a:cubicBezTo>
                          <a:pt x="68523" y="354446"/>
                          <a:pt x="61407" y="358004"/>
                          <a:pt x="54291" y="362452"/>
                        </a:cubicBezTo>
                        <a:cubicBezTo>
                          <a:pt x="36501" y="372236"/>
                          <a:pt x="25827" y="383800"/>
                          <a:pt x="23159" y="398921"/>
                        </a:cubicBezTo>
                        <a:lnTo>
                          <a:pt x="22270" y="400700"/>
                        </a:lnTo>
                        <a:lnTo>
                          <a:pt x="22270" y="40070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139" name="Graphic 5">
                  <a:extLst>
                    <a:ext uri="{FF2B5EF4-FFF2-40B4-BE49-F238E27FC236}">
                      <a16:creationId xmlns:a16="http://schemas.microsoft.com/office/drawing/2014/main" id="{A66B0F61-BB82-C6CD-20FD-304EA8489528}"/>
                    </a:ext>
                  </a:extLst>
                </p:cNvPr>
                <p:cNvGrpSpPr/>
                <p:nvPr/>
              </p:nvGrpSpPr>
              <p:grpSpPr>
                <a:xfrm>
                  <a:off x="6903660" y="2468346"/>
                  <a:ext cx="219832" cy="204583"/>
                  <a:chOff x="6903660" y="2468346"/>
                  <a:chExt cx="219832" cy="204583"/>
                </a:xfrm>
              </p:grpSpPr>
              <p:sp>
                <p:nvSpPr>
                  <p:cNvPr id="1143" name="Freeform: Shape 1142">
                    <a:extLst>
                      <a:ext uri="{FF2B5EF4-FFF2-40B4-BE49-F238E27FC236}">
                        <a16:creationId xmlns:a16="http://schemas.microsoft.com/office/drawing/2014/main" id="{59BC534D-7E3A-834D-DD73-18513EABE861}"/>
                      </a:ext>
                    </a:extLst>
                  </p:cNvPr>
                  <p:cNvSpPr/>
                  <p:nvPr/>
                </p:nvSpPr>
                <p:spPr>
                  <a:xfrm>
                    <a:off x="6923229" y="2471014"/>
                    <a:ext cx="199320" cy="198357"/>
                  </a:xfrm>
                  <a:custGeom>
                    <a:avLst/>
                    <a:gdLst>
                      <a:gd name="connsiteX0" fmla="*/ 144098 w 199320"/>
                      <a:gd name="connsiteY0" fmla="*/ 0 h 198357"/>
                      <a:gd name="connsiteX1" fmla="*/ 0 w 199320"/>
                      <a:gd name="connsiteY1" fmla="*/ 145877 h 198357"/>
                      <a:gd name="connsiteX2" fmla="*/ 84502 w 199320"/>
                      <a:gd name="connsiteY2" fmla="*/ 176120 h 198357"/>
                      <a:gd name="connsiteX3" fmla="*/ 130756 w 199320"/>
                      <a:gd name="connsiteY3" fmla="*/ 198357 h 198357"/>
                      <a:gd name="connsiteX4" fmla="*/ 199247 w 199320"/>
                      <a:gd name="connsiteY4" fmla="*/ 32911 h 198357"/>
                      <a:gd name="connsiteX5" fmla="*/ 144098 w 199320"/>
                      <a:gd name="connsiteY5" fmla="*/ 0 h 19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320" h="198357">
                        <a:moveTo>
                          <a:pt x="144098" y="0"/>
                        </a:moveTo>
                        <a:cubicBezTo>
                          <a:pt x="118303" y="58707"/>
                          <a:pt x="0" y="145877"/>
                          <a:pt x="0" y="145877"/>
                        </a:cubicBezTo>
                        <a:cubicBezTo>
                          <a:pt x="0" y="145877"/>
                          <a:pt x="38248" y="130756"/>
                          <a:pt x="84502" y="176120"/>
                        </a:cubicBezTo>
                        <a:cubicBezTo>
                          <a:pt x="104071" y="194799"/>
                          <a:pt x="130756" y="198357"/>
                          <a:pt x="130756" y="198357"/>
                        </a:cubicBezTo>
                        <a:cubicBezTo>
                          <a:pt x="130756" y="198357"/>
                          <a:pt x="201915" y="121861"/>
                          <a:pt x="199247" y="32911"/>
                        </a:cubicBezTo>
                        <a:lnTo>
                          <a:pt x="144098"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44" name="Freeform: Shape 1143">
                    <a:extLst>
                      <a:ext uri="{FF2B5EF4-FFF2-40B4-BE49-F238E27FC236}">
                        <a16:creationId xmlns:a16="http://schemas.microsoft.com/office/drawing/2014/main" id="{DB9DE4B6-9E3E-1C36-F97B-ABEF9BA56D42}"/>
                      </a:ext>
                    </a:extLst>
                  </p:cNvPr>
                  <p:cNvSpPr/>
                  <p:nvPr/>
                </p:nvSpPr>
                <p:spPr>
                  <a:xfrm>
                    <a:off x="6903660" y="2468346"/>
                    <a:ext cx="219832" cy="204583"/>
                  </a:xfrm>
                  <a:custGeom>
                    <a:avLst/>
                    <a:gdLst>
                      <a:gd name="connsiteX0" fmla="*/ 151214 w 219832"/>
                      <a:gd name="connsiteY0" fmla="*/ 204584 h 204583"/>
                      <a:gd name="connsiteX1" fmla="*/ 149435 w 219832"/>
                      <a:gd name="connsiteY1" fmla="*/ 204584 h 204583"/>
                      <a:gd name="connsiteX2" fmla="*/ 101403 w 219832"/>
                      <a:gd name="connsiteY2" fmla="*/ 181457 h 204583"/>
                      <a:gd name="connsiteX3" fmla="*/ 19569 w 219832"/>
                      <a:gd name="connsiteY3" fmla="*/ 152104 h 204583"/>
                      <a:gd name="connsiteX4" fmla="*/ 0 w 219832"/>
                      <a:gd name="connsiteY4" fmla="*/ 160109 h 204583"/>
                      <a:gd name="connsiteX5" fmla="*/ 16901 w 219832"/>
                      <a:gd name="connsiteY5" fmla="*/ 147656 h 204583"/>
                      <a:gd name="connsiteX6" fmla="*/ 159220 w 219832"/>
                      <a:gd name="connsiteY6" fmla="*/ 2668 h 204583"/>
                      <a:gd name="connsiteX7" fmla="*/ 160109 w 219832"/>
                      <a:gd name="connsiteY7" fmla="*/ 0 h 204583"/>
                      <a:gd name="connsiteX8" fmla="*/ 219705 w 219832"/>
                      <a:gd name="connsiteY8" fmla="*/ 35580 h 204583"/>
                      <a:gd name="connsiteX9" fmla="*/ 219705 w 219832"/>
                      <a:gd name="connsiteY9" fmla="*/ 37359 h 204583"/>
                      <a:gd name="connsiteX10" fmla="*/ 150325 w 219832"/>
                      <a:gd name="connsiteY10" fmla="*/ 204584 h 204583"/>
                      <a:gd name="connsiteX11" fmla="*/ 151214 w 219832"/>
                      <a:gd name="connsiteY11" fmla="*/ 204584 h 204583"/>
                      <a:gd name="connsiteX12" fmla="*/ 36470 w 219832"/>
                      <a:gd name="connsiteY12" fmla="*/ 144098 h 204583"/>
                      <a:gd name="connsiteX13" fmla="*/ 106739 w 219832"/>
                      <a:gd name="connsiteY13" fmla="*/ 177009 h 204583"/>
                      <a:gd name="connsiteX14" fmla="*/ 149435 w 219832"/>
                      <a:gd name="connsiteY14" fmla="*/ 198357 h 204583"/>
                      <a:gd name="connsiteX15" fmla="*/ 216147 w 219832"/>
                      <a:gd name="connsiteY15" fmla="*/ 37359 h 204583"/>
                      <a:gd name="connsiteX16" fmla="*/ 164556 w 219832"/>
                      <a:gd name="connsiteY16" fmla="*/ 6227 h 204583"/>
                      <a:gd name="connsiteX17" fmla="*/ 31132 w 219832"/>
                      <a:gd name="connsiteY17" fmla="*/ 143209 h 204583"/>
                      <a:gd name="connsiteX18" fmla="*/ 36470 w 219832"/>
                      <a:gd name="connsiteY18" fmla="*/ 144098 h 20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832" h="204583">
                        <a:moveTo>
                          <a:pt x="151214" y="204584"/>
                        </a:moveTo>
                        <a:lnTo>
                          <a:pt x="149435" y="204584"/>
                        </a:lnTo>
                        <a:cubicBezTo>
                          <a:pt x="148546" y="204584"/>
                          <a:pt x="121861" y="201026"/>
                          <a:pt x="101403" y="181457"/>
                        </a:cubicBezTo>
                        <a:cubicBezTo>
                          <a:pt x="56928" y="138761"/>
                          <a:pt x="20458" y="152104"/>
                          <a:pt x="19569" y="152104"/>
                        </a:cubicBezTo>
                        <a:lnTo>
                          <a:pt x="0" y="160109"/>
                        </a:lnTo>
                        <a:lnTo>
                          <a:pt x="16901" y="147656"/>
                        </a:lnTo>
                        <a:cubicBezTo>
                          <a:pt x="17790" y="146767"/>
                          <a:pt x="134314" y="60485"/>
                          <a:pt x="159220" y="2668"/>
                        </a:cubicBezTo>
                        <a:lnTo>
                          <a:pt x="160109" y="0"/>
                        </a:lnTo>
                        <a:lnTo>
                          <a:pt x="219705" y="35580"/>
                        </a:lnTo>
                        <a:lnTo>
                          <a:pt x="219705" y="37359"/>
                        </a:lnTo>
                        <a:cubicBezTo>
                          <a:pt x="223263" y="126308"/>
                          <a:pt x="151214" y="203694"/>
                          <a:pt x="150325" y="204584"/>
                        </a:cubicBezTo>
                        <a:lnTo>
                          <a:pt x="151214" y="204584"/>
                        </a:lnTo>
                        <a:close/>
                        <a:moveTo>
                          <a:pt x="36470" y="144098"/>
                        </a:moveTo>
                        <a:cubicBezTo>
                          <a:pt x="52480" y="144098"/>
                          <a:pt x="78275" y="149435"/>
                          <a:pt x="106739" y="177009"/>
                        </a:cubicBezTo>
                        <a:cubicBezTo>
                          <a:pt x="122750" y="193020"/>
                          <a:pt x="144098" y="197468"/>
                          <a:pt x="149435" y="198357"/>
                        </a:cubicBezTo>
                        <a:cubicBezTo>
                          <a:pt x="158330" y="188573"/>
                          <a:pt x="217926" y="118303"/>
                          <a:pt x="216147" y="37359"/>
                        </a:cubicBezTo>
                        <a:lnTo>
                          <a:pt x="164556" y="6227"/>
                        </a:lnTo>
                        <a:cubicBezTo>
                          <a:pt x="141430" y="55149"/>
                          <a:pt x="59596" y="120971"/>
                          <a:pt x="31132" y="143209"/>
                        </a:cubicBezTo>
                        <a:cubicBezTo>
                          <a:pt x="32911" y="144098"/>
                          <a:pt x="34690" y="144098"/>
                          <a:pt x="36470" y="14409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40" name="Freeform: Shape 1139">
                  <a:extLst>
                    <a:ext uri="{FF2B5EF4-FFF2-40B4-BE49-F238E27FC236}">
                      <a16:creationId xmlns:a16="http://schemas.microsoft.com/office/drawing/2014/main" id="{EC0A33FD-7CCE-A939-F718-FC06AC321942}"/>
                    </a:ext>
                  </a:extLst>
                </p:cNvPr>
                <p:cNvSpPr/>
                <p:nvPr/>
              </p:nvSpPr>
              <p:spPr>
                <a:xfrm>
                  <a:off x="6646540" y="1921909"/>
                  <a:ext cx="261566" cy="308052"/>
                </a:xfrm>
                <a:custGeom>
                  <a:avLst/>
                  <a:gdLst>
                    <a:gd name="connsiteX0" fmla="*/ 261567 w 261566"/>
                    <a:gd name="connsiteY0" fmla="*/ 147943 h 308052"/>
                    <a:gd name="connsiteX1" fmla="*/ 129033 w 261566"/>
                    <a:gd name="connsiteY1" fmla="*/ 240451 h 308052"/>
                    <a:gd name="connsiteX2" fmla="*/ 34746 w 261566"/>
                    <a:gd name="connsiteY2" fmla="*/ 308052 h 308052"/>
                    <a:gd name="connsiteX3" fmla="*/ 52536 w 261566"/>
                    <a:gd name="connsiteY3" fmla="*/ 50099 h 308052"/>
                    <a:gd name="connsiteX4" fmla="*/ 258009 w 261566"/>
                    <a:gd name="connsiteY4" fmla="*/ 22525 h 308052"/>
                    <a:gd name="connsiteX5" fmla="*/ 261567 w 261566"/>
                    <a:gd name="connsiteY5" fmla="*/ 147943 h 30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566" h="308052">
                      <a:moveTo>
                        <a:pt x="261567" y="147943"/>
                      </a:moveTo>
                      <a:cubicBezTo>
                        <a:pt x="261567" y="147943"/>
                        <a:pt x="227766" y="226219"/>
                        <a:pt x="129033" y="240451"/>
                      </a:cubicBezTo>
                      <a:cubicBezTo>
                        <a:pt x="30298" y="254683"/>
                        <a:pt x="34746" y="308052"/>
                        <a:pt x="34746" y="308052"/>
                      </a:cubicBezTo>
                      <a:cubicBezTo>
                        <a:pt x="34746" y="308052"/>
                        <a:pt x="-54204" y="143496"/>
                        <a:pt x="52536" y="50099"/>
                      </a:cubicBezTo>
                      <a:cubicBezTo>
                        <a:pt x="160165" y="-43298"/>
                        <a:pt x="258009" y="22525"/>
                        <a:pt x="258009" y="22525"/>
                      </a:cubicBezTo>
                      <a:lnTo>
                        <a:pt x="261567" y="14794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41" name="Freeform: Shape 1140">
                  <a:extLst>
                    <a:ext uri="{FF2B5EF4-FFF2-40B4-BE49-F238E27FC236}">
                      <a16:creationId xmlns:a16="http://schemas.microsoft.com/office/drawing/2014/main" id="{550AFA80-DF0F-EB4C-4824-7B182E038E3D}"/>
                    </a:ext>
                  </a:extLst>
                </p:cNvPr>
                <p:cNvSpPr/>
                <p:nvPr/>
              </p:nvSpPr>
              <p:spPr>
                <a:xfrm>
                  <a:off x="7076222" y="2524459"/>
                  <a:ext cx="283748" cy="304132"/>
                </a:xfrm>
                <a:custGeom>
                  <a:avLst/>
                  <a:gdLst>
                    <a:gd name="connsiteX0" fmla="*/ 0 w 283748"/>
                    <a:gd name="connsiteY0" fmla="*/ 290790 h 304132"/>
                    <a:gd name="connsiteX1" fmla="*/ 109408 w 283748"/>
                    <a:gd name="connsiteY1" fmla="*/ 304132 h 304132"/>
                    <a:gd name="connsiteX2" fmla="*/ 283748 w 283748"/>
                    <a:gd name="connsiteY2" fmla="*/ 36394 h 304132"/>
                    <a:gd name="connsiteX3" fmla="*/ 204584 w 283748"/>
                    <a:gd name="connsiteY3" fmla="*/ 1704 h 304132"/>
                    <a:gd name="connsiteX4" fmla="*/ 67601 w 283748"/>
                    <a:gd name="connsiteY4" fmla="*/ 57742 h 304132"/>
                    <a:gd name="connsiteX5" fmla="*/ 0 w 283748"/>
                    <a:gd name="connsiteY5" fmla="*/ 290790 h 30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748" h="304132">
                      <a:moveTo>
                        <a:pt x="0" y="290790"/>
                      </a:moveTo>
                      <a:lnTo>
                        <a:pt x="109408" y="304132"/>
                      </a:lnTo>
                      <a:lnTo>
                        <a:pt x="283748" y="36394"/>
                      </a:lnTo>
                      <a:cubicBezTo>
                        <a:pt x="283748" y="36394"/>
                        <a:pt x="254395" y="14157"/>
                        <a:pt x="204584" y="1704"/>
                      </a:cubicBezTo>
                      <a:cubicBezTo>
                        <a:pt x="155661" y="-11638"/>
                        <a:pt x="67601" y="57742"/>
                        <a:pt x="67601" y="57742"/>
                      </a:cubicBezTo>
                      <a:lnTo>
                        <a:pt x="0" y="290790"/>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42" name="Freeform: Shape 1141">
                  <a:extLst>
                    <a:ext uri="{FF2B5EF4-FFF2-40B4-BE49-F238E27FC236}">
                      <a16:creationId xmlns:a16="http://schemas.microsoft.com/office/drawing/2014/main" id="{94715904-3D8B-E379-FED7-FA53C2926F42}"/>
                    </a:ext>
                  </a:extLst>
                </p:cNvPr>
                <p:cNvSpPr/>
                <p:nvPr/>
              </p:nvSpPr>
              <p:spPr>
                <a:xfrm>
                  <a:off x="6650154" y="2608176"/>
                  <a:ext cx="120971" cy="421440"/>
                </a:xfrm>
                <a:custGeom>
                  <a:avLst/>
                  <a:gdLst>
                    <a:gd name="connsiteX0" fmla="*/ 39138 w 120971"/>
                    <a:gd name="connsiteY0" fmla="*/ 108338 h 421440"/>
                    <a:gd name="connsiteX1" fmla="*/ 70270 w 120971"/>
                    <a:gd name="connsiteY1" fmla="*/ 2489 h 421440"/>
                    <a:gd name="connsiteX2" fmla="*/ 120972 w 120971"/>
                    <a:gd name="connsiteY2" fmla="*/ 159929 h 421440"/>
                    <a:gd name="connsiteX3" fmla="*/ 55149 w 120971"/>
                    <a:gd name="connsiteY3" fmla="*/ 357397 h 421440"/>
                    <a:gd name="connsiteX4" fmla="*/ 0 w 120971"/>
                    <a:gd name="connsiteY4" fmla="*/ 421440 h 421440"/>
                    <a:gd name="connsiteX5" fmla="*/ 39138 w 120971"/>
                    <a:gd name="connsiteY5" fmla="*/ 108338 h 42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71" h="421440">
                      <a:moveTo>
                        <a:pt x="39138" y="108338"/>
                      </a:moveTo>
                      <a:cubicBezTo>
                        <a:pt x="39138" y="108338"/>
                        <a:pt x="58707" y="29173"/>
                        <a:pt x="70270" y="2489"/>
                      </a:cubicBezTo>
                      <a:cubicBezTo>
                        <a:pt x="82723" y="-23307"/>
                        <a:pt x="120972" y="159929"/>
                        <a:pt x="120972" y="159929"/>
                      </a:cubicBezTo>
                      <a:lnTo>
                        <a:pt x="55149" y="357397"/>
                      </a:lnTo>
                      <a:lnTo>
                        <a:pt x="0" y="421440"/>
                      </a:lnTo>
                      <a:lnTo>
                        <a:pt x="39138" y="108338"/>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sp>
          <p:nvSpPr>
            <p:cNvPr id="950" name="Freeform: Shape 949">
              <a:extLst>
                <a:ext uri="{FF2B5EF4-FFF2-40B4-BE49-F238E27FC236}">
                  <a16:creationId xmlns:a16="http://schemas.microsoft.com/office/drawing/2014/main" id="{DA3D43CF-1A56-95DC-938F-8C8C401C269D}"/>
                </a:ext>
              </a:extLst>
            </p:cNvPr>
            <p:cNvSpPr/>
            <p:nvPr/>
          </p:nvSpPr>
          <p:spPr>
            <a:xfrm>
              <a:off x="870035" y="4623807"/>
              <a:ext cx="1645920" cy="4912"/>
            </a:xfrm>
            <a:custGeom>
              <a:avLst/>
              <a:gdLst>
                <a:gd name="connsiteX0" fmla="*/ 0 w 5101248"/>
                <a:gd name="connsiteY0" fmla="*/ 0 h 12452"/>
                <a:gd name="connsiteX1" fmla="*/ 5101249 w 5101248"/>
                <a:gd name="connsiteY1" fmla="*/ 0 h 12452"/>
                <a:gd name="connsiteX2" fmla="*/ 5101249 w 5101248"/>
                <a:gd name="connsiteY2" fmla="*/ 12453 h 12452"/>
                <a:gd name="connsiteX3" fmla="*/ 0 w 5101248"/>
                <a:gd name="connsiteY3" fmla="*/ 12453 h 12452"/>
              </a:gdLst>
              <a:ahLst/>
              <a:cxnLst>
                <a:cxn ang="0">
                  <a:pos x="connsiteX0" y="connsiteY0"/>
                </a:cxn>
                <a:cxn ang="0">
                  <a:pos x="connsiteX1" y="connsiteY1"/>
                </a:cxn>
                <a:cxn ang="0">
                  <a:pos x="connsiteX2" y="connsiteY2"/>
                </a:cxn>
                <a:cxn ang="0">
                  <a:pos x="connsiteX3" y="connsiteY3"/>
                </a:cxn>
              </a:cxnLst>
              <a:rect l="l" t="t" r="r" b="b"/>
              <a:pathLst>
                <a:path w="5101248" h="12452">
                  <a:moveTo>
                    <a:pt x="0" y="0"/>
                  </a:moveTo>
                  <a:lnTo>
                    <a:pt x="5101249" y="0"/>
                  </a:lnTo>
                  <a:lnTo>
                    <a:pt x="5101249" y="12453"/>
                  </a:lnTo>
                  <a:lnTo>
                    <a:pt x="0" y="12453"/>
                  </a:lnTo>
                  <a:close/>
                </a:path>
              </a:pathLst>
            </a:custGeom>
            <a:solidFill>
              <a:srgbClr val="1C1A20"/>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51" name="Graphic 5">
              <a:extLst>
                <a:ext uri="{FF2B5EF4-FFF2-40B4-BE49-F238E27FC236}">
                  <a16:creationId xmlns:a16="http://schemas.microsoft.com/office/drawing/2014/main" id="{818EF12F-93CD-72D0-D6B9-4B71B5451982}"/>
                </a:ext>
              </a:extLst>
            </p:cNvPr>
            <p:cNvGrpSpPr/>
            <p:nvPr/>
          </p:nvGrpSpPr>
          <p:grpSpPr>
            <a:xfrm>
              <a:off x="376043" y="2638208"/>
              <a:ext cx="705325" cy="439330"/>
              <a:chOff x="2980991" y="1466775"/>
              <a:chExt cx="1787909" cy="1113646"/>
            </a:xfrm>
          </p:grpSpPr>
          <p:grpSp>
            <p:nvGrpSpPr>
              <p:cNvPr id="1033" name="Graphic 5">
                <a:extLst>
                  <a:ext uri="{FF2B5EF4-FFF2-40B4-BE49-F238E27FC236}">
                    <a16:creationId xmlns:a16="http://schemas.microsoft.com/office/drawing/2014/main" id="{062A582C-176C-2269-B45C-85A83C87C911}"/>
                  </a:ext>
                </a:extLst>
              </p:cNvPr>
              <p:cNvGrpSpPr/>
              <p:nvPr/>
            </p:nvGrpSpPr>
            <p:grpSpPr>
              <a:xfrm>
                <a:off x="2980991" y="1466775"/>
                <a:ext cx="1787909" cy="1113646"/>
                <a:chOff x="2980991" y="1466775"/>
                <a:chExt cx="1787909" cy="1113646"/>
              </a:xfrm>
            </p:grpSpPr>
            <p:grpSp>
              <p:nvGrpSpPr>
                <p:cNvPr id="1113" name="Graphic 5">
                  <a:extLst>
                    <a:ext uri="{FF2B5EF4-FFF2-40B4-BE49-F238E27FC236}">
                      <a16:creationId xmlns:a16="http://schemas.microsoft.com/office/drawing/2014/main" id="{6B9A0E8A-5243-199C-2394-450CCF50EB0A}"/>
                    </a:ext>
                  </a:extLst>
                </p:cNvPr>
                <p:cNvGrpSpPr/>
                <p:nvPr/>
              </p:nvGrpSpPr>
              <p:grpSpPr>
                <a:xfrm>
                  <a:off x="2980991" y="1466775"/>
                  <a:ext cx="1787909" cy="1113646"/>
                  <a:chOff x="2980991" y="1466775"/>
                  <a:chExt cx="1787909" cy="1113646"/>
                </a:xfrm>
              </p:grpSpPr>
              <p:sp>
                <p:nvSpPr>
                  <p:cNvPr id="1120" name="Freeform: Shape 1119">
                    <a:extLst>
                      <a:ext uri="{FF2B5EF4-FFF2-40B4-BE49-F238E27FC236}">
                        <a16:creationId xmlns:a16="http://schemas.microsoft.com/office/drawing/2014/main" id="{81BDF58B-8EE1-C444-8433-357609595442}"/>
                      </a:ext>
                    </a:extLst>
                  </p:cNvPr>
                  <p:cNvSpPr/>
                  <p:nvPr/>
                </p:nvSpPr>
                <p:spPr>
                  <a:xfrm>
                    <a:off x="2984548" y="1469444"/>
                    <a:ext cx="1781656" cy="1107420"/>
                  </a:xfrm>
                  <a:custGeom>
                    <a:avLst/>
                    <a:gdLst>
                      <a:gd name="connsiteX0" fmla="*/ 1781657 w 1781656"/>
                      <a:gd name="connsiteY0" fmla="*/ 56038 h 1107420"/>
                      <a:gd name="connsiteX1" fmla="*/ 1781657 w 1781656"/>
                      <a:gd name="connsiteY1" fmla="*/ 1063835 h 1107420"/>
                      <a:gd name="connsiteX2" fmla="*/ 1738072 w 1781656"/>
                      <a:gd name="connsiteY2" fmla="*/ 1107420 h 1107420"/>
                      <a:gd name="connsiteX3" fmla="*/ 43585 w 1781656"/>
                      <a:gd name="connsiteY3" fmla="*/ 1107420 h 1107420"/>
                      <a:gd name="connsiteX4" fmla="*/ 0 w 1781656"/>
                      <a:gd name="connsiteY4" fmla="*/ 1063835 h 1107420"/>
                      <a:gd name="connsiteX5" fmla="*/ 0 w 1781656"/>
                      <a:gd name="connsiteY5" fmla="*/ 56038 h 1107420"/>
                      <a:gd name="connsiteX6" fmla="*/ 55149 w 1781656"/>
                      <a:gd name="connsiteY6" fmla="*/ 0 h 1107420"/>
                      <a:gd name="connsiteX7" fmla="*/ 1725619 w 1781656"/>
                      <a:gd name="connsiteY7" fmla="*/ 0 h 1107420"/>
                      <a:gd name="connsiteX8" fmla="*/ 1781657 w 1781656"/>
                      <a:gd name="connsiteY8" fmla="*/ 56038 h 110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1656" h="1107420">
                        <a:moveTo>
                          <a:pt x="1781657" y="56038"/>
                        </a:moveTo>
                        <a:lnTo>
                          <a:pt x="1781657" y="1063835"/>
                        </a:lnTo>
                        <a:cubicBezTo>
                          <a:pt x="1781657" y="1087851"/>
                          <a:pt x="1762088" y="1107420"/>
                          <a:pt x="1738072" y="1107420"/>
                        </a:cubicBezTo>
                        <a:lnTo>
                          <a:pt x="43585" y="1107420"/>
                        </a:lnTo>
                        <a:cubicBezTo>
                          <a:pt x="19569" y="1107420"/>
                          <a:pt x="0" y="1087851"/>
                          <a:pt x="0" y="1063835"/>
                        </a:cubicBezTo>
                        <a:lnTo>
                          <a:pt x="0" y="56038"/>
                        </a:lnTo>
                        <a:cubicBezTo>
                          <a:pt x="0" y="24906"/>
                          <a:pt x="24906" y="0"/>
                          <a:pt x="55149" y="0"/>
                        </a:cubicBezTo>
                        <a:lnTo>
                          <a:pt x="1725619" y="0"/>
                        </a:lnTo>
                        <a:cubicBezTo>
                          <a:pt x="1756751" y="890"/>
                          <a:pt x="1781657" y="25795"/>
                          <a:pt x="1781657" y="56038"/>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21" name="Freeform: Shape 1120">
                    <a:extLst>
                      <a:ext uri="{FF2B5EF4-FFF2-40B4-BE49-F238E27FC236}">
                        <a16:creationId xmlns:a16="http://schemas.microsoft.com/office/drawing/2014/main" id="{3F78158B-56E1-EE5B-0323-7C23141DD01B}"/>
                      </a:ext>
                    </a:extLst>
                  </p:cNvPr>
                  <p:cNvSpPr/>
                  <p:nvPr/>
                </p:nvSpPr>
                <p:spPr>
                  <a:xfrm>
                    <a:off x="2980991" y="1466775"/>
                    <a:ext cx="1787909" cy="1113646"/>
                  </a:xfrm>
                  <a:custGeom>
                    <a:avLst/>
                    <a:gdLst>
                      <a:gd name="connsiteX0" fmla="*/ 1741630 w 1787909"/>
                      <a:gd name="connsiteY0" fmla="*/ 1113647 h 1113646"/>
                      <a:gd name="connsiteX1" fmla="*/ 47143 w 1787909"/>
                      <a:gd name="connsiteY1" fmla="*/ 1113647 h 1113646"/>
                      <a:gd name="connsiteX2" fmla="*/ 0 w 1787909"/>
                      <a:gd name="connsiteY2" fmla="*/ 1066504 h 1113646"/>
                      <a:gd name="connsiteX3" fmla="*/ 0 w 1787909"/>
                      <a:gd name="connsiteY3" fmla="*/ 58707 h 1113646"/>
                      <a:gd name="connsiteX4" fmla="*/ 58707 w 1787909"/>
                      <a:gd name="connsiteY4" fmla="*/ 0 h 1113646"/>
                      <a:gd name="connsiteX5" fmla="*/ 1729177 w 1787909"/>
                      <a:gd name="connsiteY5" fmla="*/ 0 h 1113646"/>
                      <a:gd name="connsiteX6" fmla="*/ 1787883 w 1787909"/>
                      <a:gd name="connsiteY6" fmla="*/ 58707 h 1113646"/>
                      <a:gd name="connsiteX7" fmla="*/ 1787883 w 1787909"/>
                      <a:gd name="connsiteY7" fmla="*/ 1066504 h 1113646"/>
                      <a:gd name="connsiteX8" fmla="*/ 1741630 w 1787909"/>
                      <a:gd name="connsiteY8" fmla="*/ 1113647 h 1113646"/>
                      <a:gd name="connsiteX9" fmla="*/ 58707 w 1787909"/>
                      <a:gd name="connsiteY9" fmla="*/ 7116 h 1113646"/>
                      <a:gd name="connsiteX10" fmla="*/ 6226 w 1787909"/>
                      <a:gd name="connsiteY10" fmla="*/ 59596 h 1113646"/>
                      <a:gd name="connsiteX11" fmla="*/ 6226 w 1787909"/>
                      <a:gd name="connsiteY11" fmla="*/ 1067393 h 1113646"/>
                      <a:gd name="connsiteX12" fmla="*/ 46254 w 1787909"/>
                      <a:gd name="connsiteY12" fmla="*/ 1107420 h 1113646"/>
                      <a:gd name="connsiteX13" fmla="*/ 1740740 w 1787909"/>
                      <a:gd name="connsiteY13" fmla="*/ 1107420 h 1113646"/>
                      <a:gd name="connsiteX14" fmla="*/ 1780767 w 1787909"/>
                      <a:gd name="connsiteY14" fmla="*/ 1067393 h 1113646"/>
                      <a:gd name="connsiteX15" fmla="*/ 1780767 w 1787909"/>
                      <a:gd name="connsiteY15" fmla="*/ 58707 h 1113646"/>
                      <a:gd name="connsiteX16" fmla="*/ 1728287 w 1787909"/>
                      <a:gd name="connsiteY16" fmla="*/ 6227 h 1113646"/>
                      <a:gd name="connsiteX17" fmla="*/ 58707 w 1787909"/>
                      <a:gd name="connsiteY17" fmla="*/ 6227 h 111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87909" h="1113646">
                        <a:moveTo>
                          <a:pt x="1741630" y="1113647"/>
                        </a:moveTo>
                        <a:lnTo>
                          <a:pt x="47143" y="1113647"/>
                        </a:lnTo>
                        <a:cubicBezTo>
                          <a:pt x="21348" y="1113647"/>
                          <a:pt x="0" y="1092299"/>
                          <a:pt x="0" y="1066504"/>
                        </a:cubicBezTo>
                        <a:lnTo>
                          <a:pt x="0" y="58707"/>
                        </a:lnTo>
                        <a:cubicBezTo>
                          <a:pt x="0" y="25795"/>
                          <a:pt x="26685" y="0"/>
                          <a:pt x="58707" y="0"/>
                        </a:cubicBezTo>
                        <a:lnTo>
                          <a:pt x="1729177" y="0"/>
                        </a:lnTo>
                        <a:cubicBezTo>
                          <a:pt x="1762088" y="0"/>
                          <a:pt x="1787883" y="26685"/>
                          <a:pt x="1787883" y="58707"/>
                        </a:cubicBezTo>
                        <a:lnTo>
                          <a:pt x="1787883" y="1066504"/>
                        </a:lnTo>
                        <a:cubicBezTo>
                          <a:pt x="1788773" y="1093188"/>
                          <a:pt x="1767425" y="1113647"/>
                          <a:pt x="1741630" y="1113647"/>
                        </a:cubicBezTo>
                        <a:close/>
                        <a:moveTo>
                          <a:pt x="58707" y="7116"/>
                        </a:moveTo>
                        <a:cubicBezTo>
                          <a:pt x="30243" y="7116"/>
                          <a:pt x="6226" y="30243"/>
                          <a:pt x="6226" y="59596"/>
                        </a:cubicBezTo>
                        <a:lnTo>
                          <a:pt x="6226" y="1067393"/>
                        </a:lnTo>
                        <a:cubicBezTo>
                          <a:pt x="6226" y="1089630"/>
                          <a:pt x="24016" y="1107420"/>
                          <a:pt x="46254" y="1107420"/>
                        </a:cubicBezTo>
                        <a:lnTo>
                          <a:pt x="1740740" y="1107420"/>
                        </a:lnTo>
                        <a:cubicBezTo>
                          <a:pt x="1762977" y="1107420"/>
                          <a:pt x="1780767" y="1089630"/>
                          <a:pt x="1780767" y="1067393"/>
                        </a:cubicBezTo>
                        <a:lnTo>
                          <a:pt x="1780767" y="58707"/>
                        </a:lnTo>
                        <a:cubicBezTo>
                          <a:pt x="1780767" y="30243"/>
                          <a:pt x="1757640" y="6227"/>
                          <a:pt x="1728287" y="6227"/>
                        </a:cubicBezTo>
                        <a:lnTo>
                          <a:pt x="58707" y="62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14" name="Freeform: Shape 1113">
                  <a:extLst>
                    <a:ext uri="{FF2B5EF4-FFF2-40B4-BE49-F238E27FC236}">
                      <a16:creationId xmlns:a16="http://schemas.microsoft.com/office/drawing/2014/main" id="{7C930009-11AE-B19D-E2A9-39912DC49F4D}"/>
                    </a:ext>
                  </a:extLst>
                </p:cNvPr>
                <p:cNvSpPr/>
                <p:nvPr/>
              </p:nvSpPr>
              <p:spPr>
                <a:xfrm>
                  <a:off x="2984548" y="1469444"/>
                  <a:ext cx="1782546" cy="192130"/>
                </a:xfrm>
                <a:custGeom>
                  <a:avLst/>
                  <a:gdLst>
                    <a:gd name="connsiteX0" fmla="*/ 1781657 w 1782546"/>
                    <a:gd name="connsiteY0" fmla="*/ 192131 h 192130"/>
                    <a:gd name="connsiteX1" fmla="*/ 0 w 1782546"/>
                    <a:gd name="connsiteY1" fmla="*/ 192131 h 192130"/>
                    <a:gd name="connsiteX2" fmla="*/ 0 w 1782546"/>
                    <a:gd name="connsiteY2" fmla="*/ 56038 h 192130"/>
                    <a:gd name="connsiteX3" fmla="*/ 56038 w 1782546"/>
                    <a:gd name="connsiteY3" fmla="*/ 0 h 192130"/>
                    <a:gd name="connsiteX4" fmla="*/ 1726508 w 1782546"/>
                    <a:gd name="connsiteY4" fmla="*/ 0 h 192130"/>
                    <a:gd name="connsiteX5" fmla="*/ 1782546 w 1782546"/>
                    <a:gd name="connsiteY5" fmla="*/ 56038 h 192130"/>
                    <a:gd name="connsiteX6" fmla="*/ 1782546 w 1782546"/>
                    <a:gd name="connsiteY6" fmla="*/ 192131 h 1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46" h="192130">
                      <a:moveTo>
                        <a:pt x="1781657" y="192131"/>
                      </a:moveTo>
                      <a:lnTo>
                        <a:pt x="0" y="192131"/>
                      </a:lnTo>
                      <a:lnTo>
                        <a:pt x="0" y="56038"/>
                      </a:lnTo>
                      <a:cubicBezTo>
                        <a:pt x="0" y="24906"/>
                        <a:pt x="24906" y="0"/>
                        <a:pt x="56038" y="0"/>
                      </a:cubicBezTo>
                      <a:lnTo>
                        <a:pt x="1726508" y="0"/>
                      </a:lnTo>
                      <a:cubicBezTo>
                        <a:pt x="1757640" y="0"/>
                        <a:pt x="1782546" y="24906"/>
                        <a:pt x="1782546" y="56038"/>
                      </a:cubicBezTo>
                      <a:lnTo>
                        <a:pt x="1782546" y="19213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115" name="Graphic 5">
                  <a:extLst>
                    <a:ext uri="{FF2B5EF4-FFF2-40B4-BE49-F238E27FC236}">
                      <a16:creationId xmlns:a16="http://schemas.microsoft.com/office/drawing/2014/main" id="{81F7D14D-503F-4DBF-0DFA-6F0A21E7C1E4}"/>
                    </a:ext>
                  </a:extLst>
                </p:cNvPr>
                <p:cNvGrpSpPr/>
                <p:nvPr/>
              </p:nvGrpSpPr>
              <p:grpSpPr>
                <a:xfrm>
                  <a:off x="3064603" y="1537045"/>
                  <a:ext cx="284638" cy="58706"/>
                  <a:chOff x="3064603" y="1537045"/>
                  <a:chExt cx="284638" cy="58706"/>
                </a:xfrm>
              </p:grpSpPr>
              <p:sp>
                <p:nvSpPr>
                  <p:cNvPr id="1117" name="Freeform: Shape 1116">
                    <a:extLst>
                      <a:ext uri="{FF2B5EF4-FFF2-40B4-BE49-F238E27FC236}">
                        <a16:creationId xmlns:a16="http://schemas.microsoft.com/office/drawing/2014/main" id="{042C9D5C-AF5C-60CE-A966-58F2CC67C0BB}"/>
                      </a:ext>
                    </a:extLst>
                  </p:cNvPr>
                  <p:cNvSpPr/>
                  <p:nvPr/>
                </p:nvSpPr>
                <p:spPr>
                  <a:xfrm>
                    <a:off x="3290535" y="1537045"/>
                    <a:ext cx="58706" cy="58706"/>
                  </a:xfrm>
                  <a:custGeom>
                    <a:avLst/>
                    <a:gdLst>
                      <a:gd name="connsiteX0" fmla="*/ 0 w 58706"/>
                      <a:gd name="connsiteY0" fmla="*/ 29353 h 58706"/>
                      <a:gd name="connsiteX1" fmla="*/ 29353 w 58706"/>
                      <a:gd name="connsiteY1" fmla="*/ 0 h 58706"/>
                      <a:gd name="connsiteX2" fmla="*/ 58707 w 58706"/>
                      <a:gd name="connsiteY2" fmla="*/ 29353 h 58706"/>
                      <a:gd name="connsiteX3" fmla="*/ 29353 w 58706"/>
                      <a:gd name="connsiteY3" fmla="*/ 58707 h 58706"/>
                      <a:gd name="connsiteX4" fmla="*/ 0 w 58706"/>
                      <a:gd name="connsiteY4" fmla="*/ 29353 h 58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06" h="58706">
                        <a:moveTo>
                          <a:pt x="0" y="29353"/>
                        </a:moveTo>
                        <a:cubicBezTo>
                          <a:pt x="0" y="13342"/>
                          <a:pt x="13342" y="0"/>
                          <a:pt x="29353" y="0"/>
                        </a:cubicBezTo>
                        <a:cubicBezTo>
                          <a:pt x="45364" y="0"/>
                          <a:pt x="58707" y="13342"/>
                          <a:pt x="58707" y="29353"/>
                        </a:cubicBezTo>
                        <a:cubicBezTo>
                          <a:pt x="58707" y="45364"/>
                          <a:pt x="45364" y="58707"/>
                          <a:pt x="29353" y="58707"/>
                        </a:cubicBezTo>
                        <a:cubicBezTo>
                          <a:pt x="13342" y="58707"/>
                          <a:pt x="0" y="45364"/>
                          <a:pt x="0" y="29353"/>
                        </a:cubicBez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18" name="Freeform: Shape 1117">
                    <a:extLst>
                      <a:ext uri="{FF2B5EF4-FFF2-40B4-BE49-F238E27FC236}">
                        <a16:creationId xmlns:a16="http://schemas.microsoft.com/office/drawing/2014/main" id="{457F527C-A7B8-FC9C-5A6D-9500A331DB95}"/>
                      </a:ext>
                    </a:extLst>
                  </p:cNvPr>
                  <p:cNvSpPr/>
                  <p:nvPr/>
                </p:nvSpPr>
                <p:spPr>
                  <a:xfrm>
                    <a:off x="3177569" y="1537045"/>
                    <a:ext cx="58706" cy="58706"/>
                  </a:xfrm>
                  <a:custGeom>
                    <a:avLst/>
                    <a:gdLst>
                      <a:gd name="connsiteX0" fmla="*/ 0 w 58706"/>
                      <a:gd name="connsiteY0" fmla="*/ 29353 h 58706"/>
                      <a:gd name="connsiteX1" fmla="*/ 29353 w 58706"/>
                      <a:gd name="connsiteY1" fmla="*/ 0 h 58706"/>
                      <a:gd name="connsiteX2" fmla="*/ 58707 w 58706"/>
                      <a:gd name="connsiteY2" fmla="*/ 29353 h 58706"/>
                      <a:gd name="connsiteX3" fmla="*/ 29353 w 58706"/>
                      <a:gd name="connsiteY3" fmla="*/ 58707 h 58706"/>
                      <a:gd name="connsiteX4" fmla="*/ 0 w 58706"/>
                      <a:gd name="connsiteY4" fmla="*/ 29353 h 58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06" h="58706">
                        <a:moveTo>
                          <a:pt x="0" y="29353"/>
                        </a:moveTo>
                        <a:cubicBezTo>
                          <a:pt x="0" y="13342"/>
                          <a:pt x="13342" y="0"/>
                          <a:pt x="29353" y="0"/>
                        </a:cubicBezTo>
                        <a:cubicBezTo>
                          <a:pt x="45364" y="0"/>
                          <a:pt x="58707" y="13342"/>
                          <a:pt x="58707" y="29353"/>
                        </a:cubicBezTo>
                        <a:cubicBezTo>
                          <a:pt x="58707" y="45364"/>
                          <a:pt x="45364" y="58707"/>
                          <a:pt x="29353" y="58707"/>
                        </a:cubicBezTo>
                        <a:cubicBezTo>
                          <a:pt x="13342" y="58707"/>
                          <a:pt x="0" y="45364"/>
                          <a:pt x="0" y="29353"/>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19" name="Freeform: Shape 1118">
                    <a:extLst>
                      <a:ext uri="{FF2B5EF4-FFF2-40B4-BE49-F238E27FC236}">
                        <a16:creationId xmlns:a16="http://schemas.microsoft.com/office/drawing/2014/main" id="{5E680A9D-B9D1-8687-F425-44F732638CEE}"/>
                      </a:ext>
                    </a:extLst>
                  </p:cNvPr>
                  <p:cNvSpPr/>
                  <p:nvPr/>
                </p:nvSpPr>
                <p:spPr>
                  <a:xfrm>
                    <a:off x="3064603" y="1537045"/>
                    <a:ext cx="58706" cy="58706"/>
                  </a:xfrm>
                  <a:custGeom>
                    <a:avLst/>
                    <a:gdLst>
                      <a:gd name="connsiteX0" fmla="*/ 0 w 58706"/>
                      <a:gd name="connsiteY0" fmla="*/ 29353 h 58706"/>
                      <a:gd name="connsiteX1" fmla="*/ 29353 w 58706"/>
                      <a:gd name="connsiteY1" fmla="*/ 0 h 58706"/>
                      <a:gd name="connsiteX2" fmla="*/ 58707 w 58706"/>
                      <a:gd name="connsiteY2" fmla="*/ 29353 h 58706"/>
                      <a:gd name="connsiteX3" fmla="*/ 29353 w 58706"/>
                      <a:gd name="connsiteY3" fmla="*/ 58707 h 58706"/>
                      <a:gd name="connsiteX4" fmla="*/ 0 w 58706"/>
                      <a:gd name="connsiteY4" fmla="*/ 29353 h 58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06" h="58706">
                        <a:moveTo>
                          <a:pt x="0" y="29353"/>
                        </a:moveTo>
                        <a:cubicBezTo>
                          <a:pt x="0" y="13342"/>
                          <a:pt x="13342" y="0"/>
                          <a:pt x="29353" y="0"/>
                        </a:cubicBezTo>
                        <a:cubicBezTo>
                          <a:pt x="45364" y="0"/>
                          <a:pt x="58707" y="13342"/>
                          <a:pt x="58707" y="29353"/>
                        </a:cubicBezTo>
                        <a:cubicBezTo>
                          <a:pt x="58707" y="45364"/>
                          <a:pt x="45364" y="58707"/>
                          <a:pt x="29353" y="58707"/>
                        </a:cubicBezTo>
                        <a:cubicBezTo>
                          <a:pt x="13342" y="58707"/>
                          <a:pt x="0" y="45364"/>
                          <a:pt x="0" y="29353"/>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116" name="Freeform: Shape 1115">
                  <a:extLst>
                    <a:ext uri="{FF2B5EF4-FFF2-40B4-BE49-F238E27FC236}">
                      <a16:creationId xmlns:a16="http://schemas.microsoft.com/office/drawing/2014/main" id="{CAF9E51C-F78C-1540-FAC9-32C63D75B53B}"/>
                    </a:ext>
                  </a:extLst>
                </p:cNvPr>
                <p:cNvSpPr/>
                <p:nvPr/>
              </p:nvSpPr>
              <p:spPr>
                <a:xfrm>
                  <a:off x="4625665" y="1529929"/>
                  <a:ext cx="71159" cy="71159"/>
                </a:xfrm>
                <a:custGeom>
                  <a:avLst/>
                  <a:gdLst>
                    <a:gd name="connsiteX0" fmla="*/ 0 w 71159"/>
                    <a:gd name="connsiteY0" fmla="*/ 14232 h 71159"/>
                    <a:gd name="connsiteX1" fmla="*/ 15121 w 71159"/>
                    <a:gd name="connsiteY1" fmla="*/ 0 h 71159"/>
                    <a:gd name="connsiteX2" fmla="*/ 35580 w 71159"/>
                    <a:gd name="connsiteY2" fmla="*/ 20458 h 71159"/>
                    <a:gd name="connsiteX3" fmla="*/ 56038 w 71159"/>
                    <a:gd name="connsiteY3" fmla="*/ 0 h 71159"/>
                    <a:gd name="connsiteX4" fmla="*/ 71160 w 71159"/>
                    <a:gd name="connsiteY4" fmla="*/ 14232 h 71159"/>
                    <a:gd name="connsiteX5" fmla="*/ 49811 w 71159"/>
                    <a:gd name="connsiteY5" fmla="*/ 35580 h 71159"/>
                    <a:gd name="connsiteX6" fmla="*/ 71160 w 71159"/>
                    <a:gd name="connsiteY6" fmla="*/ 56038 h 71159"/>
                    <a:gd name="connsiteX7" fmla="*/ 56038 w 71159"/>
                    <a:gd name="connsiteY7" fmla="*/ 71160 h 71159"/>
                    <a:gd name="connsiteX8" fmla="*/ 35580 w 71159"/>
                    <a:gd name="connsiteY8" fmla="*/ 49812 h 71159"/>
                    <a:gd name="connsiteX9" fmla="*/ 15121 w 71159"/>
                    <a:gd name="connsiteY9" fmla="*/ 71160 h 71159"/>
                    <a:gd name="connsiteX10" fmla="*/ 0 w 71159"/>
                    <a:gd name="connsiteY10" fmla="*/ 56038 h 71159"/>
                    <a:gd name="connsiteX11" fmla="*/ 21348 w 71159"/>
                    <a:gd name="connsiteY11" fmla="*/ 35580 h 7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159" h="71159">
                      <a:moveTo>
                        <a:pt x="0" y="14232"/>
                      </a:moveTo>
                      <a:lnTo>
                        <a:pt x="15121" y="0"/>
                      </a:lnTo>
                      <a:lnTo>
                        <a:pt x="35580" y="20458"/>
                      </a:lnTo>
                      <a:lnTo>
                        <a:pt x="56038" y="0"/>
                      </a:lnTo>
                      <a:lnTo>
                        <a:pt x="71160" y="14232"/>
                      </a:lnTo>
                      <a:lnTo>
                        <a:pt x="49811" y="35580"/>
                      </a:lnTo>
                      <a:lnTo>
                        <a:pt x="71160" y="56038"/>
                      </a:lnTo>
                      <a:lnTo>
                        <a:pt x="56038" y="71160"/>
                      </a:lnTo>
                      <a:lnTo>
                        <a:pt x="35580" y="49812"/>
                      </a:lnTo>
                      <a:lnTo>
                        <a:pt x="15121" y="71160"/>
                      </a:lnTo>
                      <a:lnTo>
                        <a:pt x="0" y="56038"/>
                      </a:lnTo>
                      <a:lnTo>
                        <a:pt x="21348" y="35580"/>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34" name="Graphic 5">
                <a:extLst>
                  <a:ext uri="{FF2B5EF4-FFF2-40B4-BE49-F238E27FC236}">
                    <a16:creationId xmlns:a16="http://schemas.microsoft.com/office/drawing/2014/main" id="{7CF8E54A-8DAE-8B08-BF52-975085130E90}"/>
                  </a:ext>
                </a:extLst>
              </p:cNvPr>
              <p:cNvGrpSpPr/>
              <p:nvPr/>
            </p:nvGrpSpPr>
            <p:grpSpPr>
              <a:xfrm>
                <a:off x="4080405" y="1798557"/>
                <a:ext cx="587955" cy="587955"/>
                <a:chOff x="4080405" y="1798557"/>
                <a:chExt cx="587955" cy="587955"/>
              </a:xfrm>
            </p:grpSpPr>
            <p:grpSp>
              <p:nvGrpSpPr>
                <p:cNvPr id="1044" name="Graphic 5">
                  <a:extLst>
                    <a:ext uri="{FF2B5EF4-FFF2-40B4-BE49-F238E27FC236}">
                      <a16:creationId xmlns:a16="http://schemas.microsoft.com/office/drawing/2014/main" id="{315ABB50-EDA7-FCE3-F577-D1B561632A8A}"/>
                    </a:ext>
                  </a:extLst>
                </p:cNvPr>
                <p:cNvGrpSpPr/>
                <p:nvPr/>
              </p:nvGrpSpPr>
              <p:grpSpPr>
                <a:xfrm>
                  <a:off x="4080405" y="1798557"/>
                  <a:ext cx="587955" cy="587955"/>
                  <a:chOff x="4080405" y="1798557"/>
                  <a:chExt cx="587955" cy="587955"/>
                </a:xfrm>
              </p:grpSpPr>
              <p:sp>
                <p:nvSpPr>
                  <p:cNvPr id="1111" name="Freeform: Shape 1110">
                    <a:extLst>
                      <a:ext uri="{FF2B5EF4-FFF2-40B4-BE49-F238E27FC236}">
                        <a16:creationId xmlns:a16="http://schemas.microsoft.com/office/drawing/2014/main" id="{E80BD3D8-67AB-6313-05E0-E06A7758EE0C}"/>
                      </a:ext>
                    </a:extLst>
                  </p:cNvPr>
                  <p:cNvSpPr/>
                  <p:nvPr/>
                </p:nvSpPr>
                <p:spPr>
                  <a:xfrm>
                    <a:off x="4083074" y="1801225"/>
                    <a:ext cx="582618" cy="582618"/>
                  </a:xfrm>
                  <a:custGeom>
                    <a:avLst/>
                    <a:gdLst>
                      <a:gd name="connsiteX0" fmla="*/ 0 w 582618"/>
                      <a:gd name="connsiteY0" fmla="*/ 0 h 582618"/>
                      <a:gd name="connsiteX1" fmla="*/ 582619 w 582618"/>
                      <a:gd name="connsiteY1" fmla="*/ 0 h 582618"/>
                      <a:gd name="connsiteX2" fmla="*/ 582619 w 582618"/>
                      <a:gd name="connsiteY2" fmla="*/ 582619 h 582618"/>
                      <a:gd name="connsiteX3" fmla="*/ 0 w 582618"/>
                      <a:gd name="connsiteY3" fmla="*/ 582619 h 582618"/>
                    </a:gdLst>
                    <a:ahLst/>
                    <a:cxnLst>
                      <a:cxn ang="0">
                        <a:pos x="connsiteX0" y="connsiteY0"/>
                      </a:cxn>
                      <a:cxn ang="0">
                        <a:pos x="connsiteX1" y="connsiteY1"/>
                      </a:cxn>
                      <a:cxn ang="0">
                        <a:pos x="connsiteX2" y="connsiteY2"/>
                      </a:cxn>
                      <a:cxn ang="0">
                        <a:pos x="connsiteX3" y="connsiteY3"/>
                      </a:cxn>
                    </a:cxnLst>
                    <a:rect l="l" t="t" r="r" b="b"/>
                    <a:pathLst>
                      <a:path w="582618" h="582618">
                        <a:moveTo>
                          <a:pt x="0" y="0"/>
                        </a:moveTo>
                        <a:lnTo>
                          <a:pt x="582619" y="0"/>
                        </a:lnTo>
                        <a:lnTo>
                          <a:pt x="582619" y="582619"/>
                        </a:lnTo>
                        <a:lnTo>
                          <a:pt x="0" y="582619"/>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12" name="Freeform: Shape 1111">
                    <a:extLst>
                      <a:ext uri="{FF2B5EF4-FFF2-40B4-BE49-F238E27FC236}">
                        <a16:creationId xmlns:a16="http://schemas.microsoft.com/office/drawing/2014/main" id="{73DDAD91-015A-6231-2FB4-32625789FD66}"/>
                      </a:ext>
                    </a:extLst>
                  </p:cNvPr>
                  <p:cNvSpPr/>
                  <p:nvPr/>
                </p:nvSpPr>
                <p:spPr>
                  <a:xfrm>
                    <a:off x="4080405" y="1798557"/>
                    <a:ext cx="587955" cy="587955"/>
                  </a:xfrm>
                  <a:custGeom>
                    <a:avLst/>
                    <a:gdLst>
                      <a:gd name="connsiteX0" fmla="*/ 587956 w 587955"/>
                      <a:gd name="connsiteY0" fmla="*/ 587956 h 587955"/>
                      <a:gd name="connsiteX1" fmla="*/ 0 w 587955"/>
                      <a:gd name="connsiteY1" fmla="*/ 587956 h 587955"/>
                      <a:gd name="connsiteX2" fmla="*/ 0 w 587955"/>
                      <a:gd name="connsiteY2" fmla="*/ 0 h 587955"/>
                      <a:gd name="connsiteX3" fmla="*/ 587956 w 587955"/>
                      <a:gd name="connsiteY3" fmla="*/ 0 h 587955"/>
                      <a:gd name="connsiteX4" fmla="*/ 587956 w 587955"/>
                      <a:gd name="connsiteY4" fmla="*/ 587956 h 587955"/>
                      <a:gd name="connsiteX5" fmla="*/ 5337 w 587955"/>
                      <a:gd name="connsiteY5" fmla="*/ 583508 h 587955"/>
                      <a:gd name="connsiteX6" fmla="*/ 583508 w 587955"/>
                      <a:gd name="connsiteY6" fmla="*/ 583508 h 587955"/>
                      <a:gd name="connsiteX7" fmla="*/ 583508 w 587955"/>
                      <a:gd name="connsiteY7" fmla="*/ 5337 h 587955"/>
                      <a:gd name="connsiteX8" fmla="*/ 5337 w 587955"/>
                      <a:gd name="connsiteY8" fmla="*/ 5337 h 587955"/>
                      <a:gd name="connsiteX9" fmla="*/ 5337 w 587955"/>
                      <a:gd name="connsiteY9" fmla="*/ 583508 h 58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7955" h="587955">
                        <a:moveTo>
                          <a:pt x="587956" y="587956"/>
                        </a:moveTo>
                        <a:lnTo>
                          <a:pt x="0" y="587956"/>
                        </a:lnTo>
                        <a:lnTo>
                          <a:pt x="0" y="0"/>
                        </a:lnTo>
                        <a:lnTo>
                          <a:pt x="587956" y="0"/>
                        </a:lnTo>
                        <a:lnTo>
                          <a:pt x="587956" y="587956"/>
                        </a:lnTo>
                        <a:close/>
                        <a:moveTo>
                          <a:pt x="5337" y="583508"/>
                        </a:moveTo>
                        <a:lnTo>
                          <a:pt x="583508" y="583508"/>
                        </a:lnTo>
                        <a:lnTo>
                          <a:pt x="583508" y="5337"/>
                        </a:lnTo>
                        <a:lnTo>
                          <a:pt x="5337" y="5337"/>
                        </a:lnTo>
                        <a:lnTo>
                          <a:pt x="5337" y="58350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045" name="Freeform: Shape 1044">
                  <a:extLst>
                    <a:ext uri="{FF2B5EF4-FFF2-40B4-BE49-F238E27FC236}">
                      <a16:creationId xmlns:a16="http://schemas.microsoft.com/office/drawing/2014/main" id="{2789C027-C265-75E8-0E6A-9B5D54224C62}"/>
                    </a:ext>
                  </a:extLst>
                </p:cNvPr>
                <p:cNvSpPr/>
                <p:nvPr/>
              </p:nvSpPr>
              <p:spPr>
                <a:xfrm>
                  <a:off x="4132885" y="2005809"/>
                  <a:ext cx="483885" cy="338897"/>
                </a:xfrm>
                <a:custGeom>
                  <a:avLst/>
                  <a:gdLst>
                    <a:gd name="connsiteX0" fmla="*/ 483885 w 483885"/>
                    <a:gd name="connsiteY0" fmla="*/ 338897 h 338897"/>
                    <a:gd name="connsiteX1" fmla="*/ 313102 w 483885"/>
                    <a:gd name="connsiteY1" fmla="*/ 0 h 338897"/>
                    <a:gd name="connsiteX2" fmla="*/ 210810 w 483885"/>
                    <a:gd name="connsiteY2" fmla="*/ 213479 h 338897"/>
                    <a:gd name="connsiteX3" fmla="*/ 139651 w 483885"/>
                    <a:gd name="connsiteY3" fmla="*/ 100513 h 338897"/>
                    <a:gd name="connsiteX4" fmla="*/ 0 w 483885"/>
                    <a:gd name="connsiteY4" fmla="*/ 337118 h 338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85" h="338897">
                      <a:moveTo>
                        <a:pt x="483885" y="338897"/>
                      </a:moveTo>
                      <a:lnTo>
                        <a:pt x="313102" y="0"/>
                      </a:lnTo>
                      <a:lnTo>
                        <a:pt x="210810" y="213479"/>
                      </a:lnTo>
                      <a:lnTo>
                        <a:pt x="139651" y="100513"/>
                      </a:lnTo>
                      <a:lnTo>
                        <a:pt x="0" y="337118"/>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6" name="Freeform: Shape 1045">
                  <a:extLst>
                    <a:ext uri="{FF2B5EF4-FFF2-40B4-BE49-F238E27FC236}">
                      <a16:creationId xmlns:a16="http://schemas.microsoft.com/office/drawing/2014/main" id="{EB409BAD-33AD-198C-6292-95DB9B4A85EC}"/>
                    </a:ext>
                  </a:extLst>
                </p:cNvPr>
                <p:cNvSpPr/>
                <p:nvPr/>
              </p:nvSpPr>
              <p:spPr>
                <a:xfrm>
                  <a:off x="4299187" y="1928423"/>
                  <a:ext cx="75640" cy="75607"/>
                </a:xfrm>
                <a:custGeom>
                  <a:avLst/>
                  <a:gdLst>
                    <a:gd name="connsiteX0" fmla="*/ 34 w 75640"/>
                    <a:gd name="connsiteY0" fmla="*/ 38248 h 75607"/>
                    <a:gd name="connsiteX1" fmla="*/ 38282 w 75640"/>
                    <a:gd name="connsiteY1" fmla="*/ 75607 h 75607"/>
                    <a:gd name="connsiteX2" fmla="*/ 75641 w 75640"/>
                    <a:gd name="connsiteY2" fmla="*/ 37359 h 75607"/>
                    <a:gd name="connsiteX3" fmla="*/ 37392 w 75640"/>
                    <a:gd name="connsiteY3" fmla="*/ 0 h 75607"/>
                    <a:gd name="connsiteX4" fmla="*/ 34 w 75640"/>
                    <a:gd name="connsiteY4" fmla="*/ 38248 h 75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40" h="75607">
                      <a:moveTo>
                        <a:pt x="34" y="38248"/>
                      </a:moveTo>
                      <a:cubicBezTo>
                        <a:pt x="34" y="58707"/>
                        <a:pt x="16934" y="75607"/>
                        <a:pt x="38282" y="75607"/>
                      </a:cubicBezTo>
                      <a:cubicBezTo>
                        <a:pt x="58740" y="75607"/>
                        <a:pt x="75641" y="58707"/>
                        <a:pt x="75641" y="37359"/>
                      </a:cubicBezTo>
                      <a:cubicBezTo>
                        <a:pt x="75641" y="16900"/>
                        <a:pt x="58740" y="0"/>
                        <a:pt x="37392" y="0"/>
                      </a:cubicBezTo>
                      <a:cubicBezTo>
                        <a:pt x="16044" y="0"/>
                        <a:pt x="-856" y="16900"/>
                        <a:pt x="34" y="38248"/>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7" name="Freeform: Shape 1046">
                  <a:extLst>
                    <a:ext uri="{FF2B5EF4-FFF2-40B4-BE49-F238E27FC236}">
                      <a16:creationId xmlns:a16="http://schemas.microsoft.com/office/drawing/2014/main" id="{E75D2583-0C0A-954D-D0C3-3EB1E0867328}"/>
                    </a:ext>
                  </a:extLst>
                </p:cNvPr>
                <p:cNvSpPr/>
                <p:nvPr/>
              </p:nvSpPr>
              <p:spPr>
                <a:xfrm rot="-2701459">
                  <a:off x="4370309" y="1736714"/>
                  <a:ext cx="7115" cy="712478"/>
                </a:xfrm>
                <a:custGeom>
                  <a:avLst/>
                  <a:gdLst>
                    <a:gd name="connsiteX0" fmla="*/ 0 w 7115"/>
                    <a:gd name="connsiteY0" fmla="*/ 0 h 712478"/>
                    <a:gd name="connsiteX1" fmla="*/ 7116 w 7115"/>
                    <a:gd name="connsiteY1" fmla="*/ 0 h 712478"/>
                    <a:gd name="connsiteX2" fmla="*/ 7116 w 7115"/>
                    <a:gd name="connsiteY2" fmla="*/ 712478 h 712478"/>
                    <a:gd name="connsiteX3" fmla="*/ 0 w 7115"/>
                    <a:gd name="connsiteY3" fmla="*/ 712478 h 712478"/>
                  </a:gdLst>
                  <a:ahLst/>
                  <a:cxnLst>
                    <a:cxn ang="0">
                      <a:pos x="connsiteX0" y="connsiteY0"/>
                    </a:cxn>
                    <a:cxn ang="0">
                      <a:pos x="connsiteX1" y="connsiteY1"/>
                    </a:cxn>
                    <a:cxn ang="0">
                      <a:pos x="connsiteX2" y="connsiteY2"/>
                    </a:cxn>
                    <a:cxn ang="0">
                      <a:pos x="connsiteX3" y="connsiteY3"/>
                    </a:cxn>
                  </a:cxnLst>
                  <a:rect l="l" t="t" r="r" b="b"/>
                  <a:pathLst>
                    <a:path w="7115" h="712478">
                      <a:moveTo>
                        <a:pt x="0" y="0"/>
                      </a:moveTo>
                      <a:lnTo>
                        <a:pt x="7116" y="0"/>
                      </a:lnTo>
                      <a:lnTo>
                        <a:pt x="7116" y="712478"/>
                      </a:lnTo>
                      <a:lnTo>
                        <a:pt x="0" y="712478"/>
                      </a:lnTo>
                      <a:close/>
                    </a:path>
                  </a:pathLst>
                </a:custGeom>
                <a:solidFill>
                  <a:srgbClr val="FBFA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8" name="Freeform: Shape 1047">
                  <a:extLst>
                    <a:ext uri="{FF2B5EF4-FFF2-40B4-BE49-F238E27FC236}">
                      <a16:creationId xmlns:a16="http://schemas.microsoft.com/office/drawing/2014/main" id="{06EA1FF9-C72F-9642-D164-21A02A284949}"/>
                    </a:ext>
                  </a:extLst>
                </p:cNvPr>
                <p:cNvSpPr/>
                <p:nvPr/>
              </p:nvSpPr>
              <p:spPr>
                <a:xfrm rot="-2700000">
                  <a:off x="4018272" y="2089460"/>
                  <a:ext cx="712477" cy="7115"/>
                </a:xfrm>
                <a:custGeom>
                  <a:avLst/>
                  <a:gdLst>
                    <a:gd name="connsiteX0" fmla="*/ 0 w 712477"/>
                    <a:gd name="connsiteY0" fmla="*/ 0 h 7115"/>
                    <a:gd name="connsiteX1" fmla="*/ 712478 w 712477"/>
                    <a:gd name="connsiteY1" fmla="*/ 0 h 7115"/>
                    <a:gd name="connsiteX2" fmla="*/ 712478 w 712477"/>
                    <a:gd name="connsiteY2" fmla="*/ 7116 h 7115"/>
                    <a:gd name="connsiteX3" fmla="*/ 0 w 712477"/>
                    <a:gd name="connsiteY3" fmla="*/ 7116 h 7115"/>
                  </a:gdLst>
                  <a:ahLst/>
                  <a:cxnLst>
                    <a:cxn ang="0">
                      <a:pos x="connsiteX0" y="connsiteY0"/>
                    </a:cxn>
                    <a:cxn ang="0">
                      <a:pos x="connsiteX1" y="connsiteY1"/>
                    </a:cxn>
                    <a:cxn ang="0">
                      <a:pos x="connsiteX2" y="connsiteY2"/>
                    </a:cxn>
                    <a:cxn ang="0">
                      <a:pos x="connsiteX3" y="connsiteY3"/>
                    </a:cxn>
                  </a:cxnLst>
                  <a:rect l="l" t="t" r="r" b="b"/>
                  <a:pathLst>
                    <a:path w="712477" h="7115">
                      <a:moveTo>
                        <a:pt x="0" y="0"/>
                      </a:moveTo>
                      <a:lnTo>
                        <a:pt x="712478" y="0"/>
                      </a:lnTo>
                      <a:lnTo>
                        <a:pt x="712478" y="7116"/>
                      </a:lnTo>
                      <a:lnTo>
                        <a:pt x="0" y="7116"/>
                      </a:lnTo>
                      <a:close/>
                    </a:path>
                  </a:pathLst>
                </a:custGeom>
                <a:solidFill>
                  <a:srgbClr val="FBFA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049" name="Graphic 5">
                  <a:extLst>
                    <a:ext uri="{FF2B5EF4-FFF2-40B4-BE49-F238E27FC236}">
                      <a16:creationId xmlns:a16="http://schemas.microsoft.com/office/drawing/2014/main" id="{06F0EBE1-B767-CC02-4832-30D52432799B}"/>
                    </a:ext>
                  </a:extLst>
                </p:cNvPr>
                <p:cNvGrpSpPr/>
                <p:nvPr/>
              </p:nvGrpSpPr>
              <p:grpSpPr>
                <a:xfrm>
                  <a:off x="4099974" y="1816347"/>
                  <a:ext cx="547928" cy="552375"/>
                  <a:chOff x="4099974" y="1816347"/>
                  <a:chExt cx="547928" cy="552375"/>
                </a:xfrm>
                <a:solidFill>
                  <a:srgbClr val="1D1A2F"/>
                </a:solidFill>
              </p:grpSpPr>
              <p:grpSp>
                <p:nvGrpSpPr>
                  <p:cNvPr id="1050" name="Graphic 5">
                    <a:extLst>
                      <a:ext uri="{FF2B5EF4-FFF2-40B4-BE49-F238E27FC236}">
                        <a16:creationId xmlns:a16="http://schemas.microsoft.com/office/drawing/2014/main" id="{5D4842C0-640B-E722-8D24-9C9F911627AC}"/>
                      </a:ext>
                    </a:extLst>
                  </p:cNvPr>
                  <p:cNvGrpSpPr/>
                  <p:nvPr/>
                </p:nvGrpSpPr>
                <p:grpSpPr>
                  <a:xfrm>
                    <a:off x="4117592" y="1837694"/>
                    <a:ext cx="516968" cy="515906"/>
                    <a:chOff x="4117592" y="1837694"/>
                    <a:chExt cx="516968" cy="515906"/>
                  </a:xfrm>
                  <a:solidFill>
                    <a:srgbClr val="1D1A2F"/>
                  </a:solidFill>
                </p:grpSpPr>
                <p:sp>
                  <p:nvSpPr>
                    <p:cNvPr id="1063" name="Freeform: Shape 1062">
                      <a:extLst>
                        <a:ext uri="{FF2B5EF4-FFF2-40B4-BE49-F238E27FC236}">
                          <a16:creationId xmlns:a16="http://schemas.microsoft.com/office/drawing/2014/main" id="{6D48E7B9-AC12-61AC-3908-54C53CE4FAE2}"/>
                        </a:ext>
                      </a:extLst>
                    </p:cNvPr>
                    <p:cNvSpPr/>
                    <p:nvPr/>
                  </p:nvSpPr>
                  <p:spPr>
                    <a:xfrm>
                      <a:off x="4118654"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4" name="Freeform: Shape 1063">
                      <a:extLst>
                        <a:ext uri="{FF2B5EF4-FFF2-40B4-BE49-F238E27FC236}">
                          <a16:creationId xmlns:a16="http://schemas.microsoft.com/office/drawing/2014/main" id="{C1E844A0-9DEC-2AF2-8767-909F8826AA69}"/>
                        </a:ext>
                      </a:extLst>
                    </p:cNvPr>
                    <p:cNvSpPr/>
                    <p:nvPr/>
                  </p:nvSpPr>
                  <p:spPr>
                    <a:xfrm>
                      <a:off x="4159570"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890" y="8005"/>
                            <a:pt x="266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5" name="Freeform: Shape 1064">
                      <a:extLst>
                        <a:ext uri="{FF2B5EF4-FFF2-40B4-BE49-F238E27FC236}">
                          <a16:creationId xmlns:a16="http://schemas.microsoft.com/office/drawing/2014/main" id="{54C5C58E-908F-96C3-FEA1-1847BF5D36F0}"/>
                        </a:ext>
                      </a:extLst>
                    </p:cNvPr>
                    <p:cNvSpPr/>
                    <p:nvPr/>
                  </p:nvSpPr>
                  <p:spPr>
                    <a:xfrm>
                      <a:off x="4201376"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6" name="Freeform: Shape 1065">
                      <a:extLst>
                        <a:ext uri="{FF2B5EF4-FFF2-40B4-BE49-F238E27FC236}">
                          <a16:creationId xmlns:a16="http://schemas.microsoft.com/office/drawing/2014/main" id="{47F4AAD0-C080-1C8D-EF82-95691486111A}"/>
                        </a:ext>
                      </a:extLst>
                    </p:cNvPr>
                    <p:cNvSpPr/>
                    <p:nvPr/>
                  </p:nvSpPr>
                  <p:spPr>
                    <a:xfrm>
                      <a:off x="4242293"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7" name="Freeform: Shape 1066">
                      <a:extLst>
                        <a:ext uri="{FF2B5EF4-FFF2-40B4-BE49-F238E27FC236}">
                          <a16:creationId xmlns:a16="http://schemas.microsoft.com/office/drawing/2014/main" id="{6E8465BB-B27A-D0BA-6557-AB95CBCB7551}"/>
                        </a:ext>
                      </a:extLst>
                    </p:cNvPr>
                    <p:cNvSpPr/>
                    <p:nvPr/>
                  </p:nvSpPr>
                  <p:spPr>
                    <a:xfrm>
                      <a:off x="4284099"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8" name="Freeform: Shape 1067">
                      <a:extLst>
                        <a:ext uri="{FF2B5EF4-FFF2-40B4-BE49-F238E27FC236}">
                          <a16:creationId xmlns:a16="http://schemas.microsoft.com/office/drawing/2014/main" id="{9D605EDA-626E-4310-69FF-91B23B70E4E6}"/>
                        </a:ext>
                      </a:extLst>
                    </p:cNvPr>
                    <p:cNvSpPr/>
                    <p:nvPr/>
                  </p:nvSpPr>
                  <p:spPr>
                    <a:xfrm>
                      <a:off x="4325016"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9" name="Freeform: Shape 1068">
                      <a:extLst>
                        <a:ext uri="{FF2B5EF4-FFF2-40B4-BE49-F238E27FC236}">
                          <a16:creationId xmlns:a16="http://schemas.microsoft.com/office/drawing/2014/main" id="{B6733FF8-BF54-3393-8013-89EBA2156891}"/>
                        </a:ext>
                      </a:extLst>
                    </p:cNvPr>
                    <p:cNvSpPr/>
                    <p:nvPr/>
                  </p:nvSpPr>
                  <p:spPr>
                    <a:xfrm>
                      <a:off x="4365933"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0" name="Freeform: Shape 1069">
                      <a:extLst>
                        <a:ext uri="{FF2B5EF4-FFF2-40B4-BE49-F238E27FC236}">
                          <a16:creationId xmlns:a16="http://schemas.microsoft.com/office/drawing/2014/main" id="{99C34551-36A0-B650-FD2B-1D098356FAFC}"/>
                        </a:ext>
                      </a:extLst>
                    </p:cNvPr>
                    <p:cNvSpPr/>
                    <p:nvPr/>
                  </p:nvSpPr>
                  <p:spPr>
                    <a:xfrm>
                      <a:off x="4407739"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1" name="Freeform: Shape 1070">
                      <a:extLst>
                        <a:ext uri="{FF2B5EF4-FFF2-40B4-BE49-F238E27FC236}">
                          <a16:creationId xmlns:a16="http://schemas.microsoft.com/office/drawing/2014/main" id="{28DDDD0F-A054-F273-1FB6-FC16A99599CF}"/>
                        </a:ext>
                      </a:extLst>
                    </p:cNvPr>
                    <p:cNvSpPr/>
                    <p:nvPr/>
                  </p:nvSpPr>
                  <p:spPr>
                    <a:xfrm>
                      <a:off x="4448656"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2" name="Freeform: Shape 1071">
                      <a:extLst>
                        <a:ext uri="{FF2B5EF4-FFF2-40B4-BE49-F238E27FC236}">
                          <a16:creationId xmlns:a16="http://schemas.microsoft.com/office/drawing/2014/main" id="{4ABEE307-7F55-41E8-6180-872899D555A8}"/>
                        </a:ext>
                      </a:extLst>
                    </p:cNvPr>
                    <p:cNvSpPr/>
                    <p:nvPr/>
                  </p:nvSpPr>
                  <p:spPr>
                    <a:xfrm>
                      <a:off x="4489573"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3" name="Freeform: Shape 1072">
                      <a:extLst>
                        <a:ext uri="{FF2B5EF4-FFF2-40B4-BE49-F238E27FC236}">
                          <a16:creationId xmlns:a16="http://schemas.microsoft.com/office/drawing/2014/main" id="{1334E4B2-394E-ECB8-3922-ADDE836EE5A3}"/>
                        </a:ext>
                      </a:extLst>
                    </p:cNvPr>
                    <p:cNvSpPr/>
                    <p:nvPr/>
                  </p:nvSpPr>
                  <p:spPr>
                    <a:xfrm>
                      <a:off x="4531379"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4" name="Freeform: Shape 1073">
                      <a:extLst>
                        <a:ext uri="{FF2B5EF4-FFF2-40B4-BE49-F238E27FC236}">
                          <a16:creationId xmlns:a16="http://schemas.microsoft.com/office/drawing/2014/main" id="{0F7385D2-0AE1-7146-B7AB-05ED02263C50}"/>
                        </a:ext>
                      </a:extLst>
                    </p:cNvPr>
                    <p:cNvSpPr/>
                    <p:nvPr/>
                  </p:nvSpPr>
                  <p:spPr>
                    <a:xfrm>
                      <a:off x="4572296" y="2341148"/>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5" name="Freeform: Shape 1074">
                      <a:extLst>
                        <a:ext uri="{FF2B5EF4-FFF2-40B4-BE49-F238E27FC236}">
                          <a16:creationId xmlns:a16="http://schemas.microsoft.com/office/drawing/2014/main" id="{23C9DD4F-84F9-882B-83DE-AE4E067FD1DF}"/>
                        </a:ext>
                      </a:extLst>
                    </p:cNvPr>
                    <p:cNvSpPr/>
                    <p:nvPr/>
                  </p:nvSpPr>
                  <p:spPr>
                    <a:xfrm>
                      <a:off x="4613212" y="2330474"/>
                      <a:ext cx="21348" cy="23126"/>
                    </a:xfrm>
                    <a:custGeom>
                      <a:avLst/>
                      <a:gdLst>
                        <a:gd name="connsiteX0" fmla="*/ 7116 w 21348"/>
                        <a:gd name="connsiteY0" fmla="*/ 23127 h 23126"/>
                        <a:gd name="connsiteX1" fmla="*/ 9784 w 21348"/>
                        <a:gd name="connsiteY1" fmla="*/ 21348 h 23126"/>
                        <a:gd name="connsiteX2" fmla="*/ 12453 w 21348"/>
                        <a:gd name="connsiteY2" fmla="*/ 21348 h 23126"/>
                        <a:gd name="connsiteX3" fmla="*/ 17790 w 21348"/>
                        <a:gd name="connsiteY3" fmla="*/ 21348 h 23126"/>
                        <a:gd name="connsiteX4" fmla="*/ 17790 w 21348"/>
                        <a:gd name="connsiteY4" fmla="*/ 14232 h 23126"/>
                        <a:gd name="connsiteX5" fmla="*/ 17790 w 21348"/>
                        <a:gd name="connsiteY5" fmla="*/ 13342 h 23126"/>
                        <a:gd name="connsiteX6" fmla="*/ 21348 w 21348"/>
                        <a:gd name="connsiteY6" fmla="*/ 9784 h 23126"/>
                        <a:gd name="connsiteX7" fmla="*/ 17790 w 21348"/>
                        <a:gd name="connsiteY7" fmla="*/ 9784 h 23126"/>
                        <a:gd name="connsiteX8" fmla="*/ 12453 w 21348"/>
                        <a:gd name="connsiteY8" fmla="*/ 0 h 23126"/>
                        <a:gd name="connsiteX9" fmla="*/ 7116 w 21348"/>
                        <a:gd name="connsiteY9" fmla="*/ 10674 h 23126"/>
                        <a:gd name="connsiteX10" fmla="*/ 0 w 21348"/>
                        <a:gd name="connsiteY10" fmla="*/ 16011 h 23126"/>
                        <a:gd name="connsiteX11" fmla="*/ 7116 w 21348"/>
                        <a:gd name="connsiteY11" fmla="*/ 21348 h 23126"/>
                        <a:gd name="connsiteX12" fmla="*/ 7116 w 21348"/>
                        <a:gd name="connsiteY12" fmla="*/ 23127 h 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48" h="23126">
                          <a:moveTo>
                            <a:pt x="7116" y="23127"/>
                          </a:moveTo>
                          <a:lnTo>
                            <a:pt x="9784" y="21348"/>
                          </a:lnTo>
                          <a:cubicBezTo>
                            <a:pt x="10674" y="21348"/>
                            <a:pt x="11564" y="21348"/>
                            <a:pt x="12453" y="21348"/>
                          </a:cubicBezTo>
                          <a:lnTo>
                            <a:pt x="17790" y="21348"/>
                          </a:lnTo>
                          <a:lnTo>
                            <a:pt x="17790" y="14232"/>
                          </a:lnTo>
                          <a:cubicBezTo>
                            <a:pt x="17790" y="14232"/>
                            <a:pt x="17790" y="14232"/>
                            <a:pt x="17790" y="13342"/>
                          </a:cubicBezTo>
                          <a:lnTo>
                            <a:pt x="21348" y="9784"/>
                          </a:lnTo>
                          <a:lnTo>
                            <a:pt x="17790" y="9784"/>
                          </a:lnTo>
                          <a:cubicBezTo>
                            <a:pt x="16901" y="890"/>
                            <a:pt x="15122" y="0"/>
                            <a:pt x="12453" y="0"/>
                          </a:cubicBezTo>
                          <a:cubicBezTo>
                            <a:pt x="9784" y="0"/>
                            <a:pt x="7116" y="1779"/>
                            <a:pt x="7116" y="10674"/>
                          </a:cubicBezTo>
                          <a:cubicBezTo>
                            <a:pt x="2669" y="11563"/>
                            <a:pt x="0" y="12453"/>
                            <a:pt x="0" y="16011"/>
                          </a:cubicBezTo>
                          <a:cubicBezTo>
                            <a:pt x="0" y="19569"/>
                            <a:pt x="2669" y="20458"/>
                            <a:pt x="7116" y="21348"/>
                          </a:cubicBezTo>
                          <a:lnTo>
                            <a:pt x="7116" y="2312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6" name="Freeform: Shape 1075">
                      <a:extLst>
                        <a:ext uri="{FF2B5EF4-FFF2-40B4-BE49-F238E27FC236}">
                          <a16:creationId xmlns:a16="http://schemas.microsoft.com/office/drawing/2014/main" id="{CAD10320-D155-6AF2-79E7-E66BD0E0B051}"/>
                        </a:ext>
                      </a:extLst>
                    </p:cNvPr>
                    <p:cNvSpPr/>
                    <p:nvPr/>
                  </p:nvSpPr>
                  <p:spPr>
                    <a:xfrm>
                      <a:off x="4621045" y="2289557"/>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7" name="Freeform: Shape 1076">
                      <a:extLst>
                        <a:ext uri="{FF2B5EF4-FFF2-40B4-BE49-F238E27FC236}">
                          <a16:creationId xmlns:a16="http://schemas.microsoft.com/office/drawing/2014/main" id="{5D3C93F4-A1D5-2759-4E4A-16A73BA8167B}"/>
                        </a:ext>
                      </a:extLst>
                    </p:cNvPr>
                    <p:cNvSpPr/>
                    <p:nvPr/>
                  </p:nvSpPr>
                  <p:spPr>
                    <a:xfrm>
                      <a:off x="4621045" y="2247751"/>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8" name="Freeform: Shape 1077">
                      <a:extLst>
                        <a:ext uri="{FF2B5EF4-FFF2-40B4-BE49-F238E27FC236}">
                          <a16:creationId xmlns:a16="http://schemas.microsoft.com/office/drawing/2014/main" id="{739C6116-4F8B-6A55-3B93-7EE076B2152E}"/>
                        </a:ext>
                      </a:extLst>
                    </p:cNvPr>
                    <p:cNvSpPr/>
                    <p:nvPr/>
                  </p:nvSpPr>
                  <p:spPr>
                    <a:xfrm>
                      <a:off x="4621218" y="2206835"/>
                      <a:ext cx="10673" cy="28463"/>
                    </a:xfrm>
                    <a:custGeom>
                      <a:avLst/>
                      <a:gdLst>
                        <a:gd name="connsiteX0" fmla="*/ 10674 w 10673"/>
                        <a:gd name="connsiteY0" fmla="*/ 14232 h 28463"/>
                        <a:gd name="connsiteX1" fmla="*/ 5337 w 10673"/>
                        <a:gd name="connsiteY1" fmla="*/ 28464 h 28463"/>
                        <a:gd name="connsiteX2" fmla="*/ 0 w 10673"/>
                        <a:gd name="connsiteY2" fmla="*/ 14232 h 28463"/>
                        <a:gd name="connsiteX3" fmla="*/ 5337 w 10673"/>
                        <a:gd name="connsiteY3" fmla="*/ 0 h 28463"/>
                        <a:gd name="connsiteX4" fmla="*/ 10674 w 10673"/>
                        <a:gd name="connsiteY4" fmla="*/ 14232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 h="28463">
                          <a:moveTo>
                            <a:pt x="10674" y="14232"/>
                          </a:moveTo>
                          <a:cubicBezTo>
                            <a:pt x="10674" y="22092"/>
                            <a:pt x="8285" y="28464"/>
                            <a:pt x="5337" y="28464"/>
                          </a:cubicBezTo>
                          <a:cubicBezTo>
                            <a:pt x="2389" y="28464"/>
                            <a:pt x="0" y="22092"/>
                            <a:pt x="0" y="14232"/>
                          </a:cubicBezTo>
                          <a:cubicBezTo>
                            <a:pt x="0" y="6372"/>
                            <a:pt x="2389" y="0"/>
                            <a:pt x="5337" y="0"/>
                          </a:cubicBezTo>
                          <a:cubicBezTo>
                            <a:pt x="8284" y="0"/>
                            <a:pt x="10674" y="6372"/>
                            <a:pt x="10674" y="1423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79" name="Freeform: Shape 1078">
                      <a:extLst>
                        <a:ext uri="{FF2B5EF4-FFF2-40B4-BE49-F238E27FC236}">
                          <a16:creationId xmlns:a16="http://schemas.microsoft.com/office/drawing/2014/main" id="{DBBC6073-2226-4293-E08D-F8643CD19945}"/>
                        </a:ext>
                      </a:extLst>
                    </p:cNvPr>
                    <p:cNvSpPr/>
                    <p:nvPr/>
                  </p:nvSpPr>
                  <p:spPr>
                    <a:xfrm>
                      <a:off x="4621218" y="2165918"/>
                      <a:ext cx="10673" cy="28463"/>
                    </a:xfrm>
                    <a:custGeom>
                      <a:avLst/>
                      <a:gdLst>
                        <a:gd name="connsiteX0" fmla="*/ 10674 w 10673"/>
                        <a:gd name="connsiteY0" fmla="*/ 14232 h 28463"/>
                        <a:gd name="connsiteX1" fmla="*/ 5337 w 10673"/>
                        <a:gd name="connsiteY1" fmla="*/ 28464 h 28463"/>
                        <a:gd name="connsiteX2" fmla="*/ 0 w 10673"/>
                        <a:gd name="connsiteY2" fmla="*/ 14232 h 28463"/>
                        <a:gd name="connsiteX3" fmla="*/ 5337 w 10673"/>
                        <a:gd name="connsiteY3" fmla="*/ 0 h 28463"/>
                        <a:gd name="connsiteX4" fmla="*/ 10674 w 10673"/>
                        <a:gd name="connsiteY4" fmla="*/ 14232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 h="28463">
                          <a:moveTo>
                            <a:pt x="10674" y="14232"/>
                          </a:moveTo>
                          <a:cubicBezTo>
                            <a:pt x="10674" y="22092"/>
                            <a:pt x="8285" y="28464"/>
                            <a:pt x="5337" y="28464"/>
                          </a:cubicBezTo>
                          <a:cubicBezTo>
                            <a:pt x="2389" y="28464"/>
                            <a:pt x="0" y="22092"/>
                            <a:pt x="0" y="14232"/>
                          </a:cubicBezTo>
                          <a:cubicBezTo>
                            <a:pt x="0" y="6372"/>
                            <a:pt x="2389" y="0"/>
                            <a:pt x="5337" y="0"/>
                          </a:cubicBezTo>
                          <a:cubicBezTo>
                            <a:pt x="8284" y="0"/>
                            <a:pt x="10674" y="6372"/>
                            <a:pt x="10674" y="1423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0" name="Freeform: Shape 1079">
                      <a:extLst>
                        <a:ext uri="{FF2B5EF4-FFF2-40B4-BE49-F238E27FC236}">
                          <a16:creationId xmlns:a16="http://schemas.microsoft.com/office/drawing/2014/main" id="{DF1E2606-28AA-E317-E299-3356E6C34F24}"/>
                        </a:ext>
                      </a:extLst>
                    </p:cNvPr>
                    <p:cNvSpPr/>
                    <p:nvPr/>
                  </p:nvSpPr>
                  <p:spPr>
                    <a:xfrm>
                      <a:off x="4621045" y="2124112"/>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1" name="Freeform: Shape 1080">
                      <a:extLst>
                        <a:ext uri="{FF2B5EF4-FFF2-40B4-BE49-F238E27FC236}">
                          <a16:creationId xmlns:a16="http://schemas.microsoft.com/office/drawing/2014/main" id="{031987F7-8F1E-2C89-F771-0FFB8906CEF5}"/>
                        </a:ext>
                      </a:extLst>
                    </p:cNvPr>
                    <p:cNvSpPr/>
                    <p:nvPr/>
                  </p:nvSpPr>
                  <p:spPr>
                    <a:xfrm>
                      <a:off x="4621218" y="2083195"/>
                      <a:ext cx="10673" cy="28463"/>
                    </a:xfrm>
                    <a:custGeom>
                      <a:avLst/>
                      <a:gdLst>
                        <a:gd name="connsiteX0" fmla="*/ 10674 w 10673"/>
                        <a:gd name="connsiteY0" fmla="*/ 14232 h 28463"/>
                        <a:gd name="connsiteX1" fmla="*/ 5337 w 10673"/>
                        <a:gd name="connsiteY1" fmla="*/ 28464 h 28463"/>
                        <a:gd name="connsiteX2" fmla="*/ 0 w 10673"/>
                        <a:gd name="connsiteY2" fmla="*/ 14232 h 28463"/>
                        <a:gd name="connsiteX3" fmla="*/ 5337 w 10673"/>
                        <a:gd name="connsiteY3" fmla="*/ 0 h 28463"/>
                        <a:gd name="connsiteX4" fmla="*/ 10674 w 10673"/>
                        <a:gd name="connsiteY4" fmla="*/ 14232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 h="28463">
                          <a:moveTo>
                            <a:pt x="10674" y="14232"/>
                          </a:moveTo>
                          <a:cubicBezTo>
                            <a:pt x="10674" y="22092"/>
                            <a:pt x="8285" y="28464"/>
                            <a:pt x="5337" y="28464"/>
                          </a:cubicBezTo>
                          <a:cubicBezTo>
                            <a:pt x="2389" y="28464"/>
                            <a:pt x="0" y="22092"/>
                            <a:pt x="0" y="14232"/>
                          </a:cubicBezTo>
                          <a:cubicBezTo>
                            <a:pt x="0" y="6372"/>
                            <a:pt x="2389" y="0"/>
                            <a:pt x="5337" y="0"/>
                          </a:cubicBezTo>
                          <a:cubicBezTo>
                            <a:pt x="8284" y="0"/>
                            <a:pt x="10674" y="6372"/>
                            <a:pt x="10674" y="1423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2" name="Freeform: Shape 1081">
                      <a:extLst>
                        <a:ext uri="{FF2B5EF4-FFF2-40B4-BE49-F238E27FC236}">
                          <a16:creationId xmlns:a16="http://schemas.microsoft.com/office/drawing/2014/main" id="{AA09941A-DFD7-70EC-304F-DB8E8F41903A}"/>
                        </a:ext>
                      </a:extLst>
                    </p:cNvPr>
                    <p:cNvSpPr/>
                    <p:nvPr/>
                  </p:nvSpPr>
                  <p:spPr>
                    <a:xfrm>
                      <a:off x="4621045" y="2041389"/>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7574"/>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3" name="Freeform: Shape 1082">
                      <a:extLst>
                        <a:ext uri="{FF2B5EF4-FFF2-40B4-BE49-F238E27FC236}">
                          <a16:creationId xmlns:a16="http://schemas.microsoft.com/office/drawing/2014/main" id="{47861C4A-2B8A-AE89-8B15-76D9E1A15ECC}"/>
                        </a:ext>
                      </a:extLst>
                    </p:cNvPr>
                    <p:cNvSpPr/>
                    <p:nvPr/>
                  </p:nvSpPr>
                  <p:spPr>
                    <a:xfrm>
                      <a:off x="4621045" y="2000472"/>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4" name="Freeform: Shape 1083">
                      <a:extLst>
                        <a:ext uri="{FF2B5EF4-FFF2-40B4-BE49-F238E27FC236}">
                          <a16:creationId xmlns:a16="http://schemas.microsoft.com/office/drawing/2014/main" id="{C28F295D-F02F-1C4A-C666-C2497B9D4C89}"/>
                        </a:ext>
                      </a:extLst>
                    </p:cNvPr>
                    <p:cNvSpPr/>
                    <p:nvPr/>
                  </p:nvSpPr>
                  <p:spPr>
                    <a:xfrm>
                      <a:off x="4621045" y="1959555"/>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5" name="Freeform: Shape 1084">
                      <a:extLst>
                        <a:ext uri="{FF2B5EF4-FFF2-40B4-BE49-F238E27FC236}">
                          <a16:creationId xmlns:a16="http://schemas.microsoft.com/office/drawing/2014/main" id="{A720D4F3-DFA1-EF51-A3CE-22A3FCEECDDE}"/>
                        </a:ext>
                      </a:extLst>
                    </p:cNvPr>
                    <p:cNvSpPr/>
                    <p:nvPr/>
                  </p:nvSpPr>
                  <p:spPr>
                    <a:xfrm>
                      <a:off x="4621045" y="1917749"/>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6" name="Freeform: Shape 1085">
                      <a:extLst>
                        <a:ext uri="{FF2B5EF4-FFF2-40B4-BE49-F238E27FC236}">
                          <a16:creationId xmlns:a16="http://schemas.microsoft.com/office/drawing/2014/main" id="{341292DD-DE5F-8FE9-8B47-BFA9385B071E}"/>
                        </a:ext>
                      </a:extLst>
                    </p:cNvPr>
                    <p:cNvSpPr/>
                    <p:nvPr/>
                  </p:nvSpPr>
                  <p:spPr>
                    <a:xfrm>
                      <a:off x="4621045" y="1876832"/>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7" name="Freeform: Shape 1086">
                      <a:extLst>
                        <a:ext uri="{FF2B5EF4-FFF2-40B4-BE49-F238E27FC236}">
                          <a16:creationId xmlns:a16="http://schemas.microsoft.com/office/drawing/2014/main" id="{EF095148-4D52-86CC-A965-90788FD19327}"/>
                        </a:ext>
                      </a:extLst>
                    </p:cNvPr>
                    <p:cNvSpPr/>
                    <p:nvPr/>
                  </p:nvSpPr>
                  <p:spPr>
                    <a:xfrm>
                      <a:off x="4577632"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89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8" name="Freeform: Shape 1087">
                      <a:extLst>
                        <a:ext uri="{FF2B5EF4-FFF2-40B4-BE49-F238E27FC236}">
                          <a16:creationId xmlns:a16="http://schemas.microsoft.com/office/drawing/2014/main" id="{68D1EB41-E94F-9DC8-096E-DD7251B53775}"/>
                        </a:ext>
                      </a:extLst>
                    </p:cNvPr>
                    <p:cNvSpPr/>
                    <p:nvPr/>
                  </p:nvSpPr>
                  <p:spPr>
                    <a:xfrm>
                      <a:off x="4536716"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89" name="Freeform: Shape 1088">
                      <a:extLst>
                        <a:ext uri="{FF2B5EF4-FFF2-40B4-BE49-F238E27FC236}">
                          <a16:creationId xmlns:a16="http://schemas.microsoft.com/office/drawing/2014/main" id="{4BCD26E5-1D3D-5AEB-A40F-097F35EAAAD2}"/>
                        </a:ext>
                      </a:extLst>
                    </p:cNvPr>
                    <p:cNvSpPr/>
                    <p:nvPr/>
                  </p:nvSpPr>
                  <p:spPr>
                    <a:xfrm>
                      <a:off x="4495799"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0" name="Freeform: Shape 1089">
                      <a:extLst>
                        <a:ext uri="{FF2B5EF4-FFF2-40B4-BE49-F238E27FC236}">
                          <a16:creationId xmlns:a16="http://schemas.microsoft.com/office/drawing/2014/main" id="{D5EF3DDD-EA18-17C2-34CB-3B1D6B754D15}"/>
                        </a:ext>
                      </a:extLst>
                    </p:cNvPr>
                    <p:cNvSpPr/>
                    <p:nvPr/>
                  </p:nvSpPr>
                  <p:spPr>
                    <a:xfrm>
                      <a:off x="4453993"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89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1" name="Freeform: Shape 1090">
                      <a:extLst>
                        <a:ext uri="{FF2B5EF4-FFF2-40B4-BE49-F238E27FC236}">
                          <a16:creationId xmlns:a16="http://schemas.microsoft.com/office/drawing/2014/main" id="{170963C1-1B42-1838-BA83-30940F33A1BF}"/>
                        </a:ext>
                      </a:extLst>
                    </p:cNvPr>
                    <p:cNvSpPr/>
                    <p:nvPr/>
                  </p:nvSpPr>
                  <p:spPr>
                    <a:xfrm>
                      <a:off x="4413076"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2" name="Freeform: Shape 1091">
                      <a:extLst>
                        <a:ext uri="{FF2B5EF4-FFF2-40B4-BE49-F238E27FC236}">
                          <a16:creationId xmlns:a16="http://schemas.microsoft.com/office/drawing/2014/main" id="{8EACEC9A-9D96-94E2-B2CB-7D5A32D7F337}"/>
                        </a:ext>
                      </a:extLst>
                    </p:cNvPr>
                    <p:cNvSpPr/>
                    <p:nvPr/>
                  </p:nvSpPr>
                  <p:spPr>
                    <a:xfrm>
                      <a:off x="4372159"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3" name="Freeform: Shape 1092">
                      <a:extLst>
                        <a:ext uri="{FF2B5EF4-FFF2-40B4-BE49-F238E27FC236}">
                          <a16:creationId xmlns:a16="http://schemas.microsoft.com/office/drawing/2014/main" id="{E1CF29F8-4447-ECFF-26DE-DAA0DFFCE115}"/>
                        </a:ext>
                      </a:extLst>
                    </p:cNvPr>
                    <p:cNvSpPr/>
                    <p:nvPr/>
                  </p:nvSpPr>
                  <p:spPr>
                    <a:xfrm>
                      <a:off x="4330353"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4" name="Freeform: Shape 1093">
                      <a:extLst>
                        <a:ext uri="{FF2B5EF4-FFF2-40B4-BE49-F238E27FC236}">
                          <a16:creationId xmlns:a16="http://schemas.microsoft.com/office/drawing/2014/main" id="{5CDA6445-67F4-1B06-01E6-74225C0025A3}"/>
                        </a:ext>
                      </a:extLst>
                    </p:cNvPr>
                    <p:cNvSpPr/>
                    <p:nvPr/>
                  </p:nvSpPr>
                  <p:spPr>
                    <a:xfrm>
                      <a:off x="4289436"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5" name="Freeform: Shape 1094">
                      <a:extLst>
                        <a:ext uri="{FF2B5EF4-FFF2-40B4-BE49-F238E27FC236}">
                          <a16:creationId xmlns:a16="http://schemas.microsoft.com/office/drawing/2014/main" id="{FB647A8D-F8E3-F8DE-FE16-3936CEE1293D}"/>
                        </a:ext>
                      </a:extLst>
                    </p:cNvPr>
                    <p:cNvSpPr/>
                    <p:nvPr/>
                  </p:nvSpPr>
                  <p:spPr>
                    <a:xfrm>
                      <a:off x="4248520"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6" name="Freeform: Shape 1095">
                      <a:extLst>
                        <a:ext uri="{FF2B5EF4-FFF2-40B4-BE49-F238E27FC236}">
                          <a16:creationId xmlns:a16="http://schemas.microsoft.com/office/drawing/2014/main" id="{21DBB5B3-CB6E-4334-2115-E7B0692F76C9}"/>
                        </a:ext>
                      </a:extLst>
                    </p:cNvPr>
                    <p:cNvSpPr/>
                    <p:nvPr/>
                  </p:nvSpPr>
                  <p:spPr>
                    <a:xfrm>
                      <a:off x="4206714"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7" name="Freeform: Shape 1096">
                      <a:extLst>
                        <a:ext uri="{FF2B5EF4-FFF2-40B4-BE49-F238E27FC236}">
                          <a16:creationId xmlns:a16="http://schemas.microsoft.com/office/drawing/2014/main" id="{21C80815-A4E8-2DEF-3C7B-008824D7DFD6}"/>
                        </a:ext>
                      </a:extLst>
                    </p:cNvPr>
                    <p:cNvSpPr/>
                    <p:nvPr/>
                  </p:nvSpPr>
                  <p:spPr>
                    <a:xfrm>
                      <a:off x="4165797"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0" y="8005"/>
                            <a:pt x="177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8" name="Freeform: Shape 1097">
                      <a:extLst>
                        <a:ext uri="{FF2B5EF4-FFF2-40B4-BE49-F238E27FC236}">
                          <a16:creationId xmlns:a16="http://schemas.microsoft.com/office/drawing/2014/main" id="{29B3EB5C-CEF3-AF35-D0B9-C0D6C0C52FA9}"/>
                        </a:ext>
                      </a:extLst>
                    </p:cNvPr>
                    <p:cNvSpPr/>
                    <p:nvPr/>
                  </p:nvSpPr>
                  <p:spPr>
                    <a:xfrm>
                      <a:off x="4123990" y="1837694"/>
                      <a:ext cx="28463" cy="10673"/>
                    </a:xfrm>
                    <a:custGeom>
                      <a:avLst/>
                      <a:gdLst>
                        <a:gd name="connsiteX0" fmla="*/ 14232 w 28463"/>
                        <a:gd name="connsiteY0" fmla="*/ 10674 h 10673"/>
                        <a:gd name="connsiteX1" fmla="*/ 28464 w 28463"/>
                        <a:gd name="connsiteY1" fmla="*/ 5337 h 10673"/>
                        <a:gd name="connsiteX2" fmla="*/ 14232 w 28463"/>
                        <a:gd name="connsiteY2" fmla="*/ 0 h 10673"/>
                        <a:gd name="connsiteX3" fmla="*/ 0 w 28463"/>
                        <a:gd name="connsiteY3" fmla="*/ 5337 h 10673"/>
                        <a:gd name="connsiteX4" fmla="*/ 14232 w 28463"/>
                        <a:gd name="connsiteY4" fmla="*/ 10674 h 10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10673">
                          <a:moveTo>
                            <a:pt x="14232" y="10674"/>
                          </a:moveTo>
                          <a:cubicBezTo>
                            <a:pt x="26685" y="10674"/>
                            <a:pt x="28464" y="8005"/>
                            <a:pt x="28464" y="5337"/>
                          </a:cubicBezTo>
                          <a:cubicBezTo>
                            <a:pt x="28464" y="2668"/>
                            <a:pt x="26685" y="0"/>
                            <a:pt x="14232" y="0"/>
                          </a:cubicBezTo>
                          <a:cubicBezTo>
                            <a:pt x="1779" y="0"/>
                            <a:pt x="0" y="2668"/>
                            <a:pt x="0" y="5337"/>
                          </a:cubicBezTo>
                          <a:cubicBezTo>
                            <a:pt x="890" y="8005"/>
                            <a:pt x="2669" y="10674"/>
                            <a:pt x="14232" y="1067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99" name="Freeform: Shape 1098">
                      <a:extLst>
                        <a:ext uri="{FF2B5EF4-FFF2-40B4-BE49-F238E27FC236}">
                          <a16:creationId xmlns:a16="http://schemas.microsoft.com/office/drawing/2014/main" id="{0F8AA88A-5B24-B64A-53F1-83B3363C0A1C}"/>
                        </a:ext>
                      </a:extLst>
                    </p:cNvPr>
                    <p:cNvSpPr/>
                    <p:nvPr/>
                  </p:nvSpPr>
                  <p:spPr>
                    <a:xfrm>
                      <a:off x="4117592" y="1853705"/>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0" name="Freeform: Shape 1099">
                      <a:extLst>
                        <a:ext uri="{FF2B5EF4-FFF2-40B4-BE49-F238E27FC236}">
                          <a16:creationId xmlns:a16="http://schemas.microsoft.com/office/drawing/2014/main" id="{D51677B6-FB74-A9AD-372C-A37CBFA2E13F}"/>
                        </a:ext>
                      </a:extLst>
                    </p:cNvPr>
                    <p:cNvSpPr/>
                    <p:nvPr/>
                  </p:nvSpPr>
                  <p:spPr>
                    <a:xfrm>
                      <a:off x="4117592" y="1894622"/>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1" name="Freeform: Shape 1100">
                      <a:extLst>
                        <a:ext uri="{FF2B5EF4-FFF2-40B4-BE49-F238E27FC236}">
                          <a16:creationId xmlns:a16="http://schemas.microsoft.com/office/drawing/2014/main" id="{AD0238E9-00AB-4816-9FFF-A3ACF1EC1970}"/>
                        </a:ext>
                      </a:extLst>
                    </p:cNvPr>
                    <p:cNvSpPr/>
                    <p:nvPr/>
                  </p:nvSpPr>
                  <p:spPr>
                    <a:xfrm>
                      <a:off x="4117592" y="1936428"/>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2" name="Freeform: Shape 1101">
                      <a:extLst>
                        <a:ext uri="{FF2B5EF4-FFF2-40B4-BE49-F238E27FC236}">
                          <a16:creationId xmlns:a16="http://schemas.microsoft.com/office/drawing/2014/main" id="{61FD5214-7A66-C710-D1FE-A460D70919A2}"/>
                        </a:ext>
                      </a:extLst>
                    </p:cNvPr>
                    <p:cNvSpPr/>
                    <p:nvPr/>
                  </p:nvSpPr>
                  <p:spPr>
                    <a:xfrm>
                      <a:off x="4117764" y="1977345"/>
                      <a:ext cx="10673" cy="28463"/>
                    </a:xfrm>
                    <a:custGeom>
                      <a:avLst/>
                      <a:gdLst>
                        <a:gd name="connsiteX0" fmla="*/ 5337 w 10673"/>
                        <a:gd name="connsiteY0" fmla="*/ 28464 h 28463"/>
                        <a:gd name="connsiteX1" fmla="*/ 10674 w 10673"/>
                        <a:gd name="connsiteY1" fmla="*/ 14232 h 28463"/>
                        <a:gd name="connsiteX2" fmla="*/ 5337 w 10673"/>
                        <a:gd name="connsiteY2" fmla="*/ 0 h 28463"/>
                        <a:gd name="connsiteX3" fmla="*/ 0 w 10673"/>
                        <a:gd name="connsiteY3" fmla="*/ 14232 h 28463"/>
                        <a:gd name="connsiteX4" fmla="*/ 5337 w 10673"/>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 h="28463">
                          <a:moveTo>
                            <a:pt x="5337" y="28464"/>
                          </a:moveTo>
                          <a:cubicBezTo>
                            <a:pt x="8005" y="28464"/>
                            <a:pt x="10674" y="26685"/>
                            <a:pt x="10674" y="14232"/>
                          </a:cubicBezTo>
                          <a:cubicBezTo>
                            <a:pt x="10674" y="1779"/>
                            <a:pt x="8005" y="0"/>
                            <a:pt x="5337" y="0"/>
                          </a:cubicBezTo>
                          <a:cubicBezTo>
                            <a:pt x="2668" y="0"/>
                            <a:pt x="0" y="1779"/>
                            <a:pt x="0" y="14232"/>
                          </a:cubicBezTo>
                          <a:cubicBezTo>
                            <a:pt x="0" y="26685"/>
                            <a:pt x="1779" y="28464"/>
                            <a:pt x="5337"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3" name="Freeform: Shape 1102">
                      <a:extLst>
                        <a:ext uri="{FF2B5EF4-FFF2-40B4-BE49-F238E27FC236}">
                          <a16:creationId xmlns:a16="http://schemas.microsoft.com/office/drawing/2014/main" id="{E2951982-CDC0-173D-F0B6-523FA2FA8297}"/>
                        </a:ext>
                      </a:extLst>
                    </p:cNvPr>
                    <p:cNvSpPr/>
                    <p:nvPr/>
                  </p:nvSpPr>
                  <p:spPr>
                    <a:xfrm>
                      <a:off x="4117592" y="2018262"/>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7574"/>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4" name="Freeform: Shape 1103">
                      <a:extLst>
                        <a:ext uri="{FF2B5EF4-FFF2-40B4-BE49-F238E27FC236}">
                          <a16:creationId xmlns:a16="http://schemas.microsoft.com/office/drawing/2014/main" id="{BC9C9730-C9C4-CDF9-21BC-8E3A7E5AD275}"/>
                        </a:ext>
                      </a:extLst>
                    </p:cNvPr>
                    <p:cNvSpPr/>
                    <p:nvPr/>
                  </p:nvSpPr>
                  <p:spPr>
                    <a:xfrm>
                      <a:off x="4117592" y="2060068"/>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5" name="Freeform: Shape 1104">
                      <a:extLst>
                        <a:ext uri="{FF2B5EF4-FFF2-40B4-BE49-F238E27FC236}">
                          <a16:creationId xmlns:a16="http://schemas.microsoft.com/office/drawing/2014/main" id="{840374E8-92E3-AD92-0A5A-411F210ABE2F}"/>
                        </a:ext>
                      </a:extLst>
                    </p:cNvPr>
                    <p:cNvSpPr/>
                    <p:nvPr/>
                  </p:nvSpPr>
                  <p:spPr>
                    <a:xfrm>
                      <a:off x="4117592" y="2100985"/>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6" name="Freeform: Shape 1105">
                      <a:extLst>
                        <a:ext uri="{FF2B5EF4-FFF2-40B4-BE49-F238E27FC236}">
                          <a16:creationId xmlns:a16="http://schemas.microsoft.com/office/drawing/2014/main" id="{0B01436C-5CB7-A41D-D2F5-A1EEE22D6019}"/>
                        </a:ext>
                      </a:extLst>
                    </p:cNvPr>
                    <p:cNvSpPr/>
                    <p:nvPr/>
                  </p:nvSpPr>
                  <p:spPr>
                    <a:xfrm>
                      <a:off x="4117592" y="2141901"/>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7574"/>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7" name="Freeform: Shape 1106">
                      <a:extLst>
                        <a:ext uri="{FF2B5EF4-FFF2-40B4-BE49-F238E27FC236}">
                          <a16:creationId xmlns:a16="http://schemas.microsoft.com/office/drawing/2014/main" id="{B2DC7F94-98EC-BDB6-DAAD-61C943A611E6}"/>
                        </a:ext>
                      </a:extLst>
                    </p:cNvPr>
                    <p:cNvSpPr/>
                    <p:nvPr/>
                  </p:nvSpPr>
                  <p:spPr>
                    <a:xfrm>
                      <a:off x="4117592" y="2183708"/>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8" name="Freeform: Shape 1107">
                      <a:extLst>
                        <a:ext uri="{FF2B5EF4-FFF2-40B4-BE49-F238E27FC236}">
                          <a16:creationId xmlns:a16="http://schemas.microsoft.com/office/drawing/2014/main" id="{C7B126FA-638A-F1BB-ED11-08499165A217}"/>
                        </a:ext>
                      </a:extLst>
                    </p:cNvPr>
                    <p:cNvSpPr/>
                    <p:nvPr/>
                  </p:nvSpPr>
                  <p:spPr>
                    <a:xfrm>
                      <a:off x="4117592" y="2224624"/>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09" name="Freeform: Shape 1108">
                      <a:extLst>
                        <a:ext uri="{FF2B5EF4-FFF2-40B4-BE49-F238E27FC236}">
                          <a16:creationId xmlns:a16="http://schemas.microsoft.com/office/drawing/2014/main" id="{FC9D8352-D356-D1D2-EE7C-96574875AC09}"/>
                        </a:ext>
                      </a:extLst>
                    </p:cNvPr>
                    <p:cNvSpPr/>
                    <p:nvPr/>
                  </p:nvSpPr>
                  <p:spPr>
                    <a:xfrm>
                      <a:off x="4117592" y="2266431"/>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110" name="Freeform: Shape 1109">
                      <a:extLst>
                        <a:ext uri="{FF2B5EF4-FFF2-40B4-BE49-F238E27FC236}">
                          <a16:creationId xmlns:a16="http://schemas.microsoft.com/office/drawing/2014/main" id="{7602FBD1-2F33-5C10-A467-1CC5D77ED100}"/>
                        </a:ext>
                      </a:extLst>
                    </p:cNvPr>
                    <p:cNvSpPr/>
                    <p:nvPr/>
                  </p:nvSpPr>
                  <p:spPr>
                    <a:xfrm>
                      <a:off x="4117592" y="2307347"/>
                      <a:ext cx="10846" cy="28463"/>
                    </a:xfrm>
                    <a:custGeom>
                      <a:avLst/>
                      <a:gdLst>
                        <a:gd name="connsiteX0" fmla="*/ 5509 w 10846"/>
                        <a:gd name="connsiteY0" fmla="*/ 28464 h 28463"/>
                        <a:gd name="connsiteX1" fmla="*/ 10846 w 10846"/>
                        <a:gd name="connsiteY1" fmla="*/ 14232 h 28463"/>
                        <a:gd name="connsiteX2" fmla="*/ 5509 w 10846"/>
                        <a:gd name="connsiteY2" fmla="*/ 0 h 28463"/>
                        <a:gd name="connsiteX3" fmla="*/ 172 w 10846"/>
                        <a:gd name="connsiteY3" fmla="*/ 14232 h 28463"/>
                        <a:gd name="connsiteX4" fmla="*/ 5509 w 10846"/>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6" h="28463">
                          <a:moveTo>
                            <a:pt x="5509" y="28464"/>
                          </a:moveTo>
                          <a:cubicBezTo>
                            <a:pt x="8178" y="28464"/>
                            <a:pt x="10846" y="26685"/>
                            <a:pt x="10846" y="14232"/>
                          </a:cubicBezTo>
                          <a:cubicBezTo>
                            <a:pt x="10846" y="1779"/>
                            <a:pt x="8178" y="0"/>
                            <a:pt x="5509" y="0"/>
                          </a:cubicBezTo>
                          <a:cubicBezTo>
                            <a:pt x="2841" y="0"/>
                            <a:pt x="172" y="1779"/>
                            <a:pt x="172" y="14232"/>
                          </a:cubicBezTo>
                          <a:cubicBezTo>
                            <a:pt x="-717" y="26685"/>
                            <a:pt x="1951" y="28464"/>
                            <a:pt x="5509" y="284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51" name="Graphic 5">
                    <a:extLst>
                      <a:ext uri="{FF2B5EF4-FFF2-40B4-BE49-F238E27FC236}">
                        <a16:creationId xmlns:a16="http://schemas.microsoft.com/office/drawing/2014/main" id="{AE3B0D3B-7543-9BC9-85CB-D4CF38E9A765}"/>
                      </a:ext>
                    </a:extLst>
                  </p:cNvPr>
                  <p:cNvGrpSpPr/>
                  <p:nvPr/>
                </p:nvGrpSpPr>
                <p:grpSpPr>
                  <a:xfrm>
                    <a:off x="4099974" y="2318911"/>
                    <a:ext cx="44474" cy="44474"/>
                    <a:chOff x="4099974" y="2318911"/>
                    <a:chExt cx="44474" cy="44474"/>
                  </a:xfrm>
                  <a:solidFill>
                    <a:srgbClr val="1D1A2F"/>
                  </a:solidFill>
                </p:grpSpPr>
                <p:sp>
                  <p:nvSpPr>
                    <p:cNvPr id="1061" name="Freeform: Shape 1060">
                      <a:extLst>
                        <a:ext uri="{FF2B5EF4-FFF2-40B4-BE49-F238E27FC236}">
                          <a16:creationId xmlns:a16="http://schemas.microsoft.com/office/drawing/2014/main" id="{723B2DD1-6C34-BD55-63AE-804D4E8FBE7F}"/>
                        </a:ext>
                      </a:extLst>
                    </p:cNvPr>
                    <p:cNvSpPr/>
                    <p:nvPr/>
                  </p:nvSpPr>
                  <p:spPr>
                    <a:xfrm>
                      <a:off x="4104422" y="2322469"/>
                      <a:ext cx="37358" cy="37358"/>
                    </a:xfrm>
                    <a:custGeom>
                      <a:avLst/>
                      <a:gdLst>
                        <a:gd name="connsiteX0" fmla="*/ 0 w 37358"/>
                        <a:gd name="connsiteY0" fmla="*/ 0 h 37358"/>
                        <a:gd name="connsiteX1" fmla="*/ 37359 w 37358"/>
                        <a:gd name="connsiteY1" fmla="*/ 0 h 37358"/>
                        <a:gd name="connsiteX2" fmla="*/ 37359 w 37358"/>
                        <a:gd name="connsiteY2" fmla="*/ 37359 h 37358"/>
                        <a:gd name="connsiteX3" fmla="*/ 0 w 37358"/>
                        <a:gd name="connsiteY3" fmla="*/ 37359 h 37358"/>
                      </a:gdLst>
                      <a:ahLst/>
                      <a:cxnLst>
                        <a:cxn ang="0">
                          <a:pos x="connsiteX0" y="connsiteY0"/>
                        </a:cxn>
                        <a:cxn ang="0">
                          <a:pos x="connsiteX1" y="connsiteY1"/>
                        </a:cxn>
                        <a:cxn ang="0">
                          <a:pos x="connsiteX2" y="connsiteY2"/>
                        </a:cxn>
                        <a:cxn ang="0">
                          <a:pos x="connsiteX3" y="connsiteY3"/>
                        </a:cxn>
                      </a:cxnLst>
                      <a:rect l="l" t="t" r="r" b="b"/>
                      <a:pathLst>
                        <a:path w="37358" h="37358">
                          <a:moveTo>
                            <a:pt x="0" y="0"/>
                          </a:moveTo>
                          <a:lnTo>
                            <a:pt x="37359" y="0"/>
                          </a:lnTo>
                          <a:lnTo>
                            <a:pt x="37359" y="37359"/>
                          </a:lnTo>
                          <a:lnTo>
                            <a:pt x="0" y="373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2" name="Freeform: Shape 1061">
                      <a:extLst>
                        <a:ext uri="{FF2B5EF4-FFF2-40B4-BE49-F238E27FC236}">
                          <a16:creationId xmlns:a16="http://schemas.microsoft.com/office/drawing/2014/main" id="{7C1023D3-3E00-54B7-16AE-31DD22260ECD}"/>
                        </a:ext>
                      </a:extLst>
                    </p:cNvPr>
                    <p:cNvSpPr/>
                    <p:nvPr/>
                  </p:nvSpPr>
                  <p:spPr>
                    <a:xfrm>
                      <a:off x="4099974" y="2318911"/>
                      <a:ext cx="44474" cy="44474"/>
                    </a:xfrm>
                    <a:custGeom>
                      <a:avLst/>
                      <a:gdLst>
                        <a:gd name="connsiteX0" fmla="*/ 0 w 44474"/>
                        <a:gd name="connsiteY0" fmla="*/ 0 h 44474"/>
                        <a:gd name="connsiteX1" fmla="*/ 44475 w 44474"/>
                        <a:gd name="connsiteY1" fmla="*/ 0 h 44474"/>
                        <a:gd name="connsiteX2" fmla="*/ 44475 w 44474"/>
                        <a:gd name="connsiteY2" fmla="*/ 44475 h 44474"/>
                        <a:gd name="connsiteX3" fmla="*/ 0 w 44474"/>
                        <a:gd name="connsiteY3" fmla="*/ 44475 h 44474"/>
                        <a:gd name="connsiteX4" fmla="*/ 0 w 44474"/>
                        <a:gd name="connsiteY4" fmla="*/ 0 h 44474"/>
                        <a:gd name="connsiteX5" fmla="*/ 37359 w 44474"/>
                        <a:gd name="connsiteY5" fmla="*/ 7116 h 44474"/>
                        <a:gd name="connsiteX6" fmla="*/ 8005 w 44474"/>
                        <a:gd name="connsiteY6" fmla="*/ 7116 h 44474"/>
                        <a:gd name="connsiteX7" fmla="*/ 8005 w 44474"/>
                        <a:gd name="connsiteY7" fmla="*/ 36469 h 44474"/>
                        <a:gd name="connsiteX8" fmla="*/ 37359 w 44474"/>
                        <a:gd name="connsiteY8" fmla="*/ 36469 h 44474"/>
                        <a:gd name="connsiteX9" fmla="*/ 37359 w 44474"/>
                        <a:gd name="connsiteY9" fmla="*/ 7116 h 4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4" h="44474">
                          <a:moveTo>
                            <a:pt x="0" y="0"/>
                          </a:moveTo>
                          <a:lnTo>
                            <a:pt x="44475" y="0"/>
                          </a:lnTo>
                          <a:lnTo>
                            <a:pt x="44475" y="44475"/>
                          </a:lnTo>
                          <a:lnTo>
                            <a:pt x="0" y="44475"/>
                          </a:lnTo>
                          <a:lnTo>
                            <a:pt x="0" y="0"/>
                          </a:lnTo>
                          <a:close/>
                          <a:moveTo>
                            <a:pt x="37359" y="7116"/>
                          </a:moveTo>
                          <a:lnTo>
                            <a:pt x="8005" y="7116"/>
                          </a:lnTo>
                          <a:lnTo>
                            <a:pt x="8005" y="36469"/>
                          </a:lnTo>
                          <a:lnTo>
                            <a:pt x="37359" y="36469"/>
                          </a:lnTo>
                          <a:lnTo>
                            <a:pt x="37359" y="71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52" name="Graphic 5">
                    <a:extLst>
                      <a:ext uri="{FF2B5EF4-FFF2-40B4-BE49-F238E27FC236}">
                        <a16:creationId xmlns:a16="http://schemas.microsoft.com/office/drawing/2014/main" id="{F2C555E4-A224-0C78-0D40-306D4BBF1FA3}"/>
                      </a:ext>
                    </a:extLst>
                  </p:cNvPr>
                  <p:cNvGrpSpPr/>
                  <p:nvPr/>
                </p:nvGrpSpPr>
                <p:grpSpPr>
                  <a:xfrm>
                    <a:off x="4603428" y="2324248"/>
                    <a:ext cx="44474" cy="44474"/>
                    <a:chOff x="4603428" y="2324248"/>
                    <a:chExt cx="44474" cy="44474"/>
                  </a:xfrm>
                  <a:solidFill>
                    <a:srgbClr val="1D1A2F"/>
                  </a:solidFill>
                </p:grpSpPr>
                <p:sp>
                  <p:nvSpPr>
                    <p:cNvPr id="1059" name="Freeform: Shape 1058">
                      <a:extLst>
                        <a:ext uri="{FF2B5EF4-FFF2-40B4-BE49-F238E27FC236}">
                          <a16:creationId xmlns:a16="http://schemas.microsoft.com/office/drawing/2014/main" id="{FBF9FE81-1304-3A34-FCAC-A1F8355E2D0A}"/>
                        </a:ext>
                      </a:extLst>
                    </p:cNvPr>
                    <p:cNvSpPr/>
                    <p:nvPr/>
                  </p:nvSpPr>
                  <p:spPr>
                    <a:xfrm>
                      <a:off x="4607875" y="2327806"/>
                      <a:ext cx="37358" cy="37358"/>
                    </a:xfrm>
                    <a:custGeom>
                      <a:avLst/>
                      <a:gdLst>
                        <a:gd name="connsiteX0" fmla="*/ 0 w 37358"/>
                        <a:gd name="connsiteY0" fmla="*/ 0 h 37358"/>
                        <a:gd name="connsiteX1" fmla="*/ 37359 w 37358"/>
                        <a:gd name="connsiteY1" fmla="*/ 0 h 37358"/>
                        <a:gd name="connsiteX2" fmla="*/ 37359 w 37358"/>
                        <a:gd name="connsiteY2" fmla="*/ 37359 h 37358"/>
                        <a:gd name="connsiteX3" fmla="*/ 0 w 37358"/>
                        <a:gd name="connsiteY3" fmla="*/ 37359 h 37358"/>
                      </a:gdLst>
                      <a:ahLst/>
                      <a:cxnLst>
                        <a:cxn ang="0">
                          <a:pos x="connsiteX0" y="connsiteY0"/>
                        </a:cxn>
                        <a:cxn ang="0">
                          <a:pos x="connsiteX1" y="connsiteY1"/>
                        </a:cxn>
                        <a:cxn ang="0">
                          <a:pos x="connsiteX2" y="connsiteY2"/>
                        </a:cxn>
                        <a:cxn ang="0">
                          <a:pos x="connsiteX3" y="connsiteY3"/>
                        </a:cxn>
                      </a:cxnLst>
                      <a:rect l="l" t="t" r="r" b="b"/>
                      <a:pathLst>
                        <a:path w="37358" h="37358">
                          <a:moveTo>
                            <a:pt x="0" y="0"/>
                          </a:moveTo>
                          <a:lnTo>
                            <a:pt x="37359" y="0"/>
                          </a:lnTo>
                          <a:lnTo>
                            <a:pt x="37359" y="37359"/>
                          </a:lnTo>
                          <a:lnTo>
                            <a:pt x="0" y="373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60" name="Freeform: Shape 1059">
                      <a:extLst>
                        <a:ext uri="{FF2B5EF4-FFF2-40B4-BE49-F238E27FC236}">
                          <a16:creationId xmlns:a16="http://schemas.microsoft.com/office/drawing/2014/main" id="{EF837324-9A96-00B3-B944-CC8BC394F3BE}"/>
                        </a:ext>
                      </a:extLst>
                    </p:cNvPr>
                    <p:cNvSpPr/>
                    <p:nvPr/>
                  </p:nvSpPr>
                  <p:spPr>
                    <a:xfrm>
                      <a:off x="4603428" y="2324248"/>
                      <a:ext cx="44474" cy="44474"/>
                    </a:xfrm>
                    <a:custGeom>
                      <a:avLst/>
                      <a:gdLst>
                        <a:gd name="connsiteX0" fmla="*/ 0 w 44474"/>
                        <a:gd name="connsiteY0" fmla="*/ 0 h 44474"/>
                        <a:gd name="connsiteX1" fmla="*/ 44475 w 44474"/>
                        <a:gd name="connsiteY1" fmla="*/ 0 h 44474"/>
                        <a:gd name="connsiteX2" fmla="*/ 44475 w 44474"/>
                        <a:gd name="connsiteY2" fmla="*/ 44475 h 44474"/>
                        <a:gd name="connsiteX3" fmla="*/ 0 w 44474"/>
                        <a:gd name="connsiteY3" fmla="*/ 44475 h 44474"/>
                        <a:gd name="connsiteX4" fmla="*/ 0 w 44474"/>
                        <a:gd name="connsiteY4" fmla="*/ 0 h 44474"/>
                        <a:gd name="connsiteX5" fmla="*/ 37359 w 44474"/>
                        <a:gd name="connsiteY5" fmla="*/ 7116 h 44474"/>
                        <a:gd name="connsiteX6" fmla="*/ 8005 w 44474"/>
                        <a:gd name="connsiteY6" fmla="*/ 7116 h 44474"/>
                        <a:gd name="connsiteX7" fmla="*/ 8005 w 44474"/>
                        <a:gd name="connsiteY7" fmla="*/ 36469 h 44474"/>
                        <a:gd name="connsiteX8" fmla="*/ 37359 w 44474"/>
                        <a:gd name="connsiteY8" fmla="*/ 36469 h 44474"/>
                        <a:gd name="connsiteX9" fmla="*/ 37359 w 44474"/>
                        <a:gd name="connsiteY9" fmla="*/ 7116 h 4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4" h="44474">
                          <a:moveTo>
                            <a:pt x="0" y="0"/>
                          </a:moveTo>
                          <a:lnTo>
                            <a:pt x="44475" y="0"/>
                          </a:lnTo>
                          <a:lnTo>
                            <a:pt x="44475" y="44475"/>
                          </a:lnTo>
                          <a:lnTo>
                            <a:pt x="0" y="44475"/>
                          </a:lnTo>
                          <a:lnTo>
                            <a:pt x="0" y="0"/>
                          </a:lnTo>
                          <a:close/>
                          <a:moveTo>
                            <a:pt x="37359" y="7116"/>
                          </a:moveTo>
                          <a:lnTo>
                            <a:pt x="8005" y="7116"/>
                          </a:lnTo>
                          <a:lnTo>
                            <a:pt x="8005" y="36469"/>
                          </a:lnTo>
                          <a:lnTo>
                            <a:pt x="37359" y="36469"/>
                          </a:lnTo>
                          <a:lnTo>
                            <a:pt x="37359" y="71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53" name="Graphic 5">
                    <a:extLst>
                      <a:ext uri="{FF2B5EF4-FFF2-40B4-BE49-F238E27FC236}">
                        <a16:creationId xmlns:a16="http://schemas.microsoft.com/office/drawing/2014/main" id="{6B190330-D669-1873-E8DA-B4A2F1E42B9F}"/>
                      </a:ext>
                    </a:extLst>
                  </p:cNvPr>
                  <p:cNvGrpSpPr/>
                  <p:nvPr/>
                </p:nvGrpSpPr>
                <p:grpSpPr>
                  <a:xfrm>
                    <a:off x="4099974" y="1816347"/>
                    <a:ext cx="44474" cy="44474"/>
                    <a:chOff x="4099974" y="1816347"/>
                    <a:chExt cx="44474" cy="44474"/>
                  </a:xfrm>
                  <a:solidFill>
                    <a:srgbClr val="1D1A2F"/>
                  </a:solidFill>
                </p:grpSpPr>
                <p:sp>
                  <p:nvSpPr>
                    <p:cNvPr id="1057" name="Freeform: Shape 1056">
                      <a:extLst>
                        <a:ext uri="{FF2B5EF4-FFF2-40B4-BE49-F238E27FC236}">
                          <a16:creationId xmlns:a16="http://schemas.microsoft.com/office/drawing/2014/main" id="{715A2A26-719A-0BFA-8757-622A148101AA}"/>
                        </a:ext>
                      </a:extLst>
                    </p:cNvPr>
                    <p:cNvSpPr/>
                    <p:nvPr/>
                  </p:nvSpPr>
                  <p:spPr>
                    <a:xfrm>
                      <a:off x="4104422" y="1820794"/>
                      <a:ext cx="37358" cy="37358"/>
                    </a:xfrm>
                    <a:custGeom>
                      <a:avLst/>
                      <a:gdLst>
                        <a:gd name="connsiteX0" fmla="*/ 0 w 37358"/>
                        <a:gd name="connsiteY0" fmla="*/ 0 h 37358"/>
                        <a:gd name="connsiteX1" fmla="*/ 37359 w 37358"/>
                        <a:gd name="connsiteY1" fmla="*/ 0 h 37358"/>
                        <a:gd name="connsiteX2" fmla="*/ 37359 w 37358"/>
                        <a:gd name="connsiteY2" fmla="*/ 37359 h 37358"/>
                        <a:gd name="connsiteX3" fmla="*/ 0 w 37358"/>
                        <a:gd name="connsiteY3" fmla="*/ 37359 h 37358"/>
                      </a:gdLst>
                      <a:ahLst/>
                      <a:cxnLst>
                        <a:cxn ang="0">
                          <a:pos x="connsiteX0" y="connsiteY0"/>
                        </a:cxn>
                        <a:cxn ang="0">
                          <a:pos x="connsiteX1" y="connsiteY1"/>
                        </a:cxn>
                        <a:cxn ang="0">
                          <a:pos x="connsiteX2" y="connsiteY2"/>
                        </a:cxn>
                        <a:cxn ang="0">
                          <a:pos x="connsiteX3" y="connsiteY3"/>
                        </a:cxn>
                      </a:cxnLst>
                      <a:rect l="l" t="t" r="r" b="b"/>
                      <a:pathLst>
                        <a:path w="37358" h="37358">
                          <a:moveTo>
                            <a:pt x="0" y="0"/>
                          </a:moveTo>
                          <a:lnTo>
                            <a:pt x="37359" y="0"/>
                          </a:lnTo>
                          <a:lnTo>
                            <a:pt x="37359" y="37359"/>
                          </a:lnTo>
                          <a:lnTo>
                            <a:pt x="0" y="373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58" name="Freeform: Shape 1057">
                      <a:extLst>
                        <a:ext uri="{FF2B5EF4-FFF2-40B4-BE49-F238E27FC236}">
                          <a16:creationId xmlns:a16="http://schemas.microsoft.com/office/drawing/2014/main" id="{0742AB56-A8A8-107D-F16B-3C9680321A49}"/>
                        </a:ext>
                      </a:extLst>
                    </p:cNvPr>
                    <p:cNvSpPr/>
                    <p:nvPr/>
                  </p:nvSpPr>
                  <p:spPr>
                    <a:xfrm>
                      <a:off x="4099974" y="1816347"/>
                      <a:ext cx="44474" cy="44474"/>
                    </a:xfrm>
                    <a:custGeom>
                      <a:avLst/>
                      <a:gdLst>
                        <a:gd name="connsiteX0" fmla="*/ 0 w 44474"/>
                        <a:gd name="connsiteY0" fmla="*/ 0 h 44474"/>
                        <a:gd name="connsiteX1" fmla="*/ 44475 w 44474"/>
                        <a:gd name="connsiteY1" fmla="*/ 0 h 44474"/>
                        <a:gd name="connsiteX2" fmla="*/ 44475 w 44474"/>
                        <a:gd name="connsiteY2" fmla="*/ 44475 h 44474"/>
                        <a:gd name="connsiteX3" fmla="*/ 0 w 44474"/>
                        <a:gd name="connsiteY3" fmla="*/ 44475 h 44474"/>
                        <a:gd name="connsiteX4" fmla="*/ 0 w 44474"/>
                        <a:gd name="connsiteY4" fmla="*/ 0 h 44474"/>
                        <a:gd name="connsiteX5" fmla="*/ 37359 w 44474"/>
                        <a:gd name="connsiteY5" fmla="*/ 8006 h 44474"/>
                        <a:gd name="connsiteX6" fmla="*/ 8005 w 44474"/>
                        <a:gd name="connsiteY6" fmla="*/ 8006 h 44474"/>
                        <a:gd name="connsiteX7" fmla="*/ 8005 w 44474"/>
                        <a:gd name="connsiteY7" fmla="*/ 37359 h 44474"/>
                        <a:gd name="connsiteX8" fmla="*/ 37359 w 44474"/>
                        <a:gd name="connsiteY8" fmla="*/ 37359 h 44474"/>
                        <a:gd name="connsiteX9" fmla="*/ 37359 w 44474"/>
                        <a:gd name="connsiteY9" fmla="*/ 8006 h 4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4" h="44474">
                          <a:moveTo>
                            <a:pt x="0" y="0"/>
                          </a:moveTo>
                          <a:lnTo>
                            <a:pt x="44475" y="0"/>
                          </a:lnTo>
                          <a:lnTo>
                            <a:pt x="44475" y="44475"/>
                          </a:lnTo>
                          <a:lnTo>
                            <a:pt x="0" y="44475"/>
                          </a:lnTo>
                          <a:lnTo>
                            <a:pt x="0" y="0"/>
                          </a:lnTo>
                          <a:close/>
                          <a:moveTo>
                            <a:pt x="37359" y="8006"/>
                          </a:moveTo>
                          <a:lnTo>
                            <a:pt x="8005" y="8006"/>
                          </a:lnTo>
                          <a:lnTo>
                            <a:pt x="8005" y="37359"/>
                          </a:lnTo>
                          <a:lnTo>
                            <a:pt x="37359" y="37359"/>
                          </a:lnTo>
                          <a:lnTo>
                            <a:pt x="37359" y="800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54" name="Graphic 5">
                    <a:extLst>
                      <a:ext uri="{FF2B5EF4-FFF2-40B4-BE49-F238E27FC236}">
                        <a16:creationId xmlns:a16="http://schemas.microsoft.com/office/drawing/2014/main" id="{3DFB1AC6-BCCD-A269-C321-AA2E522418F9}"/>
                      </a:ext>
                    </a:extLst>
                  </p:cNvPr>
                  <p:cNvGrpSpPr/>
                  <p:nvPr/>
                </p:nvGrpSpPr>
                <p:grpSpPr>
                  <a:xfrm>
                    <a:off x="4603428" y="1820794"/>
                    <a:ext cx="44474" cy="44474"/>
                    <a:chOff x="4603428" y="1820794"/>
                    <a:chExt cx="44474" cy="44474"/>
                  </a:xfrm>
                  <a:solidFill>
                    <a:srgbClr val="1D1A2F"/>
                  </a:solidFill>
                </p:grpSpPr>
                <p:sp>
                  <p:nvSpPr>
                    <p:cNvPr id="1055" name="Freeform: Shape 1054">
                      <a:extLst>
                        <a:ext uri="{FF2B5EF4-FFF2-40B4-BE49-F238E27FC236}">
                          <a16:creationId xmlns:a16="http://schemas.microsoft.com/office/drawing/2014/main" id="{F22A5041-7FC6-1B5D-60BC-7C4D48FEF6CD}"/>
                        </a:ext>
                      </a:extLst>
                    </p:cNvPr>
                    <p:cNvSpPr/>
                    <p:nvPr/>
                  </p:nvSpPr>
                  <p:spPr>
                    <a:xfrm>
                      <a:off x="4607875" y="1824352"/>
                      <a:ext cx="37358" cy="37358"/>
                    </a:xfrm>
                    <a:custGeom>
                      <a:avLst/>
                      <a:gdLst>
                        <a:gd name="connsiteX0" fmla="*/ 0 w 37358"/>
                        <a:gd name="connsiteY0" fmla="*/ 0 h 37358"/>
                        <a:gd name="connsiteX1" fmla="*/ 37359 w 37358"/>
                        <a:gd name="connsiteY1" fmla="*/ 0 h 37358"/>
                        <a:gd name="connsiteX2" fmla="*/ 37359 w 37358"/>
                        <a:gd name="connsiteY2" fmla="*/ 37359 h 37358"/>
                        <a:gd name="connsiteX3" fmla="*/ 0 w 37358"/>
                        <a:gd name="connsiteY3" fmla="*/ 37359 h 37358"/>
                      </a:gdLst>
                      <a:ahLst/>
                      <a:cxnLst>
                        <a:cxn ang="0">
                          <a:pos x="connsiteX0" y="connsiteY0"/>
                        </a:cxn>
                        <a:cxn ang="0">
                          <a:pos x="connsiteX1" y="connsiteY1"/>
                        </a:cxn>
                        <a:cxn ang="0">
                          <a:pos x="connsiteX2" y="connsiteY2"/>
                        </a:cxn>
                        <a:cxn ang="0">
                          <a:pos x="connsiteX3" y="connsiteY3"/>
                        </a:cxn>
                      </a:cxnLst>
                      <a:rect l="l" t="t" r="r" b="b"/>
                      <a:pathLst>
                        <a:path w="37358" h="37358">
                          <a:moveTo>
                            <a:pt x="0" y="0"/>
                          </a:moveTo>
                          <a:lnTo>
                            <a:pt x="37359" y="0"/>
                          </a:lnTo>
                          <a:lnTo>
                            <a:pt x="37359" y="37359"/>
                          </a:lnTo>
                          <a:lnTo>
                            <a:pt x="0" y="373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56" name="Freeform: Shape 1055">
                      <a:extLst>
                        <a:ext uri="{FF2B5EF4-FFF2-40B4-BE49-F238E27FC236}">
                          <a16:creationId xmlns:a16="http://schemas.microsoft.com/office/drawing/2014/main" id="{B25B2D6C-E8C0-9597-F66A-E02CDA3DD74C}"/>
                        </a:ext>
                      </a:extLst>
                    </p:cNvPr>
                    <p:cNvSpPr/>
                    <p:nvPr/>
                  </p:nvSpPr>
                  <p:spPr>
                    <a:xfrm>
                      <a:off x="4603428" y="1820794"/>
                      <a:ext cx="44474" cy="44474"/>
                    </a:xfrm>
                    <a:custGeom>
                      <a:avLst/>
                      <a:gdLst>
                        <a:gd name="connsiteX0" fmla="*/ 0 w 44474"/>
                        <a:gd name="connsiteY0" fmla="*/ 0 h 44474"/>
                        <a:gd name="connsiteX1" fmla="*/ 44475 w 44474"/>
                        <a:gd name="connsiteY1" fmla="*/ 0 h 44474"/>
                        <a:gd name="connsiteX2" fmla="*/ 44475 w 44474"/>
                        <a:gd name="connsiteY2" fmla="*/ 44475 h 44474"/>
                        <a:gd name="connsiteX3" fmla="*/ 0 w 44474"/>
                        <a:gd name="connsiteY3" fmla="*/ 44475 h 44474"/>
                        <a:gd name="connsiteX4" fmla="*/ 0 w 44474"/>
                        <a:gd name="connsiteY4" fmla="*/ 0 h 44474"/>
                        <a:gd name="connsiteX5" fmla="*/ 37359 w 44474"/>
                        <a:gd name="connsiteY5" fmla="*/ 7116 h 44474"/>
                        <a:gd name="connsiteX6" fmla="*/ 8005 w 44474"/>
                        <a:gd name="connsiteY6" fmla="*/ 7116 h 44474"/>
                        <a:gd name="connsiteX7" fmla="*/ 8005 w 44474"/>
                        <a:gd name="connsiteY7" fmla="*/ 36469 h 44474"/>
                        <a:gd name="connsiteX8" fmla="*/ 37359 w 44474"/>
                        <a:gd name="connsiteY8" fmla="*/ 36469 h 44474"/>
                        <a:gd name="connsiteX9" fmla="*/ 37359 w 44474"/>
                        <a:gd name="connsiteY9" fmla="*/ 7116 h 4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4" h="44474">
                          <a:moveTo>
                            <a:pt x="0" y="0"/>
                          </a:moveTo>
                          <a:lnTo>
                            <a:pt x="44475" y="0"/>
                          </a:lnTo>
                          <a:lnTo>
                            <a:pt x="44475" y="44475"/>
                          </a:lnTo>
                          <a:lnTo>
                            <a:pt x="0" y="44475"/>
                          </a:lnTo>
                          <a:lnTo>
                            <a:pt x="0" y="0"/>
                          </a:lnTo>
                          <a:close/>
                          <a:moveTo>
                            <a:pt x="37359" y="7116"/>
                          </a:moveTo>
                          <a:lnTo>
                            <a:pt x="8005" y="7116"/>
                          </a:lnTo>
                          <a:lnTo>
                            <a:pt x="8005" y="36469"/>
                          </a:lnTo>
                          <a:lnTo>
                            <a:pt x="37359" y="36469"/>
                          </a:lnTo>
                          <a:lnTo>
                            <a:pt x="37359" y="711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1035" name="Graphic 5">
                <a:extLst>
                  <a:ext uri="{FF2B5EF4-FFF2-40B4-BE49-F238E27FC236}">
                    <a16:creationId xmlns:a16="http://schemas.microsoft.com/office/drawing/2014/main" id="{E0EE9A19-B3C7-E618-FB59-7873D0F7DBCF}"/>
                  </a:ext>
                </a:extLst>
              </p:cNvPr>
              <p:cNvGrpSpPr/>
              <p:nvPr/>
            </p:nvGrpSpPr>
            <p:grpSpPr>
              <a:xfrm>
                <a:off x="3085061" y="1883948"/>
                <a:ext cx="829897" cy="433183"/>
                <a:chOff x="3085061" y="1883948"/>
                <a:chExt cx="829897" cy="433183"/>
              </a:xfrm>
              <a:solidFill>
                <a:srgbClr val="1D1A2F"/>
              </a:solidFill>
            </p:grpSpPr>
            <p:sp>
              <p:nvSpPr>
                <p:cNvPr id="1036" name="Freeform: Shape 1035">
                  <a:extLst>
                    <a:ext uri="{FF2B5EF4-FFF2-40B4-BE49-F238E27FC236}">
                      <a16:creationId xmlns:a16="http://schemas.microsoft.com/office/drawing/2014/main" id="{B1A29E40-D3D9-F43F-07DF-850026961730}"/>
                    </a:ext>
                  </a:extLst>
                </p:cNvPr>
                <p:cNvSpPr/>
                <p:nvPr/>
              </p:nvSpPr>
              <p:spPr>
                <a:xfrm>
                  <a:off x="3095735" y="2079637"/>
                  <a:ext cx="367361" cy="32021"/>
                </a:xfrm>
                <a:custGeom>
                  <a:avLst/>
                  <a:gdLst>
                    <a:gd name="connsiteX0" fmla="*/ 366472 w 367361"/>
                    <a:gd name="connsiteY0" fmla="*/ 0 h 32021"/>
                    <a:gd name="connsiteX1" fmla="*/ 367361 w 367361"/>
                    <a:gd name="connsiteY1" fmla="*/ 32022 h 32021"/>
                    <a:gd name="connsiteX2" fmla="*/ 0 w 367361"/>
                    <a:gd name="connsiteY2" fmla="*/ 32022 h 32021"/>
                    <a:gd name="connsiteX3" fmla="*/ 0 w 367361"/>
                    <a:gd name="connsiteY3" fmla="*/ 0 h 32021"/>
                  </a:gdLst>
                  <a:ahLst/>
                  <a:cxnLst>
                    <a:cxn ang="0">
                      <a:pos x="connsiteX0" y="connsiteY0"/>
                    </a:cxn>
                    <a:cxn ang="0">
                      <a:pos x="connsiteX1" y="connsiteY1"/>
                    </a:cxn>
                    <a:cxn ang="0">
                      <a:pos x="connsiteX2" y="connsiteY2"/>
                    </a:cxn>
                    <a:cxn ang="0">
                      <a:pos x="connsiteX3" y="connsiteY3"/>
                    </a:cxn>
                  </a:cxnLst>
                  <a:rect l="l" t="t" r="r" b="b"/>
                  <a:pathLst>
                    <a:path w="367361" h="32021">
                      <a:moveTo>
                        <a:pt x="366472" y="0"/>
                      </a:moveTo>
                      <a:lnTo>
                        <a:pt x="367361" y="32022"/>
                      </a:lnTo>
                      <a:lnTo>
                        <a:pt x="0" y="3202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37" name="Freeform: Shape 1036">
                  <a:extLst>
                    <a:ext uri="{FF2B5EF4-FFF2-40B4-BE49-F238E27FC236}">
                      <a16:creationId xmlns:a16="http://schemas.microsoft.com/office/drawing/2014/main" id="{D835228D-1B24-9B59-D14D-9F9951DAB4EA}"/>
                    </a:ext>
                  </a:extLst>
                </p:cNvPr>
                <p:cNvSpPr/>
                <p:nvPr/>
              </p:nvSpPr>
              <p:spPr>
                <a:xfrm>
                  <a:off x="3311882" y="1981793"/>
                  <a:ext cx="596850" cy="32911"/>
                </a:xfrm>
                <a:custGeom>
                  <a:avLst/>
                  <a:gdLst>
                    <a:gd name="connsiteX0" fmla="*/ 596851 w 596850"/>
                    <a:gd name="connsiteY0" fmla="*/ 0 h 32911"/>
                    <a:gd name="connsiteX1" fmla="*/ 596851 w 596850"/>
                    <a:gd name="connsiteY1" fmla="*/ 32911 h 32911"/>
                    <a:gd name="connsiteX2" fmla="*/ 0 w 596850"/>
                    <a:gd name="connsiteY2" fmla="*/ 32911 h 32911"/>
                    <a:gd name="connsiteX3" fmla="*/ 0 w 596850"/>
                    <a:gd name="connsiteY3" fmla="*/ 0 h 32911"/>
                  </a:gdLst>
                  <a:ahLst/>
                  <a:cxnLst>
                    <a:cxn ang="0">
                      <a:pos x="connsiteX0" y="connsiteY0"/>
                    </a:cxn>
                    <a:cxn ang="0">
                      <a:pos x="connsiteX1" y="connsiteY1"/>
                    </a:cxn>
                    <a:cxn ang="0">
                      <a:pos x="connsiteX2" y="connsiteY2"/>
                    </a:cxn>
                    <a:cxn ang="0">
                      <a:pos x="connsiteX3" y="connsiteY3"/>
                    </a:cxn>
                  </a:cxnLst>
                  <a:rect l="l" t="t" r="r" b="b"/>
                  <a:pathLst>
                    <a:path w="596850" h="32911">
                      <a:moveTo>
                        <a:pt x="596851" y="0"/>
                      </a:moveTo>
                      <a:lnTo>
                        <a:pt x="596851" y="32911"/>
                      </a:lnTo>
                      <a:lnTo>
                        <a:pt x="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38" name="Freeform: Shape 1037">
                  <a:extLst>
                    <a:ext uri="{FF2B5EF4-FFF2-40B4-BE49-F238E27FC236}">
                      <a16:creationId xmlns:a16="http://schemas.microsoft.com/office/drawing/2014/main" id="{C70E2D98-E56D-DDC5-69EA-9E1767CFAC40}"/>
                    </a:ext>
                  </a:extLst>
                </p:cNvPr>
                <p:cNvSpPr/>
                <p:nvPr/>
              </p:nvSpPr>
              <p:spPr>
                <a:xfrm>
                  <a:off x="3091288" y="1981793"/>
                  <a:ext cx="152103" cy="32911"/>
                </a:xfrm>
                <a:custGeom>
                  <a:avLst/>
                  <a:gdLst>
                    <a:gd name="connsiteX0" fmla="*/ 152103 w 152103"/>
                    <a:gd name="connsiteY0" fmla="*/ 0 h 32911"/>
                    <a:gd name="connsiteX1" fmla="*/ 152103 w 152103"/>
                    <a:gd name="connsiteY1" fmla="*/ 32911 h 32911"/>
                    <a:gd name="connsiteX2" fmla="*/ 890 w 152103"/>
                    <a:gd name="connsiteY2" fmla="*/ 32911 h 32911"/>
                    <a:gd name="connsiteX3" fmla="*/ 0 w 152103"/>
                    <a:gd name="connsiteY3" fmla="*/ 0 h 32911"/>
                  </a:gdLst>
                  <a:ahLst/>
                  <a:cxnLst>
                    <a:cxn ang="0">
                      <a:pos x="connsiteX0" y="connsiteY0"/>
                    </a:cxn>
                    <a:cxn ang="0">
                      <a:pos x="connsiteX1" y="connsiteY1"/>
                    </a:cxn>
                    <a:cxn ang="0">
                      <a:pos x="connsiteX2" y="connsiteY2"/>
                    </a:cxn>
                    <a:cxn ang="0">
                      <a:pos x="connsiteX3" y="connsiteY3"/>
                    </a:cxn>
                  </a:cxnLst>
                  <a:rect l="l" t="t" r="r" b="b"/>
                  <a:pathLst>
                    <a:path w="152103" h="32911">
                      <a:moveTo>
                        <a:pt x="152103" y="0"/>
                      </a:moveTo>
                      <a:lnTo>
                        <a:pt x="152103" y="32911"/>
                      </a:lnTo>
                      <a:lnTo>
                        <a:pt x="89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39" name="Freeform: Shape 1038">
                  <a:extLst>
                    <a:ext uri="{FF2B5EF4-FFF2-40B4-BE49-F238E27FC236}">
                      <a16:creationId xmlns:a16="http://schemas.microsoft.com/office/drawing/2014/main" id="{147E3837-55C5-44F6-CB3B-FBE10265BAF7}"/>
                    </a:ext>
                  </a:extLst>
                </p:cNvPr>
                <p:cNvSpPr/>
                <p:nvPr/>
              </p:nvSpPr>
              <p:spPr>
                <a:xfrm>
                  <a:off x="3101072" y="2285110"/>
                  <a:ext cx="367361" cy="32021"/>
                </a:xfrm>
                <a:custGeom>
                  <a:avLst/>
                  <a:gdLst>
                    <a:gd name="connsiteX0" fmla="*/ 367361 w 367361"/>
                    <a:gd name="connsiteY0" fmla="*/ 0 h 32021"/>
                    <a:gd name="connsiteX1" fmla="*/ 367361 w 367361"/>
                    <a:gd name="connsiteY1" fmla="*/ 32022 h 32021"/>
                    <a:gd name="connsiteX2" fmla="*/ 889 w 367361"/>
                    <a:gd name="connsiteY2" fmla="*/ 32022 h 32021"/>
                    <a:gd name="connsiteX3" fmla="*/ 0 w 367361"/>
                    <a:gd name="connsiteY3" fmla="*/ 0 h 32021"/>
                  </a:gdLst>
                  <a:ahLst/>
                  <a:cxnLst>
                    <a:cxn ang="0">
                      <a:pos x="connsiteX0" y="connsiteY0"/>
                    </a:cxn>
                    <a:cxn ang="0">
                      <a:pos x="connsiteX1" y="connsiteY1"/>
                    </a:cxn>
                    <a:cxn ang="0">
                      <a:pos x="connsiteX2" y="connsiteY2"/>
                    </a:cxn>
                    <a:cxn ang="0">
                      <a:pos x="connsiteX3" y="connsiteY3"/>
                    </a:cxn>
                  </a:cxnLst>
                  <a:rect l="l" t="t" r="r" b="b"/>
                  <a:pathLst>
                    <a:path w="367361" h="32021">
                      <a:moveTo>
                        <a:pt x="367361" y="0"/>
                      </a:moveTo>
                      <a:lnTo>
                        <a:pt x="367361" y="32022"/>
                      </a:lnTo>
                      <a:lnTo>
                        <a:pt x="889" y="32022"/>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0" name="Freeform: Shape 1039">
                  <a:extLst>
                    <a:ext uri="{FF2B5EF4-FFF2-40B4-BE49-F238E27FC236}">
                      <a16:creationId xmlns:a16="http://schemas.microsoft.com/office/drawing/2014/main" id="{851CFE49-DDEB-F7F4-92D7-39938859DABA}"/>
                    </a:ext>
                  </a:extLst>
                </p:cNvPr>
                <p:cNvSpPr/>
                <p:nvPr/>
              </p:nvSpPr>
              <p:spPr>
                <a:xfrm>
                  <a:off x="3317219" y="2187266"/>
                  <a:ext cx="597739" cy="32911"/>
                </a:xfrm>
                <a:custGeom>
                  <a:avLst/>
                  <a:gdLst>
                    <a:gd name="connsiteX0" fmla="*/ 597740 w 597739"/>
                    <a:gd name="connsiteY0" fmla="*/ 0 h 32911"/>
                    <a:gd name="connsiteX1" fmla="*/ 597740 w 597739"/>
                    <a:gd name="connsiteY1" fmla="*/ 32911 h 32911"/>
                    <a:gd name="connsiteX2" fmla="*/ 890 w 597739"/>
                    <a:gd name="connsiteY2" fmla="*/ 32911 h 32911"/>
                    <a:gd name="connsiteX3" fmla="*/ 0 w 597739"/>
                    <a:gd name="connsiteY3" fmla="*/ 0 h 32911"/>
                  </a:gdLst>
                  <a:ahLst/>
                  <a:cxnLst>
                    <a:cxn ang="0">
                      <a:pos x="connsiteX0" y="connsiteY0"/>
                    </a:cxn>
                    <a:cxn ang="0">
                      <a:pos x="connsiteX1" y="connsiteY1"/>
                    </a:cxn>
                    <a:cxn ang="0">
                      <a:pos x="connsiteX2" y="connsiteY2"/>
                    </a:cxn>
                    <a:cxn ang="0">
                      <a:pos x="connsiteX3" y="connsiteY3"/>
                    </a:cxn>
                  </a:cxnLst>
                  <a:rect l="l" t="t" r="r" b="b"/>
                  <a:pathLst>
                    <a:path w="597739" h="32911">
                      <a:moveTo>
                        <a:pt x="597740" y="0"/>
                      </a:moveTo>
                      <a:lnTo>
                        <a:pt x="597740" y="32911"/>
                      </a:lnTo>
                      <a:lnTo>
                        <a:pt x="89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1" name="Freeform: Shape 1040">
                  <a:extLst>
                    <a:ext uri="{FF2B5EF4-FFF2-40B4-BE49-F238E27FC236}">
                      <a16:creationId xmlns:a16="http://schemas.microsoft.com/office/drawing/2014/main" id="{4BB3298B-0983-FC26-E74C-686E25DF240F}"/>
                    </a:ext>
                  </a:extLst>
                </p:cNvPr>
                <p:cNvSpPr/>
                <p:nvPr/>
              </p:nvSpPr>
              <p:spPr>
                <a:xfrm>
                  <a:off x="3097514" y="2187266"/>
                  <a:ext cx="152103" cy="32911"/>
                </a:xfrm>
                <a:custGeom>
                  <a:avLst/>
                  <a:gdLst>
                    <a:gd name="connsiteX0" fmla="*/ 152104 w 152103"/>
                    <a:gd name="connsiteY0" fmla="*/ 0 h 32911"/>
                    <a:gd name="connsiteX1" fmla="*/ 152104 w 152103"/>
                    <a:gd name="connsiteY1" fmla="*/ 32911 h 32911"/>
                    <a:gd name="connsiteX2" fmla="*/ 0 w 152103"/>
                    <a:gd name="connsiteY2" fmla="*/ 32911 h 32911"/>
                    <a:gd name="connsiteX3" fmla="*/ 0 w 152103"/>
                    <a:gd name="connsiteY3" fmla="*/ 0 h 32911"/>
                  </a:gdLst>
                  <a:ahLst/>
                  <a:cxnLst>
                    <a:cxn ang="0">
                      <a:pos x="connsiteX0" y="connsiteY0"/>
                    </a:cxn>
                    <a:cxn ang="0">
                      <a:pos x="connsiteX1" y="connsiteY1"/>
                    </a:cxn>
                    <a:cxn ang="0">
                      <a:pos x="connsiteX2" y="connsiteY2"/>
                    </a:cxn>
                    <a:cxn ang="0">
                      <a:pos x="connsiteX3" y="connsiteY3"/>
                    </a:cxn>
                  </a:cxnLst>
                  <a:rect l="l" t="t" r="r" b="b"/>
                  <a:pathLst>
                    <a:path w="152103" h="32911">
                      <a:moveTo>
                        <a:pt x="152104" y="0"/>
                      </a:moveTo>
                      <a:lnTo>
                        <a:pt x="152104" y="32911"/>
                      </a:lnTo>
                      <a:lnTo>
                        <a:pt x="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2" name="Freeform: Shape 1041">
                  <a:extLst>
                    <a:ext uri="{FF2B5EF4-FFF2-40B4-BE49-F238E27FC236}">
                      <a16:creationId xmlns:a16="http://schemas.microsoft.com/office/drawing/2014/main" id="{3574085F-4540-AB82-7C96-EE0863574AFD}"/>
                    </a:ext>
                  </a:extLst>
                </p:cNvPr>
                <p:cNvSpPr/>
                <p:nvPr/>
              </p:nvSpPr>
              <p:spPr>
                <a:xfrm>
                  <a:off x="3085061" y="1883948"/>
                  <a:ext cx="303317" cy="32911"/>
                </a:xfrm>
                <a:custGeom>
                  <a:avLst/>
                  <a:gdLst>
                    <a:gd name="connsiteX0" fmla="*/ 303318 w 303317"/>
                    <a:gd name="connsiteY0" fmla="*/ 0 h 32911"/>
                    <a:gd name="connsiteX1" fmla="*/ 303318 w 303317"/>
                    <a:gd name="connsiteY1" fmla="*/ 32911 h 32911"/>
                    <a:gd name="connsiteX2" fmla="*/ 0 w 303317"/>
                    <a:gd name="connsiteY2" fmla="*/ 32911 h 32911"/>
                    <a:gd name="connsiteX3" fmla="*/ 0 w 303317"/>
                    <a:gd name="connsiteY3" fmla="*/ 0 h 32911"/>
                  </a:gdLst>
                  <a:ahLst/>
                  <a:cxnLst>
                    <a:cxn ang="0">
                      <a:pos x="connsiteX0" y="connsiteY0"/>
                    </a:cxn>
                    <a:cxn ang="0">
                      <a:pos x="connsiteX1" y="connsiteY1"/>
                    </a:cxn>
                    <a:cxn ang="0">
                      <a:pos x="connsiteX2" y="connsiteY2"/>
                    </a:cxn>
                    <a:cxn ang="0">
                      <a:pos x="connsiteX3" y="connsiteY3"/>
                    </a:cxn>
                  </a:cxnLst>
                  <a:rect l="l" t="t" r="r" b="b"/>
                  <a:pathLst>
                    <a:path w="303317" h="32911">
                      <a:moveTo>
                        <a:pt x="303318" y="0"/>
                      </a:moveTo>
                      <a:lnTo>
                        <a:pt x="303318" y="32911"/>
                      </a:lnTo>
                      <a:lnTo>
                        <a:pt x="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43" name="Freeform: Shape 1042">
                  <a:extLst>
                    <a:ext uri="{FF2B5EF4-FFF2-40B4-BE49-F238E27FC236}">
                      <a16:creationId xmlns:a16="http://schemas.microsoft.com/office/drawing/2014/main" id="{53750638-56AB-7D4C-44D5-1898F4507752}"/>
                    </a:ext>
                  </a:extLst>
                </p:cNvPr>
                <p:cNvSpPr/>
                <p:nvPr/>
              </p:nvSpPr>
              <p:spPr>
                <a:xfrm>
                  <a:off x="3449754" y="1883948"/>
                  <a:ext cx="297980" cy="32911"/>
                </a:xfrm>
                <a:custGeom>
                  <a:avLst/>
                  <a:gdLst>
                    <a:gd name="connsiteX0" fmla="*/ 297981 w 297980"/>
                    <a:gd name="connsiteY0" fmla="*/ 0 h 32911"/>
                    <a:gd name="connsiteX1" fmla="*/ 297981 w 297980"/>
                    <a:gd name="connsiteY1" fmla="*/ 32911 h 32911"/>
                    <a:gd name="connsiteX2" fmla="*/ 0 w 297980"/>
                    <a:gd name="connsiteY2" fmla="*/ 32911 h 32911"/>
                    <a:gd name="connsiteX3" fmla="*/ 0 w 297980"/>
                    <a:gd name="connsiteY3" fmla="*/ 0 h 32911"/>
                  </a:gdLst>
                  <a:ahLst/>
                  <a:cxnLst>
                    <a:cxn ang="0">
                      <a:pos x="connsiteX0" y="connsiteY0"/>
                    </a:cxn>
                    <a:cxn ang="0">
                      <a:pos x="connsiteX1" y="connsiteY1"/>
                    </a:cxn>
                    <a:cxn ang="0">
                      <a:pos x="connsiteX2" y="connsiteY2"/>
                    </a:cxn>
                    <a:cxn ang="0">
                      <a:pos x="connsiteX3" y="connsiteY3"/>
                    </a:cxn>
                  </a:cxnLst>
                  <a:rect l="l" t="t" r="r" b="b"/>
                  <a:pathLst>
                    <a:path w="297980" h="32911">
                      <a:moveTo>
                        <a:pt x="297981" y="0"/>
                      </a:moveTo>
                      <a:lnTo>
                        <a:pt x="297981" y="32911"/>
                      </a:lnTo>
                      <a:lnTo>
                        <a:pt x="0" y="32911"/>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952" name="Graphic 5">
              <a:extLst>
                <a:ext uri="{FF2B5EF4-FFF2-40B4-BE49-F238E27FC236}">
                  <a16:creationId xmlns:a16="http://schemas.microsoft.com/office/drawing/2014/main" id="{12E95466-3E34-D5FA-CD74-0E7DAA5E252D}"/>
                </a:ext>
              </a:extLst>
            </p:cNvPr>
            <p:cNvGrpSpPr/>
            <p:nvPr/>
          </p:nvGrpSpPr>
          <p:grpSpPr>
            <a:xfrm>
              <a:off x="795289" y="3616364"/>
              <a:ext cx="1477301" cy="1008495"/>
              <a:chOff x="4289436" y="3744770"/>
              <a:chExt cx="3744770" cy="2556406"/>
            </a:xfrm>
          </p:grpSpPr>
          <p:grpSp>
            <p:nvGrpSpPr>
              <p:cNvPr id="1011" name="Graphic 5">
                <a:extLst>
                  <a:ext uri="{FF2B5EF4-FFF2-40B4-BE49-F238E27FC236}">
                    <a16:creationId xmlns:a16="http://schemas.microsoft.com/office/drawing/2014/main" id="{FAD39379-A7E0-79D2-E33F-C52DC77B7032}"/>
                  </a:ext>
                </a:extLst>
              </p:cNvPr>
              <p:cNvGrpSpPr/>
              <p:nvPr/>
            </p:nvGrpSpPr>
            <p:grpSpPr>
              <a:xfrm>
                <a:off x="4906745" y="5426803"/>
                <a:ext cx="68491" cy="874373"/>
                <a:chOff x="4906745" y="5426803"/>
                <a:chExt cx="68491" cy="874373"/>
              </a:xfrm>
            </p:grpSpPr>
            <p:sp>
              <p:nvSpPr>
                <p:cNvPr id="1031" name="Freeform: Shape 1030">
                  <a:extLst>
                    <a:ext uri="{FF2B5EF4-FFF2-40B4-BE49-F238E27FC236}">
                      <a16:creationId xmlns:a16="http://schemas.microsoft.com/office/drawing/2014/main" id="{F3C54863-9E42-3E2E-C295-4DFB8B6BC194}"/>
                    </a:ext>
                  </a:extLst>
                </p:cNvPr>
                <p:cNvSpPr/>
                <p:nvPr/>
              </p:nvSpPr>
              <p:spPr>
                <a:xfrm>
                  <a:off x="4909414" y="5430361"/>
                  <a:ext cx="63154" cy="868146"/>
                </a:xfrm>
                <a:custGeom>
                  <a:avLst/>
                  <a:gdLst>
                    <a:gd name="connsiteX0" fmla="*/ 0 w 63154"/>
                    <a:gd name="connsiteY0" fmla="*/ 0 h 868146"/>
                    <a:gd name="connsiteX1" fmla="*/ 63154 w 63154"/>
                    <a:gd name="connsiteY1" fmla="*/ 0 h 868146"/>
                    <a:gd name="connsiteX2" fmla="*/ 63154 w 63154"/>
                    <a:gd name="connsiteY2" fmla="*/ 868146 h 868146"/>
                    <a:gd name="connsiteX3" fmla="*/ 0 w 63154"/>
                    <a:gd name="connsiteY3" fmla="*/ 868146 h 868146"/>
                  </a:gdLst>
                  <a:ahLst/>
                  <a:cxnLst>
                    <a:cxn ang="0">
                      <a:pos x="connsiteX0" y="connsiteY0"/>
                    </a:cxn>
                    <a:cxn ang="0">
                      <a:pos x="connsiteX1" y="connsiteY1"/>
                    </a:cxn>
                    <a:cxn ang="0">
                      <a:pos x="connsiteX2" y="connsiteY2"/>
                    </a:cxn>
                    <a:cxn ang="0">
                      <a:pos x="connsiteX3" y="connsiteY3"/>
                    </a:cxn>
                  </a:cxnLst>
                  <a:rect l="l" t="t" r="r" b="b"/>
                  <a:pathLst>
                    <a:path w="63154" h="868146">
                      <a:moveTo>
                        <a:pt x="0" y="0"/>
                      </a:moveTo>
                      <a:lnTo>
                        <a:pt x="63154" y="0"/>
                      </a:lnTo>
                      <a:lnTo>
                        <a:pt x="63154" y="868146"/>
                      </a:lnTo>
                      <a:lnTo>
                        <a:pt x="0" y="868146"/>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32" name="Freeform: Shape 1031">
                  <a:extLst>
                    <a:ext uri="{FF2B5EF4-FFF2-40B4-BE49-F238E27FC236}">
                      <a16:creationId xmlns:a16="http://schemas.microsoft.com/office/drawing/2014/main" id="{EF37A4C6-B424-19BF-1323-E2175D4F44AD}"/>
                    </a:ext>
                  </a:extLst>
                </p:cNvPr>
                <p:cNvSpPr/>
                <p:nvPr/>
              </p:nvSpPr>
              <p:spPr>
                <a:xfrm>
                  <a:off x="4906745" y="5426803"/>
                  <a:ext cx="68491" cy="874373"/>
                </a:xfrm>
                <a:custGeom>
                  <a:avLst/>
                  <a:gdLst>
                    <a:gd name="connsiteX0" fmla="*/ 68491 w 68491"/>
                    <a:gd name="connsiteY0" fmla="*/ 874373 h 874373"/>
                    <a:gd name="connsiteX1" fmla="*/ 0 w 68491"/>
                    <a:gd name="connsiteY1" fmla="*/ 874373 h 874373"/>
                    <a:gd name="connsiteX2" fmla="*/ 0 w 68491"/>
                    <a:gd name="connsiteY2" fmla="*/ 0 h 874373"/>
                    <a:gd name="connsiteX3" fmla="*/ 68491 w 68491"/>
                    <a:gd name="connsiteY3" fmla="*/ 0 h 874373"/>
                    <a:gd name="connsiteX4" fmla="*/ 68491 w 68491"/>
                    <a:gd name="connsiteY4" fmla="*/ 874373 h 874373"/>
                    <a:gd name="connsiteX5" fmla="*/ 5337 w 68491"/>
                    <a:gd name="connsiteY5" fmla="*/ 869036 h 874373"/>
                    <a:gd name="connsiteX6" fmla="*/ 63154 w 68491"/>
                    <a:gd name="connsiteY6" fmla="*/ 869036 h 874373"/>
                    <a:gd name="connsiteX7" fmla="*/ 63154 w 68491"/>
                    <a:gd name="connsiteY7" fmla="*/ 6227 h 874373"/>
                    <a:gd name="connsiteX8" fmla="*/ 5337 w 68491"/>
                    <a:gd name="connsiteY8" fmla="*/ 6227 h 874373"/>
                    <a:gd name="connsiteX9" fmla="*/ 5337 w 68491"/>
                    <a:gd name="connsiteY9" fmla="*/ 869036 h 87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1" h="874373">
                      <a:moveTo>
                        <a:pt x="68491" y="874373"/>
                      </a:moveTo>
                      <a:lnTo>
                        <a:pt x="0" y="874373"/>
                      </a:lnTo>
                      <a:lnTo>
                        <a:pt x="0" y="0"/>
                      </a:lnTo>
                      <a:lnTo>
                        <a:pt x="68491" y="0"/>
                      </a:lnTo>
                      <a:lnTo>
                        <a:pt x="68491" y="874373"/>
                      </a:lnTo>
                      <a:close/>
                      <a:moveTo>
                        <a:pt x="5337" y="869036"/>
                      </a:moveTo>
                      <a:lnTo>
                        <a:pt x="63154" y="869036"/>
                      </a:lnTo>
                      <a:lnTo>
                        <a:pt x="63154" y="6227"/>
                      </a:lnTo>
                      <a:lnTo>
                        <a:pt x="5337" y="6227"/>
                      </a:lnTo>
                      <a:lnTo>
                        <a:pt x="5337" y="86903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2" name="Graphic 5">
                <a:extLst>
                  <a:ext uri="{FF2B5EF4-FFF2-40B4-BE49-F238E27FC236}">
                    <a16:creationId xmlns:a16="http://schemas.microsoft.com/office/drawing/2014/main" id="{F0BE1D5F-65C5-F49E-F6D8-9A27E629FF40}"/>
                  </a:ext>
                </a:extLst>
              </p:cNvPr>
              <p:cNvGrpSpPr/>
              <p:nvPr/>
            </p:nvGrpSpPr>
            <p:grpSpPr>
              <a:xfrm>
                <a:off x="4671029" y="6242469"/>
                <a:ext cx="539923" cy="58706"/>
                <a:chOff x="4671029" y="6242469"/>
                <a:chExt cx="539923" cy="58706"/>
              </a:xfrm>
            </p:grpSpPr>
            <p:sp>
              <p:nvSpPr>
                <p:cNvPr id="1029" name="Freeform: Shape 1028">
                  <a:extLst>
                    <a:ext uri="{FF2B5EF4-FFF2-40B4-BE49-F238E27FC236}">
                      <a16:creationId xmlns:a16="http://schemas.microsoft.com/office/drawing/2014/main" id="{A1C2AF23-DAB6-C119-2558-84DC2F01368D}"/>
                    </a:ext>
                  </a:extLst>
                </p:cNvPr>
                <p:cNvSpPr/>
                <p:nvPr/>
              </p:nvSpPr>
              <p:spPr>
                <a:xfrm>
                  <a:off x="4673698" y="6245138"/>
                  <a:ext cx="534585" cy="53369"/>
                </a:xfrm>
                <a:custGeom>
                  <a:avLst/>
                  <a:gdLst>
                    <a:gd name="connsiteX0" fmla="*/ 0 w 534585"/>
                    <a:gd name="connsiteY0" fmla="*/ 0 h 53369"/>
                    <a:gd name="connsiteX1" fmla="*/ 534586 w 534585"/>
                    <a:gd name="connsiteY1" fmla="*/ 0 h 53369"/>
                    <a:gd name="connsiteX2" fmla="*/ 534586 w 534585"/>
                    <a:gd name="connsiteY2" fmla="*/ 53369 h 53369"/>
                    <a:gd name="connsiteX3" fmla="*/ 0 w 534585"/>
                    <a:gd name="connsiteY3" fmla="*/ 53369 h 53369"/>
                  </a:gdLst>
                  <a:ahLst/>
                  <a:cxnLst>
                    <a:cxn ang="0">
                      <a:pos x="connsiteX0" y="connsiteY0"/>
                    </a:cxn>
                    <a:cxn ang="0">
                      <a:pos x="connsiteX1" y="connsiteY1"/>
                    </a:cxn>
                    <a:cxn ang="0">
                      <a:pos x="connsiteX2" y="connsiteY2"/>
                    </a:cxn>
                    <a:cxn ang="0">
                      <a:pos x="connsiteX3" y="connsiteY3"/>
                    </a:cxn>
                  </a:cxnLst>
                  <a:rect l="l" t="t" r="r" b="b"/>
                  <a:pathLst>
                    <a:path w="534585" h="53369">
                      <a:moveTo>
                        <a:pt x="0" y="0"/>
                      </a:moveTo>
                      <a:lnTo>
                        <a:pt x="534586" y="0"/>
                      </a:lnTo>
                      <a:lnTo>
                        <a:pt x="534586" y="53369"/>
                      </a:lnTo>
                      <a:lnTo>
                        <a:pt x="0" y="5336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30" name="Freeform: Shape 1029">
                  <a:extLst>
                    <a:ext uri="{FF2B5EF4-FFF2-40B4-BE49-F238E27FC236}">
                      <a16:creationId xmlns:a16="http://schemas.microsoft.com/office/drawing/2014/main" id="{4CB32A36-7F2F-80F6-9124-A23EBD80EC56}"/>
                    </a:ext>
                  </a:extLst>
                </p:cNvPr>
                <p:cNvSpPr/>
                <p:nvPr/>
              </p:nvSpPr>
              <p:spPr>
                <a:xfrm>
                  <a:off x="4671029" y="6242469"/>
                  <a:ext cx="539923" cy="58706"/>
                </a:xfrm>
                <a:custGeom>
                  <a:avLst/>
                  <a:gdLst>
                    <a:gd name="connsiteX0" fmla="*/ 539923 w 539923"/>
                    <a:gd name="connsiteY0" fmla="*/ 58707 h 58706"/>
                    <a:gd name="connsiteX1" fmla="*/ 0 w 539923"/>
                    <a:gd name="connsiteY1" fmla="*/ 58707 h 58706"/>
                    <a:gd name="connsiteX2" fmla="*/ 0 w 539923"/>
                    <a:gd name="connsiteY2" fmla="*/ 0 h 58706"/>
                    <a:gd name="connsiteX3" fmla="*/ 539923 w 539923"/>
                    <a:gd name="connsiteY3" fmla="*/ 0 h 58706"/>
                    <a:gd name="connsiteX4" fmla="*/ 539923 w 539923"/>
                    <a:gd name="connsiteY4" fmla="*/ 58707 h 58706"/>
                    <a:gd name="connsiteX5" fmla="*/ 5337 w 539923"/>
                    <a:gd name="connsiteY5" fmla="*/ 53370 h 58706"/>
                    <a:gd name="connsiteX6" fmla="*/ 534586 w 539923"/>
                    <a:gd name="connsiteY6" fmla="*/ 53370 h 58706"/>
                    <a:gd name="connsiteX7" fmla="*/ 534586 w 539923"/>
                    <a:gd name="connsiteY7" fmla="*/ 5337 h 58706"/>
                    <a:gd name="connsiteX8" fmla="*/ 5337 w 539923"/>
                    <a:gd name="connsiteY8" fmla="*/ 5337 h 58706"/>
                    <a:gd name="connsiteX9" fmla="*/ 5337 w 539923"/>
                    <a:gd name="connsiteY9" fmla="*/ 53370 h 5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9923" h="58706">
                      <a:moveTo>
                        <a:pt x="539923" y="58707"/>
                      </a:moveTo>
                      <a:lnTo>
                        <a:pt x="0" y="58707"/>
                      </a:lnTo>
                      <a:lnTo>
                        <a:pt x="0" y="0"/>
                      </a:lnTo>
                      <a:lnTo>
                        <a:pt x="539923" y="0"/>
                      </a:lnTo>
                      <a:lnTo>
                        <a:pt x="539923" y="58707"/>
                      </a:lnTo>
                      <a:close/>
                      <a:moveTo>
                        <a:pt x="5337" y="53370"/>
                      </a:moveTo>
                      <a:lnTo>
                        <a:pt x="534586" y="53370"/>
                      </a:lnTo>
                      <a:lnTo>
                        <a:pt x="534586" y="5337"/>
                      </a:lnTo>
                      <a:lnTo>
                        <a:pt x="5337" y="5337"/>
                      </a:lnTo>
                      <a:lnTo>
                        <a:pt x="5337" y="533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3" name="Graphic 5">
                <a:extLst>
                  <a:ext uri="{FF2B5EF4-FFF2-40B4-BE49-F238E27FC236}">
                    <a16:creationId xmlns:a16="http://schemas.microsoft.com/office/drawing/2014/main" id="{A288EF59-80CF-EEE5-0C62-F9D9144B1B33}"/>
                  </a:ext>
                </a:extLst>
              </p:cNvPr>
              <p:cNvGrpSpPr/>
              <p:nvPr/>
            </p:nvGrpSpPr>
            <p:grpSpPr>
              <a:xfrm>
                <a:off x="7280805" y="5426803"/>
                <a:ext cx="68491" cy="874373"/>
                <a:chOff x="7280805" y="5426803"/>
                <a:chExt cx="68491" cy="874373"/>
              </a:xfrm>
            </p:grpSpPr>
            <p:sp>
              <p:nvSpPr>
                <p:cNvPr id="1027" name="Freeform: Shape 1026">
                  <a:extLst>
                    <a:ext uri="{FF2B5EF4-FFF2-40B4-BE49-F238E27FC236}">
                      <a16:creationId xmlns:a16="http://schemas.microsoft.com/office/drawing/2014/main" id="{24D2CC75-9E96-382C-1F96-664C4D34EA6C}"/>
                    </a:ext>
                  </a:extLst>
                </p:cNvPr>
                <p:cNvSpPr/>
                <p:nvPr/>
              </p:nvSpPr>
              <p:spPr>
                <a:xfrm>
                  <a:off x="7283474" y="5430361"/>
                  <a:ext cx="63154" cy="868146"/>
                </a:xfrm>
                <a:custGeom>
                  <a:avLst/>
                  <a:gdLst>
                    <a:gd name="connsiteX0" fmla="*/ 0 w 63154"/>
                    <a:gd name="connsiteY0" fmla="*/ 0 h 868146"/>
                    <a:gd name="connsiteX1" fmla="*/ 63154 w 63154"/>
                    <a:gd name="connsiteY1" fmla="*/ 0 h 868146"/>
                    <a:gd name="connsiteX2" fmla="*/ 63154 w 63154"/>
                    <a:gd name="connsiteY2" fmla="*/ 868146 h 868146"/>
                    <a:gd name="connsiteX3" fmla="*/ 0 w 63154"/>
                    <a:gd name="connsiteY3" fmla="*/ 868146 h 868146"/>
                  </a:gdLst>
                  <a:ahLst/>
                  <a:cxnLst>
                    <a:cxn ang="0">
                      <a:pos x="connsiteX0" y="connsiteY0"/>
                    </a:cxn>
                    <a:cxn ang="0">
                      <a:pos x="connsiteX1" y="connsiteY1"/>
                    </a:cxn>
                    <a:cxn ang="0">
                      <a:pos x="connsiteX2" y="connsiteY2"/>
                    </a:cxn>
                    <a:cxn ang="0">
                      <a:pos x="connsiteX3" y="connsiteY3"/>
                    </a:cxn>
                  </a:cxnLst>
                  <a:rect l="l" t="t" r="r" b="b"/>
                  <a:pathLst>
                    <a:path w="63154" h="868146">
                      <a:moveTo>
                        <a:pt x="0" y="0"/>
                      </a:moveTo>
                      <a:lnTo>
                        <a:pt x="63154" y="0"/>
                      </a:lnTo>
                      <a:lnTo>
                        <a:pt x="63154" y="868146"/>
                      </a:lnTo>
                      <a:lnTo>
                        <a:pt x="0" y="868146"/>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28" name="Freeform: Shape 1027">
                  <a:extLst>
                    <a:ext uri="{FF2B5EF4-FFF2-40B4-BE49-F238E27FC236}">
                      <a16:creationId xmlns:a16="http://schemas.microsoft.com/office/drawing/2014/main" id="{477CFB50-3278-DEFD-4E5F-8E42F386F2A6}"/>
                    </a:ext>
                  </a:extLst>
                </p:cNvPr>
                <p:cNvSpPr/>
                <p:nvPr/>
              </p:nvSpPr>
              <p:spPr>
                <a:xfrm>
                  <a:off x="7280805" y="5426803"/>
                  <a:ext cx="68491" cy="874373"/>
                </a:xfrm>
                <a:custGeom>
                  <a:avLst/>
                  <a:gdLst>
                    <a:gd name="connsiteX0" fmla="*/ 68491 w 68491"/>
                    <a:gd name="connsiteY0" fmla="*/ 874373 h 874373"/>
                    <a:gd name="connsiteX1" fmla="*/ 0 w 68491"/>
                    <a:gd name="connsiteY1" fmla="*/ 874373 h 874373"/>
                    <a:gd name="connsiteX2" fmla="*/ 0 w 68491"/>
                    <a:gd name="connsiteY2" fmla="*/ 0 h 874373"/>
                    <a:gd name="connsiteX3" fmla="*/ 68491 w 68491"/>
                    <a:gd name="connsiteY3" fmla="*/ 0 h 874373"/>
                    <a:gd name="connsiteX4" fmla="*/ 68491 w 68491"/>
                    <a:gd name="connsiteY4" fmla="*/ 874373 h 874373"/>
                    <a:gd name="connsiteX5" fmla="*/ 5337 w 68491"/>
                    <a:gd name="connsiteY5" fmla="*/ 869036 h 874373"/>
                    <a:gd name="connsiteX6" fmla="*/ 63154 w 68491"/>
                    <a:gd name="connsiteY6" fmla="*/ 869036 h 874373"/>
                    <a:gd name="connsiteX7" fmla="*/ 63154 w 68491"/>
                    <a:gd name="connsiteY7" fmla="*/ 6227 h 874373"/>
                    <a:gd name="connsiteX8" fmla="*/ 5337 w 68491"/>
                    <a:gd name="connsiteY8" fmla="*/ 6227 h 874373"/>
                    <a:gd name="connsiteX9" fmla="*/ 5337 w 68491"/>
                    <a:gd name="connsiteY9" fmla="*/ 869036 h 87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1" h="874373">
                      <a:moveTo>
                        <a:pt x="68491" y="874373"/>
                      </a:moveTo>
                      <a:lnTo>
                        <a:pt x="0" y="874373"/>
                      </a:lnTo>
                      <a:lnTo>
                        <a:pt x="0" y="0"/>
                      </a:lnTo>
                      <a:lnTo>
                        <a:pt x="68491" y="0"/>
                      </a:lnTo>
                      <a:lnTo>
                        <a:pt x="68491" y="874373"/>
                      </a:lnTo>
                      <a:close/>
                      <a:moveTo>
                        <a:pt x="5337" y="869036"/>
                      </a:moveTo>
                      <a:lnTo>
                        <a:pt x="63154" y="869036"/>
                      </a:lnTo>
                      <a:lnTo>
                        <a:pt x="63154" y="6227"/>
                      </a:lnTo>
                      <a:lnTo>
                        <a:pt x="5337" y="6227"/>
                      </a:lnTo>
                      <a:lnTo>
                        <a:pt x="5337" y="86903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4" name="Graphic 5">
                <a:extLst>
                  <a:ext uri="{FF2B5EF4-FFF2-40B4-BE49-F238E27FC236}">
                    <a16:creationId xmlns:a16="http://schemas.microsoft.com/office/drawing/2014/main" id="{7FE81EFA-BCEB-2123-D7D7-3CC98384A8D4}"/>
                  </a:ext>
                </a:extLst>
              </p:cNvPr>
              <p:cNvGrpSpPr/>
              <p:nvPr/>
            </p:nvGrpSpPr>
            <p:grpSpPr>
              <a:xfrm>
                <a:off x="7247894" y="3897763"/>
                <a:ext cx="133424" cy="1650011"/>
                <a:chOff x="7247894" y="3897763"/>
                <a:chExt cx="133424" cy="1650011"/>
              </a:xfrm>
            </p:grpSpPr>
            <p:sp>
              <p:nvSpPr>
                <p:cNvPr id="1025" name="Freeform: Shape 1024">
                  <a:extLst>
                    <a:ext uri="{FF2B5EF4-FFF2-40B4-BE49-F238E27FC236}">
                      <a16:creationId xmlns:a16="http://schemas.microsoft.com/office/drawing/2014/main" id="{A5F46CE0-2784-4A7A-0004-B22698195376}"/>
                    </a:ext>
                  </a:extLst>
                </p:cNvPr>
                <p:cNvSpPr/>
                <p:nvPr/>
              </p:nvSpPr>
              <p:spPr>
                <a:xfrm>
                  <a:off x="7251452" y="3900431"/>
                  <a:ext cx="128087" cy="1643785"/>
                </a:xfrm>
                <a:custGeom>
                  <a:avLst/>
                  <a:gdLst>
                    <a:gd name="connsiteX0" fmla="*/ 0 w 128087"/>
                    <a:gd name="connsiteY0" fmla="*/ 0 h 1643785"/>
                    <a:gd name="connsiteX1" fmla="*/ 128088 w 128087"/>
                    <a:gd name="connsiteY1" fmla="*/ 0 h 1643785"/>
                    <a:gd name="connsiteX2" fmla="*/ 128088 w 128087"/>
                    <a:gd name="connsiteY2" fmla="*/ 1643785 h 1643785"/>
                    <a:gd name="connsiteX3" fmla="*/ 0 w 128087"/>
                    <a:gd name="connsiteY3" fmla="*/ 1643785 h 1643785"/>
                  </a:gdLst>
                  <a:ahLst/>
                  <a:cxnLst>
                    <a:cxn ang="0">
                      <a:pos x="connsiteX0" y="connsiteY0"/>
                    </a:cxn>
                    <a:cxn ang="0">
                      <a:pos x="connsiteX1" y="connsiteY1"/>
                    </a:cxn>
                    <a:cxn ang="0">
                      <a:pos x="connsiteX2" y="connsiteY2"/>
                    </a:cxn>
                    <a:cxn ang="0">
                      <a:pos x="connsiteX3" y="connsiteY3"/>
                    </a:cxn>
                  </a:cxnLst>
                  <a:rect l="l" t="t" r="r" b="b"/>
                  <a:pathLst>
                    <a:path w="128087" h="1643785">
                      <a:moveTo>
                        <a:pt x="0" y="0"/>
                      </a:moveTo>
                      <a:lnTo>
                        <a:pt x="128088" y="0"/>
                      </a:lnTo>
                      <a:lnTo>
                        <a:pt x="128088" y="1643785"/>
                      </a:lnTo>
                      <a:lnTo>
                        <a:pt x="0" y="1643785"/>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26" name="Freeform: Shape 1025">
                  <a:extLst>
                    <a:ext uri="{FF2B5EF4-FFF2-40B4-BE49-F238E27FC236}">
                      <a16:creationId xmlns:a16="http://schemas.microsoft.com/office/drawing/2014/main" id="{F66D908B-85AD-962D-6C3C-AAEF0EE4D2FD}"/>
                    </a:ext>
                  </a:extLst>
                </p:cNvPr>
                <p:cNvSpPr/>
                <p:nvPr/>
              </p:nvSpPr>
              <p:spPr>
                <a:xfrm>
                  <a:off x="7247894" y="3897763"/>
                  <a:ext cx="133424" cy="1650011"/>
                </a:xfrm>
                <a:custGeom>
                  <a:avLst/>
                  <a:gdLst>
                    <a:gd name="connsiteX0" fmla="*/ 133424 w 133424"/>
                    <a:gd name="connsiteY0" fmla="*/ 1650012 h 1650011"/>
                    <a:gd name="connsiteX1" fmla="*/ 0 w 133424"/>
                    <a:gd name="connsiteY1" fmla="*/ 1650012 h 1650011"/>
                    <a:gd name="connsiteX2" fmla="*/ 0 w 133424"/>
                    <a:gd name="connsiteY2" fmla="*/ 0 h 1650011"/>
                    <a:gd name="connsiteX3" fmla="*/ 133424 w 133424"/>
                    <a:gd name="connsiteY3" fmla="*/ 0 h 1650011"/>
                    <a:gd name="connsiteX4" fmla="*/ 133424 w 133424"/>
                    <a:gd name="connsiteY4" fmla="*/ 1650012 h 1650011"/>
                    <a:gd name="connsiteX5" fmla="*/ 6227 w 133424"/>
                    <a:gd name="connsiteY5" fmla="*/ 1644674 h 1650011"/>
                    <a:gd name="connsiteX6" fmla="*/ 128087 w 133424"/>
                    <a:gd name="connsiteY6" fmla="*/ 1644674 h 1650011"/>
                    <a:gd name="connsiteX7" fmla="*/ 128087 w 133424"/>
                    <a:gd name="connsiteY7" fmla="*/ 6226 h 1650011"/>
                    <a:gd name="connsiteX8" fmla="*/ 6227 w 133424"/>
                    <a:gd name="connsiteY8" fmla="*/ 6226 h 1650011"/>
                    <a:gd name="connsiteX9" fmla="*/ 6227 w 133424"/>
                    <a:gd name="connsiteY9" fmla="*/ 1644674 h 165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424" h="1650011">
                      <a:moveTo>
                        <a:pt x="133424" y="1650012"/>
                      </a:moveTo>
                      <a:lnTo>
                        <a:pt x="0" y="1650012"/>
                      </a:lnTo>
                      <a:lnTo>
                        <a:pt x="0" y="0"/>
                      </a:lnTo>
                      <a:lnTo>
                        <a:pt x="133424" y="0"/>
                      </a:lnTo>
                      <a:lnTo>
                        <a:pt x="133424" y="1650012"/>
                      </a:lnTo>
                      <a:close/>
                      <a:moveTo>
                        <a:pt x="6227" y="1644674"/>
                      </a:moveTo>
                      <a:lnTo>
                        <a:pt x="128087" y="1644674"/>
                      </a:lnTo>
                      <a:lnTo>
                        <a:pt x="128087" y="6226"/>
                      </a:lnTo>
                      <a:lnTo>
                        <a:pt x="6227" y="6226"/>
                      </a:lnTo>
                      <a:lnTo>
                        <a:pt x="6227" y="164467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5" name="Graphic 5">
                <a:extLst>
                  <a:ext uri="{FF2B5EF4-FFF2-40B4-BE49-F238E27FC236}">
                    <a16:creationId xmlns:a16="http://schemas.microsoft.com/office/drawing/2014/main" id="{1590B8B8-62FE-A597-F79C-0B08B33C557C}"/>
                  </a:ext>
                </a:extLst>
              </p:cNvPr>
              <p:cNvGrpSpPr/>
              <p:nvPr/>
            </p:nvGrpSpPr>
            <p:grpSpPr>
              <a:xfrm>
                <a:off x="4873834" y="3897763"/>
                <a:ext cx="133424" cy="1650011"/>
                <a:chOff x="4873834" y="3897763"/>
                <a:chExt cx="133424" cy="1650011"/>
              </a:xfrm>
            </p:grpSpPr>
            <p:sp>
              <p:nvSpPr>
                <p:cNvPr id="1023" name="Freeform: Shape 1022">
                  <a:extLst>
                    <a:ext uri="{FF2B5EF4-FFF2-40B4-BE49-F238E27FC236}">
                      <a16:creationId xmlns:a16="http://schemas.microsoft.com/office/drawing/2014/main" id="{5806228A-AE77-F81D-A647-187EADE35DDE}"/>
                    </a:ext>
                  </a:extLst>
                </p:cNvPr>
                <p:cNvSpPr/>
                <p:nvPr/>
              </p:nvSpPr>
              <p:spPr>
                <a:xfrm>
                  <a:off x="4877392" y="3900431"/>
                  <a:ext cx="128087" cy="1643785"/>
                </a:xfrm>
                <a:custGeom>
                  <a:avLst/>
                  <a:gdLst>
                    <a:gd name="connsiteX0" fmla="*/ 0 w 128087"/>
                    <a:gd name="connsiteY0" fmla="*/ 0 h 1643785"/>
                    <a:gd name="connsiteX1" fmla="*/ 128087 w 128087"/>
                    <a:gd name="connsiteY1" fmla="*/ 0 h 1643785"/>
                    <a:gd name="connsiteX2" fmla="*/ 128087 w 128087"/>
                    <a:gd name="connsiteY2" fmla="*/ 1643785 h 1643785"/>
                    <a:gd name="connsiteX3" fmla="*/ 0 w 128087"/>
                    <a:gd name="connsiteY3" fmla="*/ 1643785 h 1643785"/>
                  </a:gdLst>
                  <a:ahLst/>
                  <a:cxnLst>
                    <a:cxn ang="0">
                      <a:pos x="connsiteX0" y="connsiteY0"/>
                    </a:cxn>
                    <a:cxn ang="0">
                      <a:pos x="connsiteX1" y="connsiteY1"/>
                    </a:cxn>
                    <a:cxn ang="0">
                      <a:pos x="connsiteX2" y="connsiteY2"/>
                    </a:cxn>
                    <a:cxn ang="0">
                      <a:pos x="connsiteX3" y="connsiteY3"/>
                    </a:cxn>
                  </a:cxnLst>
                  <a:rect l="l" t="t" r="r" b="b"/>
                  <a:pathLst>
                    <a:path w="128087" h="1643785">
                      <a:moveTo>
                        <a:pt x="0" y="0"/>
                      </a:moveTo>
                      <a:lnTo>
                        <a:pt x="128087" y="0"/>
                      </a:lnTo>
                      <a:lnTo>
                        <a:pt x="128087" y="1643785"/>
                      </a:lnTo>
                      <a:lnTo>
                        <a:pt x="0" y="1643785"/>
                      </a:lnTo>
                      <a:close/>
                    </a:path>
                  </a:pathLst>
                </a:custGeom>
                <a:solidFill>
                  <a:srgbClr val="0F62FE"/>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24" name="Freeform: Shape 1023">
                  <a:extLst>
                    <a:ext uri="{FF2B5EF4-FFF2-40B4-BE49-F238E27FC236}">
                      <a16:creationId xmlns:a16="http://schemas.microsoft.com/office/drawing/2014/main" id="{5F1B2DF0-2A84-1D2D-5CB8-7C603CBD4942}"/>
                    </a:ext>
                  </a:extLst>
                </p:cNvPr>
                <p:cNvSpPr/>
                <p:nvPr/>
              </p:nvSpPr>
              <p:spPr>
                <a:xfrm>
                  <a:off x="4873834" y="3897763"/>
                  <a:ext cx="133424" cy="1650011"/>
                </a:xfrm>
                <a:custGeom>
                  <a:avLst/>
                  <a:gdLst>
                    <a:gd name="connsiteX0" fmla="*/ 133424 w 133424"/>
                    <a:gd name="connsiteY0" fmla="*/ 1650012 h 1650011"/>
                    <a:gd name="connsiteX1" fmla="*/ 0 w 133424"/>
                    <a:gd name="connsiteY1" fmla="*/ 1650012 h 1650011"/>
                    <a:gd name="connsiteX2" fmla="*/ 0 w 133424"/>
                    <a:gd name="connsiteY2" fmla="*/ 0 h 1650011"/>
                    <a:gd name="connsiteX3" fmla="*/ 133424 w 133424"/>
                    <a:gd name="connsiteY3" fmla="*/ 0 h 1650011"/>
                    <a:gd name="connsiteX4" fmla="*/ 133424 w 133424"/>
                    <a:gd name="connsiteY4" fmla="*/ 1650012 h 1650011"/>
                    <a:gd name="connsiteX5" fmla="*/ 6226 w 133424"/>
                    <a:gd name="connsiteY5" fmla="*/ 1644674 h 1650011"/>
                    <a:gd name="connsiteX6" fmla="*/ 128087 w 133424"/>
                    <a:gd name="connsiteY6" fmla="*/ 1644674 h 1650011"/>
                    <a:gd name="connsiteX7" fmla="*/ 128087 w 133424"/>
                    <a:gd name="connsiteY7" fmla="*/ 6226 h 1650011"/>
                    <a:gd name="connsiteX8" fmla="*/ 6226 w 133424"/>
                    <a:gd name="connsiteY8" fmla="*/ 6226 h 1650011"/>
                    <a:gd name="connsiteX9" fmla="*/ 6226 w 133424"/>
                    <a:gd name="connsiteY9" fmla="*/ 1644674 h 165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424" h="1650011">
                      <a:moveTo>
                        <a:pt x="133424" y="1650012"/>
                      </a:moveTo>
                      <a:lnTo>
                        <a:pt x="0" y="1650012"/>
                      </a:lnTo>
                      <a:lnTo>
                        <a:pt x="0" y="0"/>
                      </a:lnTo>
                      <a:lnTo>
                        <a:pt x="133424" y="0"/>
                      </a:lnTo>
                      <a:lnTo>
                        <a:pt x="133424" y="1650012"/>
                      </a:lnTo>
                      <a:close/>
                      <a:moveTo>
                        <a:pt x="6226" y="1644674"/>
                      </a:moveTo>
                      <a:lnTo>
                        <a:pt x="128087" y="1644674"/>
                      </a:lnTo>
                      <a:lnTo>
                        <a:pt x="128087" y="6226"/>
                      </a:lnTo>
                      <a:lnTo>
                        <a:pt x="6226" y="6226"/>
                      </a:lnTo>
                      <a:lnTo>
                        <a:pt x="6226" y="164467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6" name="Graphic 5">
                <a:extLst>
                  <a:ext uri="{FF2B5EF4-FFF2-40B4-BE49-F238E27FC236}">
                    <a16:creationId xmlns:a16="http://schemas.microsoft.com/office/drawing/2014/main" id="{503B119A-BFBC-C83B-64F5-99635418A53C}"/>
                  </a:ext>
                </a:extLst>
              </p:cNvPr>
              <p:cNvGrpSpPr/>
              <p:nvPr/>
            </p:nvGrpSpPr>
            <p:grpSpPr>
              <a:xfrm>
                <a:off x="7045089" y="6242469"/>
                <a:ext cx="539923" cy="58706"/>
                <a:chOff x="7045089" y="6242469"/>
                <a:chExt cx="539923" cy="58706"/>
              </a:xfrm>
            </p:grpSpPr>
            <p:sp>
              <p:nvSpPr>
                <p:cNvPr id="1021" name="Freeform: Shape 1020">
                  <a:extLst>
                    <a:ext uri="{FF2B5EF4-FFF2-40B4-BE49-F238E27FC236}">
                      <a16:creationId xmlns:a16="http://schemas.microsoft.com/office/drawing/2014/main" id="{E651BAA6-8CB4-AD36-CB51-D4DAC1C7C88E}"/>
                    </a:ext>
                  </a:extLst>
                </p:cNvPr>
                <p:cNvSpPr/>
                <p:nvPr/>
              </p:nvSpPr>
              <p:spPr>
                <a:xfrm>
                  <a:off x="7047758" y="6245138"/>
                  <a:ext cx="534585" cy="53369"/>
                </a:xfrm>
                <a:custGeom>
                  <a:avLst/>
                  <a:gdLst>
                    <a:gd name="connsiteX0" fmla="*/ 0 w 534585"/>
                    <a:gd name="connsiteY0" fmla="*/ 0 h 53369"/>
                    <a:gd name="connsiteX1" fmla="*/ 534586 w 534585"/>
                    <a:gd name="connsiteY1" fmla="*/ 0 h 53369"/>
                    <a:gd name="connsiteX2" fmla="*/ 534586 w 534585"/>
                    <a:gd name="connsiteY2" fmla="*/ 53369 h 53369"/>
                    <a:gd name="connsiteX3" fmla="*/ 0 w 534585"/>
                    <a:gd name="connsiteY3" fmla="*/ 53369 h 53369"/>
                  </a:gdLst>
                  <a:ahLst/>
                  <a:cxnLst>
                    <a:cxn ang="0">
                      <a:pos x="connsiteX0" y="connsiteY0"/>
                    </a:cxn>
                    <a:cxn ang="0">
                      <a:pos x="connsiteX1" y="connsiteY1"/>
                    </a:cxn>
                    <a:cxn ang="0">
                      <a:pos x="connsiteX2" y="connsiteY2"/>
                    </a:cxn>
                    <a:cxn ang="0">
                      <a:pos x="connsiteX3" y="connsiteY3"/>
                    </a:cxn>
                  </a:cxnLst>
                  <a:rect l="l" t="t" r="r" b="b"/>
                  <a:pathLst>
                    <a:path w="534585" h="53369">
                      <a:moveTo>
                        <a:pt x="0" y="0"/>
                      </a:moveTo>
                      <a:lnTo>
                        <a:pt x="534586" y="0"/>
                      </a:lnTo>
                      <a:lnTo>
                        <a:pt x="534586" y="53369"/>
                      </a:lnTo>
                      <a:lnTo>
                        <a:pt x="0" y="5336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22" name="Freeform: Shape 1021">
                  <a:extLst>
                    <a:ext uri="{FF2B5EF4-FFF2-40B4-BE49-F238E27FC236}">
                      <a16:creationId xmlns:a16="http://schemas.microsoft.com/office/drawing/2014/main" id="{25D890BB-52BC-34CD-53AC-70AB488FF2FA}"/>
                    </a:ext>
                  </a:extLst>
                </p:cNvPr>
                <p:cNvSpPr/>
                <p:nvPr/>
              </p:nvSpPr>
              <p:spPr>
                <a:xfrm>
                  <a:off x="7045089" y="6242469"/>
                  <a:ext cx="539923" cy="58706"/>
                </a:xfrm>
                <a:custGeom>
                  <a:avLst/>
                  <a:gdLst>
                    <a:gd name="connsiteX0" fmla="*/ 539923 w 539923"/>
                    <a:gd name="connsiteY0" fmla="*/ 58707 h 58706"/>
                    <a:gd name="connsiteX1" fmla="*/ 0 w 539923"/>
                    <a:gd name="connsiteY1" fmla="*/ 58707 h 58706"/>
                    <a:gd name="connsiteX2" fmla="*/ 0 w 539923"/>
                    <a:gd name="connsiteY2" fmla="*/ 0 h 58706"/>
                    <a:gd name="connsiteX3" fmla="*/ 539923 w 539923"/>
                    <a:gd name="connsiteY3" fmla="*/ 0 h 58706"/>
                    <a:gd name="connsiteX4" fmla="*/ 539923 w 539923"/>
                    <a:gd name="connsiteY4" fmla="*/ 58707 h 58706"/>
                    <a:gd name="connsiteX5" fmla="*/ 5337 w 539923"/>
                    <a:gd name="connsiteY5" fmla="*/ 53370 h 58706"/>
                    <a:gd name="connsiteX6" fmla="*/ 534586 w 539923"/>
                    <a:gd name="connsiteY6" fmla="*/ 53370 h 58706"/>
                    <a:gd name="connsiteX7" fmla="*/ 534586 w 539923"/>
                    <a:gd name="connsiteY7" fmla="*/ 5337 h 58706"/>
                    <a:gd name="connsiteX8" fmla="*/ 5337 w 539923"/>
                    <a:gd name="connsiteY8" fmla="*/ 5337 h 58706"/>
                    <a:gd name="connsiteX9" fmla="*/ 5337 w 539923"/>
                    <a:gd name="connsiteY9" fmla="*/ 53370 h 5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9923" h="58706">
                      <a:moveTo>
                        <a:pt x="539923" y="58707"/>
                      </a:moveTo>
                      <a:lnTo>
                        <a:pt x="0" y="58707"/>
                      </a:lnTo>
                      <a:lnTo>
                        <a:pt x="0" y="0"/>
                      </a:lnTo>
                      <a:lnTo>
                        <a:pt x="539923" y="0"/>
                      </a:lnTo>
                      <a:lnTo>
                        <a:pt x="539923" y="58707"/>
                      </a:lnTo>
                      <a:close/>
                      <a:moveTo>
                        <a:pt x="5337" y="53370"/>
                      </a:moveTo>
                      <a:lnTo>
                        <a:pt x="534586" y="53370"/>
                      </a:lnTo>
                      <a:lnTo>
                        <a:pt x="534586" y="5337"/>
                      </a:lnTo>
                      <a:lnTo>
                        <a:pt x="5337" y="5337"/>
                      </a:lnTo>
                      <a:lnTo>
                        <a:pt x="5337" y="533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17" name="Graphic 5">
                <a:extLst>
                  <a:ext uri="{FF2B5EF4-FFF2-40B4-BE49-F238E27FC236}">
                    <a16:creationId xmlns:a16="http://schemas.microsoft.com/office/drawing/2014/main" id="{60769972-CAA4-5B97-352D-42B055FDD7E3}"/>
                  </a:ext>
                </a:extLst>
              </p:cNvPr>
              <p:cNvGrpSpPr/>
              <p:nvPr/>
            </p:nvGrpSpPr>
            <p:grpSpPr>
              <a:xfrm>
                <a:off x="4289436" y="3744770"/>
                <a:ext cx="3744770" cy="158329"/>
                <a:chOff x="4289436" y="3744770"/>
                <a:chExt cx="3744770" cy="158329"/>
              </a:xfrm>
            </p:grpSpPr>
            <p:sp>
              <p:nvSpPr>
                <p:cNvPr id="1019" name="Freeform: Shape 1018">
                  <a:extLst>
                    <a:ext uri="{FF2B5EF4-FFF2-40B4-BE49-F238E27FC236}">
                      <a16:creationId xmlns:a16="http://schemas.microsoft.com/office/drawing/2014/main" id="{3FF93B07-C822-A0C7-2A09-6CC313E49933}"/>
                    </a:ext>
                  </a:extLst>
                </p:cNvPr>
                <p:cNvSpPr/>
                <p:nvPr/>
              </p:nvSpPr>
              <p:spPr>
                <a:xfrm>
                  <a:off x="4293884" y="3747438"/>
                  <a:ext cx="3735875" cy="152993"/>
                </a:xfrm>
                <a:custGeom>
                  <a:avLst/>
                  <a:gdLst>
                    <a:gd name="connsiteX0" fmla="*/ 3735876 w 3735875"/>
                    <a:gd name="connsiteY0" fmla="*/ 0 h 152993"/>
                    <a:gd name="connsiteX1" fmla="*/ 3645147 w 3735875"/>
                    <a:gd name="connsiteY1" fmla="*/ 152993 h 152993"/>
                    <a:gd name="connsiteX2" fmla="*/ 90729 w 3735875"/>
                    <a:gd name="connsiteY2" fmla="*/ 152993 h 152993"/>
                    <a:gd name="connsiteX3" fmla="*/ 0 w 3735875"/>
                    <a:gd name="connsiteY3" fmla="*/ 0 h 152993"/>
                  </a:gdLst>
                  <a:ahLst/>
                  <a:cxnLst>
                    <a:cxn ang="0">
                      <a:pos x="connsiteX0" y="connsiteY0"/>
                    </a:cxn>
                    <a:cxn ang="0">
                      <a:pos x="connsiteX1" y="connsiteY1"/>
                    </a:cxn>
                    <a:cxn ang="0">
                      <a:pos x="connsiteX2" y="connsiteY2"/>
                    </a:cxn>
                    <a:cxn ang="0">
                      <a:pos x="connsiteX3" y="connsiteY3"/>
                    </a:cxn>
                  </a:cxnLst>
                  <a:rect l="l" t="t" r="r" b="b"/>
                  <a:pathLst>
                    <a:path w="3735875" h="152993">
                      <a:moveTo>
                        <a:pt x="3735876" y="0"/>
                      </a:moveTo>
                      <a:lnTo>
                        <a:pt x="3645147" y="152993"/>
                      </a:lnTo>
                      <a:lnTo>
                        <a:pt x="90729" y="152993"/>
                      </a:lnTo>
                      <a:lnTo>
                        <a:pt x="0"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20" name="Freeform: Shape 1019">
                  <a:extLst>
                    <a:ext uri="{FF2B5EF4-FFF2-40B4-BE49-F238E27FC236}">
                      <a16:creationId xmlns:a16="http://schemas.microsoft.com/office/drawing/2014/main" id="{66F14172-01EA-21B7-3710-0EF03A7437A3}"/>
                    </a:ext>
                  </a:extLst>
                </p:cNvPr>
                <p:cNvSpPr/>
                <p:nvPr/>
              </p:nvSpPr>
              <p:spPr>
                <a:xfrm>
                  <a:off x="4289436" y="3744770"/>
                  <a:ext cx="3744770" cy="158329"/>
                </a:xfrm>
                <a:custGeom>
                  <a:avLst/>
                  <a:gdLst>
                    <a:gd name="connsiteX0" fmla="*/ 3651374 w 3744770"/>
                    <a:gd name="connsiteY0" fmla="*/ 158330 h 158329"/>
                    <a:gd name="connsiteX1" fmla="*/ 93397 w 3744770"/>
                    <a:gd name="connsiteY1" fmla="*/ 158330 h 158329"/>
                    <a:gd name="connsiteX2" fmla="*/ 92507 w 3744770"/>
                    <a:gd name="connsiteY2" fmla="*/ 156551 h 158329"/>
                    <a:gd name="connsiteX3" fmla="*/ 0 w 3744770"/>
                    <a:gd name="connsiteY3" fmla="*/ 0 h 158329"/>
                    <a:gd name="connsiteX4" fmla="*/ 3744771 w 3744770"/>
                    <a:gd name="connsiteY4" fmla="*/ 0 h 158329"/>
                    <a:gd name="connsiteX5" fmla="*/ 3651374 w 3744770"/>
                    <a:gd name="connsiteY5" fmla="*/ 158330 h 158329"/>
                    <a:gd name="connsiteX6" fmla="*/ 96955 w 3744770"/>
                    <a:gd name="connsiteY6" fmla="*/ 152993 h 158329"/>
                    <a:gd name="connsiteX7" fmla="*/ 3648705 w 3744770"/>
                    <a:gd name="connsiteY7" fmla="*/ 152993 h 158329"/>
                    <a:gd name="connsiteX8" fmla="*/ 3735876 w 3744770"/>
                    <a:gd name="connsiteY8" fmla="*/ 5337 h 158329"/>
                    <a:gd name="connsiteX9" fmla="*/ 9784 w 3744770"/>
                    <a:gd name="connsiteY9" fmla="*/ 5337 h 158329"/>
                    <a:gd name="connsiteX10" fmla="*/ 96955 w 3744770"/>
                    <a:gd name="connsiteY10" fmla="*/ 152993 h 15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44770" h="158329">
                      <a:moveTo>
                        <a:pt x="3651374" y="158330"/>
                      </a:moveTo>
                      <a:lnTo>
                        <a:pt x="93397" y="158330"/>
                      </a:lnTo>
                      <a:lnTo>
                        <a:pt x="92507" y="156551"/>
                      </a:lnTo>
                      <a:lnTo>
                        <a:pt x="0" y="0"/>
                      </a:lnTo>
                      <a:lnTo>
                        <a:pt x="3744771" y="0"/>
                      </a:lnTo>
                      <a:lnTo>
                        <a:pt x="3651374" y="158330"/>
                      </a:lnTo>
                      <a:close/>
                      <a:moveTo>
                        <a:pt x="96955" y="152993"/>
                      </a:moveTo>
                      <a:lnTo>
                        <a:pt x="3648705" y="152993"/>
                      </a:lnTo>
                      <a:lnTo>
                        <a:pt x="3735876" y="5337"/>
                      </a:lnTo>
                      <a:lnTo>
                        <a:pt x="9784" y="5337"/>
                      </a:lnTo>
                      <a:lnTo>
                        <a:pt x="96955" y="15299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018" name="Freeform: Shape 1017">
                <a:extLst>
                  <a:ext uri="{FF2B5EF4-FFF2-40B4-BE49-F238E27FC236}">
                    <a16:creationId xmlns:a16="http://schemas.microsoft.com/office/drawing/2014/main" id="{391587EC-8F98-6E8B-1ED8-10FB73BDF8CC}"/>
                  </a:ext>
                </a:extLst>
              </p:cNvPr>
              <p:cNvSpPr/>
              <p:nvPr/>
            </p:nvSpPr>
            <p:spPr>
              <a:xfrm>
                <a:off x="7185629" y="3747438"/>
                <a:ext cx="844130" cy="152993"/>
              </a:xfrm>
              <a:custGeom>
                <a:avLst/>
                <a:gdLst>
                  <a:gd name="connsiteX0" fmla="*/ 844130 w 844130"/>
                  <a:gd name="connsiteY0" fmla="*/ 0 h 152993"/>
                  <a:gd name="connsiteX1" fmla="*/ 753402 w 844130"/>
                  <a:gd name="connsiteY1" fmla="*/ 152993 h 152993"/>
                  <a:gd name="connsiteX2" fmla="*/ 51591 w 844130"/>
                  <a:gd name="connsiteY2" fmla="*/ 152993 h 152993"/>
                  <a:gd name="connsiteX3" fmla="*/ 0 w 844130"/>
                  <a:gd name="connsiteY3" fmla="*/ 0 h 152993"/>
                </a:gdLst>
                <a:ahLst/>
                <a:cxnLst>
                  <a:cxn ang="0">
                    <a:pos x="connsiteX0" y="connsiteY0"/>
                  </a:cxn>
                  <a:cxn ang="0">
                    <a:pos x="connsiteX1" y="connsiteY1"/>
                  </a:cxn>
                  <a:cxn ang="0">
                    <a:pos x="connsiteX2" y="connsiteY2"/>
                  </a:cxn>
                  <a:cxn ang="0">
                    <a:pos x="connsiteX3" y="connsiteY3"/>
                  </a:cxn>
                </a:cxnLst>
                <a:rect l="l" t="t" r="r" b="b"/>
                <a:pathLst>
                  <a:path w="844130" h="152993">
                    <a:moveTo>
                      <a:pt x="844130" y="0"/>
                    </a:moveTo>
                    <a:lnTo>
                      <a:pt x="753402" y="152993"/>
                    </a:lnTo>
                    <a:lnTo>
                      <a:pt x="51591" y="152993"/>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53" name="Graphic 5">
              <a:extLst>
                <a:ext uri="{FF2B5EF4-FFF2-40B4-BE49-F238E27FC236}">
                  <a16:creationId xmlns:a16="http://schemas.microsoft.com/office/drawing/2014/main" id="{76ED685B-79EB-131C-4E6A-70DD1243C80E}"/>
                </a:ext>
              </a:extLst>
            </p:cNvPr>
            <p:cNvGrpSpPr/>
            <p:nvPr/>
          </p:nvGrpSpPr>
          <p:grpSpPr>
            <a:xfrm>
              <a:off x="991822" y="3159137"/>
              <a:ext cx="620609" cy="459332"/>
              <a:chOff x="4787620" y="2585759"/>
              <a:chExt cx="1573164" cy="1164347"/>
            </a:xfrm>
          </p:grpSpPr>
          <p:sp>
            <p:nvSpPr>
              <p:cNvPr id="997" name="Freeform: Shape 996">
                <a:extLst>
                  <a:ext uri="{FF2B5EF4-FFF2-40B4-BE49-F238E27FC236}">
                    <a16:creationId xmlns:a16="http://schemas.microsoft.com/office/drawing/2014/main" id="{8C24B636-7116-88AE-11A8-967B99F10A6B}"/>
                  </a:ext>
                </a:extLst>
              </p:cNvPr>
              <p:cNvSpPr/>
              <p:nvPr/>
            </p:nvSpPr>
            <p:spPr>
              <a:xfrm>
                <a:off x="5556076" y="3698516"/>
                <a:ext cx="341565" cy="48922"/>
              </a:xfrm>
              <a:custGeom>
                <a:avLst/>
                <a:gdLst>
                  <a:gd name="connsiteX0" fmla="*/ 199247 w 341565"/>
                  <a:gd name="connsiteY0" fmla="*/ 0 h 48922"/>
                  <a:gd name="connsiteX1" fmla="*/ 0 w 341565"/>
                  <a:gd name="connsiteY1" fmla="*/ 0 h 48922"/>
                  <a:gd name="connsiteX2" fmla="*/ 0 w 341565"/>
                  <a:gd name="connsiteY2" fmla="*/ 48922 h 48922"/>
                  <a:gd name="connsiteX3" fmla="*/ 341566 w 341565"/>
                  <a:gd name="connsiteY3" fmla="*/ 48922 h 48922"/>
                </a:gdLst>
                <a:ahLst/>
                <a:cxnLst>
                  <a:cxn ang="0">
                    <a:pos x="connsiteX0" y="connsiteY0"/>
                  </a:cxn>
                  <a:cxn ang="0">
                    <a:pos x="connsiteX1" y="connsiteY1"/>
                  </a:cxn>
                  <a:cxn ang="0">
                    <a:pos x="connsiteX2" y="connsiteY2"/>
                  </a:cxn>
                  <a:cxn ang="0">
                    <a:pos x="connsiteX3" y="connsiteY3"/>
                  </a:cxn>
                </a:cxnLst>
                <a:rect l="l" t="t" r="r" b="b"/>
                <a:pathLst>
                  <a:path w="341565" h="48922">
                    <a:moveTo>
                      <a:pt x="199247" y="0"/>
                    </a:moveTo>
                    <a:lnTo>
                      <a:pt x="0" y="0"/>
                    </a:lnTo>
                    <a:lnTo>
                      <a:pt x="0" y="48922"/>
                    </a:lnTo>
                    <a:lnTo>
                      <a:pt x="341566" y="4892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98" name="Freeform: Shape 997">
                <a:extLst>
                  <a:ext uri="{FF2B5EF4-FFF2-40B4-BE49-F238E27FC236}">
                    <a16:creationId xmlns:a16="http://schemas.microsoft.com/office/drawing/2014/main" id="{26687B54-E49B-3ED3-470B-854D94A86993}"/>
                  </a:ext>
                </a:extLst>
              </p:cNvPr>
              <p:cNvSpPr/>
              <p:nvPr/>
            </p:nvSpPr>
            <p:spPr>
              <a:xfrm>
                <a:off x="5704622" y="3438784"/>
                <a:ext cx="50701" cy="263290"/>
              </a:xfrm>
              <a:custGeom>
                <a:avLst/>
                <a:gdLst>
                  <a:gd name="connsiteX0" fmla="*/ 0 w 50701"/>
                  <a:gd name="connsiteY0" fmla="*/ 0 h 263290"/>
                  <a:gd name="connsiteX1" fmla="*/ 50701 w 50701"/>
                  <a:gd name="connsiteY1" fmla="*/ 0 h 263290"/>
                  <a:gd name="connsiteX2" fmla="*/ 50701 w 50701"/>
                  <a:gd name="connsiteY2" fmla="*/ 263290 h 263290"/>
                  <a:gd name="connsiteX3" fmla="*/ 0 w 50701"/>
                  <a:gd name="connsiteY3" fmla="*/ 263290 h 263290"/>
                </a:gdLst>
                <a:ahLst/>
                <a:cxnLst>
                  <a:cxn ang="0">
                    <a:pos x="connsiteX0" y="connsiteY0"/>
                  </a:cxn>
                  <a:cxn ang="0">
                    <a:pos x="connsiteX1" y="connsiteY1"/>
                  </a:cxn>
                  <a:cxn ang="0">
                    <a:pos x="connsiteX2" y="connsiteY2"/>
                  </a:cxn>
                  <a:cxn ang="0">
                    <a:pos x="connsiteX3" y="connsiteY3"/>
                  </a:cxn>
                </a:cxnLst>
                <a:rect l="l" t="t" r="r" b="b"/>
                <a:pathLst>
                  <a:path w="50701" h="263290">
                    <a:moveTo>
                      <a:pt x="0" y="0"/>
                    </a:moveTo>
                    <a:lnTo>
                      <a:pt x="50701" y="0"/>
                    </a:lnTo>
                    <a:lnTo>
                      <a:pt x="50701" y="263290"/>
                    </a:lnTo>
                    <a:lnTo>
                      <a:pt x="0" y="26329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99" name="Graphic 5">
                <a:extLst>
                  <a:ext uri="{FF2B5EF4-FFF2-40B4-BE49-F238E27FC236}">
                    <a16:creationId xmlns:a16="http://schemas.microsoft.com/office/drawing/2014/main" id="{5B422034-35FC-8A51-A797-F1DD1390D61E}"/>
                  </a:ext>
                </a:extLst>
              </p:cNvPr>
              <p:cNvGrpSpPr/>
              <p:nvPr/>
            </p:nvGrpSpPr>
            <p:grpSpPr>
              <a:xfrm>
                <a:off x="5508933" y="3436115"/>
                <a:ext cx="215257" cy="268627"/>
                <a:chOff x="5508933" y="3436115"/>
                <a:chExt cx="215257" cy="268627"/>
              </a:xfrm>
            </p:grpSpPr>
            <p:sp>
              <p:nvSpPr>
                <p:cNvPr id="1009" name="Freeform: Shape 1008">
                  <a:extLst>
                    <a:ext uri="{FF2B5EF4-FFF2-40B4-BE49-F238E27FC236}">
                      <a16:creationId xmlns:a16="http://schemas.microsoft.com/office/drawing/2014/main" id="{637E0D44-B74D-F6E0-79C6-C8579A13470C}"/>
                    </a:ext>
                  </a:extLst>
                </p:cNvPr>
                <p:cNvSpPr/>
                <p:nvPr/>
              </p:nvSpPr>
              <p:spPr>
                <a:xfrm>
                  <a:off x="5511601" y="3438784"/>
                  <a:ext cx="209920" cy="263290"/>
                </a:xfrm>
                <a:custGeom>
                  <a:avLst/>
                  <a:gdLst>
                    <a:gd name="connsiteX0" fmla="*/ 209921 w 209920"/>
                    <a:gd name="connsiteY0" fmla="*/ 259732 h 263290"/>
                    <a:gd name="connsiteX1" fmla="*/ 0 w 209920"/>
                    <a:gd name="connsiteY1" fmla="*/ 263290 h 263290"/>
                    <a:gd name="connsiteX2" fmla="*/ 0 w 209920"/>
                    <a:gd name="connsiteY2" fmla="*/ 0 h 263290"/>
                    <a:gd name="connsiteX3" fmla="*/ 209921 w 209920"/>
                    <a:gd name="connsiteY3" fmla="*/ 0 h 263290"/>
                  </a:gdLst>
                  <a:ahLst/>
                  <a:cxnLst>
                    <a:cxn ang="0">
                      <a:pos x="connsiteX0" y="connsiteY0"/>
                    </a:cxn>
                    <a:cxn ang="0">
                      <a:pos x="connsiteX1" y="connsiteY1"/>
                    </a:cxn>
                    <a:cxn ang="0">
                      <a:pos x="connsiteX2" y="connsiteY2"/>
                    </a:cxn>
                    <a:cxn ang="0">
                      <a:pos x="connsiteX3" y="connsiteY3"/>
                    </a:cxn>
                  </a:cxnLst>
                  <a:rect l="l" t="t" r="r" b="b"/>
                  <a:pathLst>
                    <a:path w="209920" h="263290">
                      <a:moveTo>
                        <a:pt x="209921" y="259732"/>
                      </a:moveTo>
                      <a:lnTo>
                        <a:pt x="0" y="263290"/>
                      </a:lnTo>
                      <a:lnTo>
                        <a:pt x="0" y="0"/>
                      </a:lnTo>
                      <a:lnTo>
                        <a:pt x="209921"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10" name="Freeform: Shape 1009">
                  <a:extLst>
                    <a:ext uri="{FF2B5EF4-FFF2-40B4-BE49-F238E27FC236}">
                      <a16:creationId xmlns:a16="http://schemas.microsoft.com/office/drawing/2014/main" id="{5382F05A-0F9B-5A95-7A07-25DC871C2283}"/>
                    </a:ext>
                  </a:extLst>
                </p:cNvPr>
                <p:cNvSpPr/>
                <p:nvPr/>
              </p:nvSpPr>
              <p:spPr>
                <a:xfrm>
                  <a:off x="5508933" y="3436115"/>
                  <a:ext cx="215257" cy="268627"/>
                </a:xfrm>
                <a:custGeom>
                  <a:avLst/>
                  <a:gdLst>
                    <a:gd name="connsiteX0" fmla="*/ 0 w 215257"/>
                    <a:gd name="connsiteY0" fmla="*/ 268627 h 268627"/>
                    <a:gd name="connsiteX1" fmla="*/ 0 w 215257"/>
                    <a:gd name="connsiteY1" fmla="*/ 0 h 268627"/>
                    <a:gd name="connsiteX2" fmla="*/ 215258 w 215257"/>
                    <a:gd name="connsiteY2" fmla="*/ 0 h 268627"/>
                    <a:gd name="connsiteX3" fmla="*/ 215258 w 215257"/>
                    <a:gd name="connsiteY3" fmla="*/ 265959 h 268627"/>
                    <a:gd name="connsiteX4" fmla="*/ 0 w 215257"/>
                    <a:gd name="connsiteY4" fmla="*/ 268627 h 268627"/>
                    <a:gd name="connsiteX5" fmla="*/ 5337 w 215257"/>
                    <a:gd name="connsiteY5" fmla="*/ 5337 h 268627"/>
                    <a:gd name="connsiteX6" fmla="*/ 5337 w 215257"/>
                    <a:gd name="connsiteY6" fmla="*/ 263290 h 268627"/>
                    <a:gd name="connsiteX7" fmla="*/ 209920 w 215257"/>
                    <a:gd name="connsiteY7" fmla="*/ 259732 h 268627"/>
                    <a:gd name="connsiteX8" fmla="*/ 209920 w 215257"/>
                    <a:gd name="connsiteY8" fmla="*/ 5337 h 268627"/>
                    <a:gd name="connsiteX9" fmla="*/ 5337 w 215257"/>
                    <a:gd name="connsiteY9" fmla="*/ 5337 h 26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57" h="268627">
                      <a:moveTo>
                        <a:pt x="0" y="268627"/>
                      </a:moveTo>
                      <a:lnTo>
                        <a:pt x="0" y="0"/>
                      </a:lnTo>
                      <a:lnTo>
                        <a:pt x="215258" y="0"/>
                      </a:lnTo>
                      <a:lnTo>
                        <a:pt x="215258" y="265959"/>
                      </a:lnTo>
                      <a:lnTo>
                        <a:pt x="0" y="268627"/>
                      </a:lnTo>
                      <a:close/>
                      <a:moveTo>
                        <a:pt x="5337" y="5337"/>
                      </a:moveTo>
                      <a:lnTo>
                        <a:pt x="5337" y="263290"/>
                      </a:lnTo>
                      <a:lnTo>
                        <a:pt x="209920" y="259732"/>
                      </a:lnTo>
                      <a:lnTo>
                        <a:pt x="209920" y="5337"/>
                      </a:lnTo>
                      <a:lnTo>
                        <a:pt x="5337" y="533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1000" name="Freeform: Shape 999">
                <a:extLst>
                  <a:ext uri="{FF2B5EF4-FFF2-40B4-BE49-F238E27FC236}">
                    <a16:creationId xmlns:a16="http://schemas.microsoft.com/office/drawing/2014/main" id="{22544ABE-E97A-6D1D-36EC-B32F71458082}"/>
                  </a:ext>
                </a:extLst>
              </p:cNvPr>
              <p:cNvSpPr/>
              <p:nvPr/>
            </p:nvSpPr>
            <p:spPr>
              <a:xfrm>
                <a:off x="4828753" y="2585759"/>
                <a:ext cx="1532032" cy="828118"/>
              </a:xfrm>
              <a:custGeom>
                <a:avLst/>
                <a:gdLst>
                  <a:gd name="connsiteX0" fmla="*/ 1474498 w 1532032"/>
                  <a:gd name="connsiteY0" fmla="*/ 828119 h 828118"/>
                  <a:gd name="connsiteX1" fmla="*/ 208748 w 1532032"/>
                  <a:gd name="connsiteY1" fmla="*/ 828119 h 828118"/>
                  <a:gd name="connsiteX2" fmla="*/ 150931 w 1532032"/>
                  <a:gd name="connsiteY2" fmla="*/ 780976 h 828118"/>
                  <a:gd name="connsiteX3" fmla="*/ 1496 w 1532032"/>
                  <a:gd name="connsiteY3" fmla="*/ 68491 h 828118"/>
                  <a:gd name="connsiteX4" fmla="*/ 57534 w 1532032"/>
                  <a:gd name="connsiteY4" fmla="*/ 0 h 828118"/>
                  <a:gd name="connsiteX5" fmla="*/ 1323284 w 1532032"/>
                  <a:gd name="connsiteY5" fmla="*/ 0 h 828118"/>
                  <a:gd name="connsiteX6" fmla="*/ 1381101 w 1532032"/>
                  <a:gd name="connsiteY6" fmla="*/ 47143 h 828118"/>
                  <a:gd name="connsiteX7" fmla="*/ 1530536 w 1532032"/>
                  <a:gd name="connsiteY7" fmla="*/ 759628 h 828118"/>
                  <a:gd name="connsiteX8" fmla="*/ 1474498 w 1532032"/>
                  <a:gd name="connsiteY8" fmla="*/ 828119 h 82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2032" h="828118">
                    <a:moveTo>
                      <a:pt x="1474498" y="828119"/>
                    </a:moveTo>
                    <a:lnTo>
                      <a:pt x="208748" y="828119"/>
                    </a:lnTo>
                    <a:cubicBezTo>
                      <a:pt x="182063" y="828119"/>
                      <a:pt x="156268" y="806771"/>
                      <a:pt x="150931" y="780976"/>
                    </a:cubicBezTo>
                    <a:lnTo>
                      <a:pt x="1496" y="68491"/>
                    </a:lnTo>
                    <a:cubicBezTo>
                      <a:pt x="-6510" y="30243"/>
                      <a:pt x="18396" y="0"/>
                      <a:pt x="57534" y="0"/>
                    </a:cubicBezTo>
                    <a:lnTo>
                      <a:pt x="1323284" y="0"/>
                    </a:lnTo>
                    <a:cubicBezTo>
                      <a:pt x="1349969" y="0"/>
                      <a:pt x="1375764" y="21348"/>
                      <a:pt x="1381101" y="47143"/>
                    </a:cubicBezTo>
                    <a:lnTo>
                      <a:pt x="1530536" y="759628"/>
                    </a:lnTo>
                    <a:cubicBezTo>
                      <a:pt x="1538542" y="797876"/>
                      <a:pt x="1513636" y="828119"/>
                      <a:pt x="1474498" y="82811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01" name="Freeform: Shape 1000">
                <a:extLst>
                  <a:ext uri="{FF2B5EF4-FFF2-40B4-BE49-F238E27FC236}">
                    <a16:creationId xmlns:a16="http://schemas.microsoft.com/office/drawing/2014/main" id="{755CA16F-17C8-5B37-7C9A-4D11AFB727ED}"/>
                  </a:ext>
                </a:extLst>
              </p:cNvPr>
              <p:cNvSpPr/>
              <p:nvPr/>
            </p:nvSpPr>
            <p:spPr>
              <a:xfrm>
                <a:off x="4810680" y="2592875"/>
                <a:ext cx="1529040" cy="830787"/>
              </a:xfrm>
              <a:custGeom>
                <a:avLst/>
                <a:gdLst>
                  <a:gd name="connsiteX0" fmla="*/ 46254 w 1529040"/>
                  <a:gd name="connsiteY0" fmla="*/ 0 h 830787"/>
                  <a:gd name="connsiteX1" fmla="*/ 0 w 1529040"/>
                  <a:gd name="connsiteY1" fmla="*/ 29353 h 830787"/>
                  <a:gd name="connsiteX2" fmla="*/ 1495239 w 1529040"/>
                  <a:gd name="connsiteY2" fmla="*/ 830788 h 830787"/>
                  <a:gd name="connsiteX3" fmla="*/ 1529041 w 1529040"/>
                  <a:gd name="connsiteY3" fmla="*/ 809440 h 830787"/>
                  <a:gd name="connsiteX4" fmla="*/ 1362705 w 1529040"/>
                  <a:gd name="connsiteY4" fmla="*/ 515907 h 830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9040" h="830787">
                    <a:moveTo>
                      <a:pt x="46254" y="0"/>
                    </a:moveTo>
                    <a:lnTo>
                      <a:pt x="0" y="29353"/>
                    </a:lnTo>
                    <a:lnTo>
                      <a:pt x="1495239" y="830788"/>
                    </a:lnTo>
                    <a:lnTo>
                      <a:pt x="1529041" y="809440"/>
                    </a:lnTo>
                    <a:lnTo>
                      <a:pt x="1362705" y="51590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02" name="Freeform: Shape 1001">
                <a:extLst>
                  <a:ext uri="{FF2B5EF4-FFF2-40B4-BE49-F238E27FC236}">
                    <a16:creationId xmlns:a16="http://schemas.microsoft.com/office/drawing/2014/main" id="{0D65F10C-5049-844A-2D71-3F9A9D65EA71}"/>
                  </a:ext>
                </a:extLst>
              </p:cNvPr>
              <p:cNvSpPr/>
              <p:nvPr/>
            </p:nvSpPr>
            <p:spPr>
              <a:xfrm>
                <a:off x="5511601" y="3438784"/>
                <a:ext cx="224152" cy="32021"/>
              </a:xfrm>
              <a:custGeom>
                <a:avLst/>
                <a:gdLst>
                  <a:gd name="connsiteX0" fmla="*/ 0 w 224152"/>
                  <a:gd name="connsiteY0" fmla="*/ 0 h 32021"/>
                  <a:gd name="connsiteX1" fmla="*/ 224153 w 224152"/>
                  <a:gd name="connsiteY1" fmla="*/ 0 h 32021"/>
                  <a:gd name="connsiteX2" fmla="*/ 224153 w 224152"/>
                  <a:gd name="connsiteY2" fmla="*/ 32022 h 32021"/>
                  <a:gd name="connsiteX3" fmla="*/ 0 w 224152"/>
                  <a:gd name="connsiteY3" fmla="*/ 32022 h 32021"/>
                </a:gdLst>
                <a:ahLst/>
                <a:cxnLst>
                  <a:cxn ang="0">
                    <a:pos x="connsiteX0" y="connsiteY0"/>
                  </a:cxn>
                  <a:cxn ang="0">
                    <a:pos x="connsiteX1" y="connsiteY1"/>
                  </a:cxn>
                  <a:cxn ang="0">
                    <a:pos x="connsiteX2" y="connsiteY2"/>
                  </a:cxn>
                  <a:cxn ang="0">
                    <a:pos x="connsiteX3" y="connsiteY3"/>
                  </a:cxn>
                </a:cxnLst>
                <a:rect l="l" t="t" r="r" b="b"/>
                <a:pathLst>
                  <a:path w="224152" h="32021">
                    <a:moveTo>
                      <a:pt x="0" y="0"/>
                    </a:moveTo>
                    <a:lnTo>
                      <a:pt x="224153" y="0"/>
                    </a:lnTo>
                    <a:lnTo>
                      <a:pt x="224153" y="32022"/>
                    </a:lnTo>
                    <a:lnTo>
                      <a:pt x="0" y="3202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1003" name="Graphic 5">
                <a:extLst>
                  <a:ext uri="{FF2B5EF4-FFF2-40B4-BE49-F238E27FC236}">
                    <a16:creationId xmlns:a16="http://schemas.microsoft.com/office/drawing/2014/main" id="{E42D83B2-A658-AE22-3937-317528F1BB63}"/>
                  </a:ext>
                </a:extLst>
              </p:cNvPr>
              <p:cNvGrpSpPr/>
              <p:nvPr/>
            </p:nvGrpSpPr>
            <p:grpSpPr>
              <a:xfrm>
                <a:off x="4787620" y="2607996"/>
                <a:ext cx="1536911" cy="833455"/>
                <a:chOff x="4787620" y="2607996"/>
                <a:chExt cx="1536911" cy="833455"/>
              </a:xfrm>
            </p:grpSpPr>
            <p:sp>
              <p:nvSpPr>
                <p:cNvPr id="1007" name="Freeform: Shape 1006">
                  <a:extLst>
                    <a:ext uri="{FF2B5EF4-FFF2-40B4-BE49-F238E27FC236}">
                      <a16:creationId xmlns:a16="http://schemas.microsoft.com/office/drawing/2014/main" id="{7D837B7E-22E0-5CF4-321C-227D9719B506}"/>
                    </a:ext>
                  </a:extLst>
                </p:cNvPr>
                <p:cNvSpPr/>
                <p:nvPr/>
              </p:nvSpPr>
              <p:spPr>
                <a:xfrm>
                  <a:off x="4790505" y="2610665"/>
                  <a:ext cx="1532032" cy="828119"/>
                </a:xfrm>
                <a:custGeom>
                  <a:avLst/>
                  <a:gdLst>
                    <a:gd name="connsiteX0" fmla="*/ 1474498 w 1532032"/>
                    <a:gd name="connsiteY0" fmla="*/ 828119 h 828119"/>
                    <a:gd name="connsiteX1" fmla="*/ 208748 w 1532032"/>
                    <a:gd name="connsiteY1" fmla="*/ 828119 h 828119"/>
                    <a:gd name="connsiteX2" fmla="*/ 150931 w 1532032"/>
                    <a:gd name="connsiteY2" fmla="*/ 780976 h 828119"/>
                    <a:gd name="connsiteX3" fmla="*/ 1496 w 1532032"/>
                    <a:gd name="connsiteY3" fmla="*/ 68491 h 828119"/>
                    <a:gd name="connsiteX4" fmla="*/ 57534 w 1532032"/>
                    <a:gd name="connsiteY4" fmla="*/ 0 h 828119"/>
                    <a:gd name="connsiteX5" fmla="*/ 1323284 w 1532032"/>
                    <a:gd name="connsiteY5" fmla="*/ 0 h 828119"/>
                    <a:gd name="connsiteX6" fmla="*/ 1381101 w 1532032"/>
                    <a:gd name="connsiteY6" fmla="*/ 47143 h 828119"/>
                    <a:gd name="connsiteX7" fmla="*/ 1530536 w 1532032"/>
                    <a:gd name="connsiteY7" fmla="*/ 759628 h 828119"/>
                    <a:gd name="connsiteX8" fmla="*/ 1474498 w 1532032"/>
                    <a:gd name="connsiteY8" fmla="*/ 828119 h 82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2032" h="828119">
                      <a:moveTo>
                        <a:pt x="1474498" y="828119"/>
                      </a:moveTo>
                      <a:lnTo>
                        <a:pt x="208748" y="828119"/>
                      </a:lnTo>
                      <a:cubicBezTo>
                        <a:pt x="182063" y="828119"/>
                        <a:pt x="156268" y="806771"/>
                        <a:pt x="150931" y="780976"/>
                      </a:cubicBezTo>
                      <a:lnTo>
                        <a:pt x="1496" y="68491"/>
                      </a:lnTo>
                      <a:cubicBezTo>
                        <a:pt x="-6509" y="30243"/>
                        <a:pt x="18396" y="0"/>
                        <a:pt x="57534" y="0"/>
                      </a:cubicBezTo>
                      <a:lnTo>
                        <a:pt x="1323284" y="0"/>
                      </a:lnTo>
                      <a:cubicBezTo>
                        <a:pt x="1349969" y="0"/>
                        <a:pt x="1375765" y="21348"/>
                        <a:pt x="1381101" y="47143"/>
                      </a:cubicBezTo>
                      <a:lnTo>
                        <a:pt x="1530536" y="759628"/>
                      </a:lnTo>
                      <a:cubicBezTo>
                        <a:pt x="1538542" y="796987"/>
                        <a:pt x="1513636" y="828119"/>
                        <a:pt x="1474498" y="82811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08" name="Freeform: Shape 1007">
                  <a:extLst>
                    <a:ext uri="{FF2B5EF4-FFF2-40B4-BE49-F238E27FC236}">
                      <a16:creationId xmlns:a16="http://schemas.microsoft.com/office/drawing/2014/main" id="{CFEE6E1C-E54D-6DE2-8DFF-DE698107F943}"/>
                    </a:ext>
                  </a:extLst>
                </p:cNvPr>
                <p:cNvSpPr/>
                <p:nvPr/>
              </p:nvSpPr>
              <p:spPr>
                <a:xfrm>
                  <a:off x="4787620" y="2607996"/>
                  <a:ext cx="1536911" cy="833455"/>
                </a:xfrm>
                <a:custGeom>
                  <a:avLst/>
                  <a:gdLst>
                    <a:gd name="connsiteX0" fmla="*/ 1477383 w 1536911"/>
                    <a:gd name="connsiteY0" fmla="*/ 833456 h 833455"/>
                    <a:gd name="connsiteX1" fmla="*/ 211633 w 1536911"/>
                    <a:gd name="connsiteY1" fmla="*/ 833456 h 833455"/>
                    <a:gd name="connsiteX2" fmla="*/ 151147 w 1536911"/>
                    <a:gd name="connsiteY2" fmla="*/ 784534 h 833455"/>
                    <a:gd name="connsiteX3" fmla="*/ 1712 w 1536911"/>
                    <a:gd name="connsiteY3" fmla="*/ 72049 h 833455"/>
                    <a:gd name="connsiteX4" fmla="*/ 12386 w 1536911"/>
                    <a:gd name="connsiteY4" fmla="*/ 21348 h 833455"/>
                    <a:gd name="connsiteX5" fmla="*/ 59529 w 1536911"/>
                    <a:gd name="connsiteY5" fmla="*/ 0 h 833455"/>
                    <a:gd name="connsiteX6" fmla="*/ 1325280 w 1536911"/>
                    <a:gd name="connsiteY6" fmla="*/ 0 h 833455"/>
                    <a:gd name="connsiteX7" fmla="*/ 1385765 w 1536911"/>
                    <a:gd name="connsiteY7" fmla="*/ 48922 h 833455"/>
                    <a:gd name="connsiteX8" fmla="*/ 1535200 w 1536911"/>
                    <a:gd name="connsiteY8" fmla="*/ 761407 h 833455"/>
                    <a:gd name="connsiteX9" fmla="*/ 1524526 w 1536911"/>
                    <a:gd name="connsiteY9" fmla="*/ 812108 h 833455"/>
                    <a:gd name="connsiteX10" fmla="*/ 1477383 w 1536911"/>
                    <a:gd name="connsiteY10" fmla="*/ 833456 h 833455"/>
                    <a:gd name="connsiteX11" fmla="*/ 59529 w 1536911"/>
                    <a:gd name="connsiteY11" fmla="*/ 5337 h 833455"/>
                    <a:gd name="connsiteX12" fmla="*/ 15944 w 1536911"/>
                    <a:gd name="connsiteY12" fmla="*/ 24906 h 833455"/>
                    <a:gd name="connsiteX13" fmla="*/ 6160 w 1536911"/>
                    <a:gd name="connsiteY13" fmla="*/ 71160 h 833455"/>
                    <a:gd name="connsiteX14" fmla="*/ 155594 w 1536911"/>
                    <a:gd name="connsiteY14" fmla="*/ 783644 h 833455"/>
                    <a:gd name="connsiteX15" fmla="*/ 210743 w 1536911"/>
                    <a:gd name="connsiteY15" fmla="*/ 828119 h 833455"/>
                    <a:gd name="connsiteX16" fmla="*/ 1476494 w 1536911"/>
                    <a:gd name="connsiteY16" fmla="*/ 828119 h 833455"/>
                    <a:gd name="connsiteX17" fmla="*/ 1520078 w 1536911"/>
                    <a:gd name="connsiteY17" fmla="*/ 808550 h 833455"/>
                    <a:gd name="connsiteX18" fmla="*/ 1529863 w 1536911"/>
                    <a:gd name="connsiteY18" fmla="*/ 762296 h 833455"/>
                    <a:gd name="connsiteX19" fmla="*/ 1380428 w 1536911"/>
                    <a:gd name="connsiteY19" fmla="*/ 49811 h 833455"/>
                    <a:gd name="connsiteX20" fmla="*/ 1325280 w 1536911"/>
                    <a:gd name="connsiteY20" fmla="*/ 5337 h 833455"/>
                    <a:gd name="connsiteX21" fmla="*/ 59529 w 1536911"/>
                    <a:gd name="connsiteY21" fmla="*/ 5337 h 83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36911" h="833455">
                      <a:moveTo>
                        <a:pt x="1477383" y="833456"/>
                      </a:moveTo>
                      <a:lnTo>
                        <a:pt x="211633" y="833456"/>
                      </a:lnTo>
                      <a:cubicBezTo>
                        <a:pt x="184058" y="833456"/>
                        <a:pt x="156484" y="811219"/>
                        <a:pt x="151147" y="784534"/>
                      </a:cubicBezTo>
                      <a:lnTo>
                        <a:pt x="1712" y="72049"/>
                      </a:lnTo>
                      <a:cubicBezTo>
                        <a:pt x="-2735" y="52480"/>
                        <a:pt x="1712" y="34690"/>
                        <a:pt x="12386" y="21348"/>
                      </a:cubicBezTo>
                      <a:cubicBezTo>
                        <a:pt x="23060" y="8005"/>
                        <a:pt x="39960" y="0"/>
                        <a:pt x="59529" y="0"/>
                      </a:cubicBezTo>
                      <a:lnTo>
                        <a:pt x="1325280" y="0"/>
                      </a:lnTo>
                      <a:cubicBezTo>
                        <a:pt x="1352854" y="0"/>
                        <a:pt x="1380428" y="22237"/>
                        <a:pt x="1385765" y="48922"/>
                      </a:cubicBezTo>
                      <a:lnTo>
                        <a:pt x="1535200" y="761407"/>
                      </a:lnTo>
                      <a:cubicBezTo>
                        <a:pt x="1539647" y="780976"/>
                        <a:pt x="1535200" y="798766"/>
                        <a:pt x="1524526" y="812108"/>
                      </a:cubicBezTo>
                      <a:cubicBezTo>
                        <a:pt x="1513852" y="826340"/>
                        <a:pt x="1496952" y="833456"/>
                        <a:pt x="1477383" y="833456"/>
                      </a:cubicBezTo>
                      <a:close/>
                      <a:moveTo>
                        <a:pt x="59529" y="5337"/>
                      </a:moveTo>
                      <a:cubicBezTo>
                        <a:pt x="41739" y="5337"/>
                        <a:pt x="26618" y="12453"/>
                        <a:pt x="15944" y="24906"/>
                      </a:cubicBezTo>
                      <a:cubicBezTo>
                        <a:pt x="6160" y="37359"/>
                        <a:pt x="2602" y="53370"/>
                        <a:pt x="6160" y="71160"/>
                      </a:cubicBezTo>
                      <a:lnTo>
                        <a:pt x="155594" y="783644"/>
                      </a:lnTo>
                      <a:cubicBezTo>
                        <a:pt x="160931" y="808550"/>
                        <a:pt x="185837" y="828119"/>
                        <a:pt x="210743" y="828119"/>
                      </a:cubicBezTo>
                      <a:lnTo>
                        <a:pt x="1476494" y="828119"/>
                      </a:lnTo>
                      <a:cubicBezTo>
                        <a:pt x="1494283" y="828119"/>
                        <a:pt x="1509404" y="821003"/>
                        <a:pt x="1520078" y="808550"/>
                      </a:cubicBezTo>
                      <a:cubicBezTo>
                        <a:pt x="1529863" y="796097"/>
                        <a:pt x="1533421" y="780086"/>
                        <a:pt x="1529863" y="762296"/>
                      </a:cubicBezTo>
                      <a:lnTo>
                        <a:pt x="1380428" y="49811"/>
                      </a:lnTo>
                      <a:cubicBezTo>
                        <a:pt x="1375091" y="24906"/>
                        <a:pt x="1350185" y="5337"/>
                        <a:pt x="1325280" y="5337"/>
                      </a:cubicBezTo>
                      <a:lnTo>
                        <a:pt x="59529" y="5337"/>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1004" name="Graphic 5">
                <a:extLst>
                  <a:ext uri="{FF2B5EF4-FFF2-40B4-BE49-F238E27FC236}">
                    <a16:creationId xmlns:a16="http://schemas.microsoft.com/office/drawing/2014/main" id="{B47FE1F8-F8C4-5F2A-2D7E-6F517EC84269}"/>
                  </a:ext>
                </a:extLst>
              </p:cNvPr>
              <p:cNvGrpSpPr/>
              <p:nvPr/>
            </p:nvGrpSpPr>
            <p:grpSpPr>
              <a:xfrm>
                <a:off x="5323918" y="3695848"/>
                <a:ext cx="404719" cy="54259"/>
                <a:chOff x="5323918" y="3695848"/>
                <a:chExt cx="404719" cy="54259"/>
              </a:xfrm>
            </p:grpSpPr>
            <p:sp>
              <p:nvSpPr>
                <p:cNvPr id="1005" name="Freeform: Shape 1004">
                  <a:extLst>
                    <a:ext uri="{FF2B5EF4-FFF2-40B4-BE49-F238E27FC236}">
                      <a16:creationId xmlns:a16="http://schemas.microsoft.com/office/drawing/2014/main" id="{7EF3CC5D-3D93-6582-40C4-A77D58FB8983}"/>
                    </a:ext>
                  </a:extLst>
                </p:cNvPr>
                <p:cNvSpPr/>
                <p:nvPr/>
              </p:nvSpPr>
              <p:spPr>
                <a:xfrm>
                  <a:off x="5326587" y="3697627"/>
                  <a:ext cx="394935" cy="48922"/>
                </a:xfrm>
                <a:custGeom>
                  <a:avLst/>
                  <a:gdLst>
                    <a:gd name="connsiteX0" fmla="*/ 185015 w 394935"/>
                    <a:gd name="connsiteY0" fmla="*/ 889 h 48922"/>
                    <a:gd name="connsiteX1" fmla="*/ 0 w 394935"/>
                    <a:gd name="connsiteY1" fmla="*/ 26685 h 48922"/>
                    <a:gd name="connsiteX2" fmla="*/ 0 w 394935"/>
                    <a:gd name="connsiteY2" fmla="*/ 48922 h 48922"/>
                    <a:gd name="connsiteX3" fmla="*/ 229489 w 394935"/>
                    <a:gd name="connsiteY3" fmla="*/ 48922 h 48922"/>
                    <a:gd name="connsiteX4" fmla="*/ 229489 w 394935"/>
                    <a:gd name="connsiteY4" fmla="*/ 25795 h 48922"/>
                    <a:gd name="connsiteX5" fmla="*/ 394936 w 394935"/>
                    <a:gd name="connsiteY5" fmla="*/ 0 h 48922"/>
                    <a:gd name="connsiteX6" fmla="*/ 185015 w 394935"/>
                    <a:gd name="connsiteY6" fmla="*/ 0 h 4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935" h="48922">
                      <a:moveTo>
                        <a:pt x="185015" y="889"/>
                      </a:moveTo>
                      <a:cubicBezTo>
                        <a:pt x="185015" y="889"/>
                        <a:pt x="166336" y="26685"/>
                        <a:pt x="0" y="26685"/>
                      </a:cubicBezTo>
                      <a:lnTo>
                        <a:pt x="0" y="48922"/>
                      </a:lnTo>
                      <a:lnTo>
                        <a:pt x="229489" y="48922"/>
                      </a:lnTo>
                      <a:lnTo>
                        <a:pt x="229489" y="25795"/>
                      </a:lnTo>
                      <a:cubicBezTo>
                        <a:pt x="229489" y="25795"/>
                        <a:pt x="374477" y="23127"/>
                        <a:pt x="394936" y="0"/>
                      </a:cubicBezTo>
                      <a:lnTo>
                        <a:pt x="185015"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1006" name="Freeform: Shape 1005">
                  <a:extLst>
                    <a:ext uri="{FF2B5EF4-FFF2-40B4-BE49-F238E27FC236}">
                      <a16:creationId xmlns:a16="http://schemas.microsoft.com/office/drawing/2014/main" id="{0F46CF92-0465-767C-BB47-70CD6EE70373}"/>
                    </a:ext>
                  </a:extLst>
                </p:cNvPr>
                <p:cNvSpPr/>
                <p:nvPr/>
              </p:nvSpPr>
              <p:spPr>
                <a:xfrm>
                  <a:off x="5323918" y="3695848"/>
                  <a:ext cx="404719" cy="54259"/>
                </a:xfrm>
                <a:custGeom>
                  <a:avLst/>
                  <a:gdLst>
                    <a:gd name="connsiteX0" fmla="*/ 234826 w 404719"/>
                    <a:gd name="connsiteY0" fmla="*/ 54259 h 54259"/>
                    <a:gd name="connsiteX1" fmla="*/ 0 w 404719"/>
                    <a:gd name="connsiteY1" fmla="*/ 54259 h 54259"/>
                    <a:gd name="connsiteX2" fmla="*/ 0 w 404719"/>
                    <a:gd name="connsiteY2" fmla="*/ 25795 h 54259"/>
                    <a:gd name="connsiteX3" fmla="*/ 2668 w 404719"/>
                    <a:gd name="connsiteY3" fmla="*/ 25795 h 54259"/>
                    <a:gd name="connsiteX4" fmla="*/ 185904 w 404719"/>
                    <a:gd name="connsiteY4" fmla="*/ 890 h 54259"/>
                    <a:gd name="connsiteX5" fmla="*/ 186794 w 404719"/>
                    <a:gd name="connsiteY5" fmla="*/ 0 h 54259"/>
                    <a:gd name="connsiteX6" fmla="*/ 188573 w 404719"/>
                    <a:gd name="connsiteY6" fmla="*/ 0 h 54259"/>
                    <a:gd name="connsiteX7" fmla="*/ 404720 w 404719"/>
                    <a:gd name="connsiteY7" fmla="*/ 0 h 54259"/>
                    <a:gd name="connsiteX8" fmla="*/ 400272 w 404719"/>
                    <a:gd name="connsiteY8" fmla="*/ 4447 h 54259"/>
                    <a:gd name="connsiteX9" fmla="*/ 234826 w 404719"/>
                    <a:gd name="connsiteY9" fmla="*/ 31132 h 54259"/>
                    <a:gd name="connsiteX10" fmla="*/ 234826 w 404719"/>
                    <a:gd name="connsiteY10" fmla="*/ 54259 h 54259"/>
                    <a:gd name="connsiteX11" fmla="*/ 5337 w 404719"/>
                    <a:gd name="connsiteY11" fmla="*/ 48922 h 54259"/>
                    <a:gd name="connsiteX12" fmla="*/ 229489 w 404719"/>
                    <a:gd name="connsiteY12" fmla="*/ 48922 h 54259"/>
                    <a:gd name="connsiteX13" fmla="*/ 229489 w 404719"/>
                    <a:gd name="connsiteY13" fmla="*/ 25795 h 54259"/>
                    <a:gd name="connsiteX14" fmla="*/ 232158 w 404719"/>
                    <a:gd name="connsiteY14" fmla="*/ 25795 h 54259"/>
                    <a:gd name="connsiteX15" fmla="*/ 389598 w 404719"/>
                    <a:gd name="connsiteY15" fmla="*/ 5337 h 54259"/>
                    <a:gd name="connsiteX16" fmla="*/ 189462 w 404719"/>
                    <a:gd name="connsiteY16" fmla="*/ 5337 h 54259"/>
                    <a:gd name="connsiteX17" fmla="*/ 6226 w 404719"/>
                    <a:gd name="connsiteY17" fmla="*/ 31132 h 54259"/>
                    <a:gd name="connsiteX18" fmla="*/ 6226 w 404719"/>
                    <a:gd name="connsiteY18" fmla="*/ 48922 h 5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4719" h="54259">
                      <a:moveTo>
                        <a:pt x="234826" y="54259"/>
                      </a:moveTo>
                      <a:lnTo>
                        <a:pt x="0" y="54259"/>
                      </a:lnTo>
                      <a:lnTo>
                        <a:pt x="0" y="25795"/>
                      </a:lnTo>
                      <a:lnTo>
                        <a:pt x="2668" y="25795"/>
                      </a:lnTo>
                      <a:cubicBezTo>
                        <a:pt x="163667" y="25795"/>
                        <a:pt x="185904" y="890"/>
                        <a:pt x="185904" y="890"/>
                      </a:cubicBezTo>
                      <a:lnTo>
                        <a:pt x="186794" y="0"/>
                      </a:lnTo>
                      <a:lnTo>
                        <a:pt x="188573" y="0"/>
                      </a:lnTo>
                      <a:lnTo>
                        <a:pt x="404720" y="0"/>
                      </a:lnTo>
                      <a:lnTo>
                        <a:pt x="400272" y="4447"/>
                      </a:lnTo>
                      <a:cubicBezTo>
                        <a:pt x="380703" y="26685"/>
                        <a:pt x="256174" y="31132"/>
                        <a:pt x="234826" y="31132"/>
                      </a:cubicBezTo>
                      <a:lnTo>
                        <a:pt x="234826" y="54259"/>
                      </a:lnTo>
                      <a:close/>
                      <a:moveTo>
                        <a:pt x="5337" y="48922"/>
                      </a:moveTo>
                      <a:lnTo>
                        <a:pt x="229489" y="48922"/>
                      </a:lnTo>
                      <a:lnTo>
                        <a:pt x="229489" y="25795"/>
                      </a:lnTo>
                      <a:lnTo>
                        <a:pt x="232158" y="25795"/>
                      </a:lnTo>
                      <a:cubicBezTo>
                        <a:pt x="268627" y="24906"/>
                        <a:pt x="361134" y="20458"/>
                        <a:pt x="389598" y="5337"/>
                      </a:cubicBezTo>
                      <a:lnTo>
                        <a:pt x="189462" y="5337"/>
                      </a:lnTo>
                      <a:cubicBezTo>
                        <a:pt x="183236" y="10674"/>
                        <a:pt x="152103" y="31132"/>
                        <a:pt x="6226" y="31132"/>
                      </a:cubicBezTo>
                      <a:lnTo>
                        <a:pt x="6226" y="4892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954" name="Graphic 5">
              <a:extLst>
                <a:ext uri="{FF2B5EF4-FFF2-40B4-BE49-F238E27FC236}">
                  <a16:creationId xmlns:a16="http://schemas.microsoft.com/office/drawing/2014/main" id="{301C321C-0B07-07ED-152A-1AE1A95403DD}"/>
                </a:ext>
              </a:extLst>
            </p:cNvPr>
            <p:cNvGrpSpPr/>
            <p:nvPr/>
          </p:nvGrpSpPr>
          <p:grpSpPr>
            <a:xfrm>
              <a:off x="271829" y="2331835"/>
              <a:ext cx="1192017" cy="217560"/>
              <a:chOff x="2929400" y="856582"/>
              <a:chExt cx="3021611" cy="551486"/>
            </a:xfrm>
          </p:grpSpPr>
          <p:grpSp>
            <p:nvGrpSpPr>
              <p:cNvPr id="979" name="Graphic 5">
                <a:extLst>
                  <a:ext uri="{FF2B5EF4-FFF2-40B4-BE49-F238E27FC236}">
                    <a16:creationId xmlns:a16="http://schemas.microsoft.com/office/drawing/2014/main" id="{9A978601-0402-AF58-9604-AF57B041F482}"/>
                  </a:ext>
                </a:extLst>
              </p:cNvPr>
              <p:cNvGrpSpPr/>
              <p:nvPr/>
            </p:nvGrpSpPr>
            <p:grpSpPr>
              <a:xfrm>
                <a:off x="2929400" y="856582"/>
                <a:ext cx="3021611" cy="551486"/>
                <a:chOff x="2929400" y="856582"/>
                <a:chExt cx="3021611" cy="551486"/>
              </a:xfrm>
            </p:grpSpPr>
            <p:sp>
              <p:nvSpPr>
                <p:cNvPr id="995" name="Freeform: Shape 994">
                  <a:extLst>
                    <a:ext uri="{FF2B5EF4-FFF2-40B4-BE49-F238E27FC236}">
                      <a16:creationId xmlns:a16="http://schemas.microsoft.com/office/drawing/2014/main" id="{07EF695B-736D-D5F0-4AF0-BFC1B7E65798}"/>
                    </a:ext>
                  </a:extLst>
                </p:cNvPr>
                <p:cNvSpPr/>
                <p:nvPr/>
              </p:nvSpPr>
              <p:spPr>
                <a:xfrm>
                  <a:off x="2933847" y="861030"/>
                  <a:ext cx="3012716" cy="542591"/>
                </a:xfrm>
                <a:custGeom>
                  <a:avLst/>
                  <a:gdLst>
                    <a:gd name="connsiteX0" fmla="*/ 2741421 w 3012716"/>
                    <a:gd name="connsiteY0" fmla="*/ 542591 h 542591"/>
                    <a:gd name="connsiteX1" fmla="*/ 271296 w 3012716"/>
                    <a:gd name="connsiteY1" fmla="*/ 542591 h 542591"/>
                    <a:gd name="connsiteX2" fmla="*/ 0 w 3012716"/>
                    <a:gd name="connsiteY2" fmla="*/ 271296 h 542591"/>
                    <a:gd name="connsiteX3" fmla="*/ 0 w 3012716"/>
                    <a:gd name="connsiteY3" fmla="*/ 271296 h 542591"/>
                    <a:gd name="connsiteX4" fmla="*/ 271296 w 3012716"/>
                    <a:gd name="connsiteY4" fmla="*/ 0 h 542591"/>
                    <a:gd name="connsiteX5" fmla="*/ 2741421 w 3012716"/>
                    <a:gd name="connsiteY5" fmla="*/ 0 h 542591"/>
                    <a:gd name="connsiteX6" fmla="*/ 3012717 w 3012716"/>
                    <a:gd name="connsiteY6" fmla="*/ 271296 h 542591"/>
                    <a:gd name="connsiteX7" fmla="*/ 3012717 w 3012716"/>
                    <a:gd name="connsiteY7" fmla="*/ 271296 h 542591"/>
                    <a:gd name="connsiteX8" fmla="*/ 2741421 w 3012716"/>
                    <a:gd name="connsiteY8" fmla="*/ 542591 h 54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2716" h="542591">
                      <a:moveTo>
                        <a:pt x="2741421" y="542591"/>
                      </a:moveTo>
                      <a:lnTo>
                        <a:pt x="271296" y="542591"/>
                      </a:lnTo>
                      <a:cubicBezTo>
                        <a:pt x="121861" y="542591"/>
                        <a:pt x="0" y="421620"/>
                        <a:pt x="0" y="271296"/>
                      </a:cubicBezTo>
                      <a:lnTo>
                        <a:pt x="0" y="271296"/>
                      </a:lnTo>
                      <a:cubicBezTo>
                        <a:pt x="0" y="121861"/>
                        <a:pt x="120971" y="0"/>
                        <a:pt x="271296" y="0"/>
                      </a:cubicBezTo>
                      <a:lnTo>
                        <a:pt x="2741421" y="0"/>
                      </a:lnTo>
                      <a:cubicBezTo>
                        <a:pt x="2890856" y="0"/>
                        <a:pt x="3012717" y="120971"/>
                        <a:pt x="3012717" y="271296"/>
                      </a:cubicBezTo>
                      <a:lnTo>
                        <a:pt x="3012717" y="271296"/>
                      </a:lnTo>
                      <a:cubicBezTo>
                        <a:pt x="3012717" y="421620"/>
                        <a:pt x="2890856" y="542591"/>
                        <a:pt x="2741421" y="54259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96" name="Freeform: Shape 995">
                  <a:extLst>
                    <a:ext uri="{FF2B5EF4-FFF2-40B4-BE49-F238E27FC236}">
                      <a16:creationId xmlns:a16="http://schemas.microsoft.com/office/drawing/2014/main" id="{43DB6B69-697C-57D1-DCB4-94D9F57CFAEF}"/>
                    </a:ext>
                  </a:extLst>
                </p:cNvPr>
                <p:cNvSpPr/>
                <p:nvPr/>
              </p:nvSpPr>
              <p:spPr>
                <a:xfrm>
                  <a:off x="2929400" y="856582"/>
                  <a:ext cx="3021611" cy="551486"/>
                </a:xfrm>
                <a:custGeom>
                  <a:avLst/>
                  <a:gdLst>
                    <a:gd name="connsiteX0" fmla="*/ 2745869 w 3021611"/>
                    <a:gd name="connsiteY0" fmla="*/ 551486 h 551486"/>
                    <a:gd name="connsiteX1" fmla="*/ 275743 w 3021611"/>
                    <a:gd name="connsiteY1" fmla="*/ 551486 h 551486"/>
                    <a:gd name="connsiteX2" fmla="*/ 0 w 3021611"/>
                    <a:gd name="connsiteY2" fmla="*/ 275743 h 551486"/>
                    <a:gd name="connsiteX3" fmla="*/ 275743 w 3021611"/>
                    <a:gd name="connsiteY3" fmla="*/ 0 h 551486"/>
                    <a:gd name="connsiteX4" fmla="*/ 2745869 w 3021611"/>
                    <a:gd name="connsiteY4" fmla="*/ 0 h 551486"/>
                    <a:gd name="connsiteX5" fmla="*/ 3021612 w 3021611"/>
                    <a:gd name="connsiteY5" fmla="*/ 275743 h 551486"/>
                    <a:gd name="connsiteX6" fmla="*/ 2745869 w 3021611"/>
                    <a:gd name="connsiteY6" fmla="*/ 551486 h 551486"/>
                    <a:gd name="connsiteX7" fmla="*/ 275743 w 3021611"/>
                    <a:gd name="connsiteY7" fmla="*/ 9784 h 551486"/>
                    <a:gd name="connsiteX8" fmla="*/ 8895 w 3021611"/>
                    <a:gd name="connsiteY8" fmla="*/ 276633 h 551486"/>
                    <a:gd name="connsiteX9" fmla="*/ 275743 w 3021611"/>
                    <a:gd name="connsiteY9" fmla="*/ 543481 h 551486"/>
                    <a:gd name="connsiteX10" fmla="*/ 2745869 w 3021611"/>
                    <a:gd name="connsiteY10" fmla="*/ 543481 h 551486"/>
                    <a:gd name="connsiteX11" fmla="*/ 3012717 w 3021611"/>
                    <a:gd name="connsiteY11" fmla="*/ 276633 h 551486"/>
                    <a:gd name="connsiteX12" fmla="*/ 2745869 w 3021611"/>
                    <a:gd name="connsiteY12" fmla="*/ 9784 h 551486"/>
                    <a:gd name="connsiteX13" fmla="*/ 275743 w 3021611"/>
                    <a:gd name="connsiteY13" fmla="*/ 9784 h 55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1611" h="551486">
                      <a:moveTo>
                        <a:pt x="2745869" y="551486"/>
                      </a:moveTo>
                      <a:lnTo>
                        <a:pt x="275743" y="551486"/>
                      </a:lnTo>
                      <a:cubicBezTo>
                        <a:pt x="123640" y="551486"/>
                        <a:pt x="0" y="427847"/>
                        <a:pt x="0" y="275743"/>
                      </a:cubicBezTo>
                      <a:cubicBezTo>
                        <a:pt x="0" y="123640"/>
                        <a:pt x="123640" y="0"/>
                        <a:pt x="275743" y="0"/>
                      </a:cubicBezTo>
                      <a:lnTo>
                        <a:pt x="2745869" y="0"/>
                      </a:lnTo>
                      <a:cubicBezTo>
                        <a:pt x="2897972" y="0"/>
                        <a:pt x="3021612" y="123640"/>
                        <a:pt x="3021612" y="275743"/>
                      </a:cubicBezTo>
                      <a:cubicBezTo>
                        <a:pt x="3021612" y="427847"/>
                        <a:pt x="2897972" y="551486"/>
                        <a:pt x="2745869" y="551486"/>
                      </a:cubicBezTo>
                      <a:close/>
                      <a:moveTo>
                        <a:pt x="275743" y="9784"/>
                      </a:moveTo>
                      <a:cubicBezTo>
                        <a:pt x="128977" y="9784"/>
                        <a:pt x="8895" y="128977"/>
                        <a:pt x="8895" y="276633"/>
                      </a:cubicBezTo>
                      <a:cubicBezTo>
                        <a:pt x="8895" y="423399"/>
                        <a:pt x="128087" y="543481"/>
                        <a:pt x="275743" y="543481"/>
                      </a:cubicBezTo>
                      <a:lnTo>
                        <a:pt x="2745869" y="543481"/>
                      </a:lnTo>
                      <a:cubicBezTo>
                        <a:pt x="2892635" y="543481"/>
                        <a:pt x="3012717" y="424289"/>
                        <a:pt x="3012717" y="276633"/>
                      </a:cubicBezTo>
                      <a:cubicBezTo>
                        <a:pt x="3012717" y="129866"/>
                        <a:pt x="2893524" y="9784"/>
                        <a:pt x="2745869" y="9784"/>
                      </a:cubicBezTo>
                      <a:lnTo>
                        <a:pt x="275743" y="978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80" name="Graphic 5">
                <a:extLst>
                  <a:ext uri="{FF2B5EF4-FFF2-40B4-BE49-F238E27FC236}">
                    <a16:creationId xmlns:a16="http://schemas.microsoft.com/office/drawing/2014/main" id="{6EB718F4-014A-87BE-4A00-A4248DBC8F76}"/>
                  </a:ext>
                </a:extLst>
              </p:cNvPr>
              <p:cNvGrpSpPr/>
              <p:nvPr/>
            </p:nvGrpSpPr>
            <p:grpSpPr>
              <a:xfrm>
                <a:off x="5423541" y="911731"/>
                <a:ext cx="442968" cy="442968"/>
                <a:chOff x="5423541" y="911731"/>
                <a:chExt cx="442968" cy="442968"/>
              </a:xfrm>
            </p:grpSpPr>
            <p:grpSp>
              <p:nvGrpSpPr>
                <p:cNvPr id="991" name="Graphic 5">
                  <a:extLst>
                    <a:ext uri="{FF2B5EF4-FFF2-40B4-BE49-F238E27FC236}">
                      <a16:creationId xmlns:a16="http://schemas.microsoft.com/office/drawing/2014/main" id="{7C0C5CB7-6625-50B1-0066-ECAFAAC7B22E}"/>
                    </a:ext>
                  </a:extLst>
                </p:cNvPr>
                <p:cNvGrpSpPr/>
                <p:nvPr/>
              </p:nvGrpSpPr>
              <p:grpSpPr>
                <a:xfrm>
                  <a:off x="5423541" y="911731"/>
                  <a:ext cx="442968" cy="442968"/>
                  <a:chOff x="5423541" y="911731"/>
                  <a:chExt cx="442968" cy="442968"/>
                </a:xfrm>
              </p:grpSpPr>
              <p:sp>
                <p:nvSpPr>
                  <p:cNvPr id="993" name="Freeform: Shape 992">
                    <a:extLst>
                      <a:ext uri="{FF2B5EF4-FFF2-40B4-BE49-F238E27FC236}">
                        <a16:creationId xmlns:a16="http://schemas.microsoft.com/office/drawing/2014/main" id="{D48FDEB7-7E17-85EF-7651-46CEBCD8A53E}"/>
                      </a:ext>
                    </a:extLst>
                  </p:cNvPr>
                  <p:cNvSpPr/>
                  <p:nvPr/>
                </p:nvSpPr>
                <p:spPr>
                  <a:xfrm>
                    <a:off x="5425320" y="913510"/>
                    <a:ext cx="437630" cy="437631"/>
                  </a:xfrm>
                  <a:custGeom>
                    <a:avLst/>
                    <a:gdLst>
                      <a:gd name="connsiteX0" fmla="*/ 437631 w 437630"/>
                      <a:gd name="connsiteY0" fmla="*/ 218816 h 437631"/>
                      <a:gd name="connsiteX1" fmla="*/ 218816 w 437630"/>
                      <a:gd name="connsiteY1" fmla="*/ 437631 h 437631"/>
                      <a:gd name="connsiteX2" fmla="*/ 0 w 437630"/>
                      <a:gd name="connsiteY2" fmla="*/ 218816 h 437631"/>
                      <a:gd name="connsiteX3" fmla="*/ 218816 w 437630"/>
                      <a:gd name="connsiteY3" fmla="*/ 0 h 437631"/>
                      <a:gd name="connsiteX4" fmla="*/ 437631 w 437630"/>
                      <a:gd name="connsiteY4" fmla="*/ 218816 h 437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630" h="437631">
                        <a:moveTo>
                          <a:pt x="437631" y="218816"/>
                        </a:moveTo>
                        <a:cubicBezTo>
                          <a:pt x="437631" y="339787"/>
                          <a:pt x="339787" y="437631"/>
                          <a:pt x="218816" y="437631"/>
                        </a:cubicBezTo>
                        <a:cubicBezTo>
                          <a:pt x="97844" y="437631"/>
                          <a:pt x="0" y="339787"/>
                          <a:pt x="0" y="218816"/>
                        </a:cubicBezTo>
                        <a:cubicBezTo>
                          <a:pt x="0" y="97844"/>
                          <a:pt x="97844" y="0"/>
                          <a:pt x="218816" y="0"/>
                        </a:cubicBezTo>
                        <a:cubicBezTo>
                          <a:pt x="339787" y="890"/>
                          <a:pt x="437631" y="98734"/>
                          <a:pt x="437631" y="218816"/>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94" name="Freeform: Shape 993">
                    <a:extLst>
                      <a:ext uri="{FF2B5EF4-FFF2-40B4-BE49-F238E27FC236}">
                        <a16:creationId xmlns:a16="http://schemas.microsoft.com/office/drawing/2014/main" id="{3981A139-AAE2-D89B-19D8-9327B4DA546C}"/>
                      </a:ext>
                    </a:extLst>
                  </p:cNvPr>
                  <p:cNvSpPr/>
                  <p:nvPr/>
                </p:nvSpPr>
                <p:spPr>
                  <a:xfrm>
                    <a:off x="5423541" y="911731"/>
                    <a:ext cx="442968" cy="442968"/>
                  </a:xfrm>
                  <a:custGeom>
                    <a:avLst/>
                    <a:gdLst>
                      <a:gd name="connsiteX0" fmla="*/ 221484 w 442968"/>
                      <a:gd name="connsiteY0" fmla="*/ 442968 h 442968"/>
                      <a:gd name="connsiteX1" fmla="*/ 0 w 442968"/>
                      <a:gd name="connsiteY1" fmla="*/ 221484 h 442968"/>
                      <a:gd name="connsiteX2" fmla="*/ 221484 w 442968"/>
                      <a:gd name="connsiteY2" fmla="*/ 0 h 442968"/>
                      <a:gd name="connsiteX3" fmla="*/ 442968 w 442968"/>
                      <a:gd name="connsiteY3" fmla="*/ 221484 h 442968"/>
                      <a:gd name="connsiteX4" fmla="*/ 221484 w 442968"/>
                      <a:gd name="connsiteY4" fmla="*/ 442968 h 442968"/>
                      <a:gd name="connsiteX5" fmla="*/ 221484 w 442968"/>
                      <a:gd name="connsiteY5" fmla="*/ 5337 h 442968"/>
                      <a:gd name="connsiteX6" fmla="*/ 6227 w 442968"/>
                      <a:gd name="connsiteY6" fmla="*/ 220595 h 442968"/>
                      <a:gd name="connsiteX7" fmla="*/ 221484 w 442968"/>
                      <a:gd name="connsiteY7" fmla="*/ 435852 h 442968"/>
                      <a:gd name="connsiteX8" fmla="*/ 436742 w 442968"/>
                      <a:gd name="connsiteY8" fmla="*/ 220595 h 442968"/>
                      <a:gd name="connsiteX9" fmla="*/ 221484 w 442968"/>
                      <a:gd name="connsiteY9" fmla="*/ 5337 h 44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968" h="442968">
                        <a:moveTo>
                          <a:pt x="221484" y="442968"/>
                        </a:moveTo>
                        <a:cubicBezTo>
                          <a:pt x="98734" y="442968"/>
                          <a:pt x="0" y="343345"/>
                          <a:pt x="0" y="221484"/>
                        </a:cubicBezTo>
                        <a:cubicBezTo>
                          <a:pt x="0" y="99623"/>
                          <a:pt x="99623" y="0"/>
                          <a:pt x="221484" y="0"/>
                        </a:cubicBezTo>
                        <a:cubicBezTo>
                          <a:pt x="343345" y="0"/>
                          <a:pt x="442968" y="99623"/>
                          <a:pt x="442968" y="221484"/>
                        </a:cubicBezTo>
                        <a:cubicBezTo>
                          <a:pt x="442968" y="343345"/>
                          <a:pt x="343345" y="442968"/>
                          <a:pt x="221484" y="442968"/>
                        </a:cubicBezTo>
                        <a:close/>
                        <a:moveTo>
                          <a:pt x="221484" y="5337"/>
                        </a:moveTo>
                        <a:cubicBezTo>
                          <a:pt x="102292" y="5337"/>
                          <a:pt x="6227" y="102292"/>
                          <a:pt x="6227" y="220595"/>
                        </a:cubicBezTo>
                        <a:cubicBezTo>
                          <a:pt x="6227" y="338897"/>
                          <a:pt x="103181" y="435852"/>
                          <a:pt x="221484" y="435852"/>
                        </a:cubicBezTo>
                        <a:cubicBezTo>
                          <a:pt x="339787" y="435852"/>
                          <a:pt x="436742" y="338897"/>
                          <a:pt x="436742" y="220595"/>
                        </a:cubicBezTo>
                        <a:cubicBezTo>
                          <a:pt x="436742" y="102292"/>
                          <a:pt x="339787" y="5337"/>
                          <a:pt x="221484" y="533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992" name="Freeform: Shape 991">
                  <a:extLst>
                    <a:ext uri="{FF2B5EF4-FFF2-40B4-BE49-F238E27FC236}">
                      <a16:creationId xmlns:a16="http://schemas.microsoft.com/office/drawing/2014/main" id="{C8986A63-8BB4-D60E-468E-C927A037D710}"/>
                    </a:ext>
                  </a:extLst>
                </p:cNvPr>
                <p:cNvSpPr/>
                <p:nvPr/>
              </p:nvSpPr>
              <p:spPr>
                <a:xfrm>
                  <a:off x="5529391" y="1021139"/>
                  <a:ext cx="250858" cy="222394"/>
                </a:xfrm>
                <a:custGeom>
                  <a:avLst/>
                  <a:gdLst>
                    <a:gd name="connsiteX0" fmla="*/ 244611 w 250858"/>
                    <a:gd name="connsiteY0" fmla="*/ 191241 h 222394"/>
                    <a:gd name="connsiteX1" fmla="*/ 174341 w 250858"/>
                    <a:gd name="connsiteY1" fmla="*/ 129866 h 222394"/>
                    <a:gd name="connsiteX2" fmla="*/ 183236 w 250858"/>
                    <a:gd name="connsiteY2" fmla="*/ 91618 h 222394"/>
                    <a:gd name="connsiteX3" fmla="*/ 91618 w 250858"/>
                    <a:gd name="connsiteY3" fmla="*/ 0 h 222394"/>
                    <a:gd name="connsiteX4" fmla="*/ 0 w 250858"/>
                    <a:gd name="connsiteY4" fmla="*/ 91618 h 222394"/>
                    <a:gd name="connsiteX5" fmla="*/ 91618 w 250858"/>
                    <a:gd name="connsiteY5" fmla="*/ 183236 h 222394"/>
                    <a:gd name="connsiteX6" fmla="*/ 152993 w 250858"/>
                    <a:gd name="connsiteY6" fmla="*/ 159219 h 222394"/>
                    <a:gd name="connsiteX7" fmla="*/ 220594 w 250858"/>
                    <a:gd name="connsiteY7" fmla="*/ 217926 h 222394"/>
                    <a:gd name="connsiteX8" fmla="*/ 246390 w 250858"/>
                    <a:gd name="connsiteY8" fmla="*/ 216147 h 222394"/>
                    <a:gd name="connsiteX9" fmla="*/ 244611 w 250858"/>
                    <a:gd name="connsiteY9" fmla="*/ 191241 h 222394"/>
                    <a:gd name="connsiteX10" fmla="*/ 91618 w 250858"/>
                    <a:gd name="connsiteY10" fmla="*/ 149435 h 222394"/>
                    <a:gd name="connsiteX11" fmla="*/ 33801 w 250858"/>
                    <a:gd name="connsiteY11" fmla="*/ 91618 h 222394"/>
                    <a:gd name="connsiteX12" fmla="*/ 91618 w 250858"/>
                    <a:gd name="connsiteY12" fmla="*/ 33801 h 222394"/>
                    <a:gd name="connsiteX13" fmla="*/ 149435 w 250858"/>
                    <a:gd name="connsiteY13" fmla="*/ 91618 h 222394"/>
                    <a:gd name="connsiteX14" fmla="*/ 91618 w 250858"/>
                    <a:gd name="connsiteY14" fmla="*/ 149435 h 22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0858" h="222394">
                      <a:moveTo>
                        <a:pt x="244611" y="191241"/>
                      </a:moveTo>
                      <a:lnTo>
                        <a:pt x="174341" y="129866"/>
                      </a:lnTo>
                      <a:cubicBezTo>
                        <a:pt x="179678" y="118303"/>
                        <a:pt x="183236" y="104960"/>
                        <a:pt x="183236" y="91618"/>
                      </a:cubicBezTo>
                      <a:cubicBezTo>
                        <a:pt x="183236" y="40917"/>
                        <a:pt x="142319" y="0"/>
                        <a:pt x="91618" y="0"/>
                      </a:cubicBezTo>
                      <a:cubicBezTo>
                        <a:pt x="40917" y="0"/>
                        <a:pt x="0" y="40917"/>
                        <a:pt x="0" y="91618"/>
                      </a:cubicBezTo>
                      <a:cubicBezTo>
                        <a:pt x="0" y="142319"/>
                        <a:pt x="40917" y="183236"/>
                        <a:pt x="91618" y="183236"/>
                      </a:cubicBezTo>
                      <a:cubicBezTo>
                        <a:pt x="115634" y="183236"/>
                        <a:pt x="136982" y="174341"/>
                        <a:pt x="152993" y="159219"/>
                      </a:cubicBezTo>
                      <a:lnTo>
                        <a:pt x="220594" y="217926"/>
                      </a:lnTo>
                      <a:cubicBezTo>
                        <a:pt x="228600" y="224153"/>
                        <a:pt x="240163" y="224153"/>
                        <a:pt x="246390" y="216147"/>
                      </a:cubicBezTo>
                      <a:cubicBezTo>
                        <a:pt x="252617" y="209031"/>
                        <a:pt x="252617" y="197468"/>
                        <a:pt x="244611" y="191241"/>
                      </a:cubicBezTo>
                      <a:close/>
                      <a:moveTo>
                        <a:pt x="91618" y="149435"/>
                      </a:moveTo>
                      <a:cubicBezTo>
                        <a:pt x="59596" y="149435"/>
                        <a:pt x="33801" y="123640"/>
                        <a:pt x="33801" y="91618"/>
                      </a:cubicBezTo>
                      <a:cubicBezTo>
                        <a:pt x="33801" y="59596"/>
                        <a:pt x="59596" y="33801"/>
                        <a:pt x="91618" y="33801"/>
                      </a:cubicBezTo>
                      <a:cubicBezTo>
                        <a:pt x="123640" y="33801"/>
                        <a:pt x="149435" y="59596"/>
                        <a:pt x="149435" y="91618"/>
                      </a:cubicBezTo>
                      <a:cubicBezTo>
                        <a:pt x="148546" y="123640"/>
                        <a:pt x="122750" y="149435"/>
                        <a:pt x="91618" y="149435"/>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81" name="Graphic 5">
                <a:extLst>
                  <a:ext uri="{FF2B5EF4-FFF2-40B4-BE49-F238E27FC236}">
                    <a16:creationId xmlns:a16="http://schemas.microsoft.com/office/drawing/2014/main" id="{9575EEEF-5609-81E7-B054-A699F16E1824}"/>
                  </a:ext>
                </a:extLst>
              </p:cNvPr>
              <p:cNvGrpSpPr/>
              <p:nvPr/>
            </p:nvGrpSpPr>
            <p:grpSpPr>
              <a:xfrm>
                <a:off x="3269187" y="1057608"/>
                <a:ext cx="1085182" cy="208141"/>
                <a:chOff x="3269187" y="1057608"/>
                <a:chExt cx="1085182" cy="208141"/>
              </a:xfrm>
              <a:solidFill>
                <a:srgbClr val="1D1A2F"/>
              </a:solidFill>
            </p:grpSpPr>
            <p:sp>
              <p:nvSpPr>
                <p:cNvPr id="982" name="Freeform: Shape 981">
                  <a:extLst>
                    <a:ext uri="{FF2B5EF4-FFF2-40B4-BE49-F238E27FC236}">
                      <a16:creationId xmlns:a16="http://schemas.microsoft.com/office/drawing/2014/main" id="{55839D5C-C371-92D1-242E-6FE886CB3762}"/>
                    </a:ext>
                  </a:extLst>
                </p:cNvPr>
                <p:cNvSpPr/>
                <p:nvPr/>
              </p:nvSpPr>
              <p:spPr>
                <a:xfrm>
                  <a:off x="3269187" y="1057608"/>
                  <a:ext cx="158329" cy="208141"/>
                </a:xfrm>
                <a:custGeom>
                  <a:avLst/>
                  <a:gdLst>
                    <a:gd name="connsiteX0" fmla="*/ 0 w 158329"/>
                    <a:gd name="connsiteY0" fmla="*/ 138761 h 208141"/>
                    <a:gd name="connsiteX1" fmla="*/ 24906 w 158329"/>
                    <a:gd name="connsiteY1" fmla="*/ 136982 h 208141"/>
                    <a:gd name="connsiteX2" fmla="*/ 32911 w 158329"/>
                    <a:gd name="connsiteY2" fmla="*/ 161888 h 208141"/>
                    <a:gd name="connsiteX3" fmla="*/ 53370 w 158329"/>
                    <a:gd name="connsiteY3" fmla="*/ 177899 h 208141"/>
                    <a:gd name="connsiteX4" fmla="*/ 84502 w 158329"/>
                    <a:gd name="connsiteY4" fmla="*/ 184125 h 208141"/>
                    <a:gd name="connsiteX5" fmla="*/ 111187 w 158329"/>
                    <a:gd name="connsiteY5" fmla="*/ 179678 h 208141"/>
                    <a:gd name="connsiteX6" fmla="*/ 128087 w 158329"/>
                    <a:gd name="connsiteY6" fmla="*/ 167225 h 208141"/>
                    <a:gd name="connsiteX7" fmla="*/ 133424 w 158329"/>
                    <a:gd name="connsiteY7" fmla="*/ 150325 h 208141"/>
                    <a:gd name="connsiteX8" fmla="*/ 128087 w 158329"/>
                    <a:gd name="connsiteY8" fmla="*/ 133424 h 208141"/>
                    <a:gd name="connsiteX9" fmla="*/ 110297 w 158329"/>
                    <a:gd name="connsiteY9" fmla="*/ 121861 h 208141"/>
                    <a:gd name="connsiteX10" fmla="*/ 74717 w 158329"/>
                    <a:gd name="connsiteY10" fmla="*/ 112076 h 208141"/>
                    <a:gd name="connsiteX11" fmla="*/ 35580 w 158329"/>
                    <a:gd name="connsiteY11" fmla="*/ 99623 h 208141"/>
                    <a:gd name="connsiteX12" fmla="*/ 14232 w 158329"/>
                    <a:gd name="connsiteY12" fmla="*/ 80944 h 208141"/>
                    <a:gd name="connsiteX13" fmla="*/ 7116 w 158329"/>
                    <a:gd name="connsiteY13" fmla="*/ 56038 h 208141"/>
                    <a:gd name="connsiteX14" fmla="*/ 16011 w 158329"/>
                    <a:gd name="connsiteY14" fmla="*/ 27574 h 208141"/>
                    <a:gd name="connsiteX15" fmla="*/ 40917 w 158329"/>
                    <a:gd name="connsiteY15" fmla="*/ 7116 h 208141"/>
                    <a:gd name="connsiteX16" fmla="*/ 77386 w 158329"/>
                    <a:gd name="connsiteY16" fmla="*/ 0 h 208141"/>
                    <a:gd name="connsiteX17" fmla="*/ 116524 w 158329"/>
                    <a:gd name="connsiteY17" fmla="*/ 7116 h 208141"/>
                    <a:gd name="connsiteX18" fmla="*/ 142319 w 158329"/>
                    <a:gd name="connsiteY18" fmla="*/ 28464 h 208141"/>
                    <a:gd name="connsiteX19" fmla="*/ 152103 w 158329"/>
                    <a:gd name="connsiteY19" fmla="*/ 60486 h 208141"/>
                    <a:gd name="connsiteX20" fmla="*/ 126308 w 158329"/>
                    <a:gd name="connsiteY20" fmla="*/ 62265 h 208141"/>
                    <a:gd name="connsiteX21" fmla="*/ 112076 w 158329"/>
                    <a:gd name="connsiteY21" fmla="*/ 33801 h 208141"/>
                    <a:gd name="connsiteX22" fmla="*/ 77386 w 158329"/>
                    <a:gd name="connsiteY22" fmla="*/ 24016 h 208141"/>
                    <a:gd name="connsiteX23" fmla="*/ 42696 w 158329"/>
                    <a:gd name="connsiteY23" fmla="*/ 32911 h 208141"/>
                    <a:gd name="connsiteX24" fmla="*/ 32022 w 158329"/>
                    <a:gd name="connsiteY24" fmla="*/ 54259 h 208141"/>
                    <a:gd name="connsiteX25" fmla="*/ 40027 w 158329"/>
                    <a:gd name="connsiteY25" fmla="*/ 72049 h 208141"/>
                    <a:gd name="connsiteX26" fmla="*/ 80054 w 158329"/>
                    <a:gd name="connsiteY26" fmla="*/ 86281 h 208141"/>
                    <a:gd name="connsiteX27" fmla="*/ 124529 w 158329"/>
                    <a:gd name="connsiteY27" fmla="*/ 98734 h 208141"/>
                    <a:gd name="connsiteX28" fmla="*/ 150324 w 158329"/>
                    <a:gd name="connsiteY28" fmla="*/ 119192 h 208141"/>
                    <a:gd name="connsiteX29" fmla="*/ 158330 w 158329"/>
                    <a:gd name="connsiteY29" fmla="*/ 147656 h 208141"/>
                    <a:gd name="connsiteX30" fmla="*/ 149435 w 158329"/>
                    <a:gd name="connsiteY30" fmla="*/ 177899 h 208141"/>
                    <a:gd name="connsiteX31" fmla="*/ 122750 w 158329"/>
                    <a:gd name="connsiteY31" fmla="*/ 200136 h 208141"/>
                    <a:gd name="connsiteX32" fmla="*/ 84502 w 158329"/>
                    <a:gd name="connsiteY32" fmla="*/ 208142 h 208141"/>
                    <a:gd name="connsiteX33" fmla="*/ 39138 w 158329"/>
                    <a:gd name="connsiteY33" fmla="*/ 200136 h 208141"/>
                    <a:gd name="connsiteX34" fmla="*/ 10674 w 158329"/>
                    <a:gd name="connsiteY34" fmla="*/ 176120 h 208141"/>
                    <a:gd name="connsiteX35" fmla="*/ 0 w 158329"/>
                    <a:gd name="connsiteY35" fmla="*/ 138761 h 20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8329" h="208141">
                      <a:moveTo>
                        <a:pt x="0" y="138761"/>
                      </a:moveTo>
                      <a:lnTo>
                        <a:pt x="24906" y="136982"/>
                      </a:lnTo>
                      <a:cubicBezTo>
                        <a:pt x="25795" y="146766"/>
                        <a:pt x="28464" y="155661"/>
                        <a:pt x="32911" y="161888"/>
                      </a:cubicBezTo>
                      <a:cubicBezTo>
                        <a:pt x="37359" y="168114"/>
                        <a:pt x="43585" y="173451"/>
                        <a:pt x="53370" y="177899"/>
                      </a:cubicBezTo>
                      <a:cubicBezTo>
                        <a:pt x="62265" y="181457"/>
                        <a:pt x="72938" y="184125"/>
                        <a:pt x="84502" y="184125"/>
                      </a:cubicBezTo>
                      <a:cubicBezTo>
                        <a:pt x="94286" y="184125"/>
                        <a:pt x="103181" y="182346"/>
                        <a:pt x="111187" y="179678"/>
                      </a:cubicBezTo>
                      <a:cubicBezTo>
                        <a:pt x="119192" y="177009"/>
                        <a:pt x="124529" y="172562"/>
                        <a:pt x="128087" y="167225"/>
                      </a:cubicBezTo>
                      <a:cubicBezTo>
                        <a:pt x="131645" y="161888"/>
                        <a:pt x="133424" y="156551"/>
                        <a:pt x="133424" y="150325"/>
                      </a:cubicBezTo>
                      <a:cubicBezTo>
                        <a:pt x="133424" y="144098"/>
                        <a:pt x="131645" y="138761"/>
                        <a:pt x="128087" y="133424"/>
                      </a:cubicBezTo>
                      <a:cubicBezTo>
                        <a:pt x="124529" y="128977"/>
                        <a:pt x="118303" y="124529"/>
                        <a:pt x="110297" y="121861"/>
                      </a:cubicBezTo>
                      <a:cubicBezTo>
                        <a:pt x="104960" y="120082"/>
                        <a:pt x="93397" y="116524"/>
                        <a:pt x="74717" y="112076"/>
                      </a:cubicBezTo>
                      <a:cubicBezTo>
                        <a:pt x="56038" y="107629"/>
                        <a:pt x="43585" y="103181"/>
                        <a:pt x="35580" y="99623"/>
                      </a:cubicBezTo>
                      <a:cubicBezTo>
                        <a:pt x="25795" y="94286"/>
                        <a:pt x="18679" y="88060"/>
                        <a:pt x="14232" y="80944"/>
                      </a:cubicBezTo>
                      <a:cubicBezTo>
                        <a:pt x="9784" y="73828"/>
                        <a:pt x="7116" y="64933"/>
                        <a:pt x="7116" y="56038"/>
                      </a:cubicBezTo>
                      <a:cubicBezTo>
                        <a:pt x="7116" y="46254"/>
                        <a:pt x="9784" y="36469"/>
                        <a:pt x="16011" y="27574"/>
                      </a:cubicBezTo>
                      <a:cubicBezTo>
                        <a:pt x="21348" y="18679"/>
                        <a:pt x="30243" y="12453"/>
                        <a:pt x="40917" y="7116"/>
                      </a:cubicBezTo>
                      <a:cubicBezTo>
                        <a:pt x="51591" y="2668"/>
                        <a:pt x="64043" y="0"/>
                        <a:pt x="77386" y="0"/>
                      </a:cubicBezTo>
                      <a:cubicBezTo>
                        <a:pt x="92507" y="0"/>
                        <a:pt x="104960" y="2668"/>
                        <a:pt x="116524" y="7116"/>
                      </a:cubicBezTo>
                      <a:cubicBezTo>
                        <a:pt x="128087" y="11563"/>
                        <a:pt x="136982" y="18679"/>
                        <a:pt x="142319" y="28464"/>
                      </a:cubicBezTo>
                      <a:cubicBezTo>
                        <a:pt x="148545" y="37359"/>
                        <a:pt x="152103" y="48033"/>
                        <a:pt x="152103" y="60486"/>
                      </a:cubicBezTo>
                      <a:lnTo>
                        <a:pt x="126308" y="62265"/>
                      </a:lnTo>
                      <a:cubicBezTo>
                        <a:pt x="124529" y="49812"/>
                        <a:pt x="120082" y="40027"/>
                        <a:pt x="112076" y="33801"/>
                      </a:cubicBezTo>
                      <a:cubicBezTo>
                        <a:pt x="104071" y="27574"/>
                        <a:pt x="92507" y="24016"/>
                        <a:pt x="77386" y="24016"/>
                      </a:cubicBezTo>
                      <a:cubicBezTo>
                        <a:pt x="61375" y="24016"/>
                        <a:pt x="49811" y="26685"/>
                        <a:pt x="42696" y="32911"/>
                      </a:cubicBezTo>
                      <a:cubicBezTo>
                        <a:pt x="35580" y="39138"/>
                        <a:pt x="32022" y="46254"/>
                        <a:pt x="32022" y="54259"/>
                      </a:cubicBezTo>
                      <a:cubicBezTo>
                        <a:pt x="32022" y="61375"/>
                        <a:pt x="34690" y="67602"/>
                        <a:pt x="40027" y="72049"/>
                      </a:cubicBezTo>
                      <a:cubicBezTo>
                        <a:pt x="45364" y="76496"/>
                        <a:pt x="58706" y="81834"/>
                        <a:pt x="80054" y="86281"/>
                      </a:cubicBezTo>
                      <a:cubicBezTo>
                        <a:pt x="101402" y="90728"/>
                        <a:pt x="116524" y="95176"/>
                        <a:pt x="124529" y="98734"/>
                      </a:cubicBezTo>
                      <a:cubicBezTo>
                        <a:pt x="136093" y="104071"/>
                        <a:pt x="144987" y="111187"/>
                        <a:pt x="150324" y="119192"/>
                      </a:cubicBezTo>
                      <a:cubicBezTo>
                        <a:pt x="155661" y="127198"/>
                        <a:pt x="158330" y="136982"/>
                        <a:pt x="158330" y="147656"/>
                      </a:cubicBezTo>
                      <a:cubicBezTo>
                        <a:pt x="158330" y="158330"/>
                        <a:pt x="155661" y="168114"/>
                        <a:pt x="149435" y="177899"/>
                      </a:cubicBezTo>
                      <a:cubicBezTo>
                        <a:pt x="143208" y="187683"/>
                        <a:pt x="134313" y="194799"/>
                        <a:pt x="122750" y="200136"/>
                      </a:cubicBezTo>
                      <a:cubicBezTo>
                        <a:pt x="111187" y="205473"/>
                        <a:pt x="98734" y="208142"/>
                        <a:pt x="84502" y="208142"/>
                      </a:cubicBezTo>
                      <a:cubicBezTo>
                        <a:pt x="66712" y="208142"/>
                        <a:pt x="50701" y="205473"/>
                        <a:pt x="39138" y="200136"/>
                      </a:cubicBezTo>
                      <a:cubicBezTo>
                        <a:pt x="26685" y="194799"/>
                        <a:pt x="16900" y="186794"/>
                        <a:pt x="10674" y="176120"/>
                      </a:cubicBezTo>
                      <a:cubicBezTo>
                        <a:pt x="4447" y="163667"/>
                        <a:pt x="889" y="152103"/>
                        <a:pt x="0" y="13876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3" name="Freeform: Shape 982">
                  <a:extLst>
                    <a:ext uri="{FF2B5EF4-FFF2-40B4-BE49-F238E27FC236}">
                      <a16:creationId xmlns:a16="http://schemas.microsoft.com/office/drawing/2014/main" id="{9AAEFD46-0590-F158-6CEA-B13DFB10098C}"/>
                    </a:ext>
                  </a:extLst>
                </p:cNvPr>
                <p:cNvSpPr/>
                <p:nvPr/>
              </p:nvSpPr>
              <p:spPr>
                <a:xfrm>
                  <a:off x="3454201" y="1111867"/>
                  <a:ext cx="134313" cy="152103"/>
                </a:xfrm>
                <a:custGeom>
                  <a:avLst/>
                  <a:gdLst>
                    <a:gd name="connsiteX0" fmla="*/ 107629 w 134313"/>
                    <a:gd name="connsiteY0" fmla="*/ 101402 h 152103"/>
                    <a:gd name="connsiteX1" fmla="*/ 133424 w 134313"/>
                    <a:gd name="connsiteY1" fmla="*/ 104960 h 152103"/>
                    <a:gd name="connsiteX2" fmla="*/ 111187 w 134313"/>
                    <a:gd name="connsiteY2" fmla="*/ 139651 h 152103"/>
                    <a:gd name="connsiteX3" fmla="*/ 69380 w 134313"/>
                    <a:gd name="connsiteY3" fmla="*/ 152104 h 152103"/>
                    <a:gd name="connsiteX4" fmla="*/ 18679 w 134313"/>
                    <a:gd name="connsiteY4" fmla="*/ 132535 h 152103"/>
                    <a:gd name="connsiteX5" fmla="*/ 0 w 134313"/>
                    <a:gd name="connsiteY5" fmla="*/ 77386 h 152103"/>
                    <a:gd name="connsiteX6" fmla="*/ 18679 w 134313"/>
                    <a:gd name="connsiteY6" fmla="*/ 20458 h 152103"/>
                    <a:gd name="connsiteX7" fmla="*/ 67602 w 134313"/>
                    <a:gd name="connsiteY7" fmla="*/ 0 h 152103"/>
                    <a:gd name="connsiteX8" fmla="*/ 115634 w 134313"/>
                    <a:gd name="connsiteY8" fmla="*/ 19569 h 152103"/>
                    <a:gd name="connsiteX9" fmla="*/ 134314 w 134313"/>
                    <a:gd name="connsiteY9" fmla="*/ 75607 h 152103"/>
                    <a:gd name="connsiteX10" fmla="*/ 134314 w 134313"/>
                    <a:gd name="connsiteY10" fmla="*/ 81833 h 152103"/>
                    <a:gd name="connsiteX11" fmla="*/ 25795 w 134313"/>
                    <a:gd name="connsiteY11" fmla="*/ 81833 h 152103"/>
                    <a:gd name="connsiteX12" fmla="*/ 39138 w 134313"/>
                    <a:gd name="connsiteY12" fmla="*/ 118303 h 152103"/>
                    <a:gd name="connsiteX13" fmla="*/ 69380 w 134313"/>
                    <a:gd name="connsiteY13" fmla="*/ 130756 h 152103"/>
                    <a:gd name="connsiteX14" fmla="*/ 92507 w 134313"/>
                    <a:gd name="connsiteY14" fmla="*/ 123640 h 152103"/>
                    <a:gd name="connsiteX15" fmla="*/ 107629 w 134313"/>
                    <a:gd name="connsiteY15" fmla="*/ 101402 h 152103"/>
                    <a:gd name="connsiteX16" fmla="*/ 26685 w 134313"/>
                    <a:gd name="connsiteY16" fmla="*/ 62265 h 152103"/>
                    <a:gd name="connsiteX17" fmla="*/ 107629 w 134313"/>
                    <a:gd name="connsiteY17" fmla="*/ 62265 h 152103"/>
                    <a:gd name="connsiteX18" fmla="*/ 98734 w 134313"/>
                    <a:gd name="connsiteY18" fmla="*/ 34690 h 152103"/>
                    <a:gd name="connsiteX19" fmla="*/ 68491 w 134313"/>
                    <a:gd name="connsiteY19" fmla="*/ 20458 h 152103"/>
                    <a:gd name="connsiteX20" fmla="*/ 40027 w 134313"/>
                    <a:gd name="connsiteY20" fmla="*/ 32022 h 152103"/>
                    <a:gd name="connsiteX21" fmla="*/ 26685 w 134313"/>
                    <a:gd name="connsiteY21" fmla="*/ 62265 h 15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313" h="152103">
                      <a:moveTo>
                        <a:pt x="107629" y="101402"/>
                      </a:moveTo>
                      <a:lnTo>
                        <a:pt x="133424" y="104960"/>
                      </a:lnTo>
                      <a:cubicBezTo>
                        <a:pt x="128977" y="120082"/>
                        <a:pt x="121861" y="131645"/>
                        <a:pt x="111187" y="139651"/>
                      </a:cubicBezTo>
                      <a:cubicBezTo>
                        <a:pt x="100513" y="147656"/>
                        <a:pt x="86281" y="152104"/>
                        <a:pt x="69380" y="152104"/>
                      </a:cubicBezTo>
                      <a:cubicBezTo>
                        <a:pt x="48033" y="152104"/>
                        <a:pt x="31132" y="145877"/>
                        <a:pt x="18679" y="132535"/>
                      </a:cubicBezTo>
                      <a:cubicBezTo>
                        <a:pt x="6227" y="119192"/>
                        <a:pt x="0" y="101402"/>
                        <a:pt x="0" y="77386"/>
                      </a:cubicBezTo>
                      <a:cubicBezTo>
                        <a:pt x="0" y="53370"/>
                        <a:pt x="6227" y="33801"/>
                        <a:pt x="18679" y="20458"/>
                      </a:cubicBezTo>
                      <a:cubicBezTo>
                        <a:pt x="31132" y="7116"/>
                        <a:pt x="47143" y="0"/>
                        <a:pt x="67602" y="0"/>
                      </a:cubicBezTo>
                      <a:cubicBezTo>
                        <a:pt x="87170" y="0"/>
                        <a:pt x="103181" y="6226"/>
                        <a:pt x="115634" y="19569"/>
                      </a:cubicBezTo>
                      <a:cubicBezTo>
                        <a:pt x="128087" y="32911"/>
                        <a:pt x="134314" y="51591"/>
                        <a:pt x="134314" y="75607"/>
                      </a:cubicBezTo>
                      <a:cubicBezTo>
                        <a:pt x="134314" y="77386"/>
                        <a:pt x="134314" y="79165"/>
                        <a:pt x="134314" y="81833"/>
                      </a:cubicBezTo>
                      <a:lnTo>
                        <a:pt x="25795" y="81833"/>
                      </a:lnTo>
                      <a:cubicBezTo>
                        <a:pt x="26685" y="97844"/>
                        <a:pt x="31132" y="110297"/>
                        <a:pt x="39138" y="118303"/>
                      </a:cubicBezTo>
                      <a:cubicBezTo>
                        <a:pt x="47143" y="127198"/>
                        <a:pt x="57817" y="130756"/>
                        <a:pt x="69380" y="130756"/>
                      </a:cubicBezTo>
                      <a:cubicBezTo>
                        <a:pt x="78275" y="130756"/>
                        <a:pt x="86281" y="128087"/>
                        <a:pt x="92507" y="123640"/>
                      </a:cubicBezTo>
                      <a:cubicBezTo>
                        <a:pt x="98734" y="120082"/>
                        <a:pt x="104071" y="112076"/>
                        <a:pt x="107629" y="101402"/>
                      </a:cubicBezTo>
                      <a:close/>
                      <a:moveTo>
                        <a:pt x="26685" y="62265"/>
                      </a:moveTo>
                      <a:lnTo>
                        <a:pt x="107629" y="62265"/>
                      </a:lnTo>
                      <a:cubicBezTo>
                        <a:pt x="106739" y="49812"/>
                        <a:pt x="103181" y="40917"/>
                        <a:pt x="98734" y="34690"/>
                      </a:cubicBezTo>
                      <a:cubicBezTo>
                        <a:pt x="90729" y="24906"/>
                        <a:pt x="80944" y="20458"/>
                        <a:pt x="68491" y="20458"/>
                      </a:cubicBezTo>
                      <a:cubicBezTo>
                        <a:pt x="56928" y="20458"/>
                        <a:pt x="48033" y="24016"/>
                        <a:pt x="40027" y="32022"/>
                      </a:cubicBezTo>
                      <a:cubicBezTo>
                        <a:pt x="32022" y="39138"/>
                        <a:pt x="27574" y="48922"/>
                        <a:pt x="26685" y="6226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4" name="Freeform: Shape 983">
                  <a:extLst>
                    <a:ext uri="{FF2B5EF4-FFF2-40B4-BE49-F238E27FC236}">
                      <a16:creationId xmlns:a16="http://schemas.microsoft.com/office/drawing/2014/main" id="{8CBE0062-2E12-6267-656A-DD4144BC3B51}"/>
                    </a:ext>
                  </a:extLst>
                </p:cNvPr>
                <p:cNvSpPr/>
                <p:nvPr/>
              </p:nvSpPr>
              <p:spPr>
                <a:xfrm>
                  <a:off x="3609863" y="1110978"/>
                  <a:ext cx="131645" cy="152103"/>
                </a:xfrm>
                <a:custGeom>
                  <a:avLst/>
                  <a:gdLst>
                    <a:gd name="connsiteX0" fmla="*/ 103181 w 131645"/>
                    <a:gd name="connsiteY0" fmla="*/ 131645 h 152103"/>
                    <a:gd name="connsiteX1" fmla="*/ 76497 w 131645"/>
                    <a:gd name="connsiteY1" fmla="*/ 147656 h 152103"/>
                    <a:gd name="connsiteX2" fmla="*/ 48922 w 131645"/>
                    <a:gd name="connsiteY2" fmla="*/ 152103 h 152103"/>
                    <a:gd name="connsiteX3" fmla="*/ 12453 w 131645"/>
                    <a:gd name="connsiteY3" fmla="*/ 140540 h 152103"/>
                    <a:gd name="connsiteX4" fmla="*/ 0 w 131645"/>
                    <a:gd name="connsiteY4" fmla="*/ 110297 h 152103"/>
                    <a:gd name="connsiteX5" fmla="*/ 4447 w 131645"/>
                    <a:gd name="connsiteY5" fmla="*/ 90728 h 152103"/>
                    <a:gd name="connsiteX6" fmla="*/ 16900 w 131645"/>
                    <a:gd name="connsiteY6" fmla="*/ 76496 h 152103"/>
                    <a:gd name="connsiteX7" fmla="*/ 34690 w 131645"/>
                    <a:gd name="connsiteY7" fmla="*/ 68491 h 152103"/>
                    <a:gd name="connsiteX8" fmla="*/ 56928 w 131645"/>
                    <a:gd name="connsiteY8" fmla="*/ 64933 h 152103"/>
                    <a:gd name="connsiteX9" fmla="*/ 100513 w 131645"/>
                    <a:gd name="connsiteY9" fmla="*/ 56038 h 152103"/>
                    <a:gd name="connsiteX10" fmla="*/ 100513 w 131645"/>
                    <a:gd name="connsiteY10" fmla="*/ 49812 h 152103"/>
                    <a:gd name="connsiteX11" fmla="*/ 93397 w 131645"/>
                    <a:gd name="connsiteY11" fmla="*/ 28464 h 152103"/>
                    <a:gd name="connsiteX12" fmla="*/ 64933 w 131645"/>
                    <a:gd name="connsiteY12" fmla="*/ 20458 h 152103"/>
                    <a:gd name="connsiteX13" fmla="*/ 39138 w 131645"/>
                    <a:gd name="connsiteY13" fmla="*/ 26685 h 152103"/>
                    <a:gd name="connsiteX14" fmla="*/ 26685 w 131645"/>
                    <a:gd name="connsiteY14" fmla="*/ 48033 h 152103"/>
                    <a:gd name="connsiteX15" fmla="*/ 2668 w 131645"/>
                    <a:gd name="connsiteY15" fmla="*/ 44475 h 152103"/>
                    <a:gd name="connsiteX16" fmla="*/ 13342 w 131645"/>
                    <a:gd name="connsiteY16" fmla="*/ 19569 h 152103"/>
                    <a:gd name="connsiteX17" fmla="*/ 34690 w 131645"/>
                    <a:gd name="connsiteY17" fmla="*/ 5337 h 152103"/>
                    <a:gd name="connsiteX18" fmla="*/ 67602 w 131645"/>
                    <a:gd name="connsiteY18" fmla="*/ 0 h 152103"/>
                    <a:gd name="connsiteX19" fmla="*/ 97844 w 131645"/>
                    <a:gd name="connsiteY19" fmla="*/ 4447 h 152103"/>
                    <a:gd name="connsiteX20" fmla="*/ 114745 w 131645"/>
                    <a:gd name="connsiteY20" fmla="*/ 15121 h 152103"/>
                    <a:gd name="connsiteX21" fmla="*/ 122750 w 131645"/>
                    <a:gd name="connsiteY21" fmla="*/ 32022 h 152103"/>
                    <a:gd name="connsiteX22" fmla="*/ 123640 w 131645"/>
                    <a:gd name="connsiteY22" fmla="*/ 55149 h 152103"/>
                    <a:gd name="connsiteX23" fmla="*/ 123640 w 131645"/>
                    <a:gd name="connsiteY23" fmla="*/ 88060 h 152103"/>
                    <a:gd name="connsiteX24" fmla="*/ 125419 w 131645"/>
                    <a:gd name="connsiteY24" fmla="*/ 131645 h 152103"/>
                    <a:gd name="connsiteX25" fmla="*/ 131645 w 131645"/>
                    <a:gd name="connsiteY25" fmla="*/ 149435 h 152103"/>
                    <a:gd name="connsiteX26" fmla="*/ 105850 w 131645"/>
                    <a:gd name="connsiteY26" fmla="*/ 149435 h 152103"/>
                    <a:gd name="connsiteX27" fmla="*/ 103181 w 131645"/>
                    <a:gd name="connsiteY27" fmla="*/ 131645 h 152103"/>
                    <a:gd name="connsiteX28" fmla="*/ 100513 w 131645"/>
                    <a:gd name="connsiteY28" fmla="*/ 76496 h 152103"/>
                    <a:gd name="connsiteX29" fmla="*/ 60485 w 131645"/>
                    <a:gd name="connsiteY29" fmla="*/ 85391 h 152103"/>
                    <a:gd name="connsiteX30" fmla="*/ 39138 w 131645"/>
                    <a:gd name="connsiteY30" fmla="*/ 90728 h 152103"/>
                    <a:gd name="connsiteX31" fmla="*/ 29353 w 131645"/>
                    <a:gd name="connsiteY31" fmla="*/ 98734 h 152103"/>
                    <a:gd name="connsiteX32" fmla="*/ 25795 w 131645"/>
                    <a:gd name="connsiteY32" fmla="*/ 110297 h 152103"/>
                    <a:gd name="connsiteX33" fmla="*/ 32911 w 131645"/>
                    <a:gd name="connsiteY33" fmla="*/ 126308 h 152103"/>
                    <a:gd name="connsiteX34" fmla="*/ 55149 w 131645"/>
                    <a:gd name="connsiteY34" fmla="*/ 132535 h 152103"/>
                    <a:gd name="connsiteX35" fmla="*/ 80054 w 131645"/>
                    <a:gd name="connsiteY35" fmla="*/ 126308 h 152103"/>
                    <a:gd name="connsiteX36" fmla="*/ 96065 w 131645"/>
                    <a:gd name="connsiteY36" fmla="*/ 109408 h 152103"/>
                    <a:gd name="connsiteX37" fmla="*/ 99623 w 131645"/>
                    <a:gd name="connsiteY37" fmla="*/ 84502 h 152103"/>
                    <a:gd name="connsiteX38" fmla="*/ 99623 w 131645"/>
                    <a:gd name="connsiteY38" fmla="*/ 76496 h 15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1645" h="152103">
                      <a:moveTo>
                        <a:pt x="103181" y="131645"/>
                      </a:moveTo>
                      <a:cubicBezTo>
                        <a:pt x="94286" y="139651"/>
                        <a:pt x="85391" y="144988"/>
                        <a:pt x="76497" y="147656"/>
                      </a:cubicBezTo>
                      <a:cubicBezTo>
                        <a:pt x="68491" y="151214"/>
                        <a:pt x="58707" y="152103"/>
                        <a:pt x="48922" y="152103"/>
                      </a:cubicBezTo>
                      <a:cubicBezTo>
                        <a:pt x="32911" y="152103"/>
                        <a:pt x="20458" y="148546"/>
                        <a:pt x="12453" y="140540"/>
                      </a:cubicBezTo>
                      <a:cubicBezTo>
                        <a:pt x="3558" y="132535"/>
                        <a:pt x="0" y="122750"/>
                        <a:pt x="0" y="110297"/>
                      </a:cubicBezTo>
                      <a:cubicBezTo>
                        <a:pt x="0" y="103181"/>
                        <a:pt x="1779" y="96955"/>
                        <a:pt x="4447" y="90728"/>
                      </a:cubicBezTo>
                      <a:cubicBezTo>
                        <a:pt x="8005" y="84502"/>
                        <a:pt x="11563" y="80054"/>
                        <a:pt x="16900" y="76496"/>
                      </a:cubicBezTo>
                      <a:cubicBezTo>
                        <a:pt x="22237" y="72939"/>
                        <a:pt x="28464" y="70270"/>
                        <a:pt x="34690" y="68491"/>
                      </a:cubicBezTo>
                      <a:cubicBezTo>
                        <a:pt x="39138" y="67602"/>
                        <a:pt x="47143" y="65823"/>
                        <a:pt x="56928" y="64933"/>
                      </a:cubicBezTo>
                      <a:cubicBezTo>
                        <a:pt x="76497" y="62265"/>
                        <a:pt x="91618" y="59596"/>
                        <a:pt x="100513" y="56038"/>
                      </a:cubicBezTo>
                      <a:cubicBezTo>
                        <a:pt x="100513" y="52480"/>
                        <a:pt x="100513" y="50701"/>
                        <a:pt x="100513" y="49812"/>
                      </a:cubicBezTo>
                      <a:cubicBezTo>
                        <a:pt x="100513" y="40027"/>
                        <a:pt x="97844" y="32911"/>
                        <a:pt x="93397" y="28464"/>
                      </a:cubicBezTo>
                      <a:cubicBezTo>
                        <a:pt x="87170" y="23127"/>
                        <a:pt x="77386" y="20458"/>
                        <a:pt x="64933" y="20458"/>
                      </a:cubicBezTo>
                      <a:cubicBezTo>
                        <a:pt x="53370" y="20458"/>
                        <a:pt x="44475" y="22237"/>
                        <a:pt x="39138" y="26685"/>
                      </a:cubicBezTo>
                      <a:cubicBezTo>
                        <a:pt x="33801" y="31132"/>
                        <a:pt x="29353" y="38248"/>
                        <a:pt x="26685" y="48033"/>
                      </a:cubicBezTo>
                      <a:lnTo>
                        <a:pt x="2668" y="44475"/>
                      </a:lnTo>
                      <a:cubicBezTo>
                        <a:pt x="4447" y="33801"/>
                        <a:pt x="8895" y="25795"/>
                        <a:pt x="13342" y="19569"/>
                      </a:cubicBezTo>
                      <a:cubicBezTo>
                        <a:pt x="17790" y="13342"/>
                        <a:pt x="25795" y="8005"/>
                        <a:pt x="34690" y="5337"/>
                      </a:cubicBezTo>
                      <a:cubicBezTo>
                        <a:pt x="44475" y="1779"/>
                        <a:pt x="55149" y="0"/>
                        <a:pt x="67602" y="0"/>
                      </a:cubicBezTo>
                      <a:cubicBezTo>
                        <a:pt x="80054" y="0"/>
                        <a:pt x="89839" y="1779"/>
                        <a:pt x="97844" y="4447"/>
                      </a:cubicBezTo>
                      <a:cubicBezTo>
                        <a:pt x="105850" y="7116"/>
                        <a:pt x="111187" y="10674"/>
                        <a:pt x="114745" y="15121"/>
                      </a:cubicBezTo>
                      <a:cubicBezTo>
                        <a:pt x="118303" y="19569"/>
                        <a:pt x="120971" y="24906"/>
                        <a:pt x="122750" y="32022"/>
                      </a:cubicBezTo>
                      <a:cubicBezTo>
                        <a:pt x="123640" y="36469"/>
                        <a:pt x="123640" y="43585"/>
                        <a:pt x="123640" y="55149"/>
                      </a:cubicBezTo>
                      <a:lnTo>
                        <a:pt x="123640" y="88060"/>
                      </a:lnTo>
                      <a:cubicBezTo>
                        <a:pt x="123640" y="111187"/>
                        <a:pt x="124529" y="125419"/>
                        <a:pt x="125419" y="131645"/>
                      </a:cubicBezTo>
                      <a:cubicBezTo>
                        <a:pt x="126308" y="137872"/>
                        <a:pt x="128977" y="143209"/>
                        <a:pt x="131645" y="149435"/>
                      </a:cubicBezTo>
                      <a:lnTo>
                        <a:pt x="105850" y="149435"/>
                      </a:lnTo>
                      <a:cubicBezTo>
                        <a:pt x="104960" y="144098"/>
                        <a:pt x="104071" y="138761"/>
                        <a:pt x="103181" y="131645"/>
                      </a:cubicBezTo>
                      <a:close/>
                      <a:moveTo>
                        <a:pt x="100513" y="76496"/>
                      </a:moveTo>
                      <a:cubicBezTo>
                        <a:pt x="91618" y="80054"/>
                        <a:pt x="78275" y="83612"/>
                        <a:pt x="60485" y="85391"/>
                      </a:cubicBezTo>
                      <a:cubicBezTo>
                        <a:pt x="50701" y="87170"/>
                        <a:pt x="43585" y="88060"/>
                        <a:pt x="39138" y="90728"/>
                      </a:cubicBezTo>
                      <a:cubicBezTo>
                        <a:pt x="34690" y="92507"/>
                        <a:pt x="32022" y="95176"/>
                        <a:pt x="29353" y="98734"/>
                      </a:cubicBezTo>
                      <a:cubicBezTo>
                        <a:pt x="26685" y="102292"/>
                        <a:pt x="25795" y="105850"/>
                        <a:pt x="25795" y="110297"/>
                      </a:cubicBezTo>
                      <a:cubicBezTo>
                        <a:pt x="25795" y="116524"/>
                        <a:pt x="28464" y="122750"/>
                        <a:pt x="32911" y="126308"/>
                      </a:cubicBezTo>
                      <a:cubicBezTo>
                        <a:pt x="37359" y="129866"/>
                        <a:pt x="45364" y="132535"/>
                        <a:pt x="55149" y="132535"/>
                      </a:cubicBezTo>
                      <a:cubicBezTo>
                        <a:pt x="64933" y="132535"/>
                        <a:pt x="72939" y="130756"/>
                        <a:pt x="80054" y="126308"/>
                      </a:cubicBezTo>
                      <a:cubicBezTo>
                        <a:pt x="87170" y="121861"/>
                        <a:pt x="92507" y="116524"/>
                        <a:pt x="96065" y="109408"/>
                      </a:cubicBezTo>
                      <a:cubicBezTo>
                        <a:pt x="98734" y="104071"/>
                        <a:pt x="99623" y="96065"/>
                        <a:pt x="99623" y="84502"/>
                      </a:cubicBezTo>
                      <a:lnTo>
                        <a:pt x="99623" y="7649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5" name="Freeform: Shape 984">
                  <a:extLst>
                    <a:ext uri="{FF2B5EF4-FFF2-40B4-BE49-F238E27FC236}">
                      <a16:creationId xmlns:a16="http://schemas.microsoft.com/office/drawing/2014/main" id="{9189A054-52D4-2687-1E05-F8CD4245A509}"/>
                    </a:ext>
                  </a:extLst>
                </p:cNvPr>
                <p:cNvSpPr/>
                <p:nvPr/>
              </p:nvSpPr>
              <p:spPr>
                <a:xfrm>
                  <a:off x="3773530" y="1111867"/>
                  <a:ext cx="79164" cy="148545"/>
                </a:xfrm>
                <a:custGeom>
                  <a:avLst/>
                  <a:gdLst>
                    <a:gd name="connsiteX0" fmla="*/ 0 w 79164"/>
                    <a:gd name="connsiteY0" fmla="*/ 148546 h 148545"/>
                    <a:gd name="connsiteX1" fmla="*/ 0 w 79164"/>
                    <a:gd name="connsiteY1" fmla="*/ 3558 h 148545"/>
                    <a:gd name="connsiteX2" fmla="*/ 22237 w 79164"/>
                    <a:gd name="connsiteY2" fmla="*/ 3558 h 148545"/>
                    <a:gd name="connsiteX3" fmla="*/ 22237 w 79164"/>
                    <a:gd name="connsiteY3" fmla="*/ 25795 h 148545"/>
                    <a:gd name="connsiteX4" fmla="*/ 38248 w 79164"/>
                    <a:gd name="connsiteY4" fmla="*/ 5337 h 148545"/>
                    <a:gd name="connsiteX5" fmla="*/ 54259 w 79164"/>
                    <a:gd name="connsiteY5" fmla="*/ 0 h 148545"/>
                    <a:gd name="connsiteX6" fmla="*/ 79165 w 79164"/>
                    <a:gd name="connsiteY6" fmla="*/ 8005 h 148545"/>
                    <a:gd name="connsiteX7" fmla="*/ 70270 w 79164"/>
                    <a:gd name="connsiteY7" fmla="*/ 31132 h 148545"/>
                    <a:gd name="connsiteX8" fmla="*/ 52480 w 79164"/>
                    <a:gd name="connsiteY8" fmla="*/ 25795 h 148545"/>
                    <a:gd name="connsiteX9" fmla="*/ 38248 w 79164"/>
                    <a:gd name="connsiteY9" fmla="*/ 30243 h 148545"/>
                    <a:gd name="connsiteX10" fmla="*/ 29353 w 79164"/>
                    <a:gd name="connsiteY10" fmla="*/ 43585 h 148545"/>
                    <a:gd name="connsiteX11" fmla="*/ 24906 w 79164"/>
                    <a:gd name="connsiteY11" fmla="*/ 72049 h 148545"/>
                    <a:gd name="connsiteX12" fmla="*/ 24906 w 79164"/>
                    <a:gd name="connsiteY12" fmla="*/ 148546 h 148545"/>
                    <a:gd name="connsiteX13" fmla="*/ 0 w 79164"/>
                    <a:gd name="connsiteY13" fmla="*/ 148546 h 14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64" h="148545">
                      <a:moveTo>
                        <a:pt x="0" y="148546"/>
                      </a:moveTo>
                      <a:lnTo>
                        <a:pt x="0" y="3558"/>
                      </a:lnTo>
                      <a:lnTo>
                        <a:pt x="22237" y="3558"/>
                      </a:lnTo>
                      <a:lnTo>
                        <a:pt x="22237" y="25795"/>
                      </a:lnTo>
                      <a:cubicBezTo>
                        <a:pt x="27574" y="15121"/>
                        <a:pt x="32911" y="8895"/>
                        <a:pt x="38248" y="5337"/>
                      </a:cubicBezTo>
                      <a:cubicBezTo>
                        <a:pt x="42696" y="1779"/>
                        <a:pt x="48033" y="0"/>
                        <a:pt x="54259" y="0"/>
                      </a:cubicBezTo>
                      <a:cubicBezTo>
                        <a:pt x="62265" y="0"/>
                        <a:pt x="71160" y="2669"/>
                        <a:pt x="79165" y="8005"/>
                      </a:cubicBezTo>
                      <a:lnTo>
                        <a:pt x="70270" y="31132"/>
                      </a:lnTo>
                      <a:cubicBezTo>
                        <a:pt x="64044" y="27574"/>
                        <a:pt x="57817" y="25795"/>
                        <a:pt x="52480" y="25795"/>
                      </a:cubicBezTo>
                      <a:cubicBezTo>
                        <a:pt x="47143" y="25795"/>
                        <a:pt x="42696" y="27574"/>
                        <a:pt x="38248" y="30243"/>
                      </a:cubicBezTo>
                      <a:cubicBezTo>
                        <a:pt x="33801" y="33801"/>
                        <a:pt x="31132" y="38248"/>
                        <a:pt x="29353" y="43585"/>
                      </a:cubicBezTo>
                      <a:cubicBezTo>
                        <a:pt x="26685" y="52480"/>
                        <a:pt x="24906" y="62265"/>
                        <a:pt x="24906" y="72049"/>
                      </a:cubicBezTo>
                      <a:lnTo>
                        <a:pt x="24906" y="148546"/>
                      </a:lnTo>
                      <a:lnTo>
                        <a:pt x="0" y="14854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6" name="Freeform: Shape 985">
                  <a:extLst>
                    <a:ext uri="{FF2B5EF4-FFF2-40B4-BE49-F238E27FC236}">
                      <a16:creationId xmlns:a16="http://schemas.microsoft.com/office/drawing/2014/main" id="{E8233CF5-11A3-FD09-7389-332533F96D81}"/>
                    </a:ext>
                  </a:extLst>
                </p:cNvPr>
                <p:cNvSpPr/>
                <p:nvPr/>
              </p:nvSpPr>
              <p:spPr>
                <a:xfrm>
                  <a:off x="3859811" y="1111867"/>
                  <a:ext cx="126308" cy="152103"/>
                </a:xfrm>
                <a:custGeom>
                  <a:avLst/>
                  <a:gdLst>
                    <a:gd name="connsiteX0" fmla="*/ 102292 w 126308"/>
                    <a:gd name="connsiteY0" fmla="*/ 95176 h 152103"/>
                    <a:gd name="connsiteX1" fmla="*/ 126308 w 126308"/>
                    <a:gd name="connsiteY1" fmla="*/ 98734 h 152103"/>
                    <a:gd name="connsiteX2" fmla="*/ 105850 w 126308"/>
                    <a:gd name="connsiteY2" fmla="*/ 137872 h 152103"/>
                    <a:gd name="connsiteX3" fmla="*/ 65823 w 126308"/>
                    <a:gd name="connsiteY3" fmla="*/ 152104 h 152103"/>
                    <a:gd name="connsiteX4" fmla="*/ 17790 w 126308"/>
                    <a:gd name="connsiteY4" fmla="*/ 132535 h 152103"/>
                    <a:gd name="connsiteX5" fmla="*/ 0 w 126308"/>
                    <a:gd name="connsiteY5" fmla="*/ 76497 h 152103"/>
                    <a:gd name="connsiteX6" fmla="*/ 8005 w 126308"/>
                    <a:gd name="connsiteY6" fmla="*/ 35580 h 152103"/>
                    <a:gd name="connsiteX7" fmla="*/ 32022 w 126308"/>
                    <a:gd name="connsiteY7" fmla="*/ 8895 h 152103"/>
                    <a:gd name="connsiteX8" fmla="*/ 66712 w 126308"/>
                    <a:gd name="connsiteY8" fmla="*/ 0 h 152103"/>
                    <a:gd name="connsiteX9" fmla="*/ 105850 w 126308"/>
                    <a:gd name="connsiteY9" fmla="*/ 11563 h 152103"/>
                    <a:gd name="connsiteX10" fmla="*/ 125419 w 126308"/>
                    <a:gd name="connsiteY10" fmla="*/ 45364 h 152103"/>
                    <a:gd name="connsiteX11" fmla="*/ 101402 w 126308"/>
                    <a:gd name="connsiteY11" fmla="*/ 48922 h 152103"/>
                    <a:gd name="connsiteX12" fmla="*/ 88949 w 126308"/>
                    <a:gd name="connsiteY12" fmla="*/ 26685 h 152103"/>
                    <a:gd name="connsiteX13" fmla="*/ 67602 w 126308"/>
                    <a:gd name="connsiteY13" fmla="*/ 19569 h 152103"/>
                    <a:gd name="connsiteX14" fmla="*/ 37359 w 126308"/>
                    <a:gd name="connsiteY14" fmla="*/ 32911 h 152103"/>
                    <a:gd name="connsiteX15" fmla="*/ 25795 w 126308"/>
                    <a:gd name="connsiteY15" fmla="*/ 74717 h 152103"/>
                    <a:gd name="connsiteX16" fmla="*/ 37359 w 126308"/>
                    <a:gd name="connsiteY16" fmla="*/ 117413 h 152103"/>
                    <a:gd name="connsiteX17" fmla="*/ 66712 w 126308"/>
                    <a:gd name="connsiteY17" fmla="*/ 130756 h 152103"/>
                    <a:gd name="connsiteX18" fmla="*/ 90728 w 126308"/>
                    <a:gd name="connsiteY18" fmla="*/ 121861 h 152103"/>
                    <a:gd name="connsiteX19" fmla="*/ 102292 w 126308"/>
                    <a:gd name="connsiteY19" fmla="*/ 95176 h 15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308" h="152103">
                      <a:moveTo>
                        <a:pt x="102292" y="95176"/>
                      </a:moveTo>
                      <a:lnTo>
                        <a:pt x="126308" y="98734"/>
                      </a:lnTo>
                      <a:cubicBezTo>
                        <a:pt x="123640" y="115634"/>
                        <a:pt x="116524" y="128087"/>
                        <a:pt x="105850" y="137872"/>
                      </a:cubicBezTo>
                      <a:cubicBezTo>
                        <a:pt x="95176" y="147656"/>
                        <a:pt x="81833" y="152104"/>
                        <a:pt x="65823" y="152104"/>
                      </a:cubicBezTo>
                      <a:cubicBezTo>
                        <a:pt x="46254" y="152104"/>
                        <a:pt x="30243" y="145877"/>
                        <a:pt x="17790" y="132535"/>
                      </a:cubicBezTo>
                      <a:cubicBezTo>
                        <a:pt x="5337" y="119192"/>
                        <a:pt x="0" y="100513"/>
                        <a:pt x="0" y="76497"/>
                      </a:cubicBezTo>
                      <a:cubicBezTo>
                        <a:pt x="0" y="60486"/>
                        <a:pt x="2668" y="47143"/>
                        <a:pt x="8005" y="35580"/>
                      </a:cubicBezTo>
                      <a:cubicBezTo>
                        <a:pt x="13342" y="24016"/>
                        <a:pt x="21348" y="15121"/>
                        <a:pt x="32022" y="8895"/>
                      </a:cubicBezTo>
                      <a:cubicBezTo>
                        <a:pt x="42696" y="2669"/>
                        <a:pt x="54259" y="0"/>
                        <a:pt x="66712" y="0"/>
                      </a:cubicBezTo>
                      <a:cubicBezTo>
                        <a:pt x="82723" y="0"/>
                        <a:pt x="95176" y="3558"/>
                        <a:pt x="105850" y="11563"/>
                      </a:cubicBezTo>
                      <a:cubicBezTo>
                        <a:pt x="115634" y="19569"/>
                        <a:pt x="122750" y="31132"/>
                        <a:pt x="125419" y="45364"/>
                      </a:cubicBezTo>
                      <a:lnTo>
                        <a:pt x="101402" y="48922"/>
                      </a:lnTo>
                      <a:cubicBezTo>
                        <a:pt x="98734" y="39138"/>
                        <a:pt x="95176" y="32022"/>
                        <a:pt x="88949" y="26685"/>
                      </a:cubicBezTo>
                      <a:cubicBezTo>
                        <a:pt x="82723" y="21348"/>
                        <a:pt x="76497" y="19569"/>
                        <a:pt x="67602" y="19569"/>
                      </a:cubicBezTo>
                      <a:cubicBezTo>
                        <a:pt x="55148" y="19569"/>
                        <a:pt x="45364" y="24016"/>
                        <a:pt x="37359" y="32911"/>
                      </a:cubicBezTo>
                      <a:cubicBezTo>
                        <a:pt x="29353" y="41806"/>
                        <a:pt x="25795" y="56038"/>
                        <a:pt x="25795" y="74717"/>
                      </a:cubicBezTo>
                      <a:cubicBezTo>
                        <a:pt x="25795" y="94286"/>
                        <a:pt x="29353" y="108518"/>
                        <a:pt x="37359" y="117413"/>
                      </a:cubicBezTo>
                      <a:cubicBezTo>
                        <a:pt x="44475" y="126308"/>
                        <a:pt x="54259" y="130756"/>
                        <a:pt x="66712" y="130756"/>
                      </a:cubicBezTo>
                      <a:cubicBezTo>
                        <a:pt x="76497" y="130756"/>
                        <a:pt x="84502" y="128087"/>
                        <a:pt x="90728" y="121861"/>
                      </a:cubicBezTo>
                      <a:cubicBezTo>
                        <a:pt x="96065" y="116524"/>
                        <a:pt x="100513" y="107629"/>
                        <a:pt x="102292" y="95176"/>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7" name="Freeform: Shape 986">
                  <a:extLst>
                    <a:ext uri="{FF2B5EF4-FFF2-40B4-BE49-F238E27FC236}">
                      <a16:creationId xmlns:a16="http://schemas.microsoft.com/office/drawing/2014/main" id="{BE812233-79CD-BEAF-D70F-1E7BE451B26F}"/>
                    </a:ext>
                  </a:extLst>
                </p:cNvPr>
                <p:cNvSpPr/>
                <p:nvPr/>
              </p:nvSpPr>
              <p:spPr>
                <a:xfrm>
                  <a:off x="4007467" y="1060277"/>
                  <a:ext cx="119192" cy="201915"/>
                </a:xfrm>
                <a:custGeom>
                  <a:avLst/>
                  <a:gdLst>
                    <a:gd name="connsiteX0" fmla="*/ 0 w 119192"/>
                    <a:gd name="connsiteY0" fmla="*/ 200136 h 201915"/>
                    <a:gd name="connsiteX1" fmla="*/ 0 w 119192"/>
                    <a:gd name="connsiteY1" fmla="*/ 0 h 201915"/>
                    <a:gd name="connsiteX2" fmla="*/ 24906 w 119192"/>
                    <a:gd name="connsiteY2" fmla="*/ 0 h 201915"/>
                    <a:gd name="connsiteX3" fmla="*/ 24906 w 119192"/>
                    <a:gd name="connsiteY3" fmla="*/ 72049 h 201915"/>
                    <a:gd name="connsiteX4" fmla="*/ 68491 w 119192"/>
                    <a:gd name="connsiteY4" fmla="*/ 52480 h 201915"/>
                    <a:gd name="connsiteX5" fmla="*/ 96955 w 119192"/>
                    <a:gd name="connsiteY5" fmla="*/ 58707 h 201915"/>
                    <a:gd name="connsiteX6" fmla="*/ 113855 w 119192"/>
                    <a:gd name="connsiteY6" fmla="*/ 76497 h 201915"/>
                    <a:gd name="connsiteX7" fmla="*/ 119192 w 119192"/>
                    <a:gd name="connsiteY7" fmla="*/ 109408 h 201915"/>
                    <a:gd name="connsiteX8" fmla="*/ 119192 w 119192"/>
                    <a:gd name="connsiteY8" fmla="*/ 201915 h 201915"/>
                    <a:gd name="connsiteX9" fmla="*/ 94286 w 119192"/>
                    <a:gd name="connsiteY9" fmla="*/ 201915 h 201915"/>
                    <a:gd name="connsiteX10" fmla="*/ 94286 w 119192"/>
                    <a:gd name="connsiteY10" fmla="*/ 109408 h 201915"/>
                    <a:gd name="connsiteX11" fmla="*/ 86281 w 119192"/>
                    <a:gd name="connsiteY11" fmla="*/ 82723 h 201915"/>
                    <a:gd name="connsiteX12" fmla="*/ 64043 w 119192"/>
                    <a:gd name="connsiteY12" fmla="*/ 74718 h 201915"/>
                    <a:gd name="connsiteX13" fmla="*/ 43585 w 119192"/>
                    <a:gd name="connsiteY13" fmla="*/ 80054 h 201915"/>
                    <a:gd name="connsiteX14" fmla="*/ 30243 w 119192"/>
                    <a:gd name="connsiteY14" fmla="*/ 95176 h 201915"/>
                    <a:gd name="connsiteX15" fmla="*/ 25795 w 119192"/>
                    <a:gd name="connsiteY15" fmla="*/ 121861 h 201915"/>
                    <a:gd name="connsiteX16" fmla="*/ 25795 w 119192"/>
                    <a:gd name="connsiteY16" fmla="*/ 201026 h 201915"/>
                    <a:gd name="connsiteX17" fmla="*/ 0 w 119192"/>
                    <a:gd name="connsiteY17" fmla="*/ 201026 h 20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192" h="201915">
                      <a:moveTo>
                        <a:pt x="0" y="200136"/>
                      </a:moveTo>
                      <a:lnTo>
                        <a:pt x="0" y="0"/>
                      </a:lnTo>
                      <a:lnTo>
                        <a:pt x="24906" y="0"/>
                      </a:lnTo>
                      <a:lnTo>
                        <a:pt x="24906" y="72049"/>
                      </a:lnTo>
                      <a:cubicBezTo>
                        <a:pt x="36469" y="58707"/>
                        <a:pt x="50701" y="52480"/>
                        <a:pt x="68491" y="52480"/>
                      </a:cubicBezTo>
                      <a:cubicBezTo>
                        <a:pt x="79165" y="52480"/>
                        <a:pt x="88949" y="54259"/>
                        <a:pt x="96955" y="58707"/>
                      </a:cubicBezTo>
                      <a:cubicBezTo>
                        <a:pt x="104960" y="63154"/>
                        <a:pt x="110297" y="68491"/>
                        <a:pt x="113855" y="76497"/>
                      </a:cubicBezTo>
                      <a:cubicBezTo>
                        <a:pt x="117413" y="83613"/>
                        <a:pt x="119192" y="95176"/>
                        <a:pt x="119192" y="109408"/>
                      </a:cubicBezTo>
                      <a:lnTo>
                        <a:pt x="119192" y="201915"/>
                      </a:lnTo>
                      <a:lnTo>
                        <a:pt x="94286" y="201915"/>
                      </a:lnTo>
                      <a:lnTo>
                        <a:pt x="94286" y="109408"/>
                      </a:lnTo>
                      <a:cubicBezTo>
                        <a:pt x="94286" y="96955"/>
                        <a:pt x="91618" y="88060"/>
                        <a:pt x="86281" y="82723"/>
                      </a:cubicBezTo>
                      <a:cubicBezTo>
                        <a:pt x="80944" y="77386"/>
                        <a:pt x="73828" y="74718"/>
                        <a:pt x="64043" y="74718"/>
                      </a:cubicBezTo>
                      <a:cubicBezTo>
                        <a:pt x="56928" y="74718"/>
                        <a:pt x="49811" y="76497"/>
                        <a:pt x="43585" y="80054"/>
                      </a:cubicBezTo>
                      <a:cubicBezTo>
                        <a:pt x="37359" y="83613"/>
                        <a:pt x="32911" y="88949"/>
                        <a:pt x="30243" y="95176"/>
                      </a:cubicBezTo>
                      <a:cubicBezTo>
                        <a:pt x="27574" y="101402"/>
                        <a:pt x="25795" y="110297"/>
                        <a:pt x="25795" y="121861"/>
                      </a:cubicBezTo>
                      <a:lnTo>
                        <a:pt x="25795" y="201026"/>
                      </a:lnTo>
                      <a:lnTo>
                        <a:pt x="0" y="20102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8" name="Freeform: Shape 987">
                  <a:extLst>
                    <a:ext uri="{FF2B5EF4-FFF2-40B4-BE49-F238E27FC236}">
                      <a16:creationId xmlns:a16="http://schemas.microsoft.com/office/drawing/2014/main" id="{A3A52D26-28A2-0B5D-93FE-FA0C28374C3B}"/>
                    </a:ext>
                  </a:extLst>
                </p:cNvPr>
                <p:cNvSpPr/>
                <p:nvPr/>
              </p:nvSpPr>
              <p:spPr>
                <a:xfrm>
                  <a:off x="4170244" y="1231949"/>
                  <a:ext cx="28463" cy="28463"/>
                </a:xfrm>
                <a:custGeom>
                  <a:avLst/>
                  <a:gdLst>
                    <a:gd name="connsiteX0" fmla="*/ 0 w 28463"/>
                    <a:gd name="connsiteY0" fmla="*/ 28464 h 28463"/>
                    <a:gd name="connsiteX1" fmla="*/ 0 w 28463"/>
                    <a:gd name="connsiteY1" fmla="*/ 0 h 28463"/>
                    <a:gd name="connsiteX2" fmla="*/ 28464 w 28463"/>
                    <a:gd name="connsiteY2" fmla="*/ 0 h 28463"/>
                    <a:gd name="connsiteX3" fmla="*/ 28464 w 28463"/>
                    <a:gd name="connsiteY3" fmla="*/ 28464 h 28463"/>
                    <a:gd name="connsiteX4" fmla="*/ 0 w 28463"/>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28463">
                      <a:moveTo>
                        <a:pt x="0" y="28464"/>
                      </a:moveTo>
                      <a:lnTo>
                        <a:pt x="0" y="0"/>
                      </a:lnTo>
                      <a:lnTo>
                        <a:pt x="28464" y="0"/>
                      </a:lnTo>
                      <a:lnTo>
                        <a:pt x="28464" y="28464"/>
                      </a:lnTo>
                      <a:lnTo>
                        <a:pt x="0"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89" name="Freeform: Shape 988">
                  <a:extLst>
                    <a:ext uri="{FF2B5EF4-FFF2-40B4-BE49-F238E27FC236}">
                      <a16:creationId xmlns:a16="http://schemas.microsoft.com/office/drawing/2014/main" id="{923C28A5-F218-2F75-2B8C-E46EEA76BE42}"/>
                    </a:ext>
                  </a:extLst>
                </p:cNvPr>
                <p:cNvSpPr/>
                <p:nvPr/>
              </p:nvSpPr>
              <p:spPr>
                <a:xfrm>
                  <a:off x="4247630" y="1231949"/>
                  <a:ext cx="28463" cy="28463"/>
                </a:xfrm>
                <a:custGeom>
                  <a:avLst/>
                  <a:gdLst>
                    <a:gd name="connsiteX0" fmla="*/ 0 w 28463"/>
                    <a:gd name="connsiteY0" fmla="*/ 28464 h 28463"/>
                    <a:gd name="connsiteX1" fmla="*/ 0 w 28463"/>
                    <a:gd name="connsiteY1" fmla="*/ 0 h 28463"/>
                    <a:gd name="connsiteX2" fmla="*/ 28464 w 28463"/>
                    <a:gd name="connsiteY2" fmla="*/ 0 h 28463"/>
                    <a:gd name="connsiteX3" fmla="*/ 28464 w 28463"/>
                    <a:gd name="connsiteY3" fmla="*/ 28464 h 28463"/>
                    <a:gd name="connsiteX4" fmla="*/ 0 w 28463"/>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28463">
                      <a:moveTo>
                        <a:pt x="0" y="28464"/>
                      </a:moveTo>
                      <a:lnTo>
                        <a:pt x="0" y="0"/>
                      </a:lnTo>
                      <a:lnTo>
                        <a:pt x="28464" y="0"/>
                      </a:lnTo>
                      <a:lnTo>
                        <a:pt x="28464" y="28464"/>
                      </a:lnTo>
                      <a:lnTo>
                        <a:pt x="0"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90" name="Freeform: Shape 989">
                  <a:extLst>
                    <a:ext uri="{FF2B5EF4-FFF2-40B4-BE49-F238E27FC236}">
                      <a16:creationId xmlns:a16="http://schemas.microsoft.com/office/drawing/2014/main" id="{F66F294B-536E-3B74-CCC9-31961F1F964D}"/>
                    </a:ext>
                  </a:extLst>
                </p:cNvPr>
                <p:cNvSpPr/>
                <p:nvPr/>
              </p:nvSpPr>
              <p:spPr>
                <a:xfrm>
                  <a:off x="4325906" y="1231949"/>
                  <a:ext cx="28463" cy="28463"/>
                </a:xfrm>
                <a:custGeom>
                  <a:avLst/>
                  <a:gdLst>
                    <a:gd name="connsiteX0" fmla="*/ 0 w 28463"/>
                    <a:gd name="connsiteY0" fmla="*/ 28464 h 28463"/>
                    <a:gd name="connsiteX1" fmla="*/ 0 w 28463"/>
                    <a:gd name="connsiteY1" fmla="*/ 0 h 28463"/>
                    <a:gd name="connsiteX2" fmla="*/ 28464 w 28463"/>
                    <a:gd name="connsiteY2" fmla="*/ 0 h 28463"/>
                    <a:gd name="connsiteX3" fmla="*/ 28464 w 28463"/>
                    <a:gd name="connsiteY3" fmla="*/ 28464 h 28463"/>
                    <a:gd name="connsiteX4" fmla="*/ 0 w 28463"/>
                    <a:gd name="connsiteY4" fmla="*/ 28464 h 2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63" h="28463">
                      <a:moveTo>
                        <a:pt x="0" y="28464"/>
                      </a:moveTo>
                      <a:lnTo>
                        <a:pt x="0" y="0"/>
                      </a:lnTo>
                      <a:lnTo>
                        <a:pt x="28464" y="0"/>
                      </a:lnTo>
                      <a:lnTo>
                        <a:pt x="28464" y="28464"/>
                      </a:lnTo>
                      <a:lnTo>
                        <a:pt x="0" y="2846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955" name="Graphic 5">
              <a:extLst>
                <a:ext uri="{FF2B5EF4-FFF2-40B4-BE49-F238E27FC236}">
                  <a16:creationId xmlns:a16="http://schemas.microsoft.com/office/drawing/2014/main" id="{0CE48F87-82A6-3A81-B37F-4DCDCB644274}"/>
                </a:ext>
              </a:extLst>
            </p:cNvPr>
            <p:cNvGrpSpPr/>
            <p:nvPr/>
          </p:nvGrpSpPr>
          <p:grpSpPr>
            <a:xfrm>
              <a:off x="1215237" y="2621924"/>
              <a:ext cx="374014" cy="374015"/>
              <a:chOff x="5237398" y="3457377"/>
              <a:chExt cx="1038929" cy="1038929"/>
            </a:xfrm>
          </p:grpSpPr>
          <p:sp>
            <p:nvSpPr>
              <p:cNvPr id="956" name="Freeform: Shape 955">
                <a:extLst>
                  <a:ext uri="{FF2B5EF4-FFF2-40B4-BE49-F238E27FC236}">
                    <a16:creationId xmlns:a16="http://schemas.microsoft.com/office/drawing/2014/main" id="{3D3986E7-D14E-E4F8-DA2F-0FAC64FBAA51}"/>
                  </a:ext>
                </a:extLst>
              </p:cNvPr>
              <p:cNvSpPr/>
              <p:nvPr/>
            </p:nvSpPr>
            <p:spPr>
              <a:xfrm>
                <a:off x="5237398" y="3457377"/>
                <a:ext cx="1038929" cy="1038929"/>
              </a:xfrm>
              <a:custGeom>
                <a:avLst/>
                <a:gdLst>
                  <a:gd name="connsiteX0" fmla="*/ 1038929 w 1038929"/>
                  <a:gd name="connsiteY0" fmla="*/ 519465 h 1038929"/>
                  <a:gd name="connsiteX1" fmla="*/ 519465 w 1038929"/>
                  <a:gd name="connsiteY1" fmla="*/ 0 h 1038929"/>
                  <a:gd name="connsiteX2" fmla="*/ 0 w 1038929"/>
                  <a:gd name="connsiteY2" fmla="*/ 519465 h 1038929"/>
                  <a:gd name="connsiteX3" fmla="*/ 519465 w 1038929"/>
                  <a:gd name="connsiteY3" fmla="*/ 1038929 h 1038929"/>
                  <a:gd name="connsiteX4" fmla="*/ 1038929 w 1038929"/>
                  <a:gd name="connsiteY4" fmla="*/ 519465 h 1038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929" h="1038929">
                    <a:moveTo>
                      <a:pt x="1038929" y="519465"/>
                    </a:moveTo>
                    <a:cubicBezTo>
                      <a:pt x="1038929" y="233048"/>
                      <a:pt x="806771" y="0"/>
                      <a:pt x="519465" y="0"/>
                    </a:cubicBezTo>
                    <a:cubicBezTo>
                      <a:pt x="233048" y="0"/>
                      <a:pt x="0" y="232158"/>
                      <a:pt x="0" y="519465"/>
                    </a:cubicBezTo>
                    <a:cubicBezTo>
                      <a:pt x="0" y="805882"/>
                      <a:pt x="232158" y="1038929"/>
                      <a:pt x="519465" y="1038929"/>
                    </a:cubicBezTo>
                    <a:cubicBezTo>
                      <a:pt x="805882" y="1038929"/>
                      <a:pt x="1038929" y="806771"/>
                      <a:pt x="1038929" y="51946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57" name="Freeform: Shape 956">
                <a:extLst>
                  <a:ext uri="{FF2B5EF4-FFF2-40B4-BE49-F238E27FC236}">
                    <a16:creationId xmlns:a16="http://schemas.microsoft.com/office/drawing/2014/main" id="{69A96863-D0C2-789D-DC1A-0C6068A1E7AB}"/>
                  </a:ext>
                </a:extLst>
              </p:cNvPr>
              <p:cNvSpPr/>
              <p:nvPr/>
            </p:nvSpPr>
            <p:spPr>
              <a:xfrm>
                <a:off x="5296994" y="3516973"/>
                <a:ext cx="919736" cy="919739"/>
              </a:xfrm>
              <a:custGeom>
                <a:avLst/>
                <a:gdLst>
                  <a:gd name="connsiteX0" fmla="*/ 919737 w 919736"/>
                  <a:gd name="connsiteY0" fmla="*/ 459869 h 919739"/>
                  <a:gd name="connsiteX1" fmla="*/ 459868 w 919736"/>
                  <a:gd name="connsiteY1" fmla="*/ 0 h 919739"/>
                  <a:gd name="connsiteX2" fmla="*/ 0 w 919736"/>
                  <a:gd name="connsiteY2" fmla="*/ 459869 h 919739"/>
                  <a:gd name="connsiteX3" fmla="*/ 459868 w 919736"/>
                  <a:gd name="connsiteY3" fmla="*/ 919737 h 919739"/>
                  <a:gd name="connsiteX4" fmla="*/ 919737 w 919736"/>
                  <a:gd name="connsiteY4" fmla="*/ 459869 h 919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736" h="919739">
                    <a:moveTo>
                      <a:pt x="919737" y="459869"/>
                    </a:moveTo>
                    <a:cubicBezTo>
                      <a:pt x="919737" y="205473"/>
                      <a:pt x="713374" y="0"/>
                      <a:pt x="459868" y="0"/>
                    </a:cubicBezTo>
                    <a:cubicBezTo>
                      <a:pt x="205473" y="0"/>
                      <a:pt x="0" y="206363"/>
                      <a:pt x="0" y="459869"/>
                    </a:cubicBezTo>
                    <a:cubicBezTo>
                      <a:pt x="0" y="714264"/>
                      <a:pt x="206362" y="919737"/>
                      <a:pt x="459868" y="919737"/>
                    </a:cubicBezTo>
                    <a:cubicBezTo>
                      <a:pt x="714264" y="920627"/>
                      <a:pt x="919737" y="714264"/>
                      <a:pt x="919737" y="459869"/>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58" name="Freeform: Shape 957">
                <a:extLst>
                  <a:ext uri="{FF2B5EF4-FFF2-40B4-BE49-F238E27FC236}">
                    <a16:creationId xmlns:a16="http://schemas.microsoft.com/office/drawing/2014/main" id="{FA2A74BD-C38C-B89F-5829-E81EB31F15D1}"/>
                  </a:ext>
                </a:extLst>
              </p:cNvPr>
              <p:cNvSpPr/>
              <p:nvPr/>
            </p:nvSpPr>
            <p:spPr>
              <a:xfrm>
                <a:off x="5747968" y="3780263"/>
                <a:ext cx="468763" cy="603077"/>
              </a:xfrm>
              <a:custGeom>
                <a:avLst/>
                <a:gdLst>
                  <a:gd name="connsiteX0" fmla="*/ 425178 w 468763"/>
                  <a:gd name="connsiteY0" fmla="*/ 0 h 603077"/>
                  <a:gd name="connsiteX1" fmla="*/ 890 w 468763"/>
                  <a:gd name="connsiteY1" fmla="*/ 186794 h 603077"/>
                  <a:gd name="connsiteX2" fmla="*/ 0 w 468763"/>
                  <a:gd name="connsiteY2" fmla="*/ 186794 h 603077"/>
                  <a:gd name="connsiteX3" fmla="*/ 225042 w 468763"/>
                  <a:gd name="connsiteY3" fmla="*/ 603077 h 603077"/>
                  <a:gd name="connsiteX4" fmla="*/ 468764 w 468763"/>
                  <a:gd name="connsiteY4" fmla="*/ 196578 h 603077"/>
                  <a:gd name="connsiteX5" fmla="*/ 425178 w 468763"/>
                  <a:gd name="connsiteY5" fmla="*/ 0 h 60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763" h="603077">
                    <a:moveTo>
                      <a:pt x="425178" y="0"/>
                    </a:moveTo>
                    <a:cubicBezTo>
                      <a:pt x="284638" y="64933"/>
                      <a:pt x="140540" y="120971"/>
                      <a:pt x="890" y="186794"/>
                    </a:cubicBezTo>
                    <a:cubicBezTo>
                      <a:pt x="890" y="186794"/>
                      <a:pt x="0" y="186794"/>
                      <a:pt x="0" y="186794"/>
                    </a:cubicBezTo>
                    <a:cubicBezTo>
                      <a:pt x="7116" y="228600"/>
                      <a:pt x="211700" y="574613"/>
                      <a:pt x="225042" y="603077"/>
                    </a:cubicBezTo>
                    <a:cubicBezTo>
                      <a:pt x="370030" y="525691"/>
                      <a:pt x="468764" y="372698"/>
                      <a:pt x="468764" y="196578"/>
                    </a:cubicBezTo>
                    <a:cubicBezTo>
                      <a:pt x="468764" y="126308"/>
                      <a:pt x="452753" y="59596"/>
                      <a:pt x="425178" y="0"/>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59" name="Graphic 5">
                <a:extLst>
                  <a:ext uri="{FF2B5EF4-FFF2-40B4-BE49-F238E27FC236}">
                    <a16:creationId xmlns:a16="http://schemas.microsoft.com/office/drawing/2014/main" id="{1F3C869E-FE4C-3FA6-7BE8-04EAB5374E7C}"/>
                  </a:ext>
                </a:extLst>
              </p:cNvPr>
              <p:cNvGrpSpPr/>
              <p:nvPr/>
            </p:nvGrpSpPr>
            <p:grpSpPr>
              <a:xfrm>
                <a:off x="5330742" y="3550774"/>
                <a:ext cx="852304" cy="852366"/>
                <a:chOff x="5330742" y="3550774"/>
                <a:chExt cx="852304" cy="852366"/>
              </a:xfrm>
            </p:grpSpPr>
            <p:sp>
              <p:nvSpPr>
                <p:cNvPr id="967" name="Freeform: Shape 966">
                  <a:extLst>
                    <a:ext uri="{FF2B5EF4-FFF2-40B4-BE49-F238E27FC236}">
                      <a16:creationId xmlns:a16="http://schemas.microsoft.com/office/drawing/2014/main" id="{104D0BC2-FC67-B4F8-BF01-6B9A89BCDAE1}"/>
                    </a:ext>
                  </a:extLst>
                </p:cNvPr>
                <p:cNvSpPr/>
                <p:nvPr/>
              </p:nvSpPr>
              <p:spPr>
                <a:xfrm>
                  <a:off x="5747078" y="3550774"/>
                  <a:ext cx="18679" cy="79164"/>
                </a:xfrm>
                <a:custGeom>
                  <a:avLst/>
                  <a:gdLst>
                    <a:gd name="connsiteX0" fmla="*/ 0 w 18679"/>
                    <a:gd name="connsiteY0" fmla="*/ 0 h 79164"/>
                    <a:gd name="connsiteX1" fmla="*/ 18679 w 18679"/>
                    <a:gd name="connsiteY1" fmla="*/ 0 h 79164"/>
                    <a:gd name="connsiteX2" fmla="*/ 18679 w 18679"/>
                    <a:gd name="connsiteY2" fmla="*/ 79165 h 79164"/>
                    <a:gd name="connsiteX3" fmla="*/ 0 w 18679"/>
                    <a:gd name="connsiteY3" fmla="*/ 79165 h 79164"/>
                  </a:gdLst>
                  <a:ahLst/>
                  <a:cxnLst>
                    <a:cxn ang="0">
                      <a:pos x="connsiteX0" y="connsiteY0"/>
                    </a:cxn>
                    <a:cxn ang="0">
                      <a:pos x="connsiteX1" y="connsiteY1"/>
                    </a:cxn>
                    <a:cxn ang="0">
                      <a:pos x="connsiteX2" y="connsiteY2"/>
                    </a:cxn>
                    <a:cxn ang="0">
                      <a:pos x="connsiteX3" y="connsiteY3"/>
                    </a:cxn>
                  </a:cxnLst>
                  <a:rect l="l" t="t" r="r" b="b"/>
                  <a:pathLst>
                    <a:path w="18679" h="79164">
                      <a:moveTo>
                        <a:pt x="0" y="0"/>
                      </a:moveTo>
                      <a:lnTo>
                        <a:pt x="18679" y="0"/>
                      </a:lnTo>
                      <a:lnTo>
                        <a:pt x="18679" y="79165"/>
                      </a:lnTo>
                      <a:lnTo>
                        <a:pt x="0" y="7916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68" name="Freeform: Shape 967">
                  <a:extLst>
                    <a:ext uri="{FF2B5EF4-FFF2-40B4-BE49-F238E27FC236}">
                      <a16:creationId xmlns:a16="http://schemas.microsoft.com/office/drawing/2014/main" id="{D6D857E3-42DE-CDBC-281A-AA14A6B1A77C}"/>
                    </a:ext>
                  </a:extLst>
                </p:cNvPr>
                <p:cNvSpPr/>
                <p:nvPr/>
              </p:nvSpPr>
              <p:spPr>
                <a:xfrm rot="-1797272">
                  <a:off x="5547556" y="3604477"/>
                  <a:ext cx="18678" cy="54257"/>
                </a:xfrm>
                <a:custGeom>
                  <a:avLst/>
                  <a:gdLst>
                    <a:gd name="connsiteX0" fmla="*/ 0 w 18678"/>
                    <a:gd name="connsiteY0" fmla="*/ 0 h 54257"/>
                    <a:gd name="connsiteX1" fmla="*/ 18679 w 18678"/>
                    <a:gd name="connsiteY1" fmla="*/ 0 h 54257"/>
                    <a:gd name="connsiteX2" fmla="*/ 18679 w 18678"/>
                    <a:gd name="connsiteY2" fmla="*/ 54258 h 54257"/>
                    <a:gd name="connsiteX3" fmla="*/ 0 w 18678"/>
                    <a:gd name="connsiteY3" fmla="*/ 54258 h 54257"/>
                  </a:gdLst>
                  <a:ahLst/>
                  <a:cxnLst>
                    <a:cxn ang="0">
                      <a:pos x="connsiteX0" y="connsiteY0"/>
                    </a:cxn>
                    <a:cxn ang="0">
                      <a:pos x="connsiteX1" y="connsiteY1"/>
                    </a:cxn>
                    <a:cxn ang="0">
                      <a:pos x="connsiteX2" y="connsiteY2"/>
                    </a:cxn>
                    <a:cxn ang="0">
                      <a:pos x="connsiteX3" y="connsiteY3"/>
                    </a:cxn>
                  </a:cxnLst>
                  <a:rect l="l" t="t" r="r" b="b"/>
                  <a:pathLst>
                    <a:path w="18678" h="54257">
                      <a:moveTo>
                        <a:pt x="0" y="0"/>
                      </a:moveTo>
                      <a:lnTo>
                        <a:pt x="18679" y="0"/>
                      </a:lnTo>
                      <a:lnTo>
                        <a:pt x="18679" y="54258"/>
                      </a:lnTo>
                      <a:lnTo>
                        <a:pt x="0" y="5425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69" name="Freeform: Shape 968">
                  <a:extLst>
                    <a:ext uri="{FF2B5EF4-FFF2-40B4-BE49-F238E27FC236}">
                      <a16:creationId xmlns:a16="http://schemas.microsoft.com/office/drawing/2014/main" id="{AC573C03-37A7-B049-8ADD-7B83B351E353}"/>
                    </a:ext>
                  </a:extLst>
                </p:cNvPr>
                <p:cNvSpPr/>
                <p:nvPr/>
              </p:nvSpPr>
              <p:spPr>
                <a:xfrm rot="-3599956">
                  <a:off x="5402112" y="3750816"/>
                  <a:ext cx="18678" cy="54257"/>
                </a:xfrm>
                <a:custGeom>
                  <a:avLst/>
                  <a:gdLst>
                    <a:gd name="connsiteX0" fmla="*/ 0 w 18678"/>
                    <a:gd name="connsiteY0" fmla="*/ 0 h 54257"/>
                    <a:gd name="connsiteX1" fmla="*/ 18679 w 18678"/>
                    <a:gd name="connsiteY1" fmla="*/ 0 h 54257"/>
                    <a:gd name="connsiteX2" fmla="*/ 18679 w 18678"/>
                    <a:gd name="connsiteY2" fmla="*/ 54258 h 54257"/>
                    <a:gd name="connsiteX3" fmla="*/ 0 w 18678"/>
                    <a:gd name="connsiteY3" fmla="*/ 54258 h 54257"/>
                  </a:gdLst>
                  <a:ahLst/>
                  <a:cxnLst>
                    <a:cxn ang="0">
                      <a:pos x="connsiteX0" y="connsiteY0"/>
                    </a:cxn>
                    <a:cxn ang="0">
                      <a:pos x="connsiteX1" y="connsiteY1"/>
                    </a:cxn>
                    <a:cxn ang="0">
                      <a:pos x="connsiteX2" y="connsiteY2"/>
                    </a:cxn>
                    <a:cxn ang="0">
                      <a:pos x="connsiteX3" y="connsiteY3"/>
                    </a:cxn>
                  </a:cxnLst>
                  <a:rect l="l" t="t" r="r" b="b"/>
                  <a:pathLst>
                    <a:path w="18678" h="54257">
                      <a:moveTo>
                        <a:pt x="0" y="0"/>
                      </a:moveTo>
                      <a:lnTo>
                        <a:pt x="18679" y="0"/>
                      </a:lnTo>
                      <a:lnTo>
                        <a:pt x="18679" y="54258"/>
                      </a:lnTo>
                      <a:lnTo>
                        <a:pt x="0" y="5425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0" name="Freeform: Shape 969">
                  <a:extLst>
                    <a:ext uri="{FF2B5EF4-FFF2-40B4-BE49-F238E27FC236}">
                      <a16:creationId xmlns:a16="http://schemas.microsoft.com/office/drawing/2014/main" id="{E3BD50F6-9505-4C30-7840-5EA08FE7B44F}"/>
                    </a:ext>
                  </a:extLst>
                </p:cNvPr>
                <p:cNvSpPr/>
                <p:nvPr/>
              </p:nvSpPr>
              <p:spPr>
                <a:xfrm rot="-5400000">
                  <a:off x="5360984" y="3937455"/>
                  <a:ext cx="18679" cy="79164"/>
                </a:xfrm>
                <a:custGeom>
                  <a:avLst/>
                  <a:gdLst>
                    <a:gd name="connsiteX0" fmla="*/ 0 w 18679"/>
                    <a:gd name="connsiteY0" fmla="*/ 0 h 79164"/>
                    <a:gd name="connsiteX1" fmla="*/ 18679 w 18679"/>
                    <a:gd name="connsiteY1" fmla="*/ 0 h 79164"/>
                    <a:gd name="connsiteX2" fmla="*/ 18679 w 18679"/>
                    <a:gd name="connsiteY2" fmla="*/ 79165 h 79164"/>
                    <a:gd name="connsiteX3" fmla="*/ 0 w 18679"/>
                    <a:gd name="connsiteY3" fmla="*/ 79165 h 79164"/>
                  </a:gdLst>
                  <a:ahLst/>
                  <a:cxnLst>
                    <a:cxn ang="0">
                      <a:pos x="connsiteX0" y="connsiteY0"/>
                    </a:cxn>
                    <a:cxn ang="0">
                      <a:pos x="connsiteX1" y="connsiteY1"/>
                    </a:cxn>
                    <a:cxn ang="0">
                      <a:pos x="connsiteX2" y="connsiteY2"/>
                    </a:cxn>
                    <a:cxn ang="0">
                      <a:pos x="connsiteX3" y="connsiteY3"/>
                    </a:cxn>
                  </a:cxnLst>
                  <a:rect l="l" t="t" r="r" b="b"/>
                  <a:pathLst>
                    <a:path w="18679" h="79164">
                      <a:moveTo>
                        <a:pt x="0" y="0"/>
                      </a:moveTo>
                      <a:lnTo>
                        <a:pt x="18679" y="0"/>
                      </a:lnTo>
                      <a:lnTo>
                        <a:pt x="18679" y="79165"/>
                      </a:lnTo>
                      <a:lnTo>
                        <a:pt x="0" y="7916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1" name="Freeform: Shape 970">
                  <a:extLst>
                    <a:ext uri="{FF2B5EF4-FFF2-40B4-BE49-F238E27FC236}">
                      <a16:creationId xmlns:a16="http://schemas.microsoft.com/office/drawing/2014/main" id="{44C601CA-EBA6-ED8E-D2B2-6AE17EFB2092}"/>
                    </a:ext>
                  </a:extLst>
                </p:cNvPr>
                <p:cNvSpPr/>
                <p:nvPr/>
              </p:nvSpPr>
              <p:spPr>
                <a:xfrm rot="-7200341">
                  <a:off x="5401854" y="4149558"/>
                  <a:ext cx="18679" cy="54260"/>
                </a:xfrm>
                <a:custGeom>
                  <a:avLst/>
                  <a:gdLst>
                    <a:gd name="connsiteX0" fmla="*/ 0 w 18679"/>
                    <a:gd name="connsiteY0" fmla="*/ 0 h 54260"/>
                    <a:gd name="connsiteX1" fmla="*/ 18680 w 18679"/>
                    <a:gd name="connsiteY1" fmla="*/ 0 h 54260"/>
                    <a:gd name="connsiteX2" fmla="*/ 18680 w 18679"/>
                    <a:gd name="connsiteY2" fmla="*/ 54261 h 54260"/>
                    <a:gd name="connsiteX3" fmla="*/ 0 w 18679"/>
                    <a:gd name="connsiteY3" fmla="*/ 54261 h 54260"/>
                  </a:gdLst>
                  <a:ahLst/>
                  <a:cxnLst>
                    <a:cxn ang="0">
                      <a:pos x="connsiteX0" y="connsiteY0"/>
                    </a:cxn>
                    <a:cxn ang="0">
                      <a:pos x="connsiteX1" y="connsiteY1"/>
                    </a:cxn>
                    <a:cxn ang="0">
                      <a:pos x="connsiteX2" y="connsiteY2"/>
                    </a:cxn>
                    <a:cxn ang="0">
                      <a:pos x="connsiteX3" y="connsiteY3"/>
                    </a:cxn>
                  </a:cxnLst>
                  <a:rect l="l" t="t" r="r" b="b"/>
                  <a:pathLst>
                    <a:path w="18679" h="54260">
                      <a:moveTo>
                        <a:pt x="0" y="0"/>
                      </a:moveTo>
                      <a:lnTo>
                        <a:pt x="18680" y="0"/>
                      </a:lnTo>
                      <a:lnTo>
                        <a:pt x="18680" y="54261"/>
                      </a:lnTo>
                      <a:lnTo>
                        <a:pt x="0" y="5426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2" name="Freeform: Shape 971">
                  <a:extLst>
                    <a:ext uri="{FF2B5EF4-FFF2-40B4-BE49-F238E27FC236}">
                      <a16:creationId xmlns:a16="http://schemas.microsoft.com/office/drawing/2014/main" id="{67281AE2-312B-A1F7-1AEF-CAF4A6D6D72B}"/>
                    </a:ext>
                  </a:extLst>
                </p:cNvPr>
                <p:cNvSpPr/>
                <p:nvPr/>
              </p:nvSpPr>
              <p:spPr>
                <a:xfrm rot="-9000426">
                  <a:off x="5548250" y="4295716"/>
                  <a:ext cx="18679" cy="54259"/>
                </a:xfrm>
                <a:custGeom>
                  <a:avLst/>
                  <a:gdLst>
                    <a:gd name="connsiteX0" fmla="*/ 0 w 18679"/>
                    <a:gd name="connsiteY0" fmla="*/ 0 h 54259"/>
                    <a:gd name="connsiteX1" fmla="*/ 18680 w 18679"/>
                    <a:gd name="connsiteY1" fmla="*/ 0 h 54259"/>
                    <a:gd name="connsiteX2" fmla="*/ 18680 w 18679"/>
                    <a:gd name="connsiteY2" fmla="*/ 54260 h 54259"/>
                    <a:gd name="connsiteX3" fmla="*/ 0 w 18679"/>
                    <a:gd name="connsiteY3" fmla="*/ 54260 h 54259"/>
                  </a:gdLst>
                  <a:ahLst/>
                  <a:cxnLst>
                    <a:cxn ang="0">
                      <a:pos x="connsiteX0" y="connsiteY0"/>
                    </a:cxn>
                    <a:cxn ang="0">
                      <a:pos x="connsiteX1" y="connsiteY1"/>
                    </a:cxn>
                    <a:cxn ang="0">
                      <a:pos x="connsiteX2" y="connsiteY2"/>
                    </a:cxn>
                    <a:cxn ang="0">
                      <a:pos x="connsiteX3" y="connsiteY3"/>
                    </a:cxn>
                  </a:cxnLst>
                  <a:rect l="l" t="t" r="r" b="b"/>
                  <a:pathLst>
                    <a:path w="18679" h="54259">
                      <a:moveTo>
                        <a:pt x="0" y="0"/>
                      </a:moveTo>
                      <a:lnTo>
                        <a:pt x="18680" y="0"/>
                      </a:lnTo>
                      <a:lnTo>
                        <a:pt x="18680" y="54260"/>
                      </a:lnTo>
                      <a:lnTo>
                        <a:pt x="0" y="5426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3" name="Freeform: Shape 972">
                  <a:extLst>
                    <a:ext uri="{FF2B5EF4-FFF2-40B4-BE49-F238E27FC236}">
                      <a16:creationId xmlns:a16="http://schemas.microsoft.com/office/drawing/2014/main" id="{D5673097-7CDC-6980-E47B-6DD113EB8252}"/>
                    </a:ext>
                  </a:extLst>
                </p:cNvPr>
                <p:cNvSpPr/>
                <p:nvPr/>
              </p:nvSpPr>
              <p:spPr>
                <a:xfrm rot="-10800000">
                  <a:off x="5747968" y="4322197"/>
                  <a:ext cx="18679" cy="80943"/>
                </a:xfrm>
                <a:custGeom>
                  <a:avLst/>
                  <a:gdLst>
                    <a:gd name="connsiteX0" fmla="*/ 0 w 18679"/>
                    <a:gd name="connsiteY0" fmla="*/ 0 h 80943"/>
                    <a:gd name="connsiteX1" fmla="*/ 18679 w 18679"/>
                    <a:gd name="connsiteY1" fmla="*/ 0 h 80943"/>
                    <a:gd name="connsiteX2" fmla="*/ 18679 w 18679"/>
                    <a:gd name="connsiteY2" fmla="*/ 80944 h 80943"/>
                    <a:gd name="connsiteX3" fmla="*/ 0 w 18679"/>
                    <a:gd name="connsiteY3" fmla="*/ 80944 h 80943"/>
                  </a:gdLst>
                  <a:ahLst/>
                  <a:cxnLst>
                    <a:cxn ang="0">
                      <a:pos x="connsiteX0" y="connsiteY0"/>
                    </a:cxn>
                    <a:cxn ang="0">
                      <a:pos x="connsiteX1" y="connsiteY1"/>
                    </a:cxn>
                    <a:cxn ang="0">
                      <a:pos x="connsiteX2" y="connsiteY2"/>
                    </a:cxn>
                    <a:cxn ang="0">
                      <a:pos x="connsiteX3" y="connsiteY3"/>
                    </a:cxn>
                  </a:cxnLst>
                  <a:rect l="l" t="t" r="r" b="b"/>
                  <a:pathLst>
                    <a:path w="18679" h="80943">
                      <a:moveTo>
                        <a:pt x="0" y="0"/>
                      </a:moveTo>
                      <a:lnTo>
                        <a:pt x="18679" y="0"/>
                      </a:lnTo>
                      <a:lnTo>
                        <a:pt x="18679" y="80944"/>
                      </a:lnTo>
                      <a:lnTo>
                        <a:pt x="0" y="8094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4" name="Freeform: Shape 973">
                  <a:extLst>
                    <a:ext uri="{FF2B5EF4-FFF2-40B4-BE49-F238E27FC236}">
                      <a16:creationId xmlns:a16="http://schemas.microsoft.com/office/drawing/2014/main" id="{A7F4D77A-1279-6258-65AF-A89A12AE0759}"/>
                    </a:ext>
                  </a:extLst>
                </p:cNvPr>
                <p:cNvSpPr/>
                <p:nvPr/>
              </p:nvSpPr>
              <p:spPr>
                <a:xfrm rot="8999956">
                  <a:off x="5947015" y="4295967"/>
                  <a:ext cx="18678" cy="54257"/>
                </a:xfrm>
                <a:custGeom>
                  <a:avLst/>
                  <a:gdLst>
                    <a:gd name="connsiteX0" fmla="*/ 0 w 18678"/>
                    <a:gd name="connsiteY0" fmla="*/ 0 h 54257"/>
                    <a:gd name="connsiteX1" fmla="*/ 18679 w 18678"/>
                    <a:gd name="connsiteY1" fmla="*/ 0 h 54257"/>
                    <a:gd name="connsiteX2" fmla="*/ 18679 w 18678"/>
                    <a:gd name="connsiteY2" fmla="*/ 54258 h 54257"/>
                    <a:gd name="connsiteX3" fmla="*/ 0 w 18678"/>
                    <a:gd name="connsiteY3" fmla="*/ 54258 h 54257"/>
                  </a:gdLst>
                  <a:ahLst/>
                  <a:cxnLst>
                    <a:cxn ang="0">
                      <a:pos x="connsiteX0" y="connsiteY0"/>
                    </a:cxn>
                    <a:cxn ang="0">
                      <a:pos x="connsiteX1" y="connsiteY1"/>
                    </a:cxn>
                    <a:cxn ang="0">
                      <a:pos x="connsiteX2" y="connsiteY2"/>
                    </a:cxn>
                    <a:cxn ang="0">
                      <a:pos x="connsiteX3" y="connsiteY3"/>
                    </a:cxn>
                  </a:cxnLst>
                  <a:rect l="l" t="t" r="r" b="b"/>
                  <a:pathLst>
                    <a:path w="18678" h="54257">
                      <a:moveTo>
                        <a:pt x="0" y="0"/>
                      </a:moveTo>
                      <a:lnTo>
                        <a:pt x="18679" y="0"/>
                      </a:lnTo>
                      <a:lnTo>
                        <a:pt x="18679" y="54258"/>
                      </a:lnTo>
                      <a:lnTo>
                        <a:pt x="0" y="54258"/>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5" name="Freeform: Shape 974">
                  <a:extLst>
                    <a:ext uri="{FF2B5EF4-FFF2-40B4-BE49-F238E27FC236}">
                      <a16:creationId xmlns:a16="http://schemas.microsoft.com/office/drawing/2014/main" id="{67C86996-0100-2895-280C-58857685DECE}"/>
                    </a:ext>
                  </a:extLst>
                </p:cNvPr>
                <p:cNvSpPr/>
                <p:nvPr/>
              </p:nvSpPr>
              <p:spPr>
                <a:xfrm rot="7201578">
                  <a:off x="6093049" y="4149709"/>
                  <a:ext cx="18679" cy="54259"/>
                </a:xfrm>
                <a:custGeom>
                  <a:avLst/>
                  <a:gdLst>
                    <a:gd name="connsiteX0" fmla="*/ 0 w 18679"/>
                    <a:gd name="connsiteY0" fmla="*/ 0 h 54259"/>
                    <a:gd name="connsiteX1" fmla="*/ 18679 w 18679"/>
                    <a:gd name="connsiteY1" fmla="*/ 0 h 54259"/>
                    <a:gd name="connsiteX2" fmla="*/ 18679 w 18679"/>
                    <a:gd name="connsiteY2" fmla="*/ 54259 h 54259"/>
                    <a:gd name="connsiteX3" fmla="*/ 0 w 18679"/>
                    <a:gd name="connsiteY3" fmla="*/ 54259 h 54259"/>
                  </a:gdLst>
                  <a:ahLst/>
                  <a:cxnLst>
                    <a:cxn ang="0">
                      <a:pos x="connsiteX0" y="connsiteY0"/>
                    </a:cxn>
                    <a:cxn ang="0">
                      <a:pos x="connsiteX1" y="connsiteY1"/>
                    </a:cxn>
                    <a:cxn ang="0">
                      <a:pos x="connsiteX2" y="connsiteY2"/>
                    </a:cxn>
                    <a:cxn ang="0">
                      <a:pos x="connsiteX3" y="connsiteY3"/>
                    </a:cxn>
                  </a:cxnLst>
                  <a:rect l="l" t="t" r="r" b="b"/>
                  <a:pathLst>
                    <a:path w="18679" h="54259">
                      <a:moveTo>
                        <a:pt x="0" y="0"/>
                      </a:moveTo>
                      <a:lnTo>
                        <a:pt x="18679" y="0"/>
                      </a:lnTo>
                      <a:lnTo>
                        <a:pt x="18679" y="54259"/>
                      </a:lnTo>
                      <a:lnTo>
                        <a:pt x="0" y="54259"/>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6" name="Freeform: Shape 975">
                  <a:extLst>
                    <a:ext uri="{FF2B5EF4-FFF2-40B4-BE49-F238E27FC236}">
                      <a16:creationId xmlns:a16="http://schemas.microsoft.com/office/drawing/2014/main" id="{EA7A9D51-33DC-1B89-53F1-58A4248D2934}"/>
                    </a:ext>
                  </a:extLst>
                </p:cNvPr>
                <p:cNvSpPr/>
                <p:nvPr/>
              </p:nvSpPr>
              <p:spPr>
                <a:xfrm rot="5400000">
                  <a:off x="6133234" y="3936503"/>
                  <a:ext cx="18679" cy="80943"/>
                </a:xfrm>
                <a:custGeom>
                  <a:avLst/>
                  <a:gdLst>
                    <a:gd name="connsiteX0" fmla="*/ 0 w 18679"/>
                    <a:gd name="connsiteY0" fmla="*/ 0 h 80943"/>
                    <a:gd name="connsiteX1" fmla="*/ 18679 w 18679"/>
                    <a:gd name="connsiteY1" fmla="*/ 0 h 80943"/>
                    <a:gd name="connsiteX2" fmla="*/ 18679 w 18679"/>
                    <a:gd name="connsiteY2" fmla="*/ 80944 h 80943"/>
                    <a:gd name="connsiteX3" fmla="*/ 0 w 18679"/>
                    <a:gd name="connsiteY3" fmla="*/ 80944 h 80943"/>
                  </a:gdLst>
                  <a:ahLst/>
                  <a:cxnLst>
                    <a:cxn ang="0">
                      <a:pos x="connsiteX0" y="connsiteY0"/>
                    </a:cxn>
                    <a:cxn ang="0">
                      <a:pos x="connsiteX1" y="connsiteY1"/>
                    </a:cxn>
                    <a:cxn ang="0">
                      <a:pos x="connsiteX2" y="connsiteY2"/>
                    </a:cxn>
                    <a:cxn ang="0">
                      <a:pos x="connsiteX3" y="connsiteY3"/>
                    </a:cxn>
                  </a:cxnLst>
                  <a:rect l="l" t="t" r="r" b="b"/>
                  <a:pathLst>
                    <a:path w="18679" h="80943">
                      <a:moveTo>
                        <a:pt x="0" y="0"/>
                      </a:moveTo>
                      <a:lnTo>
                        <a:pt x="18679" y="0"/>
                      </a:lnTo>
                      <a:lnTo>
                        <a:pt x="18679" y="80944"/>
                      </a:lnTo>
                      <a:lnTo>
                        <a:pt x="0" y="80944"/>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7" name="Freeform: Shape 976">
                  <a:extLst>
                    <a:ext uri="{FF2B5EF4-FFF2-40B4-BE49-F238E27FC236}">
                      <a16:creationId xmlns:a16="http://schemas.microsoft.com/office/drawing/2014/main" id="{7051BE44-4478-380F-2F31-79B53836376B}"/>
                    </a:ext>
                  </a:extLst>
                </p:cNvPr>
                <p:cNvSpPr/>
                <p:nvPr/>
              </p:nvSpPr>
              <p:spPr>
                <a:xfrm rot="3598422">
                  <a:off x="6092862" y="3750843"/>
                  <a:ext cx="18679" cy="54259"/>
                </a:xfrm>
                <a:custGeom>
                  <a:avLst/>
                  <a:gdLst>
                    <a:gd name="connsiteX0" fmla="*/ 0 w 18679"/>
                    <a:gd name="connsiteY0" fmla="*/ 0 h 54259"/>
                    <a:gd name="connsiteX1" fmla="*/ 18679 w 18679"/>
                    <a:gd name="connsiteY1" fmla="*/ 0 h 54259"/>
                    <a:gd name="connsiteX2" fmla="*/ 18679 w 18679"/>
                    <a:gd name="connsiteY2" fmla="*/ 54259 h 54259"/>
                    <a:gd name="connsiteX3" fmla="*/ 0 w 18679"/>
                    <a:gd name="connsiteY3" fmla="*/ 54259 h 54259"/>
                  </a:gdLst>
                  <a:ahLst/>
                  <a:cxnLst>
                    <a:cxn ang="0">
                      <a:pos x="connsiteX0" y="connsiteY0"/>
                    </a:cxn>
                    <a:cxn ang="0">
                      <a:pos x="connsiteX1" y="connsiteY1"/>
                    </a:cxn>
                    <a:cxn ang="0">
                      <a:pos x="connsiteX2" y="connsiteY2"/>
                    </a:cxn>
                    <a:cxn ang="0">
                      <a:pos x="connsiteX3" y="connsiteY3"/>
                    </a:cxn>
                  </a:cxnLst>
                  <a:rect l="l" t="t" r="r" b="b"/>
                  <a:pathLst>
                    <a:path w="18679" h="54259">
                      <a:moveTo>
                        <a:pt x="0" y="0"/>
                      </a:moveTo>
                      <a:lnTo>
                        <a:pt x="18679" y="0"/>
                      </a:lnTo>
                      <a:lnTo>
                        <a:pt x="18679" y="54259"/>
                      </a:lnTo>
                      <a:lnTo>
                        <a:pt x="0" y="542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78" name="Freeform: Shape 977">
                  <a:extLst>
                    <a:ext uri="{FF2B5EF4-FFF2-40B4-BE49-F238E27FC236}">
                      <a16:creationId xmlns:a16="http://schemas.microsoft.com/office/drawing/2014/main" id="{5EF3E221-2CC1-3539-A1D5-B2E890CB0232}"/>
                    </a:ext>
                  </a:extLst>
                </p:cNvPr>
                <p:cNvSpPr/>
                <p:nvPr/>
              </p:nvSpPr>
              <p:spPr>
                <a:xfrm rot="1798039">
                  <a:off x="5947187" y="3604460"/>
                  <a:ext cx="18679" cy="54258"/>
                </a:xfrm>
                <a:custGeom>
                  <a:avLst/>
                  <a:gdLst>
                    <a:gd name="connsiteX0" fmla="*/ 0 w 18679"/>
                    <a:gd name="connsiteY0" fmla="*/ 0 h 54258"/>
                    <a:gd name="connsiteX1" fmla="*/ 18679 w 18679"/>
                    <a:gd name="connsiteY1" fmla="*/ 0 h 54258"/>
                    <a:gd name="connsiteX2" fmla="*/ 18679 w 18679"/>
                    <a:gd name="connsiteY2" fmla="*/ 54259 h 54258"/>
                    <a:gd name="connsiteX3" fmla="*/ 0 w 18679"/>
                    <a:gd name="connsiteY3" fmla="*/ 54259 h 54258"/>
                  </a:gdLst>
                  <a:ahLst/>
                  <a:cxnLst>
                    <a:cxn ang="0">
                      <a:pos x="connsiteX0" y="connsiteY0"/>
                    </a:cxn>
                    <a:cxn ang="0">
                      <a:pos x="connsiteX1" y="connsiteY1"/>
                    </a:cxn>
                    <a:cxn ang="0">
                      <a:pos x="connsiteX2" y="connsiteY2"/>
                    </a:cxn>
                    <a:cxn ang="0">
                      <a:pos x="connsiteX3" y="connsiteY3"/>
                    </a:cxn>
                  </a:cxnLst>
                  <a:rect l="l" t="t" r="r" b="b"/>
                  <a:pathLst>
                    <a:path w="18679" h="54258">
                      <a:moveTo>
                        <a:pt x="0" y="0"/>
                      </a:moveTo>
                      <a:lnTo>
                        <a:pt x="18679" y="0"/>
                      </a:lnTo>
                      <a:lnTo>
                        <a:pt x="18679" y="54259"/>
                      </a:lnTo>
                      <a:lnTo>
                        <a:pt x="0" y="5425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960" name="Freeform: Shape 959">
                <a:extLst>
                  <a:ext uri="{FF2B5EF4-FFF2-40B4-BE49-F238E27FC236}">
                    <a16:creationId xmlns:a16="http://schemas.microsoft.com/office/drawing/2014/main" id="{8CF30147-C30A-8E23-F492-8BC2ED2AABB1}"/>
                  </a:ext>
                </a:extLst>
              </p:cNvPr>
              <p:cNvSpPr/>
              <p:nvPr/>
            </p:nvSpPr>
            <p:spPr>
              <a:xfrm rot="-1865372">
                <a:off x="5803932" y="3948121"/>
                <a:ext cx="33802" cy="382499"/>
              </a:xfrm>
              <a:custGeom>
                <a:avLst/>
                <a:gdLst>
                  <a:gd name="connsiteX0" fmla="*/ 0 w 33802"/>
                  <a:gd name="connsiteY0" fmla="*/ 0 h 382499"/>
                  <a:gd name="connsiteX1" fmla="*/ 33802 w 33802"/>
                  <a:gd name="connsiteY1" fmla="*/ 0 h 382499"/>
                  <a:gd name="connsiteX2" fmla="*/ 33802 w 33802"/>
                  <a:gd name="connsiteY2" fmla="*/ 382500 h 382499"/>
                  <a:gd name="connsiteX3" fmla="*/ 0 w 33802"/>
                  <a:gd name="connsiteY3" fmla="*/ 382500 h 382499"/>
                </a:gdLst>
                <a:ahLst/>
                <a:cxnLst>
                  <a:cxn ang="0">
                    <a:pos x="connsiteX0" y="connsiteY0"/>
                  </a:cxn>
                  <a:cxn ang="0">
                    <a:pos x="connsiteX1" y="connsiteY1"/>
                  </a:cxn>
                  <a:cxn ang="0">
                    <a:pos x="connsiteX2" y="connsiteY2"/>
                  </a:cxn>
                  <a:cxn ang="0">
                    <a:pos x="connsiteX3" y="connsiteY3"/>
                  </a:cxn>
                </a:cxnLst>
                <a:rect l="l" t="t" r="r" b="b"/>
                <a:pathLst>
                  <a:path w="33802" h="382499">
                    <a:moveTo>
                      <a:pt x="0" y="0"/>
                    </a:moveTo>
                    <a:lnTo>
                      <a:pt x="33802" y="0"/>
                    </a:lnTo>
                    <a:lnTo>
                      <a:pt x="33802" y="382500"/>
                    </a:lnTo>
                    <a:lnTo>
                      <a:pt x="0" y="38250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61" name="Freeform: Shape 960">
                <a:extLst>
                  <a:ext uri="{FF2B5EF4-FFF2-40B4-BE49-F238E27FC236}">
                    <a16:creationId xmlns:a16="http://schemas.microsoft.com/office/drawing/2014/main" id="{35851375-1DE4-F288-231A-53596C77F79F}"/>
                  </a:ext>
                </a:extLst>
              </p:cNvPr>
              <p:cNvSpPr/>
              <p:nvPr/>
            </p:nvSpPr>
            <p:spPr>
              <a:xfrm rot="-6769119">
                <a:off x="5867634" y="3778453"/>
                <a:ext cx="21347" cy="259721"/>
              </a:xfrm>
              <a:custGeom>
                <a:avLst/>
                <a:gdLst>
                  <a:gd name="connsiteX0" fmla="*/ 0 w 21347"/>
                  <a:gd name="connsiteY0" fmla="*/ 0 h 259721"/>
                  <a:gd name="connsiteX1" fmla="*/ 21347 w 21347"/>
                  <a:gd name="connsiteY1" fmla="*/ 0 h 259721"/>
                  <a:gd name="connsiteX2" fmla="*/ 21347 w 21347"/>
                  <a:gd name="connsiteY2" fmla="*/ 259722 h 259721"/>
                  <a:gd name="connsiteX3" fmla="*/ 0 w 21347"/>
                  <a:gd name="connsiteY3" fmla="*/ 259722 h 259721"/>
                </a:gdLst>
                <a:ahLst/>
                <a:cxnLst>
                  <a:cxn ang="0">
                    <a:pos x="connsiteX0" y="connsiteY0"/>
                  </a:cxn>
                  <a:cxn ang="0">
                    <a:pos x="connsiteX1" y="connsiteY1"/>
                  </a:cxn>
                  <a:cxn ang="0">
                    <a:pos x="connsiteX2" y="connsiteY2"/>
                  </a:cxn>
                  <a:cxn ang="0">
                    <a:pos x="connsiteX3" y="connsiteY3"/>
                  </a:cxn>
                </a:cxnLst>
                <a:rect l="l" t="t" r="r" b="b"/>
                <a:pathLst>
                  <a:path w="21347" h="259721">
                    <a:moveTo>
                      <a:pt x="0" y="0"/>
                    </a:moveTo>
                    <a:lnTo>
                      <a:pt x="21347" y="0"/>
                    </a:lnTo>
                    <a:lnTo>
                      <a:pt x="21347" y="259722"/>
                    </a:lnTo>
                    <a:lnTo>
                      <a:pt x="0" y="25972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62" name="Graphic 5">
                <a:extLst>
                  <a:ext uri="{FF2B5EF4-FFF2-40B4-BE49-F238E27FC236}">
                    <a16:creationId xmlns:a16="http://schemas.microsoft.com/office/drawing/2014/main" id="{D7CF5D6C-0DDF-FF16-2DDE-882302151330}"/>
                  </a:ext>
                </a:extLst>
              </p:cNvPr>
              <p:cNvGrpSpPr/>
              <p:nvPr/>
            </p:nvGrpSpPr>
            <p:grpSpPr>
              <a:xfrm>
                <a:off x="5692819" y="3919914"/>
                <a:ext cx="128087" cy="128087"/>
                <a:chOff x="5692819" y="3919914"/>
                <a:chExt cx="128087" cy="128087"/>
              </a:xfrm>
            </p:grpSpPr>
            <p:grpSp>
              <p:nvGrpSpPr>
                <p:cNvPr id="963" name="Graphic 5">
                  <a:extLst>
                    <a:ext uri="{FF2B5EF4-FFF2-40B4-BE49-F238E27FC236}">
                      <a16:creationId xmlns:a16="http://schemas.microsoft.com/office/drawing/2014/main" id="{36B29314-1716-10C8-4EBD-D9C6D693C864}"/>
                    </a:ext>
                  </a:extLst>
                </p:cNvPr>
                <p:cNvGrpSpPr/>
                <p:nvPr/>
              </p:nvGrpSpPr>
              <p:grpSpPr>
                <a:xfrm>
                  <a:off x="5692819" y="3919914"/>
                  <a:ext cx="128087" cy="128087"/>
                  <a:chOff x="5692819" y="3919914"/>
                  <a:chExt cx="128087" cy="128087"/>
                </a:xfrm>
              </p:grpSpPr>
              <p:sp>
                <p:nvSpPr>
                  <p:cNvPr id="965" name="Freeform: Shape 964">
                    <a:extLst>
                      <a:ext uri="{FF2B5EF4-FFF2-40B4-BE49-F238E27FC236}">
                        <a16:creationId xmlns:a16="http://schemas.microsoft.com/office/drawing/2014/main" id="{68F4D99F-AB8F-DF8D-FBB6-8C945B40588B}"/>
                      </a:ext>
                    </a:extLst>
                  </p:cNvPr>
                  <p:cNvSpPr/>
                  <p:nvPr/>
                </p:nvSpPr>
                <p:spPr>
                  <a:xfrm>
                    <a:off x="5694598" y="3920804"/>
                    <a:ext cx="124529" cy="124549"/>
                  </a:xfrm>
                  <a:custGeom>
                    <a:avLst/>
                    <a:gdLst>
                      <a:gd name="connsiteX0" fmla="*/ 124529 w 124529"/>
                      <a:gd name="connsiteY0" fmla="*/ 62265 h 124549"/>
                      <a:gd name="connsiteX1" fmla="*/ 62265 w 124529"/>
                      <a:gd name="connsiteY1" fmla="*/ 0 h 124549"/>
                      <a:gd name="connsiteX2" fmla="*/ 0 w 124529"/>
                      <a:gd name="connsiteY2" fmla="*/ 62265 h 124549"/>
                      <a:gd name="connsiteX3" fmla="*/ 62265 w 124529"/>
                      <a:gd name="connsiteY3" fmla="*/ 124529 h 124549"/>
                      <a:gd name="connsiteX4" fmla="*/ 124529 w 124529"/>
                      <a:gd name="connsiteY4" fmla="*/ 62265 h 12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29" h="124549">
                        <a:moveTo>
                          <a:pt x="124529" y="62265"/>
                        </a:moveTo>
                        <a:cubicBezTo>
                          <a:pt x="124529" y="27574"/>
                          <a:pt x="96955" y="0"/>
                          <a:pt x="62265" y="0"/>
                        </a:cubicBezTo>
                        <a:cubicBezTo>
                          <a:pt x="27575" y="0"/>
                          <a:pt x="0" y="27574"/>
                          <a:pt x="0" y="62265"/>
                        </a:cubicBezTo>
                        <a:cubicBezTo>
                          <a:pt x="0" y="96955"/>
                          <a:pt x="27575" y="124529"/>
                          <a:pt x="62265" y="124529"/>
                        </a:cubicBezTo>
                        <a:cubicBezTo>
                          <a:pt x="96955" y="125419"/>
                          <a:pt x="124529" y="96955"/>
                          <a:pt x="124529" y="62265"/>
                        </a:cubicBezTo>
                        <a:close/>
                      </a:path>
                    </a:pathLst>
                  </a:custGeom>
                  <a:solidFill>
                    <a:srgbClr val="5C6C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66" name="Freeform: Shape 965">
                    <a:extLst>
                      <a:ext uri="{FF2B5EF4-FFF2-40B4-BE49-F238E27FC236}">
                        <a16:creationId xmlns:a16="http://schemas.microsoft.com/office/drawing/2014/main" id="{FCBAC6A4-63EF-4932-D8A8-769CDE6615E9}"/>
                      </a:ext>
                    </a:extLst>
                  </p:cNvPr>
                  <p:cNvSpPr/>
                  <p:nvPr/>
                </p:nvSpPr>
                <p:spPr>
                  <a:xfrm>
                    <a:off x="5692819" y="3919914"/>
                    <a:ext cx="128087" cy="128087"/>
                  </a:xfrm>
                  <a:custGeom>
                    <a:avLst/>
                    <a:gdLst>
                      <a:gd name="connsiteX0" fmla="*/ 64043 w 128087"/>
                      <a:gd name="connsiteY0" fmla="*/ 128087 h 128087"/>
                      <a:gd name="connsiteX1" fmla="*/ 0 w 128087"/>
                      <a:gd name="connsiteY1" fmla="*/ 64044 h 128087"/>
                      <a:gd name="connsiteX2" fmla="*/ 64043 w 128087"/>
                      <a:gd name="connsiteY2" fmla="*/ 0 h 128087"/>
                      <a:gd name="connsiteX3" fmla="*/ 128087 w 128087"/>
                      <a:gd name="connsiteY3" fmla="*/ 64044 h 128087"/>
                      <a:gd name="connsiteX4" fmla="*/ 64043 w 128087"/>
                      <a:gd name="connsiteY4" fmla="*/ 128087 h 128087"/>
                      <a:gd name="connsiteX5" fmla="*/ 64043 w 128087"/>
                      <a:gd name="connsiteY5" fmla="*/ 2669 h 128087"/>
                      <a:gd name="connsiteX6" fmla="*/ 3558 w 128087"/>
                      <a:gd name="connsiteY6" fmla="*/ 63154 h 128087"/>
                      <a:gd name="connsiteX7" fmla="*/ 64043 w 128087"/>
                      <a:gd name="connsiteY7" fmla="*/ 123640 h 128087"/>
                      <a:gd name="connsiteX8" fmla="*/ 124529 w 128087"/>
                      <a:gd name="connsiteY8" fmla="*/ 63154 h 128087"/>
                      <a:gd name="connsiteX9" fmla="*/ 64043 w 128087"/>
                      <a:gd name="connsiteY9" fmla="*/ 2669 h 12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087" h="128087">
                        <a:moveTo>
                          <a:pt x="64043" y="128087"/>
                        </a:moveTo>
                        <a:cubicBezTo>
                          <a:pt x="28464" y="128087"/>
                          <a:pt x="0" y="98734"/>
                          <a:pt x="0" y="64044"/>
                        </a:cubicBezTo>
                        <a:cubicBezTo>
                          <a:pt x="0" y="29353"/>
                          <a:pt x="29353" y="0"/>
                          <a:pt x="64043" y="0"/>
                        </a:cubicBezTo>
                        <a:cubicBezTo>
                          <a:pt x="99623" y="0"/>
                          <a:pt x="128087" y="29353"/>
                          <a:pt x="128087" y="64044"/>
                        </a:cubicBezTo>
                        <a:cubicBezTo>
                          <a:pt x="128087" y="98734"/>
                          <a:pt x="99623" y="128087"/>
                          <a:pt x="64043" y="128087"/>
                        </a:cubicBezTo>
                        <a:close/>
                        <a:moveTo>
                          <a:pt x="64043" y="2669"/>
                        </a:moveTo>
                        <a:cubicBezTo>
                          <a:pt x="30243" y="2669"/>
                          <a:pt x="3558" y="30243"/>
                          <a:pt x="3558" y="63154"/>
                        </a:cubicBezTo>
                        <a:cubicBezTo>
                          <a:pt x="3558" y="96065"/>
                          <a:pt x="31132" y="123640"/>
                          <a:pt x="64043" y="123640"/>
                        </a:cubicBezTo>
                        <a:cubicBezTo>
                          <a:pt x="97844" y="123640"/>
                          <a:pt x="124529" y="96065"/>
                          <a:pt x="124529" y="63154"/>
                        </a:cubicBezTo>
                        <a:cubicBezTo>
                          <a:pt x="124529" y="30243"/>
                          <a:pt x="97844" y="2669"/>
                          <a:pt x="64043" y="266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964" name="Freeform: Shape 963">
                  <a:extLst>
                    <a:ext uri="{FF2B5EF4-FFF2-40B4-BE49-F238E27FC236}">
                      <a16:creationId xmlns:a16="http://schemas.microsoft.com/office/drawing/2014/main" id="{7C75C229-FFAF-9C34-E66E-253A5FEF94A4}"/>
                    </a:ext>
                  </a:extLst>
                </p:cNvPr>
                <p:cNvSpPr/>
                <p:nvPr/>
              </p:nvSpPr>
              <p:spPr>
                <a:xfrm>
                  <a:off x="5723951" y="3950157"/>
                  <a:ext cx="65822" cy="65859"/>
                </a:xfrm>
                <a:custGeom>
                  <a:avLst/>
                  <a:gdLst>
                    <a:gd name="connsiteX0" fmla="*/ 65823 w 65822"/>
                    <a:gd name="connsiteY0" fmla="*/ 32911 h 65859"/>
                    <a:gd name="connsiteX1" fmla="*/ 32911 w 65822"/>
                    <a:gd name="connsiteY1" fmla="*/ 0 h 65859"/>
                    <a:gd name="connsiteX2" fmla="*/ 0 w 65822"/>
                    <a:gd name="connsiteY2" fmla="*/ 32911 h 65859"/>
                    <a:gd name="connsiteX3" fmla="*/ 32911 w 65822"/>
                    <a:gd name="connsiteY3" fmla="*/ 65823 h 65859"/>
                    <a:gd name="connsiteX4" fmla="*/ 65823 w 65822"/>
                    <a:gd name="connsiteY4" fmla="*/ 32911 h 65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22" h="65859">
                      <a:moveTo>
                        <a:pt x="65823" y="32911"/>
                      </a:moveTo>
                      <a:cubicBezTo>
                        <a:pt x="65823" y="14232"/>
                        <a:pt x="50701" y="0"/>
                        <a:pt x="32911" y="0"/>
                      </a:cubicBezTo>
                      <a:cubicBezTo>
                        <a:pt x="14232" y="0"/>
                        <a:pt x="0" y="15121"/>
                        <a:pt x="0" y="32911"/>
                      </a:cubicBezTo>
                      <a:cubicBezTo>
                        <a:pt x="0" y="51591"/>
                        <a:pt x="15122" y="65823"/>
                        <a:pt x="32911" y="65823"/>
                      </a:cubicBezTo>
                      <a:cubicBezTo>
                        <a:pt x="51591" y="66712"/>
                        <a:pt x="65823" y="51591"/>
                        <a:pt x="65823" y="32911"/>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41" name="Group 40">
            <a:extLst>
              <a:ext uri="{FF2B5EF4-FFF2-40B4-BE49-F238E27FC236}">
                <a16:creationId xmlns:a16="http://schemas.microsoft.com/office/drawing/2014/main" id="{31ED229A-05F3-99EA-D14F-50D8AC607250}"/>
              </a:ext>
            </a:extLst>
          </p:cNvPr>
          <p:cNvGrpSpPr/>
          <p:nvPr/>
        </p:nvGrpSpPr>
        <p:grpSpPr>
          <a:xfrm>
            <a:off x="19113149" y="4638332"/>
            <a:ext cx="4450698" cy="4330250"/>
            <a:chOff x="9398635" y="2210619"/>
            <a:chExt cx="2667277" cy="2595094"/>
          </a:xfrm>
        </p:grpSpPr>
        <p:grpSp>
          <p:nvGrpSpPr>
            <p:cNvPr id="31" name="Group 30">
              <a:extLst>
                <a:ext uri="{FF2B5EF4-FFF2-40B4-BE49-F238E27FC236}">
                  <a16:creationId xmlns:a16="http://schemas.microsoft.com/office/drawing/2014/main" id="{560DEEE1-0515-83B2-1A51-0DDA7165796B}"/>
                </a:ext>
              </a:extLst>
            </p:cNvPr>
            <p:cNvGrpSpPr/>
            <p:nvPr/>
          </p:nvGrpSpPr>
          <p:grpSpPr>
            <a:xfrm>
              <a:off x="9921387" y="2210619"/>
              <a:ext cx="900735" cy="596415"/>
              <a:chOff x="11354706" y="2019192"/>
              <a:chExt cx="748475" cy="495597"/>
            </a:xfrm>
          </p:grpSpPr>
          <p:sp>
            <p:nvSpPr>
              <p:cNvPr id="34" name="Freeform: Shape 1255">
                <a:extLst>
                  <a:ext uri="{FF2B5EF4-FFF2-40B4-BE49-F238E27FC236}">
                    <a16:creationId xmlns:a16="http://schemas.microsoft.com/office/drawing/2014/main" id="{F32778EE-087E-0C7F-FBD1-7C7ABDC3074F}"/>
                  </a:ext>
                </a:extLst>
              </p:cNvPr>
              <p:cNvSpPr/>
              <p:nvPr/>
            </p:nvSpPr>
            <p:spPr>
              <a:xfrm>
                <a:off x="11354706" y="2022701"/>
                <a:ext cx="31581" cy="31581"/>
              </a:xfrm>
              <a:custGeom>
                <a:avLst/>
                <a:gdLst>
                  <a:gd name="connsiteX0" fmla="*/ 0 w 80054"/>
                  <a:gd name="connsiteY0" fmla="*/ 40027 h 80054"/>
                  <a:gd name="connsiteX1" fmla="*/ 40027 w 80054"/>
                  <a:gd name="connsiteY1" fmla="*/ 0 h 80054"/>
                  <a:gd name="connsiteX2" fmla="*/ 80054 w 80054"/>
                  <a:gd name="connsiteY2" fmla="*/ 40027 h 80054"/>
                  <a:gd name="connsiteX3" fmla="*/ 40027 w 80054"/>
                  <a:gd name="connsiteY3" fmla="*/ 80054 h 80054"/>
                  <a:gd name="connsiteX4" fmla="*/ 0 w 80054"/>
                  <a:gd name="connsiteY4" fmla="*/ 40027 h 8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4" h="80054">
                    <a:moveTo>
                      <a:pt x="0" y="40027"/>
                    </a:moveTo>
                    <a:cubicBezTo>
                      <a:pt x="0" y="17790"/>
                      <a:pt x="17790" y="0"/>
                      <a:pt x="40027" y="0"/>
                    </a:cubicBezTo>
                    <a:cubicBezTo>
                      <a:pt x="62265" y="0"/>
                      <a:pt x="80054" y="17790"/>
                      <a:pt x="80054" y="40027"/>
                    </a:cubicBezTo>
                    <a:cubicBezTo>
                      <a:pt x="80054" y="62265"/>
                      <a:pt x="62265" y="80054"/>
                      <a:pt x="40027" y="80054"/>
                    </a:cubicBezTo>
                    <a:cubicBezTo>
                      <a:pt x="17790" y="79165"/>
                      <a:pt x="0" y="61375"/>
                      <a:pt x="0" y="40027"/>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37" name="Freeform: Shape 1254">
                <a:extLst>
                  <a:ext uri="{FF2B5EF4-FFF2-40B4-BE49-F238E27FC236}">
                    <a16:creationId xmlns:a16="http://schemas.microsoft.com/office/drawing/2014/main" id="{2BEEA9F1-9DCE-3223-9582-A1E923AC5E8F}"/>
                  </a:ext>
                </a:extLst>
              </p:cNvPr>
              <p:cNvSpPr/>
              <p:nvPr/>
            </p:nvSpPr>
            <p:spPr>
              <a:xfrm>
                <a:off x="12065635" y="2019192"/>
                <a:ext cx="37546" cy="37546"/>
              </a:xfrm>
              <a:custGeom>
                <a:avLst/>
                <a:gdLst>
                  <a:gd name="connsiteX0" fmla="*/ 0 w 95175"/>
                  <a:gd name="connsiteY0" fmla="*/ 19569 h 95175"/>
                  <a:gd name="connsiteX1" fmla="*/ 19569 w 95175"/>
                  <a:gd name="connsiteY1" fmla="*/ 0 h 95175"/>
                  <a:gd name="connsiteX2" fmla="*/ 47144 w 95175"/>
                  <a:gd name="connsiteY2" fmla="*/ 27574 h 95175"/>
                  <a:gd name="connsiteX3" fmla="*/ 75607 w 95175"/>
                  <a:gd name="connsiteY3" fmla="*/ 0 h 95175"/>
                  <a:gd name="connsiteX4" fmla="*/ 95176 w 95175"/>
                  <a:gd name="connsiteY4" fmla="*/ 19569 h 95175"/>
                  <a:gd name="connsiteX5" fmla="*/ 66712 w 95175"/>
                  <a:gd name="connsiteY5" fmla="*/ 48033 h 95175"/>
                  <a:gd name="connsiteX6" fmla="*/ 95176 w 95175"/>
                  <a:gd name="connsiteY6" fmla="*/ 75607 h 95175"/>
                  <a:gd name="connsiteX7" fmla="*/ 75607 w 95175"/>
                  <a:gd name="connsiteY7" fmla="*/ 95176 h 95175"/>
                  <a:gd name="connsiteX8" fmla="*/ 47144 w 95175"/>
                  <a:gd name="connsiteY8" fmla="*/ 67602 h 95175"/>
                  <a:gd name="connsiteX9" fmla="*/ 19569 w 95175"/>
                  <a:gd name="connsiteY9" fmla="*/ 95176 h 95175"/>
                  <a:gd name="connsiteX10" fmla="*/ 0 w 95175"/>
                  <a:gd name="connsiteY10" fmla="*/ 75607 h 95175"/>
                  <a:gd name="connsiteX11" fmla="*/ 27575 w 95175"/>
                  <a:gd name="connsiteY11" fmla="*/ 48033 h 9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175" h="95175">
                    <a:moveTo>
                      <a:pt x="0" y="19569"/>
                    </a:moveTo>
                    <a:lnTo>
                      <a:pt x="19569" y="0"/>
                    </a:lnTo>
                    <a:lnTo>
                      <a:pt x="47144" y="27574"/>
                    </a:lnTo>
                    <a:lnTo>
                      <a:pt x="75607" y="0"/>
                    </a:lnTo>
                    <a:lnTo>
                      <a:pt x="95176" y="19569"/>
                    </a:lnTo>
                    <a:lnTo>
                      <a:pt x="66712" y="48033"/>
                    </a:lnTo>
                    <a:lnTo>
                      <a:pt x="95176" y="75607"/>
                    </a:lnTo>
                    <a:lnTo>
                      <a:pt x="75607" y="95176"/>
                    </a:lnTo>
                    <a:lnTo>
                      <a:pt x="47144" y="67602"/>
                    </a:lnTo>
                    <a:lnTo>
                      <a:pt x="19569" y="95176"/>
                    </a:lnTo>
                    <a:lnTo>
                      <a:pt x="0" y="75607"/>
                    </a:lnTo>
                    <a:lnTo>
                      <a:pt x="27575" y="48033"/>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pic>
            <p:nvPicPr>
              <p:cNvPr id="39" name="Graphic 38" descr="Exclamation mark with solid fill">
                <a:extLst>
                  <a:ext uri="{FF2B5EF4-FFF2-40B4-BE49-F238E27FC236}">
                    <a16:creationId xmlns:a16="http://schemas.microsoft.com/office/drawing/2014/main" id="{78F83D4E-DBD6-0252-3EB2-08DF058E7E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60997" y="2305224"/>
                <a:ext cx="209565" cy="209565"/>
              </a:xfrm>
              <a:prstGeom prst="rect">
                <a:avLst/>
              </a:prstGeom>
            </p:spPr>
          </p:pic>
        </p:grpSp>
        <p:grpSp>
          <p:nvGrpSpPr>
            <p:cNvPr id="719" name="Group 718">
              <a:extLst>
                <a:ext uri="{FF2B5EF4-FFF2-40B4-BE49-F238E27FC236}">
                  <a16:creationId xmlns:a16="http://schemas.microsoft.com/office/drawing/2014/main" id="{0CDF1587-BBA4-E4F4-5C34-D9E838F09640}"/>
                </a:ext>
              </a:extLst>
            </p:cNvPr>
            <p:cNvGrpSpPr>
              <a:grpSpLocks noChangeAspect="1"/>
            </p:cNvGrpSpPr>
            <p:nvPr/>
          </p:nvGrpSpPr>
          <p:grpSpPr>
            <a:xfrm>
              <a:off x="9398635" y="2685349"/>
              <a:ext cx="2667277" cy="2120364"/>
              <a:chOff x="5422900" y="3686124"/>
              <a:chExt cx="2712856" cy="2156597"/>
            </a:xfrm>
          </p:grpSpPr>
          <p:sp>
            <p:nvSpPr>
              <p:cNvPr id="721" name="Freeform: Shape 720">
                <a:extLst>
                  <a:ext uri="{FF2B5EF4-FFF2-40B4-BE49-F238E27FC236}">
                    <a16:creationId xmlns:a16="http://schemas.microsoft.com/office/drawing/2014/main" id="{E2A1B5E6-0680-0420-0BEF-22CDA726D16D}"/>
                  </a:ext>
                </a:extLst>
              </p:cNvPr>
              <p:cNvSpPr/>
              <p:nvPr/>
            </p:nvSpPr>
            <p:spPr>
              <a:xfrm>
                <a:off x="5449068" y="5837122"/>
                <a:ext cx="2303104" cy="5599"/>
              </a:xfrm>
              <a:custGeom>
                <a:avLst/>
                <a:gdLst>
                  <a:gd name="connsiteX0" fmla="*/ 0 w 5121707"/>
                  <a:gd name="connsiteY0" fmla="*/ 0 h 12452"/>
                  <a:gd name="connsiteX1" fmla="*/ 5121708 w 5121707"/>
                  <a:gd name="connsiteY1" fmla="*/ 0 h 12452"/>
                  <a:gd name="connsiteX2" fmla="*/ 5121708 w 5121707"/>
                  <a:gd name="connsiteY2" fmla="*/ 12453 h 12452"/>
                  <a:gd name="connsiteX3" fmla="*/ 0 w 5121707"/>
                  <a:gd name="connsiteY3" fmla="*/ 12453 h 12452"/>
                </a:gdLst>
                <a:ahLst/>
                <a:cxnLst>
                  <a:cxn ang="0">
                    <a:pos x="connsiteX0" y="connsiteY0"/>
                  </a:cxn>
                  <a:cxn ang="0">
                    <a:pos x="connsiteX1" y="connsiteY1"/>
                  </a:cxn>
                  <a:cxn ang="0">
                    <a:pos x="connsiteX2" y="connsiteY2"/>
                  </a:cxn>
                  <a:cxn ang="0">
                    <a:pos x="connsiteX3" y="connsiteY3"/>
                  </a:cxn>
                </a:cxnLst>
                <a:rect l="l" t="t" r="r" b="b"/>
                <a:pathLst>
                  <a:path w="5121707" h="12452">
                    <a:moveTo>
                      <a:pt x="0" y="0"/>
                    </a:moveTo>
                    <a:lnTo>
                      <a:pt x="5121708" y="0"/>
                    </a:lnTo>
                    <a:lnTo>
                      <a:pt x="5121708" y="12453"/>
                    </a:lnTo>
                    <a:lnTo>
                      <a:pt x="0" y="12453"/>
                    </a:lnTo>
                    <a:close/>
                  </a:path>
                </a:pathLst>
              </a:custGeom>
              <a:solidFill>
                <a:srgbClr val="1C1A20"/>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22" name="Graphic 698">
                <a:extLst>
                  <a:ext uri="{FF2B5EF4-FFF2-40B4-BE49-F238E27FC236}">
                    <a16:creationId xmlns:a16="http://schemas.microsoft.com/office/drawing/2014/main" id="{E11F6C8A-4042-0083-80BE-B8C2B2AA7152}"/>
                  </a:ext>
                </a:extLst>
              </p:cNvPr>
              <p:cNvGrpSpPr/>
              <p:nvPr/>
            </p:nvGrpSpPr>
            <p:grpSpPr>
              <a:xfrm>
                <a:off x="6902113" y="3686124"/>
                <a:ext cx="538623" cy="174599"/>
                <a:chOff x="6573447" y="1826383"/>
                <a:chExt cx="1197804" cy="388278"/>
              </a:xfrm>
              <a:solidFill>
                <a:srgbClr val="1D1A2F"/>
              </a:solidFill>
            </p:grpSpPr>
            <p:sp>
              <p:nvSpPr>
                <p:cNvPr id="925" name="Freeform: Shape 924">
                  <a:extLst>
                    <a:ext uri="{FF2B5EF4-FFF2-40B4-BE49-F238E27FC236}">
                      <a16:creationId xmlns:a16="http://schemas.microsoft.com/office/drawing/2014/main" id="{0C9D2D63-A67A-5DBD-3A7A-AEDA4F07B3AC}"/>
                    </a:ext>
                  </a:extLst>
                </p:cNvPr>
                <p:cNvSpPr/>
                <p:nvPr/>
              </p:nvSpPr>
              <p:spPr>
                <a:xfrm rot="-1024015">
                  <a:off x="7627148" y="2197760"/>
                  <a:ext cx="144103" cy="16901"/>
                </a:xfrm>
                <a:custGeom>
                  <a:avLst/>
                  <a:gdLst>
                    <a:gd name="connsiteX0" fmla="*/ 0 w 144103"/>
                    <a:gd name="connsiteY0" fmla="*/ 0 h 16901"/>
                    <a:gd name="connsiteX1" fmla="*/ 144104 w 144103"/>
                    <a:gd name="connsiteY1" fmla="*/ 0 h 16901"/>
                    <a:gd name="connsiteX2" fmla="*/ 144104 w 144103"/>
                    <a:gd name="connsiteY2" fmla="*/ 16901 h 16901"/>
                    <a:gd name="connsiteX3" fmla="*/ 0 w 144103"/>
                    <a:gd name="connsiteY3" fmla="*/ 16901 h 16901"/>
                  </a:gdLst>
                  <a:ahLst/>
                  <a:cxnLst>
                    <a:cxn ang="0">
                      <a:pos x="connsiteX0" y="connsiteY0"/>
                    </a:cxn>
                    <a:cxn ang="0">
                      <a:pos x="connsiteX1" y="connsiteY1"/>
                    </a:cxn>
                    <a:cxn ang="0">
                      <a:pos x="connsiteX2" y="connsiteY2"/>
                    </a:cxn>
                    <a:cxn ang="0">
                      <a:pos x="connsiteX3" y="connsiteY3"/>
                    </a:cxn>
                  </a:cxnLst>
                  <a:rect l="l" t="t" r="r" b="b"/>
                  <a:pathLst>
                    <a:path w="144103" h="16901">
                      <a:moveTo>
                        <a:pt x="0" y="0"/>
                      </a:moveTo>
                      <a:lnTo>
                        <a:pt x="144104" y="0"/>
                      </a:lnTo>
                      <a:lnTo>
                        <a:pt x="144104" y="16901"/>
                      </a:lnTo>
                      <a:lnTo>
                        <a:pt x="0" y="1690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6" name="Freeform: Shape 925">
                  <a:extLst>
                    <a:ext uri="{FF2B5EF4-FFF2-40B4-BE49-F238E27FC236}">
                      <a16:creationId xmlns:a16="http://schemas.microsoft.com/office/drawing/2014/main" id="{4F55869D-C3D1-56D1-2530-2A331CA2B4F1}"/>
                    </a:ext>
                  </a:extLst>
                </p:cNvPr>
                <p:cNvSpPr/>
                <p:nvPr/>
              </p:nvSpPr>
              <p:spPr>
                <a:xfrm rot="-2410871">
                  <a:off x="7382964" y="1886120"/>
                  <a:ext cx="273071" cy="16900"/>
                </a:xfrm>
                <a:custGeom>
                  <a:avLst/>
                  <a:gdLst>
                    <a:gd name="connsiteX0" fmla="*/ 0 w 273071"/>
                    <a:gd name="connsiteY0" fmla="*/ 0 h 16900"/>
                    <a:gd name="connsiteX1" fmla="*/ 273072 w 273071"/>
                    <a:gd name="connsiteY1" fmla="*/ 0 h 16900"/>
                    <a:gd name="connsiteX2" fmla="*/ 273072 w 273071"/>
                    <a:gd name="connsiteY2" fmla="*/ 16900 h 16900"/>
                    <a:gd name="connsiteX3" fmla="*/ 0 w 273071"/>
                    <a:gd name="connsiteY3" fmla="*/ 16900 h 16900"/>
                  </a:gdLst>
                  <a:ahLst/>
                  <a:cxnLst>
                    <a:cxn ang="0">
                      <a:pos x="connsiteX0" y="connsiteY0"/>
                    </a:cxn>
                    <a:cxn ang="0">
                      <a:pos x="connsiteX1" y="connsiteY1"/>
                    </a:cxn>
                    <a:cxn ang="0">
                      <a:pos x="connsiteX2" y="connsiteY2"/>
                    </a:cxn>
                    <a:cxn ang="0">
                      <a:pos x="connsiteX3" y="connsiteY3"/>
                    </a:cxn>
                  </a:cxnLst>
                  <a:rect l="l" t="t" r="r" b="b"/>
                  <a:pathLst>
                    <a:path w="273071" h="16900">
                      <a:moveTo>
                        <a:pt x="0" y="0"/>
                      </a:moveTo>
                      <a:lnTo>
                        <a:pt x="273072" y="0"/>
                      </a:lnTo>
                      <a:lnTo>
                        <a:pt x="273072" y="16900"/>
                      </a:lnTo>
                      <a:lnTo>
                        <a:pt x="0" y="1690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7" name="Freeform: Shape 926">
                  <a:extLst>
                    <a:ext uri="{FF2B5EF4-FFF2-40B4-BE49-F238E27FC236}">
                      <a16:creationId xmlns:a16="http://schemas.microsoft.com/office/drawing/2014/main" id="{CD6E12B2-341A-045D-4E0E-2173AC976E6E}"/>
                    </a:ext>
                  </a:extLst>
                </p:cNvPr>
                <p:cNvSpPr/>
                <p:nvPr/>
              </p:nvSpPr>
              <p:spPr>
                <a:xfrm rot="-4546653">
                  <a:off x="6637049" y="2082798"/>
                  <a:ext cx="16901" cy="144105"/>
                </a:xfrm>
                <a:custGeom>
                  <a:avLst/>
                  <a:gdLst>
                    <a:gd name="connsiteX0" fmla="*/ 0 w 16901"/>
                    <a:gd name="connsiteY0" fmla="*/ 0 h 144105"/>
                    <a:gd name="connsiteX1" fmla="*/ 16901 w 16901"/>
                    <a:gd name="connsiteY1" fmla="*/ 0 h 144105"/>
                    <a:gd name="connsiteX2" fmla="*/ 16901 w 16901"/>
                    <a:gd name="connsiteY2" fmla="*/ 144106 h 144105"/>
                    <a:gd name="connsiteX3" fmla="*/ 0 w 16901"/>
                    <a:gd name="connsiteY3" fmla="*/ 144106 h 144105"/>
                  </a:gdLst>
                  <a:ahLst/>
                  <a:cxnLst>
                    <a:cxn ang="0">
                      <a:pos x="connsiteX0" y="connsiteY0"/>
                    </a:cxn>
                    <a:cxn ang="0">
                      <a:pos x="connsiteX1" y="connsiteY1"/>
                    </a:cxn>
                    <a:cxn ang="0">
                      <a:pos x="connsiteX2" y="connsiteY2"/>
                    </a:cxn>
                    <a:cxn ang="0">
                      <a:pos x="connsiteX3" y="connsiteY3"/>
                    </a:cxn>
                  </a:cxnLst>
                  <a:rect l="l" t="t" r="r" b="b"/>
                  <a:pathLst>
                    <a:path w="16901" h="144105">
                      <a:moveTo>
                        <a:pt x="0" y="0"/>
                      </a:moveTo>
                      <a:lnTo>
                        <a:pt x="16901" y="0"/>
                      </a:lnTo>
                      <a:lnTo>
                        <a:pt x="16901" y="144106"/>
                      </a:lnTo>
                      <a:lnTo>
                        <a:pt x="0" y="144106"/>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8" name="Freeform: Shape 927">
                  <a:extLst>
                    <a:ext uri="{FF2B5EF4-FFF2-40B4-BE49-F238E27FC236}">
                      <a16:creationId xmlns:a16="http://schemas.microsoft.com/office/drawing/2014/main" id="{0CD4ED78-53D3-FCD3-55AB-0F62A56EC325}"/>
                    </a:ext>
                  </a:extLst>
                </p:cNvPr>
                <p:cNvSpPr/>
                <p:nvPr/>
              </p:nvSpPr>
              <p:spPr>
                <a:xfrm rot="-3160096">
                  <a:off x="6800329" y="1698302"/>
                  <a:ext cx="16899" cy="273061"/>
                </a:xfrm>
                <a:custGeom>
                  <a:avLst/>
                  <a:gdLst>
                    <a:gd name="connsiteX0" fmla="*/ 0 w 16899"/>
                    <a:gd name="connsiteY0" fmla="*/ 0 h 273061"/>
                    <a:gd name="connsiteX1" fmla="*/ 16900 w 16899"/>
                    <a:gd name="connsiteY1" fmla="*/ 0 h 273061"/>
                    <a:gd name="connsiteX2" fmla="*/ 16900 w 16899"/>
                    <a:gd name="connsiteY2" fmla="*/ 273062 h 273061"/>
                    <a:gd name="connsiteX3" fmla="*/ 0 w 16899"/>
                    <a:gd name="connsiteY3" fmla="*/ 273062 h 273061"/>
                  </a:gdLst>
                  <a:ahLst/>
                  <a:cxnLst>
                    <a:cxn ang="0">
                      <a:pos x="connsiteX0" y="connsiteY0"/>
                    </a:cxn>
                    <a:cxn ang="0">
                      <a:pos x="connsiteX1" y="connsiteY1"/>
                    </a:cxn>
                    <a:cxn ang="0">
                      <a:pos x="connsiteX2" y="connsiteY2"/>
                    </a:cxn>
                    <a:cxn ang="0">
                      <a:pos x="connsiteX3" y="connsiteY3"/>
                    </a:cxn>
                  </a:cxnLst>
                  <a:rect l="l" t="t" r="r" b="b"/>
                  <a:pathLst>
                    <a:path w="16899" h="273061">
                      <a:moveTo>
                        <a:pt x="0" y="0"/>
                      </a:moveTo>
                      <a:lnTo>
                        <a:pt x="16900" y="0"/>
                      </a:lnTo>
                      <a:lnTo>
                        <a:pt x="16900" y="273062"/>
                      </a:lnTo>
                      <a:lnTo>
                        <a:pt x="0" y="27306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23" name="Graphic 698">
                <a:extLst>
                  <a:ext uri="{FF2B5EF4-FFF2-40B4-BE49-F238E27FC236}">
                    <a16:creationId xmlns:a16="http://schemas.microsoft.com/office/drawing/2014/main" id="{AF49A7DC-4393-DF54-AF4F-6F186D1A48F4}"/>
                  </a:ext>
                </a:extLst>
              </p:cNvPr>
              <p:cNvGrpSpPr/>
              <p:nvPr/>
            </p:nvGrpSpPr>
            <p:grpSpPr>
              <a:xfrm>
                <a:off x="5422900" y="4642371"/>
                <a:ext cx="837734" cy="1194350"/>
                <a:chOff x="3283932" y="3952912"/>
                <a:chExt cx="1862976" cy="2656029"/>
              </a:xfrm>
            </p:grpSpPr>
            <p:grpSp>
              <p:nvGrpSpPr>
                <p:cNvPr id="898" name="Graphic 698">
                  <a:extLst>
                    <a:ext uri="{FF2B5EF4-FFF2-40B4-BE49-F238E27FC236}">
                      <a16:creationId xmlns:a16="http://schemas.microsoft.com/office/drawing/2014/main" id="{46FFB622-0F34-917D-3C44-C7A31EDEC931}"/>
                    </a:ext>
                  </a:extLst>
                </p:cNvPr>
                <p:cNvGrpSpPr/>
                <p:nvPr/>
              </p:nvGrpSpPr>
              <p:grpSpPr>
                <a:xfrm>
                  <a:off x="3732613" y="4716987"/>
                  <a:ext cx="882378" cy="1891954"/>
                  <a:chOff x="3732613" y="4716987"/>
                  <a:chExt cx="882378" cy="1891954"/>
                </a:xfrm>
              </p:grpSpPr>
              <p:sp>
                <p:nvSpPr>
                  <p:cNvPr id="910" name="Freeform: Shape 909">
                    <a:extLst>
                      <a:ext uri="{FF2B5EF4-FFF2-40B4-BE49-F238E27FC236}">
                        <a16:creationId xmlns:a16="http://schemas.microsoft.com/office/drawing/2014/main" id="{E53603B7-8C6D-F901-5D4C-40087476CAD8}"/>
                      </a:ext>
                    </a:extLst>
                  </p:cNvPr>
                  <p:cNvSpPr/>
                  <p:nvPr/>
                </p:nvSpPr>
                <p:spPr>
                  <a:xfrm>
                    <a:off x="4423750" y="6463064"/>
                    <a:ext cx="145876" cy="145877"/>
                  </a:xfrm>
                  <a:custGeom>
                    <a:avLst/>
                    <a:gdLst>
                      <a:gd name="connsiteX0" fmla="*/ 0 w 145876"/>
                      <a:gd name="connsiteY0" fmla="*/ 72939 h 145877"/>
                      <a:gd name="connsiteX1" fmla="*/ 72939 w 145876"/>
                      <a:gd name="connsiteY1" fmla="*/ 145877 h 145877"/>
                      <a:gd name="connsiteX2" fmla="*/ 145877 w 145876"/>
                      <a:gd name="connsiteY2" fmla="*/ 72939 h 145877"/>
                      <a:gd name="connsiteX3" fmla="*/ 72939 w 145876"/>
                      <a:gd name="connsiteY3" fmla="*/ 0 h 145877"/>
                      <a:gd name="connsiteX4" fmla="*/ 0 w 145876"/>
                      <a:gd name="connsiteY4" fmla="*/ 72939 h 145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76" h="145877">
                        <a:moveTo>
                          <a:pt x="0" y="72939"/>
                        </a:moveTo>
                        <a:cubicBezTo>
                          <a:pt x="0" y="113856"/>
                          <a:pt x="32911" y="145877"/>
                          <a:pt x="72939" y="145877"/>
                        </a:cubicBezTo>
                        <a:cubicBezTo>
                          <a:pt x="113855" y="145877"/>
                          <a:pt x="145877" y="112966"/>
                          <a:pt x="145877" y="72939"/>
                        </a:cubicBezTo>
                        <a:cubicBezTo>
                          <a:pt x="145877" y="32022"/>
                          <a:pt x="112966" y="0"/>
                          <a:pt x="72939" y="0"/>
                        </a:cubicBezTo>
                        <a:cubicBezTo>
                          <a:pt x="32911" y="0"/>
                          <a:pt x="0" y="32022"/>
                          <a:pt x="0" y="7293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11" name="Freeform: Shape 910">
                    <a:extLst>
                      <a:ext uri="{FF2B5EF4-FFF2-40B4-BE49-F238E27FC236}">
                        <a16:creationId xmlns:a16="http://schemas.microsoft.com/office/drawing/2014/main" id="{D5908786-554A-6E1A-A783-09E6F70EAEBA}"/>
                      </a:ext>
                    </a:extLst>
                  </p:cNvPr>
                  <p:cNvSpPr/>
                  <p:nvPr/>
                </p:nvSpPr>
                <p:spPr>
                  <a:xfrm>
                    <a:off x="4100864" y="6463064"/>
                    <a:ext cx="145876" cy="145877"/>
                  </a:xfrm>
                  <a:custGeom>
                    <a:avLst/>
                    <a:gdLst>
                      <a:gd name="connsiteX0" fmla="*/ 0 w 145876"/>
                      <a:gd name="connsiteY0" fmla="*/ 72939 h 145877"/>
                      <a:gd name="connsiteX1" fmla="*/ 72938 w 145876"/>
                      <a:gd name="connsiteY1" fmla="*/ 145877 h 145877"/>
                      <a:gd name="connsiteX2" fmla="*/ 145877 w 145876"/>
                      <a:gd name="connsiteY2" fmla="*/ 72939 h 145877"/>
                      <a:gd name="connsiteX3" fmla="*/ 72938 w 145876"/>
                      <a:gd name="connsiteY3" fmla="*/ 0 h 145877"/>
                      <a:gd name="connsiteX4" fmla="*/ 0 w 145876"/>
                      <a:gd name="connsiteY4" fmla="*/ 72939 h 145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76" h="145877">
                        <a:moveTo>
                          <a:pt x="0" y="72939"/>
                        </a:moveTo>
                        <a:cubicBezTo>
                          <a:pt x="0" y="113856"/>
                          <a:pt x="32911" y="145877"/>
                          <a:pt x="72938" y="145877"/>
                        </a:cubicBezTo>
                        <a:cubicBezTo>
                          <a:pt x="113855" y="145877"/>
                          <a:pt x="145877" y="112966"/>
                          <a:pt x="145877" y="72939"/>
                        </a:cubicBezTo>
                        <a:cubicBezTo>
                          <a:pt x="145877" y="32022"/>
                          <a:pt x="112966" y="0"/>
                          <a:pt x="72938" y="0"/>
                        </a:cubicBezTo>
                        <a:cubicBezTo>
                          <a:pt x="32911" y="0"/>
                          <a:pt x="0" y="32022"/>
                          <a:pt x="0" y="7293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12" name="Freeform: Shape 911">
                    <a:extLst>
                      <a:ext uri="{FF2B5EF4-FFF2-40B4-BE49-F238E27FC236}">
                        <a16:creationId xmlns:a16="http://schemas.microsoft.com/office/drawing/2014/main" id="{7F933A3E-D902-495B-4FAA-5FD0D99BE35E}"/>
                      </a:ext>
                    </a:extLst>
                  </p:cNvPr>
                  <p:cNvSpPr/>
                  <p:nvPr/>
                </p:nvSpPr>
                <p:spPr>
                  <a:xfrm>
                    <a:off x="3777088" y="6463064"/>
                    <a:ext cx="145877" cy="145877"/>
                  </a:xfrm>
                  <a:custGeom>
                    <a:avLst/>
                    <a:gdLst>
                      <a:gd name="connsiteX0" fmla="*/ 0 w 145877"/>
                      <a:gd name="connsiteY0" fmla="*/ 72939 h 145877"/>
                      <a:gd name="connsiteX1" fmla="*/ 72939 w 145877"/>
                      <a:gd name="connsiteY1" fmla="*/ 145877 h 145877"/>
                      <a:gd name="connsiteX2" fmla="*/ 145877 w 145877"/>
                      <a:gd name="connsiteY2" fmla="*/ 72939 h 145877"/>
                      <a:gd name="connsiteX3" fmla="*/ 72939 w 145877"/>
                      <a:gd name="connsiteY3" fmla="*/ 0 h 145877"/>
                      <a:gd name="connsiteX4" fmla="*/ 0 w 145877"/>
                      <a:gd name="connsiteY4" fmla="*/ 72939 h 145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77" h="145877">
                        <a:moveTo>
                          <a:pt x="0" y="72939"/>
                        </a:moveTo>
                        <a:cubicBezTo>
                          <a:pt x="0" y="113856"/>
                          <a:pt x="32911" y="145877"/>
                          <a:pt x="72939" y="145877"/>
                        </a:cubicBezTo>
                        <a:cubicBezTo>
                          <a:pt x="113855" y="145877"/>
                          <a:pt x="145877" y="112966"/>
                          <a:pt x="145877" y="72939"/>
                        </a:cubicBezTo>
                        <a:cubicBezTo>
                          <a:pt x="145877" y="32022"/>
                          <a:pt x="112966" y="0"/>
                          <a:pt x="72939" y="0"/>
                        </a:cubicBezTo>
                        <a:cubicBezTo>
                          <a:pt x="32911" y="0"/>
                          <a:pt x="0" y="32022"/>
                          <a:pt x="0" y="7293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13" name="Graphic 698">
                    <a:extLst>
                      <a:ext uri="{FF2B5EF4-FFF2-40B4-BE49-F238E27FC236}">
                        <a16:creationId xmlns:a16="http://schemas.microsoft.com/office/drawing/2014/main" id="{D40CA0C7-74C5-05DD-3C9B-B9F2D2059F7F}"/>
                      </a:ext>
                    </a:extLst>
                  </p:cNvPr>
                  <p:cNvGrpSpPr/>
                  <p:nvPr/>
                </p:nvGrpSpPr>
                <p:grpSpPr>
                  <a:xfrm>
                    <a:off x="4089300" y="4716987"/>
                    <a:ext cx="169003" cy="1759419"/>
                    <a:chOff x="4089300" y="4716987"/>
                    <a:chExt cx="169003" cy="1759419"/>
                  </a:xfrm>
                </p:grpSpPr>
                <p:sp>
                  <p:nvSpPr>
                    <p:cNvPr id="923" name="Freeform: Shape 922">
                      <a:extLst>
                        <a:ext uri="{FF2B5EF4-FFF2-40B4-BE49-F238E27FC236}">
                          <a16:creationId xmlns:a16="http://schemas.microsoft.com/office/drawing/2014/main" id="{91F12C2A-BB6F-D8DC-0799-5DA8ADC03EF9}"/>
                        </a:ext>
                      </a:extLst>
                    </p:cNvPr>
                    <p:cNvSpPr/>
                    <p:nvPr/>
                  </p:nvSpPr>
                  <p:spPr>
                    <a:xfrm>
                      <a:off x="4092858" y="4719656"/>
                      <a:ext cx="162777" cy="1753192"/>
                    </a:xfrm>
                    <a:custGeom>
                      <a:avLst/>
                      <a:gdLst>
                        <a:gd name="connsiteX0" fmla="*/ 0 w 162777"/>
                        <a:gd name="connsiteY0" fmla="*/ 0 h 1753192"/>
                        <a:gd name="connsiteX1" fmla="*/ 162777 w 162777"/>
                        <a:gd name="connsiteY1" fmla="*/ 0 h 1753192"/>
                        <a:gd name="connsiteX2" fmla="*/ 162777 w 162777"/>
                        <a:gd name="connsiteY2" fmla="*/ 1753193 h 1753192"/>
                        <a:gd name="connsiteX3" fmla="*/ 0 w 162777"/>
                        <a:gd name="connsiteY3" fmla="*/ 1753193 h 1753192"/>
                      </a:gdLst>
                      <a:ahLst/>
                      <a:cxnLst>
                        <a:cxn ang="0">
                          <a:pos x="connsiteX0" y="connsiteY0"/>
                        </a:cxn>
                        <a:cxn ang="0">
                          <a:pos x="connsiteX1" y="connsiteY1"/>
                        </a:cxn>
                        <a:cxn ang="0">
                          <a:pos x="connsiteX2" y="connsiteY2"/>
                        </a:cxn>
                        <a:cxn ang="0">
                          <a:pos x="connsiteX3" y="connsiteY3"/>
                        </a:cxn>
                      </a:cxnLst>
                      <a:rect l="l" t="t" r="r" b="b"/>
                      <a:pathLst>
                        <a:path w="162777" h="1753192">
                          <a:moveTo>
                            <a:pt x="0" y="0"/>
                          </a:moveTo>
                          <a:lnTo>
                            <a:pt x="162777" y="0"/>
                          </a:lnTo>
                          <a:lnTo>
                            <a:pt x="162777" y="1753193"/>
                          </a:lnTo>
                          <a:lnTo>
                            <a:pt x="0" y="1753193"/>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4" name="Freeform: Shape 923">
                      <a:extLst>
                        <a:ext uri="{FF2B5EF4-FFF2-40B4-BE49-F238E27FC236}">
                          <a16:creationId xmlns:a16="http://schemas.microsoft.com/office/drawing/2014/main" id="{DBD15971-606B-0CB9-8EE4-E16D40B79117}"/>
                        </a:ext>
                      </a:extLst>
                    </p:cNvPr>
                    <p:cNvSpPr/>
                    <p:nvPr/>
                  </p:nvSpPr>
                  <p:spPr>
                    <a:xfrm>
                      <a:off x="4089300" y="4716987"/>
                      <a:ext cx="169003" cy="1759419"/>
                    </a:xfrm>
                    <a:custGeom>
                      <a:avLst/>
                      <a:gdLst>
                        <a:gd name="connsiteX0" fmla="*/ 169004 w 169003"/>
                        <a:gd name="connsiteY0" fmla="*/ 1759419 h 1759419"/>
                        <a:gd name="connsiteX1" fmla="*/ 0 w 169003"/>
                        <a:gd name="connsiteY1" fmla="*/ 1759419 h 1759419"/>
                        <a:gd name="connsiteX2" fmla="*/ 0 w 169003"/>
                        <a:gd name="connsiteY2" fmla="*/ 0 h 1759419"/>
                        <a:gd name="connsiteX3" fmla="*/ 169004 w 169003"/>
                        <a:gd name="connsiteY3" fmla="*/ 0 h 1759419"/>
                        <a:gd name="connsiteX4" fmla="*/ 169004 w 169003"/>
                        <a:gd name="connsiteY4" fmla="*/ 1759419 h 1759419"/>
                        <a:gd name="connsiteX5" fmla="*/ 6227 w 169003"/>
                        <a:gd name="connsiteY5" fmla="*/ 1753193 h 1759419"/>
                        <a:gd name="connsiteX6" fmla="*/ 163667 w 169003"/>
                        <a:gd name="connsiteY6" fmla="*/ 1753193 h 1759419"/>
                        <a:gd name="connsiteX7" fmla="*/ 163667 w 169003"/>
                        <a:gd name="connsiteY7" fmla="*/ 5337 h 1759419"/>
                        <a:gd name="connsiteX8" fmla="*/ 6227 w 169003"/>
                        <a:gd name="connsiteY8" fmla="*/ 5337 h 1759419"/>
                        <a:gd name="connsiteX9" fmla="*/ 6227 w 169003"/>
                        <a:gd name="connsiteY9" fmla="*/ 1753193 h 175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003" h="1759419">
                          <a:moveTo>
                            <a:pt x="169004" y="1759419"/>
                          </a:moveTo>
                          <a:lnTo>
                            <a:pt x="0" y="1759419"/>
                          </a:lnTo>
                          <a:lnTo>
                            <a:pt x="0" y="0"/>
                          </a:lnTo>
                          <a:lnTo>
                            <a:pt x="169004" y="0"/>
                          </a:lnTo>
                          <a:lnTo>
                            <a:pt x="169004" y="1759419"/>
                          </a:lnTo>
                          <a:close/>
                          <a:moveTo>
                            <a:pt x="6227" y="1753193"/>
                          </a:moveTo>
                          <a:lnTo>
                            <a:pt x="163667" y="1753193"/>
                          </a:lnTo>
                          <a:lnTo>
                            <a:pt x="163667" y="5337"/>
                          </a:lnTo>
                          <a:lnTo>
                            <a:pt x="6227" y="5337"/>
                          </a:lnTo>
                          <a:lnTo>
                            <a:pt x="6227" y="175319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14" name="Graphic 698">
                    <a:extLst>
                      <a:ext uri="{FF2B5EF4-FFF2-40B4-BE49-F238E27FC236}">
                        <a16:creationId xmlns:a16="http://schemas.microsoft.com/office/drawing/2014/main" id="{00DFF85E-366D-6228-18EF-01EB95BB8C74}"/>
                      </a:ext>
                    </a:extLst>
                  </p:cNvPr>
                  <p:cNvGrpSpPr/>
                  <p:nvPr/>
                </p:nvGrpSpPr>
                <p:grpSpPr>
                  <a:xfrm>
                    <a:off x="4061726" y="5361870"/>
                    <a:ext cx="224152" cy="287306"/>
                    <a:chOff x="4061726" y="5361870"/>
                    <a:chExt cx="224152" cy="287306"/>
                  </a:xfrm>
                </p:grpSpPr>
                <p:sp>
                  <p:nvSpPr>
                    <p:cNvPr id="921" name="Freeform: Shape 920">
                      <a:extLst>
                        <a:ext uri="{FF2B5EF4-FFF2-40B4-BE49-F238E27FC236}">
                          <a16:creationId xmlns:a16="http://schemas.microsoft.com/office/drawing/2014/main" id="{B9296937-15EC-B3D5-0FAF-B0DBA0D1D763}"/>
                        </a:ext>
                      </a:extLst>
                    </p:cNvPr>
                    <p:cNvSpPr/>
                    <p:nvPr/>
                  </p:nvSpPr>
                  <p:spPr>
                    <a:xfrm>
                      <a:off x="4065284" y="5365428"/>
                      <a:ext cx="217926" cy="281080"/>
                    </a:xfrm>
                    <a:custGeom>
                      <a:avLst/>
                      <a:gdLst>
                        <a:gd name="connsiteX0" fmla="*/ 0 w 217926"/>
                        <a:gd name="connsiteY0" fmla="*/ 0 h 281080"/>
                        <a:gd name="connsiteX1" fmla="*/ 217926 w 217926"/>
                        <a:gd name="connsiteY1" fmla="*/ 0 h 281080"/>
                        <a:gd name="connsiteX2" fmla="*/ 217926 w 217926"/>
                        <a:gd name="connsiteY2" fmla="*/ 281080 h 281080"/>
                        <a:gd name="connsiteX3" fmla="*/ 0 w 217926"/>
                        <a:gd name="connsiteY3" fmla="*/ 281080 h 281080"/>
                      </a:gdLst>
                      <a:ahLst/>
                      <a:cxnLst>
                        <a:cxn ang="0">
                          <a:pos x="connsiteX0" y="connsiteY0"/>
                        </a:cxn>
                        <a:cxn ang="0">
                          <a:pos x="connsiteX1" y="connsiteY1"/>
                        </a:cxn>
                        <a:cxn ang="0">
                          <a:pos x="connsiteX2" y="connsiteY2"/>
                        </a:cxn>
                        <a:cxn ang="0">
                          <a:pos x="connsiteX3" y="connsiteY3"/>
                        </a:cxn>
                      </a:cxnLst>
                      <a:rect l="l" t="t" r="r" b="b"/>
                      <a:pathLst>
                        <a:path w="217926" h="281080">
                          <a:moveTo>
                            <a:pt x="0" y="0"/>
                          </a:moveTo>
                          <a:lnTo>
                            <a:pt x="217926" y="0"/>
                          </a:lnTo>
                          <a:lnTo>
                            <a:pt x="217926" y="281080"/>
                          </a:lnTo>
                          <a:lnTo>
                            <a:pt x="0" y="28108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2" name="Freeform: Shape 921">
                      <a:extLst>
                        <a:ext uri="{FF2B5EF4-FFF2-40B4-BE49-F238E27FC236}">
                          <a16:creationId xmlns:a16="http://schemas.microsoft.com/office/drawing/2014/main" id="{A2B79A66-CB77-EC63-0A51-530C604771F2}"/>
                        </a:ext>
                      </a:extLst>
                    </p:cNvPr>
                    <p:cNvSpPr/>
                    <p:nvPr/>
                  </p:nvSpPr>
                  <p:spPr>
                    <a:xfrm>
                      <a:off x="4061726" y="5361870"/>
                      <a:ext cx="224152" cy="287306"/>
                    </a:xfrm>
                    <a:custGeom>
                      <a:avLst/>
                      <a:gdLst>
                        <a:gd name="connsiteX0" fmla="*/ 224153 w 224152"/>
                        <a:gd name="connsiteY0" fmla="*/ 287307 h 287306"/>
                        <a:gd name="connsiteX1" fmla="*/ 0 w 224152"/>
                        <a:gd name="connsiteY1" fmla="*/ 287307 h 287306"/>
                        <a:gd name="connsiteX2" fmla="*/ 0 w 224152"/>
                        <a:gd name="connsiteY2" fmla="*/ 0 h 287306"/>
                        <a:gd name="connsiteX3" fmla="*/ 224153 w 224152"/>
                        <a:gd name="connsiteY3" fmla="*/ 0 h 287306"/>
                        <a:gd name="connsiteX4" fmla="*/ 224153 w 224152"/>
                        <a:gd name="connsiteY4" fmla="*/ 287307 h 287306"/>
                        <a:gd name="connsiteX5" fmla="*/ 6227 w 224152"/>
                        <a:gd name="connsiteY5" fmla="*/ 281970 h 287306"/>
                        <a:gd name="connsiteX6" fmla="*/ 218816 w 224152"/>
                        <a:gd name="connsiteY6" fmla="*/ 281970 h 287306"/>
                        <a:gd name="connsiteX7" fmla="*/ 218816 w 224152"/>
                        <a:gd name="connsiteY7" fmla="*/ 6227 h 287306"/>
                        <a:gd name="connsiteX8" fmla="*/ 6227 w 224152"/>
                        <a:gd name="connsiteY8" fmla="*/ 6227 h 287306"/>
                        <a:gd name="connsiteX9" fmla="*/ 6227 w 224152"/>
                        <a:gd name="connsiteY9" fmla="*/ 281970 h 28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152" h="287306">
                          <a:moveTo>
                            <a:pt x="224153" y="287307"/>
                          </a:moveTo>
                          <a:lnTo>
                            <a:pt x="0" y="287307"/>
                          </a:lnTo>
                          <a:lnTo>
                            <a:pt x="0" y="0"/>
                          </a:lnTo>
                          <a:lnTo>
                            <a:pt x="224153" y="0"/>
                          </a:lnTo>
                          <a:lnTo>
                            <a:pt x="224153" y="287307"/>
                          </a:lnTo>
                          <a:close/>
                          <a:moveTo>
                            <a:pt x="6227" y="281970"/>
                          </a:moveTo>
                          <a:lnTo>
                            <a:pt x="218816" y="281970"/>
                          </a:lnTo>
                          <a:lnTo>
                            <a:pt x="218816" y="6227"/>
                          </a:lnTo>
                          <a:lnTo>
                            <a:pt x="6227" y="6227"/>
                          </a:lnTo>
                          <a:lnTo>
                            <a:pt x="6227" y="2819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15" name="Graphic 698">
                    <a:extLst>
                      <a:ext uri="{FF2B5EF4-FFF2-40B4-BE49-F238E27FC236}">
                        <a16:creationId xmlns:a16="http://schemas.microsoft.com/office/drawing/2014/main" id="{7124525C-7E06-4B58-12D9-ED13C5320CF1}"/>
                      </a:ext>
                    </a:extLst>
                  </p:cNvPr>
                  <p:cNvGrpSpPr/>
                  <p:nvPr/>
                </p:nvGrpSpPr>
                <p:grpSpPr>
                  <a:xfrm>
                    <a:off x="4026146" y="5253352"/>
                    <a:ext cx="295312" cy="287307"/>
                    <a:chOff x="4026146" y="5253352"/>
                    <a:chExt cx="295312" cy="287307"/>
                  </a:xfrm>
                </p:grpSpPr>
                <p:sp>
                  <p:nvSpPr>
                    <p:cNvPr id="919" name="Freeform: Shape 918">
                      <a:extLst>
                        <a:ext uri="{FF2B5EF4-FFF2-40B4-BE49-F238E27FC236}">
                          <a16:creationId xmlns:a16="http://schemas.microsoft.com/office/drawing/2014/main" id="{21FCD881-46B6-1A66-B864-46ACE78E3276}"/>
                        </a:ext>
                      </a:extLst>
                    </p:cNvPr>
                    <p:cNvSpPr/>
                    <p:nvPr/>
                  </p:nvSpPr>
                  <p:spPr>
                    <a:xfrm>
                      <a:off x="4029704" y="5256021"/>
                      <a:ext cx="289085" cy="281080"/>
                    </a:xfrm>
                    <a:custGeom>
                      <a:avLst/>
                      <a:gdLst>
                        <a:gd name="connsiteX0" fmla="*/ 0 w 289085"/>
                        <a:gd name="connsiteY0" fmla="*/ 0 h 281080"/>
                        <a:gd name="connsiteX1" fmla="*/ 289086 w 289085"/>
                        <a:gd name="connsiteY1" fmla="*/ 0 h 281080"/>
                        <a:gd name="connsiteX2" fmla="*/ 289086 w 289085"/>
                        <a:gd name="connsiteY2" fmla="*/ 281080 h 281080"/>
                        <a:gd name="connsiteX3" fmla="*/ 0 w 289085"/>
                        <a:gd name="connsiteY3" fmla="*/ 281080 h 281080"/>
                      </a:gdLst>
                      <a:ahLst/>
                      <a:cxnLst>
                        <a:cxn ang="0">
                          <a:pos x="connsiteX0" y="connsiteY0"/>
                        </a:cxn>
                        <a:cxn ang="0">
                          <a:pos x="connsiteX1" y="connsiteY1"/>
                        </a:cxn>
                        <a:cxn ang="0">
                          <a:pos x="connsiteX2" y="connsiteY2"/>
                        </a:cxn>
                        <a:cxn ang="0">
                          <a:pos x="connsiteX3" y="connsiteY3"/>
                        </a:cxn>
                      </a:cxnLst>
                      <a:rect l="l" t="t" r="r" b="b"/>
                      <a:pathLst>
                        <a:path w="289085" h="281080">
                          <a:moveTo>
                            <a:pt x="0" y="0"/>
                          </a:moveTo>
                          <a:lnTo>
                            <a:pt x="289086" y="0"/>
                          </a:lnTo>
                          <a:lnTo>
                            <a:pt x="289086" y="281080"/>
                          </a:lnTo>
                          <a:lnTo>
                            <a:pt x="0" y="28108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20" name="Freeform: Shape 919">
                      <a:extLst>
                        <a:ext uri="{FF2B5EF4-FFF2-40B4-BE49-F238E27FC236}">
                          <a16:creationId xmlns:a16="http://schemas.microsoft.com/office/drawing/2014/main" id="{D5A3E424-39A7-E76F-5563-5ECE6F88AE21}"/>
                        </a:ext>
                      </a:extLst>
                    </p:cNvPr>
                    <p:cNvSpPr/>
                    <p:nvPr/>
                  </p:nvSpPr>
                  <p:spPr>
                    <a:xfrm>
                      <a:off x="4026146" y="5253352"/>
                      <a:ext cx="295312" cy="287307"/>
                    </a:xfrm>
                    <a:custGeom>
                      <a:avLst/>
                      <a:gdLst>
                        <a:gd name="connsiteX0" fmla="*/ 295312 w 295312"/>
                        <a:gd name="connsiteY0" fmla="*/ 287307 h 287307"/>
                        <a:gd name="connsiteX1" fmla="*/ 0 w 295312"/>
                        <a:gd name="connsiteY1" fmla="*/ 287307 h 287307"/>
                        <a:gd name="connsiteX2" fmla="*/ 0 w 295312"/>
                        <a:gd name="connsiteY2" fmla="*/ 0 h 287307"/>
                        <a:gd name="connsiteX3" fmla="*/ 295312 w 295312"/>
                        <a:gd name="connsiteY3" fmla="*/ 0 h 287307"/>
                        <a:gd name="connsiteX4" fmla="*/ 295312 w 295312"/>
                        <a:gd name="connsiteY4" fmla="*/ 287307 h 287307"/>
                        <a:gd name="connsiteX5" fmla="*/ 6227 w 295312"/>
                        <a:gd name="connsiteY5" fmla="*/ 281080 h 287307"/>
                        <a:gd name="connsiteX6" fmla="*/ 289975 w 295312"/>
                        <a:gd name="connsiteY6" fmla="*/ 281080 h 287307"/>
                        <a:gd name="connsiteX7" fmla="*/ 289975 w 295312"/>
                        <a:gd name="connsiteY7" fmla="*/ 5337 h 287307"/>
                        <a:gd name="connsiteX8" fmla="*/ 6227 w 295312"/>
                        <a:gd name="connsiteY8" fmla="*/ 5337 h 287307"/>
                        <a:gd name="connsiteX9" fmla="*/ 6227 w 295312"/>
                        <a:gd name="connsiteY9" fmla="*/ 281080 h 28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312" h="287307">
                          <a:moveTo>
                            <a:pt x="295312" y="287307"/>
                          </a:moveTo>
                          <a:lnTo>
                            <a:pt x="0" y="287307"/>
                          </a:lnTo>
                          <a:lnTo>
                            <a:pt x="0" y="0"/>
                          </a:lnTo>
                          <a:lnTo>
                            <a:pt x="295312" y="0"/>
                          </a:lnTo>
                          <a:lnTo>
                            <a:pt x="295312" y="287307"/>
                          </a:lnTo>
                          <a:close/>
                          <a:moveTo>
                            <a:pt x="6227" y="281080"/>
                          </a:moveTo>
                          <a:lnTo>
                            <a:pt x="289975" y="281080"/>
                          </a:lnTo>
                          <a:lnTo>
                            <a:pt x="289975" y="5337"/>
                          </a:lnTo>
                          <a:lnTo>
                            <a:pt x="6227" y="5337"/>
                          </a:lnTo>
                          <a:lnTo>
                            <a:pt x="6227" y="28108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916" name="Graphic 698">
                    <a:extLst>
                      <a:ext uri="{FF2B5EF4-FFF2-40B4-BE49-F238E27FC236}">
                        <a16:creationId xmlns:a16="http://schemas.microsoft.com/office/drawing/2014/main" id="{E2E77312-1975-9E39-0E86-3F2FD29A5087}"/>
                      </a:ext>
                    </a:extLst>
                  </p:cNvPr>
                  <p:cNvGrpSpPr/>
                  <p:nvPr/>
                </p:nvGrpSpPr>
                <p:grpSpPr>
                  <a:xfrm>
                    <a:off x="3732613" y="6386568"/>
                    <a:ext cx="882378" cy="103181"/>
                    <a:chOff x="3732613" y="6386568"/>
                    <a:chExt cx="882378" cy="103181"/>
                  </a:xfrm>
                </p:grpSpPr>
                <p:sp>
                  <p:nvSpPr>
                    <p:cNvPr id="917" name="Freeform: Shape 916">
                      <a:extLst>
                        <a:ext uri="{FF2B5EF4-FFF2-40B4-BE49-F238E27FC236}">
                          <a16:creationId xmlns:a16="http://schemas.microsoft.com/office/drawing/2014/main" id="{707D56C1-A32B-5F26-BF52-FAF3713DA9D4}"/>
                        </a:ext>
                      </a:extLst>
                    </p:cNvPr>
                    <p:cNvSpPr/>
                    <p:nvPr/>
                  </p:nvSpPr>
                  <p:spPr>
                    <a:xfrm>
                      <a:off x="3735282" y="6389236"/>
                      <a:ext cx="877041" cy="97844"/>
                    </a:xfrm>
                    <a:custGeom>
                      <a:avLst/>
                      <a:gdLst>
                        <a:gd name="connsiteX0" fmla="*/ 0 w 877041"/>
                        <a:gd name="connsiteY0" fmla="*/ 97844 h 97844"/>
                        <a:gd name="connsiteX1" fmla="*/ 877041 w 877041"/>
                        <a:gd name="connsiteY1" fmla="*/ 97844 h 97844"/>
                        <a:gd name="connsiteX2" fmla="*/ 877041 w 877041"/>
                        <a:gd name="connsiteY2" fmla="*/ 97844 h 97844"/>
                        <a:gd name="connsiteX3" fmla="*/ 779197 w 877041"/>
                        <a:gd name="connsiteY3" fmla="*/ 0 h 97844"/>
                        <a:gd name="connsiteX4" fmla="*/ 97844 w 877041"/>
                        <a:gd name="connsiteY4" fmla="*/ 0 h 97844"/>
                        <a:gd name="connsiteX5" fmla="*/ 0 w 877041"/>
                        <a:gd name="connsiteY5" fmla="*/ 97844 h 97844"/>
                        <a:gd name="connsiteX6" fmla="*/ 0 w 877041"/>
                        <a:gd name="connsiteY6" fmla="*/ 97844 h 9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041" h="97844">
                          <a:moveTo>
                            <a:pt x="0" y="97844"/>
                          </a:moveTo>
                          <a:lnTo>
                            <a:pt x="877041" y="97844"/>
                          </a:lnTo>
                          <a:lnTo>
                            <a:pt x="877041" y="97844"/>
                          </a:lnTo>
                          <a:cubicBezTo>
                            <a:pt x="877041" y="43585"/>
                            <a:pt x="833456" y="0"/>
                            <a:pt x="779197" y="0"/>
                          </a:cubicBezTo>
                          <a:lnTo>
                            <a:pt x="97844" y="0"/>
                          </a:lnTo>
                          <a:cubicBezTo>
                            <a:pt x="44475" y="0"/>
                            <a:pt x="0" y="43585"/>
                            <a:pt x="0" y="97844"/>
                          </a:cubicBezTo>
                          <a:lnTo>
                            <a:pt x="0" y="9784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18" name="Freeform: Shape 917">
                      <a:extLst>
                        <a:ext uri="{FF2B5EF4-FFF2-40B4-BE49-F238E27FC236}">
                          <a16:creationId xmlns:a16="http://schemas.microsoft.com/office/drawing/2014/main" id="{7C45E7C3-62DC-ACC9-7479-F14EBB355DCD}"/>
                        </a:ext>
                      </a:extLst>
                    </p:cNvPr>
                    <p:cNvSpPr/>
                    <p:nvPr/>
                  </p:nvSpPr>
                  <p:spPr>
                    <a:xfrm>
                      <a:off x="3732613" y="6386568"/>
                      <a:ext cx="882378" cy="103181"/>
                    </a:xfrm>
                    <a:custGeom>
                      <a:avLst/>
                      <a:gdLst>
                        <a:gd name="connsiteX0" fmla="*/ 882378 w 882378"/>
                        <a:gd name="connsiteY0" fmla="*/ 103181 h 103181"/>
                        <a:gd name="connsiteX1" fmla="*/ 0 w 882378"/>
                        <a:gd name="connsiteY1" fmla="*/ 103181 h 103181"/>
                        <a:gd name="connsiteX2" fmla="*/ 0 w 882378"/>
                        <a:gd name="connsiteY2" fmla="*/ 100513 h 103181"/>
                        <a:gd name="connsiteX3" fmla="*/ 100513 w 882378"/>
                        <a:gd name="connsiteY3" fmla="*/ 0 h 103181"/>
                        <a:gd name="connsiteX4" fmla="*/ 781866 w 882378"/>
                        <a:gd name="connsiteY4" fmla="*/ 0 h 103181"/>
                        <a:gd name="connsiteX5" fmla="*/ 882378 w 882378"/>
                        <a:gd name="connsiteY5" fmla="*/ 100513 h 103181"/>
                        <a:gd name="connsiteX6" fmla="*/ 882378 w 882378"/>
                        <a:gd name="connsiteY6" fmla="*/ 103181 h 103181"/>
                        <a:gd name="connsiteX7" fmla="*/ 6227 w 882378"/>
                        <a:gd name="connsiteY7" fmla="*/ 97844 h 103181"/>
                        <a:gd name="connsiteX8" fmla="*/ 877041 w 882378"/>
                        <a:gd name="connsiteY8" fmla="*/ 97844 h 103181"/>
                        <a:gd name="connsiteX9" fmla="*/ 781866 w 882378"/>
                        <a:gd name="connsiteY9" fmla="*/ 5337 h 103181"/>
                        <a:gd name="connsiteX10" fmla="*/ 100513 w 882378"/>
                        <a:gd name="connsiteY10" fmla="*/ 5337 h 103181"/>
                        <a:gd name="connsiteX11" fmla="*/ 6227 w 882378"/>
                        <a:gd name="connsiteY11" fmla="*/ 97844 h 1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378" h="103181">
                          <a:moveTo>
                            <a:pt x="882378" y="103181"/>
                          </a:moveTo>
                          <a:lnTo>
                            <a:pt x="0" y="103181"/>
                          </a:lnTo>
                          <a:lnTo>
                            <a:pt x="0" y="100513"/>
                          </a:lnTo>
                          <a:cubicBezTo>
                            <a:pt x="0" y="45364"/>
                            <a:pt x="45364" y="0"/>
                            <a:pt x="100513" y="0"/>
                          </a:cubicBezTo>
                          <a:lnTo>
                            <a:pt x="781866" y="0"/>
                          </a:lnTo>
                          <a:cubicBezTo>
                            <a:pt x="837014" y="0"/>
                            <a:pt x="882378" y="45364"/>
                            <a:pt x="882378" y="100513"/>
                          </a:cubicBezTo>
                          <a:lnTo>
                            <a:pt x="882378" y="103181"/>
                          </a:lnTo>
                          <a:close/>
                          <a:moveTo>
                            <a:pt x="6227" y="97844"/>
                          </a:moveTo>
                          <a:lnTo>
                            <a:pt x="877041" y="97844"/>
                          </a:lnTo>
                          <a:cubicBezTo>
                            <a:pt x="875262" y="47143"/>
                            <a:pt x="833456" y="5337"/>
                            <a:pt x="781866" y="5337"/>
                          </a:cubicBezTo>
                          <a:lnTo>
                            <a:pt x="100513" y="5337"/>
                          </a:lnTo>
                          <a:cubicBezTo>
                            <a:pt x="49812" y="5337"/>
                            <a:pt x="7116" y="46254"/>
                            <a:pt x="6227" y="9784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899" name="Graphic 698">
                  <a:extLst>
                    <a:ext uri="{FF2B5EF4-FFF2-40B4-BE49-F238E27FC236}">
                      <a16:creationId xmlns:a16="http://schemas.microsoft.com/office/drawing/2014/main" id="{DE456280-F7CC-13E6-2FB9-07FF56980FB2}"/>
                    </a:ext>
                  </a:extLst>
                </p:cNvPr>
                <p:cNvGrpSpPr/>
                <p:nvPr/>
              </p:nvGrpSpPr>
              <p:grpSpPr>
                <a:xfrm>
                  <a:off x="3353689" y="3952912"/>
                  <a:ext cx="1115425" cy="1308445"/>
                  <a:chOff x="3353689" y="3952912"/>
                  <a:chExt cx="1115425" cy="1308445"/>
                </a:xfrm>
              </p:grpSpPr>
              <p:sp>
                <p:nvSpPr>
                  <p:cNvPr id="908" name="Freeform: Shape 907">
                    <a:extLst>
                      <a:ext uri="{FF2B5EF4-FFF2-40B4-BE49-F238E27FC236}">
                        <a16:creationId xmlns:a16="http://schemas.microsoft.com/office/drawing/2014/main" id="{EB9A4454-38A7-11AB-C998-C77AAC04BFC9}"/>
                      </a:ext>
                    </a:extLst>
                  </p:cNvPr>
                  <p:cNvSpPr/>
                  <p:nvPr/>
                </p:nvSpPr>
                <p:spPr>
                  <a:xfrm>
                    <a:off x="3360805" y="3959138"/>
                    <a:ext cx="1102083" cy="1297771"/>
                  </a:xfrm>
                  <a:custGeom>
                    <a:avLst/>
                    <a:gdLst>
                      <a:gd name="connsiteX0" fmla="*/ 909063 w 1102083"/>
                      <a:gd name="connsiteY0" fmla="*/ 113855 h 1297771"/>
                      <a:gd name="connsiteX1" fmla="*/ 773860 w 1102083"/>
                      <a:gd name="connsiteY1" fmla="*/ 0 h 1297771"/>
                      <a:gd name="connsiteX2" fmla="*/ 0 w 1102083"/>
                      <a:gd name="connsiteY2" fmla="*/ 0 h 1297771"/>
                      <a:gd name="connsiteX3" fmla="*/ 10674 w 1102083"/>
                      <a:gd name="connsiteY3" fmla="*/ 64043 h 1297771"/>
                      <a:gd name="connsiteX4" fmla="*/ 211700 w 1102083"/>
                      <a:gd name="connsiteY4" fmla="*/ 1297772 h 1297771"/>
                      <a:gd name="connsiteX5" fmla="*/ 1052272 w 1102083"/>
                      <a:gd name="connsiteY5" fmla="*/ 1297772 h 1297771"/>
                      <a:gd name="connsiteX6" fmla="*/ 1102083 w 1102083"/>
                      <a:gd name="connsiteY6" fmla="*/ 1297772 h 1297771"/>
                      <a:gd name="connsiteX7" fmla="*/ 909063 w 1102083"/>
                      <a:gd name="connsiteY7" fmla="*/ 113855 h 1297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2083" h="1297771">
                        <a:moveTo>
                          <a:pt x="909063" y="113855"/>
                        </a:moveTo>
                        <a:cubicBezTo>
                          <a:pt x="898389" y="48033"/>
                          <a:pt x="840572" y="0"/>
                          <a:pt x="773860" y="0"/>
                        </a:cubicBezTo>
                        <a:lnTo>
                          <a:pt x="0" y="0"/>
                        </a:lnTo>
                        <a:lnTo>
                          <a:pt x="10674" y="64043"/>
                        </a:lnTo>
                        <a:lnTo>
                          <a:pt x="211700" y="1297772"/>
                        </a:lnTo>
                        <a:lnTo>
                          <a:pt x="1052272" y="1297772"/>
                        </a:lnTo>
                        <a:lnTo>
                          <a:pt x="1102083" y="1297772"/>
                        </a:lnTo>
                        <a:lnTo>
                          <a:pt x="909063" y="113855"/>
                        </a:ln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09" name="Freeform: Shape 908">
                    <a:extLst>
                      <a:ext uri="{FF2B5EF4-FFF2-40B4-BE49-F238E27FC236}">
                        <a16:creationId xmlns:a16="http://schemas.microsoft.com/office/drawing/2014/main" id="{D870DE00-E275-B40B-BB3A-94333409C0D6}"/>
                      </a:ext>
                    </a:extLst>
                  </p:cNvPr>
                  <p:cNvSpPr/>
                  <p:nvPr/>
                </p:nvSpPr>
                <p:spPr>
                  <a:xfrm>
                    <a:off x="3353689" y="3952912"/>
                    <a:ext cx="1115425" cy="1308445"/>
                  </a:xfrm>
                  <a:custGeom>
                    <a:avLst/>
                    <a:gdLst>
                      <a:gd name="connsiteX0" fmla="*/ 1115426 w 1115425"/>
                      <a:gd name="connsiteY0" fmla="*/ 1308446 h 1308445"/>
                      <a:gd name="connsiteX1" fmla="*/ 214368 w 1115425"/>
                      <a:gd name="connsiteY1" fmla="*/ 1308446 h 1308445"/>
                      <a:gd name="connsiteX2" fmla="*/ 0 w 1115425"/>
                      <a:gd name="connsiteY2" fmla="*/ 0 h 1308445"/>
                      <a:gd name="connsiteX3" fmla="*/ 780976 w 1115425"/>
                      <a:gd name="connsiteY3" fmla="*/ 0 h 1308445"/>
                      <a:gd name="connsiteX4" fmla="*/ 921516 w 1115425"/>
                      <a:gd name="connsiteY4" fmla="*/ 118303 h 1308445"/>
                      <a:gd name="connsiteX5" fmla="*/ 921516 w 1115425"/>
                      <a:gd name="connsiteY5" fmla="*/ 118303 h 1308445"/>
                      <a:gd name="connsiteX6" fmla="*/ 1115426 w 1115425"/>
                      <a:gd name="connsiteY6" fmla="*/ 1308446 h 1308445"/>
                      <a:gd name="connsiteX7" fmla="*/ 223263 w 1115425"/>
                      <a:gd name="connsiteY7" fmla="*/ 1297772 h 1308445"/>
                      <a:gd name="connsiteX8" fmla="*/ 1102973 w 1115425"/>
                      <a:gd name="connsiteY8" fmla="*/ 1297772 h 1308445"/>
                      <a:gd name="connsiteX9" fmla="*/ 910842 w 1115425"/>
                      <a:gd name="connsiteY9" fmla="*/ 120971 h 1308445"/>
                      <a:gd name="connsiteX10" fmla="*/ 780976 w 1115425"/>
                      <a:gd name="connsiteY10" fmla="*/ 11564 h 1308445"/>
                      <a:gd name="connsiteX11" fmla="*/ 12453 w 1115425"/>
                      <a:gd name="connsiteY11" fmla="*/ 11564 h 1308445"/>
                      <a:gd name="connsiteX12" fmla="*/ 22237 w 1115425"/>
                      <a:gd name="connsiteY12" fmla="*/ 69381 h 1308445"/>
                      <a:gd name="connsiteX13" fmla="*/ 223263 w 1115425"/>
                      <a:gd name="connsiteY13" fmla="*/ 1297772 h 130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5425" h="1308445">
                        <a:moveTo>
                          <a:pt x="1115426" y="1308446"/>
                        </a:moveTo>
                        <a:lnTo>
                          <a:pt x="214368" y="1308446"/>
                        </a:lnTo>
                        <a:lnTo>
                          <a:pt x="0" y="0"/>
                        </a:lnTo>
                        <a:lnTo>
                          <a:pt x="780976" y="0"/>
                        </a:lnTo>
                        <a:cubicBezTo>
                          <a:pt x="850356" y="0"/>
                          <a:pt x="909952" y="49812"/>
                          <a:pt x="921516" y="118303"/>
                        </a:cubicBezTo>
                        <a:lnTo>
                          <a:pt x="921516" y="118303"/>
                        </a:lnTo>
                        <a:lnTo>
                          <a:pt x="1115426" y="1308446"/>
                        </a:lnTo>
                        <a:close/>
                        <a:moveTo>
                          <a:pt x="223263" y="1297772"/>
                        </a:moveTo>
                        <a:lnTo>
                          <a:pt x="1102973" y="1297772"/>
                        </a:lnTo>
                        <a:lnTo>
                          <a:pt x="910842" y="120971"/>
                        </a:lnTo>
                        <a:cubicBezTo>
                          <a:pt x="900168" y="56928"/>
                          <a:pt x="845019" y="11564"/>
                          <a:pt x="780976" y="11564"/>
                        </a:cubicBezTo>
                        <a:lnTo>
                          <a:pt x="12453" y="11564"/>
                        </a:lnTo>
                        <a:lnTo>
                          <a:pt x="22237" y="69381"/>
                        </a:lnTo>
                        <a:lnTo>
                          <a:pt x="223263" y="129777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900" name="Freeform: Shape 899">
                  <a:extLst>
                    <a:ext uri="{FF2B5EF4-FFF2-40B4-BE49-F238E27FC236}">
                      <a16:creationId xmlns:a16="http://schemas.microsoft.com/office/drawing/2014/main" id="{8F0B07AE-AA97-4705-E72B-2D6DA3CEFBB5}"/>
                    </a:ext>
                  </a:extLst>
                </p:cNvPr>
                <p:cNvSpPr/>
                <p:nvPr/>
              </p:nvSpPr>
              <p:spPr>
                <a:xfrm>
                  <a:off x="3283932" y="3958249"/>
                  <a:ext cx="365068" cy="1322677"/>
                </a:xfrm>
                <a:custGeom>
                  <a:avLst/>
                  <a:gdLst>
                    <a:gd name="connsiteX0" fmla="*/ 201401 w 365068"/>
                    <a:gd name="connsiteY0" fmla="*/ 1322678 h 1322677"/>
                    <a:gd name="connsiteX1" fmla="*/ 365068 w 365068"/>
                    <a:gd name="connsiteY1" fmla="*/ 1297772 h 1322677"/>
                    <a:gd name="connsiteX2" fmla="*/ 164932 w 365068"/>
                    <a:gd name="connsiteY2" fmla="*/ 69380 h 1322677"/>
                    <a:gd name="connsiteX3" fmla="*/ 83099 w 365068"/>
                    <a:gd name="connsiteY3" fmla="*/ 0 h 1322677"/>
                    <a:gd name="connsiteX4" fmla="*/ 83099 w 365068"/>
                    <a:gd name="connsiteY4" fmla="*/ 0 h 1322677"/>
                    <a:gd name="connsiteX5" fmla="*/ 1265 w 365068"/>
                    <a:gd name="connsiteY5" fmla="*/ 96955 h 1322677"/>
                    <a:gd name="connsiteX6" fmla="*/ 201401 w 365068"/>
                    <a:gd name="connsiteY6" fmla="*/ 1322678 h 132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068" h="1322677">
                      <a:moveTo>
                        <a:pt x="201401" y="1322678"/>
                      </a:moveTo>
                      <a:lnTo>
                        <a:pt x="365068" y="1297772"/>
                      </a:lnTo>
                      <a:lnTo>
                        <a:pt x="164932" y="69380"/>
                      </a:lnTo>
                      <a:cubicBezTo>
                        <a:pt x="157816" y="29353"/>
                        <a:pt x="124015" y="0"/>
                        <a:pt x="83099" y="0"/>
                      </a:cubicBezTo>
                      <a:lnTo>
                        <a:pt x="83099" y="0"/>
                      </a:lnTo>
                      <a:cubicBezTo>
                        <a:pt x="31508" y="0"/>
                        <a:pt x="-7630" y="46254"/>
                        <a:pt x="1265" y="96955"/>
                      </a:cubicBezTo>
                      <a:lnTo>
                        <a:pt x="201401" y="1322678"/>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901" name="Graphic 698">
                  <a:extLst>
                    <a:ext uri="{FF2B5EF4-FFF2-40B4-BE49-F238E27FC236}">
                      <a16:creationId xmlns:a16="http://schemas.microsoft.com/office/drawing/2014/main" id="{E01ED86B-1B23-0263-918A-1F05588B21C4}"/>
                    </a:ext>
                  </a:extLst>
                </p:cNvPr>
                <p:cNvGrpSpPr/>
                <p:nvPr/>
              </p:nvGrpSpPr>
              <p:grpSpPr>
                <a:xfrm>
                  <a:off x="3948760" y="5216883"/>
                  <a:ext cx="1198148" cy="160108"/>
                  <a:chOff x="3948760" y="5216883"/>
                  <a:chExt cx="1198148" cy="160108"/>
                </a:xfrm>
              </p:grpSpPr>
              <p:sp>
                <p:nvSpPr>
                  <p:cNvPr id="906" name="Freeform: Shape 905">
                    <a:extLst>
                      <a:ext uri="{FF2B5EF4-FFF2-40B4-BE49-F238E27FC236}">
                        <a16:creationId xmlns:a16="http://schemas.microsoft.com/office/drawing/2014/main" id="{8D103066-E233-8A8D-47CC-8BB9289C295D}"/>
                      </a:ext>
                    </a:extLst>
                  </p:cNvPr>
                  <p:cNvSpPr/>
                  <p:nvPr/>
                </p:nvSpPr>
                <p:spPr>
                  <a:xfrm>
                    <a:off x="3954097" y="5222220"/>
                    <a:ext cx="1187474" cy="149435"/>
                  </a:xfrm>
                  <a:custGeom>
                    <a:avLst/>
                    <a:gdLst>
                      <a:gd name="connsiteX0" fmla="*/ 1112757 w 1187474"/>
                      <a:gd name="connsiteY0" fmla="*/ 149435 h 149435"/>
                      <a:gd name="connsiteX1" fmla="*/ 74717 w 1187474"/>
                      <a:gd name="connsiteY1" fmla="*/ 149435 h 149435"/>
                      <a:gd name="connsiteX2" fmla="*/ 0 w 1187474"/>
                      <a:gd name="connsiteY2" fmla="*/ 74718 h 149435"/>
                      <a:gd name="connsiteX3" fmla="*/ 0 w 1187474"/>
                      <a:gd name="connsiteY3" fmla="*/ 74718 h 149435"/>
                      <a:gd name="connsiteX4" fmla="*/ 74717 w 1187474"/>
                      <a:gd name="connsiteY4" fmla="*/ 0 h 149435"/>
                      <a:gd name="connsiteX5" fmla="*/ 1112757 w 1187474"/>
                      <a:gd name="connsiteY5" fmla="*/ 0 h 149435"/>
                      <a:gd name="connsiteX6" fmla="*/ 1187475 w 1187474"/>
                      <a:gd name="connsiteY6" fmla="*/ 74718 h 149435"/>
                      <a:gd name="connsiteX7" fmla="*/ 1187475 w 1187474"/>
                      <a:gd name="connsiteY7" fmla="*/ 74718 h 149435"/>
                      <a:gd name="connsiteX8" fmla="*/ 1112757 w 1187474"/>
                      <a:gd name="connsiteY8" fmla="*/ 149435 h 149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7474" h="149435">
                        <a:moveTo>
                          <a:pt x="1112757" y="149435"/>
                        </a:moveTo>
                        <a:lnTo>
                          <a:pt x="74717" y="149435"/>
                        </a:lnTo>
                        <a:cubicBezTo>
                          <a:pt x="33801" y="149435"/>
                          <a:pt x="0" y="115634"/>
                          <a:pt x="0" y="74718"/>
                        </a:cubicBezTo>
                        <a:lnTo>
                          <a:pt x="0" y="74718"/>
                        </a:lnTo>
                        <a:cubicBezTo>
                          <a:pt x="0" y="33801"/>
                          <a:pt x="33801" y="0"/>
                          <a:pt x="74717" y="0"/>
                        </a:cubicBezTo>
                        <a:lnTo>
                          <a:pt x="1112757" y="0"/>
                        </a:lnTo>
                        <a:cubicBezTo>
                          <a:pt x="1153674" y="0"/>
                          <a:pt x="1187475" y="33801"/>
                          <a:pt x="1187475" y="74718"/>
                        </a:cubicBezTo>
                        <a:lnTo>
                          <a:pt x="1187475" y="74718"/>
                        </a:lnTo>
                        <a:cubicBezTo>
                          <a:pt x="1187475" y="115634"/>
                          <a:pt x="1153674" y="149435"/>
                          <a:pt x="1112757" y="149435"/>
                        </a:cubicBezTo>
                        <a:close/>
                      </a:path>
                    </a:pathLst>
                  </a:custGeom>
                  <a:solidFill>
                    <a:srgbClr val="A56E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07" name="Freeform: Shape 906">
                    <a:extLst>
                      <a:ext uri="{FF2B5EF4-FFF2-40B4-BE49-F238E27FC236}">
                        <a16:creationId xmlns:a16="http://schemas.microsoft.com/office/drawing/2014/main" id="{C43359A8-144A-959C-A2AB-F6548F4D3598}"/>
                      </a:ext>
                    </a:extLst>
                  </p:cNvPr>
                  <p:cNvSpPr/>
                  <p:nvPr/>
                </p:nvSpPr>
                <p:spPr>
                  <a:xfrm>
                    <a:off x="3948760" y="5216883"/>
                    <a:ext cx="1198148" cy="160108"/>
                  </a:xfrm>
                  <a:custGeom>
                    <a:avLst/>
                    <a:gdLst>
                      <a:gd name="connsiteX0" fmla="*/ 1118094 w 1198148"/>
                      <a:gd name="connsiteY0" fmla="*/ 160109 h 160108"/>
                      <a:gd name="connsiteX1" fmla="*/ 80054 w 1198148"/>
                      <a:gd name="connsiteY1" fmla="*/ 160109 h 160108"/>
                      <a:gd name="connsiteX2" fmla="*/ 0 w 1198148"/>
                      <a:gd name="connsiteY2" fmla="*/ 80054 h 160108"/>
                      <a:gd name="connsiteX3" fmla="*/ 80054 w 1198148"/>
                      <a:gd name="connsiteY3" fmla="*/ 0 h 160108"/>
                      <a:gd name="connsiteX4" fmla="*/ 1118094 w 1198148"/>
                      <a:gd name="connsiteY4" fmla="*/ 0 h 160108"/>
                      <a:gd name="connsiteX5" fmla="*/ 1198148 w 1198148"/>
                      <a:gd name="connsiteY5" fmla="*/ 80054 h 160108"/>
                      <a:gd name="connsiteX6" fmla="*/ 1118094 w 1198148"/>
                      <a:gd name="connsiteY6" fmla="*/ 160109 h 160108"/>
                      <a:gd name="connsiteX7" fmla="*/ 80054 w 1198148"/>
                      <a:gd name="connsiteY7" fmla="*/ 9784 h 160108"/>
                      <a:gd name="connsiteX8" fmla="*/ 10674 w 1198148"/>
                      <a:gd name="connsiteY8" fmla="*/ 79165 h 160108"/>
                      <a:gd name="connsiteX9" fmla="*/ 80054 w 1198148"/>
                      <a:gd name="connsiteY9" fmla="*/ 148546 h 160108"/>
                      <a:gd name="connsiteX10" fmla="*/ 1118094 w 1198148"/>
                      <a:gd name="connsiteY10" fmla="*/ 148546 h 160108"/>
                      <a:gd name="connsiteX11" fmla="*/ 1187475 w 1198148"/>
                      <a:gd name="connsiteY11" fmla="*/ 79165 h 160108"/>
                      <a:gd name="connsiteX12" fmla="*/ 1118094 w 1198148"/>
                      <a:gd name="connsiteY12" fmla="*/ 9784 h 160108"/>
                      <a:gd name="connsiteX13" fmla="*/ 80054 w 1198148"/>
                      <a:gd name="connsiteY13" fmla="*/ 9784 h 16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8148" h="160108">
                        <a:moveTo>
                          <a:pt x="1118094" y="160109"/>
                        </a:moveTo>
                        <a:lnTo>
                          <a:pt x="80054" y="160109"/>
                        </a:lnTo>
                        <a:cubicBezTo>
                          <a:pt x="35580" y="160109"/>
                          <a:pt x="0" y="124529"/>
                          <a:pt x="0" y="80054"/>
                        </a:cubicBezTo>
                        <a:cubicBezTo>
                          <a:pt x="0" y="35580"/>
                          <a:pt x="35580" y="0"/>
                          <a:pt x="80054" y="0"/>
                        </a:cubicBezTo>
                        <a:lnTo>
                          <a:pt x="1118094" y="0"/>
                        </a:lnTo>
                        <a:cubicBezTo>
                          <a:pt x="1162569" y="0"/>
                          <a:pt x="1198148" y="35580"/>
                          <a:pt x="1198148" y="80054"/>
                        </a:cubicBezTo>
                        <a:cubicBezTo>
                          <a:pt x="1198148" y="123640"/>
                          <a:pt x="1162569" y="160109"/>
                          <a:pt x="1118094" y="160109"/>
                        </a:cubicBezTo>
                        <a:close/>
                        <a:moveTo>
                          <a:pt x="80054" y="9784"/>
                        </a:moveTo>
                        <a:cubicBezTo>
                          <a:pt x="41806" y="9784"/>
                          <a:pt x="10674" y="40917"/>
                          <a:pt x="10674" y="79165"/>
                        </a:cubicBezTo>
                        <a:cubicBezTo>
                          <a:pt x="10674" y="117413"/>
                          <a:pt x="41806" y="148546"/>
                          <a:pt x="80054" y="148546"/>
                        </a:cubicBezTo>
                        <a:lnTo>
                          <a:pt x="1118094" y="148546"/>
                        </a:lnTo>
                        <a:cubicBezTo>
                          <a:pt x="1156342" y="148546"/>
                          <a:pt x="1187475" y="117413"/>
                          <a:pt x="1187475" y="79165"/>
                        </a:cubicBezTo>
                        <a:cubicBezTo>
                          <a:pt x="1187475" y="40917"/>
                          <a:pt x="1156342" y="9784"/>
                          <a:pt x="1118094" y="9784"/>
                        </a:cubicBezTo>
                        <a:lnTo>
                          <a:pt x="80054" y="978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902" name="Freeform: Shape 901">
                  <a:extLst>
                    <a:ext uri="{FF2B5EF4-FFF2-40B4-BE49-F238E27FC236}">
                      <a16:creationId xmlns:a16="http://schemas.microsoft.com/office/drawing/2014/main" id="{F80D059F-BD23-62D6-7544-5F8C54F50540}"/>
                    </a:ext>
                  </a:extLst>
                </p:cNvPr>
                <p:cNvSpPr/>
                <p:nvPr/>
              </p:nvSpPr>
              <p:spPr>
                <a:xfrm>
                  <a:off x="3470212" y="5222220"/>
                  <a:ext cx="756959" cy="149435"/>
                </a:xfrm>
                <a:custGeom>
                  <a:avLst/>
                  <a:gdLst>
                    <a:gd name="connsiteX0" fmla="*/ 682242 w 756959"/>
                    <a:gd name="connsiteY0" fmla="*/ 149435 h 149435"/>
                    <a:gd name="connsiteX1" fmla="*/ 74718 w 756959"/>
                    <a:gd name="connsiteY1" fmla="*/ 149435 h 149435"/>
                    <a:gd name="connsiteX2" fmla="*/ 0 w 756959"/>
                    <a:gd name="connsiteY2" fmla="*/ 74718 h 149435"/>
                    <a:gd name="connsiteX3" fmla="*/ 0 w 756959"/>
                    <a:gd name="connsiteY3" fmla="*/ 74718 h 149435"/>
                    <a:gd name="connsiteX4" fmla="*/ 74718 w 756959"/>
                    <a:gd name="connsiteY4" fmla="*/ 0 h 149435"/>
                    <a:gd name="connsiteX5" fmla="*/ 682242 w 756959"/>
                    <a:gd name="connsiteY5" fmla="*/ 0 h 149435"/>
                    <a:gd name="connsiteX6" fmla="*/ 756960 w 756959"/>
                    <a:gd name="connsiteY6" fmla="*/ 74718 h 149435"/>
                    <a:gd name="connsiteX7" fmla="*/ 756960 w 756959"/>
                    <a:gd name="connsiteY7" fmla="*/ 74718 h 149435"/>
                    <a:gd name="connsiteX8" fmla="*/ 682242 w 756959"/>
                    <a:gd name="connsiteY8" fmla="*/ 149435 h 149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59" h="149435">
                      <a:moveTo>
                        <a:pt x="682242" y="149435"/>
                      </a:moveTo>
                      <a:lnTo>
                        <a:pt x="74718" y="149435"/>
                      </a:lnTo>
                      <a:cubicBezTo>
                        <a:pt x="33801" y="149435"/>
                        <a:pt x="0" y="115634"/>
                        <a:pt x="0" y="74718"/>
                      </a:cubicBezTo>
                      <a:lnTo>
                        <a:pt x="0" y="74718"/>
                      </a:lnTo>
                      <a:cubicBezTo>
                        <a:pt x="0" y="33801"/>
                        <a:pt x="33801" y="0"/>
                        <a:pt x="74718" y="0"/>
                      </a:cubicBezTo>
                      <a:lnTo>
                        <a:pt x="682242" y="0"/>
                      </a:lnTo>
                      <a:cubicBezTo>
                        <a:pt x="723159" y="0"/>
                        <a:pt x="756960" y="33801"/>
                        <a:pt x="756960" y="74718"/>
                      </a:cubicBezTo>
                      <a:lnTo>
                        <a:pt x="756960" y="74718"/>
                      </a:lnTo>
                      <a:cubicBezTo>
                        <a:pt x="756960" y="115634"/>
                        <a:pt x="724048" y="149435"/>
                        <a:pt x="682242" y="14943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03" name="Freeform: Shape 902">
                  <a:extLst>
                    <a:ext uri="{FF2B5EF4-FFF2-40B4-BE49-F238E27FC236}">
                      <a16:creationId xmlns:a16="http://schemas.microsoft.com/office/drawing/2014/main" id="{828254A5-2DA0-8A71-D604-BF817264B589}"/>
                    </a:ext>
                  </a:extLst>
                </p:cNvPr>
                <p:cNvSpPr/>
                <p:nvPr/>
              </p:nvSpPr>
              <p:spPr>
                <a:xfrm>
                  <a:off x="3550267" y="4176175"/>
                  <a:ext cx="610193" cy="40916"/>
                </a:xfrm>
                <a:custGeom>
                  <a:avLst/>
                  <a:gdLst>
                    <a:gd name="connsiteX0" fmla="*/ 20459 w 610193"/>
                    <a:gd name="connsiteY0" fmla="*/ 40917 h 40916"/>
                    <a:gd name="connsiteX1" fmla="*/ 589735 w 610193"/>
                    <a:gd name="connsiteY1" fmla="*/ 40917 h 40916"/>
                    <a:gd name="connsiteX2" fmla="*/ 610193 w 610193"/>
                    <a:gd name="connsiteY2" fmla="*/ 20458 h 40916"/>
                    <a:gd name="connsiteX3" fmla="*/ 610193 w 610193"/>
                    <a:gd name="connsiteY3" fmla="*/ 20458 h 40916"/>
                    <a:gd name="connsiteX4" fmla="*/ 589735 w 610193"/>
                    <a:gd name="connsiteY4" fmla="*/ 0 h 40916"/>
                    <a:gd name="connsiteX5" fmla="*/ 20459 w 610193"/>
                    <a:gd name="connsiteY5" fmla="*/ 0 h 40916"/>
                    <a:gd name="connsiteX6" fmla="*/ 0 w 610193"/>
                    <a:gd name="connsiteY6" fmla="*/ 20458 h 40916"/>
                    <a:gd name="connsiteX7" fmla="*/ 0 w 610193"/>
                    <a:gd name="connsiteY7" fmla="*/ 20458 h 40916"/>
                    <a:gd name="connsiteX8" fmla="*/ 20459 w 610193"/>
                    <a:gd name="connsiteY8" fmla="*/ 40917 h 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193" h="40916">
                      <a:moveTo>
                        <a:pt x="20459" y="40917"/>
                      </a:moveTo>
                      <a:lnTo>
                        <a:pt x="589735" y="40917"/>
                      </a:lnTo>
                      <a:cubicBezTo>
                        <a:pt x="601298" y="40917"/>
                        <a:pt x="610193" y="32022"/>
                        <a:pt x="610193" y="20458"/>
                      </a:cubicBezTo>
                      <a:lnTo>
                        <a:pt x="610193" y="20458"/>
                      </a:lnTo>
                      <a:cubicBezTo>
                        <a:pt x="610193" y="8895"/>
                        <a:pt x="601298" y="0"/>
                        <a:pt x="589735" y="0"/>
                      </a:cubicBezTo>
                      <a:lnTo>
                        <a:pt x="20459" y="0"/>
                      </a:lnTo>
                      <a:cubicBezTo>
                        <a:pt x="8895" y="0"/>
                        <a:pt x="0" y="8895"/>
                        <a:pt x="0" y="20458"/>
                      </a:cubicBezTo>
                      <a:lnTo>
                        <a:pt x="0" y="20458"/>
                      </a:lnTo>
                      <a:cubicBezTo>
                        <a:pt x="0" y="32022"/>
                        <a:pt x="8895" y="40917"/>
                        <a:pt x="20459" y="4091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04" name="Freeform: Shape 903">
                  <a:extLst>
                    <a:ext uri="{FF2B5EF4-FFF2-40B4-BE49-F238E27FC236}">
                      <a16:creationId xmlns:a16="http://schemas.microsoft.com/office/drawing/2014/main" id="{58C91829-2A53-62CA-3082-5BFF2FF4CC87}"/>
                    </a:ext>
                  </a:extLst>
                </p:cNvPr>
                <p:cNvSpPr/>
                <p:nvPr/>
              </p:nvSpPr>
              <p:spPr>
                <a:xfrm>
                  <a:off x="3607195" y="4441244"/>
                  <a:ext cx="610192" cy="40916"/>
                </a:xfrm>
                <a:custGeom>
                  <a:avLst/>
                  <a:gdLst>
                    <a:gd name="connsiteX0" fmla="*/ 20458 w 610192"/>
                    <a:gd name="connsiteY0" fmla="*/ 40917 h 40916"/>
                    <a:gd name="connsiteX1" fmla="*/ 589735 w 610192"/>
                    <a:gd name="connsiteY1" fmla="*/ 40917 h 40916"/>
                    <a:gd name="connsiteX2" fmla="*/ 610193 w 610192"/>
                    <a:gd name="connsiteY2" fmla="*/ 20459 h 40916"/>
                    <a:gd name="connsiteX3" fmla="*/ 610193 w 610192"/>
                    <a:gd name="connsiteY3" fmla="*/ 20459 h 40916"/>
                    <a:gd name="connsiteX4" fmla="*/ 589735 w 610192"/>
                    <a:gd name="connsiteY4" fmla="*/ 0 h 40916"/>
                    <a:gd name="connsiteX5" fmla="*/ 20458 w 610192"/>
                    <a:gd name="connsiteY5" fmla="*/ 0 h 40916"/>
                    <a:gd name="connsiteX6" fmla="*/ 0 w 610192"/>
                    <a:gd name="connsiteY6" fmla="*/ 20459 h 40916"/>
                    <a:gd name="connsiteX7" fmla="*/ 0 w 610192"/>
                    <a:gd name="connsiteY7" fmla="*/ 20459 h 40916"/>
                    <a:gd name="connsiteX8" fmla="*/ 20458 w 610192"/>
                    <a:gd name="connsiteY8" fmla="*/ 40917 h 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192" h="40916">
                      <a:moveTo>
                        <a:pt x="20458" y="40917"/>
                      </a:moveTo>
                      <a:lnTo>
                        <a:pt x="589735" y="40917"/>
                      </a:lnTo>
                      <a:cubicBezTo>
                        <a:pt x="601298" y="40917"/>
                        <a:pt x="610193" y="32022"/>
                        <a:pt x="610193" y="20459"/>
                      </a:cubicBezTo>
                      <a:lnTo>
                        <a:pt x="610193" y="20459"/>
                      </a:lnTo>
                      <a:cubicBezTo>
                        <a:pt x="610193" y="8895"/>
                        <a:pt x="601298" y="0"/>
                        <a:pt x="589735" y="0"/>
                      </a:cubicBezTo>
                      <a:lnTo>
                        <a:pt x="20458" y="0"/>
                      </a:lnTo>
                      <a:cubicBezTo>
                        <a:pt x="8895" y="0"/>
                        <a:pt x="0" y="8895"/>
                        <a:pt x="0" y="20459"/>
                      </a:cubicBezTo>
                      <a:lnTo>
                        <a:pt x="0" y="20459"/>
                      </a:lnTo>
                      <a:cubicBezTo>
                        <a:pt x="0" y="31132"/>
                        <a:pt x="8895" y="40917"/>
                        <a:pt x="20458" y="4091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905" name="Freeform: Shape 904">
                  <a:extLst>
                    <a:ext uri="{FF2B5EF4-FFF2-40B4-BE49-F238E27FC236}">
                      <a16:creationId xmlns:a16="http://schemas.microsoft.com/office/drawing/2014/main" id="{E589DC2C-F1DF-343E-DE81-017376FCB5EA}"/>
                    </a:ext>
                  </a:extLst>
                </p:cNvPr>
                <p:cNvSpPr/>
                <p:nvPr/>
              </p:nvSpPr>
              <p:spPr>
                <a:xfrm>
                  <a:off x="3664066" y="4706313"/>
                  <a:ext cx="610249" cy="40917"/>
                </a:xfrm>
                <a:custGeom>
                  <a:avLst/>
                  <a:gdLst>
                    <a:gd name="connsiteX0" fmla="*/ 20515 w 610249"/>
                    <a:gd name="connsiteY0" fmla="*/ 40917 h 40917"/>
                    <a:gd name="connsiteX1" fmla="*/ 589791 w 610249"/>
                    <a:gd name="connsiteY1" fmla="*/ 40917 h 40917"/>
                    <a:gd name="connsiteX2" fmla="*/ 610249 w 610249"/>
                    <a:gd name="connsiteY2" fmla="*/ 20459 h 40917"/>
                    <a:gd name="connsiteX3" fmla="*/ 610249 w 610249"/>
                    <a:gd name="connsiteY3" fmla="*/ 20459 h 40917"/>
                    <a:gd name="connsiteX4" fmla="*/ 589791 w 610249"/>
                    <a:gd name="connsiteY4" fmla="*/ 0 h 40917"/>
                    <a:gd name="connsiteX5" fmla="*/ 20515 w 610249"/>
                    <a:gd name="connsiteY5" fmla="*/ 0 h 40917"/>
                    <a:gd name="connsiteX6" fmla="*/ 56 w 610249"/>
                    <a:gd name="connsiteY6" fmla="*/ 20459 h 40917"/>
                    <a:gd name="connsiteX7" fmla="*/ 56 w 610249"/>
                    <a:gd name="connsiteY7" fmla="*/ 20459 h 40917"/>
                    <a:gd name="connsiteX8" fmla="*/ 20515 w 610249"/>
                    <a:gd name="connsiteY8" fmla="*/ 40917 h 4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249" h="40917">
                      <a:moveTo>
                        <a:pt x="20515" y="40917"/>
                      </a:moveTo>
                      <a:lnTo>
                        <a:pt x="589791" y="40917"/>
                      </a:lnTo>
                      <a:cubicBezTo>
                        <a:pt x="601354" y="40917"/>
                        <a:pt x="610249" y="32022"/>
                        <a:pt x="610249" y="20459"/>
                      </a:cubicBezTo>
                      <a:lnTo>
                        <a:pt x="610249" y="20459"/>
                      </a:lnTo>
                      <a:cubicBezTo>
                        <a:pt x="610249" y="8895"/>
                        <a:pt x="601354" y="0"/>
                        <a:pt x="589791" y="0"/>
                      </a:cubicBezTo>
                      <a:lnTo>
                        <a:pt x="20515" y="0"/>
                      </a:lnTo>
                      <a:cubicBezTo>
                        <a:pt x="8951" y="0"/>
                        <a:pt x="56" y="8895"/>
                        <a:pt x="56" y="20459"/>
                      </a:cubicBezTo>
                      <a:lnTo>
                        <a:pt x="56" y="20459"/>
                      </a:lnTo>
                      <a:cubicBezTo>
                        <a:pt x="-833" y="31132"/>
                        <a:pt x="8951" y="40917"/>
                        <a:pt x="20515" y="4091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24" name="Graphic 698">
                <a:extLst>
                  <a:ext uri="{FF2B5EF4-FFF2-40B4-BE49-F238E27FC236}">
                    <a16:creationId xmlns:a16="http://schemas.microsoft.com/office/drawing/2014/main" id="{279F2930-1BF1-D195-CBFF-3491155FF33F}"/>
                  </a:ext>
                </a:extLst>
              </p:cNvPr>
              <p:cNvGrpSpPr/>
              <p:nvPr/>
            </p:nvGrpSpPr>
            <p:grpSpPr>
              <a:xfrm>
                <a:off x="5789258" y="4049586"/>
                <a:ext cx="775364" cy="1790735"/>
                <a:chOff x="4098648" y="2634660"/>
                <a:chExt cx="1724276" cy="3982286"/>
              </a:xfrm>
            </p:grpSpPr>
            <p:grpSp>
              <p:nvGrpSpPr>
                <p:cNvPr id="831" name="Graphic 698">
                  <a:extLst>
                    <a:ext uri="{FF2B5EF4-FFF2-40B4-BE49-F238E27FC236}">
                      <a16:creationId xmlns:a16="http://schemas.microsoft.com/office/drawing/2014/main" id="{8FE62B57-45DF-6EBF-DABC-C052A5E70393}"/>
                    </a:ext>
                  </a:extLst>
                </p:cNvPr>
                <p:cNvGrpSpPr/>
                <p:nvPr/>
              </p:nvGrpSpPr>
              <p:grpSpPr>
                <a:xfrm>
                  <a:off x="4539365" y="4718915"/>
                  <a:ext cx="1263957" cy="578022"/>
                  <a:chOff x="4539365" y="4718915"/>
                  <a:chExt cx="1263957" cy="578022"/>
                </a:xfrm>
              </p:grpSpPr>
              <p:sp>
                <p:nvSpPr>
                  <p:cNvPr id="896" name="Freeform: Shape 895">
                    <a:extLst>
                      <a:ext uri="{FF2B5EF4-FFF2-40B4-BE49-F238E27FC236}">
                        <a16:creationId xmlns:a16="http://schemas.microsoft.com/office/drawing/2014/main" id="{46D659E0-F955-7F84-1974-2694F421FCFA}"/>
                      </a:ext>
                    </a:extLst>
                  </p:cNvPr>
                  <p:cNvSpPr/>
                  <p:nvPr/>
                </p:nvSpPr>
                <p:spPr>
                  <a:xfrm>
                    <a:off x="4541990" y="4722899"/>
                    <a:ext cx="1257867" cy="571908"/>
                  </a:xfrm>
                  <a:custGeom>
                    <a:avLst/>
                    <a:gdLst>
                      <a:gd name="connsiteX0" fmla="*/ 93460 w 1257867"/>
                      <a:gd name="connsiteY0" fmla="*/ 28779 h 571908"/>
                      <a:gd name="connsiteX1" fmla="*/ 155725 w 1257867"/>
                      <a:gd name="connsiteY1" fmla="*/ 489537 h 571908"/>
                      <a:gd name="connsiteX2" fmla="*/ 973170 w 1257867"/>
                      <a:gd name="connsiteY2" fmla="*/ 566033 h 571908"/>
                      <a:gd name="connsiteX3" fmla="*/ 1199991 w 1257867"/>
                      <a:gd name="connsiteY3" fmla="*/ 227136 h 571908"/>
                      <a:gd name="connsiteX4" fmla="*/ 93460 w 1257867"/>
                      <a:gd name="connsiteY4" fmla="*/ 28779 h 57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867" h="571908">
                        <a:moveTo>
                          <a:pt x="93460" y="28779"/>
                        </a:moveTo>
                        <a:cubicBezTo>
                          <a:pt x="-40853" y="63469"/>
                          <a:pt x="-39075" y="443283"/>
                          <a:pt x="155725" y="489537"/>
                        </a:cubicBezTo>
                        <a:cubicBezTo>
                          <a:pt x="474164" y="565144"/>
                          <a:pt x="469716" y="582933"/>
                          <a:pt x="973170" y="566033"/>
                        </a:cubicBezTo>
                        <a:cubicBezTo>
                          <a:pt x="1174195" y="558917"/>
                          <a:pt x="1353873" y="375681"/>
                          <a:pt x="1199991" y="227136"/>
                        </a:cubicBezTo>
                        <a:cubicBezTo>
                          <a:pt x="1046108" y="77701"/>
                          <a:pt x="440363" y="-61950"/>
                          <a:pt x="93460" y="2877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97" name="Freeform: Shape 896">
                    <a:extLst>
                      <a:ext uri="{FF2B5EF4-FFF2-40B4-BE49-F238E27FC236}">
                        <a16:creationId xmlns:a16="http://schemas.microsoft.com/office/drawing/2014/main" id="{9FEA74DA-7B1C-8523-C727-82BC599AE6F8}"/>
                      </a:ext>
                    </a:extLst>
                  </p:cNvPr>
                  <p:cNvSpPr/>
                  <p:nvPr/>
                </p:nvSpPr>
                <p:spPr>
                  <a:xfrm>
                    <a:off x="4539365" y="4718915"/>
                    <a:ext cx="1263957" cy="578022"/>
                  </a:xfrm>
                  <a:custGeom>
                    <a:avLst/>
                    <a:gdLst>
                      <a:gd name="connsiteX0" fmla="*/ 700052 w 1263957"/>
                      <a:gd name="connsiteY0" fmla="*/ 578022 h 578022"/>
                      <a:gd name="connsiteX1" fmla="*/ 259752 w 1263957"/>
                      <a:gd name="connsiteY1" fmla="*/ 520205 h 578022"/>
                      <a:gd name="connsiteX2" fmla="*/ 158349 w 1263957"/>
                      <a:gd name="connsiteY2" fmla="*/ 495300 h 578022"/>
                      <a:gd name="connsiteX3" fmla="*/ 20 w 1263957"/>
                      <a:gd name="connsiteY3" fmla="*/ 231120 h 578022"/>
                      <a:gd name="connsiteX4" fmla="*/ 96085 w 1263957"/>
                      <a:gd name="connsiteY4" fmla="*/ 28315 h 578022"/>
                      <a:gd name="connsiteX5" fmla="*/ 96085 w 1263957"/>
                      <a:gd name="connsiteY5" fmla="*/ 28315 h 578022"/>
                      <a:gd name="connsiteX6" fmla="*/ 1205284 w 1263957"/>
                      <a:gd name="connsiteY6" fmla="*/ 226672 h 578022"/>
                      <a:gd name="connsiteX7" fmla="*/ 1253317 w 1263957"/>
                      <a:gd name="connsiteY7" fmla="*/ 403682 h 578022"/>
                      <a:gd name="connsiteX8" fmla="*/ 976684 w 1263957"/>
                      <a:gd name="connsiteY8" fmla="*/ 570907 h 578022"/>
                      <a:gd name="connsiteX9" fmla="*/ 700052 w 1263957"/>
                      <a:gd name="connsiteY9" fmla="*/ 578022 h 578022"/>
                      <a:gd name="connsiteX10" fmla="*/ 96974 w 1263957"/>
                      <a:gd name="connsiteY10" fmla="*/ 35431 h 578022"/>
                      <a:gd name="connsiteX11" fmla="*/ 5357 w 1263957"/>
                      <a:gd name="connsiteY11" fmla="*/ 232009 h 578022"/>
                      <a:gd name="connsiteX12" fmla="*/ 159239 w 1263957"/>
                      <a:gd name="connsiteY12" fmla="*/ 489962 h 578022"/>
                      <a:gd name="connsiteX13" fmla="*/ 260641 w 1263957"/>
                      <a:gd name="connsiteY13" fmla="*/ 514869 h 578022"/>
                      <a:gd name="connsiteX14" fmla="*/ 975795 w 1263957"/>
                      <a:gd name="connsiteY14" fmla="*/ 566459 h 578022"/>
                      <a:gd name="connsiteX15" fmla="*/ 1247980 w 1263957"/>
                      <a:gd name="connsiteY15" fmla="*/ 402792 h 578022"/>
                      <a:gd name="connsiteX16" fmla="*/ 1200837 w 1263957"/>
                      <a:gd name="connsiteY16" fmla="*/ 232009 h 578022"/>
                      <a:gd name="connsiteX17" fmla="*/ 96974 w 1263957"/>
                      <a:gd name="connsiteY17" fmla="*/ 35431 h 578022"/>
                      <a:gd name="connsiteX18" fmla="*/ 96974 w 1263957"/>
                      <a:gd name="connsiteY18" fmla="*/ 35431 h 57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63957" h="578022">
                        <a:moveTo>
                          <a:pt x="700052" y="578022"/>
                        </a:moveTo>
                        <a:cubicBezTo>
                          <a:pt x="496357" y="578022"/>
                          <a:pt x="426977" y="561122"/>
                          <a:pt x="259752" y="520205"/>
                        </a:cubicBezTo>
                        <a:cubicBezTo>
                          <a:pt x="229509" y="513089"/>
                          <a:pt x="196598" y="505084"/>
                          <a:pt x="158349" y="495300"/>
                        </a:cubicBezTo>
                        <a:cubicBezTo>
                          <a:pt x="50721" y="469504"/>
                          <a:pt x="909" y="344086"/>
                          <a:pt x="20" y="231120"/>
                        </a:cubicBezTo>
                        <a:cubicBezTo>
                          <a:pt x="-870" y="143060"/>
                          <a:pt x="28484" y="46105"/>
                          <a:pt x="96085" y="28315"/>
                        </a:cubicBezTo>
                        <a:lnTo>
                          <a:pt x="96085" y="28315"/>
                        </a:lnTo>
                        <a:cubicBezTo>
                          <a:pt x="433203" y="-59745"/>
                          <a:pt x="1045175" y="71900"/>
                          <a:pt x="1205284" y="226672"/>
                        </a:cubicBezTo>
                        <a:cubicBezTo>
                          <a:pt x="1260433" y="280042"/>
                          <a:pt x="1277333" y="342306"/>
                          <a:pt x="1253317" y="403682"/>
                        </a:cubicBezTo>
                        <a:cubicBezTo>
                          <a:pt x="1218627" y="494410"/>
                          <a:pt x="1099434" y="566459"/>
                          <a:pt x="976684" y="570907"/>
                        </a:cubicBezTo>
                        <a:cubicBezTo>
                          <a:pt x="860161" y="576243"/>
                          <a:pt x="772100" y="578022"/>
                          <a:pt x="700052" y="578022"/>
                        </a:cubicBezTo>
                        <a:close/>
                        <a:moveTo>
                          <a:pt x="96974" y="35431"/>
                        </a:moveTo>
                        <a:cubicBezTo>
                          <a:pt x="32931" y="52332"/>
                          <a:pt x="4467" y="146618"/>
                          <a:pt x="5357" y="232009"/>
                        </a:cubicBezTo>
                        <a:cubicBezTo>
                          <a:pt x="6246" y="342306"/>
                          <a:pt x="54279" y="465057"/>
                          <a:pt x="159239" y="489962"/>
                        </a:cubicBezTo>
                        <a:cubicBezTo>
                          <a:pt x="197487" y="498857"/>
                          <a:pt x="230399" y="506863"/>
                          <a:pt x="260641" y="514869"/>
                        </a:cubicBezTo>
                        <a:cubicBezTo>
                          <a:pt x="485683" y="570017"/>
                          <a:pt x="532827" y="581581"/>
                          <a:pt x="975795" y="566459"/>
                        </a:cubicBezTo>
                        <a:cubicBezTo>
                          <a:pt x="1096766" y="562012"/>
                          <a:pt x="1213290" y="491741"/>
                          <a:pt x="1247980" y="402792"/>
                        </a:cubicBezTo>
                        <a:cubicBezTo>
                          <a:pt x="1263991" y="360986"/>
                          <a:pt x="1269328" y="296943"/>
                          <a:pt x="1200837" y="232009"/>
                        </a:cubicBezTo>
                        <a:cubicBezTo>
                          <a:pt x="1041617" y="78127"/>
                          <a:pt x="433203" y="-51739"/>
                          <a:pt x="96974" y="35431"/>
                        </a:cubicBezTo>
                        <a:lnTo>
                          <a:pt x="96974" y="3543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32" name="Graphic 698">
                  <a:extLst>
                    <a:ext uri="{FF2B5EF4-FFF2-40B4-BE49-F238E27FC236}">
                      <a16:creationId xmlns:a16="http://schemas.microsoft.com/office/drawing/2014/main" id="{63D0DE16-F986-2B81-252A-30B3886E0892}"/>
                    </a:ext>
                  </a:extLst>
                </p:cNvPr>
                <p:cNvGrpSpPr/>
                <p:nvPr/>
              </p:nvGrpSpPr>
              <p:grpSpPr>
                <a:xfrm>
                  <a:off x="4098648" y="4699025"/>
                  <a:ext cx="1187854" cy="807832"/>
                  <a:chOff x="4098648" y="4699025"/>
                  <a:chExt cx="1187854" cy="807832"/>
                </a:xfrm>
              </p:grpSpPr>
              <p:sp>
                <p:nvSpPr>
                  <p:cNvPr id="894" name="Freeform: Shape 893">
                    <a:extLst>
                      <a:ext uri="{FF2B5EF4-FFF2-40B4-BE49-F238E27FC236}">
                        <a16:creationId xmlns:a16="http://schemas.microsoft.com/office/drawing/2014/main" id="{6304BF31-000C-9F80-F4D5-AAAF7E7FE6BD}"/>
                      </a:ext>
                    </a:extLst>
                  </p:cNvPr>
                  <p:cNvSpPr/>
                  <p:nvPr/>
                </p:nvSpPr>
                <p:spPr>
                  <a:xfrm>
                    <a:off x="4101648" y="4701704"/>
                    <a:ext cx="1181419" cy="802675"/>
                  </a:xfrm>
                  <a:custGeom>
                    <a:avLst/>
                    <a:gdLst>
                      <a:gd name="connsiteX0" fmla="*/ 170888 w 1181419"/>
                      <a:gd name="connsiteY0" fmla="*/ 162 h 802675"/>
                      <a:gd name="connsiteX1" fmla="*/ 84607 w 1181419"/>
                      <a:gd name="connsiteY1" fmla="*/ 457362 h 802675"/>
                      <a:gd name="connsiteX2" fmla="*/ 835340 w 1181419"/>
                      <a:gd name="connsiteY2" fmla="*/ 788254 h 802675"/>
                      <a:gd name="connsiteX3" fmla="*/ 1157337 w 1181419"/>
                      <a:gd name="connsiteY3" fmla="*/ 538306 h 802675"/>
                      <a:gd name="connsiteX4" fmla="*/ 170888 w 1181419"/>
                      <a:gd name="connsiteY4" fmla="*/ 162 h 80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419" h="802675">
                        <a:moveTo>
                          <a:pt x="170888" y="162"/>
                        </a:moveTo>
                        <a:cubicBezTo>
                          <a:pt x="32127" y="-8733"/>
                          <a:pt x="-86176" y="351512"/>
                          <a:pt x="84607" y="457362"/>
                        </a:cubicBezTo>
                        <a:cubicBezTo>
                          <a:pt x="363019" y="629924"/>
                          <a:pt x="353235" y="645045"/>
                          <a:pt x="835340" y="788254"/>
                        </a:cubicBezTo>
                        <a:cubicBezTo>
                          <a:pt x="1027471" y="845181"/>
                          <a:pt x="1256961" y="727769"/>
                          <a:pt x="1157337" y="538306"/>
                        </a:cubicBezTo>
                        <a:cubicBezTo>
                          <a:pt x="1058603" y="347954"/>
                          <a:pt x="527575" y="24178"/>
                          <a:pt x="170888" y="162"/>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95" name="Freeform: Shape 894">
                    <a:extLst>
                      <a:ext uri="{FF2B5EF4-FFF2-40B4-BE49-F238E27FC236}">
                        <a16:creationId xmlns:a16="http://schemas.microsoft.com/office/drawing/2014/main" id="{4017AE7B-79B8-5117-C83B-F1025D19ED3C}"/>
                      </a:ext>
                    </a:extLst>
                  </p:cNvPr>
                  <p:cNvSpPr/>
                  <p:nvPr/>
                </p:nvSpPr>
                <p:spPr>
                  <a:xfrm>
                    <a:off x="4098648" y="4699025"/>
                    <a:ext cx="1187854" cy="807832"/>
                  </a:xfrm>
                  <a:custGeom>
                    <a:avLst/>
                    <a:gdLst>
                      <a:gd name="connsiteX0" fmla="*/ 937964 w 1187854"/>
                      <a:gd name="connsiteY0" fmla="*/ 807832 h 807832"/>
                      <a:gd name="connsiteX1" fmla="*/ 837451 w 1187854"/>
                      <a:gd name="connsiteY1" fmla="*/ 793601 h 807832"/>
                      <a:gd name="connsiteX2" fmla="*/ 173888 w 1187854"/>
                      <a:gd name="connsiteY2" fmla="*/ 517857 h 807832"/>
                      <a:gd name="connsiteX3" fmla="*/ 85828 w 1187854"/>
                      <a:gd name="connsiteY3" fmla="*/ 462709 h 807832"/>
                      <a:gd name="connsiteX4" fmla="*/ 19116 w 1187854"/>
                      <a:gd name="connsiteY4" fmla="*/ 162060 h 807832"/>
                      <a:gd name="connsiteX5" fmla="*/ 173888 w 1187854"/>
                      <a:gd name="connsiteY5" fmla="*/ 172 h 807832"/>
                      <a:gd name="connsiteX6" fmla="*/ 1163895 w 1187854"/>
                      <a:gd name="connsiteY6" fmla="*/ 539205 h 807832"/>
                      <a:gd name="connsiteX7" fmla="*/ 1153221 w 1187854"/>
                      <a:gd name="connsiteY7" fmla="*/ 722441 h 807832"/>
                      <a:gd name="connsiteX8" fmla="*/ 937964 w 1187854"/>
                      <a:gd name="connsiteY8" fmla="*/ 807832 h 807832"/>
                      <a:gd name="connsiteX9" fmla="*/ 167662 w 1187854"/>
                      <a:gd name="connsiteY9" fmla="*/ 5509 h 807832"/>
                      <a:gd name="connsiteX10" fmla="*/ 23564 w 1187854"/>
                      <a:gd name="connsiteY10" fmla="*/ 163839 h 807832"/>
                      <a:gd name="connsiteX11" fmla="*/ 87607 w 1187854"/>
                      <a:gd name="connsiteY11" fmla="*/ 457372 h 807832"/>
                      <a:gd name="connsiteX12" fmla="*/ 175667 w 1187854"/>
                      <a:gd name="connsiteY12" fmla="*/ 512521 h 807832"/>
                      <a:gd name="connsiteX13" fmla="*/ 837451 w 1187854"/>
                      <a:gd name="connsiteY13" fmla="*/ 787374 h 807832"/>
                      <a:gd name="connsiteX14" fmla="*/ 1146995 w 1187854"/>
                      <a:gd name="connsiteY14" fmla="*/ 717994 h 807832"/>
                      <a:gd name="connsiteX15" fmla="*/ 1156779 w 1187854"/>
                      <a:gd name="connsiteY15" fmla="*/ 540984 h 807832"/>
                      <a:gd name="connsiteX16" fmla="*/ 172109 w 1187854"/>
                      <a:gd name="connsiteY16" fmla="*/ 5509 h 807832"/>
                      <a:gd name="connsiteX17" fmla="*/ 167662 w 1187854"/>
                      <a:gd name="connsiteY17" fmla="*/ 5509 h 80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7854" h="807832">
                        <a:moveTo>
                          <a:pt x="937964" y="807832"/>
                        </a:moveTo>
                        <a:cubicBezTo>
                          <a:pt x="904163" y="807832"/>
                          <a:pt x="870362" y="803385"/>
                          <a:pt x="837451" y="793601"/>
                        </a:cubicBezTo>
                        <a:cubicBezTo>
                          <a:pt x="412272" y="668182"/>
                          <a:pt x="371356" y="642387"/>
                          <a:pt x="173888" y="517857"/>
                        </a:cubicBezTo>
                        <a:cubicBezTo>
                          <a:pt x="147203" y="500957"/>
                          <a:pt x="118739" y="483167"/>
                          <a:pt x="85828" y="462709"/>
                        </a:cubicBezTo>
                        <a:cubicBezTo>
                          <a:pt x="-8458" y="404892"/>
                          <a:pt x="-15574" y="269688"/>
                          <a:pt x="19116" y="162060"/>
                        </a:cubicBezTo>
                        <a:cubicBezTo>
                          <a:pt x="45801" y="78447"/>
                          <a:pt x="104508" y="-4276"/>
                          <a:pt x="173888" y="172"/>
                        </a:cubicBezTo>
                        <a:cubicBezTo>
                          <a:pt x="521680" y="23299"/>
                          <a:pt x="1060714" y="340848"/>
                          <a:pt x="1163895" y="539205"/>
                        </a:cubicBezTo>
                        <a:cubicBezTo>
                          <a:pt x="1199475" y="606807"/>
                          <a:pt x="1195027" y="671740"/>
                          <a:pt x="1153221" y="722441"/>
                        </a:cubicBezTo>
                        <a:cubicBezTo>
                          <a:pt x="1107857" y="776700"/>
                          <a:pt x="1025134" y="807832"/>
                          <a:pt x="937964" y="807832"/>
                        </a:cubicBezTo>
                        <a:close/>
                        <a:moveTo>
                          <a:pt x="167662" y="5509"/>
                        </a:moveTo>
                        <a:cubicBezTo>
                          <a:pt x="103618" y="5509"/>
                          <a:pt x="49359" y="83784"/>
                          <a:pt x="23564" y="163839"/>
                        </a:cubicBezTo>
                        <a:cubicBezTo>
                          <a:pt x="-10237" y="268799"/>
                          <a:pt x="-3121" y="401334"/>
                          <a:pt x="87607" y="457372"/>
                        </a:cubicBezTo>
                        <a:cubicBezTo>
                          <a:pt x="120519" y="477830"/>
                          <a:pt x="149872" y="496509"/>
                          <a:pt x="175667" y="512521"/>
                        </a:cubicBezTo>
                        <a:cubicBezTo>
                          <a:pt x="372245" y="636160"/>
                          <a:pt x="413162" y="661956"/>
                          <a:pt x="837451" y="787374"/>
                        </a:cubicBezTo>
                        <a:cubicBezTo>
                          <a:pt x="953085" y="821175"/>
                          <a:pt x="1086509" y="791821"/>
                          <a:pt x="1146995" y="717994"/>
                        </a:cubicBezTo>
                        <a:cubicBezTo>
                          <a:pt x="1175459" y="683303"/>
                          <a:pt x="1200364" y="624597"/>
                          <a:pt x="1156779" y="540984"/>
                        </a:cubicBezTo>
                        <a:cubicBezTo>
                          <a:pt x="1054487" y="344406"/>
                          <a:pt x="518122" y="28636"/>
                          <a:pt x="172109" y="5509"/>
                        </a:cubicBezTo>
                        <a:cubicBezTo>
                          <a:pt x="171220" y="5509"/>
                          <a:pt x="169441" y="5509"/>
                          <a:pt x="167662" y="550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33" name="Freeform: Shape 832">
                  <a:extLst>
                    <a:ext uri="{FF2B5EF4-FFF2-40B4-BE49-F238E27FC236}">
                      <a16:creationId xmlns:a16="http://schemas.microsoft.com/office/drawing/2014/main" id="{BCAD921E-AA3B-496E-21C3-821E99F30A8B}"/>
                    </a:ext>
                  </a:extLst>
                </p:cNvPr>
                <p:cNvSpPr/>
                <p:nvPr/>
              </p:nvSpPr>
              <p:spPr>
                <a:xfrm>
                  <a:off x="4487794" y="4701865"/>
                  <a:ext cx="512348" cy="289085"/>
                </a:xfrm>
                <a:custGeom>
                  <a:avLst/>
                  <a:gdLst>
                    <a:gd name="connsiteX0" fmla="*/ 327334 w 512348"/>
                    <a:gd name="connsiteY0" fmla="*/ 270406 h 289085"/>
                    <a:gd name="connsiteX1" fmla="*/ 512348 w 512348"/>
                    <a:gd name="connsiteY1" fmla="*/ 205473 h 289085"/>
                    <a:gd name="connsiteX2" fmla="*/ 296201 w 512348"/>
                    <a:gd name="connsiteY2" fmla="*/ 0 h 289085"/>
                    <a:gd name="connsiteX3" fmla="*/ 0 w 512348"/>
                    <a:gd name="connsiteY3" fmla="*/ 45365 h 289085"/>
                    <a:gd name="connsiteX4" fmla="*/ 245500 w 512348"/>
                    <a:gd name="connsiteY4" fmla="*/ 289086 h 289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348" h="289085">
                      <a:moveTo>
                        <a:pt x="327334" y="270406"/>
                      </a:moveTo>
                      <a:lnTo>
                        <a:pt x="512348" y="205473"/>
                      </a:lnTo>
                      <a:lnTo>
                        <a:pt x="296201" y="0"/>
                      </a:lnTo>
                      <a:lnTo>
                        <a:pt x="0" y="45365"/>
                      </a:lnTo>
                      <a:lnTo>
                        <a:pt x="245500" y="289086"/>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834" name="Graphic 698">
                  <a:extLst>
                    <a:ext uri="{FF2B5EF4-FFF2-40B4-BE49-F238E27FC236}">
                      <a16:creationId xmlns:a16="http://schemas.microsoft.com/office/drawing/2014/main" id="{26D1D278-1D12-FCB7-22BA-0F4D55E7BD98}"/>
                    </a:ext>
                  </a:extLst>
                </p:cNvPr>
                <p:cNvGrpSpPr/>
                <p:nvPr/>
              </p:nvGrpSpPr>
              <p:grpSpPr>
                <a:xfrm>
                  <a:off x="4158665" y="6184652"/>
                  <a:ext cx="533711" cy="426957"/>
                  <a:chOff x="4158665" y="6184652"/>
                  <a:chExt cx="533711" cy="426957"/>
                </a:xfrm>
              </p:grpSpPr>
              <p:grpSp>
                <p:nvGrpSpPr>
                  <p:cNvPr id="890" name="Graphic 698">
                    <a:extLst>
                      <a:ext uri="{FF2B5EF4-FFF2-40B4-BE49-F238E27FC236}">
                        <a16:creationId xmlns:a16="http://schemas.microsoft.com/office/drawing/2014/main" id="{4354C1EF-77A7-815D-4C5B-61F4852403A0}"/>
                      </a:ext>
                    </a:extLst>
                  </p:cNvPr>
                  <p:cNvGrpSpPr/>
                  <p:nvPr/>
                </p:nvGrpSpPr>
                <p:grpSpPr>
                  <a:xfrm>
                    <a:off x="4162128" y="6184652"/>
                    <a:ext cx="505343" cy="418062"/>
                    <a:chOff x="4162128" y="6184652"/>
                    <a:chExt cx="505343" cy="418062"/>
                  </a:xfrm>
                </p:grpSpPr>
                <p:sp>
                  <p:nvSpPr>
                    <p:cNvPr id="892" name="Freeform: Shape 891">
                      <a:extLst>
                        <a:ext uri="{FF2B5EF4-FFF2-40B4-BE49-F238E27FC236}">
                          <a16:creationId xmlns:a16="http://schemas.microsoft.com/office/drawing/2014/main" id="{F2FCBB73-DB60-6E73-6449-B5A6B6DF0DE8}"/>
                        </a:ext>
                      </a:extLst>
                    </p:cNvPr>
                    <p:cNvSpPr/>
                    <p:nvPr/>
                  </p:nvSpPr>
                  <p:spPr>
                    <a:xfrm>
                      <a:off x="4164887" y="6189100"/>
                      <a:ext cx="501698" cy="410946"/>
                    </a:xfrm>
                    <a:custGeom>
                      <a:avLst/>
                      <a:gdLst>
                        <a:gd name="connsiteX0" fmla="*/ 277542 w 501698"/>
                        <a:gd name="connsiteY0" fmla="*/ 298870 h 410946"/>
                        <a:gd name="connsiteX1" fmla="*/ 323796 w 501698"/>
                        <a:gd name="connsiteY1" fmla="*/ 80944 h 410946"/>
                        <a:gd name="connsiteX2" fmla="*/ 174361 w 501698"/>
                        <a:gd name="connsiteY2" fmla="*/ 0 h 410946"/>
                        <a:gd name="connsiteX3" fmla="*/ 32931 w 501698"/>
                        <a:gd name="connsiteY3" fmla="*/ 242832 h 410946"/>
                        <a:gd name="connsiteX4" fmla="*/ 26705 w 501698"/>
                        <a:gd name="connsiteY4" fmla="*/ 405610 h 410946"/>
                        <a:gd name="connsiteX5" fmla="*/ 501695 w 501698"/>
                        <a:gd name="connsiteY5" fmla="*/ 410946 h 410946"/>
                        <a:gd name="connsiteX6" fmla="*/ 277542 w 501698"/>
                        <a:gd name="connsiteY6" fmla="*/ 298870 h 41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698" h="410946">
                          <a:moveTo>
                            <a:pt x="277542" y="298870"/>
                          </a:moveTo>
                          <a:cubicBezTo>
                            <a:pt x="200156" y="212589"/>
                            <a:pt x="275763" y="170783"/>
                            <a:pt x="323796" y="80944"/>
                          </a:cubicBezTo>
                          <a:lnTo>
                            <a:pt x="174361" y="0"/>
                          </a:lnTo>
                          <a:cubicBezTo>
                            <a:pt x="174361" y="0"/>
                            <a:pt x="89859" y="139651"/>
                            <a:pt x="32931" y="242832"/>
                          </a:cubicBezTo>
                          <a:cubicBezTo>
                            <a:pt x="-37339" y="370030"/>
                            <a:pt x="26705" y="405610"/>
                            <a:pt x="26705" y="405610"/>
                          </a:cubicBezTo>
                          <a:lnTo>
                            <a:pt x="501695" y="410946"/>
                          </a:lnTo>
                          <a:cubicBezTo>
                            <a:pt x="502584" y="410057"/>
                            <a:pt x="354928" y="384262"/>
                            <a:pt x="277542" y="29887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93" name="Freeform: Shape 892">
                      <a:extLst>
                        <a:ext uri="{FF2B5EF4-FFF2-40B4-BE49-F238E27FC236}">
                          <a16:creationId xmlns:a16="http://schemas.microsoft.com/office/drawing/2014/main" id="{0E8516C3-8470-19FD-E55B-D230944CADBF}"/>
                        </a:ext>
                      </a:extLst>
                    </p:cNvPr>
                    <p:cNvSpPr/>
                    <p:nvPr/>
                  </p:nvSpPr>
                  <p:spPr>
                    <a:xfrm>
                      <a:off x="4162128" y="6184652"/>
                      <a:ext cx="505343" cy="418062"/>
                    </a:xfrm>
                    <a:custGeom>
                      <a:avLst/>
                      <a:gdLst>
                        <a:gd name="connsiteX0" fmla="*/ 505344 w 505343"/>
                        <a:gd name="connsiteY0" fmla="*/ 418062 h 418062"/>
                        <a:gd name="connsiteX1" fmla="*/ 29464 w 505343"/>
                        <a:gd name="connsiteY1" fmla="*/ 412726 h 418062"/>
                        <a:gd name="connsiteX2" fmla="*/ 28575 w 505343"/>
                        <a:gd name="connsiteY2" fmla="*/ 412726 h 418062"/>
                        <a:gd name="connsiteX3" fmla="*/ 3669 w 505343"/>
                        <a:gd name="connsiteY3" fmla="*/ 376256 h 418062"/>
                        <a:gd name="connsiteX4" fmla="*/ 33022 w 505343"/>
                        <a:gd name="connsiteY4" fmla="*/ 245501 h 418062"/>
                        <a:gd name="connsiteX5" fmla="*/ 174452 w 505343"/>
                        <a:gd name="connsiteY5" fmla="*/ 2668 h 418062"/>
                        <a:gd name="connsiteX6" fmla="*/ 176231 w 505343"/>
                        <a:gd name="connsiteY6" fmla="*/ 0 h 418062"/>
                        <a:gd name="connsiteX7" fmla="*/ 330114 w 505343"/>
                        <a:gd name="connsiteY7" fmla="*/ 83613 h 418062"/>
                        <a:gd name="connsiteX8" fmla="*/ 328335 w 505343"/>
                        <a:gd name="connsiteY8" fmla="*/ 86281 h 418062"/>
                        <a:gd name="connsiteX9" fmla="*/ 290086 w 505343"/>
                        <a:gd name="connsiteY9" fmla="*/ 145877 h 418062"/>
                        <a:gd name="connsiteX10" fmla="*/ 282081 w 505343"/>
                        <a:gd name="connsiteY10" fmla="*/ 300649 h 418062"/>
                        <a:gd name="connsiteX11" fmla="*/ 505344 w 505343"/>
                        <a:gd name="connsiteY11" fmla="*/ 411836 h 418062"/>
                        <a:gd name="connsiteX12" fmla="*/ 505344 w 505343"/>
                        <a:gd name="connsiteY12" fmla="*/ 418062 h 418062"/>
                        <a:gd name="connsiteX13" fmla="*/ 31244 w 505343"/>
                        <a:gd name="connsiteY13" fmla="*/ 406499 h 418062"/>
                        <a:gd name="connsiteX14" fmla="*/ 478659 w 505343"/>
                        <a:gd name="connsiteY14" fmla="*/ 411836 h 418062"/>
                        <a:gd name="connsiteX15" fmla="*/ 278523 w 505343"/>
                        <a:gd name="connsiteY15" fmla="*/ 305096 h 418062"/>
                        <a:gd name="connsiteX16" fmla="*/ 278523 w 505343"/>
                        <a:gd name="connsiteY16" fmla="*/ 305096 h 418062"/>
                        <a:gd name="connsiteX17" fmla="*/ 286528 w 505343"/>
                        <a:gd name="connsiteY17" fmla="*/ 143209 h 418062"/>
                        <a:gd name="connsiteX18" fmla="*/ 322998 w 505343"/>
                        <a:gd name="connsiteY18" fmla="*/ 86281 h 418062"/>
                        <a:gd name="connsiteX19" fmla="*/ 178900 w 505343"/>
                        <a:gd name="connsiteY19" fmla="*/ 8006 h 418062"/>
                        <a:gd name="connsiteX20" fmla="*/ 39249 w 505343"/>
                        <a:gd name="connsiteY20" fmla="*/ 248169 h 418062"/>
                        <a:gd name="connsiteX21" fmla="*/ 31244 w 505343"/>
                        <a:gd name="connsiteY21" fmla="*/ 406499 h 41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5343" h="418062">
                          <a:moveTo>
                            <a:pt x="505344" y="418062"/>
                          </a:moveTo>
                          <a:lnTo>
                            <a:pt x="29464" y="412726"/>
                          </a:lnTo>
                          <a:lnTo>
                            <a:pt x="28575" y="412726"/>
                          </a:lnTo>
                          <a:cubicBezTo>
                            <a:pt x="27686" y="412726"/>
                            <a:pt x="10785" y="402941"/>
                            <a:pt x="3669" y="376256"/>
                          </a:cubicBezTo>
                          <a:cubicBezTo>
                            <a:pt x="-6115" y="342455"/>
                            <a:pt x="3669" y="298870"/>
                            <a:pt x="33022" y="245501"/>
                          </a:cubicBezTo>
                          <a:cubicBezTo>
                            <a:pt x="89950" y="143209"/>
                            <a:pt x="173563" y="4447"/>
                            <a:pt x="174452" y="2668"/>
                          </a:cubicBezTo>
                          <a:lnTo>
                            <a:pt x="176231" y="0"/>
                          </a:lnTo>
                          <a:lnTo>
                            <a:pt x="330114" y="83613"/>
                          </a:lnTo>
                          <a:lnTo>
                            <a:pt x="328335" y="86281"/>
                          </a:lnTo>
                          <a:cubicBezTo>
                            <a:pt x="315882" y="108518"/>
                            <a:pt x="302539" y="128977"/>
                            <a:pt x="290086" y="145877"/>
                          </a:cubicBezTo>
                          <a:cubicBezTo>
                            <a:pt x="251838" y="199247"/>
                            <a:pt x="225153" y="238384"/>
                            <a:pt x="282081" y="300649"/>
                          </a:cubicBezTo>
                          <a:cubicBezTo>
                            <a:pt x="357688" y="385151"/>
                            <a:pt x="503565" y="410946"/>
                            <a:pt x="505344" y="411836"/>
                          </a:cubicBezTo>
                          <a:lnTo>
                            <a:pt x="505344" y="418062"/>
                          </a:lnTo>
                          <a:close/>
                          <a:moveTo>
                            <a:pt x="31244" y="406499"/>
                          </a:moveTo>
                          <a:lnTo>
                            <a:pt x="478659" y="411836"/>
                          </a:lnTo>
                          <a:cubicBezTo>
                            <a:pt x="432405" y="400272"/>
                            <a:pt x="336340" y="369140"/>
                            <a:pt x="278523" y="305096"/>
                          </a:cubicBezTo>
                          <a:lnTo>
                            <a:pt x="278523" y="305096"/>
                          </a:lnTo>
                          <a:cubicBezTo>
                            <a:pt x="218927" y="238384"/>
                            <a:pt x="248280" y="196579"/>
                            <a:pt x="286528" y="143209"/>
                          </a:cubicBezTo>
                          <a:cubicBezTo>
                            <a:pt x="298092" y="126308"/>
                            <a:pt x="311434" y="107629"/>
                            <a:pt x="322998" y="86281"/>
                          </a:cubicBezTo>
                          <a:lnTo>
                            <a:pt x="178900" y="8006"/>
                          </a:lnTo>
                          <a:cubicBezTo>
                            <a:pt x="167336" y="26685"/>
                            <a:pt x="91729" y="153882"/>
                            <a:pt x="39249" y="248169"/>
                          </a:cubicBezTo>
                          <a:cubicBezTo>
                            <a:pt x="-25684" y="363803"/>
                            <a:pt x="25017" y="402051"/>
                            <a:pt x="31244" y="40649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91" name="Freeform: Shape 890">
                    <a:extLst>
                      <a:ext uri="{FF2B5EF4-FFF2-40B4-BE49-F238E27FC236}">
                        <a16:creationId xmlns:a16="http://schemas.microsoft.com/office/drawing/2014/main" id="{4A1151D7-A6CF-B8A7-67D6-B385FC3957A2}"/>
                      </a:ext>
                    </a:extLst>
                  </p:cNvPr>
                  <p:cNvSpPr/>
                  <p:nvPr/>
                </p:nvSpPr>
                <p:spPr>
                  <a:xfrm>
                    <a:off x="4158665" y="6405376"/>
                    <a:ext cx="533711" cy="206233"/>
                  </a:xfrm>
                  <a:custGeom>
                    <a:avLst/>
                    <a:gdLst>
                      <a:gd name="connsiteX0" fmla="*/ 292659 w 533711"/>
                      <a:gd name="connsiteY0" fmla="*/ 62136 h 206233"/>
                      <a:gd name="connsiteX1" fmla="*/ 258858 w 533711"/>
                      <a:gd name="connsiteY1" fmla="*/ 9656 h 206233"/>
                      <a:gd name="connsiteX2" fmla="*/ 161014 w 533711"/>
                      <a:gd name="connsiteY2" fmla="*/ 56799 h 206233"/>
                      <a:gd name="connsiteX3" fmla="*/ 10689 w 533711"/>
                      <a:gd name="connsiteY3" fmla="*/ 55910 h 206233"/>
                      <a:gd name="connsiteX4" fmla="*/ 7131 w 533711"/>
                      <a:gd name="connsiteY4" fmla="*/ 79036 h 206233"/>
                      <a:gd name="connsiteX5" fmla="*/ 33816 w 533711"/>
                      <a:gd name="connsiteY5" fmla="*/ 203565 h 206233"/>
                      <a:gd name="connsiteX6" fmla="*/ 533712 w 533711"/>
                      <a:gd name="connsiteY6" fmla="*/ 206234 h 206233"/>
                      <a:gd name="connsiteX7" fmla="*/ 292659 w 533711"/>
                      <a:gd name="connsiteY7" fmla="*/ 62136 h 20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711" h="206233">
                        <a:moveTo>
                          <a:pt x="292659" y="62136"/>
                        </a:moveTo>
                        <a:cubicBezTo>
                          <a:pt x="259748" y="51462"/>
                          <a:pt x="257969" y="47015"/>
                          <a:pt x="258858" y="9656"/>
                        </a:cubicBezTo>
                        <a:cubicBezTo>
                          <a:pt x="260637" y="-16140"/>
                          <a:pt x="180583" y="13213"/>
                          <a:pt x="161014" y="56799"/>
                        </a:cubicBezTo>
                        <a:cubicBezTo>
                          <a:pt x="161014" y="56799"/>
                          <a:pt x="56943" y="71031"/>
                          <a:pt x="10689" y="55910"/>
                        </a:cubicBezTo>
                        <a:cubicBezTo>
                          <a:pt x="9800" y="63915"/>
                          <a:pt x="8021" y="71920"/>
                          <a:pt x="7131" y="79036"/>
                        </a:cubicBezTo>
                        <a:cubicBezTo>
                          <a:pt x="-18664" y="194670"/>
                          <a:pt x="33816" y="203565"/>
                          <a:pt x="33816" y="203565"/>
                        </a:cubicBezTo>
                        <a:lnTo>
                          <a:pt x="533712" y="206234"/>
                        </a:lnTo>
                        <a:cubicBezTo>
                          <a:pt x="508806" y="111058"/>
                          <a:pt x="398509" y="95937"/>
                          <a:pt x="292659" y="62136"/>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35" name="Graphic 698">
                  <a:extLst>
                    <a:ext uri="{FF2B5EF4-FFF2-40B4-BE49-F238E27FC236}">
                      <a16:creationId xmlns:a16="http://schemas.microsoft.com/office/drawing/2014/main" id="{ECDDC13C-2DE8-7871-A918-213A6C2A743D}"/>
                    </a:ext>
                  </a:extLst>
                </p:cNvPr>
                <p:cNvGrpSpPr/>
                <p:nvPr/>
              </p:nvGrpSpPr>
              <p:grpSpPr>
                <a:xfrm>
                  <a:off x="4260083" y="5172779"/>
                  <a:ext cx="1023819" cy="1212899"/>
                  <a:chOff x="4260083" y="5172779"/>
                  <a:chExt cx="1023819" cy="1212899"/>
                </a:xfrm>
              </p:grpSpPr>
              <p:sp>
                <p:nvSpPr>
                  <p:cNvPr id="888" name="Freeform: Shape 887">
                    <a:extLst>
                      <a:ext uri="{FF2B5EF4-FFF2-40B4-BE49-F238E27FC236}">
                        <a16:creationId xmlns:a16="http://schemas.microsoft.com/office/drawing/2014/main" id="{DE2ED9B4-AE73-CAFD-41F7-BBB95F4B18F6}"/>
                      </a:ext>
                    </a:extLst>
                  </p:cNvPr>
                  <p:cNvSpPr/>
                  <p:nvPr/>
                </p:nvSpPr>
                <p:spPr>
                  <a:xfrm>
                    <a:off x="4262752" y="5174633"/>
                    <a:ext cx="1016702" cy="1207486"/>
                  </a:xfrm>
                  <a:custGeom>
                    <a:avLst/>
                    <a:gdLst>
                      <a:gd name="connsiteX0" fmla="*/ 1016692 w 1016702"/>
                      <a:gd name="connsiteY0" fmla="*/ 175673 h 1207486"/>
                      <a:gd name="connsiteX1" fmla="*/ 203694 w 1016702"/>
                      <a:gd name="connsiteY1" fmla="*/ 1207487 h 1207486"/>
                      <a:gd name="connsiteX2" fmla="*/ 0 w 1016702"/>
                      <a:gd name="connsiteY2" fmla="*/ 1038483 h 1207486"/>
                      <a:gd name="connsiteX3" fmla="*/ 594182 w 1016702"/>
                      <a:gd name="connsiteY3" fmla="*/ 89392 h 1207486"/>
                      <a:gd name="connsiteX4" fmla="*/ 1016692 w 1016702"/>
                      <a:gd name="connsiteY4" fmla="*/ 175673 h 1207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02" h="1207486">
                        <a:moveTo>
                          <a:pt x="1016692" y="175673"/>
                        </a:moveTo>
                        <a:cubicBezTo>
                          <a:pt x="1019360" y="313545"/>
                          <a:pt x="516796" y="807214"/>
                          <a:pt x="203694" y="1207487"/>
                        </a:cubicBezTo>
                        <a:cubicBezTo>
                          <a:pt x="203694" y="1207487"/>
                          <a:pt x="44475" y="1134548"/>
                          <a:pt x="0" y="1038483"/>
                        </a:cubicBezTo>
                        <a:cubicBezTo>
                          <a:pt x="0" y="1038483"/>
                          <a:pt x="418952" y="204137"/>
                          <a:pt x="594182" y="89392"/>
                        </a:cubicBezTo>
                        <a:cubicBezTo>
                          <a:pt x="830787" y="-64490"/>
                          <a:pt x="1013134" y="-9341"/>
                          <a:pt x="1016692" y="175673"/>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89" name="Freeform: Shape 888">
                    <a:extLst>
                      <a:ext uri="{FF2B5EF4-FFF2-40B4-BE49-F238E27FC236}">
                        <a16:creationId xmlns:a16="http://schemas.microsoft.com/office/drawing/2014/main" id="{19E78967-7C29-3E6D-9E2D-7A185C0E25B3}"/>
                      </a:ext>
                    </a:extLst>
                  </p:cNvPr>
                  <p:cNvSpPr/>
                  <p:nvPr/>
                </p:nvSpPr>
                <p:spPr>
                  <a:xfrm>
                    <a:off x="4260083" y="5172779"/>
                    <a:ext cx="1023819" cy="1212899"/>
                  </a:xfrm>
                  <a:custGeom>
                    <a:avLst/>
                    <a:gdLst>
                      <a:gd name="connsiteX0" fmla="*/ 207252 w 1023819"/>
                      <a:gd name="connsiteY0" fmla="*/ 1212900 h 1212899"/>
                      <a:gd name="connsiteX1" fmla="*/ 205473 w 1023819"/>
                      <a:gd name="connsiteY1" fmla="*/ 1212010 h 1212899"/>
                      <a:gd name="connsiteX2" fmla="*/ 890 w 1023819"/>
                      <a:gd name="connsiteY2" fmla="*/ 1042117 h 1212899"/>
                      <a:gd name="connsiteX3" fmla="*/ 0 w 1023819"/>
                      <a:gd name="connsiteY3" fmla="*/ 1041227 h 1212899"/>
                      <a:gd name="connsiteX4" fmla="*/ 890 w 1023819"/>
                      <a:gd name="connsiteY4" fmla="*/ 1040338 h 1212899"/>
                      <a:gd name="connsiteX5" fmla="*/ 596851 w 1023819"/>
                      <a:gd name="connsiteY5" fmla="*/ 90358 h 1212899"/>
                      <a:gd name="connsiteX6" fmla="*/ 938416 w 1023819"/>
                      <a:gd name="connsiteY6" fmla="*/ 20977 h 1212899"/>
                      <a:gd name="connsiteX7" fmla="*/ 1023808 w 1023819"/>
                      <a:gd name="connsiteY7" fmla="*/ 178417 h 1212899"/>
                      <a:gd name="connsiteX8" fmla="*/ 588845 w 1023819"/>
                      <a:gd name="connsiteY8" fmla="*/ 765484 h 1212899"/>
                      <a:gd name="connsiteX9" fmla="*/ 209921 w 1023819"/>
                      <a:gd name="connsiteY9" fmla="*/ 1212900 h 1212899"/>
                      <a:gd name="connsiteX10" fmla="*/ 207252 w 1023819"/>
                      <a:gd name="connsiteY10" fmla="*/ 1212900 h 1212899"/>
                      <a:gd name="connsiteX11" fmla="*/ 6226 w 1023819"/>
                      <a:gd name="connsiteY11" fmla="*/ 1040338 h 1212899"/>
                      <a:gd name="connsiteX12" fmla="*/ 205473 w 1023819"/>
                      <a:gd name="connsiteY12" fmla="*/ 1205783 h 1212899"/>
                      <a:gd name="connsiteX13" fmla="*/ 583508 w 1023819"/>
                      <a:gd name="connsiteY13" fmla="*/ 760147 h 1212899"/>
                      <a:gd name="connsiteX14" fmla="*/ 1017581 w 1023819"/>
                      <a:gd name="connsiteY14" fmla="*/ 177528 h 1212899"/>
                      <a:gd name="connsiteX15" fmla="*/ 935748 w 1023819"/>
                      <a:gd name="connsiteY15" fmla="*/ 24535 h 1212899"/>
                      <a:gd name="connsiteX16" fmla="*/ 599519 w 1023819"/>
                      <a:gd name="connsiteY16" fmla="*/ 93915 h 1212899"/>
                      <a:gd name="connsiteX17" fmla="*/ 6226 w 1023819"/>
                      <a:gd name="connsiteY17" fmla="*/ 1040338 h 121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3819" h="1212899">
                        <a:moveTo>
                          <a:pt x="207252" y="1212900"/>
                        </a:moveTo>
                        <a:lnTo>
                          <a:pt x="205473" y="1212010"/>
                        </a:lnTo>
                        <a:cubicBezTo>
                          <a:pt x="203694" y="1211121"/>
                          <a:pt x="44475" y="1137293"/>
                          <a:pt x="890" y="1042117"/>
                        </a:cubicBezTo>
                        <a:lnTo>
                          <a:pt x="0" y="1041227"/>
                        </a:lnTo>
                        <a:lnTo>
                          <a:pt x="890" y="1040338"/>
                        </a:lnTo>
                        <a:cubicBezTo>
                          <a:pt x="5337" y="1032332"/>
                          <a:pt x="421620" y="204213"/>
                          <a:pt x="596851" y="90358"/>
                        </a:cubicBezTo>
                        <a:cubicBezTo>
                          <a:pt x="731164" y="2298"/>
                          <a:pt x="855693" y="-22608"/>
                          <a:pt x="938416" y="20977"/>
                        </a:cubicBezTo>
                        <a:cubicBezTo>
                          <a:pt x="991786" y="49441"/>
                          <a:pt x="1022029" y="105479"/>
                          <a:pt x="1023808" y="178417"/>
                        </a:cubicBezTo>
                        <a:cubicBezTo>
                          <a:pt x="1025587" y="268257"/>
                          <a:pt x="822782" y="498635"/>
                          <a:pt x="588845" y="765484"/>
                        </a:cubicBezTo>
                        <a:cubicBezTo>
                          <a:pt x="458089" y="914919"/>
                          <a:pt x="322886" y="1068801"/>
                          <a:pt x="209921" y="1212900"/>
                        </a:cubicBezTo>
                        <a:lnTo>
                          <a:pt x="207252" y="1212900"/>
                        </a:lnTo>
                        <a:close/>
                        <a:moveTo>
                          <a:pt x="6226" y="1040338"/>
                        </a:moveTo>
                        <a:cubicBezTo>
                          <a:pt x="48033" y="1127508"/>
                          <a:pt x="186794" y="1196888"/>
                          <a:pt x="205473" y="1205783"/>
                        </a:cubicBezTo>
                        <a:cubicBezTo>
                          <a:pt x="317549" y="1062575"/>
                          <a:pt x="452752" y="908692"/>
                          <a:pt x="583508" y="760147"/>
                        </a:cubicBezTo>
                        <a:cubicBezTo>
                          <a:pt x="807661" y="504862"/>
                          <a:pt x="1019360" y="264698"/>
                          <a:pt x="1017581" y="177528"/>
                        </a:cubicBezTo>
                        <a:cubicBezTo>
                          <a:pt x="1015802" y="106369"/>
                          <a:pt x="987339" y="52110"/>
                          <a:pt x="935748" y="24535"/>
                        </a:cubicBezTo>
                        <a:cubicBezTo>
                          <a:pt x="854804" y="-18161"/>
                          <a:pt x="732054" y="6745"/>
                          <a:pt x="599519" y="93915"/>
                        </a:cubicBezTo>
                        <a:cubicBezTo>
                          <a:pt x="428736" y="205102"/>
                          <a:pt x="24016" y="1003868"/>
                          <a:pt x="6226" y="104033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36" name="Graphic 698">
                  <a:extLst>
                    <a:ext uri="{FF2B5EF4-FFF2-40B4-BE49-F238E27FC236}">
                      <a16:creationId xmlns:a16="http://schemas.microsoft.com/office/drawing/2014/main" id="{7D947319-7167-0A41-E3A2-BCD29EBEB9B4}"/>
                    </a:ext>
                  </a:extLst>
                </p:cNvPr>
                <p:cNvGrpSpPr/>
                <p:nvPr/>
              </p:nvGrpSpPr>
              <p:grpSpPr>
                <a:xfrm>
                  <a:off x="4932604" y="3525471"/>
                  <a:ext cx="874105" cy="553749"/>
                  <a:chOff x="4932604" y="3525471"/>
                  <a:chExt cx="874105" cy="553749"/>
                </a:xfrm>
              </p:grpSpPr>
              <p:sp>
                <p:nvSpPr>
                  <p:cNvPr id="886" name="Freeform: Shape 885">
                    <a:extLst>
                      <a:ext uri="{FF2B5EF4-FFF2-40B4-BE49-F238E27FC236}">
                        <a16:creationId xmlns:a16="http://schemas.microsoft.com/office/drawing/2014/main" id="{BD527ED5-F806-ABA7-5D39-F10634CAADD4}"/>
                      </a:ext>
                    </a:extLst>
                  </p:cNvPr>
                  <p:cNvSpPr/>
                  <p:nvPr/>
                </p:nvSpPr>
                <p:spPr>
                  <a:xfrm>
                    <a:off x="4935642" y="3529126"/>
                    <a:ext cx="868128" cy="548095"/>
                  </a:xfrm>
                  <a:custGeom>
                    <a:avLst/>
                    <a:gdLst>
                      <a:gd name="connsiteX0" fmla="*/ 52936 w 868128"/>
                      <a:gd name="connsiteY0" fmla="*/ 266345 h 548095"/>
                      <a:gd name="connsiteX1" fmla="*/ 690704 w 868128"/>
                      <a:gd name="connsiteY1" fmla="*/ 537641 h 548095"/>
                      <a:gd name="connsiteX2" fmla="*/ 849923 w 868128"/>
                      <a:gd name="connsiteY2" fmla="*/ 370416 h 548095"/>
                      <a:gd name="connsiteX3" fmla="*/ 191697 w 868128"/>
                      <a:gd name="connsiteY3" fmla="*/ 3944 h 548095"/>
                      <a:gd name="connsiteX4" fmla="*/ 52936 w 868128"/>
                      <a:gd name="connsiteY4" fmla="*/ 266345 h 54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128" h="548095">
                        <a:moveTo>
                          <a:pt x="52936" y="266345"/>
                        </a:moveTo>
                        <a:cubicBezTo>
                          <a:pt x="156118" y="357963"/>
                          <a:pt x="593749" y="499392"/>
                          <a:pt x="690704" y="537641"/>
                        </a:cubicBezTo>
                        <a:cubicBezTo>
                          <a:pt x="807227" y="583894"/>
                          <a:pt x="911298" y="467370"/>
                          <a:pt x="849923" y="370416"/>
                        </a:cubicBezTo>
                        <a:cubicBezTo>
                          <a:pt x="797443" y="287693"/>
                          <a:pt x="267304" y="21734"/>
                          <a:pt x="191697" y="3944"/>
                        </a:cubicBezTo>
                        <a:cubicBezTo>
                          <a:pt x="56494" y="-28967"/>
                          <a:pt x="-76930" y="151600"/>
                          <a:pt x="52936" y="26634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87" name="Freeform: Shape 886">
                    <a:extLst>
                      <a:ext uri="{FF2B5EF4-FFF2-40B4-BE49-F238E27FC236}">
                        <a16:creationId xmlns:a16="http://schemas.microsoft.com/office/drawing/2014/main" id="{2E01F04A-9D46-2E08-E0A0-718BFF016016}"/>
                      </a:ext>
                    </a:extLst>
                  </p:cNvPr>
                  <p:cNvSpPr/>
                  <p:nvPr/>
                </p:nvSpPr>
                <p:spPr>
                  <a:xfrm>
                    <a:off x="4932604" y="3525471"/>
                    <a:ext cx="874105" cy="553749"/>
                  </a:xfrm>
                  <a:custGeom>
                    <a:avLst/>
                    <a:gdLst>
                      <a:gd name="connsiteX0" fmla="*/ 747112 w 874105"/>
                      <a:gd name="connsiteY0" fmla="*/ 553749 h 553749"/>
                      <a:gd name="connsiteX1" fmla="*/ 692853 w 874105"/>
                      <a:gd name="connsiteY1" fmla="*/ 543075 h 553749"/>
                      <a:gd name="connsiteX2" fmla="*/ 591451 w 874105"/>
                      <a:gd name="connsiteY2" fmla="*/ 506606 h 553749"/>
                      <a:gd name="connsiteX3" fmla="*/ 54196 w 874105"/>
                      <a:gd name="connsiteY3" fmla="*/ 271779 h 553749"/>
                      <a:gd name="connsiteX4" fmla="*/ 54196 w 874105"/>
                      <a:gd name="connsiteY4" fmla="*/ 271779 h 553749"/>
                      <a:gd name="connsiteX5" fmla="*/ 17727 w 874105"/>
                      <a:gd name="connsiteY5" fmla="*/ 92102 h 553749"/>
                      <a:gd name="connsiteX6" fmla="*/ 195626 w 874105"/>
                      <a:gd name="connsiteY6" fmla="*/ 4042 h 553749"/>
                      <a:gd name="connsiteX7" fmla="*/ 855631 w 874105"/>
                      <a:gd name="connsiteY7" fmla="*/ 371403 h 553749"/>
                      <a:gd name="connsiteX8" fmla="*/ 846736 w 874105"/>
                      <a:gd name="connsiteY8" fmla="*/ 507495 h 553749"/>
                      <a:gd name="connsiteX9" fmla="*/ 747112 w 874105"/>
                      <a:gd name="connsiteY9" fmla="*/ 553749 h 553749"/>
                      <a:gd name="connsiteX10" fmla="*/ 161825 w 874105"/>
                      <a:gd name="connsiteY10" fmla="*/ 5821 h 553749"/>
                      <a:gd name="connsiteX11" fmla="*/ 23064 w 874105"/>
                      <a:gd name="connsiteY11" fmla="*/ 94770 h 553749"/>
                      <a:gd name="connsiteX12" fmla="*/ 57754 w 874105"/>
                      <a:gd name="connsiteY12" fmla="*/ 267332 h 553749"/>
                      <a:gd name="connsiteX13" fmla="*/ 57754 w 874105"/>
                      <a:gd name="connsiteY13" fmla="*/ 267332 h 553749"/>
                      <a:gd name="connsiteX14" fmla="*/ 593230 w 874105"/>
                      <a:gd name="connsiteY14" fmla="*/ 501269 h 553749"/>
                      <a:gd name="connsiteX15" fmla="*/ 694632 w 874105"/>
                      <a:gd name="connsiteY15" fmla="*/ 538628 h 553749"/>
                      <a:gd name="connsiteX16" fmla="*/ 841398 w 874105"/>
                      <a:gd name="connsiteY16" fmla="*/ 504827 h 553749"/>
                      <a:gd name="connsiteX17" fmla="*/ 849404 w 874105"/>
                      <a:gd name="connsiteY17" fmla="*/ 374961 h 553749"/>
                      <a:gd name="connsiteX18" fmla="*/ 192957 w 874105"/>
                      <a:gd name="connsiteY18" fmla="*/ 10268 h 553749"/>
                      <a:gd name="connsiteX19" fmla="*/ 161825 w 874105"/>
                      <a:gd name="connsiteY19" fmla="*/ 5821 h 55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74105" h="553749">
                        <a:moveTo>
                          <a:pt x="747112" y="553749"/>
                        </a:moveTo>
                        <a:cubicBezTo>
                          <a:pt x="729322" y="553749"/>
                          <a:pt x="710643" y="550191"/>
                          <a:pt x="692853" y="543075"/>
                        </a:cubicBezTo>
                        <a:cubicBezTo>
                          <a:pt x="672394" y="535070"/>
                          <a:pt x="636815" y="522617"/>
                          <a:pt x="591451" y="506606"/>
                        </a:cubicBezTo>
                        <a:cubicBezTo>
                          <a:pt x="420668" y="446120"/>
                          <a:pt x="136030" y="343829"/>
                          <a:pt x="54196" y="271779"/>
                        </a:cubicBezTo>
                        <a:lnTo>
                          <a:pt x="54196" y="271779"/>
                        </a:lnTo>
                        <a:cubicBezTo>
                          <a:pt x="-1842" y="222857"/>
                          <a:pt x="-15184" y="155256"/>
                          <a:pt x="17727" y="92102"/>
                        </a:cubicBezTo>
                        <a:cubicBezTo>
                          <a:pt x="47970" y="34285"/>
                          <a:pt x="118240" y="-14637"/>
                          <a:pt x="195626" y="4042"/>
                        </a:cubicBezTo>
                        <a:cubicBezTo>
                          <a:pt x="263227" y="20053"/>
                          <a:pt x="801371" y="285122"/>
                          <a:pt x="855631" y="371403"/>
                        </a:cubicBezTo>
                        <a:cubicBezTo>
                          <a:pt x="883205" y="415878"/>
                          <a:pt x="879646" y="467468"/>
                          <a:pt x="846736" y="507495"/>
                        </a:cubicBezTo>
                        <a:cubicBezTo>
                          <a:pt x="820940" y="537738"/>
                          <a:pt x="785360" y="553749"/>
                          <a:pt x="747112" y="553749"/>
                        </a:cubicBezTo>
                        <a:close/>
                        <a:moveTo>
                          <a:pt x="161825" y="5821"/>
                        </a:moveTo>
                        <a:cubicBezTo>
                          <a:pt x="100450" y="5821"/>
                          <a:pt x="47080" y="46738"/>
                          <a:pt x="23064" y="94770"/>
                        </a:cubicBezTo>
                        <a:cubicBezTo>
                          <a:pt x="-8958" y="156145"/>
                          <a:pt x="4385" y="220189"/>
                          <a:pt x="57754" y="267332"/>
                        </a:cubicBezTo>
                        <a:lnTo>
                          <a:pt x="57754" y="267332"/>
                        </a:lnTo>
                        <a:cubicBezTo>
                          <a:pt x="138698" y="338492"/>
                          <a:pt x="423336" y="440783"/>
                          <a:pt x="593230" y="501269"/>
                        </a:cubicBezTo>
                        <a:cubicBezTo>
                          <a:pt x="638594" y="517280"/>
                          <a:pt x="674174" y="529733"/>
                          <a:pt x="694632" y="538628"/>
                        </a:cubicBezTo>
                        <a:cubicBezTo>
                          <a:pt x="748891" y="559976"/>
                          <a:pt x="806708" y="546633"/>
                          <a:pt x="841398" y="504827"/>
                        </a:cubicBezTo>
                        <a:cubicBezTo>
                          <a:pt x="872531" y="466579"/>
                          <a:pt x="876089" y="416767"/>
                          <a:pt x="849404" y="374961"/>
                        </a:cubicBezTo>
                        <a:cubicBezTo>
                          <a:pt x="798703" y="294906"/>
                          <a:pt x="276570" y="29837"/>
                          <a:pt x="192957" y="10268"/>
                        </a:cubicBezTo>
                        <a:cubicBezTo>
                          <a:pt x="183173" y="6710"/>
                          <a:pt x="172499" y="5821"/>
                          <a:pt x="161825" y="582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37" name="Graphic 698">
                  <a:extLst>
                    <a:ext uri="{FF2B5EF4-FFF2-40B4-BE49-F238E27FC236}">
                      <a16:creationId xmlns:a16="http://schemas.microsoft.com/office/drawing/2014/main" id="{A2E2B7E9-7CFD-614C-3C73-1A5B6EFFC5CD}"/>
                    </a:ext>
                  </a:extLst>
                </p:cNvPr>
                <p:cNvGrpSpPr/>
                <p:nvPr/>
              </p:nvGrpSpPr>
              <p:grpSpPr>
                <a:xfrm>
                  <a:off x="4867671" y="3482775"/>
                  <a:ext cx="698664" cy="559086"/>
                  <a:chOff x="4867671" y="3482775"/>
                  <a:chExt cx="698664" cy="559086"/>
                </a:xfrm>
              </p:grpSpPr>
              <p:sp>
                <p:nvSpPr>
                  <p:cNvPr id="884" name="Freeform: Shape 883">
                    <a:extLst>
                      <a:ext uri="{FF2B5EF4-FFF2-40B4-BE49-F238E27FC236}">
                        <a16:creationId xmlns:a16="http://schemas.microsoft.com/office/drawing/2014/main" id="{A1346667-8D17-38BD-8D6A-BB696C694844}"/>
                      </a:ext>
                    </a:extLst>
                  </p:cNvPr>
                  <p:cNvSpPr/>
                  <p:nvPr/>
                </p:nvSpPr>
                <p:spPr>
                  <a:xfrm>
                    <a:off x="4870710" y="3486447"/>
                    <a:ext cx="693849" cy="552745"/>
                  </a:xfrm>
                  <a:custGeom>
                    <a:avLst/>
                    <a:gdLst>
                      <a:gd name="connsiteX0" fmla="*/ 530595 w 693849"/>
                      <a:gd name="connsiteY0" fmla="*/ 552746 h 552745"/>
                      <a:gd name="connsiteX1" fmla="*/ 52936 w 693849"/>
                      <a:gd name="connsiteY1" fmla="*/ 266329 h 552745"/>
                      <a:gd name="connsiteX2" fmla="*/ 191697 w 693849"/>
                      <a:gd name="connsiteY2" fmla="*/ 3928 h 552745"/>
                      <a:gd name="connsiteX3" fmla="*/ 687146 w 693849"/>
                      <a:gd name="connsiteY3" fmla="*/ 239644 h 552745"/>
                      <a:gd name="connsiteX4" fmla="*/ 530595 w 693849"/>
                      <a:gd name="connsiteY4" fmla="*/ 552746 h 552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849" h="552745">
                        <a:moveTo>
                          <a:pt x="530595" y="552746"/>
                        </a:moveTo>
                        <a:cubicBezTo>
                          <a:pt x="366038" y="484255"/>
                          <a:pt x="105416" y="312582"/>
                          <a:pt x="52936" y="266329"/>
                        </a:cubicBezTo>
                        <a:cubicBezTo>
                          <a:pt x="-76930" y="152473"/>
                          <a:pt x="56494" y="-28983"/>
                          <a:pt x="191697" y="3928"/>
                        </a:cubicBezTo>
                        <a:cubicBezTo>
                          <a:pt x="234393" y="13712"/>
                          <a:pt x="491457" y="124010"/>
                          <a:pt x="687146" y="239644"/>
                        </a:cubicBezTo>
                        <a:cubicBezTo>
                          <a:pt x="715609" y="301019"/>
                          <a:pt x="651566" y="496708"/>
                          <a:pt x="530595" y="552746"/>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85" name="Freeform: Shape 884">
                    <a:extLst>
                      <a:ext uri="{FF2B5EF4-FFF2-40B4-BE49-F238E27FC236}">
                        <a16:creationId xmlns:a16="http://schemas.microsoft.com/office/drawing/2014/main" id="{6E28D4F4-72BB-C5C6-C667-F212FA2711FA}"/>
                      </a:ext>
                    </a:extLst>
                  </p:cNvPr>
                  <p:cNvSpPr/>
                  <p:nvPr/>
                </p:nvSpPr>
                <p:spPr>
                  <a:xfrm>
                    <a:off x="4867671" y="3482775"/>
                    <a:ext cx="698664" cy="559086"/>
                  </a:xfrm>
                  <a:custGeom>
                    <a:avLst/>
                    <a:gdLst>
                      <a:gd name="connsiteX0" fmla="*/ 533633 w 698664"/>
                      <a:gd name="connsiteY0" fmla="*/ 559086 h 559086"/>
                      <a:gd name="connsiteX1" fmla="*/ 532744 w 698664"/>
                      <a:gd name="connsiteY1" fmla="*/ 558197 h 559086"/>
                      <a:gd name="connsiteX2" fmla="*/ 54196 w 698664"/>
                      <a:gd name="connsiteY2" fmla="*/ 271780 h 559086"/>
                      <a:gd name="connsiteX3" fmla="*/ 17727 w 698664"/>
                      <a:gd name="connsiteY3" fmla="*/ 92102 h 559086"/>
                      <a:gd name="connsiteX4" fmla="*/ 195626 w 698664"/>
                      <a:gd name="connsiteY4" fmla="*/ 4042 h 559086"/>
                      <a:gd name="connsiteX5" fmla="*/ 691074 w 698664"/>
                      <a:gd name="connsiteY5" fmla="*/ 239758 h 559086"/>
                      <a:gd name="connsiteX6" fmla="*/ 691963 w 698664"/>
                      <a:gd name="connsiteY6" fmla="*/ 240647 h 559086"/>
                      <a:gd name="connsiteX7" fmla="*/ 691963 w 698664"/>
                      <a:gd name="connsiteY7" fmla="*/ 241537 h 559086"/>
                      <a:gd name="connsiteX8" fmla="*/ 534523 w 698664"/>
                      <a:gd name="connsiteY8" fmla="*/ 558197 h 559086"/>
                      <a:gd name="connsiteX9" fmla="*/ 533633 w 698664"/>
                      <a:gd name="connsiteY9" fmla="*/ 559086 h 559086"/>
                      <a:gd name="connsiteX10" fmla="*/ 161825 w 698664"/>
                      <a:gd name="connsiteY10" fmla="*/ 5821 h 559086"/>
                      <a:gd name="connsiteX11" fmla="*/ 23064 w 698664"/>
                      <a:gd name="connsiteY11" fmla="*/ 94770 h 559086"/>
                      <a:gd name="connsiteX12" fmla="*/ 57754 w 698664"/>
                      <a:gd name="connsiteY12" fmla="*/ 267332 h 559086"/>
                      <a:gd name="connsiteX13" fmla="*/ 533633 w 698664"/>
                      <a:gd name="connsiteY13" fmla="*/ 552860 h 559086"/>
                      <a:gd name="connsiteX14" fmla="*/ 687516 w 698664"/>
                      <a:gd name="connsiteY14" fmla="*/ 245095 h 559086"/>
                      <a:gd name="connsiteX15" fmla="*/ 193847 w 698664"/>
                      <a:gd name="connsiteY15" fmla="*/ 10268 h 559086"/>
                      <a:gd name="connsiteX16" fmla="*/ 161825 w 698664"/>
                      <a:gd name="connsiteY16" fmla="*/ 5821 h 55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664" h="559086">
                        <a:moveTo>
                          <a:pt x="533633" y="559086"/>
                        </a:moveTo>
                        <a:lnTo>
                          <a:pt x="532744" y="558197"/>
                        </a:lnTo>
                        <a:cubicBezTo>
                          <a:pt x="368187" y="489706"/>
                          <a:pt x="108455" y="319812"/>
                          <a:pt x="54196" y="271780"/>
                        </a:cubicBezTo>
                        <a:cubicBezTo>
                          <a:pt x="-1842" y="222857"/>
                          <a:pt x="-15184" y="155256"/>
                          <a:pt x="17727" y="92102"/>
                        </a:cubicBezTo>
                        <a:cubicBezTo>
                          <a:pt x="47969" y="34285"/>
                          <a:pt x="118240" y="-14638"/>
                          <a:pt x="195626" y="4042"/>
                        </a:cubicBezTo>
                        <a:cubicBezTo>
                          <a:pt x="235653" y="13826"/>
                          <a:pt x="492717" y="122344"/>
                          <a:pt x="691074" y="239758"/>
                        </a:cubicBezTo>
                        <a:lnTo>
                          <a:pt x="691963" y="240647"/>
                        </a:lnTo>
                        <a:lnTo>
                          <a:pt x="691963" y="241537"/>
                        </a:lnTo>
                        <a:cubicBezTo>
                          <a:pt x="720427" y="303801"/>
                          <a:pt x="656384" y="502159"/>
                          <a:pt x="534523" y="558197"/>
                        </a:cubicBezTo>
                        <a:lnTo>
                          <a:pt x="533633" y="559086"/>
                        </a:lnTo>
                        <a:close/>
                        <a:moveTo>
                          <a:pt x="161825" y="5821"/>
                        </a:moveTo>
                        <a:cubicBezTo>
                          <a:pt x="100450" y="5821"/>
                          <a:pt x="47080" y="46737"/>
                          <a:pt x="23064" y="94770"/>
                        </a:cubicBezTo>
                        <a:cubicBezTo>
                          <a:pt x="-8958" y="155256"/>
                          <a:pt x="4384" y="220189"/>
                          <a:pt x="57754" y="267332"/>
                        </a:cubicBezTo>
                        <a:cubicBezTo>
                          <a:pt x="110234" y="313586"/>
                          <a:pt x="372635" y="485258"/>
                          <a:pt x="533633" y="552860"/>
                        </a:cubicBezTo>
                        <a:cubicBezTo>
                          <a:pt x="651936" y="497711"/>
                          <a:pt x="714201" y="305580"/>
                          <a:pt x="687516" y="245095"/>
                        </a:cubicBezTo>
                        <a:cubicBezTo>
                          <a:pt x="489159" y="127681"/>
                          <a:pt x="233874" y="20053"/>
                          <a:pt x="193847" y="10268"/>
                        </a:cubicBezTo>
                        <a:cubicBezTo>
                          <a:pt x="183173" y="7600"/>
                          <a:pt x="172499" y="5821"/>
                          <a:pt x="161825" y="582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38" name="Graphic 698">
                  <a:extLst>
                    <a:ext uri="{FF2B5EF4-FFF2-40B4-BE49-F238E27FC236}">
                      <a16:creationId xmlns:a16="http://schemas.microsoft.com/office/drawing/2014/main" id="{8D54410A-A4DE-368B-E191-8D5E26F86EE9}"/>
                    </a:ext>
                  </a:extLst>
                </p:cNvPr>
                <p:cNvGrpSpPr/>
                <p:nvPr/>
              </p:nvGrpSpPr>
              <p:grpSpPr>
                <a:xfrm>
                  <a:off x="4146228" y="3357060"/>
                  <a:ext cx="1092485" cy="1480008"/>
                  <a:chOff x="4146228" y="3357060"/>
                  <a:chExt cx="1092485" cy="1480008"/>
                </a:xfrm>
              </p:grpSpPr>
              <p:sp>
                <p:nvSpPr>
                  <p:cNvPr id="882" name="Freeform: Shape 881">
                    <a:extLst>
                      <a:ext uri="{FF2B5EF4-FFF2-40B4-BE49-F238E27FC236}">
                        <a16:creationId xmlns:a16="http://schemas.microsoft.com/office/drawing/2014/main" id="{0FFC2737-8360-1B49-73EA-BA8495343BE3}"/>
                      </a:ext>
                    </a:extLst>
                  </p:cNvPr>
                  <p:cNvSpPr/>
                  <p:nvPr/>
                </p:nvSpPr>
                <p:spPr>
                  <a:xfrm>
                    <a:off x="4148896" y="3359731"/>
                    <a:ext cx="1088028" cy="1475067"/>
                  </a:xfrm>
                  <a:custGeom>
                    <a:avLst/>
                    <a:gdLst>
                      <a:gd name="connsiteX0" fmla="*/ 643104 w 1088028"/>
                      <a:gd name="connsiteY0" fmla="*/ 34578 h 1475067"/>
                      <a:gd name="connsiteX1" fmla="*/ 282859 w 1088028"/>
                      <a:gd name="connsiteY1" fmla="*/ 35467 h 1475067"/>
                      <a:gd name="connsiteX2" fmla="*/ 0 w 1088028"/>
                      <a:gd name="connsiteY2" fmla="*/ 1416852 h 1475067"/>
                      <a:gd name="connsiteX3" fmla="*/ 900168 w 1088028"/>
                      <a:gd name="connsiteY3" fmla="*/ 1362593 h 1475067"/>
                      <a:gd name="connsiteX4" fmla="*/ 1081625 w 1088028"/>
                      <a:gd name="connsiteY4" fmla="*/ 288084 h 1475067"/>
                      <a:gd name="connsiteX5" fmla="*/ 643104 w 1088028"/>
                      <a:gd name="connsiteY5" fmla="*/ 34578 h 147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8028" h="1475067">
                        <a:moveTo>
                          <a:pt x="643104" y="34578"/>
                        </a:moveTo>
                        <a:cubicBezTo>
                          <a:pt x="548818" y="6114"/>
                          <a:pt x="369140" y="-26797"/>
                          <a:pt x="282859" y="35467"/>
                        </a:cubicBezTo>
                        <a:cubicBezTo>
                          <a:pt x="196578" y="98621"/>
                          <a:pt x="25795" y="860028"/>
                          <a:pt x="0" y="1416852"/>
                        </a:cubicBezTo>
                        <a:cubicBezTo>
                          <a:pt x="0" y="1416852"/>
                          <a:pt x="488332" y="1578740"/>
                          <a:pt x="900168" y="1362593"/>
                        </a:cubicBezTo>
                        <a:cubicBezTo>
                          <a:pt x="900168" y="1362593"/>
                          <a:pt x="1128768" y="461535"/>
                          <a:pt x="1081625" y="288084"/>
                        </a:cubicBezTo>
                        <a:cubicBezTo>
                          <a:pt x="1041598" y="143986"/>
                          <a:pt x="736501" y="63042"/>
                          <a:pt x="643104" y="34578"/>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83" name="Freeform: Shape 882">
                    <a:extLst>
                      <a:ext uri="{FF2B5EF4-FFF2-40B4-BE49-F238E27FC236}">
                        <a16:creationId xmlns:a16="http://schemas.microsoft.com/office/drawing/2014/main" id="{70535FFD-5973-2DEF-B620-DEA2231E28BF}"/>
                      </a:ext>
                    </a:extLst>
                  </p:cNvPr>
                  <p:cNvSpPr/>
                  <p:nvPr/>
                </p:nvSpPr>
                <p:spPr>
                  <a:xfrm>
                    <a:off x="4146228" y="3357060"/>
                    <a:ext cx="1092485" cy="1480008"/>
                  </a:xfrm>
                  <a:custGeom>
                    <a:avLst/>
                    <a:gdLst>
                      <a:gd name="connsiteX0" fmla="*/ 408278 w 1092485"/>
                      <a:gd name="connsiteY0" fmla="*/ 1480008 h 1480008"/>
                      <a:gd name="connsiteX1" fmla="*/ 1779 w 1092485"/>
                      <a:gd name="connsiteY1" fmla="*/ 1422191 h 1480008"/>
                      <a:gd name="connsiteX2" fmla="*/ 0 w 1092485"/>
                      <a:gd name="connsiteY2" fmla="*/ 1421302 h 1480008"/>
                      <a:gd name="connsiteX3" fmla="*/ 0 w 1092485"/>
                      <a:gd name="connsiteY3" fmla="*/ 1419523 h 1480008"/>
                      <a:gd name="connsiteX4" fmla="*/ 283749 w 1092485"/>
                      <a:gd name="connsiteY4" fmla="*/ 36359 h 1480008"/>
                      <a:gd name="connsiteX5" fmla="*/ 646662 w 1092485"/>
                      <a:gd name="connsiteY5" fmla="*/ 34580 h 1480008"/>
                      <a:gd name="connsiteX6" fmla="*/ 668900 w 1092485"/>
                      <a:gd name="connsiteY6" fmla="*/ 41696 h 1480008"/>
                      <a:gd name="connsiteX7" fmla="*/ 1086072 w 1092485"/>
                      <a:gd name="connsiteY7" fmla="*/ 290755 h 1480008"/>
                      <a:gd name="connsiteX8" fmla="*/ 904616 w 1092485"/>
                      <a:gd name="connsiteY8" fmla="*/ 1367043 h 1480008"/>
                      <a:gd name="connsiteX9" fmla="*/ 904616 w 1092485"/>
                      <a:gd name="connsiteY9" fmla="*/ 1367932 h 1480008"/>
                      <a:gd name="connsiteX10" fmla="*/ 903726 w 1092485"/>
                      <a:gd name="connsiteY10" fmla="*/ 1368822 h 1480008"/>
                      <a:gd name="connsiteX11" fmla="*/ 408278 w 1092485"/>
                      <a:gd name="connsiteY11" fmla="*/ 1480008 h 1480008"/>
                      <a:gd name="connsiteX12" fmla="*/ 5337 w 1092485"/>
                      <a:gd name="connsiteY12" fmla="*/ 1417744 h 1480008"/>
                      <a:gd name="connsiteX13" fmla="*/ 899279 w 1092485"/>
                      <a:gd name="connsiteY13" fmla="*/ 1364374 h 1480008"/>
                      <a:gd name="connsiteX14" fmla="*/ 1080735 w 1092485"/>
                      <a:gd name="connsiteY14" fmla="*/ 292534 h 1480008"/>
                      <a:gd name="connsiteX15" fmla="*/ 667121 w 1092485"/>
                      <a:gd name="connsiteY15" fmla="*/ 47033 h 1480008"/>
                      <a:gd name="connsiteX16" fmla="*/ 644883 w 1092485"/>
                      <a:gd name="connsiteY16" fmla="*/ 39917 h 1480008"/>
                      <a:gd name="connsiteX17" fmla="*/ 286417 w 1092485"/>
                      <a:gd name="connsiteY17" fmla="*/ 40807 h 1480008"/>
                      <a:gd name="connsiteX18" fmla="*/ 5337 w 1092485"/>
                      <a:gd name="connsiteY18" fmla="*/ 1417744 h 148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2485" h="1480008">
                        <a:moveTo>
                          <a:pt x="408278" y="1480008"/>
                        </a:moveTo>
                        <a:cubicBezTo>
                          <a:pt x="180567" y="1480008"/>
                          <a:pt x="4447" y="1423081"/>
                          <a:pt x="1779" y="1422191"/>
                        </a:cubicBezTo>
                        <a:lnTo>
                          <a:pt x="0" y="1421302"/>
                        </a:lnTo>
                        <a:lnTo>
                          <a:pt x="0" y="1419523"/>
                        </a:lnTo>
                        <a:cubicBezTo>
                          <a:pt x="24906" y="867147"/>
                          <a:pt x="195689" y="100403"/>
                          <a:pt x="283749" y="36359"/>
                        </a:cubicBezTo>
                        <a:cubicBezTo>
                          <a:pt x="389599" y="-40137"/>
                          <a:pt x="620867" y="26575"/>
                          <a:pt x="646662" y="34580"/>
                        </a:cubicBezTo>
                        <a:cubicBezTo>
                          <a:pt x="652889" y="36359"/>
                          <a:pt x="660894" y="39028"/>
                          <a:pt x="668900" y="41696"/>
                        </a:cubicBezTo>
                        <a:cubicBezTo>
                          <a:pt x="782755" y="75497"/>
                          <a:pt x="1049603" y="154662"/>
                          <a:pt x="1086072" y="290755"/>
                        </a:cubicBezTo>
                        <a:cubicBezTo>
                          <a:pt x="1132326" y="462427"/>
                          <a:pt x="913511" y="1329684"/>
                          <a:pt x="904616" y="1367043"/>
                        </a:cubicBezTo>
                        <a:lnTo>
                          <a:pt x="904616" y="1367932"/>
                        </a:lnTo>
                        <a:lnTo>
                          <a:pt x="903726" y="1368822"/>
                        </a:lnTo>
                        <a:cubicBezTo>
                          <a:pt x="739170" y="1454213"/>
                          <a:pt x="562160" y="1480008"/>
                          <a:pt x="408278" y="1480008"/>
                        </a:cubicBezTo>
                        <a:close/>
                        <a:moveTo>
                          <a:pt x="5337" y="1417744"/>
                        </a:moveTo>
                        <a:cubicBezTo>
                          <a:pt x="40027" y="1428418"/>
                          <a:pt x="507901" y="1568958"/>
                          <a:pt x="899279" y="1364374"/>
                        </a:cubicBezTo>
                        <a:cubicBezTo>
                          <a:pt x="909063" y="1326126"/>
                          <a:pt x="1126100" y="460648"/>
                          <a:pt x="1080735" y="292534"/>
                        </a:cubicBezTo>
                        <a:cubicBezTo>
                          <a:pt x="1045156" y="159110"/>
                          <a:pt x="780086" y="80834"/>
                          <a:pt x="667121" y="47033"/>
                        </a:cubicBezTo>
                        <a:cubicBezTo>
                          <a:pt x="659115" y="44365"/>
                          <a:pt x="651110" y="42586"/>
                          <a:pt x="644883" y="39917"/>
                        </a:cubicBezTo>
                        <a:cubicBezTo>
                          <a:pt x="529249" y="4338"/>
                          <a:pt x="365582" y="-16121"/>
                          <a:pt x="286417" y="40807"/>
                        </a:cubicBezTo>
                        <a:cubicBezTo>
                          <a:pt x="199247" y="103961"/>
                          <a:pt x="30243" y="866257"/>
                          <a:pt x="5337" y="141774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39" name="Freeform: Shape 838">
                  <a:extLst>
                    <a:ext uri="{FF2B5EF4-FFF2-40B4-BE49-F238E27FC236}">
                      <a16:creationId xmlns:a16="http://schemas.microsoft.com/office/drawing/2014/main" id="{D0B4447E-6FD6-7290-EBE9-129722FE4E2B}"/>
                    </a:ext>
                  </a:extLst>
                </p:cNvPr>
                <p:cNvSpPr/>
                <p:nvPr/>
              </p:nvSpPr>
              <p:spPr>
                <a:xfrm>
                  <a:off x="5162030" y="3565092"/>
                  <a:ext cx="179687" cy="264608"/>
                </a:xfrm>
                <a:custGeom>
                  <a:avLst/>
                  <a:gdLst>
                    <a:gd name="connsiteX0" fmla="*/ 15122 w 179687"/>
                    <a:gd name="connsiteY0" fmla="*/ 256174 h 264608"/>
                    <a:gd name="connsiteX1" fmla="*/ 179678 w 179687"/>
                    <a:gd name="connsiteY1" fmla="*/ 264180 h 264608"/>
                    <a:gd name="connsiteX2" fmla="*/ 118303 w 179687"/>
                    <a:gd name="connsiteY2" fmla="*/ 51591 h 264608"/>
                    <a:gd name="connsiteX3" fmla="*/ 0 w 179687"/>
                    <a:gd name="connsiteY3" fmla="*/ 0 h 264608"/>
                    <a:gd name="connsiteX4" fmla="*/ 15122 w 179687"/>
                    <a:gd name="connsiteY4" fmla="*/ 256174 h 2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687" h="264608">
                      <a:moveTo>
                        <a:pt x="15122" y="256174"/>
                      </a:moveTo>
                      <a:cubicBezTo>
                        <a:pt x="15122" y="256174"/>
                        <a:pt x="178788" y="266848"/>
                        <a:pt x="179678" y="264180"/>
                      </a:cubicBezTo>
                      <a:cubicBezTo>
                        <a:pt x="180567" y="261512"/>
                        <a:pt x="118303" y="51591"/>
                        <a:pt x="118303" y="51591"/>
                      </a:cubicBezTo>
                      <a:lnTo>
                        <a:pt x="0" y="0"/>
                      </a:lnTo>
                      <a:lnTo>
                        <a:pt x="15122" y="256174"/>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840" name="Graphic 698">
                  <a:extLst>
                    <a:ext uri="{FF2B5EF4-FFF2-40B4-BE49-F238E27FC236}">
                      <a16:creationId xmlns:a16="http://schemas.microsoft.com/office/drawing/2014/main" id="{BE9C0CE1-BB06-A048-9FA0-ED11B83FC3D4}"/>
                    </a:ext>
                  </a:extLst>
                </p:cNvPr>
                <p:cNvGrpSpPr/>
                <p:nvPr/>
              </p:nvGrpSpPr>
              <p:grpSpPr>
                <a:xfrm>
                  <a:off x="4767984" y="3382746"/>
                  <a:ext cx="341565" cy="621756"/>
                  <a:chOff x="4767984" y="3382746"/>
                  <a:chExt cx="341565" cy="621756"/>
                </a:xfrm>
              </p:grpSpPr>
              <p:sp>
                <p:nvSpPr>
                  <p:cNvPr id="880" name="Freeform: Shape 879">
                    <a:extLst>
                      <a:ext uri="{FF2B5EF4-FFF2-40B4-BE49-F238E27FC236}">
                        <a16:creationId xmlns:a16="http://schemas.microsoft.com/office/drawing/2014/main" id="{6D9406C2-92E4-C340-3DA4-4133B7FC98FD}"/>
                      </a:ext>
                    </a:extLst>
                  </p:cNvPr>
                  <p:cNvSpPr/>
                  <p:nvPr/>
                </p:nvSpPr>
                <p:spPr>
                  <a:xfrm>
                    <a:off x="4772432" y="3387193"/>
                    <a:ext cx="335339" cy="611082"/>
                  </a:xfrm>
                  <a:custGeom>
                    <a:avLst/>
                    <a:gdLst>
                      <a:gd name="connsiteX0" fmla="*/ 0 w 335339"/>
                      <a:gd name="connsiteY0" fmla="*/ 0 h 611082"/>
                      <a:gd name="connsiteX1" fmla="*/ 97844 w 335339"/>
                      <a:gd name="connsiteY1" fmla="*/ 611083 h 611082"/>
                      <a:gd name="connsiteX2" fmla="*/ 335339 w 335339"/>
                      <a:gd name="connsiteY2" fmla="*/ 134314 h 611082"/>
                      <a:gd name="connsiteX3" fmla="*/ 0 w 335339"/>
                      <a:gd name="connsiteY3" fmla="*/ 0 h 611082"/>
                    </a:gdLst>
                    <a:ahLst/>
                    <a:cxnLst>
                      <a:cxn ang="0">
                        <a:pos x="connsiteX0" y="connsiteY0"/>
                      </a:cxn>
                      <a:cxn ang="0">
                        <a:pos x="connsiteX1" y="connsiteY1"/>
                      </a:cxn>
                      <a:cxn ang="0">
                        <a:pos x="connsiteX2" y="connsiteY2"/>
                      </a:cxn>
                      <a:cxn ang="0">
                        <a:pos x="connsiteX3" y="connsiteY3"/>
                      </a:cxn>
                    </a:cxnLst>
                    <a:rect l="l" t="t" r="r" b="b"/>
                    <a:pathLst>
                      <a:path w="335339" h="611082">
                        <a:moveTo>
                          <a:pt x="0" y="0"/>
                        </a:moveTo>
                        <a:cubicBezTo>
                          <a:pt x="0" y="0"/>
                          <a:pt x="77386" y="559492"/>
                          <a:pt x="97844" y="611083"/>
                        </a:cubicBezTo>
                        <a:cubicBezTo>
                          <a:pt x="97844" y="611083"/>
                          <a:pt x="291754" y="248169"/>
                          <a:pt x="335339" y="134314"/>
                        </a:cubicBezTo>
                        <a:lnTo>
                          <a:pt x="0"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81" name="Freeform: Shape 880">
                    <a:extLst>
                      <a:ext uri="{FF2B5EF4-FFF2-40B4-BE49-F238E27FC236}">
                        <a16:creationId xmlns:a16="http://schemas.microsoft.com/office/drawing/2014/main" id="{4A53583F-1A95-E60A-6269-D69F262E8188}"/>
                      </a:ext>
                    </a:extLst>
                  </p:cNvPr>
                  <p:cNvSpPr/>
                  <p:nvPr/>
                </p:nvSpPr>
                <p:spPr>
                  <a:xfrm>
                    <a:off x="4767984" y="3382746"/>
                    <a:ext cx="341565" cy="621756"/>
                  </a:xfrm>
                  <a:custGeom>
                    <a:avLst/>
                    <a:gdLst>
                      <a:gd name="connsiteX0" fmla="*/ 101402 w 341565"/>
                      <a:gd name="connsiteY0" fmla="*/ 621757 h 621756"/>
                      <a:gd name="connsiteX1" fmla="*/ 98734 w 341565"/>
                      <a:gd name="connsiteY1" fmla="*/ 615530 h 621756"/>
                      <a:gd name="connsiteX2" fmla="*/ 889 w 341565"/>
                      <a:gd name="connsiteY2" fmla="*/ 4447 h 621756"/>
                      <a:gd name="connsiteX3" fmla="*/ 0 w 341565"/>
                      <a:gd name="connsiteY3" fmla="*/ 0 h 621756"/>
                      <a:gd name="connsiteX4" fmla="*/ 341566 w 341565"/>
                      <a:gd name="connsiteY4" fmla="*/ 136982 h 621756"/>
                      <a:gd name="connsiteX5" fmla="*/ 340676 w 341565"/>
                      <a:gd name="connsiteY5" fmla="*/ 139651 h 621756"/>
                      <a:gd name="connsiteX6" fmla="*/ 103181 w 341565"/>
                      <a:gd name="connsiteY6" fmla="*/ 617309 h 621756"/>
                      <a:gd name="connsiteX7" fmla="*/ 101402 w 341565"/>
                      <a:gd name="connsiteY7" fmla="*/ 621757 h 621756"/>
                      <a:gd name="connsiteX8" fmla="*/ 8005 w 341565"/>
                      <a:gd name="connsiteY8" fmla="*/ 8895 h 621756"/>
                      <a:gd name="connsiteX9" fmla="*/ 102292 w 341565"/>
                      <a:gd name="connsiteY9" fmla="*/ 608414 h 621756"/>
                      <a:gd name="connsiteX10" fmla="*/ 335339 w 341565"/>
                      <a:gd name="connsiteY10" fmla="*/ 140540 h 621756"/>
                      <a:gd name="connsiteX11" fmla="*/ 8005 w 341565"/>
                      <a:gd name="connsiteY11" fmla="*/ 8895 h 62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565" h="621756">
                        <a:moveTo>
                          <a:pt x="101402" y="621757"/>
                        </a:moveTo>
                        <a:lnTo>
                          <a:pt x="98734" y="615530"/>
                        </a:lnTo>
                        <a:cubicBezTo>
                          <a:pt x="78275" y="563940"/>
                          <a:pt x="4447" y="26685"/>
                          <a:pt x="889" y="4447"/>
                        </a:cubicBezTo>
                        <a:lnTo>
                          <a:pt x="0" y="0"/>
                        </a:lnTo>
                        <a:lnTo>
                          <a:pt x="341566" y="136982"/>
                        </a:lnTo>
                        <a:lnTo>
                          <a:pt x="340676" y="139651"/>
                        </a:lnTo>
                        <a:cubicBezTo>
                          <a:pt x="297981" y="252617"/>
                          <a:pt x="104960" y="613751"/>
                          <a:pt x="103181" y="617309"/>
                        </a:cubicBezTo>
                        <a:lnTo>
                          <a:pt x="101402" y="621757"/>
                        </a:lnTo>
                        <a:close/>
                        <a:moveTo>
                          <a:pt x="8005" y="8895"/>
                        </a:moveTo>
                        <a:cubicBezTo>
                          <a:pt x="15121" y="62265"/>
                          <a:pt x="80944" y="533697"/>
                          <a:pt x="102292" y="608414"/>
                        </a:cubicBezTo>
                        <a:cubicBezTo>
                          <a:pt x="127198" y="561271"/>
                          <a:pt x="293533" y="247280"/>
                          <a:pt x="335339" y="140540"/>
                        </a:cubicBezTo>
                        <a:lnTo>
                          <a:pt x="8005" y="889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1" name="Graphic 698">
                  <a:extLst>
                    <a:ext uri="{FF2B5EF4-FFF2-40B4-BE49-F238E27FC236}">
                      <a16:creationId xmlns:a16="http://schemas.microsoft.com/office/drawing/2014/main" id="{CAA286BE-E239-5A40-FF30-A738DE673B9E}"/>
                    </a:ext>
                  </a:extLst>
                </p:cNvPr>
                <p:cNvGrpSpPr/>
                <p:nvPr/>
              </p:nvGrpSpPr>
              <p:grpSpPr>
                <a:xfrm>
                  <a:off x="4783106" y="3186169"/>
                  <a:ext cx="339527" cy="405608"/>
                  <a:chOff x="4783106" y="3186169"/>
                  <a:chExt cx="339527" cy="405608"/>
                </a:xfrm>
              </p:grpSpPr>
              <p:sp>
                <p:nvSpPr>
                  <p:cNvPr id="878" name="Freeform: Shape 877">
                    <a:extLst>
                      <a:ext uri="{FF2B5EF4-FFF2-40B4-BE49-F238E27FC236}">
                        <a16:creationId xmlns:a16="http://schemas.microsoft.com/office/drawing/2014/main" id="{9DAF6CFD-DC43-3F69-022E-42B584D122A9}"/>
                      </a:ext>
                    </a:extLst>
                  </p:cNvPr>
                  <p:cNvSpPr/>
                  <p:nvPr/>
                </p:nvSpPr>
                <p:spPr>
                  <a:xfrm>
                    <a:off x="4792001" y="3190250"/>
                    <a:ext cx="328792" cy="397968"/>
                  </a:xfrm>
                  <a:custGeom>
                    <a:avLst/>
                    <a:gdLst>
                      <a:gd name="connsiteX0" fmla="*/ 163667 w 328792"/>
                      <a:gd name="connsiteY0" fmla="*/ 397969 h 397968"/>
                      <a:gd name="connsiteX1" fmla="*/ 284638 w 328792"/>
                      <a:gd name="connsiteY1" fmla="*/ 322362 h 397968"/>
                      <a:gd name="connsiteX2" fmla="*/ 297981 w 328792"/>
                      <a:gd name="connsiteY2" fmla="*/ 165811 h 397968"/>
                      <a:gd name="connsiteX3" fmla="*/ 125419 w 328792"/>
                      <a:gd name="connsiteY3" fmla="*/ 11928 h 397968"/>
                      <a:gd name="connsiteX4" fmla="*/ 0 w 328792"/>
                      <a:gd name="connsiteY4" fmla="*/ 204948 h 397968"/>
                      <a:gd name="connsiteX5" fmla="*/ 163667 w 328792"/>
                      <a:gd name="connsiteY5" fmla="*/ 397969 h 39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92" h="397968">
                        <a:moveTo>
                          <a:pt x="163667" y="397969"/>
                        </a:moveTo>
                        <a:lnTo>
                          <a:pt x="284638" y="322362"/>
                        </a:lnTo>
                        <a:cubicBezTo>
                          <a:pt x="284638" y="322362"/>
                          <a:pt x="246390" y="260097"/>
                          <a:pt x="297981" y="165811"/>
                        </a:cubicBezTo>
                        <a:cubicBezTo>
                          <a:pt x="423399" y="-63679"/>
                          <a:pt x="125419" y="11928"/>
                          <a:pt x="125419" y="11928"/>
                        </a:cubicBezTo>
                        <a:cubicBezTo>
                          <a:pt x="125419" y="11928"/>
                          <a:pt x="75607" y="228075"/>
                          <a:pt x="0" y="204948"/>
                        </a:cubicBezTo>
                        <a:lnTo>
                          <a:pt x="163667" y="39796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79" name="Freeform: Shape 878">
                    <a:extLst>
                      <a:ext uri="{FF2B5EF4-FFF2-40B4-BE49-F238E27FC236}">
                        <a16:creationId xmlns:a16="http://schemas.microsoft.com/office/drawing/2014/main" id="{1212B7D5-D41B-6E59-7DF3-9F27806491DB}"/>
                      </a:ext>
                    </a:extLst>
                  </p:cNvPr>
                  <p:cNvSpPr/>
                  <p:nvPr/>
                </p:nvSpPr>
                <p:spPr>
                  <a:xfrm>
                    <a:off x="4783106" y="3186169"/>
                    <a:ext cx="339527" cy="405608"/>
                  </a:xfrm>
                  <a:custGeom>
                    <a:avLst/>
                    <a:gdLst>
                      <a:gd name="connsiteX0" fmla="*/ 172562 w 339527"/>
                      <a:gd name="connsiteY0" fmla="*/ 405608 h 405608"/>
                      <a:gd name="connsiteX1" fmla="*/ 0 w 339527"/>
                      <a:gd name="connsiteY1" fmla="*/ 202804 h 405608"/>
                      <a:gd name="connsiteX2" fmla="*/ 8895 w 339527"/>
                      <a:gd name="connsiteY2" fmla="*/ 205472 h 405608"/>
                      <a:gd name="connsiteX3" fmla="*/ 39138 w 339527"/>
                      <a:gd name="connsiteY3" fmla="*/ 201025 h 405608"/>
                      <a:gd name="connsiteX4" fmla="*/ 130756 w 339527"/>
                      <a:gd name="connsiteY4" fmla="*/ 14231 h 405608"/>
                      <a:gd name="connsiteX5" fmla="*/ 130756 w 339527"/>
                      <a:gd name="connsiteY5" fmla="*/ 12452 h 405608"/>
                      <a:gd name="connsiteX6" fmla="*/ 132535 w 339527"/>
                      <a:gd name="connsiteY6" fmla="*/ 12452 h 405608"/>
                      <a:gd name="connsiteX7" fmla="*/ 326444 w 339527"/>
                      <a:gd name="connsiteY7" fmla="*/ 32910 h 405608"/>
                      <a:gd name="connsiteX8" fmla="*/ 308655 w 339527"/>
                      <a:gd name="connsiteY8" fmla="*/ 169892 h 405608"/>
                      <a:gd name="connsiteX9" fmla="*/ 295312 w 339527"/>
                      <a:gd name="connsiteY9" fmla="*/ 322885 h 405608"/>
                      <a:gd name="connsiteX10" fmla="*/ 297091 w 339527"/>
                      <a:gd name="connsiteY10" fmla="*/ 325554 h 405608"/>
                      <a:gd name="connsiteX11" fmla="*/ 172562 w 339527"/>
                      <a:gd name="connsiteY11" fmla="*/ 405608 h 405608"/>
                      <a:gd name="connsiteX12" fmla="*/ 16011 w 339527"/>
                      <a:gd name="connsiteY12" fmla="*/ 212588 h 405608"/>
                      <a:gd name="connsiteX13" fmla="*/ 173451 w 339527"/>
                      <a:gd name="connsiteY13" fmla="*/ 397603 h 405608"/>
                      <a:gd name="connsiteX14" fmla="*/ 289975 w 339527"/>
                      <a:gd name="connsiteY14" fmla="*/ 324664 h 405608"/>
                      <a:gd name="connsiteX15" fmla="*/ 304207 w 339527"/>
                      <a:gd name="connsiteY15" fmla="*/ 168113 h 405608"/>
                      <a:gd name="connsiteX16" fmla="*/ 322887 w 339527"/>
                      <a:gd name="connsiteY16" fmla="*/ 37358 h 405608"/>
                      <a:gd name="connsiteX17" fmla="*/ 136982 w 339527"/>
                      <a:gd name="connsiteY17" fmla="*/ 17789 h 405608"/>
                      <a:gd name="connsiteX18" fmla="*/ 43585 w 339527"/>
                      <a:gd name="connsiteY18" fmla="*/ 206362 h 405608"/>
                      <a:gd name="connsiteX19" fmla="*/ 16011 w 339527"/>
                      <a:gd name="connsiteY19" fmla="*/ 212588 h 40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527" h="405608">
                        <a:moveTo>
                          <a:pt x="172562" y="405608"/>
                        </a:moveTo>
                        <a:lnTo>
                          <a:pt x="0" y="202804"/>
                        </a:lnTo>
                        <a:lnTo>
                          <a:pt x="8895" y="205472"/>
                        </a:lnTo>
                        <a:cubicBezTo>
                          <a:pt x="18679" y="208141"/>
                          <a:pt x="29353" y="207251"/>
                          <a:pt x="39138" y="201025"/>
                        </a:cubicBezTo>
                        <a:cubicBezTo>
                          <a:pt x="94286" y="169003"/>
                          <a:pt x="129866" y="16010"/>
                          <a:pt x="130756" y="14231"/>
                        </a:cubicBezTo>
                        <a:lnTo>
                          <a:pt x="130756" y="12452"/>
                        </a:lnTo>
                        <a:lnTo>
                          <a:pt x="132535" y="12452"/>
                        </a:lnTo>
                        <a:cubicBezTo>
                          <a:pt x="138761" y="10673"/>
                          <a:pt x="281080" y="-24907"/>
                          <a:pt x="326444" y="32910"/>
                        </a:cubicBezTo>
                        <a:cubicBezTo>
                          <a:pt x="348682" y="61374"/>
                          <a:pt x="342455" y="107628"/>
                          <a:pt x="308655" y="169892"/>
                        </a:cubicBezTo>
                        <a:cubicBezTo>
                          <a:pt x="258843" y="261510"/>
                          <a:pt x="295312" y="322885"/>
                          <a:pt x="295312" y="322885"/>
                        </a:cubicBezTo>
                        <a:lnTo>
                          <a:pt x="297091" y="325554"/>
                        </a:lnTo>
                        <a:lnTo>
                          <a:pt x="172562" y="405608"/>
                        </a:lnTo>
                        <a:close/>
                        <a:moveTo>
                          <a:pt x="16011" y="212588"/>
                        </a:moveTo>
                        <a:lnTo>
                          <a:pt x="173451" y="397603"/>
                        </a:lnTo>
                        <a:lnTo>
                          <a:pt x="289975" y="324664"/>
                        </a:lnTo>
                        <a:cubicBezTo>
                          <a:pt x="283749" y="312211"/>
                          <a:pt x="258843" y="251726"/>
                          <a:pt x="304207" y="168113"/>
                        </a:cubicBezTo>
                        <a:cubicBezTo>
                          <a:pt x="337118" y="107628"/>
                          <a:pt x="343345" y="64042"/>
                          <a:pt x="322887" y="37358"/>
                        </a:cubicBezTo>
                        <a:cubicBezTo>
                          <a:pt x="282859" y="-14233"/>
                          <a:pt x="152993" y="14231"/>
                          <a:pt x="136982" y="17789"/>
                        </a:cubicBezTo>
                        <a:cubicBezTo>
                          <a:pt x="132535" y="35579"/>
                          <a:pt x="97844" y="174340"/>
                          <a:pt x="43585" y="206362"/>
                        </a:cubicBezTo>
                        <a:cubicBezTo>
                          <a:pt x="33801" y="211699"/>
                          <a:pt x="24906" y="213478"/>
                          <a:pt x="16011" y="21258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2" name="Graphic 698">
                  <a:extLst>
                    <a:ext uri="{FF2B5EF4-FFF2-40B4-BE49-F238E27FC236}">
                      <a16:creationId xmlns:a16="http://schemas.microsoft.com/office/drawing/2014/main" id="{CFCD709F-7CDB-AEE7-7A3D-D8798BBA0B00}"/>
                    </a:ext>
                  </a:extLst>
                </p:cNvPr>
                <p:cNvGrpSpPr/>
                <p:nvPr/>
              </p:nvGrpSpPr>
              <p:grpSpPr>
                <a:xfrm>
                  <a:off x="4760070" y="3362287"/>
                  <a:ext cx="200045" cy="252616"/>
                  <a:chOff x="4760070" y="3362287"/>
                  <a:chExt cx="200045" cy="252616"/>
                </a:xfrm>
              </p:grpSpPr>
              <p:sp>
                <p:nvSpPr>
                  <p:cNvPr id="876" name="Freeform: Shape 875">
                    <a:extLst>
                      <a:ext uri="{FF2B5EF4-FFF2-40B4-BE49-F238E27FC236}">
                        <a16:creationId xmlns:a16="http://schemas.microsoft.com/office/drawing/2014/main" id="{9585D534-6B4A-6567-A086-9AC29AAEC13B}"/>
                      </a:ext>
                    </a:extLst>
                  </p:cNvPr>
                  <p:cNvSpPr/>
                  <p:nvPr/>
                </p:nvSpPr>
                <p:spPr>
                  <a:xfrm>
                    <a:off x="4762831" y="3365845"/>
                    <a:ext cx="192836" cy="246029"/>
                  </a:xfrm>
                  <a:custGeom>
                    <a:avLst/>
                    <a:gdLst>
                      <a:gd name="connsiteX0" fmla="*/ 86986 w 192836"/>
                      <a:gd name="connsiteY0" fmla="*/ 0 h 246029"/>
                      <a:gd name="connsiteX1" fmla="*/ 192836 w 192836"/>
                      <a:gd name="connsiteY1" fmla="*/ 222374 h 246029"/>
                      <a:gd name="connsiteX2" fmla="*/ 102108 w 192836"/>
                      <a:gd name="connsiteY2" fmla="*/ 233048 h 246029"/>
                      <a:gd name="connsiteX3" fmla="*/ 38954 w 192836"/>
                      <a:gd name="connsiteY3" fmla="*/ 245500 h 246029"/>
                      <a:gd name="connsiteX4" fmla="*/ 9601 w 192836"/>
                      <a:gd name="connsiteY4" fmla="*/ 23127 h 246029"/>
                      <a:gd name="connsiteX5" fmla="*/ 86986 w 192836"/>
                      <a:gd name="connsiteY5" fmla="*/ 0 h 24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836" h="246029">
                        <a:moveTo>
                          <a:pt x="86986" y="0"/>
                        </a:moveTo>
                        <a:cubicBezTo>
                          <a:pt x="99439" y="80054"/>
                          <a:pt x="192836" y="222374"/>
                          <a:pt x="192836" y="222374"/>
                        </a:cubicBezTo>
                        <a:cubicBezTo>
                          <a:pt x="192836" y="222374"/>
                          <a:pt x="172378" y="193910"/>
                          <a:pt x="102108" y="233048"/>
                        </a:cubicBezTo>
                        <a:cubicBezTo>
                          <a:pt x="71865" y="249948"/>
                          <a:pt x="38954" y="245500"/>
                          <a:pt x="38954" y="245500"/>
                        </a:cubicBezTo>
                        <a:cubicBezTo>
                          <a:pt x="38954" y="245500"/>
                          <a:pt x="-23311" y="129866"/>
                          <a:pt x="9601" y="23127"/>
                        </a:cubicBezTo>
                        <a:lnTo>
                          <a:pt x="86986"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77" name="Freeform: Shape 876">
                    <a:extLst>
                      <a:ext uri="{FF2B5EF4-FFF2-40B4-BE49-F238E27FC236}">
                        <a16:creationId xmlns:a16="http://schemas.microsoft.com/office/drawing/2014/main" id="{EB5EA4E5-953E-7CB0-267F-7258EBBAEC2E}"/>
                      </a:ext>
                    </a:extLst>
                  </p:cNvPr>
                  <p:cNvSpPr/>
                  <p:nvPr/>
                </p:nvSpPr>
                <p:spPr>
                  <a:xfrm>
                    <a:off x="4760070" y="3362287"/>
                    <a:ext cx="200045" cy="252616"/>
                  </a:xfrm>
                  <a:custGeom>
                    <a:avLst/>
                    <a:gdLst>
                      <a:gd name="connsiteX0" fmla="*/ 52389 w 200045"/>
                      <a:gd name="connsiteY0" fmla="*/ 252616 h 252616"/>
                      <a:gd name="connsiteX1" fmla="*/ 41715 w 200045"/>
                      <a:gd name="connsiteY1" fmla="*/ 251727 h 252616"/>
                      <a:gd name="connsiteX2" fmla="*/ 39936 w 200045"/>
                      <a:gd name="connsiteY2" fmla="*/ 251727 h 252616"/>
                      <a:gd name="connsiteX3" fmla="*/ 39047 w 200045"/>
                      <a:gd name="connsiteY3" fmla="*/ 250837 h 252616"/>
                      <a:gd name="connsiteX4" fmla="*/ 9694 w 200045"/>
                      <a:gd name="connsiteY4" fmla="*/ 25795 h 252616"/>
                      <a:gd name="connsiteX5" fmla="*/ 10583 w 200045"/>
                      <a:gd name="connsiteY5" fmla="*/ 24016 h 252616"/>
                      <a:gd name="connsiteX6" fmla="*/ 93306 w 200045"/>
                      <a:gd name="connsiteY6" fmla="*/ 0 h 252616"/>
                      <a:gd name="connsiteX7" fmla="*/ 94195 w 200045"/>
                      <a:gd name="connsiteY7" fmla="*/ 3558 h 252616"/>
                      <a:gd name="connsiteX8" fmla="*/ 200045 w 200045"/>
                      <a:gd name="connsiteY8" fmla="*/ 224153 h 252616"/>
                      <a:gd name="connsiteX9" fmla="*/ 195598 w 200045"/>
                      <a:gd name="connsiteY9" fmla="*/ 227711 h 252616"/>
                      <a:gd name="connsiteX10" fmla="*/ 108427 w 200045"/>
                      <a:gd name="connsiteY10" fmla="*/ 239274 h 252616"/>
                      <a:gd name="connsiteX11" fmla="*/ 52389 w 200045"/>
                      <a:gd name="connsiteY11" fmla="*/ 252616 h 252616"/>
                      <a:gd name="connsiteX12" fmla="*/ 43494 w 200045"/>
                      <a:gd name="connsiteY12" fmla="*/ 246390 h 252616"/>
                      <a:gd name="connsiteX13" fmla="*/ 103980 w 200045"/>
                      <a:gd name="connsiteY13" fmla="*/ 233937 h 252616"/>
                      <a:gd name="connsiteX14" fmla="*/ 186703 w 200045"/>
                      <a:gd name="connsiteY14" fmla="*/ 215258 h 252616"/>
                      <a:gd name="connsiteX15" fmla="*/ 87969 w 200045"/>
                      <a:gd name="connsiteY15" fmla="*/ 7116 h 252616"/>
                      <a:gd name="connsiteX16" fmla="*/ 15031 w 200045"/>
                      <a:gd name="connsiteY16" fmla="*/ 28464 h 252616"/>
                      <a:gd name="connsiteX17" fmla="*/ 43494 w 200045"/>
                      <a:gd name="connsiteY17" fmla="*/ 246390 h 25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045" h="252616">
                        <a:moveTo>
                          <a:pt x="52389" y="252616"/>
                        </a:moveTo>
                        <a:cubicBezTo>
                          <a:pt x="46163" y="252616"/>
                          <a:pt x="42605" y="251727"/>
                          <a:pt x="41715" y="251727"/>
                        </a:cubicBezTo>
                        <a:lnTo>
                          <a:pt x="39936" y="251727"/>
                        </a:lnTo>
                        <a:lnTo>
                          <a:pt x="39047" y="250837"/>
                        </a:lnTo>
                        <a:cubicBezTo>
                          <a:pt x="38157" y="249948"/>
                          <a:pt x="-23218" y="132535"/>
                          <a:pt x="9694" y="25795"/>
                        </a:cubicBezTo>
                        <a:lnTo>
                          <a:pt x="10583" y="24016"/>
                        </a:lnTo>
                        <a:lnTo>
                          <a:pt x="93306" y="0"/>
                        </a:lnTo>
                        <a:lnTo>
                          <a:pt x="94195" y="3558"/>
                        </a:lnTo>
                        <a:cubicBezTo>
                          <a:pt x="105759" y="81834"/>
                          <a:pt x="199156" y="223263"/>
                          <a:pt x="200045" y="224153"/>
                        </a:cubicBezTo>
                        <a:lnTo>
                          <a:pt x="195598" y="227711"/>
                        </a:lnTo>
                        <a:cubicBezTo>
                          <a:pt x="195598" y="227711"/>
                          <a:pt x="176029" y="201915"/>
                          <a:pt x="108427" y="239274"/>
                        </a:cubicBezTo>
                        <a:cubicBezTo>
                          <a:pt x="86190" y="249948"/>
                          <a:pt x="64842" y="252616"/>
                          <a:pt x="52389" y="252616"/>
                        </a:cubicBezTo>
                        <a:close/>
                        <a:moveTo>
                          <a:pt x="43494" y="246390"/>
                        </a:moveTo>
                        <a:cubicBezTo>
                          <a:pt x="49721" y="247279"/>
                          <a:pt x="78185" y="248169"/>
                          <a:pt x="103980" y="233937"/>
                        </a:cubicBezTo>
                        <a:cubicBezTo>
                          <a:pt x="147565" y="209031"/>
                          <a:pt x="173360" y="210810"/>
                          <a:pt x="186703" y="215258"/>
                        </a:cubicBezTo>
                        <a:cubicBezTo>
                          <a:pt x="164465" y="179678"/>
                          <a:pt x="100422" y="74717"/>
                          <a:pt x="87969" y="7116"/>
                        </a:cubicBezTo>
                        <a:lnTo>
                          <a:pt x="15031" y="28464"/>
                        </a:lnTo>
                        <a:cubicBezTo>
                          <a:pt x="-14323" y="126308"/>
                          <a:pt x="37268" y="233048"/>
                          <a:pt x="43494" y="246390"/>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3" name="Graphic 698">
                  <a:extLst>
                    <a:ext uri="{FF2B5EF4-FFF2-40B4-BE49-F238E27FC236}">
                      <a16:creationId xmlns:a16="http://schemas.microsoft.com/office/drawing/2014/main" id="{DD4ECAA6-BE5F-F792-1A38-2636BAFBE927}"/>
                    </a:ext>
                  </a:extLst>
                </p:cNvPr>
                <p:cNvGrpSpPr/>
                <p:nvPr/>
              </p:nvGrpSpPr>
              <p:grpSpPr>
                <a:xfrm>
                  <a:off x="4944994" y="3464579"/>
                  <a:ext cx="167224" cy="214368"/>
                  <a:chOff x="4944994" y="3464579"/>
                  <a:chExt cx="167224" cy="214368"/>
                </a:xfrm>
              </p:grpSpPr>
              <p:sp>
                <p:nvSpPr>
                  <p:cNvPr id="874" name="Freeform: Shape 873">
                    <a:extLst>
                      <a:ext uri="{FF2B5EF4-FFF2-40B4-BE49-F238E27FC236}">
                        <a16:creationId xmlns:a16="http://schemas.microsoft.com/office/drawing/2014/main" id="{B9264866-EF47-30B0-EFBF-A1FF6012864E}"/>
                      </a:ext>
                    </a:extLst>
                  </p:cNvPr>
                  <p:cNvSpPr/>
                  <p:nvPr/>
                </p:nvSpPr>
                <p:spPr>
                  <a:xfrm>
                    <a:off x="4956557" y="3469027"/>
                    <a:ext cx="152993" cy="206362"/>
                  </a:xfrm>
                  <a:custGeom>
                    <a:avLst/>
                    <a:gdLst>
                      <a:gd name="connsiteX0" fmla="*/ 107629 w 152993"/>
                      <a:gd name="connsiteY0" fmla="*/ 0 h 206362"/>
                      <a:gd name="connsiteX1" fmla="*/ 0 w 152993"/>
                      <a:gd name="connsiteY1" fmla="*/ 119192 h 206362"/>
                      <a:gd name="connsiteX2" fmla="*/ 88060 w 152993"/>
                      <a:gd name="connsiteY2" fmla="*/ 174341 h 206362"/>
                      <a:gd name="connsiteX3" fmla="*/ 112076 w 152993"/>
                      <a:gd name="connsiteY3" fmla="*/ 206363 h 206362"/>
                      <a:gd name="connsiteX4" fmla="*/ 152993 w 152993"/>
                      <a:gd name="connsiteY4" fmla="*/ 48922 h 206362"/>
                      <a:gd name="connsiteX5" fmla="*/ 107629 w 152993"/>
                      <a:gd name="connsiteY5" fmla="*/ 0 h 20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93" h="206362">
                        <a:moveTo>
                          <a:pt x="107629" y="0"/>
                        </a:moveTo>
                        <a:cubicBezTo>
                          <a:pt x="85391" y="66712"/>
                          <a:pt x="0" y="119192"/>
                          <a:pt x="0" y="119192"/>
                        </a:cubicBezTo>
                        <a:cubicBezTo>
                          <a:pt x="0" y="119192"/>
                          <a:pt x="67602" y="114745"/>
                          <a:pt x="88060" y="174341"/>
                        </a:cubicBezTo>
                        <a:cubicBezTo>
                          <a:pt x="96955" y="199247"/>
                          <a:pt x="112076" y="206363"/>
                          <a:pt x="112076" y="206363"/>
                        </a:cubicBezTo>
                        <a:cubicBezTo>
                          <a:pt x="112076" y="206363"/>
                          <a:pt x="134314" y="155661"/>
                          <a:pt x="152993" y="48922"/>
                        </a:cubicBezTo>
                        <a:lnTo>
                          <a:pt x="107629" y="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75" name="Freeform: Shape 874">
                    <a:extLst>
                      <a:ext uri="{FF2B5EF4-FFF2-40B4-BE49-F238E27FC236}">
                        <a16:creationId xmlns:a16="http://schemas.microsoft.com/office/drawing/2014/main" id="{EBCB2336-DE68-9786-489B-F0287CF54891}"/>
                      </a:ext>
                    </a:extLst>
                  </p:cNvPr>
                  <p:cNvSpPr/>
                  <p:nvPr/>
                </p:nvSpPr>
                <p:spPr>
                  <a:xfrm>
                    <a:off x="4944994" y="3464579"/>
                    <a:ext cx="167224" cy="214368"/>
                  </a:xfrm>
                  <a:custGeom>
                    <a:avLst/>
                    <a:gdLst>
                      <a:gd name="connsiteX0" fmla="*/ 124529 w 167224"/>
                      <a:gd name="connsiteY0" fmla="*/ 214368 h 214368"/>
                      <a:gd name="connsiteX1" fmla="*/ 121861 w 167224"/>
                      <a:gd name="connsiteY1" fmla="*/ 213479 h 214368"/>
                      <a:gd name="connsiteX2" fmla="*/ 96065 w 167224"/>
                      <a:gd name="connsiteY2" fmla="*/ 179678 h 214368"/>
                      <a:gd name="connsiteX3" fmla="*/ 11563 w 167224"/>
                      <a:gd name="connsiteY3" fmla="*/ 127198 h 214368"/>
                      <a:gd name="connsiteX4" fmla="*/ 0 w 167224"/>
                      <a:gd name="connsiteY4" fmla="*/ 128087 h 214368"/>
                      <a:gd name="connsiteX5" fmla="*/ 9784 w 167224"/>
                      <a:gd name="connsiteY5" fmla="*/ 121861 h 214368"/>
                      <a:gd name="connsiteX6" fmla="*/ 116524 w 167224"/>
                      <a:gd name="connsiteY6" fmla="*/ 4447 h 214368"/>
                      <a:gd name="connsiteX7" fmla="*/ 118303 w 167224"/>
                      <a:gd name="connsiteY7" fmla="*/ 0 h 214368"/>
                      <a:gd name="connsiteX8" fmla="*/ 167225 w 167224"/>
                      <a:gd name="connsiteY8" fmla="*/ 53370 h 214368"/>
                      <a:gd name="connsiteX9" fmla="*/ 167225 w 167224"/>
                      <a:gd name="connsiteY9" fmla="*/ 55149 h 214368"/>
                      <a:gd name="connsiteX10" fmla="*/ 126308 w 167224"/>
                      <a:gd name="connsiteY10" fmla="*/ 213479 h 214368"/>
                      <a:gd name="connsiteX11" fmla="*/ 124529 w 167224"/>
                      <a:gd name="connsiteY11" fmla="*/ 214368 h 214368"/>
                      <a:gd name="connsiteX12" fmla="*/ 20458 w 167224"/>
                      <a:gd name="connsiteY12" fmla="*/ 120971 h 214368"/>
                      <a:gd name="connsiteX13" fmla="*/ 101402 w 167224"/>
                      <a:gd name="connsiteY13" fmla="*/ 177899 h 214368"/>
                      <a:gd name="connsiteX14" fmla="*/ 120971 w 167224"/>
                      <a:gd name="connsiteY14" fmla="*/ 207252 h 214368"/>
                      <a:gd name="connsiteX15" fmla="*/ 160109 w 167224"/>
                      <a:gd name="connsiteY15" fmla="*/ 55149 h 214368"/>
                      <a:gd name="connsiteX16" fmla="*/ 120082 w 167224"/>
                      <a:gd name="connsiteY16" fmla="*/ 10674 h 214368"/>
                      <a:gd name="connsiteX17" fmla="*/ 20458 w 167224"/>
                      <a:gd name="connsiteY17" fmla="*/ 120971 h 21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24" h="214368">
                        <a:moveTo>
                          <a:pt x="124529" y="214368"/>
                        </a:moveTo>
                        <a:lnTo>
                          <a:pt x="121861" y="213479"/>
                        </a:lnTo>
                        <a:cubicBezTo>
                          <a:pt x="120971" y="213479"/>
                          <a:pt x="104960" y="205473"/>
                          <a:pt x="96065" y="179678"/>
                        </a:cubicBezTo>
                        <a:cubicBezTo>
                          <a:pt x="76497" y="123640"/>
                          <a:pt x="14232" y="126308"/>
                          <a:pt x="11563" y="127198"/>
                        </a:cubicBezTo>
                        <a:lnTo>
                          <a:pt x="0" y="128087"/>
                        </a:lnTo>
                        <a:lnTo>
                          <a:pt x="9784" y="121861"/>
                        </a:lnTo>
                        <a:cubicBezTo>
                          <a:pt x="10674" y="120971"/>
                          <a:pt x="95176" y="69380"/>
                          <a:pt x="116524" y="4447"/>
                        </a:cubicBezTo>
                        <a:lnTo>
                          <a:pt x="118303" y="0"/>
                        </a:lnTo>
                        <a:lnTo>
                          <a:pt x="167225" y="53370"/>
                        </a:lnTo>
                        <a:lnTo>
                          <a:pt x="167225" y="55149"/>
                        </a:lnTo>
                        <a:cubicBezTo>
                          <a:pt x="149435" y="160109"/>
                          <a:pt x="126308" y="212589"/>
                          <a:pt x="126308" y="213479"/>
                        </a:cubicBezTo>
                        <a:lnTo>
                          <a:pt x="124529" y="214368"/>
                        </a:lnTo>
                        <a:close/>
                        <a:moveTo>
                          <a:pt x="20458" y="120971"/>
                        </a:moveTo>
                        <a:cubicBezTo>
                          <a:pt x="40027" y="122750"/>
                          <a:pt x="85391" y="130756"/>
                          <a:pt x="101402" y="177899"/>
                        </a:cubicBezTo>
                        <a:cubicBezTo>
                          <a:pt x="107629" y="195689"/>
                          <a:pt x="116524" y="203694"/>
                          <a:pt x="120971" y="207252"/>
                        </a:cubicBezTo>
                        <a:cubicBezTo>
                          <a:pt x="126308" y="194799"/>
                          <a:pt x="144987" y="144098"/>
                          <a:pt x="160109" y="55149"/>
                        </a:cubicBezTo>
                        <a:lnTo>
                          <a:pt x="120082" y="10674"/>
                        </a:lnTo>
                        <a:cubicBezTo>
                          <a:pt x="100513" y="63154"/>
                          <a:pt x="41806" y="105850"/>
                          <a:pt x="20458" y="12097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4" name="Graphic 698">
                  <a:extLst>
                    <a:ext uri="{FF2B5EF4-FFF2-40B4-BE49-F238E27FC236}">
                      <a16:creationId xmlns:a16="http://schemas.microsoft.com/office/drawing/2014/main" id="{1E07DD04-3ACE-C5AD-434B-289BA989D8AD}"/>
                    </a:ext>
                  </a:extLst>
                </p:cNvPr>
                <p:cNvGrpSpPr/>
                <p:nvPr/>
              </p:nvGrpSpPr>
              <p:grpSpPr>
                <a:xfrm>
                  <a:off x="4839811" y="2839265"/>
                  <a:ext cx="481438" cy="509680"/>
                  <a:chOff x="4839811" y="2839265"/>
                  <a:chExt cx="481438" cy="509680"/>
                </a:xfrm>
              </p:grpSpPr>
              <p:sp>
                <p:nvSpPr>
                  <p:cNvPr id="872" name="Freeform: Shape 871">
                    <a:extLst>
                      <a:ext uri="{FF2B5EF4-FFF2-40B4-BE49-F238E27FC236}">
                        <a16:creationId xmlns:a16="http://schemas.microsoft.com/office/drawing/2014/main" id="{C1D365EB-3AC5-E064-CD10-F54AE183FE71}"/>
                      </a:ext>
                    </a:extLst>
                  </p:cNvPr>
                  <p:cNvSpPr/>
                  <p:nvPr/>
                </p:nvSpPr>
                <p:spPr>
                  <a:xfrm>
                    <a:off x="4843139" y="2841933"/>
                    <a:ext cx="474552" cy="504112"/>
                  </a:xfrm>
                  <a:custGeom>
                    <a:avLst/>
                    <a:gdLst>
                      <a:gd name="connsiteX0" fmla="*/ 474552 w 474552"/>
                      <a:gd name="connsiteY0" fmla="*/ 77386 h 504112"/>
                      <a:gd name="connsiteX1" fmla="*/ 411398 w 474552"/>
                      <a:gd name="connsiteY1" fmla="*/ 376256 h 504112"/>
                      <a:gd name="connsiteX2" fmla="*/ 209483 w 474552"/>
                      <a:gd name="connsiteY2" fmla="*/ 499896 h 504112"/>
                      <a:gd name="connsiteX3" fmla="*/ 209483 w 474552"/>
                      <a:gd name="connsiteY3" fmla="*/ 499896 h 504112"/>
                      <a:gd name="connsiteX4" fmla="*/ 75170 w 474552"/>
                      <a:gd name="connsiteY4" fmla="*/ 305096 h 504112"/>
                      <a:gd name="connsiteX5" fmla="*/ 76948 w 474552"/>
                      <a:gd name="connsiteY5" fmla="*/ 297981 h 504112"/>
                      <a:gd name="connsiteX6" fmla="*/ 3121 w 474552"/>
                      <a:gd name="connsiteY6" fmla="*/ 173451 h 504112"/>
                      <a:gd name="connsiteX7" fmla="*/ 79617 w 474552"/>
                      <a:gd name="connsiteY7" fmla="*/ 128977 h 504112"/>
                      <a:gd name="connsiteX8" fmla="*/ 107191 w 474552"/>
                      <a:gd name="connsiteY8" fmla="*/ 0 h 504112"/>
                      <a:gd name="connsiteX9" fmla="*/ 474552 w 474552"/>
                      <a:gd name="connsiteY9" fmla="*/ 77386 h 50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552" h="504112">
                        <a:moveTo>
                          <a:pt x="474552" y="77386"/>
                        </a:moveTo>
                        <a:lnTo>
                          <a:pt x="411398" y="376256"/>
                        </a:lnTo>
                        <a:cubicBezTo>
                          <a:pt x="392719" y="464316"/>
                          <a:pt x="301991" y="520354"/>
                          <a:pt x="209483" y="499896"/>
                        </a:cubicBezTo>
                        <a:lnTo>
                          <a:pt x="209483" y="499896"/>
                        </a:lnTo>
                        <a:cubicBezTo>
                          <a:pt x="116976" y="480327"/>
                          <a:pt x="56490" y="393157"/>
                          <a:pt x="75170" y="305096"/>
                        </a:cubicBezTo>
                        <a:lnTo>
                          <a:pt x="76948" y="297981"/>
                        </a:lnTo>
                        <a:cubicBezTo>
                          <a:pt x="76948" y="297981"/>
                          <a:pt x="-18227" y="271296"/>
                          <a:pt x="3121" y="173451"/>
                        </a:cubicBezTo>
                        <a:cubicBezTo>
                          <a:pt x="23579" y="75607"/>
                          <a:pt x="79617" y="128977"/>
                          <a:pt x="79617" y="128977"/>
                        </a:cubicBezTo>
                        <a:lnTo>
                          <a:pt x="107191" y="0"/>
                        </a:lnTo>
                        <a:lnTo>
                          <a:pt x="474552" y="77386"/>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73" name="Freeform: Shape 872">
                    <a:extLst>
                      <a:ext uri="{FF2B5EF4-FFF2-40B4-BE49-F238E27FC236}">
                        <a16:creationId xmlns:a16="http://schemas.microsoft.com/office/drawing/2014/main" id="{9DC7E718-4F05-636C-0CC6-17B5A933DCC8}"/>
                      </a:ext>
                    </a:extLst>
                  </p:cNvPr>
                  <p:cNvSpPr/>
                  <p:nvPr/>
                </p:nvSpPr>
                <p:spPr>
                  <a:xfrm>
                    <a:off x="4839811" y="2839265"/>
                    <a:ext cx="481438" cy="509680"/>
                  </a:xfrm>
                  <a:custGeom>
                    <a:avLst/>
                    <a:gdLst>
                      <a:gd name="connsiteX0" fmla="*/ 251059 w 481438"/>
                      <a:gd name="connsiteY0" fmla="*/ 509680 h 509680"/>
                      <a:gd name="connsiteX1" fmla="*/ 212811 w 481438"/>
                      <a:gd name="connsiteY1" fmla="*/ 506122 h 509680"/>
                      <a:gd name="connsiteX2" fmla="*/ 101624 w 481438"/>
                      <a:gd name="connsiteY2" fmla="*/ 433184 h 509680"/>
                      <a:gd name="connsiteX3" fmla="*/ 75829 w 481438"/>
                      <a:gd name="connsiteY3" fmla="*/ 307765 h 509680"/>
                      <a:gd name="connsiteX4" fmla="*/ 76718 w 481438"/>
                      <a:gd name="connsiteY4" fmla="*/ 303317 h 509680"/>
                      <a:gd name="connsiteX5" fmla="*/ 2891 w 481438"/>
                      <a:gd name="connsiteY5" fmla="*/ 176120 h 509680"/>
                      <a:gd name="connsiteX6" fmla="*/ 40249 w 481438"/>
                      <a:gd name="connsiteY6" fmla="*/ 116524 h 509680"/>
                      <a:gd name="connsiteX7" fmla="*/ 80276 w 481438"/>
                      <a:gd name="connsiteY7" fmla="*/ 127198 h 509680"/>
                      <a:gd name="connsiteX8" fmla="*/ 106961 w 481438"/>
                      <a:gd name="connsiteY8" fmla="*/ 0 h 509680"/>
                      <a:gd name="connsiteX9" fmla="*/ 481438 w 481438"/>
                      <a:gd name="connsiteY9" fmla="*/ 79165 h 509680"/>
                      <a:gd name="connsiteX10" fmla="*/ 417395 w 481438"/>
                      <a:gd name="connsiteY10" fmla="*/ 380703 h 509680"/>
                      <a:gd name="connsiteX11" fmla="*/ 251059 w 481438"/>
                      <a:gd name="connsiteY11" fmla="*/ 509680 h 509680"/>
                      <a:gd name="connsiteX12" fmla="*/ 50034 w 481438"/>
                      <a:gd name="connsiteY12" fmla="*/ 120082 h 509680"/>
                      <a:gd name="connsiteX13" fmla="*/ 42028 w 481438"/>
                      <a:gd name="connsiteY13" fmla="*/ 120971 h 509680"/>
                      <a:gd name="connsiteX14" fmla="*/ 9117 w 481438"/>
                      <a:gd name="connsiteY14" fmla="*/ 176120 h 509680"/>
                      <a:gd name="connsiteX15" fmla="*/ 81166 w 481438"/>
                      <a:gd name="connsiteY15" fmla="*/ 297981 h 509680"/>
                      <a:gd name="connsiteX16" fmla="*/ 83835 w 481438"/>
                      <a:gd name="connsiteY16" fmla="*/ 298870 h 509680"/>
                      <a:gd name="connsiteX17" fmla="*/ 82055 w 481438"/>
                      <a:gd name="connsiteY17" fmla="*/ 308654 h 509680"/>
                      <a:gd name="connsiteX18" fmla="*/ 106961 w 481438"/>
                      <a:gd name="connsiteY18" fmla="*/ 429626 h 509680"/>
                      <a:gd name="connsiteX19" fmla="*/ 214590 w 481438"/>
                      <a:gd name="connsiteY19" fmla="*/ 499896 h 509680"/>
                      <a:gd name="connsiteX20" fmla="*/ 412947 w 481438"/>
                      <a:gd name="connsiteY20" fmla="*/ 378035 h 509680"/>
                      <a:gd name="connsiteX21" fmla="*/ 475212 w 481438"/>
                      <a:gd name="connsiteY21" fmla="*/ 81833 h 509680"/>
                      <a:gd name="connsiteX22" fmla="*/ 112298 w 481438"/>
                      <a:gd name="connsiteY22" fmla="*/ 5337 h 509680"/>
                      <a:gd name="connsiteX23" fmla="*/ 84724 w 481438"/>
                      <a:gd name="connsiteY23" fmla="*/ 136982 h 509680"/>
                      <a:gd name="connsiteX24" fmla="*/ 81166 w 481438"/>
                      <a:gd name="connsiteY24" fmla="*/ 133424 h 509680"/>
                      <a:gd name="connsiteX25" fmla="*/ 50034 w 481438"/>
                      <a:gd name="connsiteY25" fmla="*/ 120082 h 50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1438" h="509680">
                        <a:moveTo>
                          <a:pt x="251059" y="509680"/>
                        </a:moveTo>
                        <a:cubicBezTo>
                          <a:pt x="238606" y="509680"/>
                          <a:pt x="226154" y="508791"/>
                          <a:pt x="212811" y="506122"/>
                        </a:cubicBezTo>
                        <a:cubicBezTo>
                          <a:pt x="167447" y="496338"/>
                          <a:pt x="127420" y="470542"/>
                          <a:pt x="101624" y="433184"/>
                        </a:cubicBezTo>
                        <a:cubicBezTo>
                          <a:pt x="75829" y="395825"/>
                          <a:pt x="66934" y="351350"/>
                          <a:pt x="75829" y="307765"/>
                        </a:cubicBezTo>
                        <a:lnTo>
                          <a:pt x="76718" y="303317"/>
                        </a:lnTo>
                        <a:cubicBezTo>
                          <a:pt x="61597" y="297981"/>
                          <a:pt x="-15789" y="265959"/>
                          <a:pt x="2891" y="176120"/>
                        </a:cubicBezTo>
                        <a:cubicBezTo>
                          <a:pt x="10006" y="141430"/>
                          <a:pt x="22459" y="121861"/>
                          <a:pt x="40249" y="116524"/>
                        </a:cubicBezTo>
                        <a:cubicBezTo>
                          <a:pt x="57150" y="111187"/>
                          <a:pt x="73161" y="121861"/>
                          <a:pt x="80276" y="127198"/>
                        </a:cubicBezTo>
                        <a:lnTo>
                          <a:pt x="106961" y="0"/>
                        </a:lnTo>
                        <a:lnTo>
                          <a:pt x="481438" y="79165"/>
                        </a:lnTo>
                        <a:lnTo>
                          <a:pt x="417395" y="380703"/>
                        </a:lnTo>
                        <a:cubicBezTo>
                          <a:pt x="401384" y="457200"/>
                          <a:pt x="330224" y="509680"/>
                          <a:pt x="251059" y="509680"/>
                        </a:cubicBezTo>
                        <a:close/>
                        <a:moveTo>
                          <a:pt x="50034" y="120082"/>
                        </a:moveTo>
                        <a:cubicBezTo>
                          <a:pt x="47365" y="120082"/>
                          <a:pt x="44697" y="120082"/>
                          <a:pt x="42028" y="120971"/>
                        </a:cubicBezTo>
                        <a:cubicBezTo>
                          <a:pt x="26907" y="125418"/>
                          <a:pt x="15343" y="144098"/>
                          <a:pt x="9117" y="176120"/>
                        </a:cubicBezTo>
                        <a:cubicBezTo>
                          <a:pt x="-10452" y="270406"/>
                          <a:pt x="77608" y="296201"/>
                          <a:pt x="81166" y="297981"/>
                        </a:cubicBezTo>
                        <a:lnTo>
                          <a:pt x="83835" y="298870"/>
                        </a:lnTo>
                        <a:lnTo>
                          <a:pt x="82055" y="308654"/>
                        </a:lnTo>
                        <a:cubicBezTo>
                          <a:pt x="73161" y="350461"/>
                          <a:pt x="82055" y="393156"/>
                          <a:pt x="106961" y="429626"/>
                        </a:cubicBezTo>
                        <a:cubicBezTo>
                          <a:pt x="131867" y="466095"/>
                          <a:pt x="170115" y="491001"/>
                          <a:pt x="214590" y="499896"/>
                        </a:cubicBezTo>
                        <a:cubicBezTo>
                          <a:pt x="306208" y="519465"/>
                          <a:pt x="395158" y="464316"/>
                          <a:pt x="412947" y="378035"/>
                        </a:cubicBezTo>
                        <a:lnTo>
                          <a:pt x="475212" y="81833"/>
                        </a:lnTo>
                        <a:lnTo>
                          <a:pt x="112298" y="5337"/>
                        </a:lnTo>
                        <a:lnTo>
                          <a:pt x="84724" y="136982"/>
                        </a:lnTo>
                        <a:lnTo>
                          <a:pt x="81166" y="133424"/>
                        </a:lnTo>
                        <a:cubicBezTo>
                          <a:pt x="80276" y="133424"/>
                          <a:pt x="66045" y="120082"/>
                          <a:pt x="50034" y="12008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45" name="Freeform: Shape 844">
                  <a:extLst>
                    <a:ext uri="{FF2B5EF4-FFF2-40B4-BE49-F238E27FC236}">
                      <a16:creationId xmlns:a16="http://schemas.microsoft.com/office/drawing/2014/main" id="{2605C7D1-3CE0-2FE3-2CE4-4DDAC79A6B40}"/>
                    </a:ext>
                  </a:extLst>
                </p:cNvPr>
                <p:cNvSpPr/>
                <p:nvPr/>
              </p:nvSpPr>
              <p:spPr>
                <a:xfrm>
                  <a:off x="4860030" y="2634660"/>
                  <a:ext cx="569506" cy="378802"/>
                </a:xfrm>
                <a:custGeom>
                  <a:avLst/>
                  <a:gdLst>
                    <a:gd name="connsiteX0" fmla="*/ 63616 w 569506"/>
                    <a:gd name="connsiteY0" fmla="*/ 339808 h 378802"/>
                    <a:gd name="connsiteX1" fmla="*/ 114317 w 569506"/>
                    <a:gd name="connsiteY1" fmla="*/ 330913 h 378802"/>
                    <a:gd name="connsiteX2" fmla="*/ 304669 w 569506"/>
                    <a:gd name="connsiteY2" fmla="*/ 273096 h 378802"/>
                    <a:gd name="connsiteX3" fmla="*/ 565291 w 569506"/>
                    <a:gd name="connsiteY3" fmla="*/ 137003 h 378802"/>
                    <a:gd name="connsiteX4" fmla="*/ 255747 w 569506"/>
                    <a:gd name="connsiteY4" fmla="*/ 32043 h 378802"/>
                    <a:gd name="connsiteX5" fmla="*/ 19142 w 569506"/>
                    <a:gd name="connsiteY5" fmla="*/ 76518 h 378802"/>
                    <a:gd name="connsiteX6" fmla="*/ 63616 w 569506"/>
                    <a:gd name="connsiteY6" fmla="*/ 339808 h 3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506" h="378802">
                      <a:moveTo>
                        <a:pt x="63616" y="339808"/>
                      </a:moveTo>
                      <a:cubicBezTo>
                        <a:pt x="63616" y="339808"/>
                        <a:pt x="73400" y="433205"/>
                        <a:pt x="114317" y="330913"/>
                      </a:cubicBezTo>
                      <a:cubicBezTo>
                        <a:pt x="155234" y="228621"/>
                        <a:pt x="187256" y="240185"/>
                        <a:pt x="304669" y="273096"/>
                      </a:cubicBezTo>
                      <a:cubicBezTo>
                        <a:pt x="422082" y="306007"/>
                        <a:pt x="599092" y="297112"/>
                        <a:pt x="565291" y="137003"/>
                      </a:cubicBezTo>
                      <a:cubicBezTo>
                        <a:pt x="532379" y="-20437"/>
                        <a:pt x="255747" y="32043"/>
                        <a:pt x="255747" y="32043"/>
                      </a:cubicBezTo>
                      <a:cubicBezTo>
                        <a:pt x="255747" y="32043"/>
                        <a:pt x="81406" y="-64022"/>
                        <a:pt x="19142" y="76518"/>
                      </a:cubicBezTo>
                      <a:cubicBezTo>
                        <a:pt x="-42234" y="217947"/>
                        <a:pt x="63616" y="339808"/>
                        <a:pt x="63616" y="33980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846" name="Graphic 698">
                  <a:extLst>
                    <a:ext uri="{FF2B5EF4-FFF2-40B4-BE49-F238E27FC236}">
                      <a16:creationId xmlns:a16="http://schemas.microsoft.com/office/drawing/2014/main" id="{58594310-0160-A31D-3A2B-BDEB764DF6B4}"/>
                    </a:ext>
                  </a:extLst>
                </p:cNvPr>
                <p:cNvGrpSpPr/>
                <p:nvPr/>
              </p:nvGrpSpPr>
              <p:grpSpPr>
                <a:xfrm>
                  <a:off x="4354982" y="3376035"/>
                  <a:ext cx="870901" cy="705853"/>
                  <a:chOff x="4354982" y="3376035"/>
                  <a:chExt cx="870901" cy="705853"/>
                </a:xfrm>
              </p:grpSpPr>
              <p:sp>
                <p:nvSpPr>
                  <p:cNvPr id="870" name="Freeform: Shape 869">
                    <a:extLst>
                      <a:ext uri="{FF2B5EF4-FFF2-40B4-BE49-F238E27FC236}">
                        <a16:creationId xmlns:a16="http://schemas.microsoft.com/office/drawing/2014/main" id="{5C031BF7-0597-CB9E-CE85-8AA238038A17}"/>
                      </a:ext>
                    </a:extLst>
                  </p:cNvPr>
                  <p:cNvSpPr/>
                  <p:nvPr/>
                </p:nvSpPr>
                <p:spPr>
                  <a:xfrm>
                    <a:off x="4357912" y="3379027"/>
                    <a:ext cx="865459" cy="698922"/>
                  </a:xfrm>
                  <a:custGeom>
                    <a:avLst/>
                    <a:gdLst>
                      <a:gd name="connsiteX0" fmla="*/ 227726 w 865459"/>
                      <a:gd name="connsiteY0" fmla="*/ 11724 h 698922"/>
                      <a:gd name="connsiteX1" fmla="*/ 809455 w 865459"/>
                      <a:gd name="connsiteY1" fmla="*/ 492051 h 698922"/>
                      <a:gd name="connsiteX2" fmla="*/ 757864 w 865459"/>
                      <a:gd name="connsiteY2" fmla="*/ 698413 h 698922"/>
                      <a:gd name="connsiteX3" fmla="*/ 30258 w 865459"/>
                      <a:gd name="connsiteY3" fmla="*/ 255445 h 698922"/>
                      <a:gd name="connsiteX4" fmla="*/ 227726 w 865459"/>
                      <a:gd name="connsiteY4" fmla="*/ 11724 h 69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459" h="698922">
                        <a:moveTo>
                          <a:pt x="227726" y="11724"/>
                        </a:moveTo>
                        <a:cubicBezTo>
                          <a:pt x="356703" y="61535"/>
                          <a:pt x="731180" y="424449"/>
                          <a:pt x="809455" y="492051"/>
                        </a:cubicBezTo>
                        <a:cubicBezTo>
                          <a:pt x="904631" y="574774"/>
                          <a:pt x="872609" y="708198"/>
                          <a:pt x="757864" y="698413"/>
                        </a:cubicBezTo>
                        <a:cubicBezTo>
                          <a:pt x="660020" y="690408"/>
                          <a:pt x="80960" y="313262"/>
                          <a:pt x="30258" y="255445"/>
                        </a:cubicBezTo>
                        <a:cubicBezTo>
                          <a:pt x="-60470" y="150485"/>
                          <a:pt x="66728" y="-50541"/>
                          <a:pt x="227726" y="11724"/>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71" name="Freeform: Shape 870">
                    <a:extLst>
                      <a:ext uri="{FF2B5EF4-FFF2-40B4-BE49-F238E27FC236}">
                        <a16:creationId xmlns:a16="http://schemas.microsoft.com/office/drawing/2014/main" id="{3C56E836-3560-B22B-2D40-8CFDFEBAFFB7}"/>
                      </a:ext>
                    </a:extLst>
                  </p:cNvPr>
                  <p:cNvSpPr/>
                  <p:nvPr/>
                </p:nvSpPr>
                <p:spPr>
                  <a:xfrm>
                    <a:off x="4354982" y="3376035"/>
                    <a:ext cx="870901" cy="705853"/>
                  </a:xfrm>
                  <a:custGeom>
                    <a:avLst/>
                    <a:gdLst>
                      <a:gd name="connsiteX0" fmla="*/ 772358 w 870901"/>
                      <a:gd name="connsiteY0" fmla="*/ 705854 h 705853"/>
                      <a:gd name="connsiteX1" fmla="*/ 760795 w 870901"/>
                      <a:gd name="connsiteY1" fmla="*/ 704964 h 705853"/>
                      <a:gd name="connsiteX2" fmla="*/ 31410 w 870901"/>
                      <a:gd name="connsiteY2" fmla="*/ 260217 h 705853"/>
                      <a:gd name="connsiteX3" fmla="*/ 33189 w 870901"/>
                      <a:gd name="connsiteY3" fmla="*/ 74313 h 705853"/>
                      <a:gd name="connsiteX4" fmla="*/ 231546 w 870901"/>
                      <a:gd name="connsiteY4" fmla="*/ 12048 h 705853"/>
                      <a:gd name="connsiteX5" fmla="*/ 735000 w 870901"/>
                      <a:gd name="connsiteY5" fmla="*/ 421215 h 705853"/>
                      <a:gd name="connsiteX6" fmla="*/ 814164 w 870901"/>
                      <a:gd name="connsiteY6" fmla="*/ 493264 h 705853"/>
                      <a:gd name="connsiteX7" fmla="*/ 863087 w 870901"/>
                      <a:gd name="connsiteY7" fmla="*/ 648926 h 705853"/>
                      <a:gd name="connsiteX8" fmla="*/ 772358 w 870901"/>
                      <a:gd name="connsiteY8" fmla="*/ 705854 h 705853"/>
                      <a:gd name="connsiteX9" fmla="*/ 170171 w 870901"/>
                      <a:gd name="connsiteY9" fmla="*/ 5822 h 705853"/>
                      <a:gd name="connsiteX10" fmla="*/ 38526 w 870901"/>
                      <a:gd name="connsiteY10" fmla="*/ 77871 h 705853"/>
                      <a:gd name="connsiteX11" fmla="*/ 35857 w 870901"/>
                      <a:gd name="connsiteY11" fmla="*/ 256659 h 705853"/>
                      <a:gd name="connsiteX12" fmla="*/ 760795 w 870901"/>
                      <a:gd name="connsiteY12" fmla="*/ 698738 h 705853"/>
                      <a:gd name="connsiteX13" fmla="*/ 857750 w 870901"/>
                      <a:gd name="connsiteY13" fmla="*/ 646258 h 705853"/>
                      <a:gd name="connsiteX14" fmla="*/ 810607 w 870901"/>
                      <a:gd name="connsiteY14" fmla="*/ 496822 h 705853"/>
                      <a:gd name="connsiteX15" fmla="*/ 731442 w 870901"/>
                      <a:gd name="connsiteY15" fmla="*/ 424773 h 705853"/>
                      <a:gd name="connsiteX16" fmla="*/ 229767 w 870901"/>
                      <a:gd name="connsiteY16" fmla="*/ 16496 h 705853"/>
                      <a:gd name="connsiteX17" fmla="*/ 170171 w 870901"/>
                      <a:gd name="connsiteY17" fmla="*/ 5822 h 70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0901" h="705853">
                        <a:moveTo>
                          <a:pt x="772358" y="705854"/>
                        </a:moveTo>
                        <a:cubicBezTo>
                          <a:pt x="768801" y="705854"/>
                          <a:pt x="765242" y="705854"/>
                          <a:pt x="760795" y="704964"/>
                        </a:cubicBezTo>
                        <a:cubicBezTo>
                          <a:pt x="664730" y="696959"/>
                          <a:pt x="83000" y="319813"/>
                          <a:pt x="31410" y="260217"/>
                        </a:cubicBezTo>
                        <a:cubicBezTo>
                          <a:pt x="-17513" y="203289"/>
                          <a:pt x="-3281" y="125903"/>
                          <a:pt x="33189" y="74313"/>
                        </a:cubicBezTo>
                        <a:cubicBezTo>
                          <a:pt x="68768" y="23612"/>
                          <a:pt x="141707" y="-22642"/>
                          <a:pt x="231546" y="12048"/>
                        </a:cubicBezTo>
                        <a:cubicBezTo>
                          <a:pt x="334727" y="52075"/>
                          <a:pt x="595349" y="292239"/>
                          <a:pt x="735000" y="421215"/>
                        </a:cubicBezTo>
                        <a:cubicBezTo>
                          <a:pt x="770579" y="454127"/>
                          <a:pt x="798154" y="479922"/>
                          <a:pt x="814164" y="493264"/>
                        </a:cubicBezTo>
                        <a:cubicBezTo>
                          <a:pt x="871982" y="543076"/>
                          <a:pt x="879987" y="608009"/>
                          <a:pt x="863087" y="648926"/>
                        </a:cubicBezTo>
                        <a:cubicBezTo>
                          <a:pt x="847965" y="684506"/>
                          <a:pt x="814164" y="705854"/>
                          <a:pt x="772358" y="705854"/>
                        </a:cubicBezTo>
                        <a:close/>
                        <a:moveTo>
                          <a:pt x="170171" y="5822"/>
                        </a:moveTo>
                        <a:cubicBezTo>
                          <a:pt x="111464" y="5822"/>
                          <a:pt x="64321" y="40512"/>
                          <a:pt x="38526" y="77871"/>
                        </a:cubicBezTo>
                        <a:cubicBezTo>
                          <a:pt x="3836" y="127682"/>
                          <a:pt x="-11286" y="202400"/>
                          <a:pt x="35857" y="256659"/>
                        </a:cubicBezTo>
                        <a:cubicBezTo>
                          <a:pt x="87448" y="316255"/>
                          <a:pt x="665619" y="690732"/>
                          <a:pt x="760795" y="698738"/>
                        </a:cubicBezTo>
                        <a:cubicBezTo>
                          <a:pt x="806159" y="702296"/>
                          <a:pt x="841739" y="682727"/>
                          <a:pt x="857750" y="646258"/>
                        </a:cubicBezTo>
                        <a:cubicBezTo>
                          <a:pt x="874650" y="607120"/>
                          <a:pt x="865755" y="545745"/>
                          <a:pt x="810607" y="496822"/>
                        </a:cubicBezTo>
                        <a:cubicBezTo>
                          <a:pt x="794596" y="482590"/>
                          <a:pt x="767021" y="456795"/>
                          <a:pt x="731442" y="424773"/>
                        </a:cubicBezTo>
                        <a:cubicBezTo>
                          <a:pt x="591791" y="295797"/>
                          <a:pt x="332059" y="56523"/>
                          <a:pt x="229767" y="16496"/>
                        </a:cubicBezTo>
                        <a:cubicBezTo>
                          <a:pt x="208419" y="9380"/>
                          <a:pt x="188850" y="5822"/>
                          <a:pt x="170171" y="582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7" name="Graphic 698">
                  <a:extLst>
                    <a:ext uri="{FF2B5EF4-FFF2-40B4-BE49-F238E27FC236}">
                      <a16:creationId xmlns:a16="http://schemas.microsoft.com/office/drawing/2014/main" id="{04381C43-300D-B53B-9355-84601AD0C886}"/>
                    </a:ext>
                  </a:extLst>
                </p:cNvPr>
                <p:cNvGrpSpPr/>
                <p:nvPr/>
              </p:nvGrpSpPr>
              <p:grpSpPr>
                <a:xfrm>
                  <a:off x="4342910" y="3364774"/>
                  <a:ext cx="644778" cy="550779"/>
                  <a:chOff x="4342910" y="3364774"/>
                  <a:chExt cx="644778" cy="550779"/>
                </a:xfrm>
              </p:grpSpPr>
              <p:sp>
                <p:nvSpPr>
                  <p:cNvPr id="868" name="Freeform: Shape 867">
                    <a:extLst>
                      <a:ext uri="{FF2B5EF4-FFF2-40B4-BE49-F238E27FC236}">
                        <a16:creationId xmlns:a16="http://schemas.microsoft.com/office/drawing/2014/main" id="{3CCC229B-5F2B-007B-C3ED-F94915F25037}"/>
                      </a:ext>
                    </a:extLst>
                  </p:cNvPr>
                  <p:cNvSpPr/>
                  <p:nvPr/>
                </p:nvSpPr>
                <p:spPr>
                  <a:xfrm>
                    <a:off x="4346416" y="3366882"/>
                    <a:ext cx="639494" cy="545112"/>
                  </a:xfrm>
                  <a:custGeom>
                    <a:avLst/>
                    <a:gdLst>
                      <a:gd name="connsiteX0" fmla="*/ 639495 w 639494"/>
                      <a:gd name="connsiteY0" fmla="*/ 287159 h 545112"/>
                      <a:gd name="connsiteX1" fmla="*/ 237443 w 639494"/>
                      <a:gd name="connsiteY1" fmla="*/ 12305 h 545112"/>
                      <a:gd name="connsiteX2" fmla="*/ 34639 w 639494"/>
                      <a:gd name="connsiteY2" fmla="*/ 287159 h 545112"/>
                      <a:gd name="connsiteX3" fmla="*/ 392215 w 639494"/>
                      <a:gd name="connsiteY3" fmla="*/ 545112 h 545112"/>
                      <a:gd name="connsiteX4" fmla="*/ 639495 w 639494"/>
                      <a:gd name="connsiteY4" fmla="*/ 287159 h 545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494" h="545112">
                        <a:moveTo>
                          <a:pt x="639495" y="287159"/>
                        </a:moveTo>
                        <a:cubicBezTo>
                          <a:pt x="486502" y="158182"/>
                          <a:pt x="310382" y="40769"/>
                          <a:pt x="237443" y="12305"/>
                        </a:cubicBezTo>
                        <a:cubicBezTo>
                          <a:pt x="62213" y="-55296"/>
                          <a:pt x="-64095" y="172414"/>
                          <a:pt x="34639" y="287159"/>
                        </a:cubicBezTo>
                        <a:cubicBezTo>
                          <a:pt x="59545" y="315623"/>
                          <a:pt x="226769" y="436594"/>
                          <a:pt x="392215" y="545112"/>
                        </a:cubicBezTo>
                        <a:cubicBezTo>
                          <a:pt x="533645" y="473063"/>
                          <a:pt x="634158" y="317402"/>
                          <a:pt x="639495" y="287159"/>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69" name="Freeform: Shape 868">
                    <a:extLst>
                      <a:ext uri="{FF2B5EF4-FFF2-40B4-BE49-F238E27FC236}">
                        <a16:creationId xmlns:a16="http://schemas.microsoft.com/office/drawing/2014/main" id="{A51D920B-2D77-8A82-87D2-57FAB971AD6A}"/>
                      </a:ext>
                    </a:extLst>
                  </p:cNvPr>
                  <p:cNvSpPr/>
                  <p:nvPr/>
                </p:nvSpPr>
                <p:spPr>
                  <a:xfrm>
                    <a:off x="4342910" y="3364774"/>
                    <a:ext cx="644778" cy="550779"/>
                  </a:xfrm>
                  <a:custGeom>
                    <a:avLst/>
                    <a:gdLst>
                      <a:gd name="connsiteX0" fmla="*/ 395721 w 644778"/>
                      <a:gd name="connsiteY0" fmla="*/ 550779 h 550779"/>
                      <a:gd name="connsiteX1" fmla="*/ 393942 w 644778"/>
                      <a:gd name="connsiteY1" fmla="*/ 549890 h 550779"/>
                      <a:gd name="connsiteX2" fmla="*/ 35475 w 644778"/>
                      <a:gd name="connsiteY2" fmla="*/ 291937 h 550779"/>
                      <a:gd name="connsiteX3" fmla="*/ 37254 w 644778"/>
                      <a:gd name="connsiteY3" fmla="*/ 76679 h 550779"/>
                      <a:gd name="connsiteX4" fmla="*/ 240949 w 644778"/>
                      <a:gd name="connsiteY4" fmla="*/ 12635 h 550779"/>
                      <a:gd name="connsiteX5" fmla="*/ 643889 w 644778"/>
                      <a:gd name="connsiteY5" fmla="*/ 287489 h 550779"/>
                      <a:gd name="connsiteX6" fmla="*/ 644779 w 644778"/>
                      <a:gd name="connsiteY6" fmla="*/ 288379 h 550779"/>
                      <a:gd name="connsiteX7" fmla="*/ 644779 w 644778"/>
                      <a:gd name="connsiteY7" fmla="*/ 290157 h 550779"/>
                      <a:gd name="connsiteX8" fmla="*/ 395721 w 644778"/>
                      <a:gd name="connsiteY8" fmla="*/ 549890 h 550779"/>
                      <a:gd name="connsiteX9" fmla="*/ 395721 w 644778"/>
                      <a:gd name="connsiteY9" fmla="*/ 550779 h 550779"/>
                      <a:gd name="connsiteX10" fmla="*/ 177794 w 644778"/>
                      <a:gd name="connsiteY10" fmla="*/ 5519 h 550779"/>
                      <a:gd name="connsiteX11" fmla="*/ 42592 w 644778"/>
                      <a:gd name="connsiteY11" fmla="*/ 80237 h 550779"/>
                      <a:gd name="connsiteX12" fmla="*/ 39923 w 644778"/>
                      <a:gd name="connsiteY12" fmla="*/ 288379 h 550779"/>
                      <a:gd name="connsiteX13" fmla="*/ 395721 w 644778"/>
                      <a:gd name="connsiteY13" fmla="*/ 544553 h 550779"/>
                      <a:gd name="connsiteX14" fmla="*/ 639442 w 644778"/>
                      <a:gd name="connsiteY14" fmla="*/ 291047 h 550779"/>
                      <a:gd name="connsiteX15" fmla="*/ 239169 w 644778"/>
                      <a:gd name="connsiteY15" fmla="*/ 17972 h 550779"/>
                      <a:gd name="connsiteX16" fmla="*/ 177794 w 644778"/>
                      <a:gd name="connsiteY16" fmla="*/ 5519 h 55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4778" h="550779">
                        <a:moveTo>
                          <a:pt x="395721" y="550779"/>
                        </a:moveTo>
                        <a:lnTo>
                          <a:pt x="393942" y="549890"/>
                        </a:lnTo>
                        <a:cubicBezTo>
                          <a:pt x="232054" y="444929"/>
                          <a:pt x="61271" y="321290"/>
                          <a:pt x="35475" y="291937"/>
                        </a:cubicBezTo>
                        <a:cubicBezTo>
                          <a:pt x="-12557" y="235898"/>
                          <a:pt x="-11668" y="147838"/>
                          <a:pt x="37254" y="76679"/>
                        </a:cubicBezTo>
                        <a:cubicBezTo>
                          <a:pt x="75503" y="22420"/>
                          <a:pt x="149331" y="-22944"/>
                          <a:pt x="240949" y="12635"/>
                        </a:cubicBezTo>
                        <a:cubicBezTo>
                          <a:pt x="319224" y="42878"/>
                          <a:pt x="499791" y="166518"/>
                          <a:pt x="643889" y="287489"/>
                        </a:cubicBezTo>
                        <a:lnTo>
                          <a:pt x="644779" y="288379"/>
                        </a:lnTo>
                        <a:lnTo>
                          <a:pt x="644779" y="290157"/>
                        </a:lnTo>
                        <a:cubicBezTo>
                          <a:pt x="639442" y="321290"/>
                          <a:pt x="537150" y="477841"/>
                          <a:pt x="395721" y="549890"/>
                        </a:cubicBezTo>
                        <a:lnTo>
                          <a:pt x="395721" y="550779"/>
                        </a:lnTo>
                        <a:close/>
                        <a:moveTo>
                          <a:pt x="177794" y="5519"/>
                        </a:moveTo>
                        <a:cubicBezTo>
                          <a:pt x="118199" y="5519"/>
                          <a:pt x="71055" y="40210"/>
                          <a:pt x="42592" y="80237"/>
                        </a:cubicBezTo>
                        <a:cubicBezTo>
                          <a:pt x="3454" y="136275"/>
                          <a:pt x="-14336" y="225224"/>
                          <a:pt x="39923" y="288379"/>
                        </a:cubicBezTo>
                        <a:cubicBezTo>
                          <a:pt x="65718" y="317732"/>
                          <a:pt x="234722" y="439593"/>
                          <a:pt x="395721" y="544553"/>
                        </a:cubicBezTo>
                        <a:cubicBezTo>
                          <a:pt x="532703" y="474283"/>
                          <a:pt x="631436" y="325737"/>
                          <a:pt x="639442" y="291047"/>
                        </a:cubicBezTo>
                        <a:cubicBezTo>
                          <a:pt x="496234" y="170076"/>
                          <a:pt x="316556" y="48215"/>
                          <a:pt x="239169" y="17972"/>
                        </a:cubicBezTo>
                        <a:cubicBezTo>
                          <a:pt x="217822" y="9077"/>
                          <a:pt x="197363" y="5519"/>
                          <a:pt x="177794" y="551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48" name="Graphic 698">
                  <a:extLst>
                    <a:ext uri="{FF2B5EF4-FFF2-40B4-BE49-F238E27FC236}">
                      <a16:creationId xmlns:a16="http://schemas.microsoft.com/office/drawing/2014/main" id="{9B3CE3F7-59DD-9F6C-86D0-33B8A54AC432}"/>
                    </a:ext>
                  </a:extLst>
                </p:cNvPr>
                <p:cNvGrpSpPr/>
                <p:nvPr/>
              </p:nvGrpSpPr>
              <p:grpSpPr>
                <a:xfrm>
                  <a:off x="5184047" y="2931356"/>
                  <a:ext cx="630476" cy="1148753"/>
                  <a:chOff x="5184047" y="2931356"/>
                  <a:chExt cx="630476" cy="1148753"/>
                </a:xfrm>
              </p:grpSpPr>
              <p:sp>
                <p:nvSpPr>
                  <p:cNvPr id="866" name="Freeform: Shape 865">
                    <a:extLst>
                      <a:ext uri="{FF2B5EF4-FFF2-40B4-BE49-F238E27FC236}">
                        <a16:creationId xmlns:a16="http://schemas.microsoft.com/office/drawing/2014/main" id="{3D68EF63-D341-A45F-FFE3-244BCCCA6322}"/>
                      </a:ext>
                    </a:extLst>
                  </p:cNvPr>
                  <p:cNvSpPr/>
                  <p:nvPr/>
                </p:nvSpPr>
                <p:spPr>
                  <a:xfrm>
                    <a:off x="5187149" y="2933931"/>
                    <a:ext cx="625000" cy="1142647"/>
                  </a:xfrm>
                  <a:custGeom>
                    <a:avLst/>
                    <a:gdLst>
                      <a:gd name="connsiteX0" fmla="*/ 601085 w 625000"/>
                      <a:gd name="connsiteY0" fmla="*/ 916688 h 1142647"/>
                      <a:gd name="connsiteX1" fmla="*/ 199923 w 625000"/>
                      <a:gd name="connsiteY1" fmla="*/ 326064 h 1142647"/>
                      <a:gd name="connsiteX2" fmla="*/ 192807 w 625000"/>
                      <a:gd name="connsiteY2" fmla="*/ 311832 h 1142647"/>
                      <a:gd name="connsiteX3" fmla="*/ 195476 w 625000"/>
                      <a:gd name="connsiteY3" fmla="*/ 239783 h 1142647"/>
                      <a:gd name="connsiteX4" fmla="*/ 56715 w 625000"/>
                      <a:gd name="connsiteY4" fmla="*/ 51211 h 1142647"/>
                      <a:gd name="connsiteX5" fmla="*/ 8682 w 625000"/>
                      <a:gd name="connsiteY5" fmla="*/ 284258 h 1142647"/>
                      <a:gd name="connsiteX6" fmla="*/ 64720 w 625000"/>
                      <a:gd name="connsiteY6" fmla="*/ 395445 h 1142647"/>
                      <a:gd name="connsiteX7" fmla="*/ 74505 w 625000"/>
                      <a:gd name="connsiteY7" fmla="*/ 403451 h 1142647"/>
                      <a:gd name="connsiteX8" fmla="*/ 428523 w 625000"/>
                      <a:gd name="connsiteY8" fmla="*/ 1102593 h 1142647"/>
                      <a:gd name="connsiteX9" fmla="*/ 601085 w 625000"/>
                      <a:gd name="connsiteY9" fmla="*/ 916688 h 114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000" h="1142647">
                        <a:moveTo>
                          <a:pt x="601085" y="916688"/>
                        </a:moveTo>
                        <a:cubicBezTo>
                          <a:pt x="510357" y="744127"/>
                          <a:pt x="246177" y="450594"/>
                          <a:pt x="199923" y="326064"/>
                        </a:cubicBezTo>
                        <a:cubicBezTo>
                          <a:pt x="198144" y="320727"/>
                          <a:pt x="195476" y="316280"/>
                          <a:pt x="192807" y="311832"/>
                        </a:cubicBezTo>
                        <a:cubicBezTo>
                          <a:pt x="195476" y="292264"/>
                          <a:pt x="196365" y="268247"/>
                          <a:pt x="195476" y="239783"/>
                        </a:cubicBezTo>
                        <a:cubicBezTo>
                          <a:pt x="192807" y="125928"/>
                          <a:pt x="54046" y="-101782"/>
                          <a:pt x="56715" y="51211"/>
                        </a:cubicBezTo>
                        <a:cubicBezTo>
                          <a:pt x="58494" y="154392"/>
                          <a:pt x="-26898" y="199756"/>
                          <a:pt x="8682" y="284258"/>
                        </a:cubicBezTo>
                        <a:cubicBezTo>
                          <a:pt x="33588" y="342965"/>
                          <a:pt x="40704" y="380324"/>
                          <a:pt x="64720" y="395445"/>
                        </a:cubicBezTo>
                        <a:cubicBezTo>
                          <a:pt x="67389" y="398113"/>
                          <a:pt x="70947" y="400782"/>
                          <a:pt x="74505" y="403451"/>
                        </a:cubicBezTo>
                        <a:cubicBezTo>
                          <a:pt x="167012" y="472831"/>
                          <a:pt x="318226" y="945152"/>
                          <a:pt x="428523" y="1102593"/>
                        </a:cubicBezTo>
                        <a:cubicBezTo>
                          <a:pt x="504130" y="1209332"/>
                          <a:pt x="690924" y="1087472"/>
                          <a:pt x="601085" y="916688"/>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67" name="Freeform: Shape 866">
                    <a:extLst>
                      <a:ext uri="{FF2B5EF4-FFF2-40B4-BE49-F238E27FC236}">
                        <a16:creationId xmlns:a16="http://schemas.microsoft.com/office/drawing/2014/main" id="{D254DA0F-838E-7EB8-96E5-A82BAF013F56}"/>
                      </a:ext>
                    </a:extLst>
                  </p:cNvPr>
                  <p:cNvSpPr/>
                  <p:nvPr/>
                </p:nvSpPr>
                <p:spPr>
                  <a:xfrm>
                    <a:off x="5184047" y="2931356"/>
                    <a:ext cx="630476" cy="1148753"/>
                  </a:xfrm>
                  <a:custGeom>
                    <a:avLst/>
                    <a:gdLst>
                      <a:gd name="connsiteX0" fmla="*/ 505453 w 630476"/>
                      <a:gd name="connsiteY0" fmla="*/ 1148754 h 1148753"/>
                      <a:gd name="connsiteX1" fmla="*/ 429846 w 630476"/>
                      <a:gd name="connsiteY1" fmla="*/ 1107837 h 1148753"/>
                      <a:gd name="connsiteX2" fmla="*/ 263511 w 630476"/>
                      <a:gd name="connsiteY2" fmla="*/ 766271 h 1148753"/>
                      <a:gd name="connsiteX3" fmla="*/ 75827 w 630476"/>
                      <a:gd name="connsiteY3" fmla="*/ 409584 h 1148753"/>
                      <a:gd name="connsiteX4" fmla="*/ 66043 w 630476"/>
                      <a:gd name="connsiteY4" fmla="*/ 400689 h 1148753"/>
                      <a:gd name="connsiteX5" fmla="*/ 26905 w 630476"/>
                      <a:gd name="connsiteY5" fmla="*/ 332198 h 1148753"/>
                      <a:gd name="connsiteX6" fmla="*/ 9115 w 630476"/>
                      <a:gd name="connsiteY6" fmla="*/ 288613 h 1148753"/>
                      <a:gd name="connsiteX7" fmla="*/ 25126 w 630476"/>
                      <a:gd name="connsiteY7" fmla="*/ 165863 h 1148753"/>
                      <a:gd name="connsiteX8" fmla="*/ 56258 w 630476"/>
                      <a:gd name="connsiteY8" fmla="*/ 53786 h 1148753"/>
                      <a:gd name="connsiteX9" fmla="*/ 69601 w 630476"/>
                      <a:gd name="connsiteY9" fmla="*/ 2195 h 1148753"/>
                      <a:gd name="connsiteX10" fmla="*/ 89170 w 630476"/>
                      <a:gd name="connsiteY10" fmla="*/ 3974 h 1148753"/>
                      <a:gd name="connsiteX11" fmla="*/ 201246 w 630476"/>
                      <a:gd name="connsiteY11" fmla="*/ 243248 h 1148753"/>
                      <a:gd name="connsiteX12" fmla="*/ 198578 w 630476"/>
                      <a:gd name="connsiteY12" fmla="*/ 314408 h 1148753"/>
                      <a:gd name="connsiteX13" fmla="*/ 204804 w 630476"/>
                      <a:gd name="connsiteY13" fmla="*/ 328640 h 1148753"/>
                      <a:gd name="connsiteX14" fmla="*/ 400493 w 630476"/>
                      <a:gd name="connsiteY14" fmla="*/ 620394 h 1148753"/>
                      <a:gd name="connsiteX15" fmla="*/ 605966 w 630476"/>
                      <a:gd name="connsiteY15" fmla="*/ 918374 h 1148753"/>
                      <a:gd name="connsiteX16" fmla="*/ 605966 w 630476"/>
                      <a:gd name="connsiteY16" fmla="*/ 918374 h 1148753"/>
                      <a:gd name="connsiteX17" fmla="*/ 563270 w 630476"/>
                      <a:gd name="connsiteY17" fmla="*/ 1131853 h 1148753"/>
                      <a:gd name="connsiteX18" fmla="*/ 505453 w 630476"/>
                      <a:gd name="connsiteY18" fmla="*/ 1148754 h 1148753"/>
                      <a:gd name="connsiteX19" fmla="*/ 78496 w 630476"/>
                      <a:gd name="connsiteY19" fmla="*/ 4864 h 1148753"/>
                      <a:gd name="connsiteX20" fmla="*/ 74048 w 630476"/>
                      <a:gd name="connsiteY20" fmla="*/ 5754 h 1148753"/>
                      <a:gd name="connsiteX21" fmla="*/ 63375 w 630476"/>
                      <a:gd name="connsiteY21" fmla="*/ 52897 h 1148753"/>
                      <a:gd name="connsiteX22" fmla="*/ 31353 w 630476"/>
                      <a:gd name="connsiteY22" fmla="*/ 167641 h 1148753"/>
                      <a:gd name="connsiteX23" fmla="*/ 15342 w 630476"/>
                      <a:gd name="connsiteY23" fmla="*/ 285944 h 1148753"/>
                      <a:gd name="connsiteX24" fmla="*/ 33132 w 630476"/>
                      <a:gd name="connsiteY24" fmla="*/ 330419 h 1148753"/>
                      <a:gd name="connsiteX25" fmla="*/ 70490 w 630476"/>
                      <a:gd name="connsiteY25" fmla="*/ 396241 h 1148753"/>
                      <a:gd name="connsiteX26" fmla="*/ 80275 w 630476"/>
                      <a:gd name="connsiteY26" fmla="*/ 405136 h 1148753"/>
                      <a:gd name="connsiteX27" fmla="*/ 269737 w 630476"/>
                      <a:gd name="connsiteY27" fmla="*/ 764492 h 1148753"/>
                      <a:gd name="connsiteX28" fmla="*/ 435183 w 630476"/>
                      <a:gd name="connsiteY28" fmla="*/ 1105168 h 1148753"/>
                      <a:gd name="connsiteX29" fmla="*/ 562381 w 630476"/>
                      <a:gd name="connsiteY29" fmla="*/ 1127406 h 1148753"/>
                      <a:gd name="connsiteX30" fmla="*/ 602408 w 630476"/>
                      <a:gd name="connsiteY30" fmla="*/ 921933 h 1148753"/>
                      <a:gd name="connsiteX31" fmla="*/ 396935 w 630476"/>
                      <a:gd name="connsiteY31" fmla="*/ 624841 h 1148753"/>
                      <a:gd name="connsiteX32" fmla="*/ 200357 w 630476"/>
                      <a:gd name="connsiteY32" fmla="*/ 331308 h 1148753"/>
                      <a:gd name="connsiteX33" fmla="*/ 194130 w 630476"/>
                      <a:gd name="connsiteY33" fmla="*/ 317077 h 1148753"/>
                      <a:gd name="connsiteX34" fmla="*/ 193241 w 630476"/>
                      <a:gd name="connsiteY34" fmla="*/ 316187 h 1148753"/>
                      <a:gd name="connsiteX35" fmla="*/ 193241 w 630476"/>
                      <a:gd name="connsiteY35" fmla="*/ 315297 h 1148753"/>
                      <a:gd name="connsiteX36" fmla="*/ 195909 w 630476"/>
                      <a:gd name="connsiteY36" fmla="*/ 244138 h 1148753"/>
                      <a:gd name="connsiteX37" fmla="*/ 87391 w 630476"/>
                      <a:gd name="connsiteY37" fmla="*/ 9311 h 1148753"/>
                      <a:gd name="connsiteX38" fmla="*/ 78496 w 630476"/>
                      <a:gd name="connsiteY38" fmla="*/ 4864 h 114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30476" h="1148753">
                        <a:moveTo>
                          <a:pt x="505453" y="1148754"/>
                        </a:moveTo>
                        <a:cubicBezTo>
                          <a:pt x="477879" y="1148754"/>
                          <a:pt x="450304" y="1137190"/>
                          <a:pt x="429846" y="1107837"/>
                        </a:cubicBezTo>
                        <a:cubicBezTo>
                          <a:pt x="379145" y="1035788"/>
                          <a:pt x="320438" y="898806"/>
                          <a:pt x="263511" y="766271"/>
                        </a:cubicBezTo>
                        <a:cubicBezTo>
                          <a:pt x="195909" y="608831"/>
                          <a:pt x="126529" y="446942"/>
                          <a:pt x="75827" y="409584"/>
                        </a:cubicBezTo>
                        <a:cubicBezTo>
                          <a:pt x="72269" y="406915"/>
                          <a:pt x="69601" y="404247"/>
                          <a:pt x="66043" y="400689"/>
                        </a:cubicBezTo>
                        <a:cubicBezTo>
                          <a:pt x="48253" y="389125"/>
                          <a:pt x="40248" y="366888"/>
                          <a:pt x="26905" y="332198"/>
                        </a:cubicBezTo>
                        <a:cubicBezTo>
                          <a:pt x="21568" y="318855"/>
                          <a:pt x="16231" y="304623"/>
                          <a:pt x="9115" y="288613"/>
                        </a:cubicBezTo>
                        <a:cubicBezTo>
                          <a:pt x="-11343" y="240580"/>
                          <a:pt x="6447" y="204111"/>
                          <a:pt x="25126" y="165863"/>
                        </a:cubicBezTo>
                        <a:cubicBezTo>
                          <a:pt x="41137" y="133841"/>
                          <a:pt x="57148" y="100040"/>
                          <a:pt x="56258" y="53786"/>
                        </a:cubicBezTo>
                        <a:cubicBezTo>
                          <a:pt x="55369" y="24433"/>
                          <a:pt x="59817" y="7532"/>
                          <a:pt x="69601" y="2195"/>
                        </a:cubicBezTo>
                        <a:cubicBezTo>
                          <a:pt x="74938" y="-1363"/>
                          <a:pt x="81164" y="-473"/>
                          <a:pt x="89170" y="3974"/>
                        </a:cubicBezTo>
                        <a:cubicBezTo>
                          <a:pt x="130087" y="26212"/>
                          <a:pt x="199467" y="164083"/>
                          <a:pt x="201246" y="243248"/>
                        </a:cubicBezTo>
                        <a:cubicBezTo>
                          <a:pt x="202136" y="271712"/>
                          <a:pt x="201246" y="294839"/>
                          <a:pt x="198578" y="314408"/>
                        </a:cubicBezTo>
                        <a:cubicBezTo>
                          <a:pt x="201246" y="319745"/>
                          <a:pt x="203025" y="324192"/>
                          <a:pt x="204804" y="328640"/>
                        </a:cubicBezTo>
                        <a:cubicBezTo>
                          <a:pt x="228821" y="393573"/>
                          <a:pt x="312433" y="503870"/>
                          <a:pt x="400493" y="620394"/>
                        </a:cubicBezTo>
                        <a:cubicBezTo>
                          <a:pt x="480547" y="726244"/>
                          <a:pt x="563270" y="836541"/>
                          <a:pt x="605966" y="918374"/>
                        </a:cubicBezTo>
                        <a:lnTo>
                          <a:pt x="605966" y="918374"/>
                        </a:lnTo>
                        <a:cubicBezTo>
                          <a:pt x="657557" y="1016219"/>
                          <a:pt x="620198" y="1097163"/>
                          <a:pt x="563270" y="1131853"/>
                        </a:cubicBezTo>
                        <a:cubicBezTo>
                          <a:pt x="547259" y="1141638"/>
                          <a:pt x="526801" y="1148754"/>
                          <a:pt x="505453" y="1148754"/>
                        </a:cubicBezTo>
                        <a:close/>
                        <a:moveTo>
                          <a:pt x="78496" y="4864"/>
                        </a:moveTo>
                        <a:cubicBezTo>
                          <a:pt x="76717" y="4864"/>
                          <a:pt x="74938" y="4864"/>
                          <a:pt x="74048" y="5754"/>
                        </a:cubicBezTo>
                        <a:cubicBezTo>
                          <a:pt x="68712" y="9311"/>
                          <a:pt x="62485" y="19985"/>
                          <a:pt x="63375" y="52897"/>
                        </a:cubicBezTo>
                        <a:cubicBezTo>
                          <a:pt x="64264" y="100040"/>
                          <a:pt x="46474" y="135619"/>
                          <a:pt x="31353" y="167641"/>
                        </a:cubicBezTo>
                        <a:cubicBezTo>
                          <a:pt x="12673" y="206779"/>
                          <a:pt x="-4227" y="239690"/>
                          <a:pt x="15342" y="285944"/>
                        </a:cubicBezTo>
                        <a:cubicBezTo>
                          <a:pt x="22458" y="301955"/>
                          <a:pt x="27795" y="317077"/>
                          <a:pt x="33132" y="330419"/>
                        </a:cubicBezTo>
                        <a:cubicBezTo>
                          <a:pt x="45585" y="363330"/>
                          <a:pt x="54480" y="385567"/>
                          <a:pt x="70490" y="396241"/>
                        </a:cubicBezTo>
                        <a:cubicBezTo>
                          <a:pt x="74048" y="399799"/>
                          <a:pt x="76717" y="402468"/>
                          <a:pt x="80275" y="405136"/>
                        </a:cubicBezTo>
                        <a:cubicBezTo>
                          <a:pt x="131865" y="443385"/>
                          <a:pt x="198578" y="599046"/>
                          <a:pt x="269737" y="764492"/>
                        </a:cubicBezTo>
                        <a:cubicBezTo>
                          <a:pt x="326665" y="897027"/>
                          <a:pt x="385371" y="1034009"/>
                          <a:pt x="435183" y="1105168"/>
                        </a:cubicBezTo>
                        <a:cubicBezTo>
                          <a:pt x="468984" y="1153201"/>
                          <a:pt x="523243" y="1151422"/>
                          <a:pt x="562381" y="1127406"/>
                        </a:cubicBezTo>
                        <a:cubicBezTo>
                          <a:pt x="616640" y="1094494"/>
                          <a:pt x="652220" y="1016219"/>
                          <a:pt x="602408" y="921933"/>
                        </a:cubicBezTo>
                        <a:cubicBezTo>
                          <a:pt x="559712" y="840099"/>
                          <a:pt x="476989" y="730691"/>
                          <a:pt x="396935" y="624841"/>
                        </a:cubicBezTo>
                        <a:cubicBezTo>
                          <a:pt x="308875" y="507428"/>
                          <a:pt x="225262" y="397131"/>
                          <a:pt x="200357" y="331308"/>
                        </a:cubicBezTo>
                        <a:cubicBezTo>
                          <a:pt x="198578" y="326861"/>
                          <a:pt x="196799" y="322413"/>
                          <a:pt x="194130" y="317077"/>
                        </a:cubicBezTo>
                        <a:lnTo>
                          <a:pt x="193241" y="316187"/>
                        </a:lnTo>
                        <a:lnTo>
                          <a:pt x="193241" y="315297"/>
                        </a:lnTo>
                        <a:cubicBezTo>
                          <a:pt x="195909" y="295728"/>
                          <a:pt x="196799" y="272602"/>
                          <a:pt x="195909" y="244138"/>
                        </a:cubicBezTo>
                        <a:cubicBezTo>
                          <a:pt x="194130" y="165863"/>
                          <a:pt x="127418" y="31549"/>
                          <a:pt x="87391" y="9311"/>
                        </a:cubicBezTo>
                        <a:cubicBezTo>
                          <a:pt x="83833" y="5754"/>
                          <a:pt x="81164" y="4864"/>
                          <a:pt x="78496" y="486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49" name="Freeform: Shape 848">
                  <a:extLst>
                    <a:ext uri="{FF2B5EF4-FFF2-40B4-BE49-F238E27FC236}">
                      <a16:creationId xmlns:a16="http://schemas.microsoft.com/office/drawing/2014/main" id="{ED75A579-CD48-5310-77D8-4FF8F4B2F186}"/>
                    </a:ext>
                  </a:extLst>
                </p:cNvPr>
                <p:cNvSpPr/>
                <p:nvPr/>
              </p:nvSpPr>
              <p:spPr>
                <a:xfrm>
                  <a:off x="5570308" y="3979596"/>
                  <a:ext cx="118302" cy="94934"/>
                </a:xfrm>
                <a:custGeom>
                  <a:avLst/>
                  <a:gdLst>
                    <a:gd name="connsiteX0" fmla="*/ 0 w 118302"/>
                    <a:gd name="connsiteY0" fmla="*/ 11564 h 94934"/>
                    <a:gd name="connsiteX1" fmla="*/ 41806 w 118302"/>
                    <a:gd name="connsiteY1" fmla="*/ 0 h 94934"/>
                    <a:gd name="connsiteX2" fmla="*/ 118303 w 118302"/>
                    <a:gd name="connsiteY2" fmla="*/ 94286 h 94934"/>
                    <a:gd name="connsiteX3" fmla="*/ 17790 w 118302"/>
                    <a:gd name="connsiteY3" fmla="*/ 68491 h 94934"/>
                    <a:gd name="connsiteX4" fmla="*/ 0 w 118302"/>
                    <a:gd name="connsiteY4" fmla="*/ 11564 h 94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02" h="94934">
                      <a:moveTo>
                        <a:pt x="0" y="11564"/>
                      </a:moveTo>
                      <a:lnTo>
                        <a:pt x="41806" y="0"/>
                      </a:lnTo>
                      <a:lnTo>
                        <a:pt x="118303" y="94286"/>
                      </a:lnTo>
                      <a:cubicBezTo>
                        <a:pt x="118303" y="94286"/>
                        <a:pt x="92507" y="101402"/>
                        <a:pt x="17790" y="68491"/>
                      </a:cubicBezTo>
                      <a:lnTo>
                        <a:pt x="0" y="11564"/>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850" name="Graphic 698">
                  <a:extLst>
                    <a:ext uri="{FF2B5EF4-FFF2-40B4-BE49-F238E27FC236}">
                      <a16:creationId xmlns:a16="http://schemas.microsoft.com/office/drawing/2014/main" id="{6BBEB859-1261-44F8-7941-C4D0AE953F2E}"/>
                    </a:ext>
                  </a:extLst>
                </p:cNvPr>
                <p:cNvGrpSpPr/>
                <p:nvPr/>
              </p:nvGrpSpPr>
              <p:grpSpPr>
                <a:xfrm>
                  <a:off x="5294228" y="6183763"/>
                  <a:ext cx="528695" cy="433183"/>
                  <a:chOff x="5294228" y="6183763"/>
                  <a:chExt cx="528695" cy="433183"/>
                </a:xfrm>
              </p:grpSpPr>
              <p:grpSp>
                <p:nvGrpSpPr>
                  <p:cNvPr id="862" name="Graphic 698">
                    <a:extLst>
                      <a:ext uri="{FF2B5EF4-FFF2-40B4-BE49-F238E27FC236}">
                        <a16:creationId xmlns:a16="http://schemas.microsoft.com/office/drawing/2014/main" id="{5FB31E8F-6BE0-7C46-1CB7-C95E350E0087}"/>
                      </a:ext>
                    </a:extLst>
                  </p:cNvPr>
                  <p:cNvGrpSpPr/>
                  <p:nvPr/>
                </p:nvGrpSpPr>
                <p:grpSpPr>
                  <a:xfrm>
                    <a:off x="5294228" y="6183763"/>
                    <a:ext cx="528695" cy="433183"/>
                    <a:chOff x="5294228" y="6183763"/>
                    <a:chExt cx="528695" cy="433183"/>
                  </a:xfrm>
                </p:grpSpPr>
                <p:sp>
                  <p:nvSpPr>
                    <p:cNvPr id="864" name="Freeform: Shape 863">
                      <a:extLst>
                        <a:ext uri="{FF2B5EF4-FFF2-40B4-BE49-F238E27FC236}">
                          <a16:creationId xmlns:a16="http://schemas.microsoft.com/office/drawing/2014/main" id="{80ACBD1F-99E9-EF99-F270-7E6B827CE8A9}"/>
                        </a:ext>
                      </a:extLst>
                    </p:cNvPr>
                    <p:cNvSpPr/>
                    <p:nvPr/>
                  </p:nvSpPr>
                  <p:spPr>
                    <a:xfrm>
                      <a:off x="5296928" y="6186431"/>
                      <a:ext cx="517990" cy="427846"/>
                    </a:xfrm>
                    <a:custGeom>
                      <a:avLst/>
                      <a:gdLst>
                        <a:gd name="connsiteX0" fmla="*/ 278716 w 517990"/>
                        <a:gd name="connsiteY0" fmla="*/ 281970 h 427846"/>
                        <a:gd name="connsiteX1" fmla="*/ 220899 w 517990"/>
                        <a:gd name="connsiteY1" fmla="*/ 1779 h 427846"/>
                        <a:gd name="connsiteX2" fmla="*/ 51006 w 517990"/>
                        <a:gd name="connsiteY2" fmla="*/ 0 h 427846"/>
                        <a:gd name="connsiteX3" fmla="*/ 10089 w 517990"/>
                        <a:gd name="connsiteY3" fmla="*/ 316660 h 427846"/>
                        <a:gd name="connsiteX4" fmla="*/ 18095 w 517990"/>
                        <a:gd name="connsiteY4" fmla="*/ 421620 h 427846"/>
                        <a:gd name="connsiteX5" fmla="*/ 517991 w 517990"/>
                        <a:gd name="connsiteY5" fmla="*/ 427846 h 427846"/>
                        <a:gd name="connsiteX6" fmla="*/ 278716 w 517990"/>
                        <a:gd name="connsiteY6" fmla="*/ 281970 h 42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990" h="427846">
                          <a:moveTo>
                            <a:pt x="278716" y="281970"/>
                          </a:moveTo>
                          <a:cubicBezTo>
                            <a:pt x="170198" y="242832"/>
                            <a:pt x="196883" y="98734"/>
                            <a:pt x="220899" y="1779"/>
                          </a:cubicBezTo>
                          <a:lnTo>
                            <a:pt x="51006" y="0"/>
                          </a:lnTo>
                          <a:cubicBezTo>
                            <a:pt x="51006" y="0"/>
                            <a:pt x="36774" y="201025"/>
                            <a:pt x="10089" y="316660"/>
                          </a:cubicBezTo>
                          <a:cubicBezTo>
                            <a:pt x="-16596" y="431405"/>
                            <a:pt x="18095" y="421620"/>
                            <a:pt x="18095" y="421620"/>
                          </a:cubicBezTo>
                          <a:lnTo>
                            <a:pt x="517991" y="427846"/>
                          </a:lnTo>
                          <a:cubicBezTo>
                            <a:pt x="517101" y="427846"/>
                            <a:pt x="387235" y="321107"/>
                            <a:pt x="278716" y="28197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65" name="Freeform: Shape 864">
                      <a:extLst>
                        <a:ext uri="{FF2B5EF4-FFF2-40B4-BE49-F238E27FC236}">
                          <a16:creationId xmlns:a16="http://schemas.microsoft.com/office/drawing/2014/main" id="{D65C8CFD-4B96-25D6-51FB-3F5D9514601E}"/>
                        </a:ext>
                      </a:extLst>
                    </p:cNvPr>
                    <p:cNvSpPr/>
                    <p:nvPr/>
                  </p:nvSpPr>
                  <p:spPr>
                    <a:xfrm>
                      <a:off x="5294228" y="6183763"/>
                      <a:ext cx="528695" cy="433183"/>
                    </a:xfrm>
                    <a:custGeom>
                      <a:avLst/>
                      <a:gdLst>
                        <a:gd name="connsiteX0" fmla="*/ 528696 w 528695"/>
                        <a:gd name="connsiteY0" fmla="*/ 433184 h 433183"/>
                        <a:gd name="connsiteX1" fmla="*/ 20795 w 528695"/>
                        <a:gd name="connsiteY1" fmla="*/ 426067 h 433183"/>
                        <a:gd name="connsiteX2" fmla="*/ 9231 w 528695"/>
                        <a:gd name="connsiteY2" fmla="*/ 422510 h 433183"/>
                        <a:gd name="connsiteX3" fmla="*/ 10121 w 528695"/>
                        <a:gd name="connsiteY3" fmla="*/ 318439 h 433183"/>
                        <a:gd name="connsiteX4" fmla="*/ 51038 w 528695"/>
                        <a:gd name="connsiteY4" fmla="*/ 2668 h 433183"/>
                        <a:gd name="connsiteX5" fmla="*/ 51038 w 528695"/>
                        <a:gd name="connsiteY5" fmla="*/ 0 h 433183"/>
                        <a:gd name="connsiteX6" fmla="*/ 227158 w 528695"/>
                        <a:gd name="connsiteY6" fmla="*/ 1779 h 433183"/>
                        <a:gd name="connsiteX7" fmla="*/ 226268 w 528695"/>
                        <a:gd name="connsiteY7" fmla="*/ 5337 h 433183"/>
                        <a:gd name="connsiteX8" fmla="*/ 282306 w 528695"/>
                        <a:gd name="connsiteY8" fmla="*/ 281970 h 433183"/>
                        <a:gd name="connsiteX9" fmla="*/ 282306 w 528695"/>
                        <a:gd name="connsiteY9" fmla="*/ 281970 h 433183"/>
                        <a:gd name="connsiteX10" fmla="*/ 522469 w 528695"/>
                        <a:gd name="connsiteY10" fmla="*/ 428736 h 433183"/>
                        <a:gd name="connsiteX11" fmla="*/ 528696 w 528695"/>
                        <a:gd name="connsiteY11" fmla="*/ 433184 h 433183"/>
                        <a:gd name="connsiteX12" fmla="*/ 19905 w 528695"/>
                        <a:gd name="connsiteY12" fmla="*/ 420731 h 433183"/>
                        <a:gd name="connsiteX13" fmla="*/ 19905 w 528695"/>
                        <a:gd name="connsiteY13" fmla="*/ 420731 h 433183"/>
                        <a:gd name="connsiteX14" fmla="*/ 511796 w 528695"/>
                        <a:gd name="connsiteY14" fmla="*/ 426957 h 433183"/>
                        <a:gd name="connsiteX15" fmla="*/ 280527 w 528695"/>
                        <a:gd name="connsiteY15" fmla="*/ 286417 h 433183"/>
                        <a:gd name="connsiteX16" fmla="*/ 280527 w 528695"/>
                        <a:gd name="connsiteY16" fmla="*/ 286417 h 433183"/>
                        <a:gd name="connsiteX17" fmla="*/ 220041 w 528695"/>
                        <a:gd name="connsiteY17" fmla="*/ 6227 h 433183"/>
                        <a:gd name="connsiteX18" fmla="*/ 56375 w 528695"/>
                        <a:gd name="connsiteY18" fmla="*/ 4447 h 433183"/>
                        <a:gd name="connsiteX19" fmla="*/ 15458 w 528695"/>
                        <a:gd name="connsiteY19" fmla="*/ 318439 h 433183"/>
                        <a:gd name="connsiteX20" fmla="*/ 12789 w 528695"/>
                        <a:gd name="connsiteY20" fmla="*/ 417172 h 433183"/>
                        <a:gd name="connsiteX21" fmla="*/ 19905 w 528695"/>
                        <a:gd name="connsiteY21" fmla="*/ 420731 h 433183"/>
                        <a:gd name="connsiteX22" fmla="*/ 19905 w 528695"/>
                        <a:gd name="connsiteY22" fmla="*/ 420731 h 43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8695" h="433183">
                          <a:moveTo>
                            <a:pt x="528696" y="433184"/>
                          </a:moveTo>
                          <a:lnTo>
                            <a:pt x="20795" y="426067"/>
                          </a:lnTo>
                          <a:cubicBezTo>
                            <a:pt x="19016" y="426067"/>
                            <a:pt x="13679" y="426957"/>
                            <a:pt x="9231" y="422510"/>
                          </a:cubicBezTo>
                          <a:cubicBezTo>
                            <a:pt x="-3222" y="410946"/>
                            <a:pt x="-3222" y="375367"/>
                            <a:pt x="10121" y="318439"/>
                          </a:cubicBezTo>
                          <a:cubicBezTo>
                            <a:pt x="35916" y="204584"/>
                            <a:pt x="51038" y="4447"/>
                            <a:pt x="51038" y="2668"/>
                          </a:cubicBezTo>
                          <a:lnTo>
                            <a:pt x="51038" y="0"/>
                          </a:lnTo>
                          <a:lnTo>
                            <a:pt x="227158" y="1779"/>
                          </a:lnTo>
                          <a:lnTo>
                            <a:pt x="226268" y="5337"/>
                          </a:lnTo>
                          <a:cubicBezTo>
                            <a:pt x="198694" y="114744"/>
                            <a:pt x="180904" y="245500"/>
                            <a:pt x="282306" y="281970"/>
                          </a:cubicBezTo>
                          <a:lnTo>
                            <a:pt x="282306" y="281970"/>
                          </a:lnTo>
                          <a:cubicBezTo>
                            <a:pt x="389935" y="321107"/>
                            <a:pt x="520691" y="426957"/>
                            <a:pt x="522469" y="428736"/>
                          </a:cubicBezTo>
                          <a:lnTo>
                            <a:pt x="528696" y="433184"/>
                          </a:lnTo>
                          <a:close/>
                          <a:moveTo>
                            <a:pt x="19905" y="420731"/>
                          </a:moveTo>
                          <a:lnTo>
                            <a:pt x="19905" y="420731"/>
                          </a:lnTo>
                          <a:lnTo>
                            <a:pt x="511796" y="426957"/>
                          </a:lnTo>
                          <a:cubicBezTo>
                            <a:pt x="484221" y="404720"/>
                            <a:pt x="373924" y="320218"/>
                            <a:pt x="280527" y="286417"/>
                          </a:cubicBezTo>
                          <a:lnTo>
                            <a:pt x="280527" y="286417"/>
                          </a:lnTo>
                          <a:cubicBezTo>
                            <a:pt x="175567" y="248169"/>
                            <a:pt x="192467" y="117413"/>
                            <a:pt x="220041" y="6227"/>
                          </a:cubicBezTo>
                          <a:lnTo>
                            <a:pt x="56375" y="4447"/>
                          </a:lnTo>
                          <a:cubicBezTo>
                            <a:pt x="54596" y="28464"/>
                            <a:pt x="40364" y="211700"/>
                            <a:pt x="15458" y="318439"/>
                          </a:cubicBezTo>
                          <a:cubicBezTo>
                            <a:pt x="-1442" y="390488"/>
                            <a:pt x="6563" y="411836"/>
                            <a:pt x="12789" y="417172"/>
                          </a:cubicBezTo>
                          <a:cubicBezTo>
                            <a:pt x="16347" y="421620"/>
                            <a:pt x="19905" y="420731"/>
                            <a:pt x="19905" y="420731"/>
                          </a:cubicBezTo>
                          <a:lnTo>
                            <a:pt x="19905" y="420731"/>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63" name="Freeform: Shape 862">
                    <a:extLst>
                      <a:ext uri="{FF2B5EF4-FFF2-40B4-BE49-F238E27FC236}">
                        <a16:creationId xmlns:a16="http://schemas.microsoft.com/office/drawing/2014/main" id="{669E04B5-EC03-2793-7F7D-8E16E8AF004C}"/>
                      </a:ext>
                    </a:extLst>
                  </p:cNvPr>
                  <p:cNvSpPr/>
                  <p:nvPr/>
                </p:nvSpPr>
                <p:spPr>
                  <a:xfrm>
                    <a:off x="5296928" y="6387170"/>
                    <a:ext cx="517990" cy="226218"/>
                  </a:xfrm>
                  <a:custGeom>
                    <a:avLst/>
                    <a:gdLst>
                      <a:gd name="connsiteX0" fmla="*/ 278716 w 517990"/>
                      <a:gd name="connsiteY0" fmla="*/ 81231 h 226218"/>
                      <a:gd name="connsiteX1" fmla="*/ 212894 w 517990"/>
                      <a:gd name="connsiteY1" fmla="*/ 5624 h 226218"/>
                      <a:gd name="connsiteX2" fmla="*/ 147071 w 517990"/>
                      <a:gd name="connsiteY2" fmla="*/ 74115 h 226218"/>
                      <a:gd name="connsiteX3" fmla="*/ 14537 w 517990"/>
                      <a:gd name="connsiteY3" fmla="*/ 91905 h 226218"/>
                      <a:gd name="connsiteX4" fmla="*/ 10089 w 517990"/>
                      <a:gd name="connsiteY4" fmla="*/ 115031 h 226218"/>
                      <a:gd name="connsiteX5" fmla="*/ 18095 w 517990"/>
                      <a:gd name="connsiteY5" fmla="*/ 219992 h 226218"/>
                      <a:gd name="connsiteX6" fmla="*/ 517991 w 517990"/>
                      <a:gd name="connsiteY6" fmla="*/ 226218 h 226218"/>
                      <a:gd name="connsiteX7" fmla="*/ 278716 w 517990"/>
                      <a:gd name="connsiteY7" fmla="*/ 81231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990" h="226218">
                        <a:moveTo>
                          <a:pt x="278716" y="81231"/>
                        </a:moveTo>
                        <a:cubicBezTo>
                          <a:pt x="245805" y="70557"/>
                          <a:pt x="231573" y="37645"/>
                          <a:pt x="212894" y="5624"/>
                        </a:cubicBezTo>
                        <a:cubicBezTo>
                          <a:pt x="200441" y="-16614"/>
                          <a:pt x="167530" y="31419"/>
                          <a:pt x="147071" y="74115"/>
                        </a:cubicBezTo>
                        <a:cubicBezTo>
                          <a:pt x="147071" y="74115"/>
                          <a:pt x="59901" y="107026"/>
                          <a:pt x="14537" y="91905"/>
                        </a:cubicBezTo>
                        <a:cubicBezTo>
                          <a:pt x="13647" y="99910"/>
                          <a:pt x="11868" y="107916"/>
                          <a:pt x="10089" y="115031"/>
                        </a:cubicBezTo>
                        <a:cubicBezTo>
                          <a:pt x="-16596" y="229776"/>
                          <a:pt x="18095" y="219992"/>
                          <a:pt x="18095" y="219992"/>
                        </a:cubicBezTo>
                        <a:lnTo>
                          <a:pt x="517991" y="226218"/>
                        </a:lnTo>
                        <a:cubicBezTo>
                          <a:pt x="493974" y="131932"/>
                          <a:pt x="383677" y="115921"/>
                          <a:pt x="278716" y="81231"/>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51" name="Graphic 698">
                  <a:extLst>
                    <a:ext uri="{FF2B5EF4-FFF2-40B4-BE49-F238E27FC236}">
                      <a16:creationId xmlns:a16="http://schemas.microsoft.com/office/drawing/2014/main" id="{AE08150C-6B0E-9DFE-598E-F328183E1D0F}"/>
                    </a:ext>
                  </a:extLst>
                </p:cNvPr>
                <p:cNvGrpSpPr/>
                <p:nvPr/>
              </p:nvGrpSpPr>
              <p:grpSpPr>
                <a:xfrm>
                  <a:off x="5287515" y="4902891"/>
                  <a:ext cx="513172" cy="1398284"/>
                  <a:chOff x="5287515" y="4902891"/>
                  <a:chExt cx="513172" cy="1398284"/>
                </a:xfrm>
              </p:grpSpPr>
              <p:sp>
                <p:nvSpPr>
                  <p:cNvPr id="860" name="Freeform: Shape 859">
                    <a:extLst>
                      <a:ext uri="{FF2B5EF4-FFF2-40B4-BE49-F238E27FC236}">
                        <a16:creationId xmlns:a16="http://schemas.microsoft.com/office/drawing/2014/main" id="{0D24E135-3B7D-1DBC-C878-DE7C21AA25AC}"/>
                      </a:ext>
                    </a:extLst>
                  </p:cNvPr>
                  <p:cNvSpPr/>
                  <p:nvPr/>
                </p:nvSpPr>
                <p:spPr>
                  <a:xfrm>
                    <a:off x="5290022" y="4907237"/>
                    <a:ext cx="507400" cy="1391937"/>
                  </a:xfrm>
                  <a:custGeom>
                    <a:avLst/>
                    <a:gdLst>
                      <a:gd name="connsiteX0" fmla="*/ 494654 w 507400"/>
                      <a:gd name="connsiteY0" fmla="*/ 97946 h 1391937"/>
                      <a:gd name="connsiteX1" fmla="*/ 260717 w 507400"/>
                      <a:gd name="connsiteY1" fmla="*/ 1391271 h 1391937"/>
                      <a:gd name="connsiteX2" fmla="*/ 1874 w 507400"/>
                      <a:gd name="connsiteY2" fmla="*/ 1337901 h 1391937"/>
                      <a:gd name="connsiteX3" fmla="*/ 81929 w 507400"/>
                      <a:gd name="connsiteY3" fmla="*/ 220696 h 1391937"/>
                      <a:gd name="connsiteX4" fmla="*/ 494654 w 507400"/>
                      <a:gd name="connsiteY4" fmla="*/ 97946 h 1391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400" h="1391937">
                        <a:moveTo>
                          <a:pt x="494654" y="97946"/>
                        </a:moveTo>
                        <a:cubicBezTo>
                          <a:pt x="561366" y="218028"/>
                          <a:pt x="348777" y="890485"/>
                          <a:pt x="260717" y="1391271"/>
                        </a:cubicBezTo>
                        <a:cubicBezTo>
                          <a:pt x="260717" y="1391271"/>
                          <a:pt x="86376" y="1401945"/>
                          <a:pt x="1874" y="1337901"/>
                        </a:cubicBezTo>
                        <a:cubicBezTo>
                          <a:pt x="1874" y="1337901"/>
                          <a:pt x="-19474" y="404822"/>
                          <a:pt x="81929" y="220696"/>
                        </a:cubicBezTo>
                        <a:cubicBezTo>
                          <a:pt x="217132" y="-26583"/>
                          <a:pt x="403925" y="-63942"/>
                          <a:pt x="494654" y="97946"/>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61" name="Freeform: Shape 860">
                    <a:extLst>
                      <a:ext uri="{FF2B5EF4-FFF2-40B4-BE49-F238E27FC236}">
                        <a16:creationId xmlns:a16="http://schemas.microsoft.com/office/drawing/2014/main" id="{47F71091-5F7E-AA7F-F638-AFFAC7B243DD}"/>
                      </a:ext>
                    </a:extLst>
                  </p:cNvPr>
                  <p:cNvSpPr/>
                  <p:nvPr/>
                </p:nvSpPr>
                <p:spPr>
                  <a:xfrm>
                    <a:off x="5287515" y="4902891"/>
                    <a:ext cx="513172" cy="1398284"/>
                  </a:xfrm>
                  <a:custGeom>
                    <a:avLst/>
                    <a:gdLst>
                      <a:gd name="connsiteX0" fmla="*/ 236539 w 513172"/>
                      <a:gd name="connsiteY0" fmla="*/ 1398285 h 1398284"/>
                      <a:gd name="connsiteX1" fmla="*/ 2602 w 513172"/>
                      <a:gd name="connsiteY1" fmla="*/ 1343136 h 1398284"/>
                      <a:gd name="connsiteX2" fmla="*/ 1712 w 513172"/>
                      <a:gd name="connsiteY2" fmla="*/ 1342246 h 1398284"/>
                      <a:gd name="connsiteX3" fmla="*/ 1712 w 513172"/>
                      <a:gd name="connsiteY3" fmla="*/ 1340468 h 1398284"/>
                      <a:gd name="connsiteX4" fmla="*/ 81767 w 513172"/>
                      <a:gd name="connsiteY4" fmla="*/ 221484 h 1398284"/>
                      <a:gd name="connsiteX5" fmla="*/ 351283 w 513172"/>
                      <a:gd name="connsiteY5" fmla="*/ 0 h 1398284"/>
                      <a:gd name="connsiteX6" fmla="*/ 351283 w 513172"/>
                      <a:gd name="connsiteY6" fmla="*/ 0 h 1398284"/>
                      <a:gd name="connsiteX7" fmla="*/ 499829 w 513172"/>
                      <a:gd name="connsiteY7" fmla="*/ 99623 h 1398284"/>
                      <a:gd name="connsiteX8" fmla="*/ 391311 w 513172"/>
                      <a:gd name="connsiteY8" fmla="*/ 821892 h 1398284"/>
                      <a:gd name="connsiteX9" fmla="*/ 266781 w 513172"/>
                      <a:gd name="connsiteY9" fmla="*/ 1394727 h 1398284"/>
                      <a:gd name="connsiteX10" fmla="*/ 266781 w 513172"/>
                      <a:gd name="connsiteY10" fmla="*/ 1396506 h 1398284"/>
                      <a:gd name="connsiteX11" fmla="*/ 264113 w 513172"/>
                      <a:gd name="connsiteY11" fmla="*/ 1396506 h 1398284"/>
                      <a:gd name="connsiteX12" fmla="*/ 236539 w 513172"/>
                      <a:gd name="connsiteY12" fmla="*/ 1398285 h 1398284"/>
                      <a:gd name="connsiteX13" fmla="*/ 7049 w 513172"/>
                      <a:gd name="connsiteY13" fmla="*/ 1340468 h 1398284"/>
                      <a:gd name="connsiteX14" fmla="*/ 260555 w 513172"/>
                      <a:gd name="connsiteY14" fmla="*/ 1392948 h 1398284"/>
                      <a:gd name="connsiteX15" fmla="*/ 385085 w 513172"/>
                      <a:gd name="connsiteY15" fmla="*/ 821892 h 1398284"/>
                      <a:gd name="connsiteX16" fmla="*/ 494492 w 513172"/>
                      <a:gd name="connsiteY16" fmla="*/ 104071 h 1398284"/>
                      <a:gd name="connsiteX17" fmla="*/ 351283 w 513172"/>
                      <a:gd name="connsiteY17" fmla="*/ 8005 h 1398284"/>
                      <a:gd name="connsiteX18" fmla="*/ 351283 w 513172"/>
                      <a:gd name="connsiteY18" fmla="*/ 8005 h 1398284"/>
                      <a:gd name="connsiteX19" fmla="*/ 87104 w 513172"/>
                      <a:gd name="connsiteY19" fmla="*/ 226821 h 1398284"/>
                      <a:gd name="connsiteX20" fmla="*/ 7049 w 513172"/>
                      <a:gd name="connsiteY20" fmla="*/ 1340468 h 139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3172" h="1398284">
                        <a:moveTo>
                          <a:pt x="236539" y="1398285"/>
                        </a:moveTo>
                        <a:cubicBezTo>
                          <a:pt x="184059" y="1398285"/>
                          <a:pt x="66646" y="1392058"/>
                          <a:pt x="2602" y="1343136"/>
                        </a:cubicBezTo>
                        <a:lnTo>
                          <a:pt x="1712" y="1342246"/>
                        </a:lnTo>
                        <a:lnTo>
                          <a:pt x="1712" y="1340468"/>
                        </a:lnTo>
                        <a:cubicBezTo>
                          <a:pt x="1712" y="1331573"/>
                          <a:pt x="-18746" y="404720"/>
                          <a:pt x="81767" y="221484"/>
                        </a:cubicBezTo>
                        <a:cubicBezTo>
                          <a:pt x="159153" y="80944"/>
                          <a:pt x="256997" y="0"/>
                          <a:pt x="351283" y="0"/>
                        </a:cubicBezTo>
                        <a:cubicBezTo>
                          <a:pt x="351283" y="0"/>
                          <a:pt x="351283" y="0"/>
                          <a:pt x="351283" y="0"/>
                        </a:cubicBezTo>
                        <a:cubicBezTo>
                          <a:pt x="411769" y="0"/>
                          <a:pt x="464249" y="35580"/>
                          <a:pt x="499829" y="99623"/>
                        </a:cubicBezTo>
                        <a:cubicBezTo>
                          <a:pt x="543415" y="177899"/>
                          <a:pt x="473144" y="475879"/>
                          <a:pt x="391311" y="821892"/>
                        </a:cubicBezTo>
                        <a:cubicBezTo>
                          <a:pt x="345947" y="1014913"/>
                          <a:pt x="298804" y="1215049"/>
                          <a:pt x="266781" y="1394727"/>
                        </a:cubicBezTo>
                        <a:lnTo>
                          <a:pt x="266781" y="1396506"/>
                        </a:lnTo>
                        <a:lnTo>
                          <a:pt x="264113" y="1396506"/>
                        </a:lnTo>
                        <a:cubicBezTo>
                          <a:pt x="262334" y="1398285"/>
                          <a:pt x="252550" y="1398285"/>
                          <a:pt x="236539" y="1398285"/>
                        </a:cubicBezTo>
                        <a:close/>
                        <a:moveTo>
                          <a:pt x="7049" y="1340468"/>
                        </a:moveTo>
                        <a:cubicBezTo>
                          <a:pt x="84435" y="1398285"/>
                          <a:pt x="240097" y="1393838"/>
                          <a:pt x="260555" y="1392948"/>
                        </a:cubicBezTo>
                        <a:cubicBezTo>
                          <a:pt x="292577" y="1213270"/>
                          <a:pt x="339720" y="1014913"/>
                          <a:pt x="385085" y="821892"/>
                        </a:cubicBezTo>
                        <a:cubicBezTo>
                          <a:pt x="463360" y="491890"/>
                          <a:pt x="537188" y="179678"/>
                          <a:pt x="494492" y="104071"/>
                        </a:cubicBezTo>
                        <a:cubicBezTo>
                          <a:pt x="459802" y="41806"/>
                          <a:pt x="409101" y="8005"/>
                          <a:pt x="351283" y="8005"/>
                        </a:cubicBezTo>
                        <a:cubicBezTo>
                          <a:pt x="351283" y="8005"/>
                          <a:pt x="351283" y="8005"/>
                          <a:pt x="351283" y="8005"/>
                        </a:cubicBezTo>
                        <a:cubicBezTo>
                          <a:pt x="259666" y="8005"/>
                          <a:pt x="163600" y="88060"/>
                          <a:pt x="87104" y="226821"/>
                        </a:cubicBezTo>
                        <a:cubicBezTo>
                          <a:pt x="-11630" y="403830"/>
                          <a:pt x="6160" y="1298662"/>
                          <a:pt x="7049" y="134046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52" name="Graphic 698">
                  <a:extLst>
                    <a:ext uri="{FF2B5EF4-FFF2-40B4-BE49-F238E27FC236}">
                      <a16:creationId xmlns:a16="http://schemas.microsoft.com/office/drawing/2014/main" id="{99EADDEB-47F3-6E1B-2EF0-93387A8771B5}"/>
                    </a:ext>
                  </a:extLst>
                </p:cNvPr>
                <p:cNvGrpSpPr/>
                <p:nvPr/>
              </p:nvGrpSpPr>
              <p:grpSpPr>
                <a:xfrm>
                  <a:off x="5011427" y="2906359"/>
                  <a:ext cx="239877" cy="1175529"/>
                  <a:chOff x="5011427" y="2906359"/>
                  <a:chExt cx="239877" cy="1175529"/>
                </a:xfrm>
              </p:grpSpPr>
              <p:sp>
                <p:nvSpPr>
                  <p:cNvPr id="858" name="Freeform: Shape 857">
                    <a:extLst>
                      <a:ext uri="{FF2B5EF4-FFF2-40B4-BE49-F238E27FC236}">
                        <a16:creationId xmlns:a16="http://schemas.microsoft.com/office/drawing/2014/main" id="{EBCE2EEA-16BD-9E55-EF04-618927DCD98B}"/>
                      </a:ext>
                    </a:extLst>
                  </p:cNvPr>
                  <p:cNvSpPr/>
                  <p:nvPr/>
                </p:nvSpPr>
                <p:spPr>
                  <a:xfrm>
                    <a:off x="5012916" y="2908524"/>
                    <a:ext cx="233945" cy="1170399"/>
                  </a:xfrm>
                  <a:custGeom>
                    <a:avLst/>
                    <a:gdLst>
                      <a:gd name="connsiteX0" fmla="*/ 183804 w 233945"/>
                      <a:gd name="connsiteY0" fmla="*/ 363035 h 1170399"/>
                      <a:gd name="connsiteX1" fmla="*/ 198036 w 233945"/>
                      <a:gd name="connsiteY1" fmla="*/ 256296 h 1170399"/>
                      <a:gd name="connsiteX2" fmla="*/ 88628 w 233945"/>
                      <a:gd name="connsiteY2" fmla="*/ 44597 h 1170399"/>
                      <a:gd name="connsiteX3" fmla="*/ 6795 w 233945"/>
                      <a:gd name="connsiteY3" fmla="*/ 264302 h 1170399"/>
                      <a:gd name="connsiteX4" fmla="*/ 45932 w 233945"/>
                      <a:gd name="connsiteY4" fmla="*/ 363925 h 1170399"/>
                      <a:gd name="connsiteX5" fmla="*/ 45932 w 233945"/>
                      <a:gd name="connsiteY5" fmla="*/ 364814 h 1170399"/>
                      <a:gd name="connsiteX6" fmla="*/ 8574 w 233945"/>
                      <a:gd name="connsiteY6" fmla="*/ 1099537 h 1170399"/>
                      <a:gd name="connsiteX7" fmla="*/ 233616 w 233945"/>
                      <a:gd name="connsiteY7" fmla="*/ 1045278 h 1170399"/>
                      <a:gd name="connsiteX8" fmla="*/ 183804 w 233945"/>
                      <a:gd name="connsiteY8" fmla="*/ 363035 h 117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945" h="1170399">
                        <a:moveTo>
                          <a:pt x="183804" y="363035"/>
                        </a:moveTo>
                        <a:cubicBezTo>
                          <a:pt x="192699" y="340798"/>
                          <a:pt x="191809" y="306108"/>
                          <a:pt x="198036" y="256296"/>
                        </a:cubicBezTo>
                        <a:cubicBezTo>
                          <a:pt x="209599" y="164678"/>
                          <a:pt x="114424" y="144220"/>
                          <a:pt x="88628" y="44597"/>
                        </a:cubicBezTo>
                        <a:cubicBezTo>
                          <a:pt x="50380" y="-103060"/>
                          <a:pt x="-22558" y="154004"/>
                          <a:pt x="6795" y="264302"/>
                        </a:cubicBezTo>
                        <a:cubicBezTo>
                          <a:pt x="18358" y="309666"/>
                          <a:pt x="30811" y="342577"/>
                          <a:pt x="45932" y="363925"/>
                        </a:cubicBezTo>
                        <a:cubicBezTo>
                          <a:pt x="45932" y="363925"/>
                          <a:pt x="45932" y="363925"/>
                          <a:pt x="45932" y="364814"/>
                        </a:cubicBezTo>
                        <a:cubicBezTo>
                          <a:pt x="88628" y="451096"/>
                          <a:pt x="-8327" y="945654"/>
                          <a:pt x="8574" y="1099537"/>
                        </a:cubicBezTo>
                        <a:cubicBezTo>
                          <a:pt x="20137" y="1203607"/>
                          <a:pt x="227389" y="1199160"/>
                          <a:pt x="233616" y="1045278"/>
                        </a:cubicBezTo>
                        <a:cubicBezTo>
                          <a:pt x="238953" y="901179"/>
                          <a:pt x="177578" y="505354"/>
                          <a:pt x="183804" y="36303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59" name="Freeform: Shape 858">
                    <a:extLst>
                      <a:ext uri="{FF2B5EF4-FFF2-40B4-BE49-F238E27FC236}">
                        <a16:creationId xmlns:a16="http://schemas.microsoft.com/office/drawing/2014/main" id="{F645AA8C-C11F-BF8E-3360-5179FB205AFE}"/>
                      </a:ext>
                    </a:extLst>
                  </p:cNvPr>
                  <p:cNvSpPr/>
                  <p:nvPr/>
                </p:nvSpPr>
                <p:spPr>
                  <a:xfrm>
                    <a:off x="5011427" y="2906359"/>
                    <a:ext cx="239877" cy="1175529"/>
                  </a:xfrm>
                  <a:custGeom>
                    <a:avLst/>
                    <a:gdLst>
                      <a:gd name="connsiteX0" fmla="*/ 106128 w 239877"/>
                      <a:gd name="connsiteY0" fmla="*/ 1175529 h 1175529"/>
                      <a:gd name="connsiteX1" fmla="*/ 7394 w 239877"/>
                      <a:gd name="connsiteY1" fmla="*/ 1102591 h 1175529"/>
                      <a:gd name="connsiteX2" fmla="*/ 30521 w 239877"/>
                      <a:gd name="connsiteY2" fmla="*/ 758357 h 1175529"/>
                      <a:gd name="connsiteX3" fmla="*/ 45643 w 239877"/>
                      <a:gd name="connsiteY3" fmla="*/ 368758 h 1175529"/>
                      <a:gd name="connsiteX4" fmla="*/ 48311 w 239877"/>
                      <a:gd name="connsiteY4" fmla="*/ 366979 h 1175529"/>
                      <a:gd name="connsiteX5" fmla="*/ 45643 w 239877"/>
                      <a:gd name="connsiteY5" fmla="*/ 367869 h 1175529"/>
                      <a:gd name="connsiteX6" fmla="*/ 6505 w 239877"/>
                      <a:gd name="connsiteY6" fmla="*/ 267356 h 1175529"/>
                      <a:gd name="connsiteX7" fmla="*/ 59875 w 239877"/>
                      <a:gd name="connsiteY7" fmla="*/ 507 h 1175529"/>
                      <a:gd name="connsiteX8" fmla="*/ 94565 w 239877"/>
                      <a:gd name="connsiteY8" fmla="*/ 46761 h 1175529"/>
                      <a:gd name="connsiteX9" fmla="*/ 155051 w 239877"/>
                      <a:gd name="connsiteY9" fmla="*/ 145495 h 1175529"/>
                      <a:gd name="connsiteX10" fmla="*/ 203973 w 239877"/>
                      <a:gd name="connsiteY10" fmla="*/ 259350 h 1175529"/>
                      <a:gd name="connsiteX11" fmla="*/ 199525 w 239877"/>
                      <a:gd name="connsiteY11" fmla="*/ 306494 h 1175529"/>
                      <a:gd name="connsiteX12" fmla="*/ 189741 w 239877"/>
                      <a:gd name="connsiteY12" fmla="*/ 366090 h 1175529"/>
                      <a:gd name="connsiteX13" fmla="*/ 214647 w 239877"/>
                      <a:gd name="connsiteY13" fmla="*/ 706766 h 1175529"/>
                      <a:gd name="connsiteX14" fmla="*/ 239552 w 239877"/>
                      <a:gd name="connsiteY14" fmla="*/ 1046553 h 1175529"/>
                      <a:gd name="connsiteX15" fmla="*/ 112355 w 239877"/>
                      <a:gd name="connsiteY15" fmla="*/ 1174640 h 1175529"/>
                      <a:gd name="connsiteX16" fmla="*/ 106128 w 239877"/>
                      <a:gd name="connsiteY16" fmla="*/ 1175529 h 1175529"/>
                      <a:gd name="connsiteX17" fmla="*/ 61654 w 239877"/>
                      <a:gd name="connsiteY17" fmla="*/ 4955 h 1175529"/>
                      <a:gd name="connsiteX18" fmla="*/ 58985 w 239877"/>
                      <a:gd name="connsiteY18" fmla="*/ 4955 h 1175529"/>
                      <a:gd name="connsiteX19" fmla="*/ 10063 w 239877"/>
                      <a:gd name="connsiteY19" fmla="*/ 265577 h 1175529"/>
                      <a:gd name="connsiteX20" fmla="*/ 49201 w 239877"/>
                      <a:gd name="connsiteY20" fmla="*/ 364311 h 1175529"/>
                      <a:gd name="connsiteX21" fmla="*/ 49201 w 239877"/>
                      <a:gd name="connsiteY21" fmla="*/ 365200 h 1175529"/>
                      <a:gd name="connsiteX22" fmla="*/ 34969 w 239877"/>
                      <a:gd name="connsiteY22" fmla="*/ 757467 h 1175529"/>
                      <a:gd name="connsiteX23" fmla="*/ 11842 w 239877"/>
                      <a:gd name="connsiteY23" fmla="*/ 1100812 h 1175529"/>
                      <a:gd name="connsiteX24" fmla="*/ 109686 w 239877"/>
                      <a:gd name="connsiteY24" fmla="*/ 1169303 h 1175529"/>
                      <a:gd name="connsiteX25" fmla="*/ 230658 w 239877"/>
                      <a:gd name="connsiteY25" fmla="*/ 1046553 h 1175529"/>
                      <a:gd name="connsiteX26" fmla="*/ 205752 w 239877"/>
                      <a:gd name="connsiteY26" fmla="*/ 706766 h 1175529"/>
                      <a:gd name="connsiteX27" fmla="*/ 180846 w 239877"/>
                      <a:gd name="connsiteY27" fmla="*/ 364311 h 1175529"/>
                      <a:gd name="connsiteX28" fmla="*/ 180846 w 239877"/>
                      <a:gd name="connsiteY28" fmla="*/ 363421 h 1175529"/>
                      <a:gd name="connsiteX29" fmla="*/ 190630 w 239877"/>
                      <a:gd name="connsiteY29" fmla="*/ 304715 h 1175529"/>
                      <a:gd name="connsiteX30" fmla="*/ 195967 w 239877"/>
                      <a:gd name="connsiteY30" fmla="*/ 257572 h 1175529"/>
                      <a:gd name="connsiteX31" fmla="*/ 148824 w 239877"/>
                      <a:gd name="connsiteY31" fmla="*/ 148164 h 1175529"/>
                      <a:gd name="connsiteX32" fmla="*/ 87449 w 239877"/>
                      <a:gd name="connsiteY32" fmla="*/ 46761 h 1175529"/>
                      <a:gd name="connsiteX33" fmla="*/ 61654 w 239877"/>
                      <a:gd name="connsiteY33" fmla="*/ 4955 h 1175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9877" h="1175529">
                        <a:moveTo>
                          <a:pt x="106128" y="1175529"/>
                        </a:moveTo>
                        <a:cubicBezTo>
                          <a:pt x="61654" y="1175529"/>
                          <a:pt x="12731" y="1153292"/>
                          <a:pt x="7394" y="1102591"/>
                        </a:cubicBezTo>
                        <a:cubicBezTo>
                          <a:pt x="-611" y="1033210"/>
                          <a:pt x="15400" y="893560"/>
                          <a:pt x="30521" y="758357"/>
                        </a:cubicBezTo>
                        <a:cubicBezTo>
                          <a:pt x="49201" y="590242"/>
                          <a:pt x="68769" y="415901"/>
                          <a:pt x="45643" y="368758"/>
                        </a:cubicBezTo>
                        <a:lnTo>
                          <a:pt x="48311" y="366979"/>
                        </a:lnTo>
                        <a:lnTo>
                          <a:pt x="45643" y="367869"/>
                        </a:lnTo>
                        <a:cubicBezTo>
                          <a:pt x="31411" y="346521"/>
                          <a:pt x="18068" y="314499"/>
                          <a:pt x="6505" y="267356"/>
                        </a:cubicBezTo>
                        <a:cubicBezTo>
                          <a:pt x="-14843" y="185522"/>
                          <a:pt x="19847" y="10292"/>
                          <a:pt x="59875" y="507"/>
                        </a:cubicBezTo>
                        <a:cubicBezTo>
                          <a:pt x="74106" y="-3050"/>
                          <a:pt x="85670" y="12071"/>
                          <a:pt x="94565" y="46761"/>
                        </a:cubicBezTo>
                        <a:cubicBezTo>
                          <a:pt x="106128" y="91236"/>
                          <a:pt x="131034" y="118810"/>
                          <a:pt x="155051" y="145495"/>
                        </a:cubicBezTo>
                        <a:cubicBezTo>
                          <a:pt x="183514" y="177517"/>
                          <a:pt x="210199" y="207760"/>
                          <a:pt x="203973" y="259350"/>
                        </a:cubicBezTo>
                        <a:cubicBezTo>
                          <a:pt x="201304" y="277140"/>
                          <a:pt x="200415" y="292262"/>
                          <a:pt x="199525" y="306494"/>
                        </a:cubicBezTo>
                        <a:cubicBezTo>
                          <a:pt x="196857" y="331399"/>
                          <a:pt x="195078" y="351858"/>
                          <a:pt x="189741" y="366090"/>
                        </a:cubicBezTo>
                        <a:cubicBezTo>
                          <a:pt x="187072" y="437249"/>
                          <a:pt x="201304" y="574231"/>
                          <a:pt x="214647" y="706766"/>
                        </a:cubicBezTo>
                        <a:cubicBezTo>
                          <a:pt x="227989" y="838411"/>
                          <a:pt x="242221" y="975393"/>
                          <a:pt x="239552" y="1046553"/>
                        </a:cubicBezTo>
                        <a:cubicBezTo>
                          <a:pt x="235995" y="1131055"/>
                          <a:pt x="171061" y="1172861"/>
                          <a:pt x="112355" y="1174640"/>
                        </a:cubicBezTo>
                        <a:cubicBezTo>
                          <a:pt x="109686" y="1175529"/>
                          <a:pt x="107907" y="1175529"/>
                          <a:pt x="106128" y="1175529"/>
                        </a:cubicBezTo>
                        <a:close/>
                        <a:moveTo>
                          <a:pt x="61654" y="4955"/>
                        </a:moveTo>
                        <a:cubicBezTo>
                          <a:pt x="60764" y="4955"/>
                          <a:pt x="59875" y="4955"/>
                          <a:pt x="58985" y="4955"/>
                        </a:cubicBezTo>
                        <a:cubicBezTo>
                          <a:pt x="25184" y="13850"/>
                          <a:pt x="-12174" y="181075"/>
                          <a:pt x="10063" y="265577"/>
                        </a:cubicBezTo>
                        <a:cubicBezTo>
                          <a:pt x="22516" y="311830"/>
                          <a:pt x="34079" y="342963"/>
                          <a:pt x="49201" y="364311"/>
                        </a:cubicBezTo>
                        <a:lnTo>
                          <a:pt x="49201" y="365200"/>
                        </a:lnTo>
                        <a:cubicBezTo>
                          <a:pt x="73217" y="414122"/>
                          <a:pt x="53648" y="588463"/>
                          <a:pt x="34969" y="757467"/>
                        </a:cubicBezTo>
                        <a:cubicBezTo>
                          <a:pt x="19847" y="892670"/>
                          <a:pt x="4726" y="1032321"/>
                          <a:pt x="11842" y="1100812"/>
                        </a:cubicBezTo>
                        <a:cubicBezTo>
                          <a:pt x="17179" y="1149734"/>
                          <a:pt x="66101" y="1170192"/>
                          <a:pt x="109686" y="1169303"/>
                        </a:cubicBezTo>
                        <a:cubicBezTo>
                          <a:pt x="167503" y="1167524"/>
                          <a:pt x="227989" y="1128386"/>
                          <a:pt x="230658" y="1046553"/>
                        </a:cubicBezTo>
                        <a:cubicBezTo>
                          <a:pt x="233326" y="975393"/>
                          <a:pt x="219094" y="839301"/>
                          <a:pt x="205752" y="706766"/>
                        </a:cubicBezTo>
                        <a:cubicBezTo>
                          <a:pt x="192409" y="573342"/>
                          <a:pt x="178177" y="436360"/>
                          <a:pt x="180846" y="364311"/>
                        </a:cubicBezTo>
                        <a:lnTo>
                          <a:pt x="180846" y="363421"/>
                        </a:lnTo>
                        <a:cubicBezTo>
                          <a:pt x="186183" y="349189"/>
                          <a:pt x="187962" y="329620"/>
                          <a:pt x="190630" y="304715"/>
                        </a:cubicBezTo>
                        <a:cubicBezTo>
                          <a:pt x="191520" y="290483"/>
                          <a:pt x="193299" y="275361"/>
                          <a:pt x="195967" y="257572"/>
                        </a:cubicBezTo>
                        <a:cubicBezTo>
                          <a:pt x="202194" y="208649"/>
                          <a:pt x="177288" y="181075"/>
                          <a:pt x="148824" y="148164"/>
                        </a:cubicBezTo>
                        <a:cubicBezTo>
                          <a:pt x="125697" y="122368"/>
                          <a:pt x="99012" y="92126"/>
                          <a:pt x="87449" y="46761"/>
                        </a:cubicBezTo>
                        <a:cubicBezTo>
                          <a:pt x="80333" y="20076"/>
                          <a:pt x="71438" y="4955"/>
                          <a:pt x="61654" y="4955"/>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853" name="Freeform: Shape 852">
                  <a:extLst>
                    <a:ext uri="{FF2B5EF4-FFF2-40B4-BE49-F238E27FC236}">
                      <a16:creationId xmlns:a16="http://schemas.microsoft.com/office/drawing/2014/main" id="{18BCDCC8-252B-E0A4-056E-67EE22555B51}"/>
                    </a:ext>
                  </a:extLst>
                </p:cNvPr>
                <p:cNvSpPr/>
                <p:nvPr/>
              </p:nvSpPr>
              <p:spPr>
                <a:xfrm>
                  <a:off x="5325697" y="4889131"/>
                  <a:ext cx="390487" cy="325972"/>
                </a:xfrm>
                <a:custGeom>
                  <a:avLst/>
                  <a:gdLst>
                    <a:gd name="connsiteX0" fmla="*/ 0 w 390487"/>
                    <a:gd name="connsiteY0" fmla="*/ 260150 h 325972"/>
                    <a:gd name="connsiteX1" fmla="*/ 94286 w 390487"/>
                    <a:gd name="connsiteY1" fmla="*/ 325973 h 325972"/>
                    <a:gd name="connsiteX2" fmla="*/ 390488 w 390487"/>
                    <a:gd name="connsiteY2" fmla="*/ 44003 h 325972"/>
                    <a:gd name="connsiteX3" fmla="*/ 328223 w 390487"/>
                    <a:gd name="connsiteY3" fmla="*/ 2197 h 325972"/>
                    <a:gd name="connsiteX4" fmla="*/ 0 w 390487"/>
                    <a:gd name="connsiteY4" fmla="*/ 260150 h 325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487" h="325972">
                      <a:moveTo>
                        <a:pt x="0" y="260150"/>
                      </a:moveTo>
                      <a:lnTo>
                        <a:pt x="94286" y="325973"/>
                      </a:lnTo>
                      <a:lnTo>
                        <a:pt x="390488" y="44003"/>
                      </a:lnTo>
                      <a:cubicBezTo>
                        <a:pt x="390488" y="44003"/>
                        <a:pt x="362024" y="18208"/>
                        <a:pt x="328223" y="2197"/>
                      </a:cubicBezTo>
                      <a:cubicBezTo>
                        <a:pt x="295312" y="-12924"/>
                        <a:pt x="46254" y="47561"/>
                        <a:pt x="0" y="260150"/>
                      </a:cubicBez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54" name="Freeform: Shape 853">
                  <a:extLst>
                    <a:ext uri="{FF2B5EF4-FFF2-40B4-BE49-F238E27FC236}">
                      <a16:creationId xmlns:a16="http://schemas.microsoft.com/office/drawing/2014/main" id="{217D9D3A-E1B8-88B9-7768-F9E662EF6FF2}"/>
                    </a:ext>
                  </a:extLst>
                </p:cNvPr>
                <p:cNvSpPr/>
                <p:nvPr/>
              </p:nvSpPr>
              <p:spPr>
                <a:xfrm>
                  <a:off x="4757310" y="5149944"/>
                  <a:ext cx="520354" cy="220820"/>
                </a:xfrm>
                <a:custGeom>
                  <a:avLst/>
                  <a:gdLst>
                    <a:gd name="connsiteX0" fmla="*/ 0 w 520354"/>
                    <a:gd name="connsiteY0" fmla="*/ 158556 h 220820"/>
                    <a:gd name="connsiteX1" fmla="*/ 58707 w 520354"/>
                    <a:gd name="connsiteY1" fmla="*/ 205699 h 220820"/>
                    <a:gd name="connsiteX2" fmla="*/ 516796 w 520354"/>
                    <a:gd name="connsiteY2" fmla="*/ 220821 h 220820"/>
                    <a:gd name="connsiteX3" fmla="*/ 472321 w 520354"/>
                    <a:gd name="connsiteY3" fmla="*/ 48259 h 220820"/>
                    <a:gd name="connsiteX4" fmla="*/ 120971 w 520354"/>
                    <a:gd name="connsiteY4" fmla="*/ 9121 h 220820"/>
                    <a:gd name="connsiteX5" fmla="*/ 0 w 520354"/>
                    <a:gd name="connsiteY5" fmla="*/ 158556 h 22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0354" h="220820">
                      <a:moveTo>
                        <a:pt x="0" y="158556"/>
                      </a:moveTo>
                      <a:lnTo>
                        <a:pt x="58707" y="205699"/>
                      </a:lnTo>
                      <a:lnTo>
                        <a:pt x="516796" y="220821"/>
                      </a:lnTo>
                      <a:cubicBezTo>
                        <a:pt x="516796" y="220821"/>
                        <a:pt x="539034" y="123866"/>
                        <a:pt x="472321" y="48259"/>
                      </a:cubicBezTo>
                      <a:cubicBezTo>
                        <a:pt x="405609" y="-28238"/>
                        <a:pt x="120971" y="9121"/>
                        <a:pt x="120971" y="9121"/>
                      </a:cubicBezTo>
                      <a:lnTo>
                        <a:pt x="0" y="158556"/>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55" name="Freeform: Shape 854">
                  <a:extLst>
                    <a:ext uri="{FF2B5EF4-FFF2-40B4-BE49-F238E27FC236}">
                      <a16:creationId xmlns:a16="http://schemas.microsoft.com/office/drawing/2014/main" id="{8A683745-7B1B-28C6-85D2-4620413F5E8D}"/>
                    </a:ext>
                  </a:extLst>
                </p:cNvPr>
                <p:cNvSpPr/>
                <p:nvPr/>
              </p:nvSpPr>
              <p:spPr>
                <a:xfrm>
                  <a:off x="4985910" y="3806145"/>
                  <a:ext cx="81833" cy="251727"/>
                </a:xfrm>
                <a:custGeom>
                  <a:avLst/>
                  <a:gdLst>
                    <a:gd name="connsiteX0" fmla="*/ 7116 w 81833"/>
                    <a:gd name="connsiteY0" fmla="*/ 217926 h 251727"/>
                    <a:gd name="connsiteX1" fmla="*/ 73828 w 81833"/>
                    <a:gd name="connsiteY1" fmla="*/ 251727 h 251727"/>
                    <a:gd name="connsiteX2" fmla="*/ 81833 w 81833"/>
                    <a:gd name="connsiteY2" fmla="*/ 45364 h 251727"/>
                    <a:gd name="connsiteX3" fmla="*/ 0 w 81833"/>
                    <a:gd name="connsiteY3" fmla="*/ 0 h 251727"/>
                  </a:gdLst>
                  <a:ahLst/>
                  <a:cxnLst>
                    <a:cxn ang="0">
                      <a:pos x="connsiteX0" y="connsiteY0"/>
                    </a:cxn>
                    <a:cxn ang="0">
                      <a:pos x="connsiteX1" y="connsiteY1"/>
                    </a:cxn>
                    <a:cxn ang="0">
                      <a:pos x="connsiteX2" y="connsiteY2"/>
                    </a:cxn>
                    <a:cxn ang="0">
                      <a:pos x="connsiteX3" y="connsiteY3"/>
                    </a:cxn>
                  </a:cxnLst>
                  <a:rect l="l" t="t" r="r" b="b"/>
                  <a:pathLst>
                    <a:path w="81833" h="251727">
                      <a:moveTo>
                        <a:pt x="7116" y="217926"/>
                      </a:moveTo>
                      <a:lnTo>
                        <a:pt x="73828" y="251727"/>
                      </a:lnTo>
                      <a:lnTo>
                        <a:pt x="81833" y="45364"/>
                      </a:lnTo>
                      <a:lnTo>
                        <a:pt x="0" y="0"/>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56" name="Freeform: Shape 855">
                  <a:extLst>
                    <a:ext uri="{FF2B5EF4-FFF2-40B4-BE49-F238E27FC236}">
                      <a16:creationId xmlns:a16="http://schemas.microsoft.com/office/drawing/2014/main" id="{E081EB04-E774-55E9-22A9-4D25BB46DD0D}"/>
                    </a:ext>
                  </a:extLst>
                </p:cNvPr>
                <p:cNvSpPr/>
                <p:nvPr/>
              </p:nvSpPr>
              <p:spPr>
                <a:xfrm>
                  <a:off x="4481567" y="3362396"/>
                  <a:ext cx="230378" cy="106630"/>
                </a:xfrm>
                <a:custGeom>
                  <a:avLst/>
                  <a:gdLst>
                    <a:gd name="connsiteX0" fmla="*/ 0 w 230378"/>
                    <a:gd name="connsiteY0" fmla="*/ 12344 h 106630"/>
                    <a:gd name="connsiteX1" fmla="*/ 104960 w 230378"/>
                    <a:gd name="connsiteY1" fmla="*/ 780 h 106630"/>
                    <a:gd name="connsiteX2" fmla="*/ 230379 w 230378"/>
                    <a:gd name="connsiteY2" fmla="*/ 61266 h 106630"/>
                    <a:gd name="connsiteX3" fmla="*/ 184125 w 230378"/>
                    <a:gd name="connsiteY3" fmla="*/ 106630 h 106630"/>
                    <a:gd name="connsiteX4" fmla="*/ 0 w 230378"/>
                    <a:gd name="connsiteY4" fmla="*/ 12344 h 106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 h="106630">
                      <a:moveTo>
                        <a:pt x="0" y="12344"/>
                      </a:moveTo>
                      <a:cubicBezTo>
                        <a:pt x="0" y="12344"/>
                        <a:pt x="56928" y="-3667"/>
                        <a:pt x="104960" y="780"/>
                      </a:cubicBezTo>
                      <a:cubicBezTo>
                        <a:pt x="152993" y="5228"/>
                        <a:pt x="230379" y="61266"/>
                        <a:pt x="230379" y="61266"/>
                      </a:cubicBezTo>
                      <a:lnTo>
                        <a:pt x="184125" y="106630"/>
                      </a:lnTo>
                      <a:lnTo>
                        <a:pt x="0" y="12344"/>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57" name="Freeform: Shape 856">
                  <a:extLst>
                    <a:ext uri="{FF2B5EF4-FFF2-40B4-BE49-F238E27FC236}">
                      <a16:creationId xmlns:a16="http://schemas.microsoft.com/office/drawing/2014/main" id="{4EACD494-BE19-28F9-9F83-1FFDABA1E4CA}"/>
                    </a:ext>
                  </a:extLst>
                </p:cNvPr>
                <p:cNvSpPr/>
                <p:nvPr/>
              </p:nvSpPr>
              <p:spPr>
                <a:xfrm>
                  <a:off x="4340138" y="3578434"/>
                  <a:ext cx="165445" cy="193020"/>
                </a:xfrm>
                <a:custGeom>
                  <a:avLst/>
                  <a:gdLst>
                    <a:gd name="connsiteX0" fmla="*/ 10674 w 165445"/>
                    <a:gd name="connsiteY0" fmla="*/ 0 h 193020"/>
                    <a:gd name="connsiteX1" fmla="*/ 0 w 165445"/>
                    <a:gd name="connsiteY1" fmla="*/ 40917 h 193020"/>
                    <a:gd name="connsiteX2" fmla="*/ 43585 w 165445"/>
                    <a:gd name="connsiteY2" fmla="*/ 170783 h 193020"/>
                    <a:gd name="connsiteX3" fmla="*/ 96955 w 165445"/>
                    <a:gd name="connsiteY3" fmla="*/ 193020 h 193020"/>
                    <a:gd name="connsiteX4" fmla="*/ 165446 w 165445"/>
                    <a:gd name="connsiteY4" fmla="*/ 82723 h 193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45" h="193020">
                      <a:moveTo>
                        <a:pt x="10674" y="0"/>
                      </a:moveTo>
                      <a:lnTo>
                        <a:pt x="0" y="40917"/>
                      </a:lnTo>
                      <a:lnTo>
                        <a:pt x="43585" y="170783"/>
                      </a:lnTo>
                      <a:lnTo>
                        <a:pt x="96955" y="193020"/>
                      </a:lnTo>
                      <a:lnTo>
                        <a:pt x="165446" y="82723"/>
                      </a:ln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25" name="Graphic 698">
                <a:extLst>
                  <a:ext uri="{FF2B5EF4-FFF2-40B4-BE49-F238E27FC236}">
                    <a16:creationId xmlns:a16="http://schemas.microsoft.com/office/drawing/2014/main" id="{E70C0759-613E-9B0B-88FB-602765CDAA58}"/>
                  </a:ext>
                </a:extLst>
              </p:cNvPr>
              <p:cNvGrpSpPr/>
              <p:nvPr/>
            </p:nvGrpSpPr>
            <p:grpSpPr>
              <a:xfrm>
                <a:off x="6386629" y="4489177"/>
                <a:ext cx="673161" cy="316787"/>
                <a:chOff x="5427099" y="3612235"/>
                <a:chExt cx="1496995" cy="704479"/>
              </a:xfrm>
            </p:grpSpPr>
            <p:grpSp>
              <p:nvGrpSpPr>
                <p:cNvPr id="819" name="Graphic 698">
                  <a:extLst>
                    <a:ext uri="{FF2B5EF4-FFF2-40B4-BE49-F238E27FC236}">
                      <a16:creationId xmlns:a16="http://schemas.microsoft.com/office/drawing/2014/main" id="{C2E1EDA6-7D77-B8F6-041F-ED6904273B31}"/>
                    </a:ext>
                  </a:extLst>
                </p:cNvPr>
                <p:cNvGrpSpPr/>
                <p:nvPr/>
              </p:nvGrpSpPr>
              <p:grpSpPr>
                <a:xfrm>
                  <a:off x="5427099" y="4258008"/>
                  <a:ext cx="1372489" cy="58706"/>
                  <a:chOff x="5427099" y="4258008"/>
                  <a:chExt cx="1372489" cy="58706"/>
                </a:xfrm>
              </p:grpSpPr>
              <p:grpSp>
                <p:nvGrpSpPr>
                  <p:cNvPr id="825" name="Graphic 698">
                    <a:extLst>
                      <a:ext uri="{FF2B5EF4-FFF2-40B4-BE49-F238E27FC236}">
                        <a16:creationId xmlns:a16="http://schemas.microsoft.com/office/drawing/2014/main" id="{1C642CC3-CC5F-5F76-54C2-FC9D45ADAC8A}"/>
                      </a:ext>
                    </a:extLst>
                  </p:cNvPr>
                  <p:cNvGrpSpPr/>
                  <p:nvPr/>
                </p:nvGrpSpPr>
                <p:grpSpPr>
                  <a:xfrm>
                    <a:off x="5791792" y="4258008"/>
                    <a:ext cx="1007796" cy="58706"/>
                    <a:chOff x="5791792" y="4258008"/>
                    <a:chExt cx="1007796" cy="58706"/>
                  </a:xfrm>
                </p:grpSpPr>
                <p:sp>
                  <p:nvSpPr>
                    <p:cNvPr id="829" name="Freeform: Shape 828">
                      <a:extLst>
                        <a:ext uri="{FF2B5EF4-FFF2-40B4-BE49-F238E27FC236}">
                          <a16:creationId xmlns:a16="http://schemas.microsoft.com/office/drawing/2014/main" id="{BC745640-5EBD-6C8C-F80F-0F77030782E0}"/>
                        </a:ext>
                      </a:extLst>
                    </p:cNvPr>
                    <p:cNvSpPr/>
                    <p:nvPr/>
                  </p:nvSpPr>
                  <p:spPr>
                    <a:xfrm>
                      <a:off x="5794460" y="4260677"/>
                      <a:ext cx="1001570" cy="52480"/>
                    </a:xfrm>
                    <a:custGeom>
                      <a:avLst/>
                      <a:gdLst>
                        <a:gd name="connsiteX0" fmla="*/ 0 w 1001570"/>
                        <a:gd name="connsiteY0" fmla="*/ 0 h 52480"/>
                        <a:gd name="connsiteX1" fmla="*/ 1001570 w 1001570"/>
                        <a:gd name="connsiteY1" fmla="*/ 0 h 52480"/>
                        <a:gd name="connsiteX2" fmla="*/ 1001570 w 1001570"/>
                        <a:gd name="connsiteY2" fmla="*/ 52480 h 52480"/>
                        <a:gd name="connsiteX3" fmla="*/ 0 w 1001570"/>
                        <a:gd name="connsiteY3" fmla="*/ 52480 h 52480"/>
                      </a:gdLst>
                      <a:ahLst/>
                      <a:cxnLst>
                        <a:cxn ang="0">
                          <a:pos x="connsiteX0" y="connsiteY0"/>
                        </a:cxn>
                        <a:cxn ang="0">
                          <a:pos x="connsiteX1" y="connsiteY1"/>
                        </a:cxn>
                        <a:cxn ang="0">
                          <a:pos x="connsiteX2" y="connsiteY2"/>
                        </a:cxn>
                        <a:cxn ang="0">
                          <a:pos x="connsiteX3" y="connsiteY3"/>
                        </a:cxn>
                      </a:cxnLst>
                      <a:rect l="l" t="t" r="r" b="b"/>
                      <a:pathLst>
                        <a:path w="1001570" h="52480">
                          <a:moveTo>
                            <a:pt x="0" y="0"/>
                          </a:moveTo>
                          <a:lnTo>
                            <a:pt x="1001570" y="0"/>
                          </a:lnTo>
                          <a:lnTo>
                            <a:pt x="1001570" y="52480"/>
                          </a:lnTo>
                          <a:lnTo>
                            <a:pt x="0" y="5248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30" name="Freeform: Shape 829">
                      <a:extLst>
                        <a:ext uri="{FF2B5EF4-FFF2-40B4-BE49-F238E27FC236}">
                          <a16:creationId xmlns:a16="http://schemas.microsoft.com/office/drawing/2014/main" id="{E52364DE-647F-9C88-19DD-FE14F4F0C425}"/>
                        </a:ext>
                      </a:extLst>
                    </p:cNvPr>
                    <p:cNvSpPr/>
                    <p:nvPr/>
                  </p:nvSpPr>
                  <p:spPr>
                    <a:xfrm>
                      <a:off x="5791792" y="4258008"/>
                      <a:ext cx="1007796" cy="58706"/>
                    </a:xfrm>
                    <a:custGeom>
                      <a:avLst/>
                      <a:gdLst>
                        <a:gd name="connsiteX0" fmla="*/ 1006907 w 1007796"/>
                        <a:gd name="connsiteY0" fmla="*/ 58706 h 58706"/>
                        <a:gd name="connsiteX1" fmla="*/ 0 w 1007796"/>
                        <a:gd name="connsiteY1" fmla="*/ 58706 h 58706"/>
                        <a:gd name="connsiteX2" fmla="*/ 0 w 1007796"/>
                        <a:gd name="connsiteY2" fmla="*/ 0 h 58706"/>
                        <a:gd name="connsiteX3" fmla="*/ 1007797 w 1007796"/>
                        <a:gd name="connsiteY3" fmla="*/ 0 h 58706"/>
                        <a:gd name="connsiteX4" fmla="*/ 1007797 w 1007796"/>
                        <a:gd name="connsiteY4" fmla="*/ 58706 h 58706"/>
                        <a:gd name="connsiteX5" fmla="*/ 5337 w 1007796"/>
                        <a:gd name="connsiteY5" fmla="*/ 52480 h 58706"/>
                        <a:gd name="connsiteX6" fmla="*/ 1001571 w 1007796"/>
                        <a:gd name="connsiteY6" fmla="*/ 52480 h 58706"/>
                        <a:gd name="connsiteX7" fmla="*/ 1001571 w 1007796"/>
                        <a:gd name="connsiteY7" fmla="*/ 5337 h 58706"/>
                        <a:gd name="connsiteX8" fmla="*/ 5337 w 1007796"/>
                        <a:gd name="connsiteY8" fmla="*/ 5337 h 58706"/>
                        <a:gd name="connsiteX9" fmla="*/ 5337 w 1007796"/>
                        <a:gd name="connsiteY9" fmla="*/ 52480 h 5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796" h="58706">
                          <a:moveTo>
                            <a:pt x="1006907" y="58706"/>
                          </a:moveTo>
                          <a:lnTo>
                            <a:pt x="0" y="58706"/>
                          </a:lnTo>
                          <a:lnTo>
                            <a:pt x="0" y="0"/>
                          </a:lnTo>
                          <a:lnTo>
                            <a:pt x="1007797" y="0"/>
                          </a:lnTo>
                          <a:lnTo>
                            <a:pt x="1007797" y="58706"/>
                          </a:lnTo>
                          <a:close/>
                          <a:moveTo>
                            <a:pt x="5337" y="52480"/>
                          </a:moveTo>
                          <a:lnTo>
                            <a:pt x="1001571" y="52480"/>
                          </a:lnTo>
                          <a:lnTo>
                            <a:pt x="1001571" y="5337"/>
                          </a:lnTo>
                          <a:lnTo>
                            <a:pt x="5337" y="5337"/>
                          </a:lnTo>
                          <a:lnTo>
                            <a:pt x="5337" y="5248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26" name="Graphic 698">
                    <a:extLst>
                      <a:ext uri="{FF2B5EF4-FFF2-40B4-BE49-F238E27FC236}">
                        <a16:creationId xmlns:a16="http://schemas.microsoft.com/office/drawing/2014/main" id="{9551942D-7F60-EB85-F441-A59AC2102ACC}"/>
                      </a:ext>
                    </a:extLst>
                  </p:cNvPr>
                  <p:cNvGrpSpPr/>
                  <p:nvPr/>
                </p:nvGrpSpPr>
                <p:grpSpPr>
                  <a:xfrm>
                    <a:off x="5427099" y="4258008"/>
                    <a:ext cx="370029" cy="58706"/>
                    <a:chOff x="5427099" y="4258008"/>
                    <a:chExt cx="370029" cy="58706"/>
                  </a:xfrm>
                </p:grpSpPr>
                <p:sp>
                  <p:nvSpPr>
                    <p:cNvPr id="827" name="Freeform: Shape 826">
                      <a:extLst>
                        <a:ext uri="{FF2B5EF4-FFF2-40B4-BE49-F238E27FC236}">
                          <a16:creationId xmlns:a16="http://schemas.microsoft.com/office/drawing/2014/main" id="{63659E7D-A05D-8ABB-82FC-CE5A8183C0F6}"/>
                        </a:ext>
                      </a:extLst>
                    </p:cNvPr>
                    <p:cNvSpPr/>
                    <p:nvPr/>
                  </p:nvSpPr>
                  <p:spPr>
                    <a:xfrm>
                      <a:off x="5430657" y="4261566"/>
                      <a:ext cx="363802" cy="52480"/>
                    </a:xfrm>
                    <a:custGeom>
                      <a:avLst/>
                      <a:gdLst>
                        <a:gd name="connsiteX0" fmla="*/ 363803 w 363802"/>
                        <a:gd name="connsiteY0" fmla="*/ 52480 h 52480"/>
                        <a:gd name="connsiteX1" fmla="*/ 0 w 363802"/>
                        <a:gd name="connsiteY1" fmla="*/ 52480 h 52480"/>
                        <a:gd name="connsiteX2" fmla="*/ 0 w 363802"/>
                        <a:gd name="connsiteY2" fmla="*/ 23127 h 52480"/>
                        <a:gd name="connsiteX3" fmla="*/ 23127 w 363802"/>
                        <a:gd name="connsiteY3" fmla="*/ 0 h 52480"/>
                        <a:gd name="connsiteX4" fmla="*/ 363803 w 363802"/>
                        <a:gd name="connsiteY4" fmla="*/ 0 h 52480"/>
                        <a:gd name="connsiteX5" fmla="*/ 363803 w 363802"/>
                        <a:gd name="connsiteY5" fmla="*/ 52480 h 5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802" h="52480">
                          <a:moveTo>
                            <a:pt x="363803" y="52480"/>
                          </a:moveTo>
                          <a:lnTo>
                            <a:pt x="0" y="52480"/>
                          </a:lnTo>
                          <a:lnTo>
                            <a:pt x="0" y="23127"/>
                          </a:lnTo>
                          <a:cubicBezTo>
                            <a:pt x="0" y="10674"/>
                            <a:pt x="10674" y="0"/>
                            <a:pt x="23127" y="0"/>
                          </a:cubicBezTo>
                          <a:lnTo>
                            <a:pt x="363803" y="0"/>
                          </a:lnTo>
                          <a:lnTo>
                            <a:pt x="363803" y="52480"/>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28" name="Freeform: Shape 827">
                      <a:extLst>
                        <a:ext uri="{FF2B5EF4-FFF2-40B4-BE49-F238E27FC236}">
                          <a16:creationId xmlns:a16="http://schemas.microsoft.com/office/drawing/2014/main" id="{EBCA8275-7FD7-8B90-10F0-F061CD9F0789}"/>
                        </a:ext>
                      </a:extLst>
                    </p:cNvPr>
                    <p:cNvSpPr/>
                    <p:nvPr/>
                  </p:nvSpPr>
                  <p:spPr>
                    <a:xfrm>
                      <a:off x="5427099" y="4258008"/>
                      <a:ext cx="370029" cy="58706"/>
                    </a:xfrm>
                    <a:custGeom>
                      <a:avLst/>
                      <a:gdLst>
                        <a:gd name="connsiteX0" fmla="*/ 370030 w 370029"/>
                        <a:gd name="connsiteY0" fmla="*/ 58706 h 58706"/>
                        <a:gd name="connsiteX1" fmla="*/ 0 w 370029"/>
                        <a:gd name="connsiteY1" fmla="*/ 58706 h 58706"/>
                        <a:gd name="connsiteX2" fmla="*/ 0 w 370029"/>
                        <a:gd name="connsiteY2" fmla="*/ 25795 h 58706"/>
                        <a:gd name="connsiteX3" fmla="*/ 25796 w 370029"/>
                        <a:gd name="connsiteY3" fmla="*/ 0 h 58706"/>
                        <a:gd name="connsiteX4" fmla="*/ 369140 w 370029"/>
                        <a:gd name="connsiteY4" fmla="*/ 0 h 58706"/>
                        <a:gd name="connsiteX5" fmla="*/ 369140 w 370029"/>
                        <a:gd name="connsiteY5" fmla="*/ 58706 h 58706"/>
                        <a:gd name="connsiteX6" fmla="*/ 6227 w 370029"/>
                        <a:gd name="connsiteY6" fmla="*/ 52480 h 58706"/>
                        <a:gd name="connsiteX7" fmla="*/ 364693 w 370029"/>
                        <a:gd name="connsiteY7" fmla="*/ 52480 h 58706"/>
                        <a:gd name="connsiteX8" fmla="*/ 364693 w 370029"/>
                        <a:gd name="connsiteY8" fmla="*/ 5337 h 58706"/>
                        <a:gd name="connsiteX9" fmla="*/ 26685 w 370029"/>
                        <a:gd name="connsiteY9" fmla="*/ 5337 h 58706"/>
                        <a:gd name="connsiteX10" fmla="*/ 6227 w 370029"/>
                        <a:gd name="connsiteY10" fmla="*/ 25795 h 58706"/>
                        <a:gd name="connsiteX11" fmla="*/ 6227 w 370029"/>
                        <a:gd name="connsiteY11" fmla="*/ 52480 h 5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29" h="58706">
                          <a:moveTo>
                            <a:pt x="370030" y="58706"/>
                          </a:moveTo>
                          <a:lnTo>
                            <a:pt x="0" y="58706"/>
                          </a:lnTo>
                          <a:lnTo>
                            <a:pt x="0" y="25795"/>
                          </a:lnTo>
                          <a:cubicBezTo>
                            <a:pt x="0" y="11563"/>
                            <a:pt x="11564" y="0"/>
                            <a:pt x="25796" y="0"/>
                          </a:cubicBezTo>
                          <a:lnTo>
                            <a:pt x="369140" y="0"/>
                          </a:lnTo>
                          <a:lnTo>
                            <a:pt x="369140" y="58706"/>
                          </a:lnTo>
                          <a:close/>
                          <a:moveTo>
                            <a:pt x="6227" y="52480"/>
                          </a:moveTo>
                          <a:lnTo>
                            <a:pt x="364693" y="52480"/>
                          </a:lnTo>
                          <a:lnTo>
                            <a:pt x="364693" y="5337"/>
                          </a:lnTo>
                          <a:lnTo>
                            <a:pt x="26685" y="5337"/>
                          </a:lnTo>
                          <a:cubicBezTo>
                            <a:pt x="15122" y="5337"/>
                            <a:pt x="6227" y="14232"/>
                            <a:pt x="6227" y="25795"/>
                          </a:cubicBezTo>
                          <a:lnTo>
                            <a:pt x="6227" y="5248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820" name="Graphic 698">
                  <a:extLst>
                    <a:ext uri="{FF2B5EF4-FFF2-40B4-BE49-F238E27FC236}">
                      <a16:creationId xmlns:a16="http://schemas.microsoft.com/office/drawing/2014/main" id="{16B6E133-384F-CAEB-2C40-14FD16E62DF0}"/>
                    </a:ext>
                  </a:extLst>
                </p:cNvPr>
                <p:cNvGrpSpPr/>
                <p:nvPr/>
              </p:nvGrpSpPr>
              <p:grpSpPr>
                <a:xfrm>
                  <a:off x="5770444" y="3612235"/>
                  <a:ext cx="1153650" cy="651109"/>
                  <a:chOff x="5770444" y="3612235"/>
                  <a:chExt cx="1153650" cy="651109"/>
                </a:xfrm>
              </p:grpSpPr>
              <p:sp>
                <p:nvSpPr>
                  <p:cNvPr id="821" name="Freeform: Shape 820">
                    <a:extLst>
                      <a:ext uri="{FF2B5EF4-FFF2-40B4-BE49-F238E27FC236}">
                        <a16:creationId xmlns:a16="http://schemas.microsoft.com/office/drawing/2014/main" id="{16B22A13-FA08-91A9-6ABE-17B340E1BD16}"/>
                      </a:ext>
                    </a:extLst>
                  </p:cNvPr>
                  <p:cNvSpPr/>
                  <p:nvPr/>
                </p:nvSpPr>
                <p:spPr>
                  <a:xfrm>
                    <a:off x="5770444" y="3615793"/>
                    <a:ext cx="1122190" cy="644883"/>
                  </a:xfrm>
                  <a:custGeom>
                    <a:avLst/>
                    <a:gdLst>
                      <a:gd name="connsiteX0" fmla="*/ 997123 w 1122190"/>
                      <a:gd name="connsiteY0" fmla="*/ 644883 h 644883"/>
                      <a:gd name="connsiteX1" fmla="*/ 0 w 1122190"/>
                      <a:gd name="connsiteY1" fmla="*/ 644883 h 644883"/>
                      <a:gd name="connsiteX2" fmla="*/ 131645 w 1122190"/>
                      <a:gd name="connsiteY2" fmla="*/ 30243 h 644883"/>
                      <a:gd name="connsiteX3" fmla="*/ 168114 w 1122190"/>
                      <a:gd name="connsiteY3" fmla="*/ 0 h 644883"/>
                      <a:gd name="connsiteX4" fmla="*/ 1066503 w 1122190"/>
                      <a:gd name="connsiteY4" fmla="*/ 0 h 644883"/>
                      <a:gd name="connsiteX5" fmla="*/ 1120763 w 1122190"/>
                      <a:gd name="connsiteY5" fmla="*/ 72049 h 644883"/>
                      <a:gd name="connsiteX6" fmla="*/ 997123 w 1122190"/>
                      <a:gd name="connsiteY6" fmla="*/ 644883 h 6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190" h="644883">
                        <a:moveTo>
                          <a:pt x="997123" y="644883"/>
                        </a:moveTo>
                        <a:lnTo>
                          <a:pt x="0" y="644883"/>
                        </a:lnTo>
                        <a:lnTo>
                          <a:pt x="131645" y="30243"/>
                        </a:lnTo>
                        <a:cubicBezTo>
                          <a:pt x="135203" y="12453"/>
                          <a:pt x="150324" y="0"/>
                          <a:pt x="168114" y="0"/>
                        </a:cubicBezTo>
                        <a:lnTo>
                          <a:pt x="1066503" y="0"/>
                        </a:lnTo>
                        <a:cubicBezTo>
                          <a:pt x="1102083" y="0"/>
                          <a:pt x="1128768" y="35580"/>
                          <a:pt x="1120763" y="72049"/>
                        </a:cubicBezTo>
                        <a:lnTo>
                          <a:pt x="997123" y="64488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822" name="Graphic 698">
                    <a:extLst>
                      <a:ext uri="{FF2B5EF4-FFF2-40B4-BE49-F238E27FC236}">
                        <a16:creationId xmlns:a16="http://schemas.microsoft.com/office/drawing/2014/main" id="{42B0D8DB-7535-CC55-5C2D-ACAF3845928E}"/>
                      </a:ext>
                    </a:extLst>
                  </p:cNvPr>
                  <p:cNvGrpSpPr/>
                  <p:nvPr/>
                </p:nvGrpSpPr>
                <p:grpSpPr>
                  <a:xfrm>
                    <a:off x="5790903" y="3612235"/>
                    <a:ext cx="1133192" cy="651109"/>
                    <a:chOff x="5790903" y="3612235"/>
                    <a:chExt cx="1133192" cy="651109"/>
                  </a:xfrm>
                </p:grpSpPr>
                <p:sp>
                  <p:nvSpPr>
                    <p:cNvPr id="823" name="Freeform: Shape 822">
                      <a:extLst>
                        <a:ext uri="{FF2B5EF4-FFF2-40B4-BE49-F238E27FC236}">
                          <a16:creationId xmlns:a16="http://schemas.microsoft.com/office/drawing/2014/main" id="{435A5EC7-EF01-66EB-C79F-AFB330BAE166}"/>
                        </a:ext>
                      </a:extLst>
                    </p:cNvPr>
                    <p:cNvSpPr/>
                    <p:nvPr/>
                  </p:nvSpPr>
                  <p:spPr>
                    <a:xfrm>
                      <a:off x="5794460" y="3615793"/>
                      <a:ext cx="1126374" cy="644883"/>
                    </a:xfrm>
                    <a:custGeom>
                      <a:avLst/>
                      <a:gdLst>
                        <a:gd name="connsiteX0" fmla="*/ 998013 w 1126374"/>
                        <a:gd name="connsiteY0" fmla="*/ 644883 h 644883"/>
                        <a:gd name="connsiteX1" fmla="*/ 0 w 1126374"/>
                        <a:gd name="connsiteY1" fmla="*/ 644883 h 644883"/>
                        <a:gd name="connsiteX2" fmla="*/ 131646 w 1126374"/>
                        <a:gd name="connsiteY2" fmla="*/ 30243 h 644883"/>
                        <a:gd name="connsiteX3" fmla="*/ 168115 w 1126374"/>
                        <a:gd name="connsiteY3" fmla="*/ 0 h 644883"/>
                        <a:gd name="connsiteX4" fmla="*/ 1086073 w 1126374"/>
                        <a:gd name="connsiteY4" fmla="*/ 0 h 644883"/>
                        <a:gd name="connsiteX5" fmla="*/ 1125210 w 1126374"/>
                        <a:gd name="connsiteY5" fmla="*/ 52480 h 644883"/>
                        <a:gd name="connsiteX6" fmla="*/ 998013 w 1126374"/>
                        <a:gd name="connsiteY6" fmla="*/ 644883 h 6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6374" h="644883">
                          <a:moveTo>
                            <a:pt x="998013" y="644883"/>
                          </a:moveTo>
                          <a:lnTo>
                            <a:pt x="0" y="644883"/>
                          </a:lnTo>
                          <a:lnTo>
                            <a:pt x="131646" y="30243"/>
                          </a:lnTo>
                          <a:cubicBezTo>
                            <a:pt x="135203" y="12453"/>
                            <a:pt x="150325" y="0"/>
                            <a:pt x="168115" y="0"/>
                          </a:cubicBezTo>
                          <a:lnTo>
                            <a:pt x="1086073" y="0"/>
                          </a:lnTo>
                          <a:cubicBezTo>
                            <a:pt x="1111868" y="0"/>
                            <a:pt x="1131437" y="25795"/>
                            <a:pt x="1125210" y="52480"/>
                          </a:cubicBezTo>
                          <a:lnTo>
                            <a:pt x="998013" y="644883"/>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24" name="Freeform: Shape 823">
                      <a:extLst>
                        <a:ext uri="{FF2B5EF4-FFF2-40B4-BE49-F238E27FC236}">
                          <a16:creationId xmlns:a16="http://schemas.microsoft.com/office/drawing/2014/main" id="{B676ACE5-C32F-49D1-40F0-3001786057C0}"/>
                        </a:ext>
                      </a:extLst>
                    </p:cNvPr>
                    <p:cNvSpPr/>
                    <p:nvPr/>
                  </p:nvSpPr>
                  <p:spPr>
                    <a:xfrm>
                      <a:off x="5790903" y="3612235"/>
                      <a:ext cx="1133192" cy="651109"/>
                    </a:xfrm>
                    <a:custGeom>
                      <a:avLst/>
                      <a:gdLst>
                        <a:gd name="connsiteX0" fmla="*/ 1003349 w 1133192"/>
                        <a:gd name="connsiteY0" fmla="*/ 651110 h 651109"/>
                        <a:gd name="connsiteX1" fmla="*/ 0 w 1133192"/>
                        <a:gd name="connsiteY1" fmla="*/ 651110 h 651109"/>
                        <a:gd name="connsiteX2" fmla="*/ 132534 w 1133192"/>
                        <a:gd name="connsiteY2" fmla="*/ 32911 h 651109"/>
                        <a:gd name="connsiteX3" fmla="*/ 171672 w 1133192"/>
                        <a:gd name="connsiteY3" fmla="*/ 0 h 651109"/>
                        <a:gd name="connsiteX4" fmla="*/ 1089630 w 1133192"/>
                        <a:gd name="connsiteY4" fmla="*/ 0 h 651109"/>
                        <a:gd name="connsiteX5" fmla="*/ 1122542 w 1133192"/>
                        <a:gd name="connsiteY5" fmla="*/ 16011 h 651109"/>
                        <a:gd name="connsiteX6" fmla="*/ 1132326 w 1133192"/>
                        <a:gd name="connsiteY6" fmla="*/ 56038 h 651109"/>
                        <a:gd name="connsiteX7" fmla="*/ 1003349 w 1133192"/>
                        <a:gd name="connsiteY7" fmla="*/ 651110 h 651109"/>
                        <a:gd name="connsiteX8" fmla="*/ 7116 w 1133192"/>
                        <a:gd name="connsiteY8" fmla="*/ 645773 h 651109"/>
                        <a:gd name="connsiteX9" fmla="*/ 998902 w 1133192"/>
                        <a:gd name="connsiteY9" fmla="*/ 645773 h 651109"/>
                        <a:gd name="connsiteX10" fmla="*/ 1125210 w 1133192"/>
                        <a:gd name="connsiteY10" fmla="*/ 55148 h 651109"/>
                        <a:gd name="connsiteX11" fmla="*/ 1117204 w 1133192"/>
                        <a:gd name="connsiteY11" fmla="*/ 19569 h 651109"/>
                        <a:gd name="connsiteX12" fmla="*/ 1088741 w 1133192"/>
                        <a:gd name="connsiteY12" fmla="*/ 5337 h 651109"/>
                        <a:gd name="connsiteX13" fmla="*/ 170783 w 1133192"/>
                        <a:gd name="connsiteY13" fmla="*/ 5337 h 651109"/>
                        <a:gd name="connsiteX14" fmla="*/ 137872 w 1133192"/>
                        <a:gd name="connsiteY14" fmla="*/ 33801 h 651109"/>
                        <a:gd name="connsiteX15" fmla="*/ 7116 w 1133192"/>
                        <a:gd name="connsiteY15" fmla="*/ 645773 h 65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3192" h="651109">
                          <a:moveTo>
                            <a:pt x="1003349" y="651110"/>
                          </a:moveTo>
                          <a:lnTo>
                            <a:pt x="0" y="651110"/>
                          </a:lnTo>
                          <a:lnTo>
                            <a:pt x="132534" y="32911"/>
                          </a:lnTo>
                          <a:cubicBezTo>
                            <a:pt x="136982" y="13342"/>
                            <a:pt x="152993" y="0"/>
                            <a:pt x="171672" y="0"/>
                          </a:cubicBezTo>
                          <a:lnTo>
                            <a:pt x="1089630" y="0"/>
                          </a:lnTo>
                          <a:cubicBezTo>
                            <a:pt x="1102083" y="0"/>
                            <a:pt x="1114536" y="6226"/>
                            <a:pt x="1122542" y="16011"/>
                          </a:cubicBezTo>
                          <a:cubicBezTo>
                            <a:pt x="1131437" y="27574"/>
                            <a:pt x="1134994" y="41806"/>
                            <a:pt x="1132326" y="56038"/>
                          </a:cubicBezTo>
                          <a:lnTo>
                            <a:pt x="1003349" y="651110"/>
                          </a:lnTo>
                          <a:close/>
                          <a:moveTo>
                            <a:pt x="7116" y="645773"/>
                          </a:moveTo>
                          <a:lnTo>
                            <a:pt x="998902" y="645773"/>
                          </a:lnTo>
                          <a:lnTo>
                            <a:pt x="1125210" y="55148"/>
                          </a:lnTo>
                          <a:cubicBezTo>
                            <a:pt x="1127879" y="42696"/>
                            <a:pt x="1125210" y="29353"/>
                            <a:pt x="1117204" y="19569"/>
                          </a:cubicBezTo>
                          <a:cubicBezTo>
                            <a:pt x="1110089" y="10674"/>
                            <a:pt x="1099415" y="5337"/>
                            <a:pt x="1088741" y="5337"/>
                          </a:cubicBezTo>
                          <a:lnTo>
                            <a:pt x="170783" y="5337"/>
                          </a:lnTo>
                          <a:cubicBezTo>
                            <a:pt x="154772" y="5337"/>
                            <a:pt x="141429" y="16900"/>
                            <a:pt x="137872" y="33801"/>
                          </a:cubicBezTo>
                          <a:lnTo>
                            <a:pt x="7116" y="64577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grpSp>
            <p:nvGrpSpPr>
              <p:cNvPr id="726" name="Graphic 698">
                <a:extLst>
                  <a:ext uri="{FF2B5EF4-FFF2-40B4-BE49-F238E27FC236}">
                    <a16:creationId xmlns:a16="http://schemas.microsoft.com/office/drawing/2014/main" id="{65F43338-5018-7473-F29B-7FA442316029}"/>
                  </a:ext>
                </a:extLst>
              </p:cNvPr>
              <p:cNvGrpSpPr/>
              <p:nvPr/>
            </p:nvGrpSpPr>
            <p:grpSpPr>
              <a:xfrm>
                <a:off x="6627819" y="3893066"/>
                <a:ext cx="1507937" cy="1945655"/>
                <a:chOff x="5963464" y="2286587"/>
                <a:chExt cx="3353392" cy="4326801"/>
              </a:xfrm>
            </p:grpSpPr>
            <p:grpSp>
              <p:nvGrpSpPr>
                <p:cNvPr id="768" name="Graphic 698">
                  <a:extLst>
                    <a:ext uri="{FF2B5EF4-FFF2-40B4-BE49-F238E27FC236}">
                      <a16:creationId xmlns:a16="http://schemas.microsoft.com/office/drawing/2014/main" id="{26FAC0B2-E909-0E06-177E-991CAFF21EB0}"/>
                    </a:ext>
                  </a:extLst>
                </p:cNvPr>
                <p:cNvGrpSpPr/>
                <p:nvPr/>
              </p:nvGrpSpPr>
              <p:grpSpPr>
                <a:xfrm>
                  <a:off x="8813404" y="6135730"/>
                  <a:ext cx="503453" cy="477658"/>
                  <a:chOff x="8813404" y="6135730"/>
                  <a:chExt cx="503453" cy="477658"/>
                </a:xfrm>
              </p:grpSpPr>
              <p:sp>
                <p:nvSpPr>
                  <p:cNvPr id="817" name="Freeform: Shape 816">
                    <a:extLst>
                      <a:ext uri="{FF2B5EF4-FFF2-40B4-BE49-F238E27FC236}">
                        <a16:creationId xmlns:a16="http://schemas.microsoft.com/office/drawing/2014/main" id="{0A521F15-77A7-420B-27D7-02C4A7C9FCC5}"/>
                      </a:ext>
                    </a:extLst>
                  </p:cNvPr>
                  <p:cNvSpPr/>
                  <p:nvPr/>
                </p:nvSpPr>
                <p:spPr>
                  <a:xfrm>
                    <a:off x="8815183" y="6138399"/>
                    <a:ext cx="496337" cy="470782"/>
                  </a:xfrm>
                  <a:custGeom>
                    <a:avLst/>
                    <a:gdLst>
                      <a:gd name="connsiteX0" fmla="*/ 335339 w 496337"/>
                      <a:gd name="connsiteY0" fmla="*/ 338898 h 470782"/>
                      <a:gd name="connsiteX1" fmla="*/ 127198 w 496337"/>
                      <a:gd name="connsiteY1" fmla="*/ 0 h 470782"/>
                      <a:gd name="connsiteX2" fmla="*/ 0 w 496337"/>
                      <a:gd name="connsiteY2" fmla="*/ 48922 h 470782"/>
                      <a:gd name="connsiteX3" fmla="*/ 55149 w 496337"/>
                      <a:gd name="connsiteY3" fmla="*/ 360245 h 470782"/>
                      <a:gd name="connsiteX4" fmla="*/ 82723 w 496337"/>
                      <a:gd name="connsiteY4" fmla="*/ 470543 h 470782"/>
                      <a:gd name="connsiteX5" fmla="*/ 496338 w 496337"/>
                      <a:gd name="connsiteY5" fmla="*/ 470543 h 470782"/>
                      <a:gd name="connsiteX6" fmla="*/ 335339 w 496337"/>
                      <a:gd name="connsiteY6" fmla="*/ 338898 h 470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337" h="470782">
                        <a:moveTo>
                          <a:pt x="335339" y="338898"/>
                        </a:moveTo>
                        <a:cubicBezTo>
                          <a:pt x="214368" y="298870"/>
                          <a:pt x="155661" y="104071"/>
                          <a:pt x="127198" y="0"/>
                        </a:cubicBezTo>
                        <a:lnTo>
                          <a:pt x="0" y="48922"/>
                        </a:lnTo>
                        <a:cubicBezTo>
                          <a:pt x="0" y="48922"/>
                          <a:pt x="63154" y="239274"/>
                          <a:pt x="55149" y="360245"/>
                        </a:cubicBezTo>
                        <a:cubicBezTo>
                          <a:pt x="48032" y="481217"/>
                          <a:pt x="82723" y="470543"/>
                          <a:pt x="82723" y="470543"/>
                        </a:cubicBezTo>
                        <a:lnTo>
                          <a:pt x="496338" y="470543"/>
                        </a:lnTo>
                        <a:cubicBezTo>
                          <a:pt x="496338" y="470543"/>
                          <a:pt x="457200" y="378925"/>
                          <a:pt x="335339" y="338898"/>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18" name="Freeform: Shape 817">
                    <a:extLst>
                      <a:ext uri="{FF2B5EF4-FFF2-40B4-BE49-F238E27FC236}">
                        <a16:creationId xmlns:a16="http://schemas.microsoft.com/office/drawing/2014/main" id="{5BA67CD7-1BE0-CB56-3CE0-5E9F97D13A44}"/>
                      </a:ext>
                    </a:extLst>
                  </p:cNvPr>
                  <p:cNvSpPr/>
                  <p:nvPr/>
                </p:nvSpPr>
                <p:spPr>
                  <a:xfrm>
                    <a:off x="8813404" y="6135730"/>
                    <a:ext cx="503453" cy="477658"/>
                  </a:xfrm>
                  <a:custGeom>
                    <a:avLst/>
                    <a:gdLst>
                      <a:gd name="connsiteX0" fmla="*/ 83613 w 503453"/>
                      <a:gd name="connsiteY0" fmla="*/ 476769 h 477658"/>
                      <a:gd name="connsiteX1" fmla="*/ 73828 w 503453"/>
                      <a:gd name="connsiteY1" fmla="*/ 473211 h 477658"/>
                      <a:gd name="connsiteX2" fmla="*/ 56038 w 503453"/>
                      <a:gd name="connsiteY2" fmla="*/ 363803 h 477658"/>
                      <a:gd name="connsiteX3" fmla="*/ 889 w 503453"/>
                      <a:gd name="connsiteY3" fmla="*/ 53370 h 477658"/>
                      <a:gd name="connsiteX4" fmla="*/ 0 w 503453"/>
                      <a:gd name="connsiteY4" fmla="*/ 50701 h 477658"/>
                      <a:gd name="connsiteX5" fmla="*/ 132535 w 503453"/>
                      <a:gd name="connsiteY5" fmla="*/ 0 h 477658"/>
                      <a:gd name="connsiteX6" fmla="*/ 133424 w 503453"/>
                      <a:gd name="connsiteY6" fmla="*/ 2668 h 477658"/>
                      <a:gd name="connsiteX7" fmla="*/ 338897 w 503453"/>
                      <a:gd name="connsiteY7" fmla="*/ 339787 h 477658"/>
                      <a:gd name="connsiteX8" fmla="*/ 338897 w 503453"/>
                      <a:gd name="connsiteY8" fmla="*/ 339787 h 477658"/>
                      <a:gd name="connsiteX9" fmla="*/ 501675 w 503453"/>
                      <a:gd name="connsiteY9" fmla="*/ 473211 h 477658"/>
                      <a:gd name="connsiteX10" fmla="*/ 503453 w 503453"/>
                      <a:gd name="connsiteY10" fmla="*/ 477658 h 477658"/>
                      <a:gd name="connsiteX11" fmla="*/ 86281 w 503453"/>
                      <a:gd name="connsiteY11" fmla="*/ 477658 h 477658"/>
                      <a:gd name="connsiteX12" fmla="*/ 83613 w 503453"/>
                      <a:gd name="connsiteY12" fmla="*/ 476769 h 477658"/>
                      <a:gd name="connsiteX13" fmla="*/ 6227 w 503453"/>
                      <a:gd name="connsiteY13" fmla="*/ 53370 h 477658"/>
                      <a:gd name="connsiteX14" fmla="*/ 61375 w 503453"/>
                      <a:gd name="connsiteY14" fmla="*/ 362914 h 477658"/>
                      <a:gd name="connsiteX15" fmla="*/ 76496 w 503453"/>
                      <a:gd name="connsiteY15" fmla="*/ 467874 h 477658"/>
                      <a:gd name="connsiteX16" fmla="*/ 84502 w 503453"/>
                      <a:gd name="connsiteY16" fmla="*/ 470543 h 477658"/>
                      <a:gd name="connsiteX17" fmla="*/ 85391 w 503453"/>
                      <a:gd name="connsiteY17" fmla="*/ 470543 h 477658"/>
                      <a:gd name="connsiteX18" fmla="*/ 493669 w 503453"/>
                      <a:gd name="connsiteY18" fmla="*/ 470543 h 477658"/>
                      <a:gd name="connsiteX19" fmla="*/ 336229 w 503453"/>
                      <a:gd name="connsiteY19" fmla="*/ 345124 h 477658"/>
                      <a:gd name="connsiteX20" fmla="*/ 127198 w 503453"/>
                      <a:gd name="connsiteY20" fmla="*/ 7116 h 477658"/>
                      <a:gd name="connsiteX21" fmla="*/ 6227 w 503453"/>
                      <a:gd name="connsiteY21" fmla="*/ 53370 h 47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3453" h="477658">
                        <a:moveTo>
                          <a:pt x="83613" y="476769"/>
                        </a:moveTo>
                        <a:cubicBezTo>
                          <a:pt x="80944" y="476769"/>
                          <a:pt x="77386" y="475879"/>
                          <a:pt x="73828" y="473211"/>
                        </a:cubicBezTo>
                        <a:cubicBezTo>
                          <a:pt x="63154" y="465205"/>
                          <a:pt x="51591" y="439410"/>
                          <a:pt x="56038" y="363803"/>
                        </a:cubicBezTo>
                        <a:cubicBezTo>
                          <a:pt x="63154" y="244611"/>
                          <a:pt x="1779" y="55149"/>
                          <a:pt x="889" y="53370"/>
                        </a:cubicBezTo>
                        <a:lnTo>
                          <a:pt x="0" y="50701"/>
                        </a:lnTo>
                        <a:lnTo>
                          <a:pt x="132535" y="0"/>
                        </a:lnTo>
                        <a:lnTo>
                          <a:pt x="133424" y="2668"/>
                        </a:lnTo>
                        <a:cubicBezTo>
                          <a:pt x="167225" y="128977"/>
                          <a:pt x="225932" y="302428"/>
                          <a:pt x="338897" y="339787"/>
                        </a:cubicBezTo>
                        <a:lnTo>
                          <a:pt x="338897" y="339787"/>
                        </a:lnTo>
                        <a:cubicBezTo>
                          <a:pt x="459869" y="379814"/>
                          <a:pt x="500785" y="471432"/>
                          <a:pt x="501675" y="473211"/>
                        </a:cubicBezTo>
                        <a:lnTo>
                          <a:pt x="503453" y="477658"/>
                        </a:lnTo>
                        <a:lnTo>
                          <a:pt x="86281" y="477658"/>
                        </a:lnTo>
                        <a:cubicBezTo>
                          <a:pt x="85391" y="476769"/>
                          <a:pt x="84502" y="476769"/>
                          <a:pt x="83613" y="476769"/>
                        </a:cubicBezTo>
                        <a:close/>
                        <a:moveTo>
                          <a:pt x="6227" y="53370"/>
                        </a:moveTo>
                        <a:cubicBezTo>
                          <a:pt x="13342" y="76497"/>
                          <a:pt x="67601" y="249948"/>
                          <a:pt x="61375" y="362914"/>
                        </a:cubicBezTo>
                        <a:cubicBezTo>
                          <a:pt x="56928" y="439410"/>
                          <a:pt x="69380" y="461648"/>
                          <a:pt x="76496" y="467874"/>
                        </a:cubicBezTo>
                        <a:cubicBezTo>
                          <a:pt x="80944" y="471432"/>
                          <a:pt x="84502" y="470543"/>
                          <a:pt x="84502" y="470543"/>
                        </a:cubicBezTo>
                        <a:lnTo>
                          <a:pt x="85391" y="470543"/>
                        </a:lnTo>
                        <a:lnTo>
                          <a:pt x="493669" y="470543"/>
                        </a:lnTo>
                        <a:cubicBezTo>
                          <a:pt x="484774" y="452753"/>
                          <a:pt x="440300" y="378925"/>
                          <a:pt x="336229" y="345124"/>
                        </a:cubicBezTo>
                        <a:cubicBezTo>
                          <a:pt x="221484" y="306876"/>
                          <a:pt x="161888" y="135203"/>
                          <a:pt x="127198" y="7116"/>
                        </a:cubicBezTo>
                        <a:lnTo>
                          <a:pt x="6227" y="5337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69" name="Freeform: Shape 768">
                  <a:extLst>
                    <a:ext uri="{FF2B5EF4-FFF2-40B4-BE49-F238E27FC236}">
                      <a16:creationId xmlns:a16="http://schemas.microsoft.com/office/drawing/2014/main" id="{206D5661-A5BB-1DE1-7DF5-9647A49DE8F2}"/>
                    </a:ext>
                  </a:extLst>
                </p:cNvPr>
                <p:cNvSpPr/>
                <p:nvPr/>
              </p:nvSpPr>
              <p:spPr>
                <a:xfrm>
                  <a:off x="8870259" y="6396233"/>
                  <a:ext cx="441261" cy="212948"/>
                </a:xfrm>
                <a:custGeom>
                  <a:avLst/>
                  <a:gdLst>
                    <a:gd name="connsiteX0" fmla="*/ 280264 w 441261"/>
                    <a:gd name="connsiteY0" fmla="*/ 81063 h 212948"/>
                    <a:gd name="connsiteX1" fmla="*/ 186867 w 441261"/>
                    <a:gd name="connsiteY1" fmla="*/ 9014 h 212948"/>
                    <a:gd name="connsiteX2" fmla="*/ 73901 w 441261"/>
                    <a:gd name="connsiteY2" fmla="*/ 57047 h 212948"/>
                    <a:gd name="connsiteX3" fmla="*/ 1851 w 441261"/>
                    <a:gd name="connsiteY3" fmla="*/ 77505 h 212948"/>
                    <a:gd name="connsiteX4" fmla="*/ 962 w 441261"/>
                    <a:gd name="connsiteY4" fmla="*/ 102411 h 212948"/>
                    <a:gd name="connsiteX5" fmla="*/ 28536 w 441261"/>
                    <a:gd name="connsiteY5" fmla="*/ 212708 h 212948"/>
                    <a:gd name="connsiteX6" fmla="*/ 441262 w 441261"/>
                    <a:gd name="connsiteY6" fmla="*/ 212708 h 212948"/>
                    <a:gd name="connsiteX7" fmla="*/ 280264 w 441261"/>
                    <a:gd name="connsiteY7" fmla="*/ 81063 h 21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261" h="212948">
                      <a:moveTo>
                        <a:pt x="280264" y="81063"/>
                      </a:moveTo>
                      <a:cubicBezTo>
                        <a:pt x="243794" y="68610"/>
                        <a:pt x="212662" y="42815"/>
                        <a:pt x="186867" y="9014"/>
                      </a:cubicBezTo>
                      <a:cubicBezTo>
                        <a:pt x="169966" y="-15002"/>
                        <a:pt x="88132" y="11683"/>
                        <a:pt x="73901" y="57047"/>
                      </a:cubicBezTo>
                      <a:cubicBezTo>
                        <a:pt x="73901" y="57047"/>
                        <a:pt x="40989" y="81063"/>
                        <a:pt x="1851" y="77505"/>
                      </a:cubicBezTo>
                      <a:cubicBezTo>
                        <a:pt x="1851" y="85511"/>
                        <a:pt x="1851" y="94405"/>
                        <a:pt x="962" y="102411"/>
                      </a:cubicBezTo>
                      <a:cubicBezTo>
                        <a:pt x="-6154" y="223382"/>
                        <a:pt x="28536" y="212708"/>
                        <a:pt x="28536" y="212708"/>
                      </a:cubicBezTo>
                      <a:lnTo>
                        <a:pt x="441262" y="212708"/>
                      </a:lnTo>
                      <a:cubicBezTo>
                        <a:pt x="441262" y="212708"/>
                        <a:pt x="402124" y="121090"/>
                        <a:pt x="280264" y="81063"/>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70" name="Graphic 698">
                  <a:extLst>
                    <a:ext uri="{FF2B5EF4-FFF2-40B4-BE49-F238E27FC236}">
                      <a16:creationId xmlns:a16="http://schemas.microsoft.com/office/drawing/2014/main" id="{5C0ED384-AEA6-303D-60A9-5418BBD1A106}"/>
                    </a:ext>
                  </a:extLst>
                </p:cNvPr>
                <p:cNvGrpSpPr/>
                <p:nvPr/>
              </p:nvGrpSpPr>
              <p:grpSpPr>
                <a:xfrm>
                  <a:off x="7283474" y="6164194"/>
                  <a:ext cx="551459" cy="447415"/>
                  <a:chOff x="7283474" y="6164194"/>
                  <a:chExt cx="551459" cy="447415"/>
                </a:xfrm>
              </p:grpSpPr>
              <p:sp>
                <p:nvSpPr>
                  <p:cNvPr id="815" name="Freeform: Shape 814">
                    <a:extLst>
                      <a:ext uri="{FF2B5EF4-FFF2-40B4-BE49-F238E27FC236}">
                        <a16:creationId xmlns:a16="http://schemas.microsoft.com/office/drawing/2014/main" id="{FD7D29D3-5E7E-A4C6-035D-4D4AAD38F306}"/>
                      </a:ext>
                    </a:extLst>
                  </p:cNvPr>
                  <p:cNvSpPr/>
                  <p:nvPr/>
                </p:nvSpPr>
                <p:spPr>
                  <a:xfrm>
                    <a:off x="7286142" y="6169531"/>
                    <a:ext cx="545202" cy="439410"/>
                  </a:xfrm>
                  <a:custGeom>
                    <a:avLst/>
                    <a:gdLst>
                      <a:gd name="connsiteX0" fmla="*/ 368251 w 545202"/>
                      <a:gd name="connsiteY0" fmla="*/ 0 h 439410"/>
                      <a:gd name="connsiteX1" fmla="*/ 241943 w 545202"/>
                      <a:gd name="connsiteY1" fmla="*/ 53370 h 439410"/>
                      <a:gd name="connsiteX2" fmla="*/ 127198 w 545202"/>
                      <a:gd name="connsiteY2" fmla="*/ 317550 h 439410"/>
                      <a:gd name="connsiteX3" fmla="*/ 0 w 545202"/>
                      <a:gd name="connsiteY3" fmla="*/ 439410 h 439410"/>
                      <a:gd name="connsiteX4" fmla="*/ 527470 w 545202"/>
                      <a:gd name="connsiteY4" fmla="*/ 439410 h 439410"/>
                      <a:gd name="connsiteX5" fmla="*/ 504343 w 545202"/>
                      <a:gd name="connsiteY5" fmla="*/ 294423 h 439410"/>
                      <a:gd name="connsiteX6" fmla="*/ 368251 w 545202"/>
                      <a:gd name="connsiteY6" fmla="*/ 0 h 43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202" h="439410">
                        <a:moveTo>
                          <a:pt x="368251" y="0"/>
                        </a:moveTo>
                        <a:lnTo>
                          <a:pt x="241943" y="53370"/>
                        </a:lnTo>
                        <a:cubicBezTo>
                          <a:pt x="320218" y="188573"/>
                          <a:pt x="347793" y="317550"/>
                          <a:pt x="127198" y="317550"/>
                        </a:cubicBezTo>
                        <a:cubicBezTo>
                          <a:pt x="25796" y="317550"/>
                          <a:pt x="0" y="439410"/>
                          <a:pt x="0" y="439410"/>
                        </a:cubicBezTo>
                        <a:lnTo>
                          <a:pt x="527470" y="439410"/>
                        </a:lnTo>
                        <a:cubicBezTo>
                          <a:pt x="527470" y="439410"/>
                          <a:pt x="579950" y="418062"/>
                          <a:pt x="504343" y="294423"/>
                        </a:cubicBezTo>
                        <a:cubicBezTo>
                          <a:pt x="421620" y="160999"/>
                          <a:pt x="368251" y="0"/>
                          <a:pt x="368251" y="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16" name="Freeform: Shape 815">
                    <a:extLst>
                      <a:ext uri="{FF2B5EF4-FFF2-40B4-BE49-F238E27FC236}">
                        <a16:creationId xmlns:a16="http://schemas.microsoft.com/office/drawing/2014/main" id="{366ACC9E-55C4-B0D0-E72C-084A9C370F37}"/>
                      </a:ext>
                    </a:extLst>
                  </p:cNvPr>
                  <p:cNvSpPr/>
                  <p:nvPr/>
                </p:nvSpPr>
                <p:spPr>
                  <a:xfrm>
                    <a:off x="7283474" y="6164194"/>
                    <a:ext cx="551459" cy="447415"/>
                  </a:xfrm>
                  <a:custGeom>
                    <a:avLst/>
                    <a:gdLst>
                      <a:gd name="connsiteX0" fmla="*/ 531028 w 551459"/>
                      <a:gd name="connsiteY0" fmla="*/ 447415 h 447415"/>
                      <a:gd name="connsiteX1" fmla="*/ 0 w 551459"/>
                      <a:gd name="connsiteY1" fmla="*/ 447415 h 447415"/>
                      <a:gd name="connsiteX2" fmla="*/ 889 w 551459"/>
                      <a:gd name="connsiteY2" fmla="*/ 443858 h 447415"/>
                      <a:gd name="connsiteX3" fmla="*/ 130756 w 551459"/>
                      <a:gd name="connsiteY3" fmla="*/ 319329 h 447415"/>
                      <a:gd name="connsiteX4" fmla="*/ 288196 w 551459"/>
                      <a:gd name="connsiteY4" fmla="*/ 263290 h 447415"/>
                      <a:gd name="connsiteX5" fmla="*/ 242832 w 551459"/>
                      <a:gd name="connsiteY5" fmla="*/ 58706 h 447415"/>
                      <a:gd name="connsiteX6" fmla="*/ 241053 w 551459"/>
                      <a:gd name="connsiteY6" fmla="*/ 56038 h 447415"/>
                      <a:gd name="connsiteX7" fmla="*/ 373588 w 551459"/>
                      <a:gd name="connsiteY7" fmla="*/ 0 h 447415"/>
                      <a:gd name="connsiteX8" fmla="*/ 374477 w 551459"/>
                      <a:gd name="connsiteY8" fmla="*/ 2668 h 447415"/>
                      <a:gd name="connsiteX9" fmla="*/ 509680 w 551459"/>
                      <a:gd name="connsiteY9" fmla="*/ 297091 h 447415"/>
                      <a:gd name="connsiteX10" fmla="*/ 548818 w 551459"/>
                      <a:gd name="connsiteY10" fmla="*/ 425178 h 447415"/>
                      <a:gd name="connsiteX11" fmla="*/ 531028 w 551459"/>
                      <a:gd name="connsiteY11" fmla="*/ 447415 h 447415"/>
                      <a:gd name="connsiteX12" fmla="*/ 531028 w 551459"/>
                      <a:gd name="connsiteY12" fmla="*/ 447415 h 447415"/>
                      <a:gd name="connsiteX13" fmla="*/ 7116 w 551459"/>
                      <a:gd name="connsiteY13" fmla="*/ 442079 h 447415"/>
                      <a:gd name="connsiteX14" fmla="*/ 530138 w 551459"/>
                      <a:gd name="connsiteY14" fmla="*/ 442079 h 447415"/>
                      <a:gd name="connsiteX15" fmla="*/ 543481 w 551459"/>
                      <a:gd name="connsiteY15" fmla="*/ 424289 h 447415"/>
                      <a:gd name="connsiteX16" fmla="*/ 505233 w 551459"/>
                      <a:gd name="connsiteY16" fmla="*/ 301539 h 447415"/>
                      <a:gd name="connsiteX17" fmla="*/ 370029 w 551459"/>
                      <a:gd name="connsiteY17" fmla="*/ 8895 h 447415"/>
                      <a:gd name="connsiteX18" fmla="*/ 249058 w 551459"/>
                      <a:gd name="connsiteY18" fmla="*/ 59596 h 447415"/>
                      <a:gd name="connsiteX19" fmla="*/ 292644 w 551459"/>
                      <a:gd name="connsiteY19" fmla="*/ 266848 h 447415"/>
                      <a:gd name="connsiteX20" fmla="*/ 129866 w 551459"/>
                      <a:gd name="connsiteY20" fmla="*/ 325555 h 447415"/>
                      <a:gd name="connsiteX21" fmla="*/ 7116 w 551459"/>
                      <a:gd name="connsiteY21" fmla="*/ 442079 h 44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1459" h="447415">
                        <a:moveTo>
                          <a:pt x="531028" y="447415"/>
                        </a:moveTo>
                        <a:lnTo>
                          <a:pt x="0" y="447415"/>
                        </a:lnTo>
                        <a:lnTo>
                          <a:pt x="889" y="443858"/>
                        </a:lnTo>
                        <a:cubicBezTo>
                          <a:pt x="889" y="442968"/>
                          <a:pt x="27574" y="319329"/>
                          <a:pt x="130756" y="319329"/>
                        </a:cubicBezTo>
                        <a:cubicBezTo>
                          <a:pt x="213479" y="319329"/>
                          <a:pt x="266848" y="300649"/>
                          <a:pt x="288196" y="263290"/>
                        </a:cubicBezTo>
                        <a:cubicBezTo>
                          <a:pt x="312212" y="221484"/>
                          <a:pt x="297981" y="153882"/>
                          <a:pt x="242832" y="58706"/>
                        </a:cubicBezTo>
                        <a:lnTo>
                          <a:pt x="241053" y="56038"/>
                        </a:lnTo>
                        <a:lnTo>
                          <a:pt x="373588" y="0"/>
                        </a:lnTo>
                        <a:lnTo>
                          <a:pt x="374477" y="2668"/>
                        </a:lnTo>
                        <a:cubicBezTo>
                          <a:pt x="375367" y="4447"/>
                          <a:pt x="428736" y="164556"/>
                          <a:pt x="509680" y="297091"/>
                        </a:cubicBezTo>
                        <a:cubicBezTo>
                          <a:pt x="553265" y="367361"/>
                          <a:pt x="555045" y="405609"/>
                          <a:pt x="548818" y="425178"/>
                        </a:cubicBezTo>
                        <a:cubicBezTo>
                          <a:pt x="542591" y="442968"/>
                          <a:pt x="531917" y="447415"/>
                          <a:pt x="531028" y="447415"/>
                        </a:cubicBezTo>
                        <a:lnTo>
                          <a:pt x="531028" y="447415"/>
                        </a:lnTo>
                        <a:close/>
                        <a:moveTo>
                          <a:pt x="7116" y="442079"/>
                        </a:moveTo>
                        <a:lnTo>
                          <a:pt x="530138" y="442079"/>
                        </a:lnTo>
                        <a:cubicBezTo>
                          <a:pt x="531917" y="441189"/>
                          <a:pt x="539033" y="436741"/>
                          <a:pt x="543481" y="424289"/>
                        </a:cubicBezTo>
                        <a:cubicBezTo>
                          <a:pt x="549707" y="406499"/>
                          <a:pt x="547039" y="370029"/>
                          <a:pt x="505233" y="301539"/>
                        </a:cubicBezTo>
                        <a:cubicBezTo>
                          <a:pt x="429626" y="178788"/>
                          <a:pt x="378035" y="31132"/>
                          <a:pt x="370029" y="8895"/>
                        </a:cubicBezTo>
                        <a:lnTo>
                          <a:pt x="249058" y="59596"/>
                        </a:lnTo>
                        <a:cubicBezTo>
                          <a:pt x="304207" y="155661"/>
                          <a:pt x="318439" y="223263"/>
                          <a:pt x="292644" y="266848"/>
                        </a:cubicBezTo>
                        <a:cubicBezTo>
                          <a:pt x="270406" y="305986"/>
                          <a:pt x="215258" y="325555"/>
                          <a:pt x="129866" y="325555"/>
                        </a:cubicBezTo>
                        <a:cubicBezTo>
                          <a:pt x="40917" y="325555"/>
                          <a:pt x="11563" y="422510"/>
                          <a:pt x="7116" y="44207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71" name="Freeform: Shape 770">
                  <a:extLst>
                    <a:ext uri="{FF2B5EF4-FFF2-40B4-BE49-F238E27FC236}">
                      <a16:creationId xmlns:a16="http://schemas.microsoft.com/office/drawing/2014/main" id="{72374111-AD9B-A8BB-7F0C-E8471C1D5FF8}"/>
                    </a:ext>
                  </a:extLst>
                </p:cNvPr>
                <p:cNvSpPr/>
                <p:nvPr/>
              </p:nvSpPr>
              <p:spPr>
                <a:xfrm>
                  <a:off x="7285253" y="6404357"/>
                  <a:ext cx="544954" cy="205472"/>
                </a:xfrm>
                <a:custGeom>
                  <a:avLst/>
                  <a:gdLst>
                    <a:gd name="connsiteX0" fmla="*/ 340676 w 544954"/>
                    <a:gd name="connsiteY0" fmla="*/ 91618 h 205472"/>
                    <a:gd name="connsiteX1" fmla="*/ 297091 w 544954"/>
                    <a:gd name="connsiteY1" fmla="*/ 0 h 205472"/>
                    <a:gd name="connsiteX2" fmla="*/ 127198 w 544954"/>
                    <a:gd name="connsiteY2" fmla="*/ 83613 h 205472"/>
                    <a:gd name="connsiteX3" fmla="*/ 0 w 544954"/>
                    <a:gd name="connsiteY3" fmla="*/ 205473 h 205472"/>
                    <a:gd name="connsiteX4" fmla="*/ 527470 w 544954"/>
                    <a:gd name="connsiteY4" fmla="*/ 205473 h 205472"/>
                    <a:gd name="connsiteX5" fmla="*/ 510569 w 544954"/>
                    <a:gd name="connsiteY5" fmla="*/ 72049 h 205472"/>
                    <a:gd name="connsiteX6" fmla="*/ 340676 w 544954"/>
                    <a:gd name="connsiteY6" fmla="*/ 91618 h 20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954" h="205472">
                      <a:moveTo>
                        <a:pt x="340676" y="91618"/>
                      </a:moveTo>
                      <a:cubicBezTo>
                        <a:pt x="307765" y="60485"/>
                        <a:pt x="344234" y="2668"/>
                        <a:pt x="297091" y="0"/>
                      </a:cubicBezTo>
                      <a:cubicBezTo>
                        <a:pt x="287307" y="49811"/>
                        <a:pt x="239274" y="83613"/>
                        <a:pt x="127198" y="83613"/>
                      </a:cubicBezTo>
                      <a:cubicBezTo>
                        <a:pt x="25795" y="83613"/>
                        <a:pt x="0" y="205473"/>
                        <a:pt x="0" y="205473"/>
                      </a:cubicBezTo>
                      <a:lnTo>
                        <a:pt x="527470" y="205473"/>
                      </a:lnTo>
                      <a:cubicBezTo>
                        <a:pt x="527470" y="205473"/>
                        <a:pt x="576392" y="185905"/>
                        <a:pt x="510569" y="72049"/>
                      </a:cubicBezTo>
                      <a:cubicBezTo>
                        <a:pt x="456310" y="71160"/>
                        <a:pt x="390488" y="137872"/>
                        <a:pt x="340676" y="9161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72" name="Graphic 698">
                  <a:extLst>
                    <a:ext uri="{FF2B5EF4-FFF2-40B4-BE49-F238E27FC236}">
                      <a16:creationId xmlns:a16="http://schemas.microsoft.com/office/drawing/2014/main" id="{C6965375-1A2E-53E6-AAF7-54B4B8938605}"/>
                    </a:ext>
                  </a:extLst>
                </p:cNvPr>
                <p:cNvGrpSpPr/>
                <p:nvPr/>
              </p:nvGrpSpPr>
              <p:grpSpPr>
                <a:xfrm>
                  <a:off x="6931183" y="3556495"/>
                  <a:ext cx="1145186" cy="1542974"/>
                  <a:chOff x="6931183" y="3556495"/>
                  <a:chExt cx="1145186" cy="1542974"/>
                </a:xfrm>
              </p:grpSpPr>
              <p:sp>
                <p:nvSpPr>
                  <p:cNvPr id="813" name="Freeform: Shape 812">
                    <a:extLst>
                      <a:ext uri="{FF2B5EF4-FFF2-40B4-BE49-F238E27FC236}">
                        <a16:creationId xmlns:a16="http://schemas.microsoft.com/office/drawing/2014/main" id="{406E5EA4-4627-3BBB-2E9C-19B6AEE2986E}"/>
                      </a:ext>
                    </a:extLst>
                  </p:cNvPr>
                  <p:cNvSpPr/>
                  <p:nvPr/>
                </p:nvSpPr>
                <p:spPr>
                  <a:xfrm>
                    <a:off x="6934667" y="3558369"/>
                    <a:ext cx="1139154" cy="1538077"/>
                  </a:xfrm>
                  <a:custGeom>
                    <a:avLst/>
                    <a:gdLst>
                      <a:gd name="connsiteX0" fmla="*/ 675251 w 1139154"/>
                      <a:gd name="connsiteY0" fmla="*/ 107236 h 1538077"/>
                      <a:gd name="connsiteX1" fmla="*/ 125 w 1139154"/>
                      <a:gd name="connsiteY1" fmla="*/ 1477057 h 1538077"/>
                      <a:gd name="connsiteX2" fmla="*/ 309669 w 1139154"/>
                      <a:gd name="connsiteY2" fmla="*/ 1460157 h 1538077"/>
                      <a:gd name="connsiteX3" fmla="*/ 1063070 w 1139154"/>
                      <a:gd name="connsiteY3" fmla="*/ 82330 h 1538077"/>
                      <a:gd name="connsiteX4" fmla="*/ 675251 w 1139154"/>
                      <a:gd name="connsiteY4" fmla="*/ 107236 h 153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154" h="1538077">
                        <a:moveTo>
                          <a:pt x="675251" y="107236"/>
                        </a:moveTo>
                        <a:cubicBezTo>
                          <a:pt x="466220" y="431901"/>
                          <a:pt x="3683" y="1430803"/>
                          <a:pt x="125" y="1477057"/>
                        </a:cubicBezTo>
                        <a:cubicBezTo>
                          <a:pt x="-4323" y="1532205"/>
                          <a:pt x="110422" y="1588243"/>
                          <a:pt x="309669" y="1460157"/>
                        </a:cubicBezTo>
                        <a:cubicBezTo>
                          <a:pt x="476894" y="1353417"/>
                          <a:pt x="1408194" y="478155"/>
                          <a:pt x="1063070" y="82330"/>
                        </a:cubicBezTo>
                        <a:cubicBezTo>
                          <a:pt x="936762" y="-62658"/>
                          <a:pt x="739295" y="8502"/>
                          <a:pt x="675251" y="107236"/>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14" name="Freeform: Shape 813">
                    <a:extLst>
                      <a:ext uri="{FF2B5EF4-FFF2-40B4-BE49-F238E27FC236}">
                        <a16:creationId xmlns:a16="http://schemas.microsoft.com/office/drawing/2014/main" id="{FCD9CDF6-5E72-C793-B861-C8F005A8B452}"/>
                      </a:ext>
                    </a:extLst>
                  </p:cNvPr>
                  <p:cNvSpPr/>
                  <p:nvPr/>
                </p:nvSpPr>
                <p:spPr>
                  <a:xfrm>
                    <a:off x="6931183" y="3556495"/>
                    <a:ext cx="1145186" cy="1542974"/>
                  </a:xfrm>
                  <a:custGeom>
                    <a:avLst/>
                    <a:gdLst>
                      <a:gd name="connsiteX0" fmla="*/ 98785 w 1145186"/>
                      <a:gd name="connsiteY0" fmla="*/ 1542974 h 1542974"/>
                      <a:gd name="connsiteX1" fmla="*/ 29405 w 1145186"/>
                      <a:gd name="connsiteY1" fmla="*/ 1526963 h 1542974"/>
                      <a:gd name="connsiteX2" fmla="*/ 52 w 1145186"/>
                      <a:gd name="connsiteY2" fmla="*/ 1478931 h 1542974"/>
                      <a:gd name="connsiteX3" fmla="*/ 676067 w 1145186"/>
                      <a:gd name="connsiteY3" fmla="*/ 108220 h 1542974"/>
                      <a:gd name="connsiteX4" fmla="*/ 676067 w 1145186"/>
                      <a:gd name="connsiteY4" fmla="*/ 108220 h 1542974"/>
                      <a:gd name="connsiteX5" fmla="*/ 871756 w 1145186"/>
                      <a:gd name="connsiteY5" fmla="*/ 591 h 1542974"/>
                      <a:gd name="connsiteX6" fmla="*/ 1068334 w 1145186"/>
                      <a:gd name="connsiteY6" fmla="*/ 83314 h 1542974"/>
                      <a:gd name="connsiteX7" fmla="*/ 1140383 w 1145186"/>
                      <a:gd name="connsiteY7" fmla="*/ 363505 h 1542974"/>
                      <a:gd name="connsiteX8" fmla="*/ 314932 w 1145186"/>
                      <a:gd name="connsiteY8" fmla="*/ 1464699 h 1542974"/>
                      <a:gd name="connsiteX9" fmla="*/ 98785 w 1145186"/>
                      <a:gd name="connsiteY9" fmla="*/ 1542974 h 1542974"/>
                      <a:gd name="connsiteX10" fmla="*/ 678735 w 1145186"/>
                      <a:gd name="connsiteY10" fmla="*/ 109110 h 1542974"/>
                      <a:gd name="connsiteX11" fmla="*/ 681404 w 1145186"/>
                      <a:gd name="connsiteY11" fmla="*/ 110889 h 1542974"/>
                      <a:gd name="connsiteX12" fmla="*/ 6278 w 1145186"/>
                      <a:gd name="connsiteY12" fmla="*/ 1478931 h 1542974"/>
                      <a:gd name="connsiteX13" fmla="*/ 32962 w 1145186"/>
                      <a:gd name="connsiteY13" fmla="*/ 1521627 h 1542974"/>
                      <a:gd name="connsiteX14" fmla="*/ 312264 w 1145186"/>
                      <a:gd name="connsiteY14" fmla="*/ 1460251 h 1542974"/>
                      <a:gd name="connsiteX15" fmla="*/ 1135046 w 1145186"/>
                      <a:gd name="connsiteY15" fmla="*/ 363505 h 1542974"/>
                      <a:gd name="connsiteX16" fmla="*/ 1064776 w 1145186"/>
                      <a:gd name="connsiteY16" fmla="*/ 87762 h 1542974"/>
                      <a:gd name="connsiteX17" fmla="*/ 872645 w 1145186"/>
                      <a:gd name="connsiteY17" fmla="*/ 6818 h 1542974"/>
                      <a:gd name="connsiteX18" fmla="*/ 681404 w 1145186"/>
                      <a:gd name="connsiteY18" fmla="*/ 111778 h 1542974"/>
                      <a:gd name="connsiteX19" fmla="*/ 678735 w 1145186"/>
                      <a:gd name="connsiteY19" fmla="*/ 109110 h 154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45186" h="1542974">
                        <a:moveTo>
                          <a:pt x="98785" y="1542974"/>
                        </a:moveTo>
                        <a:cubicBezTo>
                          <a:pt x="69432" y="1542974"/>
                          <a:pt x="46305" y="1536748"/>
                          <a:pt x="29405" y="1526963"/>
                        </a:cubicBezTo>
                        <a:cubicBezTo>
                          <a:pt x="9836" y="1515400"/>
                          <a:pt x="-838" y="1497610"/>
                          <a:pt x="52" y="1478931"/>
                        </a:cubicBezTo>
                        <a:cubicBezTo>
                          <a:pt x="3609" y="1432677"/>
                          <a:pt x="467925" y="430217"/>
                          <a:pt x="676067" y="108220"/>
                        </a:cubicBezTo>
                        <a:lnTo>
                          <a:pt x="676067" y="108220"/>
                        </a:lnTo>
                        <a:cubicBezTo>
                          <a:pt x="714315" y="49514"/>
                          <a:pt x="792591" y="5928"/>
                          <a:pt x="871756" y="591"/>
                        </a:cubicBezTo>
                        <a:cubicBezTo>
                          <a:pt x="925125" y="-2967"/>
                          <a:pt x="1002511" y="7707"/>
                          <a:pt x="1068334" y="83314"/>
                        </a:cubicBezTo>
                        <a:cubicBezTo>
                          <a:pt x="1132377" y="156253"/>
                          <a:pt x="1156394" y="250539"/>
                          <a:pt x="1140383" y="363505"/>
                        </a:cubicBezTo>
                        <a:cubicBezTo>
                          <a:pt x="1079008" y="791352"/>
                          <a:pt x="460809" y="1371302"/>
                          <a:pt x="314932" y="1464699"/>
                        </a:cubicBezTo>
                        <a:cubicBezTo>
                          <a:pt x="225983" y="1521627"/>
                          <a:pt x="152155" y="1542974"/>
                          <a:pt x="98785" y="1542974"/>
                        </a:cubicBezTo>
                        <a:close/>
                        <a:moveTo>
                          <a:pt x="678735" y="109110"/>
                        </a:moveTo>
                        <a:lnTo>
                          <a:pt x="681404" y="110889"/>
                        </a:lnTo>
                        <a:cubicBezTo>
                          <a:pt x="474152" y="432886"/>
                          <a:pt x="10725" y="1432677"/>
                          <a:pt x="6278" y="1478931"/>
                        </a:cubicBezTo>
                        <a:cubicBezTo>
                          <a:pt x="5388" y="1494942"/>
                          <a:pt x="14283" y="1510063"/>
                          <a:pt x="32962" y="1521627"/>
                        </a:cubicBezTo>
                        <a:cubicBezTo>
                          <a:pt x="78327" y="1549201"/>
                          <a:pt x="176171" y="1547422"/>
                          <a:pt x="312264" y="1460251"/>
                        </a:cubicBezTo>
                        <a:cubicBezTo>
                          <a:pt x="457251" y="1367744"/>
                          <a:pt x="1074560" y="788683"/>
                          <a:pt x="1135046" y="363505"/>
                        </a:cubicBezTo>
                        <a:cubicBezTo>
                          <a:pt x="1151057" y="252318"/>
                          <a:pt x="1127040" y="159811"/>
                          <a:pt x="1064776" y="87762"/>
                        </a:cubicBezTo>
                        <a:cubicBezTo>
                          <a:pt x="1000732" y="13934"/>
                          <a:pt x="925125" y="3260"/>
                          <a:pt x="872645" y="6818"/>
                        </a:cubicBezTo>
                        <a:cubicBezTo>
                          <a:pt x="795259" y="12155"/>
                          <a:pt x="718763" y="54851"/>
                          <a:pt x="681404" y="111778"/>
                        </a:cubicBezTo>
                        <a:lnTo>
                          <a:pt x="678735" y="10911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73" name="Graphic 698">
                  <a:extLst>
                    <a:ext uri="{FF2B5EF4-FFF2-40B4-BE49-F238E27FC236}">
                      <a16:creationId xmlns:a16="http://schemas.microsoft.com/office/drawing/2014/main" id="{140BBF1B-5EB6-5650-F273-CDBB37BCDD55}"/>
                    </a:ext>
                  </a:extLst>
                </p:cNvPr>
                <p:cNvGrpSpPr/>
                <p:nvPr/>
              </p:nvGrpSpPr>
              <p:grpSpPr>
                <a:xfrm>
                  <a:off x="7820480" y="3518404"/>
                  <a:ext cx="1161037" cy="2707165"/>
                  <a:chOff x="7820480" y="3518404"/>
                  <a:chExt cx="1161037" cy="2707165"/>
                </a:xfrm>
              </p:grpSpPr>
              <p:sp>
                <p:nvSpPr>
                  <p:cNvPr id="811" name="Freeform: Shape 810">
                    <a:extLst>
                      <a:ext uri="{FF2B5EF4-FFF2-40B4-BE49-F238E27FC236}">
                        <a16:creationId xmlns:a16="http://schemas.microsoft.com/office/drawing/2014/main" id="{80D18706-7529-184E-424E-1953BCE4FD45}"/>
                      </a:ext>
                    </a:extLst>
                  </p:cNvPr>
                  <p:cNvSpPr/>
                  <p:nvPr/>
                </p:nvSpPr>
                <p:spPr>
                  <a:xfrm>
                    <a:off x="7823652" y="3522166"/>
                    <a:ext cx="1156087" cy="2699786"/>
                  </a:xfrm>
                  <a:custGeom>
                    <a:avLst/>
                    <a:gdLst>
                      <a:gd name="connsiteX0" fmla="*/ 1034227 w 1156087"/>
                      <a:gd name="connsiteY0" fmla="*/ 2154586 h 2699786"/>
                      <a:gd name="connsiteX1" fmla="*/ 841206 w 1156087"/>
                      <a:gd name="connsiteY1" fmla="*/ 1603988 h 2699786"/>
                      <a:gd name="connsiteX2" fmla="*/ 791395 w 1156087"/>
                      <a:gd name="connsiteY2" fmla="*/ 1464338 h 2699786"/>
                      <a:gd name="connsiteX3" fmla="*/ 565463 w 1156087"/>
                      <a:gd name="connsiteY3" fmla="*/ 366702 h 2699786"/>
                      <a:gd name="connsiteX4" fmla="*/ 291499 w 1156087"/>
                      <a:gd name="connsiteY4" fmla="*/ 29584 h 2699786"/>
                      <a:gd name="connsiteX5" fmla="*/ 20203 w 1156087"/>
                      <a:gd name="connsiteY5" fmla="*/ 122981 h 2699786"/>
                      <a:gd name="connsiteX6" fmla="*/ 70904 w 1156087"/>
                      <a:gd name="connsiteY6" fmla="*/ 597971 h 2699786"/>
                      <a:gd name="connsiteX7" fmla="*/ 528994 w 1156087"/>
                      <a:gd name="connsiteY7" fmla="*/ 1526602 h 2699786"/>
                      <a:gd name="connsiteX8" fmla="*/ 641960 w 1156087"/>
                      <a:gd name="connsiteY8" fmla="*/ 1894853 h 2699786"/>
                      <a:gd name="connsiteX9" fmla="*/ 859886 w 1156087"/>
                      <a:gd name="connsiteY9" fmla="*/ 2406312 h 2699786"/>
                      <a:gd name="connsiteX10" fmla="*/ 993310 w 1156087"/>
                      <a:gd name="connsiteY10" fmla="*/ 2698956 h 2699786"/>
                      <a:gd name="connsiteX11" fmla="*/ 1156087 w 1156087"/>
                      <a:gd name="connsiteY11" fmla="*/ 2654481 h 2699786"/>
                      <a:gd name="connsiteX12" fmla="*/ 1034227 w 1156087"/>
                      <a:gd name="connsiteY12" fmla="*/ 2154586 h 269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6087" h="2699786">
                        <a:moveTo>
                          <a:pt x="1034227" y="2154586"/>
                        </a:moveTo>
                        <a:cubicBezTo>
                          <a:pt x="985304" y="1930433"/>
                          <a:pt x="890128" y="1722291"/>
                          <a:pt x="841206" y="1603988"/>
                        </a:cubicBezTo>
                        <a:cubicBezTo>
                          <a:pt x="819859" y="1553287"/>
                          <a:pt x="808295" y="1515929"/>
                          <a:pt x="791395" y="1464338"/>
                        </a:cubicBezTo>
                        <a:cubicBezTo>
                          <a:pt x="714009" y="1153015"/>
                          <a:pt x="657081" y="558833"/>
                          <a:pt x="565463" y="366702"/>
                        </a:cubicBezTo>
                        <a:cubicBezTo>
                          <a:pt x="477403" y="183466"/>
                          <a:pt x="336863" y="60716"/>
                          <a:pt x="291499" y="29584"/>
                        </a:cubicBezTo>
                        <a:cubicBezTo>
                          <a:pt x="217671" y="-21117"/>
                          <a:pt x="51335" y="-16670"/>
                          <a:pt x="20203" y="122981"/>
                        </a:cubicBezTo>
                        <a:cubicBezTo>
                          <a:pt x="-10929" y="262631"/>
                          <a:pt x="-14487" y="347133"/>
                          <a:pt x="70904" y="597971"/>
                        </a:cubicBezTo>
                        <a:cubicBezTo>
                          <a:pt x="142953" y="812339"/>
                          <a:pt x="419586" y="1278434"/>
                          <a:pt x="528994" y="1526602"/>
                        </a:cubicBezTo>
                        <a:cubicBezTo>
                          <a:pt x="551231" y="1600431"/>
                          <a:pt x="580585" y="1635121"/>
                          <a:pt x="641960" y="1894853"/>
                        </a:cubicBezTo>
                        <a:cubicBezTo>
                          <a:pt x="703335" y="2155475"/>
                          <a:pt x="785168" y="2286231"/>
                          <a:pt x="859886" y="2406312"/>
                        </a:cubicBezTo>
                        <a:cubicBezTo>
                          <a:pt x="934603" y="2527283"/>
                          <a:pt x="993310" y="2698956"/>
                          <a:pt x="993310" y="2698956"/>
                        </a:cubicBezTo>
                        <a:cubicBezTo>
                          <a:pt x="1120508" y="2706961"/>
                          <a:pt x="1156087" y="2654481"/>
                          <a:pt x="1156087" y="2654481"/>
                        </a:cubicBezTo>
                        <a:cubicBezTo>
                          <a:pt x="1156087" y="2654481"/>
                          <a:pt x="1083149" y="2378738"/>
                          <a:pt x="1034227" y="2154586"/>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12" name="Freeform: Shape 811">
                    <a:extLst>
                      <a:ext uri="{FF2B5EF4-FFF2-40B4-BE49-F238E27FC236}">
                        <a16:creationId xmlns:a16="http://schemas.microsoft.com/office/drawing/2014/main" id="{757F2B20-4CB2-FCFB-68EF-80DBCF2E341B}"/>
                      </a:ext>
                    </a:extLst>
                  </p:cNvPr>
                  <p:cNvSpPr/>
                  <p:nvPr/>
                </p:nvSpPr>
                <p:spPr>
                  <a:xfrm>
                    <a:off x="7820480" y="3518404"/>
                    <a:ext cx="1161037" cy="2707165"/>
                  </a:xfrm>
                  <a:custGeom>
                    <a:avLst/>
                    <a:gdLst>
                      <a:gd name="connsiteX0" fmla="*/ 1021387 w 1161037"/>
                      <a:gd name="connsiteY0" fmla="*/ 2707166 h 2707165"/>
                      <a:gd name="connsiteX1" fmla="*/ 996482 w 1161037"/>
                      <a:gd name="connsiteY1" fmla="*/ 2706276 h 2707165"/>
                      <a:gd name="connsiteX2" fmla="*/ 994702 w 1161037"/>
                      <a:gd name="connsiteY2" fmla="*/ 2706276 h 2707165"/>
                      <a:gd name="connsiteX3" fmla="*/ 993813 w 1161037"/>
                      <a:gd name="connsiteY3" fmla="*/ 2704497 h 2707165"/>
                      <a:gd name="connsiteX4" fmla="*/ 860389 w 1161037"/>
                      <a:gd name="connsiteY4" fmla="*/ 2411854 h 2707165"/>
                      <a:gd name="connsiteX5" fmla="*/ 857720 w 1161037"/>
                      <a:gd name="connsiteY5" fmla="*/ 2407406 h 2707165"/>
                      <a:gd name="connsiteX6" fmla="*/ 642462 w 1161037"/>
                      <a:gd name="connsiteY6" fmla="*/ 1898615 h 2707165"/>
                      <a:gd name="connsiteX7" fmla="*/ 550845 w 1161037"/>
                      <a:gd name="connsiteY7" fmla="*/ 1591740 h 2707165"/>
                      <a:gd name="connsiteX8" fmla="*/ 528607 w 1161037"/>
                      <a:gd name="connsiteY8" fmla="*/ 1530365 h 2707165"/>
                      <a:gd name="connsiteX9" fmla="*/ 330250 w 1161037"/>
                      <a:gd name="connsiteY9" fmla="*/ 1137209 h 2707165"/>
                      <a:gd name="connsiteX10" fmla="*/ 70518 w 1161037"/>
                      <a:gd name="connsiteY10" fmla="*/ 601733 h 2707165"/>
                      <a:gd name="connsiteX11" fmla="*/ 19817 w 1161037"/>
                      <a:gd name="connsiteY11" fmla="*/ 124964 h 2707165"/>
                      <a:gd name="connsiteX12" fmla="*/ 114993 w 1161037"/>
                      <a:gd name="connsiteY12" fmla="*/ 12888 h 2707165"/>
                      <a:gd name="connsiteX13" fmla="*/ 295560 w 1161037"/>
                      <a:gd name="connsiteY13" fmla="*/ 29788 h 2707165"/>
                      <a:gd name="connsiteX14" fmla="*/ 570414 w 1161037"/>
                      <a:gd name="connsiteY14" fmla="*/ 368685 h 2707165"/>
                      <a:gd name="connsiteX15" fmla="*/ 710064 w 1161037"/>
                      <a:gd name="connsiteY15" fmla="*/ 1002005 h 2707165"/>
                      <a:gd name="connsiteX16" fmla="*/ 796345 w 1161037"/>
                      <a:gd name="connsiteY16" fmla="*/ 1467211 h 2707165"/>
                      <a:gd name="connsiteX17" fmla="*/ 799014 w 1161037"/>
                      <a:gd name="connsiteY17" fmla="*/ 1474327 h 2707165"/>
                      <a:gd name="connsiteX18" fmla="*/ 847046 w 1161037"/>
                      <a:gd name="connsiteY18" fmla="*/ 1606861 h 2707165"/>
                      <a:gd name="connsiteX19" fmla="*/ 867505 w 1161037"/>
                      <a:gd name="connsiteY19" fmla="*/ 1654894 h 2707165"/>
                      <a:gd name="connsiteX20" fmla="*/ 1040066 w 1161037"/>
                      <a:gd name="connsiteY20" fmla="*/ 2157458 h 2707165"/>
                      <a:gd name="connsiteX21" fmla="*/ 1161038 w 1161037"/>
                      <a:gd name="connsiteY21" fmla="*/ 2658244 h 2707165"/>
                      <a:gd name="connsiteX22" fmla="*/ 1161038 w 1161037"/>
                      <a:gd name="connsiteY22" fmla="*/ 2659133 h 2707165"/>
                      <a:gd name="connsiteX23" fmla="*/ 1160148 w 1161037"/>
                      <a:gd name="connsiteY23" fmla="*/ 2660022 h 2707165"/>
                      <a:gd name="connsiteX24" fmla="*/ 1021387 w 1161037"/>
                      <a:gd name="connsiteY24" fmla="*/ 2707166 h 2707165"/>
                      <a:gd name="connsiteX25" fmla="*/ 998260 w 1161037"/>
                      <a:gd name="connsiteY25" fmla="*/ 2700939 h 2707165"/>
                      <a:gd name="connsiteX26" fmla="*/ 1155701 w 1161037"/>
                      <a:gd name="connsiteY26" fmla="*/ 2658244 h 2707165"/>
                      <a:gd name="connsiteX27" fmla="*/ 1034730 w 1161037"/>
                      <a:gd name="connsiteY27" fmla="*/ 2158348 h 2707165"/>
                      <a:gd name="connsiteX28" fmla="*/ 862168 w 1161037"/>
                      <a:gd name="connsiteY28" fmla="*/ 1656673 h 2707165"/>
                      <a:gd name="connsiteX29" fmla="*/ 841709 w 1161037"/>
                      <a:gd name="connsiteY29" fmla="*/ 1608640 h 2707165"/>
                      <a:gd name="connsiteX30" fmla="*/ 793676 w 1161037"/>
                      <a:gd name="connsiteY30" fmla="*/ 1475216 h 2707165"/>
                      <a:gd name="connsiteX31" fmla="*/ 791008 w 1161037"/>
                      <a:gd name="connsiteY31" fmla="*/ 1468100 h 2707165"/>
                      <a:gd name="connsiteX32" fmla="*/ 703838 w 1161037"/>
                      <a:gd name="connsiteY32" fmla="*/ 1002895 h 2707165"/>
                      <a:gd name="connsiteX33" fmla="*/ 564187 w 1161037"/>
                      <a:gd name="connsiteY33" fmla="*/ 371354 h 2707165"/>
                      <a:gd name="connsiteX34" fmla="*/ 291112 w 1161037"/>
                      <a:gd name="connsiteY34" fmla="*/ 35125 h 2707165"/>
                      <a:gd name="connsiteX35" fmla="*/ 115882 w 1161037"/>
                      <a:gd name="connsiteY35" fmla="*/ 18225 h 2707165"/>
                      <a:gd name="connsiteX36" fmla="*/ 24264 w 1161037"/>
                      <a:gd name="connsiteY36" fmla="*/ 126743 h 2707165"/>
                      <a:gd name="connsiteX37" fmla="*/ 74965 w 1161037"/>
                      <a:gd name="connsiteY37" fmla="*/ 599954 h 2707165"/>
                      <a:gd name="connsiteX38" fmla="*/ 333808 w 1161037"/>
                      <a:gd name="connsiteY38" fmla="*/ 1134540 h 2707165"/>
                      <a:gd name="connsiteX39" fmla="*/ 533055 w 1161037"/>
                      <a:gd name="connsiteY39" fmla="*/ 1527696 h 2707165"/>
                      <a:gd name="connsiteX40" fmla="*/ 555292 w 1161037"/>
                      <a:gd name="connsiteY40" fmla="*/ 1589071 h 2707165"/>
                      <a:gd name="connsiteX41" fmla="*/ 646910 w 1161037"/>
                      <a:gd name="connsiteY41" fmla="*/ 1896836 h 2707165"/>
                      <a:gd name="connsiteX42" fmla="*/ 861278 w 1161037"/>
                      <a:gd name="connsiteY42" fmla="*/ 2403848 h 2707165"/>
                      <a:gd name="connsiteX43" fmla="*/ 863947 w 1161037"/>
                      <a:gd name="connsiteY43" fmla="*/ 2408295 h 2707165"/>
                      <a:gd name="connsiteX44" fmla="*/ 998260 w 1161037"/>
                      <a:gd name="connsiteY44" fmla="*/ 2700939 h 270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61037" h="2707165">
                        <a:moveTo>
                          <a:pt x="1021387" y="2707166"/>
                        </a:moveTo>
                        <a:cubicBezTo>
                          <a:pt x="1013382" y="2707166"/>
                          <a:pt x="1005377" y="2707166"/>
                          <a:pt x="996482" y="2706276"/>
                        </a:cubicBezTo>
                        <a:lnTo>
                          <a:pt x="994702" y="2706276"/>
                        </a:lnTo>
                        <a:lnTo>
                          <a:pt x="993813" y="2704497"/>
                        </a:lnTo>
                        <a:cubicBezTo>
                          <a:pt x="992923" y="2702718"/>
                          <a:pt x="933327" y="2531046"/>
                          <a:pt x="860389" y="2411854"/>
                        </a:cubicBezTo>
                        <a:lnTo>
                          <a:pt x="857720" y="2407406"/>
                        </a:lnTo>
                        <a:cubicBezTo>
                          <a:pt x="785671" y="2289993"/>
                          <a:pt x="703838" y="2156569"/>
                          <a:pt x="642462" y="1898615"/>
                        </a:cubicBezTo>
                        <a:cubicBezTo>
                          <a:pt x="598878" y="1715380"/>
                          <a:pt x="571303" y="1644220"/>
                          <a:pt x="550845" y="1591740"/>
                        </a:cubicBezTo>
                        <a:cubicBezTo>
                          <a:pt x="542840" y="1570392"/>
                          <a:pt x="535723" y="1551713"/>
                          <a:pt x="528607" y="1530365"/>
                        </a:cubicBezTo>
                        <a:cubicBezTo>
                          <a:pt x="482354" y="1426294"/>
                          <a:pt x="408526" y="1285754"/>
                          <a:pt x="330250" y="1137209"/>
                        </a:cubicBezTo>
                        <a:cubicBezTo>
                          <a:pt x="223511" y="935293"/>
                          <a:pt x="113213" y="726262"/>
                          <a:pt x="70518" y="601733"/>
                        </a:cubicBezTo>
                        <a:cubicBezTo>
                          <a:pt x="-14873" y="348227"/>
                          <a:pt x="-10426" y="261946"/>
                          <a:pt x="19817" y="124964"/>
                        </a:cubicBezTo>
                        <a:cubicBezTo>
                          <a:pt x="34938" y="56473"/>
                          <a:pt x="80303" y="26230"/>
                          <a:pt x="114993" y="12888"/>
                        </a:cubicBezTo>
                        <a:cubicBezTo>
                          <a:pt x="172810" y="-9350"/>
                          <a:pt x="248417" y="-2234"/>
                          <a:pt x="295560" y="29788"/>
                        </a:cubicBezTo>
                        <a:cubicBezTo>
                          <a:pt x="342703" y="62699"/>
                          <a:pt x="483243" y="187229"/>
                          <a:pt x="570414" y="368685"/>
                        </a:cubicBezTo>
                        <a:cubicBezTo>
                          <a:pt x="625562" y="484320"/>
                          <a:pt x="668258" y="747610"/>
                          <a:pt x="710064" y="1002005"/>
                        </a:cubicBezTo>
                        <a:cubicBezTo>
                          <a:pt x="737638" y="1169230"/>
                          <a:pt x="765213" y="1342681"/>
                          <a:pt x="796345" y="1467211"/>
                        </a:cubicBezTo>
                        <a:lnTo>
                          <a:pt x="799014" y="1474327"/>
                        </a:lnTo>
                        <a:cubicBezTo>
                          <a:pt x="815025" y="1523249"/>
                          <a:pt x="826588" y="1558828"/>
                          <a:pt x="847046" y="1606861"/>
                        </a:cubicBezTo>
                        <a:cubicBezTo>
                          <a:pt x="853273" y="1621983"/>
                          <a:pt x="860389" y="1637994"/>
                          <a:pt x="867505" y="1654894"/>
                        </a:cubicBezTo>
                        <a:cubicBezTo>
                          <a:pt x="919095" y="1776755"/>
                          <a:pt x="997371" y="1960880"/>
                          <a:pt x="1040066" y="2157458"/>
                        </a:cubicBezTo>
                        <a:cubicBezTo>
                          <a:pt x="1088099" y="2378942"/>
                          <a:pt x="1160148" y="2655575"/>
                          <a:pt x="1161038" y="2658244"/>
                        </a:cubicBezTo>
                        <a:lnTo>
                          <a:pt x="1161038" y="2659133"/>
                        </a:lnTo>
                        <a:lnTo>
                          <a:pt x="1160148" y="2660022"/>
                        </a:lnTo>
                        <a:cubicBezTo>
                          <a:pt x="1160148" y="2662691"/>
                          <a:pt x="1129016" y="2707166"/>
                          <a:pt x="1021387" y="2707166"/>
                        </a:cubicBezTo>
                        <a:close/>
                        <a:moveTo>
                          <a:pt x="998260" y="2700939"/>
                        </a:moveTo>
                        <a:cubicBezTo>
                          <a:pt x="1111226" y="2707166"/>
                          <a:pt x="1149474" y="2665359"/>
                          <a:pt x="1155701" y="2658244"/>
                        </a:cubicBezTo>
                        <a:cubicBezTo>
                          <a:pt x="1150364" y="2636896"/>
                          <a:pt x="1081873" y="2372716"/>
                          <a:pt x="1034730" y="2158348"/>
                        </a:cubicBezTo>
                        <a:cubicBezTo>
                          <a:pt x="992034" y="1961769"/>
                          <a:pt x="913758" y="1778534"/>
                          <a:pt x="862168" y="1656673"/>
                        </a:cubicBezTo>
                        <a:cubicBezTo>
                          <a:pt x="855052" y="1639773"/>
                          <a:pt x="847936" y="1622872"/>
                          <a:pt x="841709" y="1608640"/>
                        </a:cubicBezTo>
                        <a:cubicBezTo>
                          <a:pt x="821251" y="1560608"/>
                          <a:pt x="809688" y="1525028"/>
                          <a:pt x="793676" y="1475216"/>
                        </a:cubicBezTo>
                        <a:lnTo>
                          <a:pt x="791008" y="1468100"/>
                        </a:lnTo>
                        <a:cubicBezTo>
                          <a:pt x="759876" y="1343571"/>
                          <a:pt x="731412" y="1170119"/>
                          <a:pt x="703838" y="1002895"/>
                        </a:cubicBezTo>
                        <a:cubicBezTo>
                          <a:pt x="662031" y="749389"/>
                          <a:pt x="619336" y="486099"/>
                          <a:pt x="564187" y="371354"/>
                        </a:cubicBezTo>
                        <a:cubicBezTo>
                          <a:pt x="477906" y="190786"/>
                          <a:pt x="338256" y="67147"/>
                          <a:pt x="291112" y="35125"/>
                        </a:cubicBezTo>
                        <a:cubicBezTo>
                          <a:pt x="251975" y="8440"/>
                          <a:pt x="179926" y="-5792"/>
                          <a:pt x="115882" y="18225"/>
                        </a:cubicBezTo>
                        <a:cubicBezTo>
                          <a:pt x="82081" y="31567"/>
                          <a:pt x="38496" y="60920"/>
                          <a:pt x="24264" y="126743"/>
                        </a:cubicBezTo>
                        <a:cubicBezTo>
                          <a:pt x="-6868" y="264614"/>
                          <a:pt x="-11316" y="346448"/>
                          <a:pt x="74965" y="599954"/>
                        </a:cubicBezTo>
                        <a:cubicBezTo>
                          <a:pt x="116772" y="724483"/>
                          <a:pt x="227069" y="932625"/>
                          <a:pt x="333808" y="1134540"/>
                        </a:cubicBezTo>
                        <a:cubicBezTo>
                          <a:pt x="412084" y="1283085"/>
                          <a:pt x="486801" y="1423625"/>
                          <a:pt x="533055" y="1527696"/>
                        </a:cubicBezTo>
                        <a:cubicBezTo>
                          <a:pt x="539281" y="1549934"/>
                          <a:pt x="546397" y="1567723"/>
                          <a:pt x="555292" y="1589071"/>
                        </a:cubicBezTo>
                        <a:cubicBezTo>
                          <a:pt x="575750" y="1641551"/>
                          <a:pt x="603325" y="1712711"/>
                          <a:pt x="646910" y="1896836"/>
                        </a:cubicBezTo>
                        <a:cubicBezTo>
                          <a:pt x="707396" y="2153900"/>
                          <a:pt x="789229" y="2286435"/>
                          <a:pt x="861278" y="2403848"/>
                        </a:cubicBezTo>
                        <a:lnTo>
                          <a:pt x="863947" y="2408295"/>
                        </a:lnTo>
                        <a:cubicBezTo>
                          <a:pt x="935106" y="2522151"/>
                          <a:pt x="992034" y="2682260"/>
                          <a:pt x="998260" y="270093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74" name="Freeform: Shape 773">
                  <a:extLst>
                    <a:ext uri="{FF2B5EF4-FFF2-40B4-BE49-F238E27FC236}">
                      <a16:creationId xmlns:a16="http://schemas.microsoft.com/office/drawing/2014/main" id="{B83B930C-EB2F-BF10-054D-B336C6D7FD05}"/>
                    </a:ext>
                  </a:extLst>
                </p:cNvPr>
                <p:cNvSpPr/>
                <p:nvPr/>
              </p:nvSpPr>
              <p:spPr>
                <a:xfrm>
                  <a:off x="7643719" y="3558866"/>
                  <a:ext cx="388709" cy="495448"/>
                </a:xfrm>
                <a:custGeom>
                  <a:avLst/>
                  <a:gdLst>
                    <a:gd name="connsiteX0" fmla="*/ 154772 w 388709"/>
                    <a:gd name="connsiteY0" fmla="*/ 495448 h 495448"/>
                    <a:gd name="connsiteX1" fmla="*/ 388709 w 388709"/>
                    <a:gd name="connsiteY1" fmla="*/ 460758 h 495448"/>
                    <a:gd name="connsiteX2" fmla="*/ 296201 w 388709"/>
                    <a:gd name="connsiteY2" fmla="*/ 0 h 495448"/>
                    <a:gd name="connsiteX3" fmla="*/ 0 w 388709"/>
                    <a:gd name="connsiteY3" fmla="*/ 55148 h 495448"/>
                  </a:gdLst>
                  <a:ahLst/>
                  <a:cxnLst>
                    <a:cxn ang="0">
                      <a:pos x="connsiteX0" y="connsiteY0"/>
                    </a:cxn>
                    <a:cxn ang="0">
                      <a:pos x="connsiteX1" y="connsiteY1"/>
                    </a:cxn>
                    <a:cxn ang="0">
                      <a:pos x="connsiteX2" y="connsiteY2"/>
                    </a:cxn>
                    <a:cxn ang="0">
                      <a:pos x="connsiteX3" y="connsiteY3"/>
                    </a:cxn>
                  </a:cxnLst>
                  <a:rect l="l" t="t" r="r" b="b"/>
                  <a:pathLst>
                    <a:path w="388709" h="495448">
                      <a:moveTo>
                        <a:pt x="154772" y="495448"/>
                      </a:moveTo>
                      <a:lnTo>
                        <a:pt x="388709" y="460758"/>
                      </a:lnTo>
                      <a:lnTo>
                        <a:pt x="296201" y="0"/>
                      </a:lnTo>
                      <a:lnTo>
                        <a:pt x="0" y="55148"/>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75" name="Graphic 698">
                  <a:extLst>
                    <a:ext uri="{FF2B5EF4-FFF2-40B4-BE49-F238E27FC236}">
                      <a16:creationId xmlns:a16="http://schemas.microsoft.com/office/drawing/2014/main" id="{1C742C5E-CBEF-82F9-A1B1-7A9075C48EDF}"/>
                    </a:ext>
                  </a:extLst>
                </p:cNvPr>
                <p:cNvGrpSpPr/>
                <p:nvPr/>
              </p:nvGrpSpPr>
              <p:grpSpPr>
                <a:xfrm>
                  <a:off x="6930790" y="4918961"/>
                  <a:ext cx="764519" cy="1348414"/>
                  <a:chOff x="6930790" y="4918961"/>
                  <a:chExt cx="764519" cy="1348414"/>
                </a:xfrm>
              </p:grpSpPr>
              <p:sp>
                <p:nvSpPr>
                  <p:cNvPr id="809" name="Freeform: Shape 808">
                    <a:extLst>
                      <a:ext uri="{FF2B5EF4-FFF2-40B4-BE49-F238E27FC236}">
                        <a16:creationId xmlns:a16="http://schemas.microsoft.com/office/drawing/2014/main" id="{4D305BDF-AD10-8AD3-29CA-88B9307314DA}"/>
                      </a:ext>
                    </a:extLst>
                  </p:cNvPr>
                  <p:cNvSpPr/>
                  <p:nvPr/>
                </p:nvSpPr>
                <p:spPr>
                  <a:xfrm>
                    <a:off x="6933576" y="4921896"/>
                    <a:ext cx="757285" cy="1341921"/>
                  </a:xfrm>
                  <a:custGeom>
                    <a:avLst/>
                    <a:gdLst>
                      <a:gd name="connsiteX0" fmla="*/ 1216 w 757285"/>
                      <a:gd name="connsiteY0" fmla="*/ 113530 h 1341921"/>
                      <a:gd name="connsiteX1" fmla="*/ 580277 w 757285"/>
                      <a:gd name="connsiteY1" fmla="*/ 1341922 h 1341921"/>
                      <a:gd name="connsiteX2" fmla="*/ 757286 w 757285"/>
                      <a:gd name="connsiteY2" fmla="*/ 1265425 h 1341921"/>
                      <a:gd name="connsiteX3" fmla="*/ 562487 w 757285"/>
                      <a:gd name="connsiteY3" fmla="*/ 691701 h 1341921"/>
                      <a:gd name="connsiteX4" fmla="*/ 1216 w 757285"/>
                      <a:gd name="connsiteY4" fmla="*/ 113530 h 134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285" h="1341921">
                        <a:moveTo>
                          <a:pt x="1216" y="113530"/>
                        </a:moveTo>
                        <a:cubicBezTo>
                          <a:pt x="-30806" y="195364"/>
                          <a:pt x="580277" y="1341922"/>
                          <a:pt x="580277" y="1341922"/>
                        </a:cubicBezTo>
                        <a:cubicBezTo>
                          <a:pt x="707475" y="1335695"/>
                          <a:pt x="757286" y="1265425"/>
                          <a:pt x="757286" y="1265425"/>
                        </a:cubicBezTo>
                        <a:cubicBezTo>
                          <a:pt x="757286" y="1265425"/>
                          <a:pt x="603404" y="917633"/>
                          <a:pt x="562487" y="691701"/>
                        </a:cubicBezTo>
                        <a:cubicBezTo>
                          <a:pt x="380141" y="-314316"/>
                          <a:pt x="24343" y="56603"/>
                          <a:pt x="1216" y="11353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10" name="Freeform: Shape 809">
                    <a:extLst>
                      <a:ext uri="{FF2B5EF4-FFF2-40B4-BE49-F238E27FC236}">
                        <a16:creationId xmlns:a16="http://schemas.microsoft.com/office/drawing/2014/main" id="{E8B26925-A5F3-9DCD-07B6-2E63B06AACC5}"/>
                      </a:ext>
                    </a:extLst>
                  </p:cNvPr>
                  <p:cNvSpPr/>
                  <p:nvPr/>
                </p:nvSpPr>
                <p:spPr>
                  <a:xfrm>
                    <a:off x="6930790" y="4918961"/>
                    <a:ext cx="764519" cy="1348414"/>
                  </a:xfrm>
                  <a:custGeom>
                    <a:avLst/>
                    <a:gdLst>
                      <a:gd name="connsiteX0" fmla="*/ 581284 w 764519"/>
                      <a:gd name="connsiteY0" fmla="*/ 1348414 h 1348414"/>
                      <a:gd name="connsiteX1" fmla="*/ 580394 w 764519"/>
                      <a:gd name="connsiteY1" fmla="*/ 1346636 h 1348414"/>
                      <a:gd name="connsiteX2" fmla="*/ 1333 w 764519"/>
                      <a:gd name="connsiteY2" fmla="*/ 115576 h 1348414"/>
                      <a:gd name="connsiteX3" fmla="*/ 205028 w 764519"/>
                      <a:gd name="connsiteY3" fmla="*/ 831 h 1348414"/>
                      <a:gd name="connsiteX4" fmla="*/ 568830 w 764519"/>
                      <a:gd name="connsiteY4" fmla="*/ 694636 h 1348414"/>
                      <a:gd name="connsiteX5" fmla="*/ 763630 w 764519"/>
                      <a:gd name="connsiteY5" fmla="*/ 1267471 h 1348414"/>
                      <a:gd name="connsiteX6" fmla="*/ 764519 w 764519"/>
                      <a:gd name="connsiteY6" fmla="*/ 1269250 h 1348414"/>
                      <a:gd name="connsiteX7" fmla="*/ 763630 w 764519"/>
                      <a:gd name="connsiteY7" fmla="*/ 1270139 h 1348414"/>
                      <a:gd name="connsiteX8" fmla="*/ 583952 w 764519"/>
                      <a:gd name="connsiteY8" fmla="*/ 1347525 h 1348414"/>
                      <a:gd name="connsiteX9" fmla="*/ 581284 w 764519"/>
                      <a:gd name="connsiteY9" fmla="*/ 1348414 h 1348414"/>
                      <a:gd name="connsiteX10" fmla="*/ 4002 w 764519"/>
                      <a:gd name="connsiteY10" fmla="*/ 116465 h 1348414"/>
                      <a:gd name="connsiteX11" fmla="*/ 6670 w 764519"/>
                      <a:gd name="connsiteY11" fmla="*/ 117355 h 1348414"/>
                      <a:gd name="connsiteX12" fmla="*/ 584841 w 764519"/>
                      <a:gd name="connsiteY12" fmla="*/ 1342188 h 1348414"/>
                      <a:gd name="connsiteX13" fmla="*/ 757403 w 764519"/>
                      <a:gd name="connsiteY13" fmla="*/ 1268360 h 1348414"/>
                      <a:gd name="connsiteX14" fmla="*/ 562604 w 764519"/>
                      <a:gd name="connsiteY14" fmla="*/ 695526 h 1348414"/>
                      <a:gd name="connsiteX15" fmla="*/ 204138 w 764519"/>
                      <a:gd name="connsiteY15" fmla="*/ 6168 h 1348414"/>
                      <a:gd name="connsiteX16" fmla="*/ 6670 w 764519"/>
                      <a:gd name="connsiteY16" fmla="*/ 117355 h 1348414"/>
                      <a:gd name="connsiteX17" fmla="*/ 4002 w 764519"/>
                      <a:gd name="connsiteY17" fmla="*/ 116465 h 134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4519" h="1348414">
                        <a:moveTo>
                          <a:pt x="581284" y="1348414"/>
                        </a:moveTo>
                        <a:lnTo>
                          <a:pt x="580394" y="1346636"/>
                        </a:lnTo>
                        <a:cubicBezTo>
                          <a:pt x="555488" y="1299492"/>
                          <a:pt x="-31578" y="197409"/>
                          <a:pt x="1333" y="115576"/>
                        </a:cubicBezTo>
                        <a:cubicBezTo>
                          <a:pt x="12897" y="85333"/>
                          <a:pt x="100067" y="-9843"/>
                          <a:pt x="205028" y="831"/>
                        </a:cubicBezTo>
                        <a:cubicBezTo>
                          <a:pt x="315325" y="11505"/>
                          <a:pt x="468318" y="140481"/>
                          <a:pt x="568830" y="694636"/>
                        </a:cubicBezTo>
                        <a:cubicBezTo>
                          <a:pt x="609748" y="917899"/>
                          <a:pt x="761851" y="1263912"/>
                          <a:pt x="763630" y="1267471"/>
                        </a:cubicBezTo>
                        <a:lnTo>
                          <a:pt x="764519" y="1269250"/>
                        </a:lnTo>
                        <a:lnTo>
                          <a:pt x="763630" y="1270139"/>
                        </a:lnTo>
                        <a:cubicBezTo>
                          <a:pt x="762740" y="1271029"/>
                          <a:pt x="711150" y="1342188"/>
                          <a:pt x="583952" y="1347525"/>
                        </a:cubicBezTo>
                        <a:lnTo>
                          <a:pt x="581284" y="1348414"/>
                        </a:lnTo>
                        <a:close/>
                        <a:moveTo>
                          <a:pt x="4002" y="116465"/>
                        </a:moveTo>
                        <a:lnTo>
                          <a:pt x="6670" y="117355"/>
                        </a:lnTo>
                        <a:cubicBezTo>
                          <a:pt x="-24462" y="195630"/>
                          <a:pt x="559046" y="1293266"/>
                          <a:pt x="584841" y="1342188"/>
                        </a:cubicBezTo>
                        <a:cubicBezTo>
                          <a:pt x="698697" y="1336851"/>
                          <a:pt x="749398" y="1278145"/>
                          <a:pt x="757403" y="1268360"/>
                        </a:cubicBezTo>
                        <a:cubicBezTo>
                          <a:pt x="745840" y="1242565"/>
                          <a:pt x="602631" y="911673"/>
                          <a:pt x="562604" y="695526"/>
                        </a:cubicBezTo>
                        <a:cubicBezTo>
                          <a:pt x="462091" y="144929"/>
                          <a:pt x="312656" y="16842"/>
                          <a:pt x="204138" y="6168"/>
                        </a:cubicBezTo>
                        <a:cubicBezTo>
                          <a:pt x="101846" y="-3617"/>
                          <a:pt x="18234" y="88001"/>
                          <a:pt x="6670" y="117355"/>
                        </a:cubicBezTo>
                        <a:lnTo>
                          <a:pt x="4002" y="11646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76" name="Freeform: Shape 775">
                  <a:extLst>
                    <a:ext uri="{FF2B5EF4-FFF2-40B4-BE49-F238E27FC236}">
                      <a16:creationId xmlns:a16="http://schemas.microsoft.com/office/drawing/2014/main" id="{BF43EAE7-378A-9459-D948-D207ADA5AF92}"/>
                    </a:ext>
                  </a:extLst>
                </p:cNvPr>
                <p:cNvSpPr/>
                <p:nvPr/>
              </p:nvSpPr>
              <p:spPr>
                <a:xfrm>
                  <a:off x="7073613" y="2286587"/>
                  <a:ext cx="268507" cy="268868"/>
                </a:xfrm>
                <a:custGeom>
                  <a:avLst/>
                  <a:gdLst>
                    <a:gd name="connsiteX0" fmla="*/ 99563 w 268507"/>
                    <a:gd name="connsiteY0" fmla="*/ 4749 h 268868"/>
                    <a:gd name="connsiteX1" fmla="*/ 4388 w 268507"/>
                    <a:gd name="connsiteY1" fmla="*/ 169306 h 268868"/>
                    <a:gd name="connsiteX2" fmla="*/ 168944 w 268507"/>
                    <a:gd name="connsiteY2" fmla="*/ 264481 h 268868"/>
                    <a:gd name="connsiteX3" fmla="*/ 264119 w 268507"/>
                    <a:gd name="connsiteY3" fmla="*/ 99925 h 268868"/>
                    <a:gd name="connsiteX4" fmla="*/ 99563 w 268507"/>
                    <a:gd name="connsiteY4" fmla="*/ 4749 h 26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07" h="268868">
                      <a:moveTo>
                        <a:pt x="99563" y="4749"/>
                      </a:moveTo>
                      <a:cubicBezTo>
                        <a:pt x="28404" y="24318"/>
                        <a:pt x="-14292" y="97256"/>
                        <a:pt x="4388" y="169306"/>
                      </a:cubicBezTo>
                      <a:cubicBezTo>
                        <a:pt x="23956" y="240465"/>
                        <a:pt x="96895" y="283161"/>
                        <a:pt x="168944" y="264481"/>
                      </a:cubicBezTo>
                      <a:cubicBezTo>
                        <a:pt x="240104" y="244913"/>
                        <a:pt x="282799" y="171974"/>
                        <a:pt x="264119" y="99925"/>
                      </a:cubicBezTo>
                      <a:cubicBezTo>
                        <a:pt x="244551" y="27876"/>
                        <a:pt x="171612" y="-14820"/>
                        <a:pt x="99563" y="474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77" name="Freeform: Shape 776">
                  <a:extLst>
                    <a:ext uri="{FF2B5EF4-FFF2-40B4-BE49-F238E27FC236}">
                      <a16:creationId xmlns:a16="http://schemas.microsoft.com/office/drawing/2014/main" id="{8122AC39-9F01-1ECB-3C7D-A059B4FD995B}"/>
                    </a:ext>
                  </a:extLst>
                </p:cNvPr>
                <p:cNvSpPr/>
                <p:nvPr/>
              </p:nvSpPr>
              <p:spPr>
                <a:xfrm>
                  <a:off x="6840904" y="2426295"/>
                  <a:ext cx="1050697" cy="1310859"/>
                </a:xfrm>
                <a:custGeom>
                  <a:avLst/>
                  <a:gdLst>
                    <a:gd name="connsiteX0" fmla="*/ 672059 w 1050697"/>
                    <a:gd name="connsiteY0" fmla="*/ 409412 h 1310859"/>
                    <a:gd name="connsiteX1" fmla="*/ 547530 w 1050697"/>
                    <a:gd name="connsiteY1" fmla="*/ 136337 h 1310859"/>
                    <a:gd name="connsiteX2" fmla="*/ 273566 w 1050697"/>
                    <a:gd name="connsiteY2" fmla="*/ 244 h 1310859"/>
                    <a:gd name="connsiteX3" fmla="*/ 41408 w 1050697"/>
                    <a:gd name="connsiteY3" fmla="*/ 427202 h 1310859"/>
                    <a:gd name="connsiteX4" fmla="*/ 228202 w 1050697"/>
                    <a:gd name="connsiteY4" fmla="*/ 934213 h 1310859"/>
                    <a:gd name="connsiteX5" fmla="*/ 785025 w 1050697"/>
                    <a:gd name="connsiteY5" fmla="*/ 1263326 h 1310859"/>
                    <a:gd name="connsiteX6" fmla="*/ 988719 w 1050697"/>
                    <a:gd name="connsiteY6" fmla="*/ 710061 h 1310859"/>
                    <a:gd name="connsiteX7" fmla="*/ 672059 w 1050697"/>
                    <a:gd name="connsiteY7" fmla="*/ 409412 h 131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0697" h="1310859">
                      <a:moveTo>
                        <a:pt x="672059" y="409412"/>
                      </a:moveTo>
                      <a:cubicBezTo>
                        <a:pt x="578662" y="304452"/>
                        <a:pt x="657827" y="271540"/>
                        <a:pt x="547530" y="136337"/>
                      </a:cubicBezTo>
                      <a:cubicBezTo>
                        <a:pt x="437233" y="244"/>
                        <a:pt x="354510" y="3803"/>
                        <a:pt x="273566" y="244"/>
                      </a:cubicBezTo>
                      <a:cubicBezTo>
                        <a:pt x="68093" y="-9540"/>
                        <a:pt x="-74226" y="276877"/>
                        <a:pt x="41408" y="427202"/>
                      </a:cubicBezTo>
                      <a:cubicBezTo>
                        <a:pt x="148147" y="565963"/>
                        <a:pt x="206854" y="788336"/>
                        <a:pt x="228202" y="934213"/>
                      </a:cubicBezTo>
                      <a:cubicBezTo>
                        <a:pt x="249549" y="1080091"/>
                        <a:pt x="465696" y="1439446"/>
                        <a:pt x="785025" y="1263326"/>
                      </a:cubicBezTo>
                      <a:cubicBezTo>
                        <a:pt x="1104354" y="1087206"/>
                        <a:pt x="1084785" y="911976"/>
                        <a:pt x="988719" y="710061"/>
                      </a:cubicBezTo>
                      <a:cubicBezTo>
                        <a:pt x="873974" y="467229"/>
                        <a:pt x="766346" y="514372"/>
                        <a:pt x="672059" y="40941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78" name="Graphic 698">
                  <a:extLst>
                    <a:ext uri="{FF2B5EF4-FFF2-40B4-BE49-F238E27FC236}">
                      <a16:creationId xmlns:a16="http://schemas.microsoft.com/office/drawing/2014/main" id="{AE10BC31-7F63-CC49-926E-D73D0025FD8F}"/>
                    </a:ext>
                  </a:extLst>
                </p:cNvPr>
                <p:cNvGrpSpPr/>
                <p:nvPr/>
              </p:nvGrpSpPr>
              <p:grpSpPr>
                <a:xfrm>
                  <a:off x="5963464" y="2298018"/>
                  <a:ext cx="1390615" cy="1125644"/>
                  <a:chOff x="5963464" y="2298018"/>
                  <a:chExt cx="1390615" cy="1125644"/>
                </a:xfrm>
              </p:grpSpPr>
              <p:grpSp>
                <p:nvGrpSpPr>
                  <p:cNvPr id="803" name="Graphic 698">
                    <a:extLst>
                      <a:ext uri="{FF2B5EF4-FFF2-40B4-BE49-F238E27FC236}">
                        <a16:creationId xmlns:a16="http://schemas.microsoft.com/office/drawing/2014/main" id="{39201CD1-DAF2-6A6F-9454-A6FAC1D477DC}"/>
                      </a:ext>
                    </a:extLst>
                  </p:cNvPr>
                  <p:cNvGrpSpPr/>
                  <p:nvPr/>
                </p:nvGrpSpPr>
                <p:grpSpPr>
                  <a:xfrm>
                    <a:off x="5963464" y="2298018"/>
                    <a:ext cx="1389663" cy="1114080"/>
                    <a:chOff x="5963464" y="2298018"/>
                    <a:chExt cx="1389663" cy="1114080"/>
                  </a:xfrm>
                </p:grpSpPr>
                <p:sp>
                  <p:nvSpPr>
                    <p:cNvPr id="807" name="Freeform: Shape 806">
                      <a:extLst>
                        <a:ext uri="{FF2B5EF4-FFF2-40B4-BE49-F238E27FC236}">
                          <a16:creationId xmlns:a16="http://schemas.microsoft.com/office/drawing/2014/main" id="{B68FE6DD-EB55-A5E7-42C6-B8E1C58E169B}"/>
                        </a:ext>
                      </a:extLst>
                    </p:cNvPr>
                    <p:cNvSpPr/>
                    <p:nvPr/>
                  </p:nvSpPr>
                  <p:spPr>
                    <a:xfrm>
                      <a:off x="5968768" y="2301226"/>
                      <a:ext cx="1382936" cy="1108376"/>
                    </a:xfrm>
                    <a:custGeom>
                      <a:avLst/>
                      <a:gdLst>
                        <a:gd name="connsiteX0" fmla="*/ 1348506 w 1382936"/>
                        <a:gd name="connsiteY0" fmla="*/ 903621 h 1108376"/>
                        <a:gd name="connsiteX1" fmla="*/ 996267 w 1382936"/>
                        <a:gd name="connsiteY1" fmla="*/ 731059 h 1108376"/>
                        <a:gd name="connsiteX2" fmla="*/ 788125 w 1382936"/>
                        <a:gd name="connsiteY2" fmla="*/ 643889 h 1108376"/>
                        <a:gd name="connsiteX3" fmla="*/ 758772 w 1382936"/>
                        <a:gd name="connsiteY3" fmla="*/ 605641 h 1108376"/>
                        <a:gd name="connsiteX4" fmla="*/ 249981 w 1382936"/>
                        <a:gd name="connsiteY4" fmla="*/ 211595 h 1108376"/>
                        <a:gd name="connsiteX5" fmla="*/ 145021 w 1382936"/>
                        <a:gd name="connsiteY5" fmla="*/ 96850 h 1108376"/>
                        <a:gd name="connsiteX6" fmla="*/ 1812 w 1382936"/>
                        <a:gd name="connsiteY6" fmla="*/ 2564 h 1108376"/>
                        <a:gd name="connsiteX7" fmla="*/ 96988 w 1382936"/>
                        <a:gd name="connsiteY7" fmla="*/ 117308 h 1108376"/>
                        <a:gd name="connsiteX8" fmla="*/ 40060 w 1382936"/>
                        <a:gd name="connsiteY8" fmla="*/ 204479 h 1108376"/>
                        <a:gd name="connsiteX9" fmla="*/ 38281 w 1382936"/>
                        <a:gd name="connsiteY9" fmla="*/ 253401 h 1108376"/>
                        <a:gd name="connsiteX10" fmla="*/ 213512 w 1382936"/>
                        <a:gd name="connsiteY10" fmla="*/ 329897 h 1108376"/>
                        <a:gd name="connsiteX11" fmla="*/ 658259 w 1382936"/>
                        <a:gd name="connsiteY11" fmla="*/ 761302 h 1108376"/>
                        <a:gd name="connsiteX12" fmla="*/ 848610 w 1382936"/>
                        <a:gd name="connsiteY12" fmla="*/ 899174 h 1108376"/>
                        <a:gd name="connsiteX13" fmla="*/ 1213303 w 1382936"/>
                        <a:gd name="connsiteY13" fmla="*/ 1107316 h 1108376"/>
                        <a:gd name="connsiteX14" fmla="*/ 1382307 w 1382936"/>
                        <a:gd name="connsiteY14" fmla="*/ 989902 h 1108376"/>
                        <a:gd name="connsiteX15" fmla="*/ 1348506 w 1382936"/>
                        <a:gd name="connsiteY15" fmla="*/ 903621 h 11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2936" h="1108376">
                          <a:moveTo>
                            <a:pt x="1348506" y="903621"/>
                          </a:moveTo>
                          <a:cubicBezTo>
                            <a:pt x="1268452" y="862705"/>
                            <a:pt x="1123464" y="789766"/>
                            <a:pt x="996267" y="731059"/>
                          </a:cubicBezTo>
                          <a:cubicBezTo>
                            <a:pt x="909986" y="691032"/>
                            <a:pt x="831710" y="657231"/>
                            <a:pt x="788125" y="643889"/>
                          </a:cubicBezTo>
                          <a:cubicBezTo>
                            <a:pt x="781009" y="630547"/>
                            <a:pt x="772114" y="618094"/>
                            <a:pt x="758772" y="605641"/>
                          </a:cubicBezTo>
                          <a:cubicBezTo>
                            <a:pt x="656480" y="509575"/>
                            <a:pt x="310466" y="285423"/>
                            <a:pt x="249981" y="211595"/>
                          </a:cubicBezTo>
                          <a:cubicBezTo>
                            <a:pt x="214401" y="168010"/>
                            <a:pt x="148579" y="98629"/>
                            <a:pt x="145021" y="96850"/>
                          </a:cubicBezTo>
                          <a:cubicBezTo>
                            <a:pt x="131678" y="90623"/>
                            <a:pt x="25828" y="-17895"/>
                            <a:pt x="1812" y="2564"/>
                          </a:cubicBezTo>
                          <a:cubicBezTo>
                            <a:pt x="-15978" y="17685"/>
                            <a:pt x="103214" y="111082"/>
                            <a:pt x="96988" y="117308"/>
                          </a:cubicBezTo>
                          <a:cubicBezTo>
                            <a:pt x="69414" y="141325"/>
                            <a:pt x="48066" y="168899"/>
                            <a:pt x="40060" y="204479"/>
                          </a:cubicBezTo>
                          <a:cubicBezTo>
                            <a:pt x="36502" y="219600"/>
                            <a:pt x="35613" y="235611"/>
                            <a:pt x="38281" y="253401"/>
                          </a:cubicBezTo>
                          <a:cubicBezTo>
                            <a:pt x="47176" y="318334"/>
                            <a:pt x="132568" y="304992"/>
                            <a:pt x="213512" y="329897"/>
                          </a:cubicBezTo>
                          <a:cubicBezTo>
                            <a:pt x="289119" y="353024"/>
                            <a:pt x="534619" y="658121"/>
                            <a:pt x="658259" y="761302"/>
                          </a:cubicBezTo>
                          <a:cubicBezTo>
                            <a:pt x="684944" y="788876"/>
                            <a:pt x="760551" y="842246"/>
                            <a:pt x="848610" y="899174"/>
                          </a:cubicBezTo>
                          <a:cubicBezTo>
                            <a:pt x="997156" y="996129"/>
                            <a:pt x="1178613" y="1101979"/>
                            <a:pt x="1213303" y="1107316"/>
                          </a:cubicBezTo>
                          <a:cubicBezTo>
                            <a:pt x="1280905" y="1117989"/>
                            <a:pt x="1350285" y="1045940"/>
                            <a:pt x="1382307" y="989902"/>
                          </a:cubicBezTo>
                          <a:cubicBezTo>
                            <a:pt x="1385865" y="957880"/>
                            <a:pt x="1374302" y="924969"/>
                            <a:pt x="1348506" y="90362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08" name="Freeform: Shape 807">
                      <a:extLst>
                        <a:ext uri="{FF2B5EF4-FFF2-40B4-BE49-F238E27FC236}">
                          <a16:creationId xmlns:a16="http://schemas.microsoft.com/office/drawing/2014/main" id="{1601C3B8-7FEC-1746-8434-1BDEEB18A020}"/>
                        </a:ext>
                      </a:extLst>
                    </p:cNvPr>
                    <p:cNvSpPr/>
                    <p:nvPr/>
                  </p:nvSpPr>
                  <p:spPr>
                    <a:xfrm>
                      <a:off x="5963464" y="2298018"/>
                      <a:ext cx="1389663" cy="1114080"/>
                    </a:xfrm>
                    <a:custGeom>
                      <a:avLst/>
                      <a:gdLst>
                        <a:gd name="connsiteX0" fmla="*/ 1231060 w 1389663"/>
                        <a:gd name="connsiteY0" fmla="*/ 1114081 h 1114080"/>
                        <a:gd name="connsiteX1" fmla="*/ 1216828 w 1389663"/>
                        <a:gd name="connsiteY1" fmla="*/ 1113191 h 1114080"/>
                        <a:gd name="connsiteX2" fmla="*/ 851246 w 1389663"/>
                        <a:gd name="connsiteY2" fmla="*/ 904160 h 1114080"/>
                        <a:gd name="connsiteX3" fmla="*/ 660895 w 1389663"/>
                        <a:gd name="connsiteY3" fmla="*/ 766289 h 1114080"/>
                        <a:gd name="connsiteX4" fmla="*/ 466095 w 1389663"/>
                        <a:gd name="connsiteY4" fmla="*/ 568821 h 1114080"/>
                        <a:gd name="connsiteX5" fmla="*/ 217037 w 1389663"/>
                        <a:gd name="connsiteY5" fmla="*/ 335773 h 1114080"/>
                        <a:gd name="connsiteX6" fmla="*/ 145877 w 1389663"/>
                        <a:gd name="connsiteY6" fmla="*/ 320652 h 1114080"/>
                        <a:gd name="connsiteX7" fmla="*/ 39138 w 1389663"/>
                        <a:gd name="connsiteY7" fmla="*/ 256609 h 1114080"/>
                        <a:gd name="connsiteX8" fmla="*/ 40917 w 1389663"/>
                        <a:gd name="connsiteY8" fmla="*/ 206797 h 1114080"/>
                        <a:gd name="connsiteX9" fmla="*/ 96955 w 1389663"/>
                        <a:gd name="connsiteY9" fmla="*/ 118737 h 1114080"/>
                        <a:gd name="connsiteX10" fmla="*/ 64934 w 1389663"/>
                        <a:gd name="connsiteY10" fmla="*/ 85826 h 1114080"/>
                        <a:gd name="connsiteX11" fmla="*/ 0 w 1389663"/>
                        <a:gd name="connsiteY11" fmla="*/ 9329 h 1114080"/>
                        <a:gd name="connsiteX12" fmla="*/ 2669 w 1389663"/>
                        <a:gd name="connsiteY12" fmla="*/ 3103 h 1114080"/>
                        <a:gd name="connsiteX13" fmla="*/ 123640 w 1389663"/>
                        <a:gd name="connsiteY13" fmla="*/ 76041 h 1114080"/>
                        <a:gd name="connsiteX14" fmla="*/ 149435 w 1389663"/>
                        <a:gd name="connsiteY14" fmla="*/ 97389 h 1114080"/>
                        <a:gd name="connsiteX15" fmla="*/ 255285 w 1389663"/>
                        <a:gd name="connsiteY15" fmla="*/ 213023 h 1114080"/>
                        <a:gd name="connsiteX16" fmla="*/ 519465 w 1389663"/>
                        <a:gd name="connsiteY16" fmla="*/ 420275 h 1114080"/>
                        <a:gd name="connsiteX17" fmla="*/ 764076 w 1389663"/>
                        <a:gd name="connsiteY17" fmla="*/ 607069 h 1114080"/>
                        <a:gd name="connsiteX18" fmla="*/ 793429 w 1389663"/>
                        <a:gd name="connsiteY18" fmla="*/ 645317 h 1114080"/>
                        <a:gd name="connsiteX19" fmla="*/ 1001571 w 1389663"/>
                        <a:gd name="connsiteY19" fmla="*/ 732488 h 1114080"/>
                        <a:gd name="connsiteX20" fmla="*/ 1353810 w 1389663"/>
                        <a:gd name="connsiteY20" fmla="*/ 905050 h 1114080"/>
                        <a:gd name="connsiteX21" fmla="*/ 1354700 w 1389663"/>
                        <a:gd name="connsiteY21" fmla="*/ 905050 h 1114080"/>
                        <a:gd name="connsiteX22" fmla="*/ 1388501 w 1389663"/>
                        <a:gd name="connsiteY22" fmla="*/ 993110 h 1114080"/>
                        <a:gd name="connsiteX23" fmla="*/ 1388501 w 1389663"/>
                        <a:gd name="connsiteY23" fmla="*/ 993999 h 1114080"/>
                        <a:gd name="connsiteX24" fmla="*/ 1231060 w 1389663"/>
                        <a:gd name="connsiteY24" fmla="*/ 1114081 h 1114080"/>
                        <a:gd name="connsiteX25" fmla="*/ 14232 w 1389663"/>
                        <a:gd name="connsiteY25" fmla="*/ 4882 h 1114080"/>
                        <a:gd name="connsiteX26" fmla="*/ 8006 w 1389663"/>
                        <a:gd name="connsiteY26" fmla="*/ 6661 h 1114080"/>
                        <a:gd name="connsiteX27" fmla="*/ 7116 w 1389663"/>
                        <a:gd name="connsiteY27" fmla="*/ 8439 h 1114080"/>
                        <a:gd name="connsiteX28" fmla="*/ 70270 w 1389663"/>
                        <a:gd name="connsiteY28" fmla="*/ 81378 h 1114080"/>
                        <a:gd name="connsiteX29" fmla="*/ 104071 w 1389663"/>
                        <a:gd name="connsiteY29" fmla="*/ 118737 h 1114080"/>
                        <a:gd name="connsiteX30" fmla="*/ 104071 w 1389663"/>
                        <a:gd name="connsiteY30" fmla="*/ 119626 h 1114080"/>
                        <a:gd name="connsiteX31" fmla="*/ 103182 w 1389663"/>
                        <a:gd name="connsiteY31" fmla="*/ 121405 h 1114080"/>
                        <a:gd name="connsiteX32" fmla="*/ 47144 w 1389663"/>
                        <a:gd name="connsiteY32" fmla="*/ 207686 h 1114080"/>
                        <a:gd name="connsiteX33" fmla="*/ 45365 w 1389663"/>
                        <a:gd name="connsiteY33" fmla="*/ 255719 h 1114080"/>
                        <a:gd name="connsiteX34" fmla="*/ 147656 w 1389663"/>
                        <a:gd name="connsiteY34" fmla="*/ 314426 h 1114080"/>
                        <a:gd name="connsiteX35" fmla="*/ 218816 w 1389663"/>
                        <a:gd name="connsiteY35" fmla="*/ 329547 h 1114080"/>
                        <a:gd name="connsiteX36" fmla="*/ 469653 w 1389663"/>
                        <a:gd name="connsiteY36" fmla="*/ 564373 h 1114080"/>
                        <a:gd name="connsiteX37" fmla="*/ 664452 w 1389663"/>
                        <a:gd name="connsiteY37" fmla="*/ 761841 h 1114080"/>
                        <a:gd name="connsiteX38" fmla="*/ 853914 w 1389663"/>
                        <a:gd name="connsiteY38" fmla="*/ 899713 h 1114080"/>
                        <a:gd name="connsiteX39" fmla="*/ 1217718 w 1389663"/>
                        <a:gd name="connsiteY39" fmla="*/ 1107854 h 1114080"/>
                        <a:gd name="connsiteX40" fmla="*/ 1383163 w 1389663"/>
                        <a:gd name="connsiteY40" fmla="*/ 992220 h 1114080"/>
                        <a:gd name="connsiteX41" fmla="*/ 1352031 w 1389663"/>
                        <a:gd name="connsiteY41" fmla="*/ 909497 h 1114080"/>
                        <a:gd name="connsiteX42" fmla="*/ 1000681 w 1389663"/>
                        <a:gd name="connsiteY42" fmla="*/ 736935 h 1114080"/>
                        <a:gd name="connsiteX43" fmla="*/ 792540 w 1389663"/>
                        <a:gd name="connsiteY43" fmla="*/ 649765 h 1114080"/>
                        <a:gd name="connsiteX44" fmla="*/ 791650 w 1389663"/>
                        <a:gd name="connsiteY44" fmla="*/ 649765 h 1114080"/>
                        <a:gd name="connsiteX45" fmla="*/ 790761 w 1389663"/>
                        <a:gd name="connsiteY45" fmla="*/ 648875 h 1114080"/>
                        <a:gd name="connsiteX46" fmla="*/ 761407 w 1389663"/>
                        <a:gd name="connsiteY46" fmla="*/ 611517 h 1114080"/>
                        <a:gd name="connsiteX47" fmla="*/ 517686 w 1389663"/>
                        <a:gd name="connsiteY47" fmla="*/ 425612 h 1114080"/>
                        <a:gd name="connsiteX48" fmla="*/ 252617 w 1389663"/>
                        <a:gd name="connsiteY48" fmla="*/ 217471 h 1114080"/>
                        <a:gd name="connsiteX49" fmla="*/ 148546 w 1389663"/>
                        <a:gd name="connsiteY49" fmla="*/ 102726 h 1114080"/>
                        <a:gd name="connsiteX50" fmla="*/ 121861 w 1389663"/>
                        <a:gd name="connsiteY50" fmla="*/ 80489 h 1114080"/>
                        <a:gd name="connsiteX51" fmla="*/ 14232 w 1389663"/>
                        <a:gd name="connsiteY51" fmla="*/ 4882 h 111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389663" h="1114080">
                          <a:moveTo>
                            <a:pt x="1231060" y="1114081"/>
                          </a:moveTo>
                          <a:cubicBezTo>
                            <a:pt x="1226613" y="1114081"/>
                            <a:pt x="1221276" y="1114081"/>
                            <a:pt x="1216828" y="1113191"/>
                          </a:cubicBezTo>
                          <a:cubicBezTo>
                            <a:pt x="1181249" y="1107854"/>
                            <a:pt x="998902" y="1000225"/>
                            <a:pt x="851246" y="904160"/>
                          </a:cubicBezTo>
                          <a:cubicBezTo>
                            <a:pt x="755181" y="841006"/>
                            <a:pt x="684911" y="791194"/>
                            <a:pt x="660895" y="766289"/>
                          </a:cubicBezTo>
                          <a:cubicBezTo>
                            <a:pt x="610193" y="723593"/>
                            <a:pt x="536365" y="645317"/>
                            <a:pt x="466095" y="568821"/>
                          </a:cubicBezTo>
                          <a:cubicBezTo>
                            <a:pt x="365582" y="460303"/>
                            <a:pt x="261512" y="349116"/>
                            <a:pt x="217037" y="335773"/>
                          </a:cubicBezTo>
                          <a:cubicBezTo>
                            <a:pt x="193020" y="328657"/>
                            <a:pt x="169004" y="325099"/>
                            <a:pt x="145877" y="320652"/>
                          </a:cubicBezTo>
                          <a:cubicBezTo>
                            <a:pt x="92508" y="311757"/>
                            <a:pt x="46254" y="304641"/>
                            <a:pt x="39138" y="256609"/>
                          </a:cubicBezTo>
                          <a:cubicBezTo>
                            <a:pt x="36470" y="238819"/>
                            <a:pt x="37359" y="222808"/>
                            <a:pt x="40917" y="206797"/>
                          </a:cubicBezTo>
                          <a:cubicBezTo>
                            <a:pt x="47144" y="174775"/>
                            <a:pt x="64934" y="148090"/>
                            <a:pt x="96955" y="118737"/>
                          </a:cubicBezTo>
                          <a:cubicBezTo>
                            <a:pt x="94287" y="114289"/>
                            <a:pt x="79165" y="99168"/>
                            <a:pt x="64934" y="85826"/>
                          </a:cubicBezTo>
                          <a:cubicBezTo>
                            <a:pt x="27575" y="51135"/>
                            <a:pt x="0" y="22671"/>
                            <a:pt x="0" y="9329"/>
                          </a:cubicBezTo>
                          <a:cubicBezTo>
                            <a:pt x="0" y="6661"/>
                            <a:pt x="890" y="4882"/>
                            <a:pt x="2669" y="3103"/>
                          </a:cubicBezTo>
                          <a:cubicBezTo>
                            <a:pt x="21348" y="-12019"/>
                            <a:pt x="72939" y="30677"/>
                            <a:pt x="123640" y="76041"/>
                          </a:cubicBezTo>
                          <a:cubicBezTo>
                            <a:pt x="136093" y="86715"/>
                            <a:pt x="145877" y="95610"/>
                            <a:pt x="149435" y="97389"/>
                          </a:cubicBezTo>
                          <a:cubicBezTo>
                            <a:pt x="154772" y="100058"/>
                            <a:pt x="221484" y="172107"/>
                            <a:pt x="255285" y="213023"/>
                          </a:cubicBezTo>
                          <a:cubicBezTo>
                            <a:pt x="288196" y="253050"/>
                            <a:pt x="405610" y="337552"/>
                            <a:pt x="519465" y="420275"/>
                          </a:cubicBezTo>
                          <a:cubicBezTo>
                            <a:pt x="616420" y="490545"/>
                            <a:pt x="716933" y="562595"/>
                            <a:pt x="764076" y="607069"/>
                          </a:cubicBezTo>
                          <a:cubicBezTo>
                            <a:pt x="776529" y="618633"/>
                            <a:pt x="786313" y="631085"/>
                            <a:pt x="793429" y="645317"/>
                          </a:cubicBezTo>
                          <a:cubicBezTo>
                            <a:pt x="832567" y="657770"/>
                            <a:pt x="902837" y="687124"/>
                            <a:pt x="1001571" y="732488"/>
                          </a:cubicBezTo>
                          <a:cubicBezTo>
                            <a:pt x="1120763" y="787636"/>
                            <a:pt x="1261303" y="857906"/>
                            <a:pt x="1353810" y="905050"/>
                          </a:cubicBezTo>
                          <a:lnTo>
                            <a:pt x="1354700" y="905050"/>
                          </a:lnTo>
                          <a:cubicBezTo>
                            <a:pt x="1380495" y="926398"/>
                            <a:pt x="1393837" y="960198"/>
                            <a:pt x="1388501" y="993110"/>
                          </a:cubicBezTo>
                          <a:lnTo>
                            <a:pt x="1388501" y="993999"/>
                          </a:lnTo>
                          <a:cubicBezTo>
                            <a:pt x="1360037" y="1043811"/>
                            <a:pt x="1296883" y="1114081"/>
                            <a:pt x="1231060" y="1114081"/>
                          </a:cubicBezTo>
                          <a:close/>
                          <a:moveTo>
                            <a:pt x="14232" y="4882"/>
                          </a:moveTo>
                          <a:cubicBezTo>
                            <a:pt x="11564" y="4882"/>
                            <a:pt x="9785" y="5771"/>
                            <a:pt x="8006" y="6661"/>
                          </a:cubicBezTo>
                          <a:cubicBezTo>
                            <a:pt x="8006" y="6661"/>
                            <a:pt x="7116" y="7550"/>
                            <a:pt x="7116" y="8439"/>
                          </a:cubicBezTo>
                          <a:cubicBezTo>
                            <a:pt x="7116" y="20893"/>
                            <a:pt x="45365" y="57362"/>
                            <a:pt x="70270" y="81378"/>
                          </a:cubicBezTo>
                          <a:cubicBezTo>
                            <a:pt x="95176" y="105395"/>
                            <a:pt x="104071" y="114289"/>
                            <a:pt x="104071" y="118737"/>
                          </a:cubicBezTo>
                          <a:lnTo>
                            <a:pt x="104071" y="119626"/>
                          </a:lnTo>
                          <a:lnTo>
                            <a:pt x="103182" y="121405"/>
                          </a:lnTo>
                          <a:cubicBezTo>
                            <a:pt x="71160" y="149869"/>
                            <a:pt x="53370" y="176554"/>
                            <a:pt x="47144" y="207686"/>
                          </a:cubicBezTo>
                          <a:cubicBezTo>
                            <a:pt x="43585" y="222808"/>
                            <a:pt x="42696" y="238819"/>
                            <a:pt x="45365" y="255719"/>
                          </a:cubicBezTo>
                          <a:cubicBezTo>
                            <a:pt x="51591" y="299304"/>
                            <a:pt x="93397" y="306420"/>
                            <a:pt x="147656" y="314426"/>
                          </a:cubicBezTo>
                          <a:cubicBezTo>
                            <a:pt x="170783" y="317984"/>
                            <a:pt x="194799" y="322431"/>
                            <a:pt x="218816" y="329547"/>
                          </a:cubicBezTo>
                          <a:cubicBezTo>
                            <a:pt x="264180" y="342889"/>
                            <a:pt x="363803" y="450518"/>
                            <a:pt x="469653" y="564373"/>
                          </a:cubicBezTo>
                          <a:cubicBezTo>
                            <a:pt x="539923" y="639980"/>
                            <a:pt x="613751" y="719146"/>
                            <a:pt x="664452" y="761841"/>
                          </a:cubicBezTo>
                          <a:cubicBezTo>
                            <a:pt x="689358" y="786747"/>
                            <a:pt x="757849" y="836559"/>
                            <a:pt x="853914" y="899713"/>
                          </a:cubicBezTo>
                          <a:cubicBezTo>
                            <a:pt x="998013" y="993999"/>
                            <a:pt x="1183027" y="1102517"/>
                            <a:pt x="1217718" y="1107854"/>
                          </a:cubicBezTo>
                          <a:cubicBezTo>
                            <a:pt x="1285319" y="1118528"/>
                            <a:pt x="1353810" y="1044700"/>
                            <a:pt x="1383163" y="992220"/>
                          </a:cubicBezTo>
                          <a:cubicBezTo>
                            <a:pt x="1387611" y="961088"/>
                            <a:pt x="1376048" y="929956"/>
                            <a:pt x="1352031" y="909497"/>
                          </a:cubicBezTo>
                          <a:cubicBezTo>
                            <a:pt x="1260413" y="862354"/>
                            <a:pt x="1119873" y="792084"/>
                            <a:pt x="1000681" y="736935"/>
                          </a:cubicBezTo>
                          <a:cubicBezTo>
                            <a:pt x="901947" y="690682"/>
                            <a:pt x="831677" y="661328"/>
                            <a:pt x="792540" y="649765"/>
                          </a:cubicBezTo>
                          <a:lnTo>
                            <a:pt x="791650" y="649765"/>
                          </a:lnTo>
                          <a:lnTo>
                            <a:pt x="790761" y="648875"/>
                          </a:lnTo>
                          <a:cubicBezTo>
                            <a:pt x="783645" y="635533"/>
                            <a:pt x="773860" y="623080"/>
                            <a:pt x="761407" y="611517"/>
                          </a:cubicBezTo>
                          <a:cubicBezTo>
                            <a:pt x="714264" y="567932"/>
                            <a:pt x="614641" y="494993"/>
                            <a:pt x="517686" y="425612"/>
                          </a:cubicBezTo>
                          <a:cubicBezTo>
                            <a:pt x="403831" y="342889"/>
                            <a:pt x="285528" y="257498"/>
                            <a:pt x="252617" y="217471"/>
                          </a:cubicBezTo>
                          <a:cubicBezTo>
                            <a:pt x="215258" y="172107"/>
                            <a:pt x="152993" y="106284"/>
                            <a:pt x="148546" y="102726"/>
                          </a:cubicBezTo>
                          <a:cubicBezTo>
                            <a:pt x="144988" y="100947"/>
                            <a:pt x="136982" y="93831"/>
                            <a:pt x="121861" y="80489"/>
                          </a:cubicBezTo>
                          <a:cubicBezTo>
                            <a:pt x="93397" y="54693"/>
                            <a:pt x="37359" y="4882"/>
                            <a:pt x="14232" y="488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804" name="Graphic 698">
                    <a:extLst>
                      <a:ext uri="{FF2B5EF4-FFF2-40B4-BE49-F238E27FC236}">
                        <a16:creationId xmlns:a16="http://schemas.microsoft.com/office/drawing/2014/main" id="{4404037B-8AC8-62CA-B300-E0852D46FAD9}"/>
                      </a:ext>
                    </a:extLst>
                  </p:cNvPr>
                  <p:cNvGrpSpPr/>
                  <p:nvPr/>
                </p:nvGrpSpPr>
                <p:grpSpPr>
                  <a:xfrm>
                    <a:off x="6807594" y="3024280"/>
                    <a:ext cx="546485" cy="399382"/>
                    <a:chOff x="6807594" y="3024280"/>
                    <a:chExt cx="546485" cy="399382"/>
                  </a:xfrm>
                </p:grpSpPr>
                <p:sp>
                  <p:nvSpPr>
                    <p:cNvPr id="805" name="Freeform: Shape 804">
                      <a:extLst>
                        <a:ext uri="{FF2B5EF4-FFF2-40B4-BE49-F238E27FC236}">
                          <a16:creationId xmlns:a16="http://schemas.microsoft.com/office/drawing/2014/main" id="{C3DF7F8C-5524-CAB3-B164-BE7D0635DF10}"/>
                        </a:ext>
                      </a:extLst>
                    </p:cNvPr>
                    <p:cNvSpPr/>
                    <p:nvPr/>
                  </p:nvSpPr>
                  <p:spPr>
                    <a:xfrm>
                      <a:off x="6811152" y="3026948"/>
                      <a:ext cx="541148" cy="394134"/>
                    </a:xfrm>
                    <a:custGeom>
                      <a:avLst/>
                      <a:gdLst>
                        <a:gd name="connsiteX0" fmla="*/ 510569 w 541148"/>
                        <a:gd name="connsiteY0" fmla="*/ 318439 h 394134"/>
                        <a:gd name="connsiteX1" fmla="*/ 379814 w 541148"/>
                        <a:gd name="connsiteY1" fmla="*/ 392267 h 394134"/>
                        <a:gd name="connsiteX2" fmla="*/ 0 w 541148"/>
                        <a:gd name="connsiteY2" fmla="*/ 185015 h 394134"/>
                        <a:gd name="connsiteX3" fmla="*/ 5337 w 541148"/>
                        <a:gd name="connsiteY3" fmla="*/ 172562 h 394134"/>
                        <a:gd name="connsiteX4" fmla="*/ 154772 w 541148"/>
                        <a:gd name="connsiteY4" fmla="*/ 5337 h 394134"/>
                        <a:gd name="connsiteX5" fmla="*/ 170782 w 541148"/>
                        <a:gd name="connsiteY5" fmla="*/ 0 h 394134"/>
                        <a:gd name="connsiteX6" fmla="*/ 492779 w 541148"/>
                        <a:gd name="connsiteY6" fmla="*/ 168115 h 394134"/>
                        <a:gd name="connsiteX7" fmla="*/ 507012 w 541148"/>
                        <a:gd name="connsiteY7" fmla="*/ 177899 h 394134"/>
                        <a:gd name="connsiteX8" fmla="*/ 535475 w 541148"/>
                        <a:gd name="connsiteY8" fmla="*/ 217926 h 394134"/>
                        <a:gd name="connsiteX9" fmla="*/ 539923 w 541148"/>
                        <a:gd name="connsiteY9" fmla="*/ 263290 h 394134"/>
                        <a:gd name="connsiteX10" fmla="*/ 523912 w 541148"/>
                        <a:gd name="connsiteY10" fmla="*/ 301539 h 394134"/>
                        <a:gd name="connsiteX11" fmla="*/ 521243 w 541148"/>
                        <a:gd name="connsiteY11" fmla="*/ 305097 h 394134"/>
                        <a:gd name="connsiteX12" fmla="*/ 510569 w 541148"/>
                        <a:gd name="connsiteY12" fmla="*/ 318439 h 3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148" h="394134">
                          <a:moveTo>
                            <a:pt x="510569" y="318439"/>
                          </a:moveTo>
                          <a:cubicBezTo>
                            <a:pt x="469653" y="366472"/>
                            <a:pt x="412725" y="402941"/>
                            <a:pt x="379814" y="392267"/>
                          </a:cubicBezTo>
                          <a:cubicBezTo>
                            <a:pt x="321996" y="373588"/>
                            <a:pt x="0" y="185015"/>
                            <a:pt x="0" y="185015"/>
                          </a:cubicBezTo>
                          <a:cubicBezTo>
                            <a:pt x="1779" y="180567"/>
                            <a:pt x="3558" y="177010"/>
                            <a:pt x="5337" y="172562"/>
                          </a:cubicBezTo>
                          <a:cubicBezTo>
                            <a:pt x="56927" y="56038"/>
                            <a:pt x="124529" y="16901"/>
                            <a:pt x="154772" y="5337"/>
                          </a:cubicBezTo>
                          <a:cubicBezTo>
                            <a:pt x="164556" y="1779"/>
                            <a:pt x="170782" y="0"/>
                            <a:pt x="170782" y="0"/>
                          </a:cubicBezTo>
                          <a:cubicBezTo>
                            <a:pt x="282859" y="54259"/>
                            <a:pt x="415393" y="126308"/>
                            <a:pt x="492779" y="168115"/>
                          </a:cubicBezTo>
                          <a:cubicBezTo>
                            <a:pt x="498117" y="170783"/>
                            <a:pt x="502564" y="174341"/>
                            <a:pt x="507012" y="177899"/>
                          </a:cubicBezTo>
                          <a:cubicBezTo>
                            <a:pt x="520354" y="188573"/>
                            <a:pt x="530138" y="202805"/>
                            <a:pt x="535475" y="217926"/>
                          </a:cubicBezTo>
                          <a:cubicBezTo>
                            <a:pt x="540812" y="232158"/>
                            <a:pt x="542591" y="248169"/>
                            <a:pt x="539923" y="263290"/>
                          </a:cubicBezTo>
                          <a:cubicBezTo>
                            <a:pt x="538144" y="276633"/>
                            <a:pt x="532807" y="289975"/>
                            <a:pt x="523912" y="301539"/>
                          </a:cubicBezTo>
                          <a:cubicBezTo>
                            <a:pt x="523022" y="302428"/>
                            <a:pt x="522133" y="304207"/>
                            <a:pt x="521243" y="305097"/>
                          </a:cubicBezTo>
                          <a:cubicBezTo>
                            <a:pt x="516796" y="309544"/>
                            <a:pt x="514128" y="313992"/>
                            <a:pt x="510569" y="318439"/>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06" name="Freeform: Shape 805">
                      <a:extLst>
                        <a:ext uri="{FF2B5EF4-FFF2-40B4-BE49-F238E27FC236}">
                          <a16:creationId xmlns:a16="http://schemas.microsoft.com/office/drawing/2014/main" id="{31E1AEAE-D2B7-667E-7CEE-CF0CBD344000}"/>
                        </a:ext>
                      </a:extLst>
                    </p:cNvPr>
                    <p:cNvSpPr/>
                    <p:nvPr/>
                  </p:nvSpPr>
                  <p:spPr>
                    <a:xfrm>
                      <a:off x="6807594" y="3024280"/>
                      <a:ext cx="546485" cy="399382"/>
                    </a:xfrm>
                    <a:custGeom>
                      <a:avLst/>
                      <a:gdLst>
                        <a:gd name="connsiteX0" fmla="*/ 395825 w 546485"/>
                        <a:gd name="connsiteY0" fmla="*/ 399383 h 399382"/>
                        <a:gd name="connsiteX1" fmla="*/ 382482 w 546485"/>
                        <a:gd name="connsiteY1" fmla="*/ 397604 h 399382"/>
                        <a:gd name="connsiteX2" fmla="*/ 1779 w 546485"/>
                        <a:gd name="connsiteY2" fmla="*/ 190352 h 399382"/>
                        <a:gd name="connsiteX3" fmla="*/ 0 w 546485"/>
                        <a:gd name="connsiteY3" fmla="*/ 189462 h 399382"/>
                        <a:gd name="connsiteX4" fmla="*/ 889 w 546485"/>
                        <a:gd name="connsiteY4" fmla="*/ 186794 h 399382"/>
                        <a:gd name="connsiteX5" fmla="*/ 6227 w 546485"/>
                        <a:gd name="connsiteY5" fmla="*/ 174341 h 399382"/>
                        <a:gd name="connsiteX6" fmla="*/ 156551 w 546485"/>
                        <a:gd name="connsiteY6" fmla="*/ 5337 h 399382"/>
                        <a:gd name="connsiteX7" fmla="*/ 173451 w 546485"/>
                        <a:gd name="connsiteY7" fmla="*/ 0 h 399382"/>
                        <a:gd name="connsiteX8" fmla="*/ 174341 w 546485"/>
                        <a:gd name="connsiteY8" fmla="*/ 0 h 399382"/>
                        <a:gd name="connsiteX9" fmla="*/ 175230 w 546485"/>
                        <a:gd name="connsiteY9" fmla="*/ 0 h 399382"/>
                        <a:gd name="connsiteX10" fmla="*/ 497227 w 546485"/>
                        <a:gd name="connsiteY10" fmla="*/ 168114 h 399382"/>
                        <a:gd name="connsiteX11" fmla="*/ 511459 w 546485"/>
                        <a:gd name="connsiteY11" fmla="*/ 177899 h 399382"/>
                        <a:gd name="connsiteX12" fmla="*/ 540812 w 546485"/>
                        <a:gd name="connsiteY12" fmla="*/ 219705 h 399382"/>
                        <a:gd name="connsiteX13" fmla="*/ 545260 w 546485"/>
                        <a:gd name="connsiteY13" fmla="*/ 266848 h 399382"/>
                        <a:gd name="connsiteX14" fmla="*/ 529249 w 546485"/>
                        <a:gd name="connsiteY14" fmla="*/ 306876 h 399382"/>
                        <a:gd name="connsiteX15" fmla="*/ 526581 w 546485"/>
                        <a:gd name="connsiteY15" fmla="*/ 310433 h 399382"/>
                        <a:gd name="connsiteX16" fmla="*/ 516796 w 546485"/>
                        <a:gd name="connsiteY16" fmla="*/ 322886 h 399382"/>
                        <a:gd name="connsiteX17" fmla="*/ 516796 w 546485"/>
                        <a:gd name="connsiteY17" fmla="*/ 322886 h 399382"/>
                        <a:gd name="connsiteX18" fmla="*/ 395825 w 546485"/>
                        <a:gd name="connsiteY18" fmla="*/ 399383 h 399382"/>
                        <a:gd name="connsiteX19" fmla="*/ 7116 w 546485"/>
                        <a:gd name="connsiteY19" fmla="*/ 185904 h 399382"/>
                        <a:gd name="connsiteX20" fmla="*/ 384262 w 546485"/>
                        <a:gd name="connsiteY20" fmla="*/ 391377 h 399382"/>
                        <a:gd name="connsiteX21" fmla="*/ 512348 w 546485"/>
                        <a:gd name="connsiteY21" fmla="*/ 318439 h 399382"/>
                        <a:gd name="connsiteX22" fmla="*/ 512348 w 546485"/>
                        <a:gd name="connsiteY22" fmla="*/ 318439 h 399382"/>
                        <a:gd name="connsiteX23" fmla="*/ 522133 w 546485"/>
                        <a:gd name="connsiteY23" fmla="*/ 305986 h 399382"/>
                        <a:gd name="connsiteX24" fmla="*/ 524802 w 546485"/>
                        <a:gd name="connsiteY24" fmla="*/ 302428 h 399382"/>
                        <a:gd name="connsiteX25" fmla="*/ 539923 w 546485"/>
                        <a:gd name="connsiteY25" fmla="*/ 265069 h 399382"/>
                        <a:gd name="connsiteX26" fmla="*/ 535476 w 546485"/>
                        <a:gd name="connsiteY26" fmla="*/ 220594 h 399382"/>
                        <a:gd name="connsiteX27" fmla="*/ 507901 w 546485"/>
                        <a:gd name="connsiteY27" fmla="*/ 181457 h 399382"/>
                        <a:gd name="connsiteX28" fmla="*/ 494559 w 546485"/>
                        <a:gd name="connsiteY28" fmla="*/ 172562 h 399382"/>
                        <a:gd name="connsiteX29" fmla="*/ 173451 w 546485"/>
                        <a:gd name="connsiteY29" fmla="*/ 5337 h 399382"/>
                        <a:gd name="connsiteX30" fmla="*/ 159220 w 546485"/>
                        <a:gd name="connsiteY30" fmla="*/ 9784 h 399382"/>
                        <a:gd name="connsiteX31" fmla="*/ 11563 w 546485"/>
                        <a:gd name="connsiteY31" fmla="*/ 176120 h 399382"/>
                        <a:gd name="connsiteX32" fmla="*/ 7116 w 546485"/>
                        <a:gd name="connsiteY32" fmla="*/ 185904 h 39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46485" h="399382">
                          <a:moveTo>
                            <a:pt x="395825" y="399383"/>
                          </a:moveTo>
                          <a:cubicBezTo>
                            <a:pt x="391377" y="399383"/>
                            <a:pt x="386041" y="398493"/>
                            <a:pt x="382482" y="397604"/>
                          </a:cubicBezTo>
                          <a:cubicBezTo>
                            <a:pt x="324665" y="378925"/>
                            <a:pt x="15122" y="197468"/>
                            <a:pt x="1779" y="190352"/>
                          </a:cubicBezTo>
                          <a:lnTo>
                            <a:pt x="0" y="189462"/>
                          </a:lnTo>
                          <a:lnTo>
                            <a:pt x="889" y="186794"/>
                          </a:lnTo>
                          <a:cubicBezTo>
                            <a:pt x="2668" y="182346"/>
                            <a:pt x="4447" y="178788"/>
                            <a:pt x="6227" y="174341"/>
                          </a:cubicBezTo>
                          <a:cubicBezTo>
                            <a:pt x="56928" y="59596"/>
                            <a:pt x="121861" y="18679"/>
                            <a:pt x="156551" y="5337"/>
                          </a:cubicBezTo>
                          <a:cubicBezTo>
                            <a:pt x="167225" y="1779"/>
                            <a:pt x="172562" y="0"/>
                            <a:pt x="173451" y="0"/>
                          </a:cubicBezTo>
                          <a:lnTo>
                            <a:pt x="174341" y="0"/>
                          </a:lnTo>
                          <a:lnTo>
                            <a:pt x="175230" y="0"/>
                          </a:lnTo>
                          <a:cubicBezTo>
                            <a:pt x="289975" y="56038"/>
                            <a:pt x="426068" y="129866"/>
                            <a:pt x="497227" y="168114"/>
                          </a:cubicBezTo>
                          <a:cubicBezTo>
                            <a:pt x="502564" y="170783"/>
                            <a:pt x="507012" y="174341"/>
                            <a:pt x="511459" y="177899"/>
                          </a:cubicBezTo>
                          <a:cubicBezTo>
                            <a:pt x="524802" y="188573"/>
                            <a:pt x="534586" y="202805"/>
                            <a:pt x="540812" y="219705"/>
                          </a:cubicBezTo>
                          <a:cubicBezTo>
                            <a:pt x="546150" y="234826"/>
                            <a:pt x="547928" y="250837"/>
                            <a:pt x="545260" y="266848"/>
                          </a:cubicBezTo>
                          <a:cubicBezTo>
                            <a:pt x="542591" y="281080"/>
                            <a:pt x="537255" y="294423"/>
                            <a:pt x="529249" y="306876"/>
                          </a:cubicBezTo>
                          <a:cubicBezTo>
                            <a:pt x="528360" y="307765"/>
                            <a:pt x="527470" y="309544"/>
                            <a:pt x="526581" y="310433"/>
                          </a:cubicBezTo>
                          <a:cubicBezTo>
                            <a:pt x="523022" y="314881"/>
                            <a:pt x="519465" y="319328"/>
                            <a:pt x="516796" y="322886"/>
                          </a:cubicBezTo>
                          <a:lnTo>
                            <a:pt x="516796" y="322886"/>
                          </a:lnTo>
                          <a:cubicBezTo>
                            <a:pt x="482995" y="362024"/>
                            <a:pt x="432294" y="399383"/>
                            <a:pt x="395825" y="399383"/>
                          </a:cubicBezTo>
                          <a:close/>
                          <a:moveTo>
                            <a:pt x="7116" y="185904"/>
                          </a:moveTo>
                          <a:cubicBezTo>
                            <a:pt x="35580" y="202805"/>
                            <a:pt x="330002" y="374477"/>
                            <a:pt x="384262" y="391377"/>
                          </a:cubicBezTo>
                          <a:cubicBezTo>
                            <a:pt x="414504" y="401162"/>
                            <a:pt x="469653" y="369140"/>
                            <a:pt x="512348" y="318439"/>
                          </a:cubicBezTo>
                          <a:lnTo>
                            <a:pt x="512348" y="318439"/>
                          </a:lnTo>
                          <a:cubicBezTo>
                            <a:pt x="515017" y="314881"/>
                            <a:pt x="518575" y="311323"/>
                            <a:pt x="522133" y="305986"/>
                          </a:cubicBezTo>
                          <a:cubicBezTo>
                            <a:pt x="523022" y="305096"/>
                            <a:pt x="523912" y="303318"/>
                            <a:pt x="524802" y="302428"/>
                          </a:cubicBezTo>
                          <a:cubicBezTo>
                            <a:pt x="532807" y="290865"/>
                            <a:pt x="538144" y="278412"/>
                            <a:pt x="539923" y="265069"/>
                          </a:cubicBezTo>
                          <a:cubicBezTo>
                            <a:pt x="542591" y="249948"/>
                            <a:pt x="540812" y="234826"/>
                            <a:pt x="535476" y="220594"/>
                          </a:cubicBezTo>
                          <a:cubicBezTo>
                            <a:pt x="530138" y="205473"/>
                            <a:pt x="520354" y="192131"/>
                            <a:pt x="507901" y="181457"/>
                          </a:cubicBezTo>
                          <a:cubicBezTo>
                            <a:pt x="503453" y="177899"/>
                            <a:pt x="499006" y="175230"/>
                            <a:pt x="494559" y="172562"/>
                          </a:cubicBezTo>
                          <a:cubicBezTo>
                            <a:pt x="424289" y="134314"/>
                            <a:pt x="288196" y="61375"/>
                            <a:pt x="173451" y="5337"/>
                          </a:cubicBezTo>
                          <a:cubicBezTo>
                            <a:pt x="171672" y="5337"/>
                            <a:pt x="166336" y="7116"/>
                            <a:pt x="159220" y="9784"/>
                          </a:cubicBezTo>
                          <a:cubicBezTo>
                            <a:pt x="131645" y="20458"/>
                            <a:pt x="63154" y="57817"/>
                            <a:pt x="11563" y="176120"/>
                          </a:cubicBezTo>
                          <a:cubicBezTo>
                            <a:pt x="9784" y="179678"/>
                            <a:pt x="8006" y="183236"/>
                            <a:pt x="7116" y="185904"/>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779" name="Graphic 698">
                  <a:extLst>
                    <a:ext uri="{FF2B5EF4-FFF2-40B4-BE49-F238E27FC236}">
                      <a16:creationId xmlns:a16="http://schemas.microsoft.com/office/drawing/2014/main" id="{CAC70F99-BE95-78E7-0431-1E96726162FB}"/>
                    </a:ext>
                  </a:extLst>
                </p:cNvPr>
                <p:cNvGrpSpPr/>
                <p:nvPr/>
              </p:nvGrpSpPr>
              <p:grpSpPr>
                <a:xfrm>
                  <a:off x="7119637" y="2764162"/>
                  <a:ext cx="1023087" cy="993060"/>
                  <a:chOff x="7119637" y="2764162"/>
                  <a:chExt cx="1023087" cy="993060"/>
                </a:xfrm>
              </p:grpSpPr>
              <p:sp>
                <p:nvSpPr>
                  <p:cNvPr id="801" name="Freeform: Shape 800">
                    <a:extLst>
                      <a:ext uri="{FF2B5EF4-FFF2-40B4-BE49-F238E27FC236}">
                        <a16:creationId xmlns:a16="http://schemas.microsoft.com/office/drawing/2014/main" id="{254CD8EF-4622-EFDB-437F-140F2097093C}"/>
                      </a:ext>
                    </a:extLst>
                  </p:cNvPr>
                  <p:cNvSpPr/>
                  <p:nvPr/>
                </p:nvSpPr>
                <p:spPr>
                  <a:xfrm>
                    <a:off x="7124399" y="2766747"/>
                    <a:ext cx="1012988" cy="985138"/>
                  </a:xfrm>
                  <a:custGeom>
                    <a:avLst/>
                    <a:gdLst>
                      <a:gd name="connsiteX0" fmla="*/ 687434 w 1012988"/>
                      <a:gd name="connsiteY0" fmla="*/ 542171 h 985138"/>
                      <a:gd name="connsiteX1" fmla="*/ 562015 w 1012988"/>
                      <a:gd name="connsiteY1" fmla="*/ 253974 h 985138"/>
                      <a:gd name="connsiteX2" fmla="*/ 477513 w 1012988"/>
                      <a:gd name="connsiteY2" fmla="*/ 104539 h 985138"/>
                      <a:gd name="connsiteX3" fmla="*/ 325410 w 1012988"/>
                      <a:gd name="connsiteY3" fmla="*/ 159688 h 985138"/>
                      <a:gd name="connsiteX4" fmla="*/ 140395 w 1012988"/>
                      <a:gd name="connsiteY4" fmla="*/ 4916 h 985138"/>
                      <a:gd name="connsiteX5" fmla="*/ 78130 w 1012988"/>
                      <a:gd name="connsiteY5" fmla="*/ 201494 h 985138"/>
                      <a:gd name="connsiteX6" fmla="*/ 2523 w 1012988"/>
                      <a:gd name="connsiteY6" fmla="*/ 405188 h 985138"/>
                      <a:gd name="connsiteX7" fmla="*/ 64788 w 1012988"/>
                      <a:gd name="connsiteY7" fmla="*/ 577750 h 985138"/>
                      <a:gd name="connsiteX8" fmla="*/ 125274 w 1012988"/>
                      <a:gd name="connsiteY8" fmla="*/ 768102 h 985138"/>
                      <a:gd name="connsiteX9" fmla="*/ 247134 w 1012988"/>
                      <a:gd name="connsiteY9" fmla="*/ 777887 h 985138"/>
                      <a:gd name="connsiteX10" fmla="*/ 377000 w 1012988"/>
                      <a:gd name="connsiteY10" fmla="*/ 849046 h 985138"/>
                      <a:gd name="connsiteX11" fmla="*/ 452607 w 1012988"/>
                      <a:gd name="connsiteY11" fmla="*/ 985139 h 985138"/>
                      <a:gd name="connsiteX12" fmla="*/ 1012989 w 1012988"/>
                      <a:gd name="connsiteY12" fmla="*/ 768992 h 985138"/>
                      <a:gd name="connsiteX13" fmla="*/ 687434 w 1012988"/>
                      <a:gd name="connsiteY13" fmla="*/ 542171 h 98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988" h="985138">
                        <a:moveTo>
                          <a:pt x="687434" y="542171"/>
                        </a:moveTo>
                        <a:cubicBezTo>
                          <a:pt x="658080" y="493248"/>
                          <a:pt x="642069" y="439879"/>
                          <a:pt x="562015" y="253974"/>
                        </a:cubicBezTo>
                        <a:cubicBezTo>
                          <a:pt x="530883" y="181925"/>
                          <a:pt x="513093" y="119661"/>
                          <a:pt x="477513" y="104539"/>
                        </a:cubicBezTo>
                        <a:cubicBezTo>
                          <a:pt x="432149" y="85860"/>
                          <a:pt x="368105" y="126777"/>
                          <a:pt x="325410" y="159688"/>
                        </a:cubicBezTo>
                        <a:cubicBezTo>
                          <a:pt x="248024" y="220174"/>
                          <a:pt x="140395" y="4916"/>
                          <a:pt x="140395" y="4916"/>
                        </a:cubicBezTo>
                        <a:cubicBezTo>
                          <a:pt x="98589" y="-24437"/>
                          <a:pt x="-25051" y="82302"/>
                          <a:pt x="78130" y="201494"/>
                        </a:cubicBezTo>
                        <a:cubicBezTo>
                          <a:pt x="181312" y="320687"/>
                          <a:pt x="14087" y="359824"/>
                          <a:pt x="2523" y="405188"/>
                        </a:cubicBezTo>
                        <a:cubicBezTo>
                          <a:pt x="-12598" y="468343"/>
                          <a:pt x="44329" y="535055"/>
                          <a:pt x="64788" y="577750"/>
                        </a:cubicBezTo>
                        <a:cubicBezTo>
                          <a:pt x="85246" y="620446"/>
                          <a:pt x="64788" y="706727"/>
                          <a:pt x="125274" y="768102"/>
                        </a:cubicBezTo>
                        <a:cubicBezTo>
                          <a:pt x="185759" y="829477"/>
                          <a:pt x="247134" y="777887"/>
                          <a:pt x="247134" y="777887"/>
                        </a:cubicBezTo>
                        <a:cubicBezTo>
                          <a:pt x="290719" y="785892"/>
                          <a:pt x="348536" y="817024"/>
                          <a:pt x="377000" y="849046"/>
                        </a:cubicBezTo>
                        <a:cubicBezTo>
                          <a:pt x="442823" y="923764"/>
                          <a:pt x="452607" y="985139"/>
                          <a:pt x="452607" y="985139"/>
                        </a:cubicBezTo>
                        <a:cubicBezTo>
                          <a:pt x="756814" y="907753"/>
                          <a:pt x="1012989" y="768992"/>
                          <a:pt x="1012989" y="768992"/>
                        </a:cubicBezTo>
                        <a:cubicBezTo>
                          <a:pt x="1012989" y="768992"/>
                          <a:pt x="776383" y="688048"/>
                          <a:pt x="687434" y="54217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02" name="Freeform: Shape 801">
                    <a:extLst>
                      <a:ext uri="{FF2B5EF4-FFF2-40B4-BE49-F238E27FC236}">
                        <a16:creationId xmlns:a16="http://schemas.microsoft.com/office/drawing/2014/main" id="{2A3EE31B-7374-C666-1AEB-105A299DBE91}"/>
                      </a:ext>
                    </a:extLst>
                  </p:cNvPr>
                  <p:cNvSpPr/>
                  <p:nvPr/>
                </p:nvSpPr>
                <p:spPr>
                  <a:xfrm>
                    <a:off x="7119637" y="2764162"/>
                    <a:ext cx="1023087" cy="993060"/>
                  </a:xfrm>
                  <a:custGeom>
                    <a:avLst/>
                    <a:gdLst>
                      <a:gd name="connsiteX0" fmla="*/ 452922 w 1023087"/>
                      <a:gd name="connsiteY0" fmla="*/ 993061 h 993060"/>
                      <a:gd name="connsiteX1" fmla="*/ 452033 w 1023087"/>
                      <a:gd name="connsiteY1" fmla="*/ 989503 h 993060"/>
                      <a:gd name="connsiteX2" fmla="*/ 377315 w 1023087"/>
                      <a:gd name="connsiteY2" fmla="*/ 854300 h 993060"/>
                      <a:gd name="connsiteX3" fmla="*/ 250118 w 1023087"/>
                      <a:gd name="connsiteY3" fmla="*/ 784030 h 993060"/>
                      <a:gd name="connsiteX4" fmla="*/ 125589 w 1023087"/>
                      <a:gd name="connsiteY4" fmla="*/ 773356 h 993060"/>
                      <a:gd name="connsiteX5" fmla="*/ 76667 w 1023087"/>
                      <a:gd name="connsiteY5" fmla="*/ 639932 h 993060"/>
                      <a:gd name="connsiteX6" fmla="*/ 65103 w 1023087"/>
                      <a:gd name="connsiteY6" fmla="*/ 582115 h 993060"/>
                      <a:gd name="connsiteX7" fmla="*/ 45534 w 1023087"/>
                      <a:gd name="connsiteY7" fmla="*/ 547424 h 993060"/>
                      <a:gd name="connsiteX8" fmla="*/ 2839 w 1023087"/>
                      <a:gd name="connsiteY8" fmla="*/ 407774 h 993060"/>
                      <a:gd name="connsiteX9" fmla="*/ 45534 w 1023087"/>
                      <a:gd name="connsiteY9" fmla="*/ 364188 h 993060"/>
                      <a:gd name="connsiteX10" fmla="*/ 111356 w 1023087"/>
                      <a:gd name="connsiteY10" fmla="*/ 283244 h 993060"/>
                      <a:gd name="connsiteX11" fmla="*/ 79335 w 1023087"/>
                      <a:gd name="connsiteY11" fmla="*/ 206748 h 993060"/>
                      <a:gd name="connsiteX12" fmla="*/ 69551 w 1023087"/>
                      <a:gd name="connsiteY12" fmla="*/ 30628 h 993060"/>
                      <a:gd name="connsiteX13" fmla="*/ 145158 w 1023087"/>
                      <a:gd name="connsiteY13" fmla="*/ 5722 h 993060"/>
                      <a:gd name="connsiteX14" fmla="*/ 146047 w 1023087"/>
                      <a:gd name="connsiteY14" fmla="*/ 6612 h 993060"/>
                      <a:gd name="connsiteX15" fmla="*/ 288366 w 1023087"/>
                      <a:gd name="connsiteY15" fmla="*/ 169389 h 993060"/>
                      <a:gd name="connsiteX16" fmla="*/ 327504 w 1023087"/>
                      <a:gd name="connsiteY16" fmla="*/ 160494 h 993060"/>
                      <a:gd name="connsiteX17" fmla="*/ 483165 w 1023087"/>
                      <a:gd name="connsiteY17" fmla="*/ 104456 h 993060"/>
                      <a:gd name="connsiteX18" fmla="*/ 552546 w 1023087"/>
                      <a:gd name="connsiteY18" fmla="*/ 214753 h 993060"/>
                      <a:gd name="connsiteX19" fmla="*/ 569446 w 1023087"/>
                      <a:gd name="connsiteY19" fmla="*/ 254780 h 993060"/>
                      <a:gd name="connsiteX20" fmla="*/ 636158 w 1023087"/>
                      <a:gd name="connsiteY20" fmla="*/ 414889 h 993060"/>
                      <a:gd name="connsiteX21" fmla="*/ 694865 w 1023087"/>
                      <a:gd name="connsiteY21" fmla="*/ 542977 h 993060"/>
                      <a:gd name="connsiteX22" fmla="*/ 1016862 w 1023087"/>
                      <a:gd name="connsiteY22" fmla="*/ 769798 h 993060"/>
                      <a:gd name="connsiteX23" fmla="*/ 1023088 w 1023087"/>
                      <a:gd name="connsiteY23" fmla="*/ 771577 h 993060"/>
                      <a:gd name="connsiteX24" fmla="*/ 1017751 w 1023087"/>
                      <a:gd name="connsiteY24" fmla="*/ 774245 h 993060"/>
                      <a:gd name="connsiteX25" fmla="*/ 456481 w 1023087"/>
                      <a:gd name="connsiteY25" fmla="*/ 990392 h 993060"/>
                      <a:gd name="connsiteX26" fmla="*/ 452922 w 1023087"/>
                      <a:gd name="connsiteY26" fmla="*/ 993061 h 993060"/>
                      <a:gd name="connsiteX27" fmla="*/ 249228 w 1023087"/>
                      <a:gd name="connsiteY27" fmla="*/ 777803 h 993060"/>
                      <a:gd name="connsiteX28" fmla="*/ 251007 w 1023087"/>
                      <a:gd name="connsiteY28" fmla="*/ 777803 h 993060"/>
                      <a:gd name="connsiteX29" fmla="*/ 382652 w 1023087"/>
                      <a:gd name="connsiteY29" fmla="*/ 849852 h 993060"/>
                      <a:gd name="connsiteX30" fmla="*/ 458259 w 1023087"/>
                      <a:gd name="connsiteY30" fmla="*/ 984166 h 993060"/>
                      <a:gd name="connsiteX31" fmla="*/ 1008856 w 1023087"/>
                      <a:gd name="connsiteY31" fmla="*/ 772466 h 993060"/>
                      <a:gd name="connsiteX32" fmla="*/ 689528 w 1023087"/>
                      <a:gd name="connsiteY32" fmla="*/ 544756 h 993060"/>
                      <a:gd name="connsiteX33" fmla="*/ 630821 w 1023087"/>
                      <a:gd name="connsiteY33" fmla="*/ 415779 h 993060"/>
                      <a:gd name="connsiteX34" fmla="*/ 564109 w 1023087"/>
                      <a:gd name="connsiteY34" fmla="*/ 255670 h 993060"/>
                      <a:gd name="connsiteX35" fmla="*/ 547209 w 1023087"/>
                      <a:gd name="connsiteY35" fmla="*/ 215643 h 993060"/>
                      <a:gd name="connsiteX36" fmla="*/ 480497 w 1023087"/>
                      <a:gd name="connsiteY36" fmla="*/ 108014 h 993060"/>
                      <a:gd name="connsiteX37" fmla="*/ 331062 w 1023087"/>
                      <a:gd name="connsiteY37" fmla="*/ 163163 h 993060"/>
                      <a:gd name="connsiteX38" fmla="*/ 287477 w 1023087"/>
                      <a:gd name="connsiteY38" fmla="*/ 172947 h 993060"/>
                      <a:gd name="connsiteX39" fmla="*/ 141600 w 1023087"/>
                      <a:gd name="connsiteY39" fmla="*/ 7501 h 993060"/>
                      <a:gd name="connsiteX40" fmla="*/ 73998 w 1023087"/>
                      <a:gd name="connsiteY40" fmla="*/ 32407 h 993060"/>
                      <a:gd name="connsiteX41" fmla="*/ 83782 w 1023087"/>
                      <a:gd name="connsiteY41" fmla="*/ 200521 h 993060"/>
                      <a:gd name="connsiteX42" fmla="*/ 117583 w 1023087"/>
                      <a:gd name="connsiteY42" fmla="*/ 281465 h 993060"/>
                      <a:gd name="connsiteX43" fmla="*/ 49092 w 1023087"/>
                      <a:gd name="connsiteY43" fmla="*/ 365967 h 993060"/>
                      <a:gd name="connsiteX44" fmla="*/ 8175 w 1023087"/>
                      <a:gd name="connsiteY44" fmla="*/ 406884 h 993060"/>
                      <a:gd name="connsiteX45" fmla="*/ 50871 w 1023087"/>
                      <a:gd name="connsiteY45" fmla="*/ 542087 h 993060"/>
                      <a:gd name="connsiteX46" fmla="*/ 70440 w 1023087"/>
                      <a:gd name="connsiteY46" fmla="*/ 576778 h 993060"/>
                      <a:gd name="connsiteX47" fmla="*/ 82893 w 1023087"/>
                      <a:gd name="connsiteY47" fmla="*/ 636373 h 993060"/>
                      <a:gd name="connsiteX48" fmla="*/ 130036 w 1023087"/>
                      <a:gd name="connsiteY48" fmla="*/ 766240 h 993060"/>
                      <a:gd name="connsiteX49" fmla="*/ 248339 w 1023087"/>
                      <a:gd name="connsiteY49" fmla="*/ 776024 h 993060"/>
                      <a:gd name="connsiteX50" fmla="*/ 249228 w 1023087"/>
                      <a:gd name="connsiteY50" fmla="*/ 777803 h 99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23087" h="993060">
                        <a:moveTo>
                          <a:pt x="452922" y="993061"/>
                        </a:moveTo>
                        <a:lnTo>
                          <a:pt x="452033" y="989503"/>
                        </a:lnTo>
                        <a:cubicBezTo>
                          <a:pt x="452033" y="988613"/>
                          <a:pt x="442248" y="927238"/>
                          <a:pt x="377315" y="854300"/>
                        </a:cubicBezTo>
                        <a:cubicBezTo>
                          <a:pt x="350631" y="824057"/>
                          <a:pt x="293703" y="792924"/>
                          <a:pt x="250118" y="784030"/>
                        </a:cubicBezTo>
                        <a:cubicBezTo>
                          <a:pt x="241223" y="790256"/>
                          <a:pt x="182516" y="832062"/>
                          <a:pt x="125589" y="773356"/>
                        </a:cubicBezTo>
                        <a:cubicBezTo>
                          <a:pt x="86451" y="732439"/>
                          <a:pt x="81114" y="680848"/>
                          <a:pt x="76667" y="639932"/>
                        </a:cubicBezTo>
                        <a:cubicBezTo>
                          <a:pt x="73998" y="616805"/>
                          <a:pt x="72219" y="597236"/>
                          <a:pt x="65103" y="582115"/>
                        </a:cubicBezTo>
                        <a:cubicBezTo>
                          <a:pt x="60656" y="572330"/>
                          <a:pt x="53539" y="559877"/>
                          <a:pt x="45534" y="547424"/>
                        </a:cubicBezTo>
                        <a:cubicBezTo>
                          <a:pt x="21518" y="506508"/>
                          <a:pt x="-9615" y="456696"/>
                          <a:pt x="2839" y="407774"/>
                        </a:cubicBezTo>
                        <a:cubicBezTo>
                          <a:pt x="6396" y="392652"/>
                          <a:pt x="24186" y="379310"/>
                          <a:pt x="45534" y="364188"/>
                        </a:cubicBezTo>
                        <a:cubicBezTo>
                          <a:pt x="74887" y="342840"/>
                          <a:pt x="107799" y="317935"/>
                          <a:pt x="111356" y="283244"/>
                        </a:cubicBezTo>
                        <a:cubicBezTo>
                          <a:pt x="114025" y="260118"/>
                          <a:pt x="103351" y="235212"/>
                          <a:pt x="79335" y="206748"/>
                        </a:cubicBezTo>
                        <a:cubicBezTo>
                          <a:pt x="18849" y="135588"/>
                          <a:pt x="33971" y="69766"/>
                          <a:pt x="69551" y="30628"/>
                        </a:cubicBezTo>
                        <a:cubicBezTo>
                          <a:pt x="94456" y="3054"/>
                          <a:pt x="127368" y="-7620"/>
                          <a:pt x="145158" y="5722"/>
                        </a:cubicBezTo>
                        <a:lnTo>
                          <a:pt x="146047" y="6612"/>
                        </a:lnTo>
                        <a:cubicBezTo>
                          <a:pt x="146936" y="8391"/>
                          <a:pt x="220765" y="154268"/>
                          <a:pt x="288366" y="169389"/>
                        </a:cubicBezTo>
                        <a:cubicBezTo>
                          <a:pt x="302598" y="172947"/>
                          <a:pt x="315940" y="169389"/>
                          <a:pt x="327504" y="160494"/>
                        </a:cubicBezTo>
                        <a:cubicBezTo>
                          <a:pt x="394216" y="108014"/>
                          <a:pt x="446696" y="89335"/>
                          <a:pt x="483165" y="104456"/>
                        </a:cubicBezTo>
                        <a:cubicBezTo>
                          <a:pt x="513408" y="116909"/>
                          <a:pt x="531198" y="160494"/>
                          <a:pt x="552546" y="214753"/>
                        </a:cubicBezTo>
                        <a:cubicBezTo>
                          <a:pt x="557883" y="227206"/>
                          <a:pt x="563220" y="240549"/>
                          <a:pt x="569446" y="254780"/>
                        </a:cubicBezTo>
                        <a:cubicBezTo>
                          <a:pt x="598800" y="324161"/>
                          <a:pt x="619258" y="373973"/>
                          <a:pt x="636158" y="414889"/>
                        </a:cubicBezTo>
                        <a:cubicBezTo>
                          <a:pt x="662843" y="479823"/>
                          <a:pt x="676185" y="512734"/>
                          <a:pt x="694865" y="542977"/>
                        </a:cubicBezTo>
                        <a:cubicBezTo>
                          <a:pt x="782035" y="686185"/>
                          <a:pt x="1015083" y="768908"/>
                          <a:pt x="1016862" y="769798"/>
                        </a:cubicBezTo>
                        <a:lnTo>
                          <a:pt x="1023088" y="771577"/>
                        </a:lnTo>
                        <a:lnTo>
                          <a:pt x="1017751" y="774245"/>
                        </a:lnTo>
                        <a:cubicBezTo>
                          <a:pt x="1015083" y="776024"/>
                          <a:pt x="758019" y="913896"/>
                          <a:pt x="456481" y="990392"/>
                        </a:cubicBezTo>
                        <a:lnTo>
                          <a:pt x="452922" y="993061"/>
                        </a:lnTo>
                        <a:close/>
                        <a:moveTo>
                          <a:pt x="249228" y="777803"/>
                        </a:moveTo>
                        <a:lnTo>
                          <a:pt x="251007" y="777803"/>
                        </a:lnTo>
                        <a:cubicBezTo>
                          <a:pt x="296372" y="786698"/>
                          <a:pt x="354189" y="818720"/>
                          <a:pt x="382652" y="849852"/>
                        </a:cubicBezTo>
                        <a:cubicBezTo>
                          <a:pt x="441359" y="915675"/>
                          <a:pt x="455591" y="970823"/>
                          <a:pt x="458259" y="984166"/>
                        </a:cubicBezTo>
                        <a:cubicBezTo>
                          <a:pt x="733113" y="913896"/>
                          <a:pt x="969718" y="792924"/>
                          <a:pt x="1008856" y="772466"/>
                        </a:cubicBezTo>
                        <a:cubicBezTo>
                          <a:pt x="971497" y="758234"/>
                          <a:pt x="770472" y="677290"/>
                          <a:pt x="689528" y="544756"/>
                        </a:cubicBezTo>
                        <a:cubicBezTo>
                          <a:pt x="670849" y="513623"/>
                          <a:pt x="657506" y="481602"/>
                          <a:pt x="630821" y="415779"/>
                        </a:cubicBezTo>
                        <a:cubicBezTo>
                          <a:pt x="614811" y="375752"/>
                          <a:pt x="594352" y="325940"/>
                          <a:pt x="564109" y="255670"/>
                        </a:cubicBezTo>
                        <a:cubicBezTo>
                          <a:pt x="557883" y="241438"/>
                          <a:pt x="552546" y="228096"/>
                          <a:pt x="547209" y="215643"/>
                        </a:cubicBezTo>
                        <a:cubicBezTo>
                          <a:pt x="525861" y="162273"/>
                          <a:pt x="508960" y="119578"/>
                          <a:pt x="480497" y="108014"/>
                        </a:cubicBezTo>
                        <a:cubicBezTo>
                          <a:pt x="446696" y="93782"/>
                          <a:pt x="395995" y="112461"/>
                          <a:pt x="331062" y="163163"/>
                        </a:cubicBezTo>
                        <a:cubicBezTo>
                          <a:pt x="317719" y="172947"/>
                          <a:pt x="303488" y="176505"/>
                          <a:pt x="287477" y="172947"/>
                        </a:cubicBezTo>
                        <a:cubicBezTo>
                          <a:pt x="218986" y="157826"/>
                          <a:pt x="147826" y="19954"/>
                          <a:pt x="141600" y="7501"/>
                        </a:cubicBezTo>
                        <a:cubicBezTo>
                          <a:pt x="125589" y="-3173"/>
                          <a:pt x="96236" y="7501"/>
                          <a:pt x="73998" y="32407"/>
                        </a:cubicBezTo>
                        <a:cubicBezTo>
                          <a:pt x="40197" y="68876"/>
                          <a:pt x="25965" y="132920"/>
                          <a:pt x="83782" y="200521"/>
                        </a:cubicBezTo>
                        <a:cubicBezTo>
                          <a:pt x="109578" y="229875"/>
                          <a:pt x="120251" y="256560"/>
                          <a:pt x="117583" y="281465"/>
                        </a:cubicBezTo>
                        <a:cubicBezTo>
                          <a:pt x="113136" y="318824"/>
                          <a:pt x="79335" y="343730"/>
                          <a:pt x="49092" y="365967"/>
                        </a:cubicBezTo>
                        <a:cubicBezTo>
                          <a:pt x="28634" y="381089"/>
                          <a:pt x="11734" y="393542"/>
                          <a:pt x="8175" y="406884"/>
                        </a:cubicBezTo>
                        <a:cubicBezTo>
                          <a:pt x="-3388" y="453138"/>
                          <a:pt x="26855" y="502949"/>
                          <a:pt x="50871" y="542087"/>
                        </a:cubicBezTo>
                        <a:cubicBezTo>
                          <a:pt x="58877" y="554540"/>
                          <a:pt x="65992" y="566103"/>
                          <a:pt x="70440" y="576778"/>
                        </a:cubicBezTo>
                        <a:cubicBezTo>
                          <a:pt x="77556" y="592788"/>
                          <a:pt x="80224" y="613247"/>
                          <a:pt x="82893" y="636373"/>
                        </a:cubicBezTo>
                        <a:cubicBezTo>
                          <a:pt x="87341" y="679069"/>
                          <a:pt x="92677" y="727102"/>
                          <a:pt x="130036" y="766240"/>
                        </a:cubicBezTo>
                        <a:cubicBezTo>
                          <a:pt x="187853" y="824946"/>
                          <a:pt x="245670" y="777803"/>
                          <a:pt x="248339" y="776024"/>
                        </a:cubicBezTo>
                        <a:lnTo>
                          <a:pt x="249228" y="77780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80" name="Graphic 698">
                  <a:extLst>
                    <a:ext uri="{FF2B5EF4-FFF2-40B4-BE49-F238E27FC236}">
                      <a16:creationId xmlns:a16="http://schemas.microsoft.com/office/drawing/2014/main" id="{EA208A43-E985-0608-D04C-2D074C826A3E}"/>
                    </a:ext>
                  </a:extLst>
                </p:cNvPr>
                <p:cNvGrpSpPr/>
                <p:nvPr/>
              </p:nvGrpSpPr>
              <p:grpSpPr>
                <a:xfrm>
                  <a:off x="7120470" y="2863443"/>
                  <a:ext cx="1022255" cy="892890"/>
                  <a:chOff x="7120470" y="2863443"/>
                  <a:chExt cx="1022255" cy="892890"/>
                </a:xfrm>
              </p:grpSpPr>
              <p:sp>
                <p:nvSpPr>
                  <p:cNvPr id="799" name="Freeform: Shape 798">
                    <a:extLst>
                      <a:ext uri="{FF2B5EF4-FFF2-40B4-BE49-F238E27FC236}">
                        <a16:creationId xmlns:a16="http://schemas.microsoft.com/office/drawing/2014/main" id="{03A3B8E4-1351-92C5-4A71-F62258DEFCB0}"/>
                      </a:ext>
                    </a:extLst>
                  </p:cNvPr>
                  <p:cNvSpPr/>
                  <p:nvPr/>
                </p:nvSpPr>
                <p:spPr>
                  <a:xfrm>
                    <a:off x="7123510" y="2866523"/>
                    <a:ext cx="1012989" cy="885362"/>
                  </a:xfrm>
                  <a:custGeom>
                    <a:avLst/>
                    <a:gdLst>
                      <a:gd name="connsiteX0" fmla="*/ 688324 w 1012989"/>
                      <a:gd name="connsiteY0" fmla="*/ 442395 h 885362"/>
                      <a:gd name="connsiteX1" fmla="*/ 562905 w 1012989"/>
                      <a:gd name="connsiteY1" fmla="*/ 154199 h 885362"/>
                      <a:gd name="connsiteX2" fmla="*/ 478403 w 1012989"/>
                      <a:gd name="connsiteY2" fmla="*/ 4764 h 885362"/>
                      <a:gd name="connsiteX3" fmla="*/ 339642 w 1012989"/>
                      <a:gd name="connsiteY3" fmla="*/ 50128 h 885362"/>
                      <a:gd name="connsiteX4" fmla="*/ 220449 w 1012989"/>
                      <a:gd name="connsiteY4" fmla="*/ 348998 h 885362"/>
                      <a:gd name="connsiteX5" fmla="*/ 40772 w 1012989"/>
                      <a:gd name="connsiteY5" fmla="*/ 266275 h 885362"/>
                      <a:gd name="connsiteX6" fmla="*/ 2523 w 1012989"/>
                      <a:gd name="connsiteY6" fmla="*/ 305413 h 885362"/>
                      <a:gd name="connsiteX7" fmla="*/ 64788 w 1012989"/>
                      <a:gd name="connsiteY7" fmla="*/ 477975 h 885362"/>
                      <a:gd name="connsiteX8" fmla="*/ 125273 w 1012989"/>
                      <a:gd name="connsiteY8" fmla="*/ 668326 h 885362"/>
                      <a:gd name="connsiteX9" fmla="*/ 247134 w 1012989"/>
                      <a:gd name="connsiteY9" fmla="*/ 678111 h 885362"/>
                      <a:gd name="connsiteX10" fmla="*/ 377001 w 1012989"/>
                      <a:gd name="connsiteY10" fmla="*/ 749270 h 885362"/>
                      <a:gd name="connsiteX11" fmla="*/ 452608 w 1012989"/>
                      <a:gd name="connsiteY11" fmla="*/ 885363 h 885362"/>
                      <a:gd name="connsiteX12" fmla="*/ 1012989 w 1012989"/>
                      <a:gd name="connsiteY12" fmla="*/ 669216 h 885362"/>
                      <a:gd name="connsiteX13" fmla="*/ 688324 w 1012989"/>
                      <a:gd name="connsiteY13" fmla="*/ 442395 h 88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989" h="885362">
                        <a:moveTo>
                          <a:pt x="688324" y="442395"/>
                        </a:moveTo>
                        <a:cubicBezTo>
                          <a:pt x="658970" y="393473"/>
                          <a:pt x="642959" y="340103"/>
                          <a:pt x="562905" y="154199"/>
                        </a:cubicBezTo>
                        <a:cubicBezTo>
                          <a:pt x="531772" y="82150"/>
                          <a:pt x="513983" y="19885"/>
                          <a:pt x="478403" y="4764"/>
                        </a:cubicBezTo>
                        <a:cubicBezTo>
                          <a:pt x="437486" y="-12137"/>
                          <a:pt x="381448" y="18995"/>
                          <a:pt x="339642" y="50128"/>
                        </a:cubicBezTo>
                        <a:cubicBezTo>
                          <a:pt x="370774" y="192447"/>
                          <a:pt x="318294" y="325871"/>
                          <a:pt x="220449" y="348998"/>
                        </a:cubicBezTo>
                        <a:cubicBezTo>
                          <a:pt x="157296" y="364119"/>
                          <a:pt x="90584" y="330318"/>
                          <a:pt x="40772" y="266275"/>
                        </a:cubicBezTo>
                        <a:cubicBezTo>
                          <a:pt x="22092" y="280507"/>
                          <a:pt x="6082" y="292960"/>
                          <a:pt x="2523" y="305413"/>
                        </a:cubicBezTo>
                        <a:cubicBezTo>
                          <a:pt x="-12598" y="368567"/>
                          <a:pt x="44330" y="435279"/>
                          <a:pt x="64788" y="477975"/>
                        </a:cubicBezTo>
                        <a:cubicBezTo>
                          <a:pt x="85246" y="520670"/>
                          <a:pt x="64788" y="606951"/>
                          <a:pt x="125273" y="668326"/>
                        </a:cubicBezTo>
                        <a:cubicBezTo>
                          <a:pt x="184870" y="729701"/>
                          <a:pt x="247134" y="678111"/>
                          <a:pt x="247134" y="678111"/>
                        </a:cubicBezTo>
                        <a:cubicBezTo>
                          <a:pt x="290720" y="686116"/>
                          <a:pt x="348537" y="717248"/>
                          <a:pt x="377001" y="749270"/>
                        </a:cubicBezTo>
                        <a:cubicBezTo>
                          <a:pt x="442823" y="823988"/>
                          <a:pt x="452608" y="885363"/>
                          <a:pt x="452608" y="885363"/>
                        </a:cubicBezTo>
                        <a:cubicBezTo>
                          <a:pt x="790616" y="848004"/>
                          <a:pt x="1012989" y="669216"/>
                          <a:pt x="1012989" y="669216"/>
                        </a:cubicBezTo>
                        <a:cubicBezTo>
                          <a:pt x="1012989" y="669216"/>
                          <a:pt x="777273" y="588272"/>
                          <a:pt x="688324" y="442395"/>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800" name="Freeform: Shape 799">
                    <a:extLst>
                      <a:ext uri="{FF2B5EF4-FFF2-40B4-BE49-F238E27FC236}">
                        <a16:creationId xmlns:a16="http://schemas.microsoft.com/office/drawing/2014/main" id="{5889D693-B1A8-A5A4-294B-9180385387DC}"/>
                      </a:ext>
                    </a:extLst>
                  </p:cNvPr>
                  <p:cNvSpPr/>
                  <p:nvPr/>
                </p:nvSpPr>
                <p:spPr>
                  <a:xfrm>
                    <a:off x="7120470" y="2863443"/>
                    <a:ext cx="1022255" cy="892890"/>
                  </a:xfrm>
                  <a:custGeom>
                    <a:avLst/>
                    <a:gdLst>
                      <a:gd name="connsiteX0" fmla="*/ 452090 w 1022255"/>
                      <a:gd name="connsiteY0" fmla="*/ 892890 h 892890"/>
                      <a:gd name="connsiteX1" fmla="*/ 452090 w 1022255"/>
                      <a:gd name="connsiteY1" fmla="*/ 890222 h 892890"/>
                      <a:gd name="connsiteX2" fmla="*/ 377372 w 1022255"/>
                      <a:gd name="connsiteY2" fmla="*/ 755019 h 892890"/>
                      <a:gd name="connsiteX3" fmla="*/ 250174 w 1022255"/>
                      <a:gd name="connsiteY3" fmla="*/ 684749 h 892890"/>
                      <a:gd name="connsiteX4" fmla="*/ 125645 w 1022255"/>
                      <a:gd name="connsiteY4" fmla="*/ 674075 h 892890"/>
                      <a:gd name="connsiteX5" fmla="*/ 76723 w 1022255"/>
                      <a:gd name="connsiteY5" fmla="*/ 540651 h 892890"/>
                      <a:gd name="connsiteX6" fmla="*/ 65160 w 1022255"/>
                      <a:gd name="connsiteY6" fmla="*/ 482834 h 892890"/>
                      <a:gd name="connsiteX7" fmla="*/ 45591 w 1022255"/>
                      <a:gd name="connsiteY7" fmla="*/ 448143 h 892890"/>
                      <a:gd name="connsiteX8" fmla="*/ 2895 w 1022255"/>
                      <a:gd name="connsiteY8" fmla="*/ 308493 h 892890"/>
                      <a:gd name="connsiteX9" fmla="*/ 42033 w 1022255"/>
                      <a:gd name="connsiteY9" fmla="*/ 267576 h 892890"/>
                      <a:gd name="connsiteX10" fmla="*/ 44702 w 1022255"/>
                      <a:gd name="connsiteY10" fmla="*/ 265797 h 892890"/>
                      <a:gd name="connsiteX11" fmla="*/ 46481 w 1022255"/>
                      <a:gd name="connsiteY11" fmla="*/ 267576 h 892890"/>
                      <a:gd name="connsiteX12" fmla="*/ 223490 w 1022255"/>
                      <a:gd name="connsiteY12" fmla="*/ 348520 h 892890"/>
                      <a:gd name="connsiteX13" fmla="*/ 340903 w 1022255"/>
                      <a:gd name="connsiteY13" fmla="*/ 53208 h 892890"/>
                      <a:gd name="connsiteX14" fmla="*/ 340903 w 1022255"/>
                      <a:gd name="connsiteY14" fmla="*/ 51429 h 892890"/>
                      <a:gd name="connsiteX15" fmla="*/ 342682 w 1022255"/>
                      <a:gd name="connsiteY15" fmla="*/ 50540 h 892890"/>
                      <a:gd name="connsiteX16" fmla="*/ 484111 w 1022255"/>
                      <a:gd name="connsiteY16" fmla="*/ 5175 h 892890"/>
                      <a:gd name="connsiteX17" fmla="*/ 553492 w 1022255"/>
                      <a:gd name="connsiteY17" fmla="*/ 115472 h 892890"/>
                      <a:gd name="connsiteX18" fmla="*/ 570392 w 1022255"/>
                      <a:gd name="connsiteY18" fmla="*/ 155500 h 892890"/>
                      <a:gd name="connsiteX19" fmla="*/ 637104 w 1022255"/>
                      <a:gd name="connsiteY19" fmla="*/ 315609 h 892890"/>
                      <a:gd name="connsiteX20" fmla="*/ 695811 w 1022255"/>
                      <a:gd name="connsiteY20" fmla="*/ 443696 h 892890"/>
                      <a:gd name="connsiteX21" fmla="*/ 1017808 w 1022255"/>
                      <a:gd name="connsiteY21" fmla="*/ 670517 h 892890"/>
                      <a:gd name="connsiteX22" fmla="*/ 1022255 w 1022255"/>
                      <a:gd name="connsiteY22" fmla="*/ 672296 h 892890"/>
                      <a:gd name="connsiteX23" fmla="*/ 1016919 w 1022255"/>
                      <a:gd name="connsiteY23" fmla="*/ 676743 h 892890"/>
                      <a:gd name="connsiteX24" fmla="*/ 454758 w 1022255"/>
                      <a:gd name="connsiteY24" fmla="*/ 892890 h 892890"/>
                      <a:gd name="connsiteX25" fmla="*/ 452090 w 1022255"/>
                      <a:gd name="connsiteY25" fmla="*/ 892890 h 892890"/>
                      <a:gd name="connsiteX26" fmla="*/ 248395 w 1022255"/>
                      <a:gd name="connsiteY26" fmla="*/ 679412 h 892890"/>
                      <a:gd name="connsiteX27" fmla="*/ 250174 w 1022255"/>
                      <a:gd name="connsiteY27" fmla="*/ 679412 h 892890"/>
                      <a:gd name="connsiteX28" fmla="*/ 381819 w 1022255"/>
                      <a:gd name="connsiteY28" fmla="*/ 751461 h 892890"/>
                      <a:gd name="connsiteX29" fmla="*/ 457426 w 1022255"/>
                      <a:gd name="connsiteY29" fmla="*/ 886664 h 892890"/>
                      <a:gd name="connsiteX30" fmla="*/ 1009803 w 1022255"/>
                      <a:gd name="connsiteY30" fmla="*/ 674964 h 892890"/>
                      <a:gd name="connsiteX31" fmla="*/ 689585 w 1022255"/>
                      <a:gd name="connsiteY31" fmla="*/ 447254 h 892890"/>
                      <a:gd name="connsiteX32" fmla="*/ 689585 w 1022255"/>
                      <a:gd name="connsiteY32" fmla="*/ 447254 h 892890"/>
                      <a:gd name="connsiteX33" fmla="*/ 630878 w 1022255"/>
                      <a:gd name="connsiteY33" fmla="*/ 318277 h 892890"/>
                      <a:gd name="connsiteX34" fmla="*/ 564166 w 1022255"/>
                      <a:gd name="connsiteY34" fmla="*/ 158168 h 892890"/>
                      <a:gd name="connsiteX35" fmla="*/ 547266 w 1022255"/>
                      <a:gd name="connsiteY35" fmla="*/ 118141 h 892890"/>
                      <a:gd name="connsiteX36" fmla="*/ 480554 w 1022255"/>
                      <a:gd name="connsiteY36" fmla="*/ 10512 h 892890"/>
                      <a:gd name="connsiteX37" fmla="*/ 346240 w 1022255"/>
                      <a:gd name="connsiteY37" fmla="*/ 54097 h 892890"/>
                      <a:gd name="connsiteX38" fmla="*/ 224379 w 1022255"/>
                      <a:gd name="connsiteY38" fmla="*/ 354746 h 892890"/>
                      <a:gd name="connsiteX39" fmla="*/ 43812 w 1022255"/>
                      <a:gd name="connsiteY39" fmla="*/ 273803 h 892890"/>
                      <a:gd name="connsiteX40" fmla="*/ 9122 w 1022255"/>
                      <a:gd name="connsiteY40" fmla="*/ 310272 h 892890"/>
                      <a:gd name="connsiteX41" fmla="*/ 51817 w 1022255"/>
                      <a:gd name="connsiteY41" fmla="*/ 446364 h 892890"/>
                      <a:gd name="connsiteX42" fmla="*/ 71386 w 1022255"/>
                      <a:gd name="connsiteY42" fmla="*/ 481055 h 892890"/>
                      <a:gd name="connsiteX43" fmla="*/ 83839 w 1022255"/>
                      <a:gd name="connsiteY43" fmla="*/ 540651 h 892890"/>
                      <a:gd name="connsiteX44" fmla="*/ 130983 w 1022255"/>
                      <a:gd name="connsiteY44" fmla="*/ 670517 h 892890"/>
                      <a:gd name="connsiteX45" fmla="*/ 249285 w 1022255"/>
                      <a:gd name="connsiteY45" fmla="*/ 680301 h 892890"/>
                      <a:gd name="connsiteX46" fmla="*/ 248395 w 1022255"/>
                      <a:gd name="connsiteY46" fmla="*/ 679412 h 8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22255" h="892890">
                        <a:moveTo>
                          <a:pt x="452090" y="892890"/>
                        </a:moveTo>
                        <a:lnTo>
                          <a:pt x="452090" y="890222"/>
                        </a:lnTo>
                        <a:cubicBezTo>
                          <a:pt x="452090" y="889332"/>
                          <a:pt x="442306" y="827957"/>
                          <a:pt x="377372" y="755019"/>
                        </a:cubicBezTo>
                        <a:cubicBezTo>
                          <a:pt x="350687" y="724776"/>
                          <a:pt x="293760" y="693644"/>
                          <a:pt x="250174" y="684749"/>
                        </a:cubicBezTo>
                        <a:cubicBezTo>
                          <a:pt x="241280" y="690975"/>
                          <a:pt x="182573" y="732781"/>
                          <a:pt x="125645" y="674075"/>
                        </a:cubicBezTo>
                        <a:cubicBezTo>
                          <a:pt x="86508" y="633158"/>
                          <a:pt x="81171" y="582457"/>
                          <a:pt x="76723" y="540651"/>
                        </a:cubicBezTo>
                        <a:cubicBezTo>
                          <a:pt x="74055" y="517524"/>
                          <a:pt x="72276" y="497955"/>
                          <a:pt x="65160" y="482834"/>
                        </a:cubicBezTo>
                        <a:cubicBezTo>
                          <a:pt x="60712" y="473049"/>
                          <a:pt x="53596" y="460596"/>
                          <a:pt x="45591" y="448143"/>
                        </a:cubicBezTo>
                        <a:cubicBezTo>
                          <a:pt x="20685" y="407227"/>
                          <a:pt x="-9558" y="357415"/>
                          <a:pt x="2895" y="308493"/>
                        </a:cubicBezTo>
                        <a:cubicBezTo>
                          <a:pt x="6453" y="294261"/>
                          <a:pt x="21574" y="281808"/>
                          <a:pt x="42033" y="267576"/>
                        </a:cubicBezTo>
                        <a:lnTo>
                          <a:pt x="44702" y="265797"/>
                        </a:lnTo>
                        <a:lnTo>
                          <a:pt x="46481" y="267576"/>
                        </a:lnTo>
                        <a:cubicBezTo>
                          <a:pt x="97181" y="332509"/>
                          <a:pt x="163004" y="363641"/>
                          <a:pt x="223490" y="348520"/>
                        </a:cubicBezTo>
                        <a:cubicBezTo>
                          <a:pt x="319555" y="325393"/>
                          <a:pt x="372035" y="192859"/>
                          <a:pt x="340903" y="53208"/>
                        </a:cubicBezTo>
                        <a:lnTo>
                          <a:pt x="340903" y="51429"/>
                        </a:lnTo>
                        <a:lnTo>
                          <a:pt x="342682" y="50540"/>
                        </a:lnTo>
                        <a:cubicBezTo>
                          <a:pt x="403168" y="6065"/>
                          <a:pt x="451200" y="-9057"/>
                          <a:pt x="484111" y="5175"/>
                        </a:cubicBezTo>
                        <a:cubicBezTo>
                          <a:pt x="514354" y="17628"/>
                          <a:pt x="532144" y="61213"/>
                          <a:pt x="553492" y="115472"/>
                        </a:cubicBezTo>
                        <a:cubicBezTo>
                          <a:pt x="558829" y="127925"/>
                          <a:pt x="564166" y="141268"/>
                          <a:pt x="570392" y="155500"/>
                        </a:cubicBezTo>
                        <a:cubicBezTo>
                          <a:pt x="599746" y="224880"/>
                          <a:pt x="620204" y="274692"/>
                          <a:pt x="637104" y="315609"/>
                        </a:cubicBezTo>
                        <a:cubicBezTo>
                          <a:pt x="663789" y="380542"/>
                          <a:pt x="677132" y="413453"/>
                          <a:pt x="695811" y="443696"/>
                        </a:cubicBezTo>
                        <a:cubicBezTo>
                          <a:pt x="782982" y="586904"/>
                          <a:pt x="1016029" y="669628"/>
                          <a:pt x="1017808" y="670517"/>
                        </a:cubicBezTo>
                        <a:lnTo>
                          <a:pt x="1022255" y="672296"/>
                        </a:lnTo>
                        <a:lnTo>
                          <a:pt x="1016919" y="676743"/>
                        </a:lnTo>
                        <a:cubicBezTo>
                          <a:pt x="1015139" y="678522"/>
                          <a:pt x="790098" y="855532"/>
                          <a:pt x="454758" y="892890"/>
                        </a:cubicBezTo>
                        <a:lnTo>
                          <a:pt x="452090" y="892890"/>
                        </a:lnTo>
                        <a:close/>
                        <a:moveTo>
                          <a:pt x="248395" y="679412"/>
                        </a:moveTo>
                        <a:lnTo>
                          <a:pt x="250174" y="679412"/>
                        </a:lnTo>
                        <a:cubicBezTo>
                          <a:pt x="295539" y="688307"/>
                          <a:pt x="353356" y="720329"/>
                          <a:pt x="381819" y="751461"/>
                        </a:cubicBezTo>
                        <a:cubicBezTo>
                          <a:pt x="440526" y="818173"/>
                          <a:pt x="454758" y="873322"/>
                          <a:pt x="457426" y="886664"/>
                        </a:cubicBezTo>
                        <a:cubicBezTo>
                          <a:pt x="765192" y="851974"/>
                          <a:pt x="977781" y="698981"/>
                          <a:pt x="1009803" y="674964"/>
                        </a:cubicBezTo>
                        <a:cubicBezTo>
                          <a:pt x="975112" y="661622"/>
                          <a:pt x="770529" y="580678"/>
                          <a:pt x="689585" y="447254"/>
                        </a:cubicBezTo>
                        <a:lnTo>
                          <a:pt x="689585" y="447254"/>
                        </a:lnTo>
                        <a:cubicBezTo>
                          <a:pt x="670905" y="417011"/>
                          <a:pt x="657563" y="384100"/>
                          <a:pt x="630878" y="318277"/>
                        </a:cubicBezTo>
                        <a:cubicBezTo>
                          <a:pt x="614867" y="278250"/>
                          <a:pt x="594409" y="228438"/>
                          <a:pt x="564166" y="158168"/>
                        </a:cubicBezTo>
                        <a:cubicBezTo>
                          <a:pt x="557940" y="143936"/>
                          <a:pt x="552602" y="130594"/>
                          <a:pt x="547266" y="118141"/>
                        </a:cubicBezTo>
                        <a:cubicBezTo>
                          <a:pt x="525918" y="64771"/>
                          <a:pt x="509018" y="22076"/>
                          <a:pt x="480554" y="10512"/>
                        </a:cubicBezTo>
                        <a:cubicBezTo>
                          <a:pt x="449421" y="-2830"/>
                          <a:pt x="404057" y="12291"/>
                          <a:pt x="346240" y="54097"/>
                        </a:cubicBezTo>
                        <a:cubicBezTo>
                          <a:pt x="377372" y="199085"/>
                          <a:pt x="324002" y="330730"/>
                          <a:pt x="224379" y="354746"/>
                        </a:cubicBezTo>
                        <a:cubicBezTo>
                          <a:pt x="163004" y="369868"/>
                          <a:pt x="95403" y="338736"/>
                          <a:pt x="43812" y="273803"/>
                        </a:cubicBezTo>
                        <a:cubicBezTo>
                          <a:pt x="26022" y="287145"/>
                          <a:pt x="11790" y="298708"/>
                          <a:pt x="9122" y="310272"/>
                        </a:cubicBezTo>
                        <a:cubicBezTo>
                          <a:pt x="-2442" y="356525"/>
                          <a:pt x="27801" y="406337"/>
                          <a:pt x="51817" y="446364"/>
                        </a:cubicBezTo>
                        <a:cubicBezTo>
                          <a:pt x="58933" y="458817"/>
                          <a:pt x="66939" y="470381"/>
                          <a:pt x="71386" y="481055"/>
                        </a:cubicBezTo>
                        <a:cubicBezTo>
                          <a:pt x="78502" y="497065"/>
                          <a:pt x="81171" y="517524"/>
                          <a:pt x="83839" y="540651"/>
                        </a:cubicBezTo>
                        <a:cubicBezTo>
                          <a:pt x="88286" y="583346"/>
                          <a:pt x="93624" y="631379"/>
                          <a:pt x="130983" y="670517"/>
                        </a:cubicBezTo>
                        <a:cubicBezTo>
                          <a:pt x="188800" y="729223"/>
                          <a:pt x="246617" y="682080"/>
                          <a:pt x="249285" y="680301"/>
                        </a:cubicBezTo>
                        <a:lnTo>
                          <a:pt x="248395" y="679412"/>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81" name="Graphic 698">
                  <a:extLst>
                    <a:ext uri="{FF2B5EF4-FFF2-40B4-BE49-F238E27FC236}">
                      <a16:creationId xmlns:a16="http://schemas.microsoft.com/office/drawing/2014/main" id="{C2A6C9CA-A6EC-837B-0E04-1DA8C9EA1610}"/>
                    </a:ext>
                  </a:extLst>
                </p:cNvPr>
                <p:cNvGrpSpPr/>
                <p:nvPr/>
              </p:nvGrpSpPr>
              <p:grpSpPr>
                <a:xfrm>
                  <a:off x="6919554" y="2526690"/>
                  <a:ext cx="438967" cy="470905"/>
                  <a:chOff x="6919554" y="2526690"/>
                  <a:chExt cx="438967" cy="470905"/>
                </a:xfrm>
              </p:grpSpPr>
              <p:sp>
                <p:nvSpPr>
                  <p:cNvPr id="797" name="Freeform: Shape 796">
                    <a:extLst>
                      <a:ext uri="{FF2B5EF4-FFF2-40B4-BE49-F238E27FC236}">
                        <a16:creationId xmlns:a16="http://schemas.microsoft.com/office/drawing/2014/main" id="{28AEEAFE-AFF2-107F-7EA1-B47A9DB919B4}"/>
                      </a:ext>
                    </a:extLst>
                  </p:cNvPr>
                  <p:cNvSpPr/>
                  <p:nvPr/>
                </p:nvSpPr>
                <p:spPr>
                  <a:xfrm>
                    <a:off x="6921020" y="2530289"/>
                    <a:ext cx="434003" cy="465213"/>
                  </a:xfrm>
                  <a:custGeom>
                    <a:avLst/>
                    <a:gdLst>
                      <a:gd name="connsiteX0" fmla="*/ 321537 w 434003"/>
                      <a:gd name="connsiteY0" fmla="*/ 170215 h 465213"/>
                      <a:gd name="connsiteX1" fmla="*/ 144527 w 434003"/>
                      <a:gd name="connsiteY1" fmla="*/ 321 h 465213"/>
                      <a:gd name="connsiteX2" fmla="*/ 12882 w 434003"/>
                      <a:gd name="connsiteY2" fmla="*/ 103503 h 465213"/>
                      <a:gd name="connsiteX3" fmla="*/ 19998 w 434003"/>
                      <a:gd name="connsiteY3" fmla="*/ 245822 h 465213"/>
                      <a:gd name="connsiteX4" fmla="*/ 68031 w 434003"/>
                      <a:gd name="connsiteY4" fmla="*/ 431726 h 465213"/>
                      <a:gd name="connsiteX5" fmla="*/ 348222 w 434003"/>
                      <a:gd name="connsiteY5" fmla="*/ 299191 h 465213"/>
                      <a:gd name="connsiteX6" fmla="*/ 433613 w 434003"/>
                      <a:gd name="connsiteY6" fmla="*/ 225363 h 465213"/>
                      <a:gd name="connsiteX7" fmla="*/ 321537 w 434003"/>
                      <a:gd name="connsiteY7" fmla="*/ 170215 h 46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4003" h="465213">
                        <a:moveTo>
                          <a:pt x="321537" y="170215"/>
                        </a:moveTo>
                        <a:cubicBezTo>
                          <a:pt x="321537" y="170215"/>
                          <a:pt x="209460" y="-8574"/>
                          <a:pt x="144527" y="321"/>
                        </a:cubicBezTo>
                        <a:cubicBezTo>
                          <a:pt x="78704" y="9216"/>
                          <a:pt x="28893" y="26117"/>
                          <a:pt x="12882" y="103503"/>
                        </a:cubicBezTo>
                        <a:cubicBezTo>
                          <a:pt x="12882" y="103503"/>
                          <a:pt x="-10245" y="173773"/>
                          <a:pt x="19998" y="245822"/>
                        </a:cubicBezTo>
                        <a:cubicBezTo>
                          <a:pt x="19998" y="245822"/>
                          <a:pt x="-48493" y="340997"/>
                          <a:pt x="68031" y="431726"/>
                        </a:cubicBezTo>
                        <a:cubicBezTo>
                          <a:pt x="183665" y="522454"/>
                          <a:pt x="320647" y="412157"/>
                          <a:pt x="348222" y="299191"/>
                        </a:cubicBezTo>
                        <a:cubicBezTo>
                          <a:pt x="348222" y="299191"/>
                          <a:pt x="440729" y="308086"/>
                          <a:pt x="433613" y="225363"/>
                        </a:cubicBezTo>
                        <a:cubicBezTo>
                          <a:pt x="427386" y="141751"/>
                          <a:pt x="374017" y="149756"/>
                          <a:pt x="321537" y="170215"/>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98" name="Freeform: Shape 797">
                    <a:extLst>
                      <a:ext uri="{FF2B5EF4-FFF2-40B4-BE49-F238E27FC236}">
                        <a16:creationId xmlns:a16="http://schemas.microsoft.com/office/drawing/2014/main" id="{E74D3665-D72A-D43C-7E52-F87BF8AD9E96}"/>
                      </a:ext>
                    </a:extLst>
                  </p:cNvPr>
                  <p:cNvSpPr/>
                  <p:nvPr/>
                </p:nvSpPr>
                <p:spPr>
                  <a:xfrm>
                    <a:off x="6919554" y="2526690"/>
                    <a:ext cx="438967" cy="470905"/>
                  </a:xfrm>
                  <a:custGeom>
                    <a:avLst/>
                    <a:gdLst>
                      <a:gd name="connsiteX0" fmla="*/ 162005 w 438967"/>
                      <a:gd name="connsiteY0" fmla="*/ 470905 h 470905"/>
                      <a:gd name="connsiteX1" fmla="*/ 68608 w 438967"/>
                      <a:gd name="connsiteY1" fmla="*/ 437104 h 470905"/>
                      <a:gd name="connsiteX2" fmla="*/ 18796 w 438967"/>
                      <a:gd name="connsiteY2" fmla="*/ 248532 h 470905"/>
                      <a:gd name="connsiteX3" fmla="*/ 12570 w 438967"/>
                      <a:gd name="connsiteY3" fmla="*/ 105323 h 470905"/>
                      <a:gd name="connsiteX4" fmla="*/ 145994 w 438967"/>
                      <a:gd name="connsiteY4" fmla="*/ 363 h 470905"/>
                      <a:gd name="connsiteX5" fmla="*/ 324782 w 438967"/>
                      <a:gd name="connsiteY5" fmla="*/ 169367 h 470905"/>
                      <a:gd name="connsiteX6" fmla="*/ 410174 w 438967"/>
                      <a:gd name="connsiteY6" fmla="*/ 164030 h 470905"/>
                      <a:gd name="connsiteX7" fmla="*/ 438638 w 438967"/>
                      <a:gd name="connsiteY7" fmla="*/ 227184 h 470905"/>
                      <a:gd name="connsiteX8" fmla="*/ 420848 w 438967"/>
                      <a:gd name="connsiteY8" fmla="*/ 283222 h 470905"/>
                      <a:gd name="connsiteX9" fmla="*/ 352357 w 438967"/>
                      <a:gd name="connsiteY9" fmla="*/ 304570 h 470905"/>
                      <a:gd name="connsiteX10" fmla="*/ 212706 w 438967"/>
                      <a:gd name="connsiteY10" fmla="*/ 462010 h 470905"/>
                      <a:gd name="connsiteX11" fmla="*/ 162005 w 438967"/>
                      <a:gd name="connsiteY11" fmla="*/ 470905 h 470905"/>
                      <a:gd name="connsiteX12" fmla="*/ 150441 w 438967"/>
                      <a:gd name="connsiteY12" fmla="*/ 6589 h 470905"/>
                      <a:gd name="connsiteX13" fmla="*/ 145994 w 438967"/>
                      <a:gd name="connsiteY13" fmla="*/ 6589 h 470905"/>
                      <a:gd name="connsiteX14" fmla="*/ 17017 w 438967"/>
                      <a:gd name="connsiteY14" fmla="*/ 107102 h 470905"/>
                      <a:gd name="connsiteX15" fmla="*/ 24133 w 438967"/>
                      <a:gd name="connsiteY15" fmla="*/ 247642 h 470905"/>
                      <a:gd name="connsiteX16" fmla="*/ 25023 w 438967"/>
                      <a:gd name="connsiteY16" fmla="*/ 249421 h 470905"/>
                      <a:gd name="connsiteX17" fmla="*/ 24133 w 438967"/>
                      <a:gd name="connsiteY17" fmla="*/ 250311 h 470905"/>
                      <a:gd name="connsiteX18" fmla="*/ 71276 w 438967"/>
                      <a:gd name="connsiteY18" fmla="*/ 431767 h 470905"/>
                      <a:gd name="connsiteX19" fmla="*/ 210038 w 438967"/>
                      <a:gd name="connsiteY19" fmla="*/ 456673 h 470905"/>
                      <a:gd name="connsiteX20" fmla="*/ 347019 w 438967"/>
                      <a:gd name="connsiteY20" fmla="*/ 301012 h 470905"/>
                      <a:gd name="connsiteX21" fmla="*/ 347909 w 438967"/>
                      <a:gd name="connsiteY21" fmla="*/ 298343 h 470905"/>
                      <a:gd name="connsiteX22" fmla="*/ 350578 w 438967"/>
                      <a:gd name="connsiteY22" fmla="*/ 298343 h 470905"/>
                      <a:gd name="connsiteX23" fmla="*/ 417290 w 438967"/>
                      <a:gd name="connsiteY23" fmla="*/ 278774 h 470905"/>
                      <a:gd name="connsiteX24" fmla="*/ 433300 w 438967"/>
                      <a:gd name="connsiteY24" fmla="*/ 228073 h 470905"/>
                      <a:gd name="connsiteX25" fmla="*/ 407505 w 438967"/>
                      <a:gd name="connsiteY25" fmla="*/ 169367 h 470905"/>
                      <a:gd name="connsiteX26" fmla="*/ 325672 w 438967"/>
                      <a:gd name="connsiteY26" fmla="*/ 176483 h 470905"/>
                      <a:gd name="connsiteX27" fmla="*/ 323893 w 438967"/>
                      <a:gd name="connsiteY27" fmla="*/ 177372 h 470905"/>
                      <a:gd name="connsiteX28" fmla="*/ 323003 w 438967"/>
                      <a:gd name="connsiteY28" fmla="*/ 175593 h 470905"/>
                      <a:gd name="connsiteX29" fmla="*/ 150441 w 438967"/>
                      <a:gd name="connsiteY29" fmla="*/ 6589 h 4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8967" h="470905">
                        <a:moveTo>
                          <a:pt x="162005" y="470905"/>
                        </a:moveTo>
                        <a:cubicBezTo>
                          <a:pt x="133541" y="470905"/>
                          <a:pt x="101519" y="462900"/>
                          <a:pt x="68608" y="437104"/>
                        </a:cubicBezTo>
                        <a:cubicBezTo>
                          <a:pt x="-40800" y="351713"/>
                          <a:pt x="11680" y="260984"/>
                          <a:pt x="18796" y="248532"/>
                        </a:cubicBezTo>
                        <a:cubicBezTo>
                          <a:pt x="-10557" y="177372"/>
                          <a:pt x="11680" y="106213"/>
                          <a:pt x="12570" y="105323"/>
                        </a:cubicBezTo>
                        <a:cubicBezTo>
                          <a:pt x="29470" y="22600"/>
                          <a:pt x="85508" y="8368"/>
                          <a:pt x="145994" y="363"/>
                        </a:cubicBezTo>
                        <a:cubicBezTo>
                          <a:pt x="209148" y="-8532"/>
                          <a:pt x="311440" y="148908"/>
                          <a:pt x="324782" y="169367"/>
                        </a:cubicBezTo>
                        <a:cubicBezTo>
                          <a:pt x="352357" y="158693"/>
                          <a:pt x="386157" y="148908"/>
                          <a:pt x="410174" y="164030"/>
                        </a:cubicBezTo>
                        <a:cubicBezTo>
                          <a:pt x="427074" y="174704"/>
                          <a:pt x="435969" y="195162"/>
                          <a:pt x="438638" y="227184"/>
                        </a:cubicBezTo>
                        <a:cubicBezTo>
                          <a:pt x="440416" y="251200"/>
                          <a:pt x="435079" y="269879"/>
                          <a:pt x="420848" y="283222"/>
                        </a:cubicBezTo>
                        <a:cubicBezTo>
                          <a:pt x="398610" y="305459"/>
                          <a:pt x="362141" y="305459"/>
                          <a:pt x="352357" y="304570"/>
                        </a:cubicBezTo>
                        <a:cubicBezTo>
                          <a:pt x="334567" y="374840"/>
                          <a:pt x="276750" y="439773"/>
                          <a:pt x="212706" y="462010"/>
                        </a:cubicBezTo>
                        <a:cubicBezTo>
                          <a:pt x="197584" y="467347"/>
                          <a:pt x="180684" y="470905"/>
                          <a:pt x="162005" y="470905"/>
                        </a:cubicBezTo>
                        <a:close/>
                        <a:moveTo>
                          <a:pt x="150441" y="6589"/>
                        </a:moveTo>
                        <a:cubicBezTo>
                          <a:pt x="148662" y="6589"/>
                          <a:pt x="147773" y="6589"/>
                          <a:pt x="145994" y="6589"/>
                        </a:cubicBezTo>
                        <a:cubicBezTo>
                          <a:pt x="75724" y="16374"/>
                          <a:pt x="32139" y="35053"/>
                          <a:pt x="17017" y="107102"/>
                        </a:cubicBezTo>
                        <a:cubicBezTo>
                          <a:pt x="17017" y="107992"/>
                          <a:pt x="-5220" y="178262"/>
                          <a:pt x="24133" y="247642"/>
                        </a:cubicBezTo>
                        <a:lnTo>
                          <a:pt x="25023" y="249421"/>
                        </a:lnTo>
                        <a:lnTo>
                          <a:pt x="24133" y="250311"/>
                        </a:lnTo>
                        <a:cubicBezTo>
                          <a:pt x="21465" y="253869"/>
                          <a:pt x="-40800" y="343708"/>
                          <a:pt x="71276" y="431767"/>
                        </a:cubicBezTo>
                        <a:cubicBezTo>
                          <a:pt x="124646" y="473574"/>
                          <a:pt x="176237" y="468237"/>
                          <a:pt x="210038" y="456673"/>
                        </a:cubicBezTo>
                        <a:cubicBezTo>
                          <a:pt x="274081" y="434436"/>
                          <a:pt x="330119" y="370392"/>
                          <a:pt x="347019" y="301012"/>
                        </a:cubicBezTo>
                        <a:lnTo>
                          <a:pt x="347909" y="298343"/>
                        </a:lnTo>
                        <a:lnTo>
                          <a:pt x="350578" y="298343"/>
                        </a:lnTo>
                        <a:cubicBezTo>
                          <a:pt x="350578" y="298343"/>
                          <a:pt x="393273" y="301901"/>
                          <a:pt x="417290" y="278774"/>
                        </a:cubicBezTo>
                        <a:cubicBezTo>
                          <a:pt x="429743" y="266321"/>
                          <a:pt x="435079" y="249421"/>
                          <a:pt x="433300" y="228073"/>
                        </a:cubicBezTo>
                        <a:cubicBezTo>
                          <a:pt x="430632" y="198720"/>
                          <a:pt x="421737" y="179151"/>
                          <a:pt x="407505" y="169367"/>
                        </a:cubicBezTo>
                        <a:cubicBezTo>
                          <a:pt x="384378" y="155135"/>
                          <a:pt x="349688" y="166698"/>
                          <a:pt x="325672" y="176483"/>
                        </a:cubicBezTo>
                        <a:lnTo>
                          <a:pt x="323893" y="177372"/>
                        </a:lnTo>
                        <a:lnTo>
                          <a:pt x="323003" y="175593"/>
                        </a:lnTo>
                        <a:cubicBezTo>
                          <a:pt x="319445" y="173814"/>
                          <a:pt x="214485" y="6589"/>
                          <a:pt x="150441" y="658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82" name="Freeform: Shape 781">
                  <a:extLst>
                    <a:ext uri="{FF2B5EF4-FFF2-40B4-BE49-F238E27FC236}">
                      <a16:creationId xmlns:a16="http://schemas.microsoft.com/office/drawing/2014/main" id="{D039B53A-09C9-DF91-CF80-CD00F3918868}"/>
                    </a:ext>
                  </a:extLst>
                </p:cNvPr>
                <p:cNvSpPr/>
                <p:nvPr/>
              </p:nvSpPr>
              <p:spPr>
                <a:xfrm>
                  <a:off x="6891207" y="2493278"/>
                  <a:ext cx="218815" cy="178761"/>
                </a:xfrm>
                <a:custGeom>
                  <a:avLst/>
                  <a:gdLst>
                    <a:gd name="connsiteX0" fmla="*/ 0 w 218815"/>
                    <a:gd name="connsiteY0" fmla="*/ 178762 h 178761"/>
                    <a:gd name="connsiteX1" fmla="*/ 142319 w 218815"/>
                    <a:gd name="connsiteY1" fmla="*/ 71133 h 178761"/>
                    <a:gd name="connsiteX2" fmla="*/ 218815 w 218815"/>
                    <a:gd name="connsiteY2" fmla="*/ 4421 h 178761"/>
                    <a:gd name="connsiteX3" fmla="*/ 0 w 218815"/>
                    <a:gd name="connsiteY3" fmla="*/ 178762 h 178761"/>
                  </a:gdLst>
                  <a:ahLst/>
                  <a:cxnLst>
                    <a:cxn ang="0">
                      <a:pos x="connsiteX0" y="connsiteY0"/>
                    </a:cxn>
                    <a:cxn ang="0">
                      <a:pos x="connsiteX1" y="connsiteY1"/>
                    </a:cxn>
                    <a:cxn ang="0">
                      <a:pos x="connsiteX2" y="connsiteY2"/>
                    </a:cxn>
                    <a:cxn ang="0">
                      <a:pos x="connsiteX3" y="connsiteY3"/>
                    </a:cxn>
                  </a:cxnLst>
                  <a:rect l="l" t="t" r="r" b="b"/>
                  <a:pathLst>
                    <a:path w="218815" h="178761">
                      <a:moveTo>
                        <a:pt x="0" y="178762"/>
                      </a:moveTo>
                      <a:cubicBezTo>
                        <a:pt x="0" y="178762"/>
                        <a:pt x="97844" y="140514"/>
                        <a:pt x="142319" y="71133"/>
                      </a:cubicBezTo>
                      <a:cubicBezTo>
                        <a:pt x="186794" y="1752"/>
                        <a:pt x="218815" y="4421"/>
                        <a:pt x="218815" y="4421"/>
                      </a:cubicBezTo>
                      <a:cubicBezTo>
                        <a:pt x="28463" y="-32938"/>
                        <a:pt x="0" y="178762"/>
                        <a:pt x="0" y="178762"/>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83" name="Freeform: Shape 782">
                  <a:extLst>
                    <a:ext uri="{FF2B5EF4-FFF2-40B4-BE49-F238E27FC236}">
                      <a16:creationId xmlns:a16="http://schemas.microsoft.com/office/drawing/2014/main" id="{58ECF78B-4164-7B25-43D3-1CC688A15944}"/>
                    </a:ext>
                  </a:extLst>
                </p:cNvPr>
                <p:cNvSpPr/>
                <p:nvPr/>
              </p:nvSpPr>
              <p:spPr>
                <a:xfrm>
                  <a:off x="7048089" y="2501743"/>
                  <a:ext cx="253504" cy="293801"/>
                </a:xfrm>
                <a:custGeom>
                  <a:avLst/>
                  <a:gdLst>
                    <a:gd name="connsiteX0" fmla="*/ 10343 w 253504"/>
                    <a:gd name="connsiteY0" fmla="*/ 19083 h 293801"/>
                    <a:gd name="connsiteX1" fmla="*/ 84171 w 253504"/>
                    <a:gd name="connsiteY1" fmla="*/ 177413 h 293801"/>
                    <a:gd name="connsiteX2" fmla="*/ 214037 w 253504"/>
                    <a:gd name="connsiteY2" fmla="*/ 273479 h 293801"/>
                    <a:gd name="connsiteX3" fmla="*/ 247838 w 253504"/>
                    <a:gd name="connsiteY3" fmla="*/ 131159 h 293801"/>
                    <a:gd name="connsiteX4" fmla="*/ 10343 w 253504"/>
                    <a:gd name="connsiteY4" fmla="*/ 19083 h 293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504" h="293801">
                      <a:moveTo>
                        <a:pt x="10343" y="19083"/>
                      </a:moveTo>
                      <a:cubicBezTo>
                        <a:pt x="-11895" y="47547"/>
                        <a:pt x="-3000" y="116927"/>
                        <a:pt x="84171" y="177413"/>
                      </a:cubicBezTo>
                      <a:cubicBezTo>
                        <a:pt x="171341" y="237899"/>
                        <a:pt x="168673" y="336633"/>
                        <a:pt x="214037" y="273479"/>
                      </a:cubicBezTo>
                      <a:cubicBezTo>
                        <a:pt x="259401" y="210324"/>
                        <a:pt x="257622" y="201429"/>
                        <a:pt x="247838" y="131159"/>
                      </a:cubicBezTo>
                      <a:cubicBezTo>
                        <a:pt x="238053" y="60889"/>
                        <a:pt x="60154" y="-43181"/>
                        <a:pt x="10343" y="19083"/>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84" name="Graphic 698">
                  <a:extLst>
                    <a:ext uri="{FF2B5EF4-FFF2-40B4-BE49-F238E27FC236}">
                      <a16:creationId xmlns:a16="http://schemas.microsoft.com/office/drawing/2014/main" id="{16CDBA72-117C-8C32-1B30-498ED5035F66}"/>
                    </a:ext>
                  </a:extLst>
                </p:cNvPr>
                <p:cNvGrpSpPr/>
                <p:nvPr/>
              </p:nvGrpSpPr>
              <p:grpSpPr>
                <a:xfrm>
                  <a:off x="7114622" y="2873528"/>
                  <a:ext cx="597201" cy="1456528"/>
                  <a:chOff x="7114622" y="2873528"/>
                  <a:chExt cx="597201" cy="1456528"/>
                </a:xfrm>
              </p:grpSpPr>
              <p:grpSp>
                <p:nvGrpSpPr>
                  <p:cNvPr id="787" name="Graphic 698">
                    <a:extLst>
                      <a:ext uri="{FF2B5EF4-FFF2-40B4-BE49-F238E27FC236}">
                        <a16:creationId xmlns:a16="http://schemas.microsoft.com/office/drawing/2014/main" id="{3764B044-3E88-5A8E-2962-0DCBB24D0508}"/>
                      </a:ext>
                    </a:extLst>
                  </p:cNvPr>
                  <p:cNvGrpSpPr/>
                  <p:nvPr/>
                </p:nvGrpSpPr>
                <p:grpSpPr>
                  <a:xfrm>
                    <a:off x="7445580" y="2874465"/>
                    <a:ext cx="255118" cy="809818"/>
                    <a:chOff x="7445580" y="2874465"/>
                    <a:chExt cx="255118" cy="809818"/>
                  </a:xfrm>
                </p:grpSpPr>
                <p:sp>
                  <p:nvSpPr>
                    <p:cNvPr id="795" name="Freeform: Shape 794">
                      <a:extLst>
                        <a:ext uri="{FF2B5EF4-FFF2-40B4-BE49-F238E27FC236}">
                          <a16:creationId xmlns:a16="http://schemas.microsoft.com/office/drawing/2014/main" id="{54F3AE9E-B358-5458-07CD-63E4A4AEBCAF}"/>
                        </a:ext>
                      </a:extLst>
                    </p:cNvPr>
                    <p:cNvSpPr/>
                    <p:nvPr/>
                  </p:nvSpPr>
                  <p:spPr>
                    <a:xfrm>
                      <a:off x="7448216" y="2877519"/>
                      <a:ext cx="249816" cy="803706"/>
                    </a:xfrm>
                    <a:custGeom>
                      <a:avLst/>
                      <a:gdLst>
                        <a:gd name="connsiteX0" fmla="*/ 249762 w 249816"/>
                        <a:gd name="connsiteY0" fmla="*/ 96949 h 803706"/>
                        <a:gd name="connsiteX1" fmla="*/ 189276 w 249816"/>
                        <a:gd name="connsiteY1" fmla="*/ 761402 h 803706"/>
                        <a:gd name="connsiteX2" fmla="*/ 22941 w 249816"/>
                        <a:gd name="connsiteY2" fmla="*/ 703584 h 803706"/>
                        <a:gd name="connsiteX3" fmla="*/ 31836 w 249816"/>
                        <a:gd name="connsiteY3" fmla="*/ 82717 h 803706"/>
                        <a:gd name="connsiteX4" fmla="*/ 249762 w 249816"/>
                        <a:gd name="connsiteY4" fmla="*/ 96949 h 803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816" h="803706">
                          <a:moveTo>
                            <a:pt x="249762" y="96949"/>
                          </a:moveTo>
                          <a:cubicBezTo>
                            <a:pt x="247983" y="142314"/>
                            <a:pt x="219519" y="693800"/>
                            <a:pt x="189276" y="761402"/>
                          </a:cubicBezTo>
                          <a:cubicBezTo>
                            <a:pt x="153696" y="840567"/>
                            <a:pt x="48736" y="801429"/>
                            <a:pt x="22941" y="703584"/>
                          </a:cubicBezTo>
                          <a:cubicBezTo>
                            <a:pt x="-1965" y="610188"/>
                            <a:pt x="-16197" y="209915"/>
                            <a:pt x="31836" y="82717"/>
                          </a:cubicBezTo>
                          <a:cubicBezTo>
                            <a:pt x="83427" y="-54265"/>
                            <a:pt x="253320" y="-895"/>
                            <a:pt x="249762" y="96949"/>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96" name="Freeform: Shape 795">
                      <a:extLst>
                        <a:ext uri="{FF2B5EF4-FFF2-40B4-BE49-F238E27FC236}">
                          <a16:creationId xmlns:a16="http://schemas.microsoft.com/office/drawing/2014/main" id="{24053983-B3EB-5807-E991-356FB696C386}"/>
                        </a:ext>
                      </a:extLst>
                    </p:cNvPr>
                    <p:cNvSpPr/>
                    <p:nvPr/>
                  </p:nvSpPr>
                  <p:spPr>
                    <a:xfrm>
                      <a:off x="7445580" y="2874465"/>
                      <a:ext cx="255118" cy="809818"/>
                    </a:xfrm>
                    <a:custGeom>
                      <a:avLst/>
                      <a:gdLst>
                        <a:gd name="connsiteX0" fmla="*/ 131427 w 255118"/>
                        <a:gd name="connsiteY0" fmla="*/ 809819 h 809818"/>
                        <a:gd name="connsiteX1" fmla="*/ 125200 w 255118"/>
                        <a:gd name="connsiteY1" fmla="*/ 809819 h 809818"/>
                        <a:gd name="connsiteX2" fmla="*/ 22909 w 255118"/>
                        <a:gd name="connsiteY2" fmla="*/ 707527 h 809818"/>
                        <a:gd name="connsiteX3" fmla="*/ 31804 w 255118"/>
                        <a:gd name="connsiteY3" fmla="*/ 84881 h 809818"/>
                        <a:gd name="connsiteX4" fmla="*/ 167007 w 255118"/>
                        <a:gd name="connsiteY4" fmla="*/ 2158 h 809818"/>
                        <a:gd name="connsiteX5" fmla="*/ 255067 w 255118"/>
                        <a:gd name="connsiteY5" fmla="*/ 100002 h 809818"/>
                        <a:gd name="connsiteX6" fmla="*/ 255067 w 255118"/>
                        <a:gd name="connsiteY6" fmla="*/ 100002 h 809818"/>
                        <a:gd name="connsiteX7" fmla="*/ 194581 w 255118"/>
                        <a:gd name="connsiteY7" fmla="*/ 765344 h 809818"/>
                        <a:gd name="connsiteX8" fmla="*/ 131427 w 255118"/>
                        <a:gd name="connsiteY8" fmla="*/ 809819 h 809818"/>
                        <a:gd name="connsiteX9" fmla="*/ 143880 w 255118"/>
                        <a:gd name="connsiteY9" fmla="*/ 5716 h 809818"/>
                        <a:gd name="connsiteX10" fmla="*/ 37141 w 255118"/>
                        <a:gd name="connsiteY10" fmla="*/ 86660 h 809818"/>
                        <a:gd name="connsiteX11" fmla="*/ 28246 w 255118"/>
                        <a:gd name="connsiteY11" fmla="*/ 705748 h 809818"/>
                        <a:gd name="connsiteX12" fmla="*/ 126090 w 255118"/>
                        <a:gd name="connsiteY12" fmla="*/ 803592 h 809818"/>
                        <a:gd name="connsiteX13" fmla="*/ 189244 w 255118"/>
                        <a:gd name="connsiteY13" fmla="*/ 763565 h 809818"/>
                        <a:gd name="connsiteX14" fmla="*/ 249730 w 255118"/>
                        <a:gd name="connsiteY14" fmla="*/ 100002 h 809818"/>
                        <a:gd name="connsiteX15" fmla="*/ 166117 w 255118"/>
                        <a:gd name="connsiteY15" fmla="*/ 7495 h 809818"/>
                        <a:gd name="connsiteX16" fmla="*/ 143880 w 255118"/>
                        <a:gd name="connsiteY16" fmla="*/ 5716 h 80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5118" h="809818">
                          <a:moveTo>
                            <a:pt x="131427" y="809819"/>
                          </a:moveTo>
                          <a:cubicBezTo>
                            <a:pt x="129648" y="809819"/>
                            <a:pt x="126979" y="809819"/>
                            <a:pt x="125200" y="809819"/>
                          </a:cubicBezTo>
                          <a:cubicBezTo>
                            <a:pt x="79836" y="806261"/>
                            <a:pt x="37141" y="764455"/>
                            <a:pt x="22909" y="707527"/>
                          </a:cubicBezTo>
                          <a:cubicBezTo>
                            <a:pt x="-3776" y="608793"/>
                            <a:pt x="-14450" y="209410"/>
                            <a:pt x="31804" y="84881"/>
                          </a:cubicBezTo>
                          <a:cubicBezTo>
                            <a:pt x="60267" y="10164"/>
                            <a:pt x="120753" y="-6737"/>
                            <a:pt x="167007" y="2158"/>
                          </a:cubicBezTo>
                          <a:cubicBezTo>
                            <a:pt x="212371" y="11053"/>
                            <a:pt x="256845" y="47522"/>
                            <a:pt x="255067" y="100002"/>
                          </a:cubicBezTo>
                          <a:lnTo>
                            <a:pt x="255067" y="100002"/>
                          </a:lnTo>
                          <a:cubicBezTo>
                            <a:pt x="253288" y="144477"/>
                            <a:pt x="224824" y="697743"/>
                            <a:pt x="194581" y="765344"/>
                          </a:cubicBezTo>
                          <a:cubicBezTo>
                            <a:pt x="182128" y="793808"/>
                            <a:pt x="159001" y="809819"/>
                            <a:pt x="131427" y="809819"/>
                          </a:cubicBezTo>
                          <a:close/>
                          <a:moveTo>
                            <a:pt x="143880" y="5716"/>
                          </a:moveTo>
                          <a:cubicBezTo>
                            <a:pt x="103853" y="5716"/>
                            <a:pt x="60267" y="27064"/>
                            <a:pt x="37141" y="86660"/>
                          </a:cubicBezTo>
                          <a:cubicBezTo>
                            <a:pt x="-9113" y="210300"/>
                            <a:pt x="1561" y="607904"/>
                            <a:pt x="28246" y="705748"/>
                          </a:cubicBezTo>
                          <a:cubicBezTo>
                            <a:pt x="44257" y="766234"/>
                            <a:pt x="89621" y="800035"/>
                            <a:pt x="126090" y="803592"/>
                          </a:cubicBezTo>
                          <a:cubicBezTo>
                            <a:pt x="154554" y="806261"/>
                            <a:pt x="176791" y="792029"/>
                            <a:pt x="189244" y="763565"/>
                          </a:cubicBezTo>
                          <a:cubicBezTo>
                            <a:pt x="219487" y="696853"/>
                            <a:pt x="247950" y="144477"/>
                            <a:pt x="249730" y="100002"/>
                          </a:cubicBezTo>
                          <a:cubicBezTo>
                            <a:pt x="251509" y="51080"/>
                            <a:pt x="208813" y="16390"/>
                            <a:pt x="166117" y="7495"/>
                          </a:cubicBezTo>
                          <a:cubicBezTo>
                            <a:pt x="159001" y="6606"/>
                            <a:pt x="151885" y="5716"/>
                            <a:pt x="143880" y="5716"/>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88" name="Graphic 698">
                    <a:extLst>
                      <a:ext uri="{FF2B5EF4-FFF2-40B4-BE49-F238E27FC236}">
                        <a16:creationId xmlns:a16="http://schemas.microsoft.com/office/drawing/2014/main" id="{75B92448-0CB9-CEA3-8CDE-1B4317F22A11}"/>
                      </a:ext>
                    </a:extLst>
                  </p:cNvPr>
                  <p:cNvGrpSpPr/>
                  <p:nvPr/>
                </p:nvGrpSpPr>
                <p:grpSpPr>
                  <a:xfrm>
                    <a:off x="7114622" y="3519380"/>
                    <a:ext cx="533202" cy="810676"/>
                    <a:chOff x="7114622" y="3519380"/>
                    <a:chExt cx="533202" cy="810676"/>
                  </a:xfrm>
                </p:grpSpPr>
                <p:sp>
                  <p:nvSpPr>
                    <p:cNvPr id="793" name="Freeform: Shape 792">
                      <a:extLst>
                        <a:ext uri="{FF2B5EF4-FFF2-40B4-BE49-F238E27FC236}">
                          <a16:creationId xmlns:a16="http://schemas.microsoft.com/office/drawing/2014/main" id="{2DEC8C1D-B578-0E0A-4579-E7B084256665}"/>
                        </a:ext>
                      </a:extLst>
                    </p:cNvPr>
                    <p:cNvSpPr/>
                    <p:nvPr/>
                  </p:nvSpPr>
                  <p:spPr>
                    <a:xfrm>
                      <a:off x="7117231" y="3521065"/>
                      <a:ext cx="527074" cy="805963"/>
                    </a:xfrm>
                    <a:custGeom>
                      <a:avLst/>
                      <a:gdLst>
                        <a:gd name="connsiteX0" fmla="*/ 322793 w 527074"/>
                        <a:gd name="connsiteY0" fmla="*/ 75160 h 805963"/>
                        <a:gd name="connsiteX1" fmla="*/ 164463 w 527074"/>
                        <a:gd name="connsiteY1" fmla="*/ 660447 h 805963"/>
                        <a:gd name="connsiteX2" fmla="*/ 155568 w 527074"/>
                        <a:gd name="connsiteY2" fmla="*/ 680016 h 805963"/>
                        <a:gd name="connsiteX3" fmla="*/ 137778 w 527074"/>
                        <a:gd name="connsiteY3" fmla="*/ 684463 h 805963"/>
                        <a:gd name="connsiteX4" fmla="*/ 39045 w 527074"/>
                        <a:gd name="connsiteY4" fmla="*/ 792982 h 805963"/>
                        <a:gd name="connsiteX5" fmla="*/ 205380 w 527074"/>
                        <a:gd name="connsiteY5" fmla="*/ 791202 h 805963"/>
                        <a:gd name="connsiteX6" fmla="*/ 269423 w 527074"/>
                        <a:gd name="connsiteY6" fmla="*/ 701364 h 805963"/>
                        <a:gd name="connsiteX7" fmla="*/ 269423 w 527074"/>
                        <a:gd name="connsiteY7" fmla="*/ 689800 h 805963"/>
                        <a:gd name="connsiteX8" fmla="*/ 525598 w 527074"/>
                        <a:gd name="connsiteY8" fmla="*/ 92949 h 805963"/>
                        <a:gd name="connsiteX9" fmla="*/ 322793 w 527074"/>
                        <a:gd name="connsiteY9" fmla="*/ 75160 h 80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7074" h="805963">
                          <a:moveTo>
                            <a:pt x="322793" y="75160"/>
                          </a:moveTo>
                          <a:cubicBezTo>
                            <a:pt x="274761" y="180120"/>
                            <a:pt x="216944" y="580392"/>
                            <a:pt x="164463" y="660447"/>
                          </a:cubicBezTo>
                          <a:cubicBezTo>
                            <a:pt x="160016" y="667563"/>
                            <a:pt x="157347" y="673789"/>
                            <a:pt x="155568" y="680016"/>
                          </a:cubicBezTo>
                          <a:cubicBezTo>
                            <a:pt x="150231" y="681795"/>
                            <a:pt x="144005" y="682684"/>
                            <a:pt x="137778" y="684463"/>
                          </a:cubicBezTo>
                          <a:cubicBezTo>
                            <a:pt x="61282" y="704032"/>
                            <a:pt x="-64137" y="818777"/>
                            <a:pt x="39045" y="792982"/>
                          </a:cubicBezTo>
                          <a:cubicBezTo>
                            <a:pt x="108425" y="775192"/>
                            <a:pt x="154679" y="831230"/>
                            <a:pt x="205380" y="791202"/>
                          </a:cubicBezTo>
                          <a:cubicBezTo>
                            <a:pt x="255192" y="752065"/>
                            <a:pt x="282766" y="745838"/>
                            <a:pt x="269423" y="701364"/>
                          </a:cubicBezTo>
                          <a:cubicBezTo>
                            <a:pt x="269423" y="697806"/>
                            <a:pt x="269423" y="694248"/>
                            <a:pt x="269423" y="689800"/>
                          </a:cubicBezTo>
                          <a:cubicBezTo>
                            <a:pt x="257860" y="606188"/>
                            <a:pt x="498913" y="229932"/>
                            <a:pt x="525598" y="92949"/>
                          </a:cubicBezTo>
                          <a:cubicBezTo>
                            <a:pt x="544277" y="442"/>
                            <a:pt x="380610" y="-51148"/>
                            <a:pt x="322793" y="75160"/>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94" name="Freeform: Shape 793">
                      <a:extLst>
                        <a:ext uri="{FF2B5EF4-FFF2-40B4-BE49-F238E27FC236}">
                          <a16:creationId xmlns:a16="http://schemas.microsoft.com/office/drawing/2014/main" id="{FFE80F27-C9D0-1D80-9ABF-0F3BE7A1C92D}"/>
                        </a:ext>
                      </a:extLst>
                    </p:cNvPr>
                    <p:cNvSpPr/>
                    <p:nvPr/>
                  </p:nvSpPr>
                  <p:spPr>
                    <a:xfrm>
                      <a:off x="7114622" y="3519380"/>
                      <a:ext cx="533202" cy="810676"/>
                    </a:xfrm>
                    <a:custGeom>
                      <a:avLst/>
                      <a:gdLst>
                        <a:gd name="connsiteX0" fmla="*/ 167072 w 533202"/>
                        <a:gd name="connsiteY0" fmla="*/ 810677 h 810676"/>
                        <a:gd name="connsiteX1" fmla="*/ 123487 w 533202"/>
                        <a:gd name="connsiteY1" fmla="*/ 802671 h 810676"/>
                        <a:gd name="connsiteX2" fmla="*/ 42543 w 533202"/>
                        <a:gd name="connsiteY2" fmla="*/ 797334 h 810676"/>
                        <a:gd name="connsiteX3" fmla="*/ 2516 w 533202"/>
                        <a:gd name="connsiteY3" fmla="*/ 797334 h 810676"/>
                        <a:gd name="connsiteX4" fmla="*/ 737 w 533202"/>
                        <a:gd name="connsiteY4" fmla="*/ 785771 h 810676"/>
                        <a:gd name="connsiteX5" fmla="*/ 139498 w 533202"/>
                        <a:gd name="connsiteY5" fmla="*/ 684369 h 810676"/>
                        <a:gd name="connsiteX6" fmla="*/ 155509 w 533202"/>
                        <a:gd name="connsiteY6" fmla="*/ 679921 h 810676"/>
                        <a:gd name="connsiteX7" fmla="*/ 164404 w 533202"/>
                        <a:gd name="connsiteY7" fmla="*/ 661242 h 810676"/>
                        <a:gd name="connsiteX8" fmla="*/ 250685 w 533202"/>
                        <a:gd name="connsiteY8" fmla="*/ 349919 h 810676"/>
                        <a:gd name="connsiteX9" fmla="*/ 321844 w 533202"/>
                        <a:gd name="connsiteY9" fmla="*/ 76844 h 810676"/>
                        <a:gd name="connsiteX10" fmla="*/ 321844 w 533202"/>
                        <a:gd name="connsiteY10" fmla="*/ 76844 h 810676"/>
                        <a:gd name="connsiteX11" fmla="*/ 469500 w 533202"/>
                        <a:gd name="connsiteY11" fmla="*/ 5684 h 810676"/>
                        <a:gd name="connsiteX12" fmla="*/ 531765 w 533202"/>
                        <a:gd name="connsiteY12" fmla="*/ 96413 h 810676"/>
                        <a:gd name="connsiteX13" fmla="*/ 399231 w 533202"/>
                        <a:gd name="connsiteY13" fmla="*/ 396172 h 810676"/>
                        <a:gd name="connsiteX14" fmla="*/ 275591 w 533202"/>
                        <a:gd name="connsiteY14" fmla="*/ 692374 h 810676"/>
                        <a:gd name="connsiteX15" fmla="*/ 275591 w 533202"/>
                        <a:gd name="connsiteY15" fmla="*/ 703937 h 810676"/>
                        <a:gd name="connsiteX16" fmla="*/ 236453 w 533202"/>
                        <a:gd name="connsiteY16" fmla="*/ 776876 h 810676"/>
                        <a:gd name="connsiteX17" fmla="*/ 209768 w 533202"/>
                        <a:gd name="connsiteY17" fmla="*/ 796445 h 810676"/>
                        <a:gd name="connsiteX18" fmla="*/ 167072 w 533202"/>
                        <a:gd name="connsiteY18" fmla="*/ 810677 h 810676"/>
                        <a:gd name="connsiteX19" fmla="*/ 71007 w 533202"/>
                        <a:gd name="connsiteY19" fmla="*/ 788439 h 810676"/>
                        <a:gd name="connsiteX20" fmla="*/ 125266 w 533202"/>
                        <a:gd name="connsiteY20" fmla="*/ 797334 h 810676"/>
                        <a:gd name="connsiteX21" fmla="*/ 207099 w 533202"/>
                        <a:gd name="connsiteY21" fmla="*/ 791108 h 810676"/>
                        <a:gd name="connsiteX22" fmla="*/ 233784 w 533202"/>
                        <a:gd name="connsiteY22" fmla="*/ 771539 h 810676"/>
                        <a:gd name="connsiteX23" fmla="*/ 270254 w 533202"/>
                        <a:gd name="connsiteY23" fmla="*/ 703937 h 810676"/>
                        <a:gd name="connsiteX24" fmla="*/ 270254 w 533202"/>
                        <a:gd name="connsiteY24" fmla="*/ 703048 h 810676"/>
                        <a:gd name="connsiteX25" fmla="*/ 270254 w 533202"/>
                        <a:gd name="connsiteY25" fmla="*/ 702158 h 810676"/>
                        <a:gd name="connsiteX26" fmla="*/ 270254 w 533202"/>
                        <a:gd name="connsiteY26" fmla="*/ 691484 h 810676"/>
                        <a:gd name="connsiteX27" fmla="*/ 394783 w 533202"/>
                        <a:gd name="connsiteY27" fmla="*/ 391725 h 810676"/>
                        <a:gd name="connsiteX28" fmla="*/ 526428 w 533202"/>
                        <a:gd name="connsiteY28" fmla="*/ 93744 h 810676"/>
                        <a:gd name="connsiteX29" fmla="*/ 468611 w 533202"/>
                        <a:gd name="connsiteY29" fmla="*/ 9242 h 810676"/>
                        <a:gd name="connsiteX30" fmla="*/ 328071 w 533202"/>
                        <a:gd name="connsiteY30" fmla="*/ 77733 h 810676"/>
                        <a:gd name="connsiteX31" fmla="*/ 256911 w 533202"/>
                        <a:gd name="connsiteY31" fmla="*/ 349919 h 810676"/>
                        <a:gd name="connsiteX32" fmla="*/ 169741 w 533202"/>
                        <a:gd name="connsiteY32" fmla="*/ 663021 h 810676"/>
                        <a:gd name="connsiteX33" fmla="*/ 161735 w 533202"/>
                        <a:gd name="connsiteY33" fmla="*/ 681700 h 810676"/>
                        <a:gd name="connsiteX34" fmla="*/ 161735 w 533202"/>
                        <a:gd name="connsiteY34" fmla="*/ 683479 h 810676"/>
                        <a:gd name="connsiteX35" fmla="*/ 159067 w 533202"/>
                        <a:gd name="connsiteY35" fmla="*/ 684369 h 810676"/>
                        <a:gd name="connsiteX36" fmla="*/ 143056 w 533202"/>
                        <a:gd name="connsiteY36" fmla="*/ 688816 h 810676"/>
                        <a:gd name="connsiteX37" fmla="*/ 7853 w 533202"/>
                        <a:gd name="connsiteY37" fmla="*/ 785771 h 810676"/>
                        <a:gd name="connsiteX38" fmla="*/ 8742 w 533202"/>
                        <a:gd name="connsiteY38" fmla="*/ 791997 h 810676"/>
                        <a:gd name="connsiteX39" fmla="*/ 43433 w 533202"/>
                        <a:gd name="connsiteY39" fmla="*/ 791108 h 810676"/>
                        <a:gd name="connsiteX40" fmla="*/ 71007 w 533202"/>
                        <a:gd name="connsiteY40" fmla="*/ 788439 h 81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33202" h="810676">
                          <a:moveTo>
                            <a:pt x="167072" y="810677"/>
                          </a:moveTo>
                          <a:cubicBezTo>
                            <a:pt x="152841" y="810677"/>
                            <a:pt x="138608" y="807119"/>
                            <a:pt x="123487" y="802671"/>
                          </a:cubicBezTo>
                          <a:cubicBezTo>
                            <a:pt x="98581" y="796445"/>
                            <a:pt x="73675" y="789329"/>
                            <a:pt x="42543" y="797334"/>
                          </a:cubicBezTo>
                          <a:cubicBezTo>
                            <a:pt x="21195" y="802671"/>
                            <a:pt x="7853" y="802671"/>
                            <a:pt x="2516" y="797334"/>
                          </a:cubicBezTo>
                          <a:cubicBezTo>
                            <a:pt x="737" y="795555"/>
                            <a:pt x="-1042" y="791997"/>
                            <a:pt x="737" y="785771"/>
                          </a:cubicBezTo>
                          <a:cubicBezTo>
                            <a:pt x="8742" y="758196"/>
                            <a:pt x="85239" y="698600"/>
                            <a:pt x="139498" y="684369"/>
                          </a:cubicBezTo>
                          <a:cubicBezTo>
                            <a:pt x="144835" y="682589"/>
                            <a:pt x="150172" y="681700"/>
                            <a:pt x="155509" y="679921"/>
                          </a:cubicBezTo>
                          <a:cubicBezTo>
                            <a:pt x="157288" y="673694"/>
                            <a:pt x="159956" y="667468"/>
                            <a:pt x="164404" y="661242"/>
                          </a:cubicBezTo>
                          <a:cubicBezTo>
                            <a:pt x="191978" y="618546"/>
                            <a:pt x="222221" y="481564"/>
                            <a:pt x="250685" y="349919"/>
                          </a:cubicBezTo>
                          <a:cubicBezTo>
                            <a:pt x="275591" y="234284"/>
                            <a:pt x="299607" y="124877"/>
                            <a:pt x="321844" y="76844"/>
                          </a:cubicBezTo>
                          <a:lnTo>
                            <a:pt x="321844" y="76844"/>
                          </a:lnTo>
                          <a:cubicBezTo>
                            <a:pt x="354756" y="5684"/>
                            <a:pt x="419689" y="-10326"/>
                            <a:pt x="469500" y="5684"/>
                          </a:cubicBezTo>
                          <a:cubicBezTo>
                            <a:pt x="506859" y="17248"/>
                            <a:pt x="540660" y="50159"/>
                            <a:pt x="531765" y="96413"/>
                          </a:cubicBezTo>
                          <a:cubicBezTo>
                            <a:pt x="519312" y="161346"/>
                            <a:pt x="457937" y="280538"/>
                            <a:pt x="399231" y="396172"/>
                          </a:cubicBezTo>
                          <a:cubicBezTo>
                            <a:pt x="335187" y="520702"/>
                            <a:pt x="269364" y="648789"/>
                            <a:pt x="275591" y="692374"/>
                          </a:cubicBezTo>
                          <a:cubicBezTo>
                            <a:pt x="276480" y="695932"/>
                            <a:pt x="276480" y="699490"/>
                            <a:pt x="275591" y="703937"/>
                          </a:cubicBezTo>
                          <a:cubicBezTo>
                            <a:pt x="286265" y="741296"/>
                            <a:pt x="269364" y="753749"/>
                            <a:pt x="236453" y="776876"/>
                          </a:cubicBezTo>
                          <a:cubicBezTo>
                            <a:pt x="228448" y="782213"/>
                            <a:pt x="219553" y="789329"/>
                            <a:pt x="209768" y="796445"/>
                          </a:cubicBezTo>
                          <a:cubicBezTo>
                            <a:pt x="195536" y="807119"/>
                            <a:pt x="181304" y="810677"/>
                            <a:pt x="167072" y="810677"/>
                          </a:cubicBezTo>
                          <a:close/>
                          <a:moveTo>
                            <a:pt x="71007" y="788439"/>
                          </a:moveTo>
                          <a:cubicBezTo>
                            <a:pt x="90576" y="788439"/>
                            <a:pt x="109255" y="792887"/>
                            <a:pt x="125266" y="797334"/>
                          </a:cubicBezTo>
                          <a:cubicBezTo>
                            <a:pt x="154620" y="805340"/>
                            <a:pt x="180415" y="811566"/>
                            <a:pt x="207099" y="791108"/>
                          </a:cubicBezTo>
                          <a:cubicBezTo>
                            <a:pt x="216884" y="783102"/>
                            <a:pt x="225779" y="776876"/>
                            <a:pt x="233784" y="771539"/>
                          </a:cubicBezTo>
                          <a:cubicBezTo>
                            <a:pt x="266696" y="748412"/>
                            <a:pt x="280038" y="738628"/>
                            <a:pt x="270254" y="703937"/>
                          </a:cubicBezTo>
                          <a:lnTo>
                            <a:pt x="270254" y="703048"/>
                          </a:lnTo>
                          <a:lnTo>
                            <a:pt x="270254" y="702158"/>
                          </a:lnTo>
                          <a:cubicBezTo>
                            <a:pt x="270254" y="698600"/>
                            <a:pt x="270254" y="695042"/>
                            <a:pt x="270254" y="691484"/>
                          </a:cubicBezTo>
                          <a:cubicBezTo>
                            <a:pt x="264027" y="646120"/>
                            <a:pt x="327181" y="522480"/>
                            <a:pt x="394783" y="391725"/>
                          </a:cubicBezTo>
                          <a:cubicBezTo>
                            <a:pt x="453489" y="276980"/>
                            <a:pt x="513975" y="157788"/>
                            <a:pt x="526428" y="93744"/>
                          </a:cubicBezTo>
                          <a:cubicBezTo>
                            <a:pt x="534433" y="51049"/>
                            <a:pt x="503301" y="20806"/>
                            <a:pt x="468611" y="9242"/>
                          </a:cubicBezTo>
                          <a:cubicBezTo>
                            <a:pt x="421468" y="-5879"/>
                            <a:pt x="359203" y="9242"/>
                            <a:pt x="328071" y="77733"/>
                          </a:cubicBezTo>
                          <a:cubicBezTo>
                            <a:pt x="305834" y="125766"/>
                            <a:pt x="281817" y="234284"/>
                            <a:pt x="256911" y="349919"/>
                          </a:cubicBezTo>
                          <a:cubicBezTo>
                            <a:pt x="227558" y="482453"/>
                            <a:pt x="198205" y="619435"/>
                            <a:pt x="169741" y="663021"/>
                          </a:cubicBezTo>
                          <a:cubicBezTo>
                            <a:pt x="165293" y="669247"/>
                            <a:pt x="162625" y="675474"/>
                            <a:pt x="161735" y="681700"/>
                          </a:cubicBezTo>
                          <a:lnTo>
                            <a:pt x="161735" y="683479"/>
                          </a:lnTo>
                          <a:lnTo>
                            <a:pt x="159067" y="684369"/>
                          </a:lnTo>
                          <a:cubicBezTo>
                            <a:pt x="153730" y="686147"/>
                            <a:pt x="148393" y="687037"/>
                            <a:pt x="143056" y="688816"/>
                          </a:cubicBezTo>
                          <a:cubicBezTo>
                            <a:pt x="91465" y="702158"/>
                            <a:pt x="14969" y="760865"/>
                            <a:pt x="7853" y="785771"/>
                          </a:cubicBezTo>
                          <a:cubicBezTo>
                            <a:pt x="6963" y="790218"/>
                            <a:pt x="7853" y="791997"/>
                            <a:pt x="8742" y="791997"/>
                          </a:cubicBezTo>
                          <a:cubicBezTo>
                            <a:pt x="10521" y="793776"/>
                            <a:pt x="17637" y="797334"/>
                            <a:pt x="43433" y="791108"/>
                          </a:cubicBezTo>
                          <a:cubicBezTo>
                            <a:pt x="51438" y="789329"/>
                            <a:pt x="61223" y="788439"/>
                            <a:pt x="71007" y="78843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89" name="Freeform: Shape 788">
                    <a:extLst>
                      <a:ext uri="{FF2B5EF4-FFF2-40B4-BE49-F238E27FC236}">
                        <a16:creationId xmlns:a16="http://schemas.microsoft.com/office/drawing/2014/main" id="{400DE857-DA00-0E55-589F-589F484C733C}"/>
                      </a:ext>
                    </a:extLst>
                  </p:cNvPr>
                  <p:cNvSpPr/>
                  <p:nvPr/>
                </p:nvSpPr>
                <p:spPr>
                  <a:xfrm>
                    <a:off x="7480941" y="3469916"/>
                    <a:ext cx="170839" cy="155661"/>
                  </a:xfrm>
                  <a:custGeom>
                    <a:avLst/>
                    <a:gdLst>
                      <a:gd name="connsiteX0" fmla="*/ 0 w 170839"/>
                      <a:gd name="connsiteY0" fmla="*/ 45364 h 155661"/>
                      <a:gd name="connsiteX1" fmla="*/ 14232 w 170839"/>
                      <a:gd name="connsiteY1" fmla="*/ 95176 h 155661"/>
                      <a:gd name="connsiteX2" fmla="*/ 156551 w 170839"/>
                      <a:gd name="connsiteY2" fmla="*/ 155661 h 155661"/>
                      <a:gd name="connsiteX3" fmla="*/ 170783 w 170839"/>
                      <a:gd name="connsiteY3" fmla="*/ 88949 h 155661"/>
                      <a:gd name="connsiteX4" fmla="*/ 131645 w 170839"/>
                      <a:gd name="connsiteY4" fmla="*/ 15121 h 155661"/>
                      <a:gd name="connsiteX5" fmla="*/ 73828 w 170839"/>
                      <a:gd name="connsiteY5" fmla="*/ 0 h 155661"/>
                      <a:gd name="connsiteX6" fmla="*/ 0 w 170839"/>
                      <a:gd name="connsiteY6" fmla="*/ 45364 h 15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839" h="155661">
                        <a:moveTo>
                          <a:pt x="0" y="45364"/>
                        </a:moveTo>
                        <a:lnTo>
                          <a:pt x="14232" y="95176"/>
                        </a:lnTo>
                        <a:lnTo>
                          <a:pt x="156551" y="155661"/>
                        </a:lnTo>
                        <a:cubicBezTo>
                          <a:pt x="156551" y="155661"/>
                          <a:pt x="169004" y="112966"/>
                          <a:pt x="170783" y="88949"/>
                        </a:cubicBezTo>
                        <a:cubicBezTo>
                          <a:pt x="172562" y="64043"/>
                          <a:pt x="131645" y="15121"/>
                          <a:pt x="131645" y="15121"/>
                        </a:cubicBezTo>
                        <a:lnTo>
                          <a:pt x="73828" y="0"/>
                        </a:lnTo>
                        <a:lnTo>
                          <a:pt x="0" y="45364"/>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90" name="Graphic 698">
                    <a:extLst>
                      <a:ext uri="{FF2B5EF4-FFF2-40B4-BE49-F238E27FC236}">
                        <a16:creationId xmlns:a16="http://schemas.microsoft.com/office/drawing/2014/main" id="{6F20A313-4620-5E4B-06C0-70858902C1BF}"/>
                      </a:ext>
                    </a:extLst>
                  </p:cNvPr>
                  <p:cNvGrpSpPr/>
                  <p:nvPr/>
                </p:nvGrpSpPr>
                <p:grpSpPr>
                  <a:xfrm>
                    <a:off x="7440024" y="2873528"/>
                    <a:ext cx="271799" cy="650647"/>
                    <a:chOff x="7440024" y="2873528"/>
                    <a:chExt cx="271799" cy="650647"/>
                  </a:xfrm>
                </p:grpSpPr>
                <p:sp>
                  <p:nvSpPr>
                    <p:cNvPr id="791" name="Freeform: Shape 790">
                      <a:extLst>
                        <a:ext uri="{FF2B5EF4-FFF2-40B4-BE49-F238E27FC236}">
                          <a16:creationId xmlns:a16="http://schemas.microsoft.com/office/drawing/2014/main" id="{41A4BA60-4522-3DC3-13B3-1022A5EE4E70}"/>
                        </a:ext>
                      </a:extLst>
                    </p:cNvPr>
                    <p:cNvSpPr/>
                    <p:nvPr/>
                  </p:nvSpPr>
                  <p:spPr>
                    <a:xfrm>
                      <a:off x="7443583" y="2877013"/>
                      <a:ext cx="265386" cy="645383"/>
                    </a:xfrm>
                    <a:custGeom>
                      <a:avLst/>
                      <a:gdLst>
                        <a:gd name="connsiteX0" fmla="*/ 2668 w 265386"/>
                        <a:gd name="connsiteY0" fmla="*/ 314491 h 645383"/>
                        <a:gd name="connsiteX1" fmla="*/ 13342 w 265386"/>
                        <a:gd name="connsiteY1" fmla="*/ 146377 h 645383"/>
                        <a:gd name="connsiteX2" fmla="*/ 16901 w 265386"/>
                        <a:gd name="connsiteY2" fmla="*/ 126808 h 645383"/>
                        <a:gd name="connsiteX3" fmla="*/ 128977 w 265386"/>
                        <a:gd name="connsiteY3" fmla="*/ 500 h 645383"/>
                        <a:gd name="connsiteX4" fmla="*/ 265069 w 265386"/>
                        <a:gd name="connsiteY4" fmla="*/ 155272 h 645383"/>
                        <a:gd name="connsiteX5" fmla="*/ 257953 w 265386"/>
                        <a:gd name="connsiteY5" fmla="*/ 250448 h 645383"/>
                        <a:gd name="connsiteX6" fmla="*/ 241943 w 265386"/>
                        <a:gd name="connsiteY6" fmla="*/ 446137 h 645383"/>
                        <a:gd name="connsiteX7" fmla="*/ 232158 w 265386"/>
                        <a:gd name="connsiteY7" fmla="*/ 567997 h 645383"/>
                        <a:gd name="connsiteX8" fmla="*/ 225932 w 265386"/>
                        <a:gd name="connsiteY8" fmla="*/ 645383 h 645383"/>
                        <a:gd name="connsiteX9" fmla="*/ 0 w 265386"/>
                        <a:gd name="connsiteY9" fmla="*/ 577782 h 645383"/>
                        <a:gd name="connsiteX10" fmla="*/ 2668 w 265386"/>
                        <a:gd name="connsiteY10" fmla="*/ 314491 h 64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386" h="645383">
                          <a:moveTo>
                            <a:pt x="2668" y="314491"/>
                          </a:moveTo>
                          <a:cubicBezTo>
                            <a:pt x="3558" y="253116"/>
                            <a:pt x="6227" y="192631"/>
                            <a:pt x="13342" y="146377"/>
                          </a:cubicBezTo>
                          <a:cubicBezTo>
                            <a:pt x="14232" y="139261"/>
                            <a:pt x="16011" y="133035"/>
                            <a:pt x="16901" y="126808"/>
                          </a:cubicBezTo>
                          <a:cubicBezTo>
                            <a:pt x="42696" y="4058"/>
                            <a:pt x="128977" y="500"/>
                            <a:pt x="128977" y="500"/>
                          </a:cubicBezTo>
                          <a:cubicBezTo>
                            <a:pt x="256174" y="-8395"/>
                            <a:pt x="267738" y="103681"/>
                            <a:pt x="265069" y="155272"/>
                          </a:cubicBezTo>
                          <a:cubicBezTo>
                            <a:pt x="262401" y="206863"/>
                            <a:pt x="257953" y="250448"/>
                            <a:pt x="257953" y="250448"/>
                          </a:cubicBezTo>
                          <a:lnTo>
                            <a:pt x="241943" y="446137"/>
                          </a:lnTo>
                          <a:lnTo>
                            <a:pt x="232158" y="567997"/>
                          </a:lnTo>
                          <a:lnTo>
                            <a:pt x="225932" y="645383"/>
                          </a:lnTo>
                          <a:cubicBezTo>
                            <a:pt x="92508" y="630262"/>
                            <a:pt x="0" y="577782"/>
                            <a:pt x="0" y="577782"/>
                          </a:cubicBezTo>
                          <a:cubicBezTo>
                            <a:pt x="5337" y="534196"/>
                            <a:pt x="889" y="423010"/>
                            <a:pt x="2668" y="314491"/>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92" name="Freeform: Shape 791">
                      <a:extLst>
                        <a:ext uri="{FF2B5EF4-FFF2-40B4-BE49-F238E27FC236}">
                          <a16:creationId xmlns:a16="http://schemas.microsoft.com/office/drawing/2014/main" id="{42EEC580-9947-AF02-EB87-7657C21A94CB}"/>
                        </a:ext>
                      </a:extLst>
                    </p:cNvPr>
                    <p:cNvSpPr/>
                    <p:nvPr/>
                  </p:nvSpPr>
                  <p:spPr>
                    <a:xfrm>
                      <a:off x="7440024" y="2873528"/>
                      <a:ext cx="271799" cy="650647"/>
                    </a:xfrm>
                    <a:custGeom>
                      <a:avLst/>
                      <a:gdLst>
                        <a:gd name="connsiteX0" fmla="*/ 231268 w 271799"/>
                        <a:gd name="connsiteY0" fmla="*/ 650647 h 650647"/>
                        <a:gd name="connsiteX1" fmla="*/ 228600 w 271799"/>
                        <a:gd name="connsiteY1" fmla="*/ 650647 h 650647"/>
                        <a:gd name="connsiteX2" fmla="*/ 1779 w 271799"/>
                        <a:gd name="connsiteY2" fmla="*/ 582156 h 650647"/>
                        <a:gd name="connsiteX3" fmla="*/ 0 w 271799"/>
                        <a:gd name="connsiteY3" fmla="*/ 581266 h 650647"/>
                        <a:gd name="connsiteX4" fmla="*/ 0 w 271799"/>
                        <a:gd name="connsiteY4" fmla="*/ 579488 h 650647"/>
                        <a:gd name="connsiteX5" fmla="*/ 3558 w 271799"/>
                        <a:gd name="connsiteY5" fmla="*/ 434500 h 650647"/>
                        <a:gd name="connsiteX6" fmla="*/ 3558 w 271799"/>
                        <a:gd name="connsiteY6" fmla="*/ 317976 h 650647"/>
                        <a:gd name="connsiteX7" fmla="*/ 3558 w 271799"/>
                        <a:gd name="connsiteY7" fmla="*/ 317976 h 650647"/>
                        <a:gd name="connsiteX8" fmla="*/ 14232 w 271799"/>
                        <a:gd name="connsiteY8" fmla="*/ 148972 h 650647"/>
                        <a:gd name="connsiteX9" fmla="*/ 17790 w 271799"/>
                        <a:gd name="connsiteY9" fmla="*/ 129403 h 650647"/>
                        <a:gd name="connsiteX10" fmla="*/ 132535 w 271799"/>
                        <a:gd name="connsiteY10" fmla="*/ 427 h 650647"/>
                        <a:gd name="connsiteX11" fmla="*/ 233048 w 271799"/>
                        <a:gd name="connsiteY11" fmla="*/ 31559 h 650647"/>
                        <a:gd name="connsiteX12" fmla="*/ 271296 w 271799"/>
                        <a:gd name="connsiteY12" fmla="*/ 157867 h 650647"/>
                        <a:gd name="connsiteX13" fmla="*/ 264180 w 271799"/>
                        <a:gd name="connsiteY13" fmla="*/ 253043 h 650647"/>
                        <a:gd name="connsiteX14" fmla="*/ 231268 w 271799"/>
                        <a:gd name="connsiteY14" fmla="*/ 650647 h 650647"/>
                        <a:gd name="connsiteX15" fmla="*/ 5337 w 271799"/>
                        <a:gd name="connsiteY15" fmla="*/ 577708 h 650647"/>
                        <a:gd name="connsiteX16" fmla="*/ 225042 w 271799"/>
                        <a:gd name="connsiteY16" fmla="*/ 644420 h 650647"/>
                        <a:gd name="connsiteX17" fmla="*/ 257064 w 271799"/>
                        <a:gd name="connsiteY17" fmla="*/ 253043 h 650647"/>
                        <a:gd name="connsiteX18" fmla="*/ 264180 w 271799"/>
                        <a:gd name="connsiteY18" fmla="*/ 157867 h 650647"/>
                        <a:gd name="connsiteX19" fmla="*/ 227711 w 271799"/>
                        <a:gd name="connsiteY19" fmla="*/ 36007 h 650647"/>
                        <a:gd name="connsiteX20" fmla="*/ 131646 w 271799"/>
                        <a:gd name="connsiteY20" fmla="*/ 6653 h 650647"/>
                        <a:gd name="connsiteX21" fmla="*/ 22237 w 271799"/>
                        <a:gd name="connsiteY21" fmla="*/ 131182 h 650647"/>
                        <a:gd name="connsiteX22" fmla="*/ 18680 w 271799"/>
                        <a:gd name="connsiteY22" fmla="*/ 150751 h 650647"/>
                        <a:gd name="connsiteX23" fmla="*/ 8006 w 271799"/>
                        <a:gd name="connsiteY23" fmla="*/ 318866 h 650647"/>
                        <a:gd name="connsiteX24" fmla="*/ 8006 w 271799"/>
                        <a:gd name="connsiteY24" fmla="*/ 318866 h 650647"/>
                        <a:gd name="connsiteX25" fmla="*/ 8006 w 271799"/>
                        <a:gd name="connsiteY25" fmla="*/ 435389 h 650647"/>
                        <a:gd name="connsiteX26" fmla="*/ 5337 w 271799"/>
                        <a:gd name="connsiteY26" fmla="*/ 577708 h 65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1799" h="650647">
                          <a:moveTo>
                            <a:pt x="231268" y="650647"/>
                          </a:moveTo>
                          <a:lnTo>
                            <a:pt x="228600" y="650647"/>
                          </a:lnTo>
                          <a:cubicBezTo>
                            <a:pt x="96066" y="636415"/>
                            <a:pt x="2669" y="583045"/>
                            <a:pt x="1779" y="582156"/>
                          </a:cubicBezTo>
                          <a:lnTo>
                            <a:pt x="0" y="581266"/>
                          </a:lnTo>
                          <a:lnTo>
                            <a:pt x="0" y="579488"/>
                          </a:lnTo>
                          <a:cubicBezTo>
                            <a:pt x="3558" y="552803"/>
                            <a:pt x="3558" y="498543"/>
                            <a:pt x="3558" y="434500"/>
                          </a:cubicBezTo>
                          <a:cubicBezTo>
                            <a:pt x="3558" y="398920"/>
                            <a:pt x="3558" y="358003"/>
                            <a:pt x="3558" y="317976"/>
                          </a:cubicBezTo>
                          <a:lnTo>
                            <a:pt x="3558" y="317976"/>
                          </a:lnTo>
                          <a:cubicBezTo>
                            <a:pt x="4447" y="245038"/>
                            <a:pt x="8006" y="189889"/>
                            <a:pt x="14232" y="148972"/>
                          </a:cubicBezTo>
                          <a:cubicBezTo>
                            <a:pt x="15122" y="142746"/>
                            <a:pt x="16901" y="135630"/>
                            <a:pt x="17790" y="129403"/>
                          </a:cubicBezTo>
                          <a:cubicBezTo>
                            <a:pt x="44475" y="5764"/>
                            <a:pt x="131646" y="427"/>
                            <a:pt x="132535" y="427"/>
                          </a:cubicBezTo>
                          <a:cubicBezTo>
                            <a:pt x="175230" y="-2242"/>
                            <a:pt x="209031" y="7543"/>
                            <a:pt x="233048" y="31559"/>
                          </a:cubicBezTo>
                          <a:cubicBezTo>
                            <a:pt x="272186" y="70697"/>
                            <a:pt x="273075" y="132961"/>
                            <a:pt x="271296" y="157867"/>
                          </a:cubicBezTo>
                          <a:cubicBezTo>
                            <a:pt x="267738" y="208568"/>
                            <a:pt x="264180" y="252153"/>
                            <a:pt x="264180" y="253043"/>
                          </a:cubicBezTo>
                          <a:lnTo>
                            <a:pt x="231268" y="650647"/>
                          </a:lnTo>
                          <a:close/>
                          <a:moveTo>
                            <a:pt x="5337" y="577708"/>
                          </a:moveTo>
                          <a:cubicBezTo>
                            <a:pt x="18680" y="584824"/>
                            <a:pt x="104961" y="630189"/>
                            <a:pt x="225042" y="644420"/>
                          </a:cubicBezTo>
                          <a:lnTo>
                            <a:pt x="257064" y="253043"/>
                          </a:lnTo>
                          <a:cubicBezTo>
                            <a:pt x="257064" y="252153"/>
                            <a:pt x="261512" y="208568"/>
                            <a:pt x="264180" y="157867"/>
                          </a:cubicBezTo>
                          <a:cubicBezTo>
                            <a:pt x="265959" y="133851"/>
                            <a:pt x="265070" y="72476"/>
                            <a:pt x="227711" y="36007"/>
                          </a:cubicBezTo>
                          <a:cubicBezTo>
                            <a:pt x="205473" y="13769"/>
                            <a:pt x="172562" y="3985"/>
                            <a:pt x="131646" y="6653"/>
                          </a:cubicBezTo>
                          <a:cubicBezTo>
                            <a:pt x="130756" y="6653"/>
                            <a:pt x="48033" y="11990"/>
                            <a:pt x="22237" y="131182"/>
                          </a:cubicBezTo>
                          <a:cubicBezTo>
                            <a:pt x="20459" y="137409"/>
                            <a:pt x="19569" y="144525"/>
                            <a:pt x="18680" y="150751"/>
                          </a:cubicBezTo>
                          <a:cubicBezTo>
                            <a:pt x="12453" y="190778"/>
                            <a:pt x="8895" y="245927"/>
                            <a:pt x="8006" y="318866"/>
                          </a:cubicBezTo>
                          <a:lnTo>
                            <a:pt x="8006" y="318866"/>
                          </a:lnTo>
                          <a:cubicBezTo>
                            <a:pt x="7116" y="358003"/>
                            <a:pt x="8006" y="398920"/>
                            <a:pt x="8006" y="435389"/>
                          </a:cubicBezTo>
                          <a:cubicBezTo>
                            <a:pt x="8895" y="495875"/>
                            <a:pt x="9785" y="550134"/>
                            <a:pt x="5337" y="57770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sp>
              <p:nvSpPr>
                <p:cNvPr id="785" name="Freeform: Shape 784">
                  <a:extLst>
                    <a:ext uri="{FF2B5EF4-FFF2-40B4-BE49-F238E27FC236}">
                      <a16:creationId xmlns:a16="http://schemas.microsoft.com/office/drawing/2014/main" id="{719010A9-5AB7-D807-B798-D69B73A806B2}"/>
                    </a:ext>
                  </a:extLst>
                </p:cNvPr>
                <p:cNvSpPr/>
                <p:nvPr/>
              </p:nvSpPr>
              <p:spPr>
                <a:xfrm>
                  <a:off x="6936568" y="4853969"/>
                  <a:ext cx="316662" cy="232157"/>
                </a:xfrm>
                <a:custGeom>
                  <a:avLst/>
                  <a:gdLst>
                    <a:gd name="connsiteX0" fmla="*/ 13346 w 316662"/>
                    <a:gd name="connsiteY0" fmla="*/ 146767 h 232157"/>
                    <a:gd name="connsiteX1" fmla="*/ 3 w 316662"/>
                    <a:gd name="connsiteY1" fmla="*/ 185015 h 232157"/>
                    <a:gd name="connsiteX2" fmla="*/ 190355 w 316662"/>
                    <a:gd name="connsiteY2" fmla="*/ 232158 h 232157"/>
                    <a:gd name="connsiteX3" fmla="*/ 316663 w 316662"/>
                    <a:gd name="connsiteY3" fmla="*/ 67601 h 232157"/>
                    <a:gd name="connsiteX4" fmla="*/ 229492 w 316662"/>
                    <a:gd name="connsiteY4" fmla="*/ 0 h 232157"/>
                    <a:gd name="connsiteX5" fmla="*/ 117416 w 316662"/>
                    <a:gd name="connsiteY5" fmla="*/ 27574 h 232157"/>
                    <a:gd name="connsiteX6" fmla="*/ 13346 w 316662"/>
                    <a:gd name="connsiteY6" fmla="*/ 146767 h 23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662" h="232157">
                      <a:moveTo>
                        <a:pt x="13346" y="146767"/>
                      </a:moveTo>
                      <a:cubicBezTo>
                        <a:pt x="13346" y="146767"/>
                        <a:pt x="1782" y="176120"/>
                        <a:pt x="3" y="185015"/>
                      </a:cubicBezTo>
                      <a:cubicBezTo>
                        <a:pt x="-886" y="193910"/>
                        <a:pt x="190355" y="232158"/>
                        <a:pt x="190355" y="232158"/>
                      </a:cubicBezTo>
                      <a:lnTo>
                        <a:pt x="316663" y="67601"/>
                      </a:lnTo>
                      <a:lnTo>
                        <a:pt x="229492" y="0"/>
                      </a:lnTo>
                      <a:lnTo>
                        <a:pt x="117416" y="27574"/>
                      </a:lnTo>
                      <a:lnTo>
                        <a:pt x="13346" y="146767"/>
                      </a:lnTo>
                      <a:close/>
                    </a:path>
                  </a:pathLst>
                </a:custGeom>
                <a:solidFill>
                  <a:srgbClr val="FFFF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86" name="Freeform: Shape 785">
                  <a:extLst>
                    <a:ext uri="{FF2B5EF4-FFF2-40B4-BE49-F238E27FC236}">
                      <a16:creationId xmlns:a16="http://schemas.microsoft.com/office/drawing/2014/main" id="{32CE8662-5CD7-0ECB-D0BE-7FEE34479427}"/>
                    </a:ext>
                  </a:extLst>
                </p:cNvPr>
                <p:cNvSpPr/>
                <p:nvPr/>
              </p:nvSpPr>
              <p:spPr>
                <a:xfrm>
                  <a:off x="7101127" y="3131909"/>
                  <a:ext cx="80845" cy="147656"/>
                </a:xfrm>
                <a:custGeom>
                  <a:avLst/>
                  <a:gdLst>
                    <a:gd name="connsiteX0" fmla="*/ 77386 w 80845"/>
                    <a:gd name="connsiteY0" fmla="*/ 147656 h 147656"/>
                    <a:gd name="connsiteX1" fmla="*/ 0 w 80845"/>
                    <a:gd name="connsiteY1" fmla="*/ 128977 h 147656"/>
                    <a:gd name="connsiteX2" fmla="*/ 1779 w 80845"/>
                    <a:gd name="connsiteY2" fmla="*/ 14232 h 147656"/>
                    <a:gd name="connsiteX3" fmla="*/ 60485 w 80845"/>
                    <a:gd name="connsiteY3" fmla="*/ 0 h 147656"/>
                    <a:gd name="connsiteX4" fmla="*/ 73828 w 80845"/>
                    <a:gd name="connsiteY4" fmla="*/ 19569 h 147656"/>
                    <a:gd name="connsiteX5" fmla="*/ 77386 w 80845"/>
                    <a:gd name="connsiteY5" fmla="*/ 147656 h 14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845" h="147656">
                      <a:moveTo>
                        <a:pt x="77386" y="147656"/>
                      </a:moveTo>
                      <a:lnTo>
                        <a:pt x="0" y="128977"/>
                      </a:lnTo>
                      <a:lnTo>
                        <a:pt x="1779" y="14232"/>
                      </a:lnTo>
                      <a:lnTo>
                        <a:pt x="60485" y="0"/>
                      </a:lnTo>
                      <a:cubicBezTo>
                        <a:pt x="60485" y="0"/>
                        <a:pt x="59596" y="6226"/>
                        <a:pt x="73828" y="19569"/>
                      </a:cubicBezTo>
                      <a:cubicBezTo>
                        <a:pt x="87170" y="32022"/>
                        <a:pt x="77386" y="147656"/>
                        <a:pt x="77386" y="147656"/>
                      </a:cubicBezTo>
                      <a:close/>
                    </a:path>
                  </a:pathLst>
                </a:custGeom>
                <a:solidFill>
                  <a:srgbClr val="0F62F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27" name="Graphic 698">
                <a:extLst>
                  <a:ext uri="{FF2B5EF4-FFF2-40B4-BE49-F238E27FC236}">
                    <a16:creationId xmlns:a16="http://schemas.microsoft.com/office/drawing/2014/main" id="{ED9270B1-555D-7074-AAE5-69B3B76DEA83}"/>
                  </a:ext>
                </a:extLst>
              </p:cNvPr>
              <p:cNvGrpSpPr/>
              <p:nvPr/>
            </p:nvGrpSpPr>
            <p:grpSpPr>
              <a:xfrm>
                <a:off x="5576663" y="4804364"/>
                <a:ext cx="2200708" cy="1033957"/>
                <a:chOff x="3625874" y="4313157"/>
                <a:chExt cx="4893996" cy="2299342"/>
              </a:xfrm>
            </p:grpSpPr>
            <p:grpSp>
              <p:nvGrpSpPr>
                <p:cNvPr id="743" name="Graphic 698">
                  <a:extLst>
                    <a:ext uri="{FF2B5EF4-FFF2-40B4-BE49-F238E27FC236}">
                      <a16:creationId xmlns:a16="http://schemas.microsoft.com/office/drawing/2014/main" id="{57AA4E45-A828-0736-7E5E-DA3720769637}"/>
                    </a:ext>
                  </a:extLst>
                </p:cNvPr>
                <p:cNvGrpSpPr/>
                <p:nvPr/>
              </p:nvGrpSpPr>
              <p:grpSpPr>
                <a:xfrm>
                  <a:off x="8241459" y="4424343"/>
                  <a:ext cx="143208" cy="2188155"/>
                  <a:chOff x="8241459" y="4424343"/>
                  <a:chExt cx="143208" cy="2188155"/>
                </a:xfrm>
              </p:grpSpPr>
              <p:grpSp>
                <p:nvGrpSpPr>
                  <p:cNvPr id="764" name="Graphic 698">
                    <a:extLst>
                      <a:ext uri="{FF2B5EF4-FFF2-40B4-BE49-F238E27FC236}">
                        <a16:creationId xmlns:a16="http://schemas.microsoft.com/office/drawing/2014/main" id="{3B480E96-DB67-CBCC-91CC-926839672964}"/>
                      </a:ext>
                    </a:extLst>
                  </p:cNvPr>
                  <p:cNvGrpSpPr/>
                  <p:nvPr/>
                </p:nvGrpSpPr>
                <p:grpSpPr>
                  <a:xfrm>
                    <a:off x="8241459" y="4424343"/>
                    <a:ext cx="115634" cy="2188155"/>
                    <a:chOff x="8241459" y="4424343"/>
                    <a:chExt cx="115634" cy="2188155"/>
                  </a:xfrm>
                </p:grpSpPr>
                <p:sp>
                  <p:nvSpPr>
                    <p:cNvPr id="766" name="Freeform: Shape 765">
                      <a:extLst>
                        <a:ext uri="{FF2B5EF4-FFF2-40B4-BE49-F238E27FC236}">
                          <a16:creationId xmlns:a16="http://schemas.microsoft.com/office/drawing/2014/main" id="{6CD0D6C8-D82E-B2DE-1993-A2316B1544B6}"/>
                        </a:ext>
                      </a:extLst>
                    </p:cNvPr>
                    <p:cNvSpPr/>
                    <p:nvPr/>
                  </p:nvSpPr>
                  <p:spPr>
                    <a:xfrm>
                      <a:off x="8244127" y="4427012"/>
                      <a:ext cx="109407" cy="2181929"/>
                    </a:xfrm>
                    <a:custGeom>
                      <a:avLst/>
                      <a:gdLst>
                        <a:gd name="connsiteX0" fmla="*/ 0 w 109407"/>
                        <a:gd name="connsiteY0" fmla="*/ 0 h 2181929"/>
                        <a:gd name="connsiteX1" fmla="*/ 109408 w 109407"/>
                        <a:gd name="connsiteY1" fmla="*/ 0 h 2181929"/>
                        <a:gd name="connsiteX2" fmla="*/ 109408 w 109407"/>
                        <a:gd name="connsiteY2" fmla="*/ 2181929 h 2181929"/>
                        <a:gd name="connsiteX3" fmla="*/ 0 w 109407"/>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109407" h="2181929">
                          <a:moveTo>
                            <a:pt x="0" y="0"/>
                          </a:moveTo>
                          <a:lnTo>
                            <a:pt x="109408" y="0"/>
                          </a:lnTo>
                          <a:lnTo>
                            <a:pt x="109408" y="2181929"/>
                          </a:lnTo>
                          <a:lnTo>
                            <a:pt x="0" y="218192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67" name="Freeform: Shape 766">
                      <a:extLst>
                        <a:ext uri="{FF2B5EF4-FFF2-40B4-BE49-F238E27FC236}">
                          <a16:creationId xmlns:a16="http://schemas.microsoft.com/office/drawing/2014/main" id="{EB448CA3-034A-603B-ACAF-9EB0A24EE7D3}"/>
                        </a:ext>
                      </a:extLst>
                    </p:cNvPr>
                    <p:cNvSpPr/>
                    <p:nvPr/>
                  </p:nvSpPr>
                  <p:spPr>
                    <a:xfrm>
                      <a:off x="8241459" y="4424343"/>
                      <a:ext cx="115634" cy="2188155"/>
                    </a:xfrm>
                    <a:custGeom>
                      <a:avLst/>
                      <a:gdLst>
                        <a:gd name="connsiteX0" fmla="*/ 115634 w 115634"/>
                        <a:gd name="connsiteY0" fmla="*/ 2188156 h 2188155"/>
                        <a:gd name="connsiteX1" fmla="*/ 0 w 115634"/>
                        <a:gd name="connsiteY1" fmla="*/ 2188156 h 2188155"/>
                        <a:gd name="connsiteX2" fmla="*/ 0 w 115634"/>
                        <a:gd name="connsiteY2" fmla="*/ 0 h 2188155"/>
                        <a:gd name="connsiteX3" fmla="*/ 115634 w 115634"/>
                        <a:gd name="connsiteY3" fmla="*/ 0 h 2188155"/>
                        <a:gd name="connsiteX4" fmla="*/ 115634 w 115634"/>
                        <a:gd name="connsiteY4" fmla="*/ 2188156 h 2188155"/>
                        <a:gd name="connsiteX5" fmla="*/ 6227 w 115634"/>
                        <a:gd name="connsiteY5" fmla="*/ 2181929 h 2188155"/>
                        <a:gd name="connsiteX6" fmla="*/ 110297 w 115634"/>
                        <a:gd name="connsiteY6" fmla="*/ 2181929 h 2188155"/>
                        <a:gd name="connsiteX7" fmla="*/ 110297 w 115634"/>
                        <a:gd name="connsiteY7" fmla="*/ 5337 h 2188155"/>
                        <a:gd name="connsiteX8" fmla="*/ 6227 w 115634"/>
                        <a:gd name="connsiteY8" fmla="*/ 5337 h 2188155"/>
                        <a:gd name="connsiteX9" fmla="*/ 6227 w 115634"/>
                        <a:gd name="connsiteY9" fmla="*/ 2181929 h 21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34" h="2188155">
                          <a:moveTo>
                            <a:pt x="115634" y="2188156"/>
                          </a:moveTo>
                          <a:lnTo>
                            <a:pt x="0" y="2188156"/>
                          </a:lnTo>
                          <a:lnTo>
                            <a:pt x="0" y="0"/>
                          </a:lnTo>
                          <a:lnTo>
                            <a:pt x="115634" y="0"/>
                          </a:lnTo>
                          <a:lnTo>
                            <a:pt x="115634" y="2188156"/>
                          </a:lnTo>
                          <a:close/>
                          <a:moveTo>
                            <a:pt x="6227" y="2181929"/>
                          </a:moveTo>
                          <a:lnTo>
                            <a:pt x="110297" y="2181929"/>
                          </a:lnTo>
                          <a:lnTo>
                            <a:pt x="110297" y="5337"/>
                          </a:lnTo>
                          <a:lnTo>
                            <a:pt x="6227" y="5337"/>
                          </a:lnTo>
                          <a:lnTo>
                            <a:pt x="6227"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65" name="Freeform: Shape 764">
                    <a:extLst>
                      <a:ext uri="{FF2B5EF4-FFF2-40B4-BE49-F238E27FC236}">
                        <a16:creationId xmlns:a16="http://schemas.microsoft.com/office/drawing/2014/main" id="{B9F5DC62-9055-2D87-24CA-3AC71A6560B6}"/>
                      </a:ext>
                    </a:extLst>
                  </p:cNvPr>
                  <p:cNvSpPr/>
                  <p:nvPr/>
                </p:nvSpPr>
                <p:spPr>
                  <a:xfrm>
                    <a:off x="8354425" y="4427012"/>
                    <a:ext cx="30242" cy="2181929"/>
                  </a:xfrm>
                  <a:custGeom>
                    <a:avLst/>
                    <a:gdLst>
                      <a:gd name="connsiteX0" fmla="*/ 0 w 30242"/>
                      <a:gd name="connsiteY0" fmla="*/ 0 h 2181929"/>
                      <a:gd name="connsiteX1" fmla="*/ 30243 w 30242"/>
                      <a:gd name="connsiteY1" fmla="*/ 0 h 2181929"/>
                      <a:gd name="connsiteX2" fmla="*/ 30243 w 30242"/>
                      <a:gd name="connsiteY2" fmla="*/ 2181929 h 2181929"/>
                      <a:gd name="connsiteX3" fmla="*/ 0 w 30242"/>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30242" h="2181929">
                        <a:moveTo>
                          <a:pt x="0" y="0"/>
                        </a:moveTo>
                        <a:lnTo>
                          <a:pt x="30243" y="0"/>
                        </a:lnTo>
                        <a:lnTo>
                          <a:pt x="30243" y="2181929"/>
                        </a:lnTo>
                        <a:lnTo>
                          <a:pt x="0"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44" name="Graphic 698">
                  <a:extLst>
                    <a:ext uri="{FF2B5EF4-FFF2-40B4-BE49-F238E27FC236}">
                      <a16:creationId xmlns:a16="http://schemas.microsoft.com/office/drawing/2014/main" id="{EDE8AE10-3AED-7F9B-3307-7788E06BF5E7}"/>
                    </a:ext>
                  </a:extLst>
                </p:cNvPr>
                <p:cNvGrpSpPr/>
                <p:nvPr/>
              </p:nvGrpSpPr>
              <p:grpSpPr>
                <a:xfrm>
                  <a:off x="7317274" y="4424343"/>
                  <a:ext cx="143208" cy="2188155"/>
                  <a:chOff x="7317274" y="4424343"/>
                  <a:chExt cx="143208" cy="2188155"/>
                </a:xfrm>
              </p:grpSpPr>
              <p:grpSp>
                <p:nvGrpSpPr>
                  <p:cNvPr id="760" name="Graphic 698">
                    <a:extLst>
                      <a:ext uri="{FF2B5EF4-FFF2-40B4-BE49-F238E27FC236}">
                        <a16:creationId xmlns:a16="http://schemas.microsoft.com/office/drawing/2014/main" id="{6F786AEA-7CBE-A382-9BE7-5D810A6FCC51}"/>
                      </a:ext>
                    </a:extLst>
                  </p:cNvPr>
                  <p:cNvGrpSpPr/>
                  <p:nvPr/>
                </p:nvGrpSpPr>
                <p:grpSpPr>
                  <a:xfrm>
                    <a:off x="7317274" y="4424343"/>
                    <a:ext cx="115634" cy="2188155"/>
                    <a:chOff x="7317274" y="4424343"/>
                    <a:chExt cx="115634" cy="2188155"/>
                  </a:xfrm>
                </p:grpSpPr>
                <p:sp>
                  <p:nvSpPr>
                    <p:cNvPr id="762" name="Freeform: Shape 761">
                      <a:extLst>
                        <a:ext uri="{FF2B5EF4-FFF2-40B4-BE49-F238E27FC236}">
                          <a16:creationId xmlns:a16="http://schemas.microsoft.com/office/drawing/2014/main" id="{6F99F537-2644-19B0-A1F1-7F8AD0FDD304}"/>
                        </a:ext>
                      </a:extLst>
                    </p:cNvPr>
                    <p:cNvSpPr/>
                    <p:nvPr/>
                  </p:nvSpPr>
                  <p:spPr>
                    <a:xfrm>
                      <a:off x="7320832" y="4427012"/>
                      <a:ext cx="109407" cy="2181929"/>
                    </a:xfrm>
                    <a:custGeom>
                      <a:avLst/>
                      <a:gdLst>
                        <a:gd name="connsiteX0" fmla="*/ 0 w 109407"/>
                        <a:gd name="connsiteY0" fmla="*/ 0 h 2181929"/>
                        <a:gd name="connsiteX1" fmla="*/ 109408 w 109407"/>
                        <a:gd name="connsiteY1" fmla="*/ 0 h 2181929"/>
                        <a:gd name="connsiteX2" fmla="*/ 109408 w 109407"/>
                        <a:gd name="connsiteY2" fmla="*/ 2181929 h 2181929"/>
                        <a:gd name="connsiteX3" fmla="*/ 0 w 109407"/>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109407" h="2181929">
                          <a:moveTo>
                            <a:pt x="0" y="0"/>
                          </a:moveTo>
                          <a:lnTo>
                            <a:pt x="109408" y="0"/>
                          </a:lnTo>
                          <a:lnTo>
                            <a:pt x="109408" y="2181929"/>
                          </a:lnTo>
                          <a:lnTo>
                            <a:pt x="0" y="218192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63" name="Freeform: Shape 762">
                      <a:extLst>
                        <a:ext uri="{FF2B5EF4-FFF2-40B4-BE49-F238E27FC236}">
                          <a16:creationId xmlns:a16="http://schemas.microsoft.com/office/drawing/2014/main" id="{D6ECD37E-22C3-2EB6-1D87-54076392FA14}"/>
                        </a:ext>
                      </a:extLst>
                    </p:cNvPr>
                    <p:cNvSpPr/>
                    <p:nvPr/>
                  </p:nvSpPr>
                  <p:spPr>
                    <a:xfrm>
                      <a:off x="7317274" y="4424343"/>
                      <a:ext cx="115634" cy="2188155"/>
                    </a:xfrm>
                    <a:custGeom>
                      <a:avLst/>
                      <a:gdLst>
                        <a:gd name="connsiteX0" fmla="*/ 115634 w 115634"/>
                        <a:gd name="connsiteY0" fmla="*/ 2188156 h 2188155"/>
                        <a:gd name="connsiteX1" fmla="*/ 0 w 115634"/>
                        <a:gd name="connsiteY1" fmla="*/ 2188156 h 2188155"/>
                        <a:gd name="connsiteX2" fmla="*/ 0 w 115634"/>
                        <a:gd name="connsiteY2" fmla="*/ 0 h 2188155"/>
                        <a:gd name="connsiteX3" fmla="*/ 115634 w 115634"/>
                        <a:gd name="connsiteY3" fmla="*/ 0 h 2188155"/>
                        <a:gd name="connsiteX4" fmla="*/ 115634 w 115634"/>
                        <a:gd name="connsiteY4" fmla="*/ 2188156 h 2188155"/>
                        <a:gd name="connsiteX5" fmla="*/ 6227 w 115634"/>
                        <a:gd name="connsiteY5" fmla="*/ 2181929 h 2188155"/>
                        <a:gd name="connsiteX6" fmla="*/ 110297 w 115634"/>
                        <a:gd name="connsiteY6" fmla="*/ 2181929 h 2188155"/>
                        <a:gd name="connsiteX7" fmla="*/ 110297 w 115634"/>
                        <a:gd name="connsiteY7" fmla="*/ 5337 h 2188155"/>
                        <a:gd name="connsiteX8" fmla="*/ 6227 w 115634"/>
                        <a:gd name="connsiteY8" fmla="*/ 5337 h 2188155"/>
                        <a:gd name="connsiteX9" fmla="*/ 6227 w 115634"/>
                        <a:gd name="connsiteY9" fmla="*/ 2181929 h 21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34" h="2188155">
                          <a:moveTo>
                            <a:pt x="115634" y="2188156"/>
                          </a:moveTo>
                          <a:lnTo>
                            <a:pt x="0" y="2188156"/>
                          </a:lnTo>
                          <a:lnTo>
                            <a:pt x="0" y="0"/>
                          </a:lnTo>
                          <a:lnTo>
                            <a:pt x="115634" y="0"/>
                          </a:lnTo>
                          <a:lnTo>
                            <a:pt x="115634" y="2188156"/>
                          </a:lnTo>
                          <a:close/>
                          <a:moveTo>
                            <a:pt x="6227" y="2181929"/>
                          </a:moveTo>
                          <a:lnTo>
                            <a:pt x="110297" y="2181929"/>
                          </a:lnTo>
                          <a:lnTo>
                            <a:pt x="110297" y="5337"/>
                          </a:lnTo>
                          <a:lnTo>
                            <a:pt x="6227" y="5337"/>
                          </a:lnTo>
                          <a:lnTo>
                            <a:pt x="6227"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61" name="Freeform: Shape 760">
                    <a:extLst>
                      <a:ext uri="{FF2B5EF4-FFF2-40B4-BE49-F238E27FC236}">
                        <a16:creationId xmlns:a16="http://schemas.microsoft.com/office/drawing/2014/main" id="{DF7772C9-ABE7-C88A-A8DD-5C57E27E3996}"/>
                      </a:ext>
                    </a:extLst>
                  </p:cNvPr>
                  <p:cNvSpPr/>
                  <p:nvPr/>
                </p:nvSpPr>
                <p:spPr>
                  <a:xfrm>
                    <a:off x="7430240" y="4427012"/>
                    <a:ext cx="30242" cy="2181929"/>
                  </a:xfrm>
                  <a:custGeom>
                    <a:avLst/>
                    <a:gdLst>
                      <a:gd name="connsiteX0" fmla="*/ 0 w 30242"/>
                      <a:gd name="connsiteY0" fmla="*/ 0 h 2181929"/>
                      <a:gd name="connsiteX1" fmla="*/ 30243 w 30242"/>
                      <a:gd name="connsiteY1" fmla="*/ 0 h 2181929"/>
                      <a:gd name="connsiteX2" fmla="*/ 30243 w 30242"/>
                      <a:gd name="connsiteY2" fmla="*/ 2181929 h 2181929"/>
                      <a:gd name="connsiteX3" fmla="*/ 0 w 30242"/>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30242" h="2181929">
                        <a:moveTo>
                          <a:pt x="0" y="0"/>
                        </a:moveTo>
                        <a:lnTo>
                          <a:pt x="30243" y="0"/>
                        </a:lnTo>
                        <a:lnTo>
                          <a:pt x="30243" y="2181929"/>
                        </a:lnTo>
                        <a:lnTo>
                          <a:pt x="0"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45" name="Graphic 698">
                  <a:extLst>
                    <a:ext uri="{FF2B5EF4-FFF2-40B4-BE49-F238E27FC236}">
                      <a16:creationId xmlns:a16="http://schemas.microsoft.com/office/drawing/2014/main" id="{46B04A82-6FD0-B20F-8C82-4407F169C8EC}"/>
                    </a:ext>
                  </a:extLst>
                </p:cNvPr>
                <p:cNvGrpSpPr/>
                <p:nvPr/>
              </p:nvGrpSpPr>
              <p:grpSpPr>
                <a:xfrm>
                  <a:off x="4795683" y="4424343"/>
                  <a:ext cx="142194" cy="2188155"/>
                  <a:chOff x="4795683" y="4424343"/>
                  <a:chExt cx="142194" cy="2188155"/>
                </a:xfrm>
              </p:grpSpPr>
              <p:sp>
                <p:nvSpPr>
                  <p:cNvPr id="756" name="Freeform: Shape 755">
                    <a:extLst>
                      <a:ext uri="{FF2B5EF4-FFF2-40B4-BE49-F238E27FC236}">
                        <a16:creationId xmlns:a16="http://schemas.microsoft.com/office/drawing/2014/main" id="{02A604DC-EB00-347B-09DB-3F8A37ACBFC0}"/>
                      </a:ext>
                    </a:extLst>
                  </p:cNvPr>
                  <p:cNvSpPr/>
                  <p:nvPr/>
                </p:nvSpPr>
                <p:spPr>
                  <a:xfrm rot="-10800000">
                    <a:off x="4795683" y="4427546"/>
                    <a:ext cx="109407" cy="2181929"/>
                  </a:xfrm>
                  <a:custGeom>
                    <a:avLst/>
                    <a:gdLst>
                      <a:gd name="connsiteX0" fmla="*/ 0 w 109407"/>
                      <a:gd name="connsiteY0" fmla="*/ 0 h 2181929"/>
                      <a:gd name="connsiteX1" fmla="*/ 109408 w 109407"/>
                      <a:gd name="connsiteY1" fmla="*/ 0 h 2181929"/>
                      <a:gd name="connsiteX2" fmla="*/ 109408 w 109407"/>
                      <a:gd name="connsiteY2" fmla="*/ 2181929 h 2181929"/>
                      <a:gd name="connsiteX3" fmla="*/ 0 w 109407"/>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109407" h="2181929">
                        <a:moveTo>
                          <a:pt x="0" y="0"/>
                        </a:moveTo>
                        <a:lnTo>
                          <a:pt x="109408" y="0"/>
                        </a:lnTo>
                        <a:lnTo>
                          <a:pt x="109408" y="2181929"/>
                        </a:lnTo>
                        <a:lnTo>
                          <a:pt x="0"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57" name="Graphic 698">
                    <a:extLst>
                      <a:ext uri="{FF2B5EF4-FFF2-40B4-BE49-F238E27FC236}">
                        <a16:creationId xmlns:a16="http://schemas.microsoft.com/office/drawing/2014/main" id="{98832971-A803-EAAB-5E2F-E286EFF5EF17}"/>
                      </a:ext>
                    </a:extLst>
                  </p:cNvPr>
                  <p:cNvGrpSpPr/>
                  <p:nvPr/>
                </p:nvGrpSpPr>
                <p:grpSpPr>
                  <a:xfrm>
                    <a:off x="4902298" y="4424343"/>
                    <a:ext cx="35579" cy="2188155"/>
                    <a:chOff x="4902298" y="4424343"/>
                    <a:chExt cx="35579" cy="2188155"/>
                  </a:xfrm>
                </p:grpSpPr>
                <p:sp>
                  <p:nvSpPr>
                    <p:cNvPr id="758" name="Freeform: Shape 757">
                      <a:extLst>
                        <a:ext uri="{FF2B5EF4-FFF2-40B4-BE49-F238E27FC236}">
                          <a16:creationId xmlns:a16="http://schemas.microsoft.com/office/drawing/2014/main" id="{BB5CBCDB-95E5-AB7E-D91C-2D57689C9A52}"/>
                        </a:ext>
                      </a:extLst>
                    </p:cNvPr>
                    <p:cNvSpPr/>
                    <p:nvPr/>
                  </p:nvSpPr>
                  <p:spPr>
                    <a:xfrm>
                      <a:off x="4904966" y="4427012"/>
                      <a:ext cx="30242" cy="2181929"/>
                    </a:xfrm>
                    <a:custGeom>
                      <a:avLst/>
                      <a:gdLst>
                        <a:gd name="connsiteX0" fmla="*/ 0 w 30242"/>
                        <a:gd name="connsiteY0" fmla="*/ 0 h 2181929"/>
                        <a:gd name="connsiteX1" fmla="*/ 30243 w 30242"/>
                        <a:gd name="connsiteY1" fmla="*/ 0 h 2181929"/>
                        <a:gd name="connsiteX2" fmla="*/ 30243 w 30242"/>
                        <a:gd name="connsiteY2" fmla="*/ 2181929 h 2181929"/>
                        <a:gd name="connsiteX3" fmla="*/ 0 w 30242"/>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30242" h="2181929">
                          <a:moveTo>
                            <a:pt x="0" y="0"/>
                          </a:moveTo>
                          <a:lnTo>
                            <a:pt x="30243" y="0"/>
                          </a:lnTo>
                          <a:lnTo>
                            <a:pt x="30243" y="2181929"/>
                          </a:lnTo>
                          <a:lnTo>
                            <a:pt x="0" y="218192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59" name="Freeform: Shape 758">
                      <a:extLst>
                        <a:ext uri="{FF2B5EF4-FFF2-40B4-BE49-F238E27FC236}">
                          <a16:creationId xmlns:a16="http://schemas.microsoft.com/office/drawing/2014/main" id="{AA373D33-6E73-439D-6F76-52B4F4887AC6}"/>
                        </a:ext>
                      </a:extLst>
                    </p:cNvPr>
                    <p:cNvSpPr/>
                    <p:nvPr/>
                  </p:nvSpPr>
                  <p:spPr>
                    <a:xfrm>
                      <a:off x="4902298" y="4424343"/>
                      <a:ext cx="35579" cy="2188155"/>
                    </a:xfrm>
                    <a:custGeom>
                      <a:avLst/>
                      <a:gdLst>
                        <a:gd name="connsiteX0" fmla="*/ 35580 w 35579"/>
                        <a:gd name="connsiteY0" fmla="*/ 2188156 h 2188155"/>
                        <a:gd name="connsiteX1" fmla="*/ 0 w 35579"/>
                        <a:gd name="connsiteY1" fmla="*/ 2188156 h 2188155"/>
                        <a:gd name="connsiteX2" fmla="*/ 0 w 35579"/>
                        <a:gd name="connsiteY2" fmla="*/ 0 h 2188155"/>
                        <a:gd name="connsiteX3" fmla="*/ 35580 w 35579"/>
                        <a:gd name="connsiteY3" fmla="*/ 0 h 2188155"/>
                        <a:gd name="connsiteX4" fmla="*/ 35580 w 35579"/>
                        <a:gd name="connsiteY4" fmla="*/ 2188156 h 2188155"/>
                        <a:gd name="connsiteX5" fmla="*/ 5337 w 35579"/>
                        <a:gd name="connsiteY5" fmla="*/ 2181929 h 2188155"/>
                        <a:gd name="connsiteX6" fmla="*/ 29353 w 35579"/>
                        <a:gd name="connsiteY6" fmla="*/ 2181929 h 2188155"/>
                        <a:gd name="connsiteX7" fmla="*/ 29353 w 35579"/>
                        <a:gd name="connsiteY7" fmla="*/ 5337 h 2188155"/>
                        <a:gd name="connsiteX8" fmla="*/ 5337 w 35579"/>
                        <a:gd name="connsiteY8" fmla="*/ 5337 h 2188155"/>
                        <a:gd name="connsiteX9" fmla="*/ 5337 w 35579"/>
                        <a:gd name="connsiteY9" fmla="*/ 2181929 h 21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79" h="2188155">
                          <a:moveTo>
                            <a:pt x="35580" y="2188156"/>
                          </a:moveTo>
                          <a:lnTo>
                            <a:pt x="0" y="2188156"/>
                          </a:lnTo>
                          <a:lnTo>
                            <a:pt x="0" y="0"/>
                          </a:lnTo>
                          <a:lnTo>
                            <a:pt x="35580" y="0"/>
                          </a:lnTo>
                          <a:lnTo>
                            <a:pt x="35580" y="2188156"/>
                          </a:lnTo>
                          <a:close/>
                          <a:moveTo>
                            <a:pt x="5337" y="2181929"/>
                          </a:moveTo>
                          <a:lnTo>
                            <a:pt x="29353" y="2181929"/>
                          </a:lnTo>
                          <a:lnTo>
                            <a:pt x="29353" y="5337"/>
                          </a:lnTo>
                          <a:lnTo>
                            <a:pt x="5337" y="5337"/>
                          </a:lnTo>
                          <a:lnTo>
                            <a:pt x="5337"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746" name="Graphic 698">
                  <a:extLst>
                    <a:ext uri="{FF2B5EF4-FFF2-40B4-BE49-F238E27FC236}">
                      <a16:creationId xmlns:a16="http://schemas.microsoft.com/office/drawing/2014/main" id="{7F517984-1E74-D615-DD19-E73A891C319E}"/>
                    </a:ext>
                  </a:extLst>
                </p:cNvPr>
                <p:cNvGrpSpPr/>
                <p:nvPr/>
              </p:nvGrpSpPr>
              <p:grpSpPr>
                <a:xfrm>
                  <a:off x="3704968" y="4424343"/>
                  <a:ext cx="142390" cy="2188155"/>
                  <a:chOff x="3704968" y="4424343"/>
                  <a:chExt cx="142390" cy="2188155"/>
                </a:xfrm>
              </p:grpSpPr>
              <p:sp>
                <p:nvSpPr>
                  <p:cNvPr id="752" name="Freeform: Shape 751">
                    <a:extLst>
                      <a:ext uri="{FF2B5EF4-FFF2-40B4-BE49-F238E27FC236}">
                        <a16:creationId xmlns:a16="http://schemas.microsoft.com/office/drawing/2014/main" id="{357953B0-CA06-F4CE-29C1-793B3B4EE5FD}"/>
                      </a:ext>
                    </a:extLst>
                  </p:cNvPr>
                  <p:cNvSpPr/>
                  <p:nvPr/>
                </p:nvSpPr>
                <p:spPr>
                  <a:xfrm rot="-10800000">
                    <a:off x="3704968" y="4427546"/>
                    <a:ext cx="109407" cy="2181929"/>
                  </a:xfrm>
                  <a:custGeom>
                    <a:avLst/>
                    <a:gdLst>
                      <a:gd name="connsiteX0" fmla="*/ 0 w 109407"/>
                      <a:gd name="connsiteY0" fmla="*/ 0 h 2181929"/>
                      <a:gd name="connsiteX1" fmla="*/ 109408 w 109407"/>
                      <a:gd name="connsiteY1" fmla="*/ 0 h 2181929"/>
                      <a:gd name="connsiteX2" fmla="*/ 109408 w 109407"/>
                      <a:gd name="connsiteY2" fmla="*/ 2181929 h 2181929"/>
                      <a:gd name="connsiteX3" fmla="*/ 0 w 109407"/>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109407" h="2181929">
                        <a:moveTo>
                          <a:pt x="0" y="0"/>
                        </a:moveTo>
                        <a:lnTo>
                          <a:pt x="109408" y="0"/>
                        </a:lnTo>
                        <a:lnTo>
                          <a:pt x="109408" y="2181929"/>
                        </a:lnTo>
                        <a:lnTo>
                          <a:pt x="0"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53" name="Graphic 698">
                    <a:extLst>
                      <a:ext uri="{FF2B5EF4-FFF2-40B4-BE49-F238E27FC236}">
                        <a16:creationId xmlns:a16="http://schemas.microsoft.com/office/drawing/2014/main" id="{009ACBCD-4980-1135-C619-E1B2F229BE8F}"/>
                      </a:ext>
                    </a:extLst>
                  </p:cNvPr>
                  <p:cNvGrpSpPr/>
                  <p:nvPr/>
                </p:nvGrpSpPr>
                <p:grpSpPr>
                  <a:xfrm>
                    <a:off x="3811778" y="4424343"/>
                    <a:ext cx="35579" cy="2188155"/>
                    <a:chOff x="3811778" y="4424343"/>
                    <a:chExt cx="35579" cy="2188155"/>
                  </a:xfrm>
                </p:grpSpPr>
                <p:sp>
                  <p:nvSpPr>
                    <p:cNvPr id="754" name="Freeform: Shape 753">
                      <a:extLst>
                        <a:ext uri="{FF2B5EF4-FFF2-40B4-BE49-F238E27FC236}">
                          <a16:creationId xmlns:a16="http://schemas.microsoft.com/office/drawing/2014/main" id="{BF4F8C92-8B0B-E9CE-EF93-C449AD7C027F}"/>
                        </a:ext>
                      </a:extLst>
                    </p:cNvPr>
                    <p:cNvSpPr/>
                    <p:nvPr/>
                  </p:nvSpPr>
                  <p:spPr>
                    <a:xfrm>
                      <a:off x="3814447" y="4427012"/>
                      <a:ext cx="30242" cy="2181929"/>
                    </a:xfrm>
                    <a:custGeom>
                      <a:avLst/>
                      <a:gdLst>
                        <a:gd name="connsiteX0" fmla="*/ 0 w 30242"/>
                        <a:gd name="connsiteY0" fmla="*/ 0 h 2181929"/>
                        <a:gd name="connsiteX1" fmla="*/ 30243 w 30242"/>
                        <a:gd name="connsiteY1" fmla="*/ 0 h 2181929"/>
                        <a:gd name="connsiteX2" fmla="*/ 30243 w 30242"/>
                        <a:gd name="connsiteY2" fmla="*/ 2181929 h 2181929"/>
                        <a:gd name="connsiteX3" fmla="*/ 0 w 30242"/>
                        <a:gd name="connsiteY3" fmla="*/ 2181929 h 2181929"/>
                      </a:gdLst>
                      <a:ahLst/>
                      <a:cxnLst>
                        <a:cxn ang="0">
                          <a:pos x="connsiteX0" y="connsiteY0"/>
                        </a:cxn>
                        <a:cxn ang="0">
                          <a:pos x="connsiteX1" y="connsiteY1"/>
                        </a:cxn>
                        <a:cxn ang="0">
                          <a:pos x="connsiteX2" y="connsiteY2"/>
                        </a:cxn>
                        <a:cxn ang="0">
                          <a:pos x="connsiteX3" y="connsiteY3"/>
                        </a:cxn>
                      </a:cxnLst>
                      <a:rect l="l" t="t" r="r" b="b"/>
                      <a:pathLst>
                        <a:path w="30242" h="2181929">
                          <a:moveTo>
                            <a:pt x="0" y="0"/>
                          </a:moveTo>
                          <a:lnTo>
                            <a:pt x="30243" y="0"/>
                          </a:lnTo>
                          <a:lnTo>
                            <a:pt x="30243" y="2181929"/>
                          </a:lnTo>
                          <a:lnTo>
                            <a:pt x="0" y="2181929"/>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55" name="Freeform: Shape 754">
                      <a:extLst>
                        <a:ext uri="{FF2B5EF4-FFF2-40B4-BE49-F238E27FC236}">
                          <a16:creationId xmlns:a16="http://schemas.microsoft.com/office/drawing/2014/main" id="{B4A50AF3-CAF1-3ECF-165F-042DAF28382A}"/>
                        </a:ext>
                      </a:extLst>
                    </p:cNvPr>
                    <p:cNvSpPr/>
                    <p:nvPr/>
                  </p:nvSpPr>
                  <p:spPr>
                    <a:xfrm>
                      <a:off x="3811778" y="4424343"/>
                      <a:ext cx="35579" cy="2188155"/>
                    </a:xfrm>
                    <a:custGeom>
                      <a:avLst/>
                      <a:gdLst>
                        <a:gd name="connsiteX0" fmla="*/ 35580 w 35579"/>
                        <a:gd name="connsiteY0" fmla="*/ 2188156 h 2188155"/>
                        <a:gd name="connsiteX1" fmla="*/ 0 w 35579"/>
                        <a:gd name="connsiteY1" fmla="*/ 2188156 h 2188155"/>
                        <a:gd name="connsiteX2" fmla="*/ 0 w 35579"/>
                        <a:gd name="connsiteY2" fmla="*/ 0 h 2188155"/>
                        <a:gd name="connsiteX3" fmla="*/ 35580 w 35579"/>
                        <a:gd name="connsiteY3" fmla="*/ 0 h 2188155"/>
                        <a:gd name="connsiteX4" fmla="*/ 35580 w 35579"/>
                        <a:gd name="connsiteY4" fmla="*/ 2188156 h 2188155"/>
                        <a:gd name="connsiteX5" fmla="*/ 5337 w 35579"/>
                        <a:gd name="connsiteY5" fmla="*/ 2181929 h 2188155"/>
                        <a:gd name="connsiteX6" fmla="*/ 29353 w 35579"/>
                        <a:gd name="connsiteY6" fmla="*/ 2181929 h 2188155"/>
                        <a:gd name="connsiteX7" fmla="*/ 29353 w 35579"/>
                        <a:gd name="connsiteY7" fmla="*/ 5337 h 2188155"/>
                        <a:gd name="connsiteX8" fmla="*/ 5337 w 35579"/>
                        <a:gd name="connsiteY8" fmla="*/ 5337 h 2188155"/>
                        <a:gd name="connsiteX9" fmla="*/ 5337 w 35579"/>
                        <a:gd name="connsiteY9" fmla="*/ 2181929 h 21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79" h="2188155">
                          <a:moveTo>
                            <a:pt x="35580" y="2188156"/>
                          </a:moveTo>
                          <a:lnTo>
                            <a:pt x="0" y="2188156"/>
                          </a:lnTo>
                          <a:lnTo>
                            <a:pt x="0" y="0"/>
                          </a:lnTo>
                          <a:lnTo>
                            <a:pt x="35580" y="0"/>
                          </a:lnTo>
                          <a:lnTo>
                            <a:pt x="35580" y="2188156"/>
                          </a:lnTo>
                          <a:close/>
                          <a:moveTo>
                            <a:pt x="5337" y="2181929"/>
                          </a:moveTo>
                          <a:lnTo>
                            <a:pt x="29353" y="2181929"/>
                          </a:lnTo>
                          <a:lnTo>
                            <a:pt x="29353" y="5337"/>
                          </a:lnTo>
                          <a:lnTo>
                            <a:pt x="5337" y="5337"/>
                          </a:lnTo>
                          <a:lnTo>
                            <a:pt x="5337" y="2181929"/>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747" name="Graphic 698">
                  <a:extLst>
                    <a:ext uri="{FF2B5EF4-FFF2-40B4-BE49-F238E27FC236}">
                      <a16:creationId xmlns:a16="http://schemas.microsoft.com/office/drawing/2014/main" id="{9A793DB3-C044-D45C-FC37-328213F906E4}"/>
                    </a:ext>
                  </a:extLst>
                </p:cNvPr>
                <p:cNvGrpSpPr/>
                <p:nvPr/>
              </p:nvGrpSpPr>
              <p:grpSpPr>
                <a:xfrm>
                  <a:off x="3625874" y="4313157"/>
                  <a:ext cx="4893996" cy="137871"/>
                  <a:chOff x="3625874" y="4313157"/>
                  <a:chExt cx="4893996" cy="137871"/>
                </a:xfrm>
              </p:grpSpPr>
              <p:grpSp>
                <p:nvGrpSpPr>
                  <p:cNvPr id="748" name="Graphic 698">
                    <a:extLst>
                      <a:ext uri="{FF2B5EF4-FFF2-40B4-BE49-F238E27FC236}">
                        <a16:creationId xmlns:a16="http://schemas.microsoft.com/office/drawing/2014/main" id="{9D8A78D6-940D-A159-C9C6-8EDAA996FEE2}"/>
                      </a:ext>
                    </a:extLst>
                  </p:cNvPr>
                  <p:cNvGrpSpPr/>
                  <p:nvPr/>
                </p:nvGrpSpPr>
                <p:grpSpPr>
                  <a:xfrm>
                    <a:off x="3625874" y="4313157"/>
                    <a:ext cx="4893996" cy="137871"/>
                    <a:chOff x="3625874" y="4313157"/>
                    <a:chExt cx="4893996" cy="137871"/>
                  </a:xfrm>
                </p:grpSpPr>
                <p:sp>
                  <p:nvSpPr>
                    <p:cNvPr id="750" name="Freeform: Shape 749">
                      <a:extLst>
                        <a:ext uri="{FF2B5EF4-FFF2-40B4-BE49-F238E27FC236}">
                          <a16:creationId xmlns:a16="http://schemas.microsoft.com/office/drawing/2014/main" id="{ED6FFEC1-2032-0E67-DC59-CB526FC84168}"/>
                        </a:ext>
                      </a:extLst>
                    </p:cNvPr>
                    <p:cNvSpPr/>
                    <p:nvPr/>
                  </p:nvSpPr>
                  <p:spPr>
                    <a:xfrm>
                      <a:off x="3628542" y="4316715"/>
                      <a:ext cx="4888659" cy="132534"/>
                    </a:xfrm>
                    <a:custGeom>
                      <a:avLst/>
                      <a:gdLst>
                        <a:gd name="connsiteX0" fmla="*/ 0 w 4888659"/>
                        <a:gd name="connsiteY0" fmla="*/ 0 h 132534"/>
                        <a:gd name="connsiteX1" fmla="*/ 4888660 w 4888659"/>
                        <a:gd name="connsiteY1" fmla="*/ 0 h 132534"/>
                        <a:gd name="connsiteX2" fmla="*/ 4888660 w 4888659"/>
                        <a:gd name="connsiteY2" fmla="*/ 132534 h 132534"/>
                        <a:gd name="connsiteX3" fmla="*/ 0 w 4888659"/>
                        <a:gd name="connsiteY3" fmla="*/ 132534 h 132534"/>
                      </a:gdLst>
                      <a:ahLst/>
                      <a:cxnLst>
                        <a:cxn ang="0">
                          <a:pos x="connsiteX0" y="connsiteY0"/>
                        </a:cxn>
                        <a:cxn ang="0">
                          <a:pos x="connsiteX1" y="connsiteY1"/>
                        </a:cxn>
                        <a:cxn ang="0">
                          <a:pos x="connsiteX2" y="connsiteY2"/>
                        </a:cxn>
                        <a:cxn ang="0">
                          <a:pos x="connsiteX3" y="connsiteY3"/>
                        </a:cxn>
                      </a:cxnLst>
                      <a:rect l="l" t="t" r="r" b="b"/>
                      <a:pathLst>
                        <a:path w="4888659" h="132534">
                          <a:moveTo>
                            <a:pt x="0" y="0"/>
                          </a:moveTo>
                          <a:lnTo>
                            <a:pt x="4888660" y="0"/>
                          </a:lnTo>
                          <a:lnTo>
                            <a:pt x="4888660" y="132534"/>
                          </a:lnTo>
                          <a:lnTo>
                            <a:pt x="0" y="132534"/>
                          </a:ln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51" name="Freeform: Shape 750">
                      <a:extLst>
                        <a:ext uri="{FF2B5EF4-FFF2-40B4-BE49-F238E27FC236}">
                          <a16:creationId xmlns:a16="http://schemas.microsoft.com/office/drawing/2014/main" id="{5390BDCB-D688-1579-B5A6-76FBF6DBD09F}"/>
                        </a:ext>
                      </a:extLst>
                    </p:cNvPr>
                    <p:cNvSpPr/>
                    <p:nvPr/>
                  </p:nvSpPr>
                  <p:spPr>
                    <a:xfrm>
                      <a:off x="3625874" y="4313157"/>
                      <a:ext cx="4893996" cy="137871"/>
                    </a:xfrm>
                    <a:custGeom>
                      <a:avLst/>
                      <a:gdLst>
                        <a:gd name="connsiteX0" fmla="*/ 4893997 w 4893996"/>
                        <a:gd name="connsiteY0" fmla="*/ 137872 h 137871"/>
                        <a:gd name="connsiteX1" fmla="*/ 0 w 4893996"/>
                        <a:gd name="connsiteY1" fmla="*/ 137872 h 137871"/>
                        <a:gd name="connsiteX2" fmla="*/ 0 w 4893996"/>
                        <a:gd name="connsiteY2" fmla="*/ 0 h 137871"/>
                        <a:gd name="connsiteX3" fmla="*/ 4893997 w 4893996"/>
                        <a:gd name="connsiteY3" fmla="*/ 0 h 137871"/>
                        <a:gd name="connsiteX4" fmla="*/ 4893997 w 4893996"/>
                        <a:gd name="connsiteY4" fmla="*/ 137872 h 137871"/>
                        <a:gd name="connsiteX5" fmla="*/ 5337 w 4893996"/>
                        <a:gd name="connsiteY5" fmla="*/ 132535 h 137871"/>
                        <a:gd name="connsiteX6" fmla="*/ 4887771 w 4893996"/>
                        <a:gd name="connsiteY6" fmla="*/ 132535 h 137871"/>
                        <a:gd name="connsiteX7" fmla="*/ 4887771 w 4893996"/>
                        <a:gd name="connsiteY7" fmla="*/ 6227 h 137871"/>
                        <a:gd name="connsiteX8" fmla="*/ 5337 w 4893996"/>
                        <a:gd name="connsiteY8" fmla="*/ 6227 h 137871"/>
                        <a:gd name="connsiteX9" fmla="*/ 5337 w 4893996"/>
                        <a:gd name="connsiteY9" fmla="*/ 132535 h 137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3996" h="137871">
                          <a:moveTo>
                            <a:pt x="4893997" y="137872"/>
                          </a:moveTo>
                          <a:lnTo>
                            <a:pt x="0" y="137872"/>
                          </a:lnTo>
                          <a:lnTo>
                            <a:pt x="0" y="0"/>
                          </a:lnTo>
                          <a:lnTo>
                            <a:pt x="4893997" y="0"/>
                          </a:lnTo>
                          <a:lnTo>
                            <a:pt x="4893997" y="137872"/>
                          </a:lnTo>
                          <a:close/>
                          <a:moveTo>
                            <a:pt x="5337" y="132535"/>
                          </a:moveTo>
                          <a:lnTo>
                            <a:pt x="4887771" y="132535"/>
                          </a:lnTo>
                          <a:lnTo>
                            <a:pt x="4887771" y="6227"/>
                          </a:lnTo>
                          <a:lnTo>
                            <a:pt x="5337" y="6227"/>
                          </a:lnTo>
                          <a:lnTo>
                            <a:pt x="5337" y="13253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49" name="Freeform: Shape 748">
                    <a:extLst>
                      <a:ext uri="{FF2B5EF4-FFF2-40B4-BE49-F238E27FC236}">
                        <a16:creationId xmlns:a16="http://schemas.microsoft.com/office/drawing/2014/main" id="{C1FBB6D2-DE9D-749C-4668-3690127DD72A}"/>
                      </a:ext>
                    </a:extLst>
                  </p:cNvPr>
                  <p:cNvSpPr/>
                  <p:nvPr/>
                </p:nvSpPr>
                <p:spPr>
                  <a:xfrm rot="-10800000">
                    <a:off x="3628596" y="4315727"/>
                    <a:ext cx="1425859" cy="132534"/>
                  </a:xfrm>
                  <a:custGeom>
                    <a:avLst/>
                    <a:gdLst>
                      <a:gd name="connsiteX0" fmla="*/ 0 w 1425859"/>
                      <a:gd name="connsiteY0" fmla="*/ 0 h 132534"/>
                      <a:gd name="connsiteX1" fmla="*/ 1425859 w 1425859"/>
                      <a:gd name="connsiteY1" fmla="*/ 0 h 132534"/>
                      <a:gd name="connsiteX2" fmla="*/ 1425859 w 1425859"/>
                      <a:gd name="connsiteY2" fmla="*/ 132534 h 132534"/>
                      <a:gd name="connsiteX3" fmla="*/ 0 w 1425859"/>
                      <a:gd name="connsiteY3" fmla="*/ 132534 h 132534"/>
                    </a:gdLst>
                    <a:ahLst/>
                    <a:cxnLst>
                      <a:cxn ang="0">
                        <a:pos x="connsiteX0" y="connsiteY0"/>
                      </a:cxn>
                      <a:cxn ang="0">
                        <a:pos x="connsiteX1" y="connsiteY1"/>
                      </a:cxn>
                      <a:cxn ang="0">
                        <a:pos x="connsiteX2" y="connsiteY2"/>
                      </a:cxn>
                      <a:cxn ang="0">
                        <a:pos x="connsiteX3" y="connsiteY3"/>
                      </a:cxn>
                    </a:cxnLst>
                    <a:rect l="l" t="t" r="r" b="b"/>
                    <a:pathLst>
                      <a:path w="1425859" h="132534">
                        <a:moveTo>
                          <a:pt x="0" y="0"/>
                        </a:moveTo>
                        <a:lnTo>
                          <a:pt x="1425859" y="0"/>
                        </a:lnTo>
                        <a:lnTo>
                          <a:pt x="1425859" y="132534"/>
                        </a:lnTo>
                        <a:lnTo>
                          <a:pt x="0" y="132534"/>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nvGrpSpPr>
              <p:cNvPr id="728" name="Graphic 698">
                <a:extLst>
                  <a:ext uri="{FF2B5EF4-FFF2-40B4-BE49-F238E27FC236}">
                    <a16:creationId xmlns:a16="http://schemas.microsoft.com/office/drawing/2014/main" id="{0CEFCCD7-8EA1-18B2-F40A-527238F0B13B}"/>
                  </a:ext>
                </a:extLst>
              </p:cNvPr>
              <p:cNvGrpSpPr/>
              <p:nvPr/>
            </p:nvGrpSpPr>
            <p:grpSpPr>
              <a:xfrm>
                <a:off x="5628661" y="4573574"/>
                <a:ext cx="479980" cy="235190"/>
                <a:chOff x="3741508" y="3799919"/>
                <a:chExt cx="1067392" cy="523022"/>
              </a:xfrm>
            </p:grpSpPr>
            <p:grpSp>
              <p:nvGrpSpPr>
                <p:cNvPr id="729" name="Graphic 698">
                  <a:extLst>
                    <a:ext uri="{FF2B5EF4-FFF2-40B4-BE49-F238E27FC236}">
                      <a16:creationId xmlns:a16="http://schemas.microsoft.com/office/drawing/2014/main" id="{4A15DEAF-F395-7E44-2538-51D597D3BDF5}"/>
                    </a:ext>
                  </a:extLst>
                </p:cNvPr>
                <p:cNvGrpSpPr/>
                <p:nvPr/>
              </p:nvGrpSpPr>
              <p:grpSpPr>
                <a:xfrm>
                  <a:off x="3858921" y="3829272"/>
                  <a:ext cx="949979" cy="493669"/>
                  <a:chOff x="3858921" y="3829272"/>
                  <a:chExt cx="949979" cy="493669"/>
                </a:xfrm>
              </p:grpSpPr>
              <p:sp>
                <p:nvSpPr>
                  <p:cNvPr id="741" name="Freeform: Shape 740">
                    <a:extLst>
                      <a:ext uri="{FF2B5EF4-FFF2-40B4-BE49-F238E27FC236}">
                        <a16:creationId xmlns:a16="http://schemas.microsoft.com/office/drawing/2014/main" id="{1F81EA02-0001-E7BF-4E5C-89B17410BB35}"/>
                      </a:ext>
                    </a:extLst>
                  </p:cNvPr>
                  <p:cNvSpPr/>
                  <p:nvPr/>
                </p:nvSpPr>
                <p:spPr>
                  <a:xfrm>
                    <a:off x="3862479" y="3831940"/>
                    <a:ext cx="943753" cy="488332"/>
                  </a:xfrm>
                  <a:custGeom>
                    <a:avLst/>
                    <a:gdLst>
                      <a:gd name="connsiteX0" fmla="*/ 0 w 943753"/>
                      <a:gd name="connsiteY0" fmla="*/ 31132 h 488332"/>
                      <a:gd name="connsiteX1" fmla="*/ 77386 w 943753"/>
                      <a:gd name="connsiteY1" fmla="*/ 488333 h 488332"/>
                      <a:gd name="connsiteX2" fmla="*/ 943753 w 943753"/>
                      <a:gd name="connsiteY2" fmla="*/ 488333 h 488332"/>
                      <a:gd name="connsiteX3" fmla="*/ 918848 w 943753"/>
                      <a:gd name="connsiteY3" fmla="*/ 0 h 488332"/>
                      <a:gd name="connsiteX4" fmla="*/ 0 w 943753"/>
                      <a:gd name="connsiteY4" fmla="*/ 31132 h 488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753" h="488332">
                        <a:moveTo>
                          <a:pt x="0" y="31132"/>
                        </a:moveTo>
                        <a:cubicBezTo>
                          <a:pt x="0" y="31132"/>
                          <a:pt x="77386" y="340676"/>
                          <a:pt x="77386" y="488333"/>
                        </a:cubicBezTo>
                        <a:cubicBezTo>
                          <a:pt x="77386" y="488333"/>
                          <a:pt x="700032" y="477658"/>
                          <a:pt x="943753" y="488333"/>
                        </a:cubicBezTo>
                        <a:cubicBezTo>
                          <a:pt x="943753" y="488333"/>
                          <a:pt x="927743" y="185905"/>
                          <a:pt x="918848" y="0"/>
                        </a:cubicBezTo>
                        <a:cubicBezTo>
                          <a:pt x="918848" y="0"/>
                          <a:pt x="232158" y="42696"/>
                          <a:pt x="0" y="31132"/>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42" name="Freeform: Shape 741">
                    <a:extLst>
                      <a:ext uri="{FF2B5EF4-FFF2-40B4-BE49-F238E27FC236}">
                        <a16:creationId xmlns:a16="http://schemas.microsoft.com/office/drawing/2014/main" id="{27549606-01C2-2A4C-5B41-661EDE78CD69}"/>
                      </a:ext>
                    </a:extLst>
                  </p:cNvPr>
                  <p:cNvSpPr/>
                  <p:nvPr/>
                </p:nvSpPr>
                <p:spPr>
                  <a:xfrm>
                    <a:off x="3858921" y="3829272"/>
                    <a:ext cx="949979" cy="493669"/>
                  </a:xfrm>
                  <a:custGeom>
                    <a:avLst/>
                    <a:gdLst>
                      <a:gd name="connsiteX0" fmla="*/ 949980 w 949979"/>
                      <a:gd name="connsiteY0" fmla="*/ 493669 h 493669"/>
                      <a:gd name="connsiteX1" fmla="*/ 947311 w 949979"/>
                      <a:gd name="connsiteY1" fmla="*/ 493669 h 493669"/>
                      <a:gd name="connsiteX2" fmla="*/ 80944 w 949979"/>
                      <a:gd name="connsiteY2" fmla="*/ 493669 h 493669"/>
                      <a:gd name="connsiteX3" fmla="*/ 78275 w 949979"/>
                      <a:gd name="connsiteY3" fmla="*/ 493669 h 493669"/>
                      <a:gd name="connsiteX4" fmla="*/ 78275 w 949979"/>
                      <a:gd name="connsiteY4" fmla="*/ 491001 h 493669"/>
                      <a:gd name="connsiteX5" fmla="*/ 890 w 949979"/>
                      <a:gd name="connsiteY5" fmla="*/ 34690 h 493669"/>
                      <a:gd name="connsiteX6" fmla="*/ 0 w 949979"/>
                      <a:gd name="connsiteY6" fmla="*/ 31132 h 493669"/>
                      <a:gd name="connsiteX7" fmla="*/ 3558 w 949979"/>
                      <a:gd name="connsiteY7" fmla="*/ 31132 h 493669"/>
                      <a:gd name="connsiteX8" fmla="*/ 922406 w 949979"/>
                      <a:gd name="connsiteY8" fmla="*/ 0 h 493669"/>
                      <a:gd name="connsiteX9" fmla="*/ 925074 w 949979"/>
                      <a:gd name="connsiteY9" fmla="*/ 0 h 493669"/>
                      <a:gd name="connsiteX10" fmla="*/ 925074 w 949979"/>
                      <a:gd name="connsiteY10" fmla="*/ 2668 h 493669"/>
                      <a:gd name="connsiteX11" fmla="*/ 949980 w 949979"/>
                      <a:gd name="connsiteY11" fmla="*/ 491001 h 493669"/>
                      <a:gd name="connsiteX12" fmla="*/ 949980 w 949979"/>
                      <a:gd name="connsiteY12" fmla="*/ 493669 h 493669"/>
                      <a:gd name="connsiteX13" fmla="*/ 7116 w 949979"/>
                      <a:gd name="connsiteY13" fmla="*/ 36469 h 493669"/>
                      <a:gd name="connsiteX14" fmla="*/ 83612 w 949979"/>
                      <a:gd name="connsiteY14" fmla="*/ 488332 h 493669"/>
                      <a:gd name="connsiteX15" fmla="*/ 944643 w 949979"/>
                      <a:gd name="connsiteY15" fmla="*/ 488332 h 493669"/>
                      <a:gd name="connsiteX16" fmla="*/ 920626 w 949979"/>
                      <a:gd name="connsiteY16" fmla="*/ 6227 h 493669"/>
                      <a:gd name="connsiteX17" fmla="*/ 7116 w 949979"/>
                      <a:gd name="connsiteY17" fmla="*/ 36469 h 49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9979" h="493669">
                        <a:moveTo>
                          <a:pt x="949980" y="493669"/>
                        </a:moveTo>
                        <a:lnTo>
                          <a:pt x="947311" y="493669"/>
                        </a:lnTo>
                        <a:cubicBezTo>
                          <a:pt x="707148" y="482995"/>
                          <a:pt x="87170" y="493669"/>
                          <a:pt x="80944" y="493669"/>
                        </a:cubicBezTo>
                        <a:lnTo>
                          <a:pt x="78275" y="493669"/>
                        </a:lnTo>
                        <a:lnTo>
                          <a:pt x="78275" y="491001"/>
                        </a:lnTo>
                        <a:cubicBezTo>
                          <a:pt x="78275" y="346013"/>
                          <a:pt x="1779" y="37359"/>
                          <a:pt x="890" y="34690"/>
                        </a:cubicBezTo>
                        <a:lnTo>
                          <a:pt x="0" y="31132"/>
                        </a:lnTo>
                        <a:lnTo>
                          <a:pt x="3558" y="31132"/>
                        </a:lnTo>
                        <a:cubicBezTo>
                          <a:pt x="233048" y="41806"/>
                          <a:pt x="915289" y="890"/>
                          <a:pt x="922406" y="0"/>
                        </a:cubicBezTo>
                        <a:lnTo>
                          <a:pt x="925074" y="0"/>
                        </a:lnTo>
                        <a:lnTo>
                          <a:pt x="925074" y="2668"/>
                        </a:lnTo>
                        <a:cubicBezTo>
                          <a:pt x="933969" y="185904"/>
                          <a:pt x="949090" y="487443"/>
                          <a:pt x="949980" y="491001"/>
                        </a:cubicBezTo>
                        <a:lnTo>
                          <a:pt x="949980" y="493669"/>
                        </a:lnTo>
                        <a:close/>
                        <a:moveTo>
                          <a:pt x="7116" y="36469"/>
                        </a:moveTo>
                        <a:cubicBezTo>
                          <a:pt x="15122" y="70270"/>
                          <a:pt x="82723" y="349571"/>
                          <a:pt x="83612" y="488332"/>
                        </a:cubicBezTo>
                        <a:cubicBezTo>
                          <a:pt x="128087" y="487443"/>
                          <a:pt x="709816" y="477658"/>
                          <a:pt x="944643" y="488332"/>
                        </a:cubicBezTo>
                        <a:cubicBezTo>
                          <a:pt x="942864" y="457200"/>
                          <a:pt x="928632" y="179678"/>
                          <a:pt x="920626" y="6227"/>
                        </a:cubicBezTo>
                        <a:cubicBezTo>
                          <a:pt x="874373" y="8895"/>
                          <a:pt x="233048" y="46254"/>
                          <a:pt x="7116" y="36469"/>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nvGrpSpPr>
                <p:cNvPr id="730" name="Graphic 698">
                  <a:extLst>
                    <a:ext uri="{FF2B5EF4-FFF2-40B4-BE49-F238E27FC236}">
                      <a16:creationId xmlns:a16="http://schemas.microsoft.com/office/drawing/2014/main" id="{838DAA55-CD42-077C-027C-2D9310BF396E}"/>
                    </a:ext>
                  </a:extLst>
                </p:cNvPr>
                <p:cNvGrpSpPr/>
                <p:nvPr/>
              </p:nvGrpSpPr>
              <p:grpSpPr>
                <a:xfrm>
                  <a:off x="3751292" y="3831051"/>
                  <a:ext cx="191241" cy="491890"/>
                  <a:chOff x="3751292" y="3831051"/>
                  <a:chExt cx="191241" cy="491890"/>
                </a:xfrm>
              </p:grpSpPr>
              <p:sp>
                <p:nvSpPr>
                  <p:cNvPr id="739" name="Freeform: Shape 738">
                    <a:extLst>
                      <a:ext uri="{FF2B5EF4-FFF2-40B4-BE49-F238E27FC236}">
                        <a16:creationId xmlns:a16="http://schemas.microsoft.com/office/drawing/2014/main" id="{F46FBF16-8FDD-9A48-8855-42242DAD6DAC}"/>
                      </a:ext>
                    </a:extLst>
                  </p:cNvPr>
                  <p:cNvSpPr/>
                  <p:nvPr/>
                </p:nvSpPr>
                <p:spPr>
                  <a:xfrm>
                    <a:off x="3753961" y="3835498"/>
                    <a:ext cx="185125" cy="484774"/>
                  </a:xfrm>
                  <a:custGeom>
                    <a:avLst/>
                    <a:gdLst>
                      <a:gd name="connsiteX0" fmla="*/ 108518 w 185125"/>
                      <a:gd name="connsiteY0" fmla="*/ 27574 h 484774"/>
                      <a:gd name="connsiteX1" fmla="*/ 0 w 185125"/>
                      <a:gd name="connsiteY1" fmla="*/ 0 h 484774"/>
                      <a:gd name="connsiteX2" fmla="*/ 56038 w 185125"/>
                      <a:gd name="connsiteY2" fmla="*/ 476769 h 484774"/>
                      <a:gd name="connsiteX3" fmla="*/ 185015 w 185125"/>
                      <a:gd name="connsiteY3" fmla="*/ 484774 h 484774"/>
                      <a:gd name="connsiteX4" fmla="*/ 108518 w 185125"/>
                      <a:gd name="connsiteY4" fmla="*/ 27574 h 48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5" h="484774">
                        <a:moveTo>
                          <a:pt x="108518" y="27574"/>
                        </a:moveTo>
                        <a:cubicBezTo>
                          <a:pt x="108518" y="27574"/>
                          <a:pt x="63154" y="29353"/>
                          <a:pt x="0" y="0"/>
                        </a:cubicBezTo>
                        <a:cubicBezTo>
                          <a:pt x="0" y="0"/>
                          <a:pt x="63154" y="394935"/>
                          <a:pt x="56038" y="476769"/>
                        </a:cubicBezTo>
                        <a:lnTo>
                          <a:pt x="185015" y="484774"/>
                        </a:lnTo>
                        <a:cubicBezTo>
                          <a:pt x="185904" y="484774"/>
                          <a:pt x="183236" y="205473"/>
                          <a:pt x="108518" y="27574"/>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40" name="Freeform: Shape 739">
                    <a:extLst>
                      <a:ext uri="{FF2B5EF4-FFF2-40B4-BE49-F238E27FC236}">
                        <a16:creationId xmlns:a16="http://schemas.microsoft.com/office/drawing/2014/main" id="{B0B23096-D7D2-36AA-CA11-7E344BA762CB}"/>
                      </a:ext>
                    </a:extLst>
                  </p:cNvPr>
                  <p:cNvSpPr/>
                  <p:nvPr/>
                </p:nvSpPr>
                <p:spPr>
                  <a:xfrm>
                    <a:off x="3751292" y="3831051"/>
                    <a:ext cx="191241" cy="491890"/>
                  </a:xfrm>
                  <a:custGeom>
                    <a:avLst/>
                    <a:gdLst>
                      <a:gd name="connsiteX0" fmla="*/ 191241 w 191241"/>
                      <a:gd name="connsiteY0" fmla="*/ 491890 h 491890"/>
                      <a:gd name="connsiteX1" fmla="*/ 56928 w 191241"/>
                      <a:gd name="connsiteY1" fmla="*/ 482995 h 491890"/>
                      <a:gd name="connsiteX2" fmla="*/ 56928 w 191241"/>
                      <a:gd name="connsiteY2" fmla="*/ 480327 h 491890"/>
                      <a:gd name="connsiteX3" fmla="*/ 890 w 191241"/>
                      <a:gd name="connsiteY3" fmla="*/ 4447 h 491890"/>
                      <a:gd name="connsiteX4" fmla="*/ 0 w 191241"/>
                      <a:gd name="connsiteY4" fmla="*/ 0 h 491890"/>
                      <a:gd name="connsiteX5" fmla="*/ 4447 w 191241"/>
                      <a:gd name="connsiteY5" fmla="*/ 1779 h 491890"/>
                      <a:gd name="connsiteX6" fmla="*/ 111187 w 191241"/>
                      <a:gd name="connsiteY6" fmla="*/ 29353 h 491890"/>
                      <a:gd name="connsiteX7" fmla="*/ 112966 w 191241"/>
                      <a:gd name="connsiteY7" fmla="*/ 29353 h 491890"/>
                      <a:gd name="connsiteX8" fmla="*/ 113855 w 191241"/>
                      <a:gd name="connsiteY8" fmla="*/ 31132 h 491890"/>
                      <a:gd name="connsiteX9" fmla="*/ 191241 w 191241"/>
                      <a:gd name="connsiteY9" fmla="*/ 489222 h 491890"/>
                      <a:gd name="connsiteX10" fmla="*/ 191241 w 191241"/>
                      <a:gd name="connsiteY10" fmla="*/ 491890 h 491890"/>
                      <a:gd name="connsiteX11" fmla="*/ 62265 w 191241"/>
                      <a:gd name="connsiteY11" fmla="*/ 478548 h 491890"/>
                      <a:gd name="connsiteX12" fmla="*/ 185904 w 191241"/>
                      <a:gd name="connsiteY12" fmla="*/ 486553 h 491890"/>
                      <a:gd name="connsiteX13" fmla="*/ 109408 w 191241"/>
                      <a:gd name="connsiteY13" fmla="*/ 34690 h 491890"/>
                      <a:gd name="connsiteX14" fmla="*/ 6227 w 191241"/>
                      <a:gd name="connsiteY14" fmla="*/ 8895 h 491890"/>
                      <a:gd name="connsiteX15" fmla="*/ 62265 w 191241"/>
                      <a:gd name="connsiteY15" fmla="*/ 478548 h 49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1241" h="491890">
                        <a:moveTo>
                          <a:pt x="191241" y="491890"/>
                        </a:moveTo>
                        <a:lnTo>
                          <a:pt x="56928" y="482995"/>
                        </a:lnTo>
                        <a:lnTo>
                          <a:pt x="56928" y="480327"/>
                        </a:lnTo>
                        <a:cubicBezTo>
                          <a:pt x="64044" y="400272"/>
                          <a:pt x="1779" y="8895"/>
                          <a:pt x="890" y="4447"/>
                        </a:cubicBezTo>
                        <a:lnTo>
                          <a:pt x="0" y="0"/>
                        </a:lnTo>
                        <a:lnTo>
                          <a:pt x="4447" y="1779"/>
                        </a:lnTo>
                        <a:cubicBezTo>
                          <a:pt x="65823" y="30243"/>
                          <a:pt x="111187" y="29353"/>
                          <a:pt x="111187" y="29353"/>
                        </a:cubicBezTo>
                        <a:lnTo>
                          <a:pt x="112966" y="29353"/>
                        </a:lnTo>
                        <a:lnTo>
                          <a:pt x="113855" y="31132"/>
                        </a:lnTo>
                        <a:cubicBezTo>
                          <a:pt x="187683" y="207252"/>
                          <a:pt x="191241" y="486553"/>
                          <a:pt x="191241" y="489222"/>
                        </a:cubicBezTo>
                        <a:lnTo>
                          <a:pt x="191241" y="491890"/>
                        </a:lnTo>
                        <a:close/>
                        <a:moveTo>
                          <a:pt x="62265" y="478548"/>
                        </a:moveTo>
                        <a:lnTo>
                          <a:pt x="185904" y="486553"/>
                        </a:lnTo>
                        <a:cubicBezTo>
                          <a:pt x="185015" y="457200"/>
                          <a:pt x="178788" y="201025"/>
                          <a:pt x="109408" y="34690"/>
                        </a:cubicBezTo>
                        <a:cubicBezTo>
                          <a:pt x="100513" y="34690"/>
                          <a:pt x="60486" y="33801"/>
                          <a:pt x="6227" y="8895"/>
                        </a:cubicBezTo>
                        <a:cubicBezTo>
                          <a:pt x="14232" y="55148"/>
                          <a:pt x="67602" y="396714"/>
                          <a:pt x="62265" y="478548"/>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sp>
              <p:nvSpPr>
                <p:cNvPr id="731" name="Freeform: Shape 730">
                  <a:extLst>
                    <a:ext uri="{FF2B5EF4-FFF2-40B4-BE49-F238E27FC236}">
                      <a16:creationId xmlns:a16="http://schemas.microsoft.com/office/drawing/2014/main" id="{14128D0D-54D6-E61C-A252-E89CF2883F40}"/>
                    </a:ext>
                  </a:extLst>
                </p:cNvPr>
                <p:cNvSpPr/>
                <p:nvPr/>
              </p:nvSpPr>
              <p:spPr>
                <a:xfrm>
                  <a:off x="4590975" y="4090783"/>
                  <a:ext cx="204583" cy="28534"/>
                </a:xfrm>
                <a:custGeom>
                  <a:avLst/>
                  <a:gdLst>
                    <a:gd name="connsiteX0" fmla="*/ 203694 w 204583"/>
                    <a:gd name="connsiteY0" fmla="*/ 0 h 28534"/>
                    <a:gd name="connsiteX1" fmla="*/ 0 w 204583"/>
                    <a:gd name="connsiteY1" fmla="*/ 19569 h 28534"/>
                    <a:gd name="connsiteX2" fmla="*/ 204584 w 204583"/>
                    <a:gd name="connsiteY2" fmla="*/ 27574 h 28534"/>
                    <a:gd name="connsiteX3" fmla="*/ 203694 w 204583"/>
                    <a:gd name="connsiteY3" fmla="*/ 0 h 28534"/>
                  </a:gdLst>
                  <a:ahLst/>
                  <a:cxnLst>
                    <a:cxn ang="0">
                      <a:pos x="connsiteX0" y="connsiteY0"/>
                    </a:cxn>
                    <a:cxn ang="0">
                      <a:pos x="connsiteX1" y="connsiteY1"/>
                    </a:cxn>
                    <a:cxn ang="0">
                      <a:pos x="connsiteX2" y="connsiteY2"/>
                    </a:cxn>
                    <a:cxn ang="0">
                      <a:pos x="connsiteX3" y="connsiteY3"/>
                    </a:cxn>
                  </a:cxnLst>
                  <a:rect l="l" t="t" r="r" b="b"/>
                  <a:pathLst>
                    <a:path w="204583" h="28534">
                      <a:moveTo>
                        <a:pt x="203694" y="0"/>
                      </a:moveTo>
                      <a:cubicBezTo>
                        <a:pt x="203694" y="0"/>
                        <a:pt x="135203" y="10674"/>
                        <a:pt x="0" y="19569"/>
                      </a:cubicBezTo>
                      <a:cubicBezTo>
                        <a:pt x="0" y="19569"/>
                        <a:pt x="92508" y="32022"/>
                        <a:pt x="204584" y="27574"/>
                      </a:cubicBezTo>
                      <a:lnTo>
                        <a:pt x="203694"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32" name="Freeform: Shape 731">
                  <a:extLst>
                    <a:ext uri="{FF2B5EF4-FFF2-40B4-BE49-F238E27FC236}">
                      <a16:creationId xmlns:a16="http://schemas.microsoft.com/office/drawing/2014/main" id="{58041724-0E01-4861-FD6D-81037BEACEFD}"/>
                    </a:ext>
                  </a:extLst>
                </p:cNvPr>
                <p:cNvSpPr/>
                <p:nvPr/>
              </p:nvSpPr>
              <p:spPr>
                <a:xfrm>
                  <a:off x="4401513" y="3921779"/>
                  <a:ext cx="387819" cy="80647"/>
                </a:xfrm>
                <a:custGeom>
                  <a:avLst/>
                  <a:gdLst>
                    <a:gd name="connsiteX0" fmla="*/ 379814 w 387819"/>
                    <a:gd name="connsiteY0" fmla="*/ 0 h 80647"/>
                    <a:gd name="connsiteX1" fmla="*/ 0 w 387819"/>
                    <a:gd name="connsiteY1" fmla="*/ 78276 h 80647"/>
                    <a:gd name="connsiteX2" fmla="*/ 387820 w 387819"/>
                    <a:gd name="connsiteY2" fmla="*/ 78276 h 80647"/>
                    <a:gd name="connsiteX3" fmla="*/ 379814 w 387819"/>
                    <a:gd name="connsiteY3" fmla="*/ 0 h 80647"/>
                  </a:gdLst>
                  <a:ahLst/>
                  <a:cxnLst>
                    <a:cxn ang="0">
                      <a:pos x="connsiteX0" y="connsiteY0"/>
                    </a:cxn>
                    <a:cxn ang="0">
                      <a:pos x="connsiteX1" y="connsiteY1"/>
                    </a:cxn>
                    <a:cxn ang="0">
                      <a:pos x="connsiteX2" y="connsiteY2"/>
                    </a:cxn>
                    <a:cxn ang="0">
                      <a:pos x="connsiteX3" y="connsiteY3"/>
                    </a:cxn>
                  </a:cxnLst>
                  <a:rect l="l" t="t" r="r" b="b"/>
                  <a:pathLst>
                    <a:path w="387819" h="80647">
                      <a:moveTo>
                        <a:pt x="379814" y="0"/>
                      </a:moveTo>
                      <a:cubicBezTo>
                        <a:pt x="379814" y="0"/>
                        <a:pt x="212589" y="66712"/>
                        <a:pt x="0" y="78276"/>
                      </a:cubicBezTo>
                      <a:cubicBezTo>
                        <a:pt x="0" y="78276"/>
                        <a:pt x="211700" y="83612"/>
                        <a:pt x="387820" y="78276"/>
                      </a:cubicBezTo>
                      <a:lnTo>
                        <a:pt x="379814"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33" name="Freeform: Shape 732">
                  <a:extLst>
                    <a:ext uri="{FF2B5EF4-FFF2-40B4-BE49-F238E27FC236}">
                      <a16:creationId xmlns:a16="http://schemas.microsoft.com/office/drawing/2014/main" id="{EED5665A-949B-527B-F827-22B5E84B7C64}"/>
                    </a:ext>
                  </a:extLst>
                </p:cNvPr>
                <p:cNvSpPr/>
                <p:nvPr/>
              </p:nvSpPr>
              <p:spPr>
                <a:xfrm>
                  <a:off x="3927412" y="4144153"/>
                  <a:ext cx="291753" cy="48032"/>
                </a:xfrm>
                <a:custGeom>
                  <a:avLst/>
                  <a:gdLst>
                    <a:gd name="connsiteX0" fmla="*/ 5337 w 291753"/>
                    <a:gd name="connsiteY0" fmla="*/ 48033 h 48032"/>
                    <a:gd name="connsiteX1" fmla="*/ 291754 w 291753"/>
                    <a:gd name="connsiteY1" fmla="*/ 27574 h 48032"/>
                    <a:gd name="connsiteX2" fmla="*/ 0 w 291753"/>
                    <a:gd name="connsiteY2" fmla="*/ 0 h 48032"/>
                    <a:gd name="connsiteX3" fmla="*/ 5337 w 291753"/>
                    <a:gd name="connsiteY3" fmla="*/ 48033 h 48032"/>
                  </a:gdLst>
                  <a:ahLst/>
                  <a:cxnLst>
                    <a:cxn ang="0">
                      <a:pos x="connsiteX0" y="connsiteY0"/>
                    </a:cxn>
                    <a:cxn ang="0">
                      <a:pos x="connsiteX1" y="connsiteY1"/>
                    </a:cxn>
                    <a:cxn ang="0">
                      <a:pos x="connsiteX2" y="connsiteY2"/>
                    </a:cxn>
                    <a:cxn ang="0">
                      <a:pos x="connsiteX3" y="connsiteY3"/>
                    </a:cxn>
                  </a:cxnLst>
                  <a:rect l="l" t="t" r="r" b="b"/>
                  <a:pathLst>
                    <a:path w="291753" h="48032">
                      <a:moveTo>
                        <a:pt x="5337" y="48033"/>
                      </a:moveTo>
                      <a:cubicBezTo>
                        <a:pt x="5337" y="48033"/>
                        <a:pt x="222374" y="40917"/>
                        <a:pt x="291754" y="27574"/>
                      </a:cubicBezTo>
                      <a:lnTo>
                        <a:pt x="0" y="0"/>
                      </a:lnTo>
                      <a:lnTo>
                        <a:pt x="5337" y="48033"/>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34" name="Freeform: Shape 733">
                  <a:extLst>
                    <a:ext uri="{FF2B5EF4-FFF2-40B4-BE49-F238E27FC236}">
                      <a16:creationId xmlns:a16="http://schemas.microsoft.com/office/drawing/2014/main" id="{99C10CA4-3FE6-768A-77D6-BE26DD8AAF6F}"/>
                    </a:ext>
                  </a:extLst>
                </p:cNvPr>
                <p:cNvSpPr/>
                <p:nvPr/>
              </p:nvSpPr>
              <p:spPr>
                <a:xfrm>
                  <a:off x="3777088" y="3975149"/>
                  <a:ext cx="96065" cy="48032"/>
                </a:xfrm>
                <a:custGeom>
                  <a:avLst/>
                  <a:gdLst>
                    <a:gd name="connsiteX0" fmla="*/ 0 w 96065"/>
                    <a:gd name="connsiteY0" fmla="*/ 0 h 48032"/>
                    <a:gd name="connsiteX1" fmla="*/ 96066 w 96065"/>
                    <a:gd name="connsiteY1" fmla="*/ 48033 h 48032"/>
                    <a:gd name="connsiteX2" fmla="*/ 5337 w 96065"/>
                    <a:gd name="connsiteY2" fmla="*/ 44475 h 48032"/>
                    <a:gd name="connsiteX3" fmla="*/ 0 w 96065"/>
                    <a:gd name="connsiteY3" fmla="*/ 0 h 48032"/>
                  </a:gdLst>
                  <a:ahLst/>
                  <a:cxnLst>
                    <a:cxn ang="0">
                      <a:pos x="connsiteX0" y="connsiteY0"/>
                    </a:cxn>
                    <a:cxn ang="0">
                      <a:pos x="connsiteX1" y="connsiteY1"/>
                    </a:cxn>
                    <a:cxn ang="0">
                      <a:pos x="connsiteX2" y="connsiteY2"/>
                    </a:cxn>
                    <a:cxn ang="0">
                      <a:pos x="connsiteX3" y="connsiteY3"/>
                    </a:cxn>
                  </a:cxnLst>
                  <a:rect l="l" t="t" r="r" b="b"/>
                  <a:pathLst>
                    <a:path w="96065" h="48032">
                      <a:moveTo>
                        <a:pt x="0" y="0"/>
                      </a:moveTo>
                      <a:cubicBezTo>
                        <a:pt x="0" y="0"/>
                        <a:pt x="26685" y="25795"/>
                        <a:pt x="96066" y="48033"/>
                      </a:cubicBezTo>
                      <a:lnTo>
                        <a:pt x="5337" y="44475"/>
                      </a:lnTo>
                      <a:lnTo>
                        <a:pt x="0" y="0"/>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35" name="Freeform: Shape 734">
                  <a:extLst>
                    <a:ext uri="{FF2B5EF4-FFF2-40B4-BE49-F238E27FC236}">
                      <a16:creationId xmlns:a16="http://schemas.microsoft.com/office/drawing/2014/main" id="{378E9007-2083-1EE1-2281-2132D650DF8C}"/>
                    </a:ext>
                  </a:extLst>
                </p:cNvPr>
                <p:cNvSpPr/>
                <p:nvPr/>
              </p:nvSpPr>
              <p:spPr>
                <a:xfrm>
                  <a:off x="3839352" y="4228655"/>
                  <a:ext cx="97844" cy="38248"/>
                </a:xfrm>
                <a:custGeom>
                  <a:avLst/>
                  <a:gdLst>
                    <a:gd name="connsiteX0" fmla="*/ 0 w 97844"/>
                    <a:gd name="connsiteY0" fmla="*/ 6227 h 38248"/>
                    <a:gd name="connsiteX1" fmla="*/ 97844 w 97844"/>
                    <a:gd name="connsiteY1" fmla="*/ 38248 h 38248"/>
                    <a:gd name="connsiteX2" fmla="*/ 95176 w 97844"/>
                    <a:gd name="connsiteY2" fmla="*/ 0 h 38248"/>
                    <a:gd name="connsiteX3" fmla="*/ 0 w 97844"/>
                    <a:gd name="connsiteY3" fmla="*/ 6227 h 38248"/>
                  </a:gdLst>
                  <a:ahLst/>
                  <a:cxnLst>
                    <a:cxn ang="0">
                      <a:pos x="connsiteX0" y="connsiteY0"/>
                    </a:cxn>
                    <a:cxn ang="0">
                      <a:pos x="connsiteX1" y="connsiteY1"/>
                    </a:cxn>
                    <a:cxn ang="0">
                      <a:pos x="connsiteX2" y="connsiteY2"/>
                    </a:cxn>
                    <a:cxn ang="0">
                      <a:pos x="connsiteX3" y="connsiteY3"/>
                    </a:cxn>
                  </a:cxnLst>
                  <a:rect l="l" t="t" r="r" b="b"/>
                  <a:pathLst>
                    <a:path w="97844" h="38248">
                      <a:moveTo>
                        <a:pt x="0" y="6227"/>
                      </a:moveTo>
                      <a:lnTo>
                        <a:pt x="97844" y="38248"/>
                      </a:lnTo>
                      <a:lnTo>
                        <a:pt x="95176" y="0"/>
                      </a:lnTo>
                      <a:cubicBezTo>
                        <a:pt x="95176" y="0"/>
                        <a:pt x="34690" y="16900"/>
                        <a:pt x="0" y="6227"/>
                      </a:cubicBez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nvGrpSpPr>
                <p:cNvPr id="736" name="Graphic 698">
                  <a:extLst>
                    <a:ext uri="{FF2B5EF4-FFF2-40B4-BE49-F238E27FC236}">
                      <a16:creationId xmlns:a16="http://schemas.microsoft.com/office/drawing/2014/main" id="{2F9152FF-6AE6-0918-BDE5-BE64170C35CE}"/>
                    </a:ext>
                  </a:extLst>
                </p:cNvPr>
                <p:cNvGrpSpPr/>
                <p:nvPr/>
              </p:nvGrpSpPr>
              <p:grpSpPr>
                <a:xfrm>
                  <a:off x="3741508" y="3799919"/>
                  <a:ext cx="1059387" cy="68490"/>
                  <a:chOff x="3741508" y="3799919"/>
                  <a:chExt cx="1059387" cy="68490"/>
                </a:xfrm>
              </p:grpSpPr>
              <p:sp>
                <p:nvSpPr>
                  <p:cNvPr id="737" name="Freeform: Shape 736">
                    <a:extLst>
                      <a:ext uri="{FF2B5EF4-FFF2-40B4-BE49-F238E27FC236}">
                        <a16:creationId xmlns:a16="http://schemas.microsoft.com/office/drawing/2014/main" id="{8357E5D0-BF90-BD71-B524-D182C02A2A09}"/>
                      </a:ext>
                    </a:extLst>
                  </p:cNvPr>
                  <p:cNvSpPr/>
                  <p:nvPr/>
                </p:nvSpPr>
                <p:spPr>
                  <a:xfrm>
                    <a:off x="3754850" y="3802587"/>
                    <a:ext cx="1027365" cy="62723"/>
                  </a:xfrm>
                  <a:custGeom>
                    <a:avLst/>
                    <a:gdLst>
                      <a:gd name="connsiteX0" fmla="*/ 0 w 1027365"/>
                      <a:gd name="connsiteY0" fmla="*/ 32911 h 62723"/>
                      <a:gd name="connsiteX1" fmla="*/ 887715 w 1027365"/>
                      <a:gd name="connsiteY1" fmla="*/ 0 h 62723"/>
                      <a:gd name="connsiteX2" fmla="*/ 1027366 w 1027365"/>
                      <a:gd name="connsiteY2" fmla="*/ 29353 h 62723"/>
                      <a:gd name="connsiteX3" fmla="*/ 108518 w 1027365"/>
                      <a:gd name="connsiteY3" fmla="*/ 60485 h 62723"/>
                      <a:gd name="connsiteX4" fmla="*/ 0 w 1027365"/>
                      <a:gd name="connsiteY4" fmla="*/ 32911 h 62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365" h="62723">
                        <a:moveTo>
                          <a:pt x="0" y="32911"/>
                        </a:moveTo>
                        <a:cubicBezTo>
                          <a:pt x="0" y="32911"/>
                          <a:pt x="464316" y="36469"/>
                          <a:pt x="887715" y="0"/>
                        </a:cubicBezTo>
                        <a:cubicBezTo>
                          <a:pt x="887715" y="0"/>
                          <a:pt x="925963" y="10674"/>
                          <a:pt x="1027366" y="29353"/>
                        </a:cubicBezTo>
                        <a:cubicBezTo>
                          <a:pt x="1027366" y="29353"/>
                          <a:pt x="410057" y="72939"/>
                          <a:pt x="108518" y="60485"/>
                        </a:cubicBezTo>
                        <a:cubicBezTo>
                          <a:pt x="107629" y="60485"/>
                          <a:pt x="84502" y="68491"/>
                          <a:pt x="0" y="32911"/>
                        </a:cubicBezTo>
                        <a:close/>
                      </a:path>
                    </a:pathLst>
                  </a:custGeom>
                  <a:solidFill>
                    <a:srgbClr val="FDFDFD"/>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sp>
                <p:nvSpPr>
                  <p:cNvPr id="738" name="Freeform: Shape 737">
                    <a:extLst>
                      <a:ext uri="{FF2B5EF4-FFF2-40B4-BE49-F238E27FC236}">
                        <a16:creationId xmlns:a16="http://schemas.microsoft.com/office/drawing/2014/main" id="{026F89D1-4A56-7E5B-4425-EEC429A9F416}"/>
                      </a:ext>
                    </a:extLst>
                  </p:cNvPr>
                  <p:cNvSpPr/>
                  <p:nvPr/>
                </p:nvSpPr>
                <p:spPr>
                  <a:xfrm>
                    <a:off x="3741508" y="3799919"/>
                    <a:ext cx="1059387" cy="68490"/>
                  </a:xfrm>
                  <a:custGeom>
                    <a:avLst/>
                    <a:gdLst>
                      <a:gd name="connsiteX0" fmla="*/ 248169 w 1059387"/>
                      <a:gd name="connsiteY0" fmla="*/ 68491 h 68490"/>
                      <a:gd name="connsiteX1" fmla="*/ 120971 w 1059387"/>
                      <a:gd name="connsiteY1" fmla="*/ 65823 h 68490"/>
                      <a:gd name="connsiteX2" fmla="*/ 11564 w 1059387"/>
                      <a:gd name="connsiteY2" fmla="*/ 38248 h 68490"/>
                      <a:gd name="connsiteX3" fmla="*/ 0 w 1059387"/>
                      <a:gd name="connsiteY3" fmla="*/ 32911 h 68490"/>
                      <a:gd name="connsiteX4" fmla="*/ 12453 w 1059387"/>
                      <a:gd name="connsiteY4" fmla="*/ 32911 h 68490"/>
                      <a:gd name="connsiteX5" fmla="*/ 900168 w 1059387"/>
                      <a:gd name="connsiteY5" fmla="*/ 0 h 68490"/>
                      <a:gd name="connsiteX6" fmla="*/ 901058 w 1059387"/>
                      <a:gd name="connsiteY6" fmla="*/ 0 h 68490"/>
                      <a:gd name="connsiteX7" fmla="*/ 901058 w 1059387"/>
                      <a:gd name="connsiteY7" fmla="*/ 0 h 68490"/>
                      <a:gd name="connsiteX8" fmla="*/ 1039819 w 1059387"/>
                      <a:gd name="connsiteY8" fmla="*/ 29353 h 68490"/>
                      <a:gd name="connsiteX9" fmla="*/ 1059388 w 1059387"/>
                      <a:gd name="connsiteY9" fmla="*/ 32911 h 68490"/>
                      <a:gd name="connsiteX10" fmla="*/ 1039819 w 1059387"/>
                      <a:gd name="connsiteY10" fmla="*/ 34690 h 68490"/>
                      <a:gd name="connsiteX11" fmla="*/ 248169 w 1059387"/>
                      <a:gd name="connsiteY11" fmla="*/ 68491 h 68490"/>
                      <a:gd name="connsiteX12" fmla="*/ 120971 w 1059387"/>
                      <a:gd name="connsiteY12" fmla="*/ 60485 h 68490"/>
                      <a:gd name="connsiteX13" fmla="*/ 120971 w 1059387"/>
                      <a:gd name="connsiteY13" fmla="*/ 60485 h 68490"/>
                      <a:gd name="connsiteX14" fmla="*/ 1020250 w 1059387"/>
                      <a:gd name="connsiteY14" fmla="*/ 31132 h 68490"/>
                      <a:gd name="connsiteX15" fmla="*/ 900168 w 1059387"/>
                      <a:gd name="connsiteY15" fmla="*/ 5337 h 68490"/>
                      <a:gd name="connsiteX16" fmla="*/ 25796 w 1059387"/>
                      <a:gd name="connsiteY16" fmla="*/ 38248 h 68490"/>
                      <a:gd name="connsiteX17" fmla="*/ 120971 w 1059387"/>
                      <a:gd name="connsiteY17" fmla="*/ 60485 h 68490"/>
                      <a:gd name="connsiteX18" fmla="*/ 120971 w 1059387"/>
                      <a:gd name="connsiteY18" fmla="*/ 60485 h 6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9387" h="68490">
                        <a:moveTo>
                          <a:pt x="248169" y="68491"/>
                        </a:moveTo>
                        <a:cubicBezTo>
                          <a:pt x="201915" y="68491"/>
                          <a:pt x="159220" y="67601"/>
                          <a:pt x="120971" y="65823"/>
                        </a:cubicBezTo>
                        <a:cubicBezTo>
                          <a:pt x="116524" y="66712"/>
                          <a:pt x="90729" y="71160"/>
                          <a:pt x="11564" y="38248"/>
                        </a:cubicBezTo>
                        <a:lnTo>
                          <a:pt x="0" y="32911"/>
                        </a:lnTo>
                        <a:lnTo>
                          <a:pt x="12453" y="32911"/>
                        </a:lnTo>
                        <a:cubicBezTo>
                          <a:pt x="16901" y="32911"/>
                          <a:pt x="482106" y="36469"/>
                          <a:pt x="900168" y="0"/>
                        </a:cubicBezTo>
                        <a:lnTo>
                          <a:pt x="901058" y="0"/>
                        </a:lnTo>
                        <a:lnTo>
                          <a:pt x="901058" y="0"/>
                        </a:lnTo>
                        <a:cubicBezTo>
                          <a:pt x="901058" y="0"/>
                          <a:pt x="940195" y="10674"/>
                          <a:pt x="1039819" y="29353"/>
                        </a:cubicBezTo>
                        <a:lnTo>
                          <a:pt x="1059388" y="32911"/>
                        </a:lnTo>
                        <a:lnTo>
                          <a:pt x="1039819" y="34690"/>
                        </a:lnTo>
                        <a:cubicBezTo>
                          <a:pt x="1035371" y="35580"/>
                          <a:pt x="566608" y="68491"/>
                          <a:pt x="248169" y="68491"/>
                        </a:cubicBezTo>
                        <a:close/>
                        <a:moveTo>
                          <a:pt x="120971" y="60485"/>
                        </a:moveTo>
                        <a:lnTo>
                          <a:pt x="120971" y="60485"/>
                        </a:lnTo>
                        <a:cubicBezTo>
                          <a:pt x="389599" y="72049"/>
                          <a:pt x="912621" y="38248"/>
                          <a:pt x="1020250" y="31132"/>
                        </a:cubicBezTo>
                        <a:cubicBezTo>
                          <a:pt x="939306" y="15121"/>
                          <a:pt x="904616" y="6226"/>
                          <a:pt x="900168" y="5337"/>
                        </a:cubicBezTo>
                        <a:cubicBezTo>
                          <a:pt x="521244" y="38248"/>
                          <a:pt x="104071" y="38248"/>
                          <a:pt x="25796" y="38248"/>
                        </a:cubicBezTo>
                        <a:cubicBezTo>
                          <a:pt x="98734" y="67601"/>
                          <a:pt x="120082" y="60485"/>
                          <a:pt x="120971" y="60485"/>
                        </a:cubicBezTo>
                        <a:lnTo>
                          <a:pt x="120971" y="60485"/>
                        </a:lnTo>
                        <a:close/>
                      </a:path>
                    </a:pathLst>
                  </a:custGeom>
                  <a:solidFill>
                    <a:srgbClr val="1D1A2F"/>
                  </a:solidFill>
                  <a:ln w="8892" cap="flat">
                    <a:noFill/>
                    <a:prstDash val="solid"/>
                    <a:miter/>
                  </a:ln>
                </p:spPr>
                <p:txBody>
                  <a:bodyPr rtlCol="0" anchor="ctr"/>
                  <a:lstStyle/>
                  <a:p>
                    <a:pPr marL="0" marR="0" lvl="0" indent="0" algn="l" defTabSz="1161288" rtl="0" eaLnBrk="1" fontAlgn="auto" latinLnBrk="0" hangingPunct="0">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IBM Plex Sans Light"/>
                      <a:sym typeface="IBM Plex Sans Light"/>
                    </a:endParaRPr>
                  </a:p>
                </p:txBody>
              </p:sp>
            </p:grpSp>
          </p:grpSp>
        </p:grpSp>
        <p:pic>
          <p:nvPicPr>
            <p:cNvPr id="25" name="Graphic 24" descr="Exclamation mark with solid fill">
              <a:extLst>
                <a:ext uri="{FF2B5EF4-FFF2-40B4-BE49-F238E27FC236}">
                  <a16:creationId xmlns:a16="http://schemas.microsoft.com/office/drawing/2014/main" id="{1C9D7B8D-4C7B-FB8C-86B7-1C310EEA93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10230" y="2566610"/>
              <a:ext cx="192189" cy="192189"/>
            </a:xfrm>
            <a:prstGeom prst="rect">
              <a:avLst/>
            </a:prstGeom>
          </p:spPr>
        </p:pic>
      </p:grpSp>
      <p:sp>
        <p:nvSpPr>
          <p:cNvPr id="30" name="TextBox 29">
            <a:extLst>
              <a:ext uri="{FF2B5EF4-FFF2-40B4-BE49-F238E27FC236}">
                <a16:creationId xmlns:a16="http://schemas.microsoft.com/office/drawing/2014/main" id="{E95EAFF4-BE93-CEAD-F8A1-6A84F481460A}"/>
              </a:ext>
            </a:extLst>
          </p:cNvPr>
          <p:cNvSpPr txBox="1"/>
          <p:nvPr/>
        </p:nvSpPr>
        <p:spPr>
          <a:xfrm>
            <a:off x="21107336" y="4926790"/>
            <a:ext cx="0" cy="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noAutofit/>
          </a:bodyPr>
          <a:lstStyle/>
          <a:p>
            <a:pPr marL="0" marR="0" lvl="0" indent="0" algn="l" defTabSz="4876800" rtl="0" eaLnBrk="1" fontAlgn="auto" latinLnBrk="0" hangingPunct="0">
              <a:lnSpc>
                <a:spcPct val="100000"/>
              </a:lnSpc>
              <a:spcBef>
                <a:spcPts val="0"/>
              </a:spcBef>
              <a:spcAft>
                <a:spcPts val="0"/>
              </a:spcAft>
              <a:buClrTx/>
              <a:buSzPct val="100000"/>
              <a:buFontTx/>
              <a:buNone/>
              <a:tabLst/>
              <a:defRPr/>
            </a:pPr>
            <a:endParaRPr kumimoji="0" lang="en-US" sz="4800" b="0" i="0" u="none" strike="noStrike" kern="0" cap="none" spc="0" normalizeH="0" baseline="0" noProof="0">
              <a:ln>
                <a:noFill/>
              </a:ln>
              <a:solidFill>
                <a:srgbClr val="000000"/>
              </a:solidFill>
              <a:effectLst/>
              <a:uLnTx/>
              <a:uFillTx/>
              <a:latin typeface="IBM Plex Sans Light"/>
              <a:cs typeface="Arial" panose="020B0604020202020204" pitchFamily="34" charset="0"/>
              <a:sym typeface="IBM Plex Sans Light"/>
            </a:endParaRPr>
          </a:p>
        </p:txBody>
      </p:sp>
      <p:sp>
        <p:nvSpPr>
          <p:cNvPr id="5" name="According to Gartner">
            <a:extLst>
              <a:ext uri="{FF2B5EF4-FFF2-40B4-BE49-F238E27FC236}">
                <a16:creationId xmlns:a16="http://schemas.microsoft.com/office/drawing/2014/main" id="{E0B31847-F206-0D5C-516E-4D8EA2AB5D3B}"/>
              </a:ext>
            </a:extLst>
          </p:cNvPr>
          <p:cNvSpPr txBox="1">
            <a:spLocks/>
          </p:cNvSpPr>
          <p:nvPr/>
        </p:nvSpPr>
        <p:spPr>
          <a:xfrm>
            <a:off x="571067" y="524621"/>
            <a:ext cx="22363473" cy="1521426"/>
          </a:xfrm>
          <a:prstGeom prst="rect">
            <a:avLst/>
          </a:prstGeom>
        </p:spPr>
        <p:txBody>
          <a:bodyPr/>
          <a:lstStyle>
            <a:lvl1pPr marL="0" marR="0" indent="0" algn="l" defTabSz="1161288"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1161288" rtl="0" eaLnBrk="1" fontAlgn="auto" latinLnBrk="0" hangingPunct="1">
              <a:lnSpc>
                <a:spcPct val="90000"/>
              </a:lnSpc>
              <a:spcBef>
                <a:spcPts val="0"/>
              </a:spcBef>
              <a:spcAft>
                <a:spcPts val="0"/>
              </a:spcAft>
              <a:buClrTx/>
              <a:buSzTx/>
              <a:buFontTx/>
              <a:buNone/>
              <a:tabLst/>
              <a:defRPr/>
            </a:pPr>
            <a:r>
              <a:rPr kumimoji="0" lang="en-US" sz="66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Mainframe users need to find the right information and perform tasks confidently</a:t>
            </a:r>
            <a:endParaRPr kumimoji="0" lang="en-GB" sz="66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endParaRPr>
          </a:p>
        </p:txBody>
      </p:sp>
      <p:sp>
        <p:nvSpPr>
          <p:cNvPr id="2" name="Footer">
            <a:extLst>
              <a:ext uri="{FF2B5EF4-FFF2-40B4-BE49-F238E27FC236}">
                <a16:creationId xmlns:a16="http://schemas.microsoft.com/office/drawing/2014/main" id="{4BDB97B8-FD18-2695-AAE8-BE66CEF3D38F}"/>
              </a:ext>
            </a:extLst>
          </p:cNvPr>
          <p:cNvSpPr txBox="1">
            <a:spLocks/>
          </p:cNvSpPr>
          <p:nvPr/>
        </p:nvSpPr>
        <p:spPr>
          <a:xfrm>
            <a:off x="2665019" y="12688269"/>
            <a:ext cx="5524500" cy="425451"/>
          </a:xfrm>
          <a:prstGeom prst="rect">
            <a:avLst/>
          </a:prstGeom>
        </p:spPr>
        <p:txBody>
          <a:bodyPr/>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IBM Plex Sans Light"/>
              <a:ea typeface="+mn-ea"/>
              <a:cs typeface="+mn-cs"/>
              <a:sym typeface="IBM Plex Sans Light"/>
            </a:endParaRPr>
          </a:p>
        </p:txBody>
      </p:sp>
      <p:pic>
        <p:nvPicPr>
          <p:cNvPr id="4" name="Picture 3" descr="A computer screen with a red triangle with a exclamation mark on it&#10;&#10;Description automatically generated">
            <a:extLst>
              <a:ext uri="{FF2B5EF4-FFF2-40B4-BE49-F238E27FC236}">
                <a16:creationId xmlns:a16="http://schemas.microsoft.com/office/drawing/2014/main" id="{5F02F2A6-FA22-5C73-FBF5-05968AED9BF2}"/>
              </a:ext>
            </a:extLst>
          </p:cNvPr>
          <p:cNvPicPr>
            <a:picLocks noChangeAspect="1"/>
          </p:cNvPicPr>
          <p:nvPr/>
        </p:nvPicPr>
        <p:blipFill>
          <a:blip r:embed="rId8"/>
          <a:stretch>
            <a:fillRect/>
          </a:stretch>
        </p:blipFill>
        <p:spPr>
          <a:xfrm>
            <a:off x="19557522" y="4816787"/>
            <a:ext cx="1510634" cy="1221172"/>
          </a:xfrm>
          <a:prstGeom prst="rect">
            <a:avLst/>
          </a:prstGeom>
        </p:spPr>
      </p:pic>
      <p:sp>
        <p:nvSpPr>
          <p:cNvPr id="8" name="Footer">
            <a:extLst>
              <a:ext uri="{FF2B5EF4-FFF2-40B4-BE49-F238E27FC236}">
                <a16:creationId xmlns:a16="http://schemas.microsoft.com/office/drawing/2014/main" id="{DF6A272E-9B4F-B988-3602-7513A6CCC022}"/>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sym typeface="IBM Plex Sans Light"/>
              </a:rPr>
              <a:t>IBM watsonx Assistant for Z | © 2025 IBM Corporation</a:t>
            </a:r>
          </a:p>
        </p:txBody>
      </p:sp>
    </p:spTree>
    <p:extLst>
      <p:ext uri="{BB962C8B-B14F-4D97-AF65-F5344CB8AC3E}">
        <p14:creationId xmlns:p14="http://schemas.microsoft.com/office/powerpoint/2010/main" val="410220927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A412387-C285-8B58-1C12-FFA7B0260858}"/>
              </a:ext>
            </a:extLst>
          </p:cNvPr>
          <p:cNvSpPr>
            <a:spLocks noGrp="1"/>
          </p:cNvSpPr>
          <p:nvPr>
            <p:ph type="pic" idx="23"/>
          </p:nvPr>
        </p:nvSpPr>
        <p:spPr/>
        <p:txBody>
          <a:bodyPr/>
          <a:lstStyle/>
          <a:p>
            <a:r>
              <a:rPr lang="en-US" dirty="0"/>
              <a:t>  </a:t>
            </a:r>
          </a:p>
        </p:txBody>
      </p:sp>
      <p:sp>
        <p:nvSpPr>
          <p:cNvPr id="703" name="Straight Connector 15"/>
          <p:cNvSpPr/>
          <p:nvPr/>
        </p:nvSpPr>
        <p:spPr>
          <a:xfrm flipV="1">
            <a:off x="579246" y="4888205"/>
            <a:ext cx="10681729" cy="22131"/>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Helvetica"/>
              <a:sym typeface="Helvetica"/>
            </a:endParaRPr>
          </a:p>
        </p:txBody>
      </p:sp>
      <p:sp>
        <p:nvSpPr>
          <p:cNvPr id="704" name="Text Placeholder 13"/>
          <p:cNvSpPr txBox="1"/>
          <p:nvPr/>
        </p:nvSpPr>
        <p:spPr>
          <a:xfrm>
            <a:off x="623850" y="5264182"/>
            <a:ext cx="10673981" cy="65171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spAutoFit/>
          </a:bodyPr>
          <a:lstStyle/>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CA" sz="28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Light"/>
              </a:rPr>
              <a:t>Conversational AI with real-time context driven actions</a:t>
            </a: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CA" sz="1050" b="1" i="0" u="none" strike="noStrike" kern="0" cap="none" spc="0" normalizeH="0" baseline="0" noProof="0" dirty="0">
              <a:ln>
                <a:noFill/>
              </a:ln>
              <a:solidFill>
                <a:srgbClr val="000000"/>
              </a:solidFill>
              <a:effectLst/>
              <a:uLnTx/>
              <a:uFillTx/>
              <a:latin typeface="IBM Plex Sans Light"/>
              <a:sym typeface="IBM Plex Sans Light"/>
            </a:endParaRPr>
          </a:p>
          <a:p>
            <a:pPr defTabSz="2438400">
              <a:defRPr sz="2800"/>
            </a:pPr>
            <a:r>
              <a:rPr kumimoji="0" lang="en-CA" sz="2800" b="0" i="0" u="none" strike="noStrike" kern="0" cap="none" spc="0" normalizeH="0" baseline="0" noProof="0" dirty="0">
                <a:ln>
                  <a:noFill/>
                </a:ln>
                <a:solidFill>
                  <a:srgbClr val="000000"/>
                </a:solidFill>
                <a:effectLst/>
                <a:uLnTx/>
                <a:uFillTx/>
                <a:latin typeface="IBM Plex Sans Light"/>
                <a:sym typeface="IBM Plex Sans Light"/>
              </a:rPr>
              <a:t>Quick and accurate answers to questions </a:t>
            </a:r>
            <a:r>
              <a:rPr kumimoji="0" sz="2800" b="0" i="0" u="none" strike="noStrike" kern="0" cap="none" spc="0" normalizeH="0" baseline="0" noProof="0" dirty="0">
                <a:ln>
                  <a:noFill/>
                </a:ln>
                <a:solidFill>
                  <a:srgbClr val="000000"/>
                </a:solidFill>
                <a:effectLst/>
                <a:uLnTx/>
                <a:uFillTx/>
                <a:latin typeface="IBM Plex Sans Light"/>
                <a:sym typeface="IBM Plex Sans Light"/>
              </a:rPr>
              <a:t>that leverage</a:t>
            </a:r>
            <a:r>
              <a:rPr kumimoji="0" lang="de-DE" sz="2800" b="0" i="0" u="none" strike="noStrike" kern="0" cap="none" spc="0" normalizeH="0" baseline="0" noProof="0" dirty="0">
                <a:ln>
                  <a:noFill/>
                </a:ln>
                <a:solidFill>
                  <a:srgbClr val="000000"/>
                </a:solidFill>
                <a:effectLst/>
                <a:uLnTx/>
                <a:uFillTx/>
                <a:latin typeface="IBM Plex Sans Light"/>
                <a:sym typeface="IBM Plex Sans Light"/>
              </a:rPr>
              <a:t> </a:t>
            </a:r>
            <a:r>
              <a:rPr kumimoji="0" sz="2800" b="0" i="0" u="none" strike="noStrike" kern="0" cap="none" spc="0" normalizeH="0" baseline="0" noProof="0" dirty="0">
                <a:ln>
                  <a:noFill/>
                </a:ln>
                <a:solidFill>
                  <a:srgbClr val="000000"/>
                </a:solidFill>
                <a:effectLst/>
                <a:uLnTx/>
                <a:uFillTx/>
                <a:latin typeface="IBM Plex Sans Light"/>
                <a:sym typeface="IBM Plex Sans Light"/>
              </a:rPr>
              <a:t>IBM Z domain-specific and your </a:t>
            </a:r>
            <a:r>
              <a:rPr kumimoji="0" lang="en-US" sz="2800" b="0" i="0" u="none" strike="noStrike" kern="0" cap="none" spc="0" normalizeH="0" baseline="0" noProof="0" dirty="0">
                <a:ln>
                  <a:noFill/>
                </a:ln>
                <a:solidFill>
                  <a:srgbClr val="000000"/>
                </a:solidFill>
                <a:effectLst/>
                <a:uLnTx/>
                <a:uFillTx/>
                <a:latin typeface="IBM Plex Sans Light"/>
                <a:sym typeface="IBM Plex Sans Light"/>
              </a:rPr>
              <a:t>own documentation. </a:t>
            </a:r>
            <a:r>
              <a:rPr lang="en-CA" sz="2800" dirty="0">
                <a:solidFill>
                  <a:schemeClr val="tx1"/>
                </a:solidFill>
              </a:rPr>
              <a:t>Augment the conversation with real-time system insights and execute context driven automations.</a:t>
            </a:r>
          </a:p>
          <a:p>
            <a:pPr defTabSz="2438400">
              <a:defRPr sz="2800"/>
            </a:pPr>
            <a:endParaRPr lang="en-CA" sz="2800" dirty="0">
              <a:solidFill>
                <a:schemeClr val="tx1"/>
              </a:solidFill>
            </a:endParaRPr>
          </a:p>
          <a:p>
            <a:pPr defTabSz="2438400">
              <a:defRPr sz="2800"/>
            </a:pPr>
            <a:r>
              <a:rPr lang="en-CA" sz="2800" dirty="0">
                <a:latin typeface="IBM Plex Sans Medm" panose="020B0503050203000203" pitchFamily="34" charset="0"/>
              </a:rPr>
              <a:t>Pre-built and custom automations</a:t>
            </a: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CA" sz="1050" b="1" i="0" u="none" strike="noStrike" kern="0" cap="none" spc="0" normalizeH="0" baseline="0" noProof="0" dirty="0">
              <a:ln>
                <a:noFill/>
              </a:ln>
              <a:solidFill>
                <a:srgbClr val="000000"/>
              </a:solidFill>
              <a:effectLst/>
              <a:uLnTx/>
              <a:uFillTx/>
              <a:latin typeface="IBM Plex Sans Light"/>
              <a:sym typeface="IBM Plex Sans Light"/>
            </a:endParaRPr>
          </a:p>
          <a:p>
            <a:pPr lvl="0" defTabSz="2438400" eaLnBrk="1">
              <a:defRPr sz="2800"/>
            </a:pPr>
            <a:r>
              <a:rPr lang="en-US" sz="2800" dirty="0"/>
              <a:t>Low code approach to confidently build and deploy both routine and complex tasks with pre-built and custom skills.</a:t>
            </a:r>
          </a:p>
          <a:p>
            <a:pPr lvl="0" defTabSz="2438400" eaLnBrk="1">
              <a:defRPr sz="2800"/>
            </a:pPr>
            <a:endParaRPr lang="en-US" sz="2800" dirty="0"/>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CA" sz="28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Light"/>
              </a:rPr>
              <a:t>Configurable Assistant</a:t>
            </a: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CA" sz="1050" b="1" i="0" u="none" strike="noStrike" kern="0" cap="none" spc="0" normalizeH="0" baseline="0" noProof="0" dirty="0">
              <a:ln>
                <a:noFill/>
              </a:ln>
              <a:solidFill>
                <a:srgbClr val="000000"/>
              </a:solidFill>
              <a:effectLst/>
              <a:uLnTx/>
              <a:uFillTx/>
              <a:latin typeface="IBM Plex Sans Light"/>
              <a:sym typeface="IBM Plex Sans Light"/>
            </a:endParaRPr>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800" b="0" i="0" u="none" strike="noStrike" kern="0" cap="none" spc="0" normalizeH="0" baseline="0" noProof="0" dirty="0">
                <a:ln>
                  <a:noFill/>
                </a:ln>
                <a:solidFill>
                  <a:srgbClr val="000000"/>
                </a:solidFill>
                <a:effectLst/>
                <a:uLnTx/>
                <a:uFillTx/>
                <a:latin typeface="IBM Plex Sans Light"/>
                <a:sym typeface="IBM Plex Sans Light"/>
              </a:rPr>
              <a:t>Personalize based on business process and job roles.</a:t>
            </a:r>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800" b="0" i="0" u="none" strike="noStrike" kern="0" cap="none" spc="0" normalizeH="0" baseline="0" noProof="0" dirty="0">
                <a:ln>
                  <a:noFill/>
                </a:ln>
                <a:solidFill>
                  <a:srgbClr val="000000"/>
                </a:solidFill>
                <a:effectLst/>
                <a:uLnTx/>
                <a:uFillTx/>
                <a:latin typeface="IBM Plex Sans Light"/>
                <a:sym typeface="IBM Plex Sans Light"/>
              </a:rPr>
              <a:t>Seamlessly integrate your own documentation, processes and best practices to answer proprietary questions </a:t>
            </a:r>
            <a:r>
              <a:rPr kumimoji="0" lang="en-US" sz="2800" i="0" u="none" strike="noStrike" kern="0" cap="none" spc="0" normalizeH="0" baseline="0" noProof="0" dirty="0">
                <a:ln>
                  <a:noFill/>
                </a:ln>
                <a:solidFill>
                  <a:schemeClr val="tx1"/>
                </a:solidFill>
                <a:effectLst/>
                <a:uLnTx/>
                <a:uFillTx/>
                <a:latin typeface="IBM Plex Sans Light"/>
                <a:sym typeface="IBM Plex Sans Light"/>
              </a:rPr>
              <a:t>and relevant automation.</a:t>
            </a:r>
            <a:endParaRPr kumimoji="0" lang="en-US" sz="2800" i="0" u="none" strike="sngStrike" kern="0" cap="none" spc="0" normalizeH="0" baseline="0" noProof="0" dirty="0">
              <a:ln>
                <a:noFill/>
              </a:ln>
              <a:solidFill>
                <a:schemeClr val="tx1"/>
              </a:solidFill>
              <a:effectLst/>
              <a:uLnTx/>
              <a:uFillTx/>
              <a:latin typeface="IBM Plex Sans Light"/>
              <a:sym typeface="IBM Plex Sans Light"/>
            </a:endParaRPr>
          </a:p>
        </p:txBody>
      </p:sp>
      <p:sp>
        <p:nvSpPr>
          <p:cNvPr id="4" name="TextBox 3">
            <a:extLst>
              <a:ext uri="{FF2B5EF4-FFF2-40B4-BE49-F238E27FC236}">
                <a16:creationId xmlns:a16="http://schemas.microsoft.com/office/drawing/2014/main" id="{DF3AEFC4-6EBC-3595-4674-D5583D563796}"/>
              </a:ext>
            </a:extLst>
          </p:cNvPr>
          <p:cNvSpPr txBox="1"/>
          <p:nvPr/>
        </p:nvSpPr>
        <p:spPr>
          <a:xfrm>
            <a:off x="579246" y="1738943"/>
            <a:ext cx="11344724"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marR="0" lvl="0" indent="-320675" algn="l" defTabSz="1161288" rtl="0" eaLnBrk="1" fontAlgn="auto" latinLnBrk="0" hangingPunct="0">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Mainframe experience, reimagined.</a:t>
            </a:r>
          </a:p>
          <a:p>
            <a:pPr marL="342900" marR="0" lvl="0" indent="-320675" algn="l" defTabSz="1161288" rtl="0" eaLnBrk="1" fontAlgn="auto" latinLnBrk="0" hangingPunct="0">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F62FE"/>
              </a:solidFill>
              <a:effectLst/>
              <a:uLnTx/>
              <a:uFillTx/>
              <a:latin typeface="IBM Plex Sans Light" panose="020B0403050203000203" pitchFamily="34" charset="0"/>
              <a:ea typeface="+mn-ea"/>
              <a:cs typeface="Arial"/>
              <a:sym typeface="IBM Plex Sans Light"/>
            </a:endParaRPr>
          </a:p>
          <a:p>
            <a:pPr marL="0" marR="0" lvl="0" indent="0" algn="l" defTabSz="1161288" rtl="0" eaLnBrk="1" fontAlgn="auto" latinLnBrk="0" hangingPunct="0">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Generative AI solution, transforming and simplifying the way Z users of all experience levels engage and interact with the mainframe to be more productive.</a:t>
            </a:r>
          </a:p>
        </p:txBody>
      </p:sp>
      <p:pic>
        <p:nvPicPr>
          <p:cNvPr id="7" name="Picture 6">
            <a:extLst>
              <a:ext uri="{FF2B5EF4-FFF2-40B4-BE49-F238E27FC236}">
                <a16:creationId xmlns:a16="http://schemas.microsoft.com/office/drawing/2014/main" id="{45D182A4-D929-CEA5-B691-9D935820BAB1}"/>
              </a:ext>
            </a:extLst>
          </p:cNvPr>
          <p:cNvPicPr>
            <a:picLocks noChangeAspect="1"/>
          </p:cNvPicPr>
          <p:nvPr/>
        </p:nvPicPr>
        <p:blipFill>
          <a:blip r:embed="rId3">
            <a:extLst>
              <a:ext uri="{28A0092B-C50C-407E-A947-70E740481C1C}">
                <a14:useLocalDpi xmlns:a14="http://schemas.microsoft.com/office/drawing/2010/main" val="0"/>
              </a:ext>
            </a:extLst>
          </a:blip>
          <a:srcRect l="4957" r="4957"/>
          <a:stretch/>
        </p:blipFill>
        <p:spPr>
          <a:xfrm>
            <a:off x="12740323" y="3029038"/>
            <a:ext cx="11064431" cy="6908692"/>
          </a:xfrm>
          <a:prstGeom prst="rect">
            <a:avLst/>
          </a:prstGeom>
        </p:spPr>
      </p:pic>
      <p:graphicFrame>
        <p:nvGraphicFramePr>
          <p:cNvPr id="2" name="Table 1">
            <a:extLst>
              <a:ext uri="{FF2B5EF4-FFF2-40B4-BE49-F238E27FC236}">
                <a16:creationId xmlns:a16="http://schemas.microsoft.com/office/drawing/2014/main" id="{C22D6C12-BA50-A68D-D872-E01A78F8FDF1}"/>
              </a:ext>
            </a:extLst>
          </p:cNvPr>
          <p:cNvGraphicFramePr>
            <a:graphicFrameLocks noGrp="1"/>
          </p:cNvGraphicFramePr>
          <p:nvPr/>
        </p:nvGraphicFramePr>
        <p:xfrm>
          <a:off x="12724103" y="10708862"/>
          <a:ext cx="11481374" cy="803520"/>
        </p:xfrm>
        <a:graphic>
          <a:graphicData uri="http://schemas.openxmlformats.org/drawingml/2006/table">
            <a:tbl>
              <a:tblPr firstRow="1" bandRow="1">
                <a:tableStyleId>{5C22544A-7EE6-4342-B048-85BDC9FD1C3A}</a:tableStyleId>
              </a:tblPr>
              <a:tblGrid>
                <a:gridCol w="1752385">
                  <a:extLst>
                    <a:ext uri="{9D8B030D-6E8A-4147-A177-3AD203B41FA5}">
                      <a16:colId xmlns:a16="http://schemas.microsoft.com/office/drawing/2014/main" val="2649929939"/>
                    </a:ext>
                  </a:extLst>
                </a:gridCol>
                <a:gridCol w="2597655">
                  <a:extLst>
                    <a:ext uri="{9D8B030D-6E8A-4147-A177-3AD203B41FA5}">
                      <a16:colId xmlns:a16="http://schemas.microsoft.com/office/drawing/2014/main" val="578303090"/>
                    </a:ext>
                  </a:extLst>
                </a:gridCol>
                <a:gridCol w="2538784">
                  <a:extLst>
                    <a:ext uri="{9D8B030D-6E8A-4147-A177-3AD203B41FA5}">
                      <a16:colId xmlns:a16="http://schemas.microsoft.com/office/drawing/2014/main" val="3670257790"/>
                    </a:ext>
                  </a:extLst>
                </a:gridCol>
                <a:gridCol w="2423244">
                  <a:extLst>
                    <a:ext uri="{9D8B030D-6E8A-4147-A177-3AD203B41FA5}">
                      <a16:colId xmlns:a16="http://schemas.microsoft.com/office/drawing/2014/main" val="3571232452"/>
                    </a:ext>
                  </a:extLst>
                </a:gridCol>
                <a:gridCol w="2169306">
                  <a:extLst>
                    <a:ext uri="{9D8B030D-6E8A-4147-A177-3AD203B41FA5}">
                      <a16:colId xmlns:a16="http://schemas.microsoft.com/office/drawing/2014/main" val="2241159689"/>
                    </a:ext>
                  </a:extLst>
                </a:gridCol>
              </a:tblGrid>
              <a:tr h="345989">
                <a:tc>
                  <a:txBody>
                    <a:bodyPr/>
                    <a:lstStyle/>
                    <a:p>
                      <a:pPr algn="l"/>
                      <a:r>
                        <a:rPr lang="en-US" sz="2400" b="0" i="0" kern="0" dirty="0">
                          <a:solidFill>
                            <a:schemeClr val="accent1"/>
                          </a:solidFill>
                          <a:latin typeface="IBM Plex Sans Light" panose="020B0403050203000203" pitchFamily="34" charset="0"/>
                        </a:rPr>
                        <a:t>Benefits: </a:t>
                      </a:r>
                      <a:endParaRPr lang="en-US" sz="2400" b="0" i="0" dirty="0">
                        <a:solidFill>
                          <a:schemeClr val="accent1"/>
                        </a:solidFill>
                        <a:latin typeface="IBM Plex Sans Light" panose="020B0403050203000203" pitchFamily="34" charset="0"/>
                      </a:endParaRPr>
                    </a:p>
                  </a:txBody>
                  <a:tcPr marL="144000" marR="72000" marT="36000" marB="36000" anchor="ctr">
                    <a:lnL w="12700" cmpd="sng">
                      <a:noFill/>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r>
                        <a:rPr lang="en-US" sz="2400" b="0" i="0" kern="0" dirty="0">
                          <a:solidFill>
                            <a:schemeClr val="accent1"/>
                          </a:solidFill>
                          <a:latin typeface="IBM Plex Sans Light" panose="020B0403050203000203" pitchFamily="34" charset="0"/>
                        </a:rPr>
                        <a:t>Reduce learning curve</a:t>
                      </a: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tabLst>
                          <a:tab pos="457200" algn="l"/>
                        </a:tabLst>
                      </a:pPr>
                      <a:r>
                        <a:rPr lang="en-US" sz="2400" b="0" i="0" kern="0" dirty="0">
                          <a:solidFill>
                            <a:schemeClr val="accent1"/>
                          </a:solidFill>
                          <a:latin typeface="IBM Plex Sans Light" panose="020B0403050203000203" pitchFamily="34" charset="0"/>
                        </a:rPr>
                        <a:t>Increase productivity</a:t>
                      </a:r>
                      <a:endParaRPr lang="en-US" sz="2400" b="0" i="0" dirty="0">
                        <a:solidFill>
                          <a:schemeClr val="accent1"/>
                        </a:solidFill>
                        <a:latin typeface="IBM Plex Sans Light" panose="020B0403050203000203" pitchFamily="34" charset="0"/>
                      </a:endParaRP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tabLst>
                          <a:tab pos="457200" algn="l"/>
                        </a:tabLst>
                      </a:pPr>
                      <a:r>
                        <a:rPr lang="en-US" sz="2400" b="0" i="0" kern="0" dirty="0">
                          <a:solidFill>
                            <a:schemeClr val="accent1"/>
                          </a:solidFill>
                          <a:latin typeface="IBM Plex Sans Light" panose="020B0403050203000203" pitchFamily="34" charset="0"/>
                        </a:rPr>
                        <a:t>Increase </a:t>
                      </a:r>
                    </a:p>
                    <a:p>
                      <a:pPr marL="114300" indent="0" algn="l">
                        <a:tabLst>
                          <a:tab pos="457200" algn="l"/>
                        </a:tabLst>
                      </a:pPr>
                      <a:r>
                        <a:rPr lang="en-US" sz="2400" b="0" i="0" kern="0" dirty="0">
                          <a:solidFill>
                            <a:schemeClr val="accent1"/>
                          </a:solidFill>
                          <a:latin typeface="IBM Plex Sans Light" panose="020B0403050203000203" pitchFamily="34" charset="0"/>
                        </a:rPr>
                        <a:t>efficiency </a:t>
                      </a:r>
                      <a:endParaRPr lang="en-US" sz="2400" b="0" i="0" dirty="0">
                        <a:solidFill>
                          <a:schemeClr val="accent1"/>
                        </a:solidFill>
                        <a:latin typeface="IBM Plex Sans Light" panose="020B0403050203000203" pitchFamily="34" charset="0"/>
                      </a:endParaRP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r>
                        <a:rPr lang="en-US" sz="2400" b="0" i="0" dirty="0">
                          <a:solidFill>
                            <a:schemeClr val="accent1"/>
                          </a:solidFill>
                          <a:latin typeface="IBM Plex Sans Light" panose="020B0403050203000203" pitchFamily="34" charset="0"/>
                        </a:rPr>
                        <a:t>Reduce </a:t>
                      </a:r>
                    </a:p>
                    <a:p>
                      <a:pPr marL="114300" indent="0" algn="l"/>
                      <a:r>
                        <a:rPr lang="en-US" sz="2400" b="0" i="0" dirty="0">
                          <a:solidFill>
                            <a:schemeClr val="accent1"/>
                          </a:solidFill>
                          <a:latin typeface="IBM Plex Sans Light" panose="020B0403050203000203" pitchFamily="34" charset="0"/>
                        </a:rPr>
                        <a:t>errors</a:t>
                      </a:r>
                    </a:p>
                  </a:txBody>
                  <a:tcPr marL="144000" marR="72000" marT="36000" marB="36000" anchor="ctr">
                    <a:lnL w="9525"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1708321"/>
                  </a:ext>
                </a:extLst>
              </a:tr>
            </a:tbl>
          </a:graphicData>
        </a:graphic>
      </p:graphicFrame>
      <p:sp>
        <p:nvSpPr>
          <p:cNvPr id="17" name="Footer">
            <a:extLst>
              <a:ext uri="{FF2B5EF4-FFF2-40B4-BE49-F238E27FC236}">
                <a16:creationId xmlns:a16="http://schemas.microsoft.com/office/drawing/2014/main" id="{8DE558B7-7ED1-F151-0A92-CA2CD3507157}"/>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sym typeface="IBM Plex Sans Light"/>
              </a:rPr>
              <a:t>IBM watsonx Assistant for Z | © 2025 IBM Corporation</a:t>
            </a:r>
          </a:p>
        </p:txBody>
      </p:sp>
      <p:sp>
        <p:nvSpPr>
          <p:cNvPr id="10" name="IBM watsonx Assistant for Z…">
            <a:extLst>
              <a:ext uri="{FF2B5EF4-FFF2-40B4-BE49-F238E27FC236}">
                <a16:creationId xmlns:a16="http://schemas.microsoft.com/office/drawing/2014/main" id="{330203CD-854E-9716-88C9-C06A71760402}"/>
              </a:ext>
            </a:extLst>
          </p:cNvPr>
          <p:cNvSpPr txBox="1">
            <a:spLocks/>
          </p:cNvSpPr>
          <p:nvPr/>
        </p:nvSpPr>
        <p:spPr>
          <a:xfrm>
            <a:off x="1557775" y="589590"/>
            <a:ext cx="11053060" cy="11493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IBM watsonx Assistant for Z</a:t>
            </a:r>
          </a:p>
        </p:txBody>
      </p:sp>
      <p:pic>
        <p:nvPicPr>
          <p:cNvPr id="11" name="Graphic 10">
            <a:extLst>
              <a:ext uri="{FF2B5EF4-FFF2-40B4-BE49-F238E27FC236}">
                <a16:creationId xmlns:a16="http://schemas.microsoft.com/office/drawing/2014/main" id="{4F3BAC70-2425-9E80-8FB6-021DA09ADA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441" y="587446"/>
            <a:ext cx="806300" cy="806300"/>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 name="Rectangle 9"/>
          <p:cNvSpPr/>
          <p:nvPr/>
        </p:nvSpPr>
        <p:spPr>
          <a:xfrm>
            <a:off x="-37383" y="0"/>
            <a:ext cx="6127370" cy="13716000"/>
          </a:xfrm>
          <a:prstGeom prst="rect">
            <a:avLst/>
          </a:prstGeom>
          <a:solidFill>
            <a:srgbClr val="E5F6FF"/>
          </a:solidFill>
          <a:ln w="12700">
            <a:miter lim="400000"/>
          </a:ln>
        </p:spPr>
        <p:txBody>
          <a:bodyPr tIns="91439" bIns="91439"/>
          <a:lstStyle/>
          <a:p>
            <a:pPr marL="0" marR="0" lvl="0" indent="0" algn="l" defTabSz="914400" rtl="0" eaLnBrk="1" fontAlgn="auto" latinLnBrk="0" hangingPunct="0">
              <a:lnSpc>
                <a:spcPct val="100000"/>
              </a:lnSpc>
              <a:spcBef>
                <a:spcPts val="0"/>
              </a:spcBef>
              <a:spcAft>
                <a:spcPts val="0"/>
              </a:spcAft>
              <a:buClrTx/>
              <a:buSzTx/>
              <a:buFontTx/>
              <a:buNone/>
              <a:tabLst/>
              <a:defRPr sz="1400">
                <a:solidFill>
                  <a:srgbClr val="FFFFFF"/>
                </a:solidFill>
                <a:latin typeface="+mn-lt"/>
                <a:ea typeface="+mn-ea"/>
                <a:cs typeface="+mn-cs"/>
                <a:sym typeface="Helvetica"/>
              </a:defRPr>
            </a:pPr>
            <a:endParaRPr kumimoji="0" sz="1400" b="0" i="0" u="none" strike="noStrike" kern="0" cap="none" spc="0" normalizeH="0" baseline="0" noProof="0">
              <a:ln>
                <a:noFill/>
              </a:ln>
              <a:solidFill>
                <a:srgbClr val="FFFFFF"/>
              </a:solidFill>
              <a:effectLst/>
              <a:uLnTx/>
              <a:uFillTx/>
              <a:latin typeface="Helvetica"/>
              <a:sym typeface="Helvetica"/>
            </a:endParaRPr>
          </a:p>
        </p:txBody>
      </p:sp>
      <p:sp>
        <p:nvSpPr>
          <p:cNvPr id="731" name="Text Placeholder 9"/>
          <p:cNvSpPr>
            <a:spLocks noGrp="1"/>
          </p:cNvSpPr>
          <p:nvPr>
            <p:ph type="body" idx="22"/>
          </p:nvPr>
        </p:nvSpPr>
        <p:spPr>
          <a:xfrm>
            <a:off x="6482631" y="2925564"/>
            <a:ext cx="5521325" cy="9151620"/>
          </a:xfrm>
          <a:prstGeom prst="rect">
            <a:avLst/>
          </a:prstGeom>
        </p:spPr>
        <p:txBody>
          <a:bodyPr lIns="0" tIns="0" rIns="0" bIns="0" anchor="t"/>
          <a:lstStyle/>
          <a:p>
            <a:pPr defTabSz="2438400">
              <a:lnSpc>
                <a:spcPct val="90000"/>
              </a:lnSpc>
              <a:defRPr sz="4200"/>
            </a:pPr>
            <a:r>
              <a:rPr lang="en-CA" dirty="0"/>
              <a:t>Generative  AI responses for</a:t>
            </a:r>
            <a:r>
              <a:rPr dirty="0"/>
              <a:t> IBM Z</a:t>
            </a:r>
            <a:endParaRPr dirty="0">
              <a:solidFill>
                <a:schemeClr val="accent6"/>
              </a:solidFill>
            </a:endParaRPr>
          </a:p>
          <a:p>
            <a:pPr marL="0" lvl="1" indent="0" defTabSz="2438400">
              <a:buNone/>
              <a:defRPr sz="2400"/>
            </a:pPr>
            <a:endParaRPr dirty="0"/>
          </a:p>
          <a:p>
            <a:pPr marL="0" lvl="1" indent="0" defTabSz="2438400">
              <a:buSzTx/>
              <a:buNone/>
              <a:defRPr sz="2600"/>
            </a:pPr>
            <a:endParaRPr lang="en-US" sz="2400" dirty="0">
              <a:latin typeface="IBM Plex Sans" panose="020B0503050203000203" pitchFamily="34" charset="0"/>
            </a:endParaRPr>
          </a:p>
          <a:p>
            <a:pPr marL="0" lvl="1" indent="0" defTabSz="2438400">
              <a:buSzTx/>
              <a:buNone/>
              <a:defRPr sz="2600"/>
            </a:pPr>
            <a:r>
              <a:rPr sz="2400" dirty="0"/>
              <a:t>Provides </a:t>
            </a:r>
            <a:r>
              <a:rPr sz="2400" dirty="0">
                <a:latin typeface="IBM Plex Sans Medm" panose="020B0503050203000203" pitchFamily="34" charset="0"/>
              </a:rPr>
              <a:t>accurate</a:t>
            </a:r>
            <a:r>
              <a:rPr sz="2400" dirty="0"/>
              <a:t> and </a:t>
            </a:r>
            <a:r>
              <a:rPr sz="2400" dirty="0">
                <a:latin typeface="IBM Plex Sans Medm" panose="020B0503050203000203" pitchFamily="34" charset="0"/>
              </a:rPr>
              <a:t>current</a:t>
            </a:r>
            <a:r>
              <a:rPr sz="2400" dirty="0"/>
              <a:t> information that leverages all </a:t>
            </a:r>
            <a:r>
              <a:rPr sz="2400" dirty="0">
                <a:solidFill>
                  <a:schemeClr val="tx1">
                    <a:lumMod val="95000"/>
                    <a:lumOff val="5000"/>
                  </a:schemeClr>
                </a:solidFill>
                <a:latin typeface="IBM Plex Sans Light" panose="020B0403050203000203" pitchFamily="34" charset="0"/>
              </a:rPr>
              <a:t>IBM Z domain-specific knowledge. </a:t>
            </a:r>
          </a:p>
          <a:p>
            <a:pPr marL="0" lvl="1" indent="0" defTabSz="2438400">
              <a:buSzTx/>
              <a:buNone/>
              <a:defRPr sz="2600"/>
            </a:pPr>
            <a:endParaRPr lang="en-US" sz="2400" i="1" dirty="0"/>
          </a:p>
          <a:p>
            <a:pPr marL="0" lvl="1" indent="0" defTabSz="2438400">
              <a:buSzTx/>
              <a:buNone/>
              <a:defRPr sz="2600"/>
            </a:pPr>
            <a:r>
              <a:rPr lang="en-US" sz="2400" b="0" i="0" dirty="0">
                <a:solidFill>
                  <a:srgbClr val="161616"/>
                </a:solidFill>
                <a:effectLst/>
              </a:rPr>
              <a:t>Is meticulously trained with an extensive dataset of </a:t>
            </a:r>
            <a:r>
              <a:rPr lang="en-US" sz="2400" b="0" i="0" dirty="0">
                <a:solidFill>
                  <a:schemeClr val="tx1"/>
                </a:solidFill>
                <a:effectLst/>
              </a:rPr>
              <a:t>over </a:t>
            </a:r>
            <a:r>
              <a:rPr lang="en-US" sz="2400" b="1" i="0" dirty="0">
                <a:solidFill>
                  <a:schemeClr val="tx1"/>
                </a:solidFill>
                <a:effectLst/>
              </a:rPr>
              <a:t>12</a:t>
            </a:r>
            <a:r>
              <a:rPr lang="en-US" sz="2400" dirty="0">
                <a:solidFill>
                  <a:schemeClr val="tx1"/>
                </a:solidFill>
                <a:effectLst/>
                <a:latin typeface="IBM Plex Sans Medm" panose="020B0503050203000203" pitchFamily="34" charset="0"/>
                <a:ea typeface="+mj-ea"/>
              </a:rPr>
              <a:t> trillion tokens</a:t>
            </a:r>
            <a:r>
              <a:rPr lang="en-US" sz="2400" b="0" i="0" dirty="0">
                <a:solidFill>
                  <a:schemeClr val="tx1"/>
                </a:solidFill>
                <a:effectLst/>
              </a:rPr>
              <a:t>, </a:t>
            </a:r>
            <a:r>
              <a:rPr lang="en-US" sz="2400" b="0" i="0" dirty="0">
                <a:solidFill>
                  <a:srgbClr val="161616"/>
                </a:solidFill>
                <a:effectLst/>
              </a:rPr>
              <a:t>including IBM Z-specific content. </a:t>
            </a:r>
          </a:p>
          <a:p>
            <a:pPr marL="0" lvl="1" indent="0" defTabSz="2438400">
              <a:buSzTx/>
              <a:buNone/>
              <a:defRPr sz="2600"/>
            </a:pPr>
            <a:endParaRPr sz="2400" dirty="0"/>
          </a:p>
          <a:p>
            <a:pPr marL="0" lvl="1" indent="0" defTabSz="2438400">
              <a:buSzTx/>
              <a:buNone/>
              <a:defRPr sz="2600"/>
            </a:pPr>
            <a:r>
              <a:rPr sz="2400" dirty="0"/>
              <a:t>Leverages a </a:t>
            </a:r>
            <a:r>
              <a:rPr sz="2400" dirty="0">
                <a:latin typeface="IBM Plex Sans Medm" panose="020B0503050203000203" pitchFamily="34" charset="0"/>
              </a:rPr>
              <a:t>RAG* </a:t>
            </a:r>
            <a:r>
              <a:rPr sz="2400" dirty="0"/>
              <a:t>to ground responses with both </a:t>
            </a:r>
            <a:r>
              <a:rPr sz="2400" dirty="0">
                <a:latin typeface="IBM Plex Sans Medm" panose="020B0503050203000203" pitchFamily="34" charset="0"/>
              </a:rPr>
              <a:t>IBM Z</a:t>
            </a:r>
            <a:r>
              <a:rPr lang="en-US" sz="2400" dirty="0">
                <a:latin typeface="IBM Plex Sans Medm" panose="020B0503050203000203" pitchFamily="34" charset="0"/>
              </a:rPr>
              <a:t>* </a:t>
            </a:r>
            <a:r>
              <a:rPr sz="2400" dirty="0">
                <a:latin typeface="IBM Plex Sans Medm" panose="020B0503050203000203" pitchFamily="34" charset="0"/>
              </a:rPr>
              <a:t> </a:t>
            </a:r>
            <a:r>
              <a:rPr sz="2400" dirty="0"/>
              <a:t>and </a:t>
            </a:r>
            <a:r>
              <a:rPr sz="2400" b="1" dirty="0"/>
              <a:t>your enterprise knowledge</a:t>
            </a:r>
            <a:r>
              <a:rPr sz="2400" dirty="0"/>
              <a:t>. </a:t>
            </a:r>
          </a:p>
          <a:p>
            <a:pPr marL="0" lvl="1" indent="0" defTabSz="2438400">
              <a:buSzTx/>
              <a:buNone/>
              <a:defRPr sz="2600">
                <a:solidFill>
                  <a:schemeClr val="accent1"/>
                </a:solidFill>
              </a:defRPr>
            </a:pPr>
            <a:endParaRPr lang="en-US" dirty="0"/>
          </a:p>
          <a:p>
            <a:pPr marL="0" lvl="1" indent="0" defTabSz="2438400">
              <a:buSzTx/>
              <a:buNone/>
              <a:defRPr sz="2600">
                <a:solidFill>
                  <a:schemeClr val="accent1"/>
                </a:solidFill>
              </a:defRPr>
            </a:pPr>
            <a:r>
              <a:rPr dirty="0"/>
              <a:t>If we don’t know, we don’t guess.</a:t>
            </a:r>
            <a:endParaRPr lang="en-US" dirty="0"/>
          </a:p>
          <a:p>
            <a:pPr marL="0" lvl="1" indent="0" defTabSz="2438400">
              <a:buSzTx/>
              <a:buNone/>
              <a:defRPr sz="2600">
                <a:solidFill>
                  <a:schemeClr val="accent1"/>
                </a:solidFill>
              </a:defRPr>
            </a:pPr>
            <a:endParaRPr lang="en-US" dirty="0"/>
          </a:p>
        </p:txBody>
      </p:sp>
      <p:sp>
        <p:nvSpPr>
          <p:cNvPr id="732" name="Text Placeholder 9"/>
          <p:cNvSpPr>
            <a:spLocks noGrp="1"/>
          </p:cNvSpPr>
          <p:nvPr>
            <p:ph type="body" idx="24"/>
          </p:nvPr>
        </p:nvSpPr>
        <p:spPr>
          <a:xfrm>
            <a:off x="12755955" y="2809462"/>
            <a:ext cx="4954196" cy="9153526"/>
          </a:xfrm>
          <a:prstGeom prst="rect">
            <a:avLst/>
          </a:prstGeom>
        </p:spPr>
        <p:txBody>
          <a:bodyPr/>
          <a:lstStyle/>
          <a:p>
            <a:pPr defTabSz="2438400">
              <a:lnSpc>
                <a:spcPct val="90000"/>
              </a:lnSpc>
              <a:defRPr sz="4200"/>
            </a:pPr>
            <a:r>
              <a:rPr lang="en-CA" dirty="0"/>
              <a:t>Integrated Automation</a:t>
            </a:r>
          </a:p>
          <a:p>
            <a:pPr marL="219456" lvl="1" indent="-219456" defTabSz="2438400">
              <a:defRPr sz="2400"/>
            </a:pPr>
            <a:endParaRPr lang="en-US" dirty="0"/>
          </a:p>
          <a:p>
            <a:pPr marL="0" lvl="1" indent="0" defTabSz="2438400">
              <a:buNone/>
              <a:defRPr sz="2400"/>
            </a:pPr>
            <a:endParaRPr lang="en-US" dirty="0"/>
          </a:p>
          <a:p>
            <a:pPr marL="0" lvl="1" indent="0" defTabSz="2438400">
              <a:buNone/>
              <a:defRPr sz="2400"/>
            </a:pPr>
            <a:r>
              <a:rPr lang="en-US" sz="2400" dirty="0"/>
              <a:t>Access libraries of </a:t>
            </a:r>
            <a:r>
              <a:rPr lang="en-US" sz="2400" dirty="0">
                <a:solidFill>
                  <a:schemeClr val="tx1"/>
                </a:solidFill>
                <a:latin typeface="IBM Plex Sans Medm" panose="020B0503050203000203" pitchFamily="34" charset="0"/>
              </a:rPr>
              <a:t>pre-built automation across common tools </a:t>
            </a:r>
            <a:r>
              <a:rPr lang="en-US" sz="2400" dirty="0"/>
              <a:t>and use a </a:t>
            </a:r>
            <a:r>
              <a:rPr lang="en-US" sz="2400" dirty="0">
                <a:solidFill>
                  <a:schemeClr val="tx1"/>
                </a:solidFill>
                <a:latin typeface="IBM Plex Sans Medm" panose="020B0503050203000203" pitchFamily="34" charset="0"/>
              </a:rPr>
              <a:t>low-code skill builder </a:t>
            </a:r>
            <a:r>
              <a:rPr lang="en-US" sz="2400" dirty="0"/>
              <a:t>to create your own process automation.</a:t>
            </a:r>
          </a:p>
          <a:p>
            <a:pPr marL="0" lvl="1" indent="0" defTabSz="2438400">
              <a:buNone/>
              <a:defRPr sz="2400"/>
            </a:pPr>
            <a:endParaRPr dirty="0"/>
          </a:p>
          <a:p>
            <a:pPr marL="0" lvl="1" indent="0" defTabSz="2438400">
              <a:buSzTx/>
              <a:buNone/>
              <a:defRPr sz="2400"/>
            </a:pPr>
            <a:r>
              <a:rPr lang="en-US" dirty="0">
                <a:latin typeface="IBM Plex Sans Medm" panose="020B0503050203000203" pitchFamily="34" charset="0"/>
              </a:rPr>
              <a:t>Discover a</a:t>
            </a:r>
            <a:r>
              <a:rPr dirty="0">
                <a:latin typeface="IBM Plex Sans Medm" panose="020B0503050203000203" pitchFamily="34" charset="0"/>
              </a:rPr>
              <a:t>utomation </a:t>
            </a:r>
            <a:r>
              <a:rPr lang="en-US" dirty="0"/>
              <a:t>during an AI conversation (</a:t>
            </a:r>
            <a:r>
              <a:rPr dirty="0"/>
              <a:t>with </a:t>
            </a:r>
            <a:r>
              <a:rPr lang="en-US" dirty="0"/>
              <a:t>the </a:t>
            </a:r>
            <a:r>
              <a:rPr dirty="0">
                <a:latin typeface="IBM Plex Sans Medm" panose="020B0503050203000203" pitchFamily="34" charset="0"/>
              </a:rPr>
              <a:t>option to execut</a:t>
            </a:r>
            <a:r>
              <a:rPr lang="en-US" dirty="0">
                <a:latin typeface="IBM Plex Sans Medm" panose="020B0503050203000203" pitchFamily="34" charset="0"/>
              </a:rPr>
              <a:t>e)</a:t>
            </a:r>
          </a:p>
          <a:p>
            <a:pPr marL="0" lvl="1" indent="0" defTabSz="2438400">
              <a:buSzTx/>
              <a:buNone/>
              <a:defRPr sz="2400"/>
            </a:pPr>
            <a:endParaRPr lang="en-US" dirty="0">
              <a:latin typeface="IBM Plex Sans Medm" panose="020B0503050203000203" pitchFamily="34" charset="0"/>
            </a:endParaRPr>
          </a:p>
          <a:p>
            <a:pPr marL="0" lvl="1" indent="0" defTabSz="2438400">
              <a:buSzTx/>
              <a:buNone/>
              <a:defRPr sz="2400"/>
            </a:pPr>
            <a:r>
              <a:rPr lang="en-US" sz="2400" dirty="0"/>
              <a:t>Leverage </a:t>
            </a:r>
            <a:r>
              <a:rPr lang="en-US" dirty="0">
                <a:latin typeface="IBM Plex Sans Medm" panose="020B0503050203000203" pitchFamily="34" charset="0"/>
              </a:rPr>
              <a:t>IBM Z-specific automation and insights: </a:t>
            </a:r>
            <a:r>
              <a:rPr lang="en-US" sz="2400" dirty="0"/>
              <a:t>use pre-built Z skills and obtain system insights in real-time for IBM </a:t>
            </a:r>
            <a:r>
              <a:rPr lang="en-US" dirty="0"/>
              <a:t>Z** </a:t>
            </a:r>
          </a:p>
          <a:p>
            <a:pPr marL="0" lvl="1" indent="0" defTabSz="2438400">
              <a:buSzTx/>
              <a:buNone/>
              <a:defRPr sz="2400"/>
            </a:pPr>
            <a:endParaRPr dirty="0">
              <a:latin typeface="IBM Plex Sans Medm" panose="020B0503050203000203" pitchFamily="34" charset="0"/>
            </a:endParaRPr>
          </a:p>
          <a:p>
            <a:pPr marL="0" lvl="1" indent="0" defTabSz="2438400">
              <a:buSzTx/>
              <a:buNone/>
              <a:defRPr sz="2400"/>
            </a:pPr>
            <a:endParaRPr sz="1200" dirty="0">
              <a:solidFill>
                <a:schemeClr val="accent1"/>
              </a:solidFill>
              <a:latin typeface="Times Roman"/>
              <a:ea typeface="Times Roman"/>
              <a:cs typeface="Times Roman"/>
              <a:sym typeface="Times Roman"/>
            </a:endParaRPr>
          </a:p>
          <a:p>
            <a:pPr marL="0" lvl="1" indent="0" defTabSz="2438400">
              <a:buSzTx/>
              <a:buNone/>
              <a:defRPr sz="2400"/>
            </a:pPr>
            <a:endParaRPr sz="1200" dirty="0">
              <a:solidFill>
                <a:schemeClr val="accent1"/>
              </a:solidFill>
              <a:latin typeface="Times Roman"/>
              <a:ea typeface="Times Roman"/>
              <a:cs typeface="Times Roman"/>
              <a:sym typeface="Times Roman"/>
            </a:endParaRPr>
          </a:p>
          <a:p>
            <a:pPr marL="0" lvl="1" indent="0" defTabSz="2438400">
              <a:buSzTx/>
              <a:buNone/>
              <a:defRPr sz="2400"/>
            </a:pPr>
            <a:endParaRPr sz="1200" dirty="0">
              <a:latin typeface="Times Roman"/>
              <a:ea typeface="Times Roman"/>
              <a:cs typeface="Times Roman"/>
              <a:sym typeface="Times Roman"/>
            </a:endParaRPr>
          </a:p>
          <a:p>
            <a:pPr marL="0" lvl="1" indent="0" defTabSz="2438400">
              <a:buSzTx/>
              <a:buNone/>
              <a:defRPr sz="2400"/>
            </a:pPr>
            <a:endParaRPr sz="1200" dirty="0">
              <a:latin typeface="Times Roman"/>
              <a:ea typeface="Times Roman"/>
              <a:cs typeface="Times Roman"/>
              <a:sym typeface="Times Roman"/>
            </a:endParaRPr>
          </a:p>
          <a:p>
            <a:pPr marL="0" lvl="1" indent="0" defTabSz="2438400">
              <a:buSzTx/>
              <a:buNone/>
              <a:defRPr sz="2400"/>
            </a:pPr>
            <a:endParaRPr sz="1200" dirty="0">
              <a:latin typeface="Times Roman"/>
              <a:ea typeface="Times Roman"/>
              <a:cs typeface="Times Roman"/>
              <a:sym typeface="Times Roman"/>
            </a:endParaRPr>
          </a:p>
        </p:txBody>
      </p:sp>
      <p:sp>
        <p:nvSpPr>
          <p:cNvPr id="733" name="Text Placeholder 9"/>
          <p:cNvSpPr>
            <a:spLocks noGrp="1"/>
          </p:cNvSpPr>
          <p:nvPr>
            <p:ph type="body" idx="26"/>
          </p:nvPr>
        </p:nvSpPr>
        <p:spPr>
          <a:xfrm>
            <a:off x="18855880" y="2809463"/>
            <a:ext cx="4939715" cy="9153526"/>
          </a:xfrm>
          <a:prstGeom prst="rect">
            <a:avLst/>
          </a:prstGeom>
        </p:spPr>
        <p:txBody>
          <a:bodyPr/>
          <a:lstStyle/>
          <a:p>
            <a:pPr>
              <a:lnSpc>
                <a:spcPct val="90000"/>
              </a:lnSpc>
              <a:defRPr sz="4200"/>
            </a:pPr>
            <a:r>
              <a:rPr dirty="0"/>
              <a:t>Configurable Assistant</a:t>
            </a:r>
          </a:p>
          <a:p>
            <a:pPr marL="219456" lvl="1" indent="-219456" defTabSz="2438400">
              <a:defRPr sz="2400"/>
            </a:pPr>
            <a:endParaRPr dirty="0"/>
          </a:p>
          <a:p>
            <a:pPr marL="0" lvl="1" indent="0" defTabSz="2438400">
              <a:buSzTx/>
              <a:buNone/>
              <a:defRPr sz="2400"/>
            </a:pPr>
            <a:endParaRPr lang="en-CA" dirty="0"/>
          </a:p>
          <a:p>
            <a:pPr marL="0" lvl="1" indent="0" defTabSz="2438400">
              <a:buSzTx/>
              <a:buNone/>
              <a:defRPr sz="2400"/>
            </a:pPr>
            <a:r>
              <a:rPr b="1" dirty="0">
                <a:latin typeface="IBM Plex Sans Light" panose="020B0403050203000203" pitchFamily="34" charset="0"/>
              </a:rPr>
              <a:t>Customize</a:t>
            </a:r>
            <a:r>
              <a:rPr dirty="0"/>
              <a:t> by persona, team and / </a:t>
            </a:r>
            <a:br>
              <a:rPr dirty="0"/>
            </a:br>
            <a:r>
              <a:rPr dirty="0"/>
              <a:t>or experience</a:t>
            </a:r>
          </a:p>
          <a:p>
            <a:pPr marL="0" lvl="1" indent="0" defTabSz="2438400">
              <a:buSzTx/>
              <a:buNone/>
              <a:defRPr sz="2400"/>
            </a:pPr>
            <a:endParaRPr dirty="0"/>
          </a:p>
          <a:p>
            <a:pPr marL="0" lvl="1" indent="0" defTabSz="2438400">
              <a:buSzTx/>
              <a:buNone/>
              <a:defRPr sz="2400"/>
            </a:pPr>
            <a:r>
              <a:rPr dirty="0"/>
              <a:t>Seamlessly</a:t>
            </a:r>
            <a:r>
              <a:rPr b="1" dirty="0"/>
              <a:t> </a:t>
            </a:r>
            <a:r>
              <a:rPr dirty="0">
                <a:latin typeface="IBM Plex Sans Medm" panose="020B0503050203000203" pitchFamily="34" charset="0"/>
              </a:rPr>
              <a:t>integrate your own documentation</a:t>
            </a:r>
            <a:r>
              <a:rPr dirty="0"/>
              <a:t>, processes and best practices to answer proprietary questions. </a:t>
            </a:r>
            <a:endParaRPr lang="en-US" dirty="0"/>
          </a:p>
          <a:p>
            <a:pPr marL="0" lvl="1" indent="0" defTabSz="2438400">
              <a:buSzTx/>
              <a:buNone/>
              <a:defRPr sz="2400"/>
            </a:pPr>
            <a:endParaRPr lang="en-US" dirty="0"/>
          </a:p>
          <a:p>
            <a:pPr marL="0" lvl="1" indent="0" defTabSz="2438400">
              <a:buSzTx/>
              <a:buNone/>
              <a:defRPr sz="2400"/>
            </a:pPr>
            <a:r>
              <a:rPr lang="en-US" dirty="0">
                <a:latin typeface="IBM Plex Sans Medm" panose="020B0503050203000203" pitchFamily="34" charset="0"/>
              </a:rPr>
              <a:t>C</a:t>
            </a:r>
            <a:r>
              <a:rPr lang="en-US" dirty="0">
                <a:effectLst/>
                <a:latin typeface="IBM Plex Sans Medm" panose="020B0503050203000203" pitchFamily="34" charset="0"/>
              </a:rPr>
              <a:t>reate simple or robust automations </a:t>
            </a:r>
            <a:r>
              <a:rPr lang="en-US" dirty="0">
                <a:effectLst/>
              </a:rPr>
              <a:t>effortlessly through a low-code approach.</a:t>
            </a:r>
          </a:p>
          <a:p>
            <a:endParaRPr lang="en-US" dirty="0"/>
          </a:p>
          <a:p>
            <a:r>
              <a:rPr lang="en-US" dirty="0"/>
              <a:t>Include only the </a:t>
            </a:r>
            <a:r>
              <a:rPr lang="en-US" dirty="0">
                <a:latin typeface="IBM Plex Sans Medm" panose="020B0503050203000203" pitchFamily="34" charset="0"/>
              </a:rPr>
              <a:t>automation intended for an audience’s </a:t>
            </a:r>
            <a:r>
              <a:rPr lang="en-US" dirty="0"/>
              <a:t>specific business needs.</a:t>
            </a:r>
          </a:p>
          <a:p>
            <a:endParaRPr lang="en-US" dirty="0"/>
          </a:p>
          <a:p>
            <a:endParaRPr lang="en-US" dirty="0"/>
          </a:p>
          <a:p>
            <a:endParaRPr lang="en-US" dirty="0">
              <a:effectLst/>
            </a:endParaRPr>
          </a:p>
          <a:p>
            <a:pPr marL="0" lvl="1" indent="0" defTabSz="2438400">
              <a:buSzTx/>
              <a:buNone/>
              <a:defRPr sz="2400"/>
            </a:pPr>
            <a:endParaRPr sz="1200" dirty="0">
              <a:latin typeface="Times Roman"/>
              <a:ea typeface="Times Roman"/>
              <a:cs typeface="Times Roman"/>
              <a:sym typeface="Times Roman"/>
            </a:endParaRPr>
          </a:p>
          <a:p>
            <a:pPr marL="0" lvl="1" indent="0" defTabSz="2438400">
              <a:buSzTx/>
              <a:buNone/>
              <a:defRPr sz="2400"/>
            </a:pPr>
            <a:endParaRPr sz="1200" dirty="0">
              <a:latin typeface="Times Roman"/>
              <a:ea typeface="Times Roman"/>
              <a:cs typeface="Times Roman"/>
              <a:sym typeface="Times Roman"/>
            </a:endParaRPr>
          </a:p>
        </p:txBody>
      </p:sp>
      <p:sp>
        <p:nvSpPr>
          <p:cNvPr id="734" name="Slide Number"/>
          <p:cNvSpPr txBox="1">
            <a:spLocks noGrp="1"/>
          </p:cNvSpPr>
          <p:nvPr>
            <p:ph type="sldNum" sz="quarter" idx="2"/>
          </p:nvPr>
        </p:nvSpPr>
        <p:spPr>
          <a:xfrm>
            <a:off x="23685499" y="12953998"/>
            <a:ext cx="127001" cy="241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1829379"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000000"/>
                </a:solidFill>
                <a:effectLst/>
                <a:uLnTx/>
                <a:uFillTx/>
                <a:latin typeface="Helvetica"/>
                <a:sym typeface="Helvetica"/>
              </a:rPr>
              <a:pPr marL="0" marR="0" lvl="0" indent="0" algn="r" defTabSz="1829379" rtl="0" eaLnBrk="1" fontAlgn="auto" latinLnBrk="0" hangingPunct="0">
                <a:lnSpc>
                  <a:spcPct val="100000"/>
                </a:lnSpc>
                <a:spcBef>
                  <a:spcPts val="0"/>
                </a:spcBef>
                <a:spcAft>
                  <a:spcPts val="0"/>
                </a:spcAft>
                <a:buClrTx/>
                <a:buSzTx/>
                <a:buFontTx/>
                <a:buNone/>
                <a:tabLst/>
                <a:defRPr/>
              </a:pPr>
              <a:t>10</a:t>
            </a:fld>
            <a:endParaRPr kumimoji="0" sz="1600" b="0" i="0" u="none" strike="noStrike" kern="0" cap="none" spc="0" normalizeH="0" baseline="0" noProof="0">
              <a:ln>
                <a:noFill/>
              </a:ln>
              <a:solidFill>
                <a:srgbClr val="000000"/>
              </a:solidFill>
              <a:effectLst/>
              <a:uLnTx/>
              <a:uFillTx/>
              <a:latin typeface="Helvetica"/>
              <a:sym typeface="Helvetica"/>
            </a:endParaRPr>
          </a:p>
        </p:txBody>
      </p:sp>
      <p:sp>
        <p:nvSpPr>
          <p:cNvPr id="736" name="How is IBM watsonx Assistant for Z different?"/>
          <p:cNvSpPr txBox="1">
            <a:spLocks noGrp="1"/>
          </p:cNvSpPr>
          <p:nvPr>
            <p:ph type="body" idx="29"/>
          </p:nvPr>
        </p:nvSpPr>
        <p:spPr>
          <a:xfrm>
            <a:off x="565343" y="574675"/>
            <a:ext cx="4960704" cy="2286032"/>
          </a:xfrm>
          <a:prstGeom prst="rect">
            <a:avLst/>
          </a:prstGeom>
        </p:spPr>
        <p:txBody>
          <a:bodyPr/>
          <a:lstStyle>
            <a:lvl1pPr defTabSz="2438400">
              <a:lnSpc>
                <a:spcPct val="90000"/>
              </a:lnSpc>
              <a:defRPr sz="4200"/>
            </a:lvl1pPr>
          </a:lstStyle>
          <a:p>
            <a:r>
              <a:rPr dirty="0"/>
              <a:t>How is IBM </a:t>
            </a:r>
            <a:r>
              <a:rPr dirty="0" err="1"/>
              <a:t>watsonx</a:t>
            </a:r>
            <a:r>
              <a:rPr dirty="0"/>
              <a:t> Assistant for Z different?</a:t>
            </a:r>
          </a:p>
        </p:txBody>
      </p:sp>
      <p:sp>
        <p:nvSpPr>
          <p:cNvPr id="737" name="Title 1"/>
          <p:cNvSpPr txBox="1"/>
          <p:nvPr/>
        </p:nvSpPr>
        <p:spPr>
          <a:xfrm>
            <a:off x="568325" y="3429000"/>
            <a:ext cx="4956621" cy="22159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solidFill>
                  <a:srgbClr val="0F62FE"/>
                </a:solidFill>
              </a:defRPr>
            </a:pPr>
            <a:r>
              <a:rPr kumimoji="0" sz="3600" b="0" i="0" u="none" strike="noStrike" kern="0" cap="none" spc="0" normalizeH="0" baseline="0" noProof="0" dirty="0">
                <a:ln>
                  <a:noFill/>
                </a:ln>
                <a:solidFill>
                  <a:srgbClr val="0F62FE"/>
                </a:solidFill>
                <a:effectLst/>
                <a:uLnTx/>
                <a:uFillTx/>
                <a:latin typeface="IBM Plex Sans Light"/>
                <a:sym typeface="IBM Plex Sans Light"/>
              </a:rPr>
              <a:t>↓</a:t>
            </a:r>
            <a:endParaRPr kumimoji="0" sz="6400" b="0" i="0" u="none" strike="noStrike" kern="0" cap="none" spc="0" normalizeH="0" baseline="0" noProof="0" dirty="0">
              <a:ln>
                <a:noFill/>
              </a:ln>
              <a:solidFill>
                <a:srgbClr val="000000"/>
              </a:solidFill>
              <a:effectLst/>
              <a:uLnTx/>
              <a:uFillTx/>
              <a:latin typeface="IBM Plex Sans Light"/>
              <a:sym typeface="IBM Plex Sans Light"/>
            </a:endParaRPr>
          </a:p>
          <a:p>
            <a:pPr marL="0" marR="0" lvl="0" indent="0" algn="l" defTabSz="1161288" rtl="0" eaLnBrk="1" fontAlgn="auto" latinLnBrk="0" hangingPunct="0">
              <a:lnSpc>
                <a:spcPct val="100000"/>
              </a:lnSpc>
              <a:spcBef>
                <a:spcPts val="0"/>
              </a:spcBef>
              <a:spcAft>
                <a:spcPts val="0"/>
              </a:spcAft>
              <a:buClrTx/>
              <a:buSzTx/>
              <a:buFontTx/>
              <a:buNone/>
              <a:tabLst/>
              <a:defRPr>
                <a:solidFill>
                  <a:srgbClr val="0F62FE"/>
                </a:solidFill>
              </a:defRPr>
            </a:pPr>
            <a:r>
              <a:rPr kumimoji="0" sz="3600" b="0" i="0" u="none" strike="noStrike" kern="0" cap="none" spc="0" normalizeH="0" baseline="0" noProof="0" dirty="0">
                <a:ln>
                  <a:noFill/>
                </a:ln>
                <a:solidFill>
                  <a:srgbClr val="0F62FE"/>
                </a:solidFill>
                <a:effectLst/>
                <a:uLnTx/>
                <a:uFillTx/>
                <a:latin typeface="IBM Plex Sans Light"/>
                <a:sym typeface="IBM Plex Sans Light"/>
              </a:rPr>
              <a:t>Fast, current, </a:t>
            </a:r>
            <a:r>
              <a:rPr kumimoji="0" lang="en-CA" sz="3600" b="0" i="0" u="none" strike="noStrike" kern="0" cap="none" spc="0" normalizeH="0" baseline="0" noProof="0" dirty="0">
                <a:ln>
                  <a:noFill/>
                </a:ln>
                <a:solidFill>
                  <a:srgbClr val="0F62FE"/>
                </a:solidFill>
                <a:effectLst/>
                <a:uLnTx/>
                <a:uFillTx/>
                <a:latin typeface="IBM Plex Sans Light"/>
                <a:sym typeface="IBM Plex Sans Light"/>
              </a:rPr>
              <a:t>Z </a:t>
            </a:r>
            <a:r>
              <a:rPr kumimoji="0" sz="3600" b="0" i="0" u="none" strike="noStrike" kern="0" cap="none" spc="0" normalizeH="0" baseline="0" noProof="0" dirty="0">
                <a:ln>
                  <a:noFill/>
                </a:ln>
                <a:solidFill>
                  <a:srgbClr val="0F62FE"/>
                </a:solidFill>
                <a:effectLst/>
                <a:uLnTx/>
                <a:uFillTx/>
                <a:latin typeface="IBM Plex Sans Light"/>
                <a:sym typeface="IBM Plex Sans Light"/>
              </a:rPr>
              <a:t>context-aware, automated, secure</a:t>
            </a:r>
            <a:r>
              <a:rPr lang="en-US" dirty="0">
                <a:solidFill>
                  <a:srgbClr val="0F62FE"/>
                </a:solidFill>
              </a:rPr>
              <a:t>, and on-prem</a:t>
            </a:r>
            <a:endParaRPr kumimoji="0" lang="en-US" sz="3600" i="0" u="none" strike="noStrike" kern="0" cap="none" spc="0" normalizeH="0" baseline="0" noProof="0" dirty="0">
              <a:ln>
                <a:noFill/>
              </a:ln>
              <a:solidFill>
                <a:srgbClr val="0F62FE"/>
              </a:solidFill>
              <a:effectLst/>
              <a:uLnTx/>
              <a:uFillTx/>
              <a:latin typeface="IBM Plex Sans Light"/>
              <a:sym typeface="IBM Plex Sans Light"/>
            </a:endParaRPr>
          </a:p>
        </p:txBody>
      </p:sp>
      <p:pic>
        <p:nvPicPr>
          <p:cNvPr id="738" name="Image" descr="Image"/>
          <p:cNvPicPr>
            <a:picLocks noChangeAspect="1"/>
          </p:cNvPicPr>
          <p:nvPr/>
        </p:nvPicPr>
        <p:blipFill>
          <a:blip r:embed="rId3"/>
          <a:stretch>
            <a:fillRect/>
          </a:stretch>
        </p:blipFill>
        <p:spPr>
          <a:xfrm>
            <a:off x="18896711" y="591248"/>
            <a:ext cx="1219201" cy="1219201"/>
          </a:xfrm>
          <a:prstGeom prst="rect">
            <a:avLst/>
          </a:prstGeom>
          <a:ln w="12700">
            <a:miter lim="400000"/>
          </a:ln>
        </p:spPr>
      </p:pic>
      <p:pic>
        <p:nvPicPr>
          <p:cNvPr id="739" name="Image" descr="Image"/>
          <p:cNvPicPr>
            <a:picLocks noChangeAspect="1"/>
          </p:cNvPicPr>
          <p:nvPr/>
        </p:nvPicPr>
        <p:blipFill>
          <a:blip r:embed="rId4"/>
          <a:stretch>
            <a:fillRect/>
          </a:stretch>
        </p:blipFill>
        <p:spPr>
          <a:xfrm>
            <a:off x="12755955" y="591248"/>
            <a:ext cx="1219201" cy="1219201"/>
          </a:xfrm>
          <a:prstGeom prst="rect">
            <a:avLst/>
          </a:prstGeom>
          <a:ln w="12700">
            <a:miter lim="400000"/>
          </a:ln>
        </p:spPr>
      </p:pic>
      <p:pic>
        <p:nvPicPr>
          <p:cNvPr id="740" name="Image" descr="Image"/>
          <p:cNvPicPr>
            <a:picLocks noChangeAspect="1"/>
          </p:cNvPicPr>
          <p:nvPr/>
        </p:nvPicPr>
        <p:blipFill>
          <a:blip r:embed="rId5"/>
          <a:stretch>
            <a:fillRect/>
          </a:stretch>
        </p:blipFill>
        <p:spPr>
          <a:xfrm>
            <a:off x="6670675" y="567563"/>
            <a:ext cx="1219200" cy="1219201"/>
          </a:xfrm>
          <a:prstGeom prst="rect">
            <a:avLst/>
          </a:prstGeom>
          <a:ln w="12700">
            <a:miter lim="400000"/>
          </a:ln>
        </p:spPr>
      </p:pic>
      <p:sp>
        <p:nvSpPr>
          <p:cNvPr id="4" name="*Assumes a single patch per year with no rollbacks…">
            <a:extLst>
              <a:ext uri="{FF2B5EF4-FFF2-40B4-BE49-F238E27FC236}">
                <a16:creationId xmlns:a16="http://schemas.microsoft.com/office/drawing/2014/main" id="{F6089BDC-1318-A8E6-E57A-4CFB0DB68BF5}"/>
              </a:ext>
            </a:extLst>
          </p:cNvPr>
          <p:cNvSpPr txBox="1"/>
          <p:nvPr/>
        </p:nvSpPr>
        <p:spPr>
          <a:xfrm>
            <a:off x="354623" y="11414849"/>
            <a:ext cx="5499557" cy="1454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8C8C8C"/>
                </a:solidFill>
                <a:latin typeface="+mn-lt"/>
                <a:ea typeface="+mn-ea"/>
                <a:cs typeface="+mn-cs"/>
                <a:sym typeface="Helvetica"/>
              </a:defRPr>
            </a:pPr>
            <a:r>
              <a:rPr kumimoji="0" sz="1600" u="none" strike="noStrike" kern="0" cap="none" spc="0" normalizeH="0" baseline="0" noProof="0" dirty="0">
                <a:ln>
                  <a:noFill/>
                </a:ln>
                <a:solidFill>
                  <a:srgbClr val="FFFFFF">
                    <a:lumMod val="49000"/>
                  </a:srgbClr>
                </a:solidFill>
                <a:effectLst/>
                <a:uLnTx/>
                <a:uFillTx/>
                <a:latin typeface="IBM Plex Sans Light" panose="020B0403050203000203" pitchFamily="34" charset="0"/>
                <a:sym typeface="Helvetica"/>
              </a:rPr>
              <a:t>*</a:t>
            </a:r>
            <a:r>
              <a:rPr kumimoji="0" lang="en-US" sz="1600" u="none" strike="noStrike" kern="0" cap="none" spc="0" normalizeH="0" baseline="0" noProof="0" dirty="0">
                <a:ln>
                  <a:noFill/>
                </a:ln>
                <a:solidFill>
                  <a:srgbClr val="FFFFFF">
                    <a:lumMod val="49000"/>
                  </a:srgbClr>
                </a:solidFill>
                <a:effectLst/>
                <a:uLnTx/>
                <a:uFillTx/>
                <a:latin typeface="IBM Plex Sans Light" panose="020B0403050203000203" pitchFamily="34" charset="0"/>
                <a:sym typeface="Helvetica"/>
              </a:rPr>
              <a:t>Retrieval-augmented generation (R</a:t>
            </a:r>
            <a:r>
              <a:rPr kumimoji="0" lang="en-US"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AG) </a:t>
            </a:r>
            <a:r>
              <a:rPr kumimoji="0" lang="en-US" sz="1600" u="none" strike="noStrike" kern="0" cap="none" spc="0" normalizeH="0" baseline="0" noProof="0" dirty="0">
                <a:ln>
                  <a:noFill/>
                </a:ln>
                <a:solidFill>
                  <a:srgbClr val="8C8C8C"/>
                </a:solidFill>
                <a:effectLst/>
                <a:uLnTx/>
                <a:uFillTx/>
                <a:latin typeface="IBM Plex Sans Light" panose="020B0403050203000203" pitchFamily="34" charset="0"/>
                <a:sym typeface="Helvetica"/>
                <a:hlinkClick r:id="rId6"/>
              </a:rPr>
              <a:t>Link</a:t>
            </a:r>
            <a:r>
              <a:rPr lang="en-US" sz="1600" dirty="0">
                <a:solidFill>
                  <a:srgbClr val="8C8C8C"/>
                </a:solidFill>
                <a:latin typeface="IBM Plex Sans Light" panose="020B0403050203000203" pitchFamily="34" charset="0"/>
                <a:sym typeface="Helvetica"/>
              </a:rPr>
              <a:t>. </a:t>
            </a:r>
            <a:r>
              <a:rPr kumimoji="0" lang="en-US" sz="1600" u="none" strike="noStrike" kern="0" cap="none" spc="0" normalizeH="0" baseline="0" noProof="0" dirty="0">
                <a:ln>
                  <a:noFill/>
                </a:ln>
                <a:solidFill>
                  <a:srgbClr val="FFFFFF">
                    <a:lumMod val="49000"/>
                  </a:srgbClr>
                </a:solidFill>
                <a:effectLst/>
                <a:uLnTx/>
                <a:uFillTx/>
                <a:latin typeface="IBM Plex Sans Light" panose="020B0403050203000203" pitchFamily="34" charset="0"/>
                <a:sym typeface="Helvetica"/>
              </a:rPr>
              <a:t>Pre-ingested documents and Redbooks covering over 200 IBM Z products</a:t>
            </a:r>
          </a:p>
          <a:p>
            <a:pPr marL="0" marR="0" lvl="1" indent="0" algn="l" defTabSz="12700" rtl="0" eaLnBrk="1" fontAlgn="auto" latinLnBrk="0" hangingPunct="0">
              <a:lnSpc>
                <a:spcPct val="100000"/>
              </a:lnSpc>
              <a:spcBef>
                <a:spcPts val="0"/>
              </a:spcBef>
              <a:spcAft>
                <a:spcPts val="0"/>
              </a:spcAft>
              <a:buClrTx/>
              <a:buSzPct val="100000"/>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8C8C8C"/>
                </a:solidFill>
                <a:latin typeface="+mn-lt"/>
                <a:ea typeface="+mn-ea"/>
                <a:cs typeface="+mn-cs"/>
                <a:sym typeface="Helvetica"/>
              </a:defRPr>
            </a:pPr>
            <a:r>
              <a:rPr lang="en-US" sz="1600" dirty="0">
                <a:solidFill>
                  <a:srgbClr val="FFFFFF">
                    <a:lumMod val="49000"/>
                  </a:srgbClr>
                </a:solidFill>
                <a:latin typeface="IBM Plex Sans Light" panose="020B0403050203000203" pitchFamily="34" charset="0"/>
                <a:ea typeface="+mn-ea"/>
                <a:cs typeface="+mn-cs"/>
                <a:sym typeface="Helvetica"/>
              </a:rPr>
              <a:t>**Z-specific automation and insights available today for z/OS</a:t>
            </a:r>
            <a:endParaRPr kumimoji="0" lang="en-US" sz="1600" u="none" strike="noStrike" kern="0" cap="none" spc="0" normalizeH="0" baseline="0" noProof="0" dirty="0">
              <a:ln>
                <a:noFill/>
              </a:ln>
              <a:solidFill>
                <a:srgbClr val="FFFFFF">
                  <a:lumMod val="49000"/>
                </a:srgbClr>
              </a:solidFill>
              <a:effectLst/>
              <a:uLnTx/>
              <a:uFillTx/>
              <a:latin typeface="IBM Plex Sans Light" panose="020B0403050203000203" pitchFamily="34" charset="0"/>
              <a:ea typeface="+mn-ea"/>
              <a:cs typeface="+mn-cs"/>
              <a:sym typeface="Helvetica"/>
            </a:endParaRPr>
          </a:p>
        </p:txBody>
      </p:sp>
      <p:sp>
        <p:nvSpPr>
          <p:cNvPr id="8" name="Footer">
            <a:extLst>
              <a:ext uri="{FF2B5EF4-FFF2-40B4-BE49-F238E27FC236}">
                <a16:creationId xmlns:a16="http://schemas.microsoft.com/office/drawing/2014/main" id="{6F5CAA87-B2C9-285F-3E31-33FE9163A321}"/>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j-ea"/>
                <a:cs typeface="+mj-cs"/>
                <a:sym typeface="IBM Plex Sans Light"/>
              </a:rPr>
              <a:t>IBM watsonx Assistant for Z | © 2025 IBM Corporation</a:t>
            </a:r>
          </a:p>
        </p:txBody>
      </p:sp>
      <p:pic>
        <p:nvPicPr>
          <p:cNvPr id="5" name="Picture 4" descr="A screenshot of a phone&#10;&#10;AI-generated content may be incorrect.">
            <a:extLst>
              <a:ext uri="{FF2B5EF4-FFF2-40B4-BE49-F238E27FC236}">
                <a16:creationId xmlns:a16="http://schemas.microsoft.com/office/drawing/2014/main" id="{05DD7599-4FB3-B550-B246-D331A774EA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32406" y="9771627"/>
            <a:ext cx="2655048" cy="3700975"/>
          </a:xfrm>
          <a:prstGeom prst="rect">
            <a:avLst/>
          </a:prstGeom>
        </p:spPr>
      </p:pic>
      <p:pic>
        <p:nvPicPr>
          <p:cNvPr id="9" name="Picture 8" descr="A screenshot of a phone&#10;&#10;AI-generated content may be incorrect.">
            <a:extLst>
              <a:ext uri="{FF2B5EF4-FFF2-40B4-BE49-F238E27FC236}">
                <a16:creationId xmlns:a16="http://schemas.microsoft.com/office/drawing/2014/main" id="{F2771D31-3A02-94DA-7862-50B6A199C0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67576" y="9759133"/>
            <a:ext cx="2659452" cy="4016501"/>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Rectangle 3"/>
          <p:cNvSpPr/>
          <p:nvPr/>
        </p:nvSpPr>
        <p:spPr>
          <a:xfrm>
            <a:off x="0" y="0"/>
            <a:ext cx="6096000" cy="13716000"/>
          </a:xfrm>
          <a:prstGeom prst="rect">
            <a:avLst/>
          </a:prstGeom>
          <a:solidFill>
            <a:srgbClr val="E5F6FF"/>
          </a:solidFill>
          <a:ln w="19050">
            <a:solidFill>
              <a:srgbClr val="E5F6FF"/>
            </a:solidFill>
          </a:ln>
        </p:spPr>
        <p:txBody>
          <a:bodyPr tIns="91439" bIns="91439"/>
          <a:lstStyle/>
          <a:p>
            <a:pPr marL="0" marR="0" lvl="0" indent="0" algn="l" defTabSz="914400" rtl="0" eaLnBrk="1" fontAlgn="auto" latinLnBrk="0" hangingPunct="0">
              <a:lnSpc>
                <a:spcPct val="100000"/>
              </a:lnSpc>
              <a:spcBef>
                <a:spcPts val="0"/>
              </a:spcBef>
              <a:spcAft>
                <a:spcPts val="0"/>
              </a:spcAft>
              <a:buClrTx/>
              <a:buSzTx/>
              <a:buFontTx/>
              <a:buNone/>
              <a:tabLst/>
              <a:defRPr sz="1400">
                <a:solidFill>
                  <a:srgbClr val="FFFFFF"/>
                </a:solidFill>
                <a:latin typeface="+mn-lt"/>
                <a:ea typeface="+mn-ea"/>
                <a:cs typeface="+mn-cs"/>
                <a:sym typeface="Helvetica"/>
              </a:defRPr>
            </a:pPr>
            <a:endParaRPr kumimoji="0" sz="1400" b="0" i="0" u="none" strike="noStrike" kern="0" cap="none" spc="0" normalizeH="0" baseline="0" noProof="0">
              <a:ln>
                <a:noFill/>
              </a:ln>
              <a:solidFill>
                <a:srgbClr val="FFFFFF"/>
              </a:solidFill>
              <a:effectLst/>
              <a:uLnTx/>
              <a:uFillTx/>
              <a:latin typeface="Helvetica"/>
              <a:sym typeface="Helvetica"/>
            </a:endParaRPr>
          </a:p>
        </p:txBody>
      </p:sp>
      <p:sp>
        <p:nvSpPr>
          <p:cNvPr id="743" name="Text Placeholder 12"/>
          <p:cNvSpPr txBox="1"/>
          <p:nvPr/>
        </p:nvSpPr>
        <p:spPr>
          <a:xfrm>
            <a:off x="482102" y="5780782"/>
            <a:ext cx="4956176"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mn-lt"/>
                <a:ea typeface="+mn-ea"/>
                <a:cs typeface="+mn-cs"/>
                <a:sym typeface="Helvetica"/>
              </a:defRPr>
            </a:lvl1pPr>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endParaRPr kumimoji="0" sz="2800" b="0" i="0" u="none" strike="noStrike" kern="0" cap="none" spc="0" normalizeH="0" baseline="0" noProof="0" dirty="0">
              <a:ln>
                <a:noFill/>
              </a:ln>
              <a:solidFill>
                <a:srgbClr val="0F62FE"/>
              </a:solidFill>
              <a:effectLst/>
              <a:uLnTx/>
              <a:uFillTx/>
              <a:latin typeface="IBM Plex Sans Light" panose="020B0403050203000203" pitchFamily="34" charset="0"/>
              <a:sym typeface="Helvetica"/>
            </a:endParaRPr>
          </a:p>
        </p:txBody>
      </p:sp>
      <p:sp>
        <p:nvSpPr>
          <p:cNvPr id="744" name="Text Placeholder 6"/>
          <p:cNvSpPr>
            <a:spLocks noGrp="1"/>
          </p:cNvSpPr>
          <p:nvPr>
            <p:ph type="body" idx="21"/>
          </p:nvPr>
        </p:nvSpPr>
        <p:spPr>
          <a:xfrm>
            <a:off x="6645197" y="4756236"/>
            <a:ext cx="4951414" cy="7810477"/>
          </a:xfrm>
          <a:prstGeom prst="rect">
            <a:avLst/>
          </a:prstGeom>
        </p:spPr>
        <p:txBody>
          <a:bodyPr/>
          <a:lstStyle/>
          <a:p>
            <a:pPr>
              <a:defRPr sz="2800"/>
            </a:pPr>
            <a:r>
              <a:rPr lang="en-US" sz="2800" dirty="0">
                <a:latin typeface="IBM Plex Sans Light" panose="020B0403050203000203" pitchFamily="34" charset="0"/>
              </a:rPr>
              <a:t>Trusted companion to p</a:t>
            </a:r>
            <a:r>
              <a:rPr sz="2800" dirty="0">
                <a:latin typeface="IBM Plex Sans Light" panose="020B0403050203000203" pitchFamily="34" charset="0"/>
              </a:rPr>
              <a:t>rovide curated answers to any questions on IBM Z and your business</a:t>
            </a:r>
            <a:r>
              <a:rPr lang="en-CA" sz="2800" dirty="0">
                <a:latin typeface="IBM Plex Sans Light" panose="020B0403050203000203" pitchFamily="34" charset="0"/>
              </a:rPr>
              <a:t>.</a:t>
            </a:r>
          </a:p>
          <a:p>
            <a:pPr>
              <a:defRPr sz="2800"/>
            </a:pPr>
            <a:endParaRPr lang="en-CA" sz="2800" dirty="0">
              <a:latin typeface="IBM Plex Sans Light" panose="020B0403050203000203" pitchFamily="34" charset="0"/>
            </a:endParaRPr>
          </a:p>
          <a:p>
            <a:pPr>
              <a:defRPr sz="2800"/>
            </a:pPr>
            <a:r>
              <a:rPr lang="en-US" sz="2800" dirty="0">
                <a:latin typeface="IBM Plex Sans Light" panose="020B0403050203000203" pitchFamily="34" charset="0"/>
              </a:rPr>
              <a:t>Ask anything, any time,  without hesitation.</a:t>
            </a:r>
          </a:p>
          <a:p>
            <a:pPr>
              <a:defRPr sz="2800"/>
            </a:pPr>
            <a:endParaRPr sz="2800" dirty="0">
              <a:latin typeface="IBM Plex Sans" panose="020B0503050203000203" pitchFamily="34" charset="0"/>
            </a:endParaRPr>
          </a:p>
          <a:p>
            <a:pPr>
              <a:defRPr sz="2800"/>
            </a:pPr>
            <a:r>
              <a:rPr sz="2800" dirty="0">
                <a:latin typeface="IBM Plex Sans" panose="020B0503050203000203" pitchFamily="34" charset="0"/>
              </a:rPr>
              <a:t> </a:t>
            </a:r>
            <a:r>
              <a:rPr sz="2800" dirty="0">
                <a:latin typeface="IBM Plex Sans Medm" panose="020B0503050203000203" pitchFamily="34" charset="0"/>
              </a:rPr>
              <a:t>Use cases:</a:t>
            </a:r>
          </a:p>
          <a:p>
            <a:pPr marL="444500" indent="-333375">
              <a:buSzPct val="100000"/>
              <a:buFont typeface="IBM Plex Sans Light"/>
              <a:buChar char="−"/>
              <a:defRPr sz="2800"/>
            </a:pPr>
            <a:r>
              <a:rPr sz="2800" dirty="0">
                <a:latin typeface="IBM Plex Sans Light" panose="020B0403050203000203" pitchFamily="34" charset="0"/>
              </a:rPr>
              <a:t>Onboarding</a:t>
            </a:r>
          </a:p>
          <a:p>
            <a:pPr marL="444500" indent="-333375">
              <a:buSzPct val="100000"/>
              <a:buFont typeface="IBM Plex Sans Light"/>
              <a:buChar char="−"/>
              <a:defRPr sz="2800"/>
            </a:pPr>
            <a:r>
              <a:rPr sz="2800" dirty="0">
                <a:latin typeface="IBM Plex Sans Light" panose="020B0403050203000203" pitchFamily="34" charset="0"/>
              </a:rPr>
              <a:t>Q&amp;A on any IBM Z software</a:t>
            </a:r>
            <a:r>
              <a:rPr lang="en-CA" sz="2800" dirty="0">
                <a:latin typeface="IBM Plex Sans Light" panose="020B0403050203000203" pitchFamily="34" charset="0"/>
              </a:rPr>
              <a:t> product</a:t>
            </a:r>
            <a:endParaRPr sz="2800" dirty="0">
              <a:latin typeface="IBM Plex Sans Light" panose="020B0403050203000203" pitchFamily="34" charset="0"/>
            </a:endParaRPr>
          </a:p>
          <a:p>
            <a:pPr marL="444500" indent="-333375">
              <a:buSzPct val="100000"/>
              <a:buFont typeface="IBM Plex Sans Light"/>
              <a:buChar char="−"/>
              <a:defRPr sz="2800"/>
            </a:pPr>
            <a:r>
              <a:rPr sz="2800" dirty="0">
                <a:latin typeface="IBM Plex Sans Light" panose="020B0403050203000203" pitchFamily="34" charset="0"/>
              </a:rPr>
              <a:t>Open a service ticket</a:t>
            </a:r>
          </a:p>
        </p:txBody>
      </p:sp>
      <p:sp>
        <p:nvSpPr>
          <p:cNvPr id="745" name="Text Placeholder 9"/>
          <p:cNvSpPr>
            <a:spLocks noGrp="1"/>
          </p:cNvSpPr>
          <p:nvPr>
            <p:ph type="body" idx="22"/>
          </p:nvPr>
        </p:nvSpPr>
        <p:spPr>
          <a:xfrm>
            <a:off x="12763500" y="576072"/>
            <a:ext cx="4953000" cy="921518"/>
          </a:xfrm>
          <a:prstGeom prst="rect">
            <a:avLst/>
          </a:prstGeom>
        </p:spPr>
        <p:txBody>
          <a:bodyPr/>
          <a:lstStyle>
            <a:lvl1pPr defTabSz="1161288">
              <a:defRPr sz="3600"/>
            </a:lvl1pPr>
          </a:lstStyle>
          <a:p>
            <a:r>
              <a:rPr dirty="0">
                <a:solidFill>
                  <a:schemeClr val="accent1"/>
                </a:solidFill>
                <a:latin typeface="IBM Plex Sans Light" panose="020B0403050203000203" pitchFamily="34" charset="0"/>
              </a:rPr>
              <a:t>Operations Assistant</a:t>
            </a:r>
          </a:p>
        </p:txBody>
      </p:sp>
      <p:sp>
        <p:nvSpPr>
          <p:cNvPr id="746" name="Text Placeholder 8"/>
          <p:cNvSpPr>
            <a:spLocks noGrp="1"/>
          </p:cNvSpPr>
          <p:nvPr>
            <p:ph type="body" idx="23"/>
          </p:nvPr>
        </p:nvSpPr>
        <p:spPr>
          <a:xfrm>
            <a:off x="12752541" y="4756236"/>
            <a:ext cx="4947617" cy="7679691"/>
          </a:xfrm>
          <a:prstGeom prst="rect">
            <a:avLst/>
          </a:prstGeom>
        </p:spPr>
        <p:txBody>
          <a:bodyPr/>
          <a:lstStyle/>
          <a:p>
            <a:pPr marL="0" lvl="1" indent="0" defTabSz="2438400">
              <a:buNone/>
              <a:defRPr sz="2400"/>
            </a:pPr>
            <a:r>
              <a:rPr lang="en-US" sz="2800" dirty="0">
                <a:latin typeface="IBM Plex Sans Light" panose="020B0403050203000203" pitchFamily="34" charset="0"/>
              </a:rPr>
              <a:t>Simplifies access to operational insights and more on IBM Z, eliminating the need for specialized skills and switching between tools.</a:t>
            </a:r>
          </a:p>
          <a:p>
            <a:pPr marL="0" lvl="1" indent="0" defTabSz="2438400">
              <a:buNone/>
              <a:defRPr sz="2400"/>
            </a:pPr>
            <a:endParaRPr lang="en-US" sz="2800" dirty="0">
              <a:latin typeface="IBM Plex Sans" panose="020B0503050203000203" pitchFamily="34" charset="0"/>
            </a:endParaRPr>
          </a:p>
          <a:p>
            <a:pPr marL="0" lvl="1" indent="0" defTabSz="2438400">
              <a:buNone/>
              <a:defRPr sz="2400"/>
            </a:pPr>
            <a:endParaRPr lang="en-US" sz="2800" dirty="0">
              <a:latin typeface="IBM Plex Sans" panose="020B0503050203000203" pitchFamily="34" charset="0"/>
            </a:endParaRPr>
          </a:p>
          <a:p>
            <a:pPr>
              <a:defRPr sz="2800"/>
            </a:pPr>
            <a:endParaRPr sz="2800" dirty="0">
              <a:latin typeface="IBM Plex Sans" panose="020B0503050203000203" pitchFamily="34" charset="0"/>
            </a:endParaRPr>
          </a:p>
          <a:p>
            <a:pPr>
              <a:defRPr sz="2800">
                <a:latin typeface="IBM Plex Sans Text"/>
                <a:ea typeface="IBM Plex Sans Text"/>
                <a:cs typeface="IBM Plex Sans Text"/>
                <a:sym typeface="IBM Plex Sans Text"/>
              </a:defRPr>
            </a:pPr>
            <a:r>
              <a:rPr sz="2800" dirty="0">
                <a:latin typeface="IBM Plex Sans Medm" panose="020B0503050203000203" pitchFamily="34" charset="0"/>
              </a:rPr>
              <a:t>Use cases:</a:t>
            </a:r>
          </a:p>
          <a:p>
            <a:pPr marL="329184" indent="-329184">
              <a:buSzPct val="100000"/>
              <a:buFont typeface="IBM Plex Sans Light"/>
              <a:buChar char="−"/>
              <a:defRPr sz="2800"/>
            </a:pPr>
            <a:r>
              <a:rPr lang="en-US" sz="2800" dirty="0">
                <a:latin typeface="IBM Plex Sans Light" panose="020B0403050203000203" pitchFamily="34" charset="0"/>
              </a:rPr>
              <a:t>Operational Insights</a:t>
            </a:r>
            <a:endParaRPr sz="2800" dirty="0">
              <a:latin typeface="IBM Plex Sans Light" panose="020B0403050203000203" pitchFamily="34" charset="0"/>
              <a:ea typeface="Times Roman"/>
              <a:cs typeface="Times Roman"/>
              <a:sym typeface="Times Roman"/>
            </a:endParaRPr>
          </a:p>
          <a:p>
            <a:pPr marL="329184" indent="-329184">
              <a:buSzPct val="100000"/>
              <a:buFont typeface="IBM Plex Sans Light"/>
              <a:buChar char="−"/>
              <a:defRPr sz="2800"/>
            </a:pPr>
            <a:r>
              <a:rPr sz="2800" dirty="0">
                <a:latin typeface="IBM Plex Sans Light" panose="020B0403050203000203" pitchFamily="34" charset="0"/>
              </a:rPr>
              <a:t>Troubleshooting</a:t>
            </a:r>
          </a:p>
          <a:p>
            <a:pPr marL="329184" indent="-329184">
              <a:buSzPct val="100000"/>
              <a:buFont typeface="IBM Plex Sans Light"/>
              <a:buChar char="−"/>
              <a:defRPr sz="2800"/>
            </a:pPr>
            <a:r>
              <a:rPr lang="en-US" sz="2800" dirty="0">
                <a:latin typeface="IBM Plex Sans Light" panose="020B0403050203000203" pitchFamily="34" charset="0"/>
                <a:sym typeface="IBM Plex Sans Light"/>
              </a:rPr>
              <a:t>Incident analysis</a:t>
            </a:r>
          </a:p>
          <a:p>
            <a:pPr marL="329184" indent="-329184">
              <a:buSzPct val="100000"/>
              <a:buFont typeface="IBM Plex Sans Light"/>
              <a:buChar char="−"/>
              <a:defRPr sz="2800"/>
            </a:pPr>
            <a:r>
              <a:rPr lang="en-US" sz="2800" dirty="0">
                <a:latin typeface="IBM Plex Sans Light" panose="020B0403050203000203" pitchFamily="34" charset="0"/>
                <a:ea typeface="Times Roman"/>
                <a:cs typeface="Times Roman"/>
                <a:sym typeface="Times Roman"/>
              </a:rPr>
              <a:t>System patching</a:t>
            </a:r>
          </a:p>
          <a:p>
            <a:pPr marL="329184" indent="-329184">
              <a:buSzPct val="100000"/>
              <a:buFont typeface="IBM Plex Sans Light"/>
              <a:buChar char="−"/>
              <a:defRPr sz="2800"/>
            </a:pPr>
            <a:endParaRPr sz="1200" dirty="0">
              <a:latin typeface="Times Roman"/>
              <a:ea typeface="Times Roman"/>
              <a:cs typeface="Times Roman"/>
              <a:sym typeface="Times Roman"/>
            </a:endParaRPr>
          </a:p>
        </p:txBody>
      </p:sp>
      <p:sp>
        <p:nvSpPr>
          <p:cNvPr id="747" name="Text Placeholder 12"/>
          <p:cNvSpPr>
            <a:spLocks noGrp="1"/>
          </p:cNvSpPr>
          <p:nvPr>
            <p:ph type="body" idx="24"/>
          </p:nvPr>
        </p:nvSpPr>
        <p:spPr>
          <a:xfrm>
            <a:off x="18859500" y="576072"/>
            <a:ext cx="4935575" cy="921518"/>
          </a:xfrm>
          <a:prstGeom prst="rect">
            <a:avLst/>
          </a:prstGeom>
        </p:spPr>
        <p:txBody>
          <a:bodyPr/>
          <a:lstStyle>
            <a:lvl1pPr defTabSz="1161288">
              <a:defRPr sz="3600"/>
            </a:lvl1pPr>
          </a:lstStyle>
          <a:p>
            <a:r>
              <a:rPr dirty="0">
                <a:solidFill>
                  <a:schemeClr val="accent1"/>
                </a:solidFill>
                <a:latin typeface="IBM Plex Sans Light" panose="020B0403050203000203" pitchFamily="34" charset="0"/>
              </a:rPr>
              <a:t>Application Assistant</a:t>
            </a:r>
          </a:p>
        </p:txBody>
      </p:sp>
      <p:sp>
        <p:nvSpPr>
          <p:cNvPr id="748" name="Text Placeholder 10"/>
          <p:cNvSpPr>
            <a:spLocks noGrp="1"/>
          </p:cNvSpPr>
          <p:nvPr>
            <p:ph type="body" idx="25"/>
          </p:nvPr>
        </p:nvSpPr>
        <p:spPr>
          <a:xfrm>
            <a:off x="18858275" y="4756236"/>
            <a:ext cx="4936800" cy="7438390"/>
          </a:xfrm>
          <a:prstGeom prst="rect">
            <a:avLst/>
          </a:prstGeom>
        </p:spPr>
        <p:txBody>
          <a:bodyPr/>
          <a:lstStyle/>
          <a:p>
            <a:pPr>
              <a:defRPr sz="2800"/>
            </a:pPr>
            <a:r>
              <a:rPr dirty="0">
                <a:latin typeface="IBM Plex Sans Light" panose="020B0403050203000203" pitchFamily="34" charset="0"/>
              </a:rPr>
              <a:t>Provide curated answers on</a:t>
            </a:r>
            <a:r>
              <a:rPr lang="en-US" dirty="0">
                <a:latin typeface="IBM Plex Sans Light" panose="020B0403050203000203" pitchFamily="34" charset="0"/>
              </a:rPr>
              <a:t> proprietary documentation, processes and procedures.* </a:t>
            </a:r>
          </a:p>
          <a:p>
            <a:pPr>
              <a:defRPr sz="2800"/>
            </a:pPr>
            <a:endParaRPr lang="en-US" dirty="0">
              <a:latin typeface="IBM Plex Sans Light" panose="020B0403050203000203" pitchFamily="34" charset="0"/>
            </a:endParaRPr>
          </a:p>
          <a:p>
            <a:pPr>
              <a:defRPr sz="2800"/>
            </a:pPr>
            <a:r>
              <a:rPr lang="en-US" dirty="0">
                <a:latin typeface="IBM Plex Sans Light" panose="020B0403050203000203" pitchFamily="34" charset="0"/>
              </a:rPr>
              <a:t>Option to trigger automation, as appropriate.</a:t>
            </a:r>
            <a:endParaRPr dirty="0">
              <a:latin typeface="IBM Plex Sans Light" panose="020B0403050203000203" pitchFamily="34" charset="0"/>
            </a:endParaRPr>
          </a:p>
          <a:p>
            <a:pPr>
              <a:defRPr sz="2800"/>
            </a:pPr>
            <a:endParaRPr dirty="0">
              <a:latin typeface="IBM Plex Sans" panose="020B0503050203000203" pitchFamily="34" charset="0"/>
            </a:endParaRPr>
          </a:p>
          <a:p>
            <a:pPr>
              <a:defRPr sz="2800"/>
            </a:pPr>
            <a:endParaRPr dirty="0">
              <a:latin typeface="IBM Plex Sans" panose="020B0503050203000203" pitchFamily="34" charset="0"/>
            </a:endParaRPr>
          </a:p>
          <a:p>
            <a:pPr>
              <a:defRPr sz="2800"/>
            </a:pPr>
            <a:r>
              <a:rPr dirty="0">
                <a:latin typeface="IBM Plex Sans Medm" panose="020B0503050203000203" pitchFamily="34" charset="0"/>
                <a:ea typeface="IBM Plex Sans Text"/>
                <a:cs typeface="IBM Plex Sans Text"/>
                <a:sym typeface="IBM Plex Sans Text"/>
              </a:rPr>
              <a:t>Use cases</a:t>
            </a:r>
            <a:r>
              <a:rPr lang="en-US" dirty="0">
                <a:latin typeface="IBM Plex Sans Medm" panose="020B0503050203000203" pitchFamily="34" charset="0"/>
                <a:ea typeface="IBM Plex Sans Text"/>
                <a:cs typeface="IBM Plex Sans Text"/>
                <a:sym typeface="IBM Plex Sans Text"/>
              </a:rPr>
              <a:t> with BYOD*</a:t>
            </a:r>
            <a:r>
              <a:rPr dirty="0">
                <a:latin typeface="IBM Plex Sans Medm" panose="020B0503050203000203" pitchFamily="34" charset="0"/>
                <a:ea typeface="IBM Plex Sans Text"/>
                <a:cs typeface="IBM Plex Sans Text"/>
                <a:sym typeface="IBM Plex Sans Text"/>
              </a:rPr>
              <a:t>:</a:t>
            </a:r>
            <a:r>
              <a:rPr dirty="0">
                <a:latin typeface="IBM Plex Sans Medm" panose="020B0503050203000203" pitchFamily="34" charset="0"/>
              </a:rPr>
              <a:t> </a:t>
            </a:r>
            <a:endParaRPr dirty="0">
              <a:solidFill>
                <a:srgbClr val="BC326B"/>
              </a:solidFill>
              <a:latin typeface="IBM Plex Sans Medm" panose="020B0503050203000203" pitchFamily="34" charset="0"/>
            </a:endParaRPr>
          </a:p>
          <a:p>
            <a:pPr marL="329184" indent="-329184">
              <a:buSzPct val="100000"/>
              <a:buFont typeface="IBM Plex Sans Light"/>
              <a:buChar char="−"/>
              <a:defRPr sz="2800"/>
            </a:pPr>
            <a:r>
              <a:rPr lang="en-CA" sz="2800" dirty="0">
                <a:latin typeface="IBM Plex Sans Light" panose="020B0403050203000203" pitchFamily="34" charset="0"/>
              </a:rPr>
              <a:t>Learn development processes</a:t>
            </a:r>
          </a:p>
          <a:p>
            <a:pPr marL="329184" indent="-329184">
              <a:buSzPct val="100000"/>
              <a:buFont typeface="IBM Plex Sans Light"/>
              <a:buChar char="−"/>
              <a:defRPr sz="2800"/>
            </a:pPr>
            <a:r>
              <a:rPr lang="en-CA" sz="2800" dirty="0">
                <a:latin typeface="IBM Plex Sans Light" panose="020B0403050203000203" pitchFamily="34" charset="0"/>
              </a:rPr>
              <a:t>Understand code standards</a:t>
            </a:r>
          </a:p>
          <a:p>
            <a:pPr marL="329184" indent="-329184">
              <a:buSzPct val="100000"/>
              <a:buFont typeface="IBM Plex Sans Light"/>
              <a:buChar char="−"/>
              <a:defRPr sz="2800"/>
            </a:pPr>
            <a:r>
              <a:rPr lang="en-CA" sz="2800" dirty="0">
                <a:latin typeface="IBM Plex Sans Light" panose="020B0403050203000203" pitchFamily="34" charset="0"/>
              </a:rPr>
              <a:t>Troubleshoot application environment</a:t>
            </a:r>
          </a:p>
        </p:txBody>
      </p:sp>
      <p:sp>
        <p:nvSpPr>
          <p:cNvPr id="751" name="Text Placeholder 9"/>
          <p:cNvSpPr>
            <a:spLocks noGrp="1"/>
          </p:cNvSpPr>
          <p:nvPr>
            <p:ph type="body" idx="27"/>
          </p:nvPr>
        </p:nvSpPr>
        <p:spPr>
          <a:xfrm>
            <a:off x="6625546" y="576072"/>
            <a:ext cx="4953001" cy="921518"/>
          </a:xfrm>
          <a:prstGeom prst="rect">
            <a:avLst/>
          </a:prstGeom>
        </p:spPr>
        <p:txBody>
          <a:bodyPr/>
          <a:lstStyle>
            <a:lvl1pPr defTabSz="1161288">
              <a:defRPr sz="3600"/>
            </a:lvl1pPr>
          </a:lstStyle>
          <a:p>
            <a:r>
              <a:rPr dirty="0">
                <a:solidFill>
                  <a:schemeClr val="accent1"/>
                </a:solidFill>
                <a:latin typeface="IBM Plex Sans Light" panose="020B0403050203000203" pitchFamily="34" charset="0"/>
              </a:rPr>
              <a:t>New to Z Assistant</a:t>
            </a:r>
          </a:p>
        </p:txBody>
      </p:sp>
      <p:sp>
        <p:nvSpPr>
          <p:cNvPr id="752" name="Examples of personalised assistants"/>
          <p:cNvSpPr txBox="1">
            <a:spLocks noGrp="1"/>
          </p:cNvSpPr>
          <p:nvPr>
            <p:ph type="body" idx="28"/>
          </p:nvPr>
        </p:nvSpPr>
        <p:spPr>
          <a:xfrm>
            <a:off x="567893" y="565788"/>
            <a:ext cx="4951414" cy="2845157"/>
          </a:xfrm>
          <a:prstGeom prst="rect">
            <a:avLst/>
          </a:prstGeom>
        </p:spPr>
        <p:txBody>
          <a:bodyPr/>
          <a:lstStyle>
            <a:lvl1pPr>
              <a:defRPr sz="4200"/>
            </a:lvl1pPr>
          </a:lstStyle>
          <a:p>
            <a:r>
              <a:rPr dirty="0"/>
              <a:t>Examples of personalized assistants</a:t>
            </a:r>
          </a:p>
        </p:txBody>
      </p:sp>
      <p:sp>
        <p:nvSpPr>
          <p:cNvPr id="756" name="Text Placeholder 9"/>
          <p:cNvSpPr/>
          <p:nvPr/>
        </p:nvSpPr>
        <p:spPr>
          <a:xfrm>
            <a:off x="9303073" y="1707387"/>
            <a:ext cx="2310963" cy="827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marL="0" marR="0" lvl="1" indent="0" algn="l" defTabSz="2438400" rtl="0" eaLnBrk="1" fontAlgn="auto" latinLnBrk="0" hangingPunct="0">
              <a:lnSpc>
                <a:spcPct val="100000"/>
              </a:lnSpc>
              <a:spcBef>
                <a:spcPts val="0"/>
              </a:spcBef>
              <a:spcAft>
                <a:spcPts val="0"/>
              </a:spcAft>
              <a:buClrTx/>
              <a:buSzTx/>
              <a:buFontTx/>
              <a:buNone/>
              <a:tabLst/>
              <a:defRPr sz="2600"/>
            </a:pPr>
            <a:r>
              <a:rPr kumimoji="0"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rPr>
              <a:t>Early-tenure </a:t>
            </a:r>
            <a:r>
              <a:rPr kumimoji="0" lang="en-CA"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rPr>
              <a:t>professional</a:t>
            </a:r>
            <a:endParaRPr kumimoji="0"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endParaRPr>
          </a:p>
        </p:txBody>
      </p:sp>
      <p:sp>
        <p:nvSpPr>
          <p:cNvPr id="757" name="Text Placeholder 9"/>
          <p:cNvSpPr/>
          <p:nvPr/>
        </p:nvSpPr>
        <p:spPr>
          <a:xfrm>
            <a:off x="15447190" y="1707387"/>
            <a:ext cx="2310963" cy="827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marL="0" marR="0" lvl="1" indent="0" algn="l" defTabSz="2438400" rtl="0" eaLnBrk="1" fontAlgn="auto" latinLnBrk="0" hangingPunct="0">
              <a:lnSpc>
                <a:spcPct val="100000"/>
              </a:lnSpc>
              <a:spcBef>
                <a:spcPts val="0"/>
              </a:spcBef>
              <a:spcAft>
                <a:spcPts val="0"/>
              </a:spcAft>
              <a:buClrTx/>
              <a:buSzTx/>
              <a:buFontTx/>
              <a:buNone/>
              <a:tabLst/>
              <a:defRPr sz="2600"/>
            </a:pPr>
            <a:r>
              <a:rPr kumimoji="0"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rPr>
              <a:t>Early-tenure IT Ops</a:t>
            </a:r>
          </a:p>
        </p:txBody>
      </p:sp>
      <p:sp>
        <p:nvSpPr>
          <p:cNvPr id="764" name="Text Placeholder 9"/>
          <p:cNvSpPr/>
          <p:nvPr/>
        </p:nvSpPr>
        <p:spPr>
          <a:xfrm>
            <a:off x="21585142" y="1707387"/>
            <a:ext cx="2310963" cy="725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marL="0" marR="0" lvl="1" indent="0" algn="l" defTabSz="2438400" rtl="0" eaLnBrk="1" fontAlgn="auto" latinLnBrk="0" hangingPunct="0">
              <a:lnSpc>
                <a:spcPct val="100000"/>
              </a:lnSpc>
              <a:spcBef>
                <a:spcPts val="0"/>
              </a:spcBef>
              <a:spcAft>
                <a:spcPts val="0"/>
              </a:spcAft>
              <a:buClrTx/>
              <a:buSzTx/>
              <a:buFontTx/>
              <a:buNone/>
              <a:tabLst/>
              <a:defRPr sz="2600"/>
            </a:pPr>
            <a:r>
              <a:rPr kumimoji="0"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rPr>
              <a:t>Developer</a:t>
            </a:r>
            <a:r>
              <a:rPr kumimoji="0" lang="en-US"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rPr>
              <a:t>s</a:t>
            </a:r>
            <a:endParaRPr kumimoji="0" sz="2600" b="0" i="0" u="none" strike="noStrike" kern="0" cap="none" spc="0" normalizeH="0" baseline="0" noProof="0" dirty="0">
              <a:ln>
                <a:noFill/>
              </a:ln>
              <a:solidFill>
                <a:srgbClr val="000000">
                  <a:lumMod val="95000"/>
                  <a:lumOff val="5000"/>
                </a:srgbClr>
              </a:solidFill>
              <a:effectLst/>
              <a:uLnTx/>
              <a:uFillTx/>
              <a:latin typeface="IBM Plex Sans Light"/>
              <a:sym typeface="IBM Plex Sans Light"/>
            </a:endParaRPr>
          </a:p>
        </p:txBody>
      </p:sp>
      <p:sp>
        <p:nvSpPr>
          <p:cNvPr id="6" name="*Assumes a single patch per year with no rollbacks…">
            <a:extLst>
              <a:ext uri="{FF2B5EF4-FFF2-40B4-BE49-F238E27FC236}">
                <a16:creationId xmlns:a16="http://schemas.microsoft.com/office/drawing/2014/main" id="{4182D8F4-6739-F565-BFD6-8E4D86BB7109}"/>
              </a:ext>
            </a:extLst>
          </p:cNvPr>
          <p:cNvSpPr txBox="1"/>
          <p:nvPr/>
        </p:nvSpPr>
        <p:spPr>
          <a:xfrm>
            <a:off x="568402" y="11820895"/>
            <a:ext cx="4955541" cy="7458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8C8C8C"/>
                </a:solidFill>
                <a:latin typeface="+mn-lt"/>
                <a:ea typeface="+mn-ea"/>
                <a:cs typeface="+mn-cs"/>
                <a:sym typeface="Helvetica"/>
              </a:defRPr>
            </a:pPr>
            <a:r>
              <a:rPr kumimoji="0" lang="en-US"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*Seamlessly integrate your own documentation, processes and best practices to answer proprietary questions. </a:t>
            </a:r>
          </a:p>
        </p:txBody>
      </p:sp>
      <p:pic>
        <p:nvPicPr>
          <p:cNvPr id="7" name="Picture 6" descr="A person with his hands in his pockets&#10;&#10;Description automatically generated">
            <a:extLst>
              <a:ext uri="{FF2B5EF4-FFF2-40B4-BE49-F238E27FC236}">
                <a16:creationId xmlns:a16="http://schemas.microsoft.com/office/drawing/2014/main" id="{F59D20D4-CAEF-8F14-6311-F945C5E03664}"/>
              </a:ext>
            </a:extLst>
          </p:cNvPr>
          <p:cNvPicPr>
            <a:picLocks noChangeAspect="1"/>
          </p:cNvPicPr>
          <p:nvPr/>
        </p:nvPicPr>
        <p:blipFill rotWithShape="1">
          <a:blip r:embed="rId3"/>
          <a:srcRect l="21618" t="2737" r="21472" b="75949"/>
          <a:stretch/>
        </p:blipFill>
        <p:spPr>
          <a:xfrm>
            <a:off x="6662622" y="1707387"/>
            <a:ext cx="2133722" cy="2160000"/>
          </a:xfrm>
          <a:prstGeom prst="rect">
            <a:avLst/>
          </a:prstGeom>
          <a:solidFill>
            <a:schemeClr val="bg1">
              <a:lumMod val="95000"/>
            </a:schemeClr>
          </a:solidFill>
        </p:spPr>
      </p:pic>
      <p:pic>
        <p:nvPicPr>
          <p:cNvPr id="8" name="Picture 7" descr="A person in a suit&#10;&#10;Description automatically generated">
            <a:extLst>
              <a:ext uri="{FF2B5EF4-FFF2-40B4-BE49-F238E27FC236}">
                <a16:creationId xmlns:a16="http://schemas.microsoft.com/office/drawing/2014/main" id="{12E4BFA8-FC67-1036-DDBD-99AE740CE954}"/>
              </a:ext>
            </a:extLst>
          </p:cNvPr>
          <p:cNvPicPr>
            <a:picLocks noChangeAspect="1"/>
          </p:cNvPicPr>
          <p:nvPr/>
        </p:nvPicPr>
        <p:blipFill rotWithShape="1">
          <a:blip r:embed="rId4">
            <a:extLst>
              <a:ext uri="{28A0092B-C50C-407E-A947-70E740481C1C}">
                <a14:useLocalDpi xmlns:a14="http://schemas.microsoft.com/office/drawing/2010/main"/>
              </a:ext>
            </a:extLst>
          </a:blip>
          <a:srcRect l="17654" t="749" r="12248" b="43385"/>
          <a:stretch/>
        </p:blipFill>
        <p:spPr>
          <a:xfrm>
            <a:off x="12769966" y="1707387"/>
            <a:ext cx="2160500" cy="2160000"/>
          </a:xfrm>
          <a:prstGeom prst="rect">
            <a:avLst/>
          </a:prstGeom>
          <a:solidFill>
            <a:schemeClr val="bg1">
              <a:lumMod val="95000"/>
            </a:schemeClr>
          </a:solidFill>
        </p:spPr>
      </p:pic>
      <p:pic>
        <p:nvPicPr>
          <p:cNvPr id="11" name="image87.jpeg" descr="image87.jpeg">
            <a:extLst>
              <a:ext uri="{FF2B5EF4-FFF2-40B4-BE49-F238E27FC236}">
                <a16:creationId xmlns:a16="http://schemas.microsoft.com/office/drawing/2014/main" id="{B7C9C2E7-9153-846B-6819-C07B48A1B941}"/>
              </a:ext>
            </a:extLst>
          </p:cNvPr>
          <p:cNvPicPr>
            <a:picLocks noChangeAspect="1"/>
          </p:cNvPicPr>
          <p:nvPr/>
        </p:nvPicPr>
        <p:blipFill>
          <a:blip r:embed="rId5"/>
          <a:srcRect l="287" r="287"/>
          <a:stretch>
            <a:fillRect/>
          </a:stretch>
        </p:blipFill>
        <p:spPr>
          <a:xfrm>
            <a:off x="18904088" y="1707387"/>
            <a:ext cx="2147445" cy="2160000"/>
          </a:xfrm>
          <a:prstGeom prst="rect">
            <a:avLst/>
          </a:prstGeom>
          <a:ln w="12700" cap="flat">
            <a:noFill/>
            <a:miter lim="400000"/>
          </a:ln>
          <a:effectLst/>
        </p:spPr>
      </p:pic>
      <p:sp>
        <p:nvSpPr>
          <p:cNvPr id="4" name="Text Placeholder 12">
            <a:extLst>
              <a:ext uri="{FF2B5EF4-FFF2-40B4-BE49-F238E27FC236}">
                <a16:creationId xmlns:a16="http://schemas.microsoft.com/office/drawing/2014/main" id="{AD1DCE59-F238-B58A-1EDA-2B5DDDFBCE03}"/>
              </a:ext>
            </a:extLst>
          </p:cNvPr>
          <p:cNvSpPr txBox="1"/>
          <p:nvPr/>
        </p:nvSpPr>
        <p:spPr>
          <a:xfrm>
            <a:off x="482102" y="5780782"/>
            <a:ext cx="4956176"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mn-lt"/>
                <a:ea typeface="+mn-ea"/>
                <a:cs typeface="+mn-cs"/>
                <a:sym typeface="Helvetica"/>
              </a:defRPr>
            </a:lvl1pPr>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endParaRPr kumimoji="0" sz="2800" b="0" i="0" u="none" strike="noStrike" kern="0" cap="none" spc="0" normalizeH="0" baseline="0" noProof="0" dirty="0">
              <a:ln>
                <a:noFill/>
              </a:ln>
              <a:solidFill>
                <a:srgbClr val="0F62FE"/>
              </a:solidFill>
              <a:effectLst/>
              <a:uLnTx/>
              <a:uFillTx/>
              <a:latin typeface="IBM Plex Sans Light" panose="020B0403050203000203" pitchFamily="34" charset="0"/>
              <a:sym typeface="Helvetica"/>
            </a:endParaRPr>
          </a:p>
        </p:txBody>
      </p:sp>
      <p:sp>
        <p:nvSpPr>
          <p:cNvPr id="2" name="Title 1">
            <a:extLst>
              <a:ext uri="{FF2B5EF4-FFF2-40B4-BE49-F238E27FC236}">
                <a16:creationId xmlns:a16="http://schemas.microsoft.com/office/drawing/2014/main" id="{5DE985BE-D1DC-6550-651E-0CED367298C5}"/>
              </a:ext>
            </a:extLst>
          </p:cNvPr>
          <p:cNvSpPr txBox="1"/>
          <p:nvPr/>
        </p:nvSpPr>
        <p:spPr>
          <a:xfrm>
            <a:off x="568325" y="3429000"/>
            <a:ext cx="4956621" cy="33239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kumimoji="0" lang="en-US" sz="3600" b="0" i="0" u="none" strike="noStrike" kern="0" cap="none" spc="0" normalizeH="0" baseline="0" noProof="0" dirty="0">
                <a:ln>
                  <a:noFill/>
                </a:ln>
                <a:solidFill>
                  <a:srgbClr val="0F62FE"/>
                </a:solidFill>
                <a:effectLst/>
                <a:uLnTx/>
                <a:uFillTx/>
                <a:latin typeface="IBM Plex Sans Light" panose="020B0403050203000203" pitchFamily="34" charset="0"/>
                <a:sym typeface="Helvetica"/>
              </a:rPr>
              <a:t>Up to 30 assistants can be created – personalize by persona, department, function, application, project, organization, etc.</a:t>
            </a:r>
          </a:p>
        </p:txBody>
      </p:sp>
      <p:sp>
        <p:nvSpPr>
          <p:cNvPr id="9" name="Footer">
            <a:extLst>
              <a:ext uri="{FF2B5EF4-FFF2-40B4-BE49-F238E27FC236}">
                <a16:creationId xmlns:a16="http://schemas.microsoft.com/office/drawing/2014/main" id="{198ED8DC-4CD6-CBDD-1618-35A84D353A1E}"/>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j-ea"/>
                <a:cs typeface="+mj-cs"/>
                <a:sym typeface="IBM Plex Sans Light"/>
              </a:rPr>
              <a:t>IBM watsonx Assistant for Z | © 2025 IBM Corporation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9CCDE74-FD39-C636-D5BD-D27C06E9451C}"/>
              </a:ext>
            </a:extLst>
          </p:cNvPr>
          <p:cNvSpPr>
            <a:spLocks noGrp="1"/>
          </p:cNvSpPr>
          <p:nvPr>
            <p:ph type="ftr" sz="quarter" idx="12"/>
          </p:nvPr>
        </p:nvSpPr>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sym typeface="IBM Plex Sans Light"/>
              </a:rPr>
              <a:t>IBM watsonx Assistant for Z | © 2025 IBM Corporation</a:t>
            </a:r>
          </a:p>
        </p:txBody>
      </p:sp>
      <p:sp>
        <p:nvSpPr>
          <p:cNvPr id="16" name="TextBox 15">
            <a:extLst>
              <a:ext uri="{FF2B5EF4-FFF2-40B4-BE49-F238E27FC236}">
                <a16:creationId xmlns:a16="http://schemas.microsoft.com/office/drawing/2014/main" id="{023B8F4C-7251-41CA-984F-41A5CF2AB067}"/>
              </a:ext>
            </a:extLst>
          </p:cNvPr>
          <p:cNvSpPr txBox="1"/>
          <p:nvPr/>
        </p:nvSpPr>
        <p:spPr>
          <a:xfrm>
            <a:off x="860643" y="3145270"/>
            <a:ext cx="1420693" cy="3370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ctr" defTabSz="2437972" rtl="0" eaLnBrk="1" fontAlgn="base" latinLnBrk="0" hangingPunct="1">
              <a:lnSpc>
                <a:spcPct val="90000"/>
              </a:lnSpc>
              <a:spcBef>
                <a:spcPts val="2901"/>
              </a:spcBef>
              <a:spcAft>
                <a:spcPct val="0"/>
              </a:spcAft>
              <a:buClrTx/>
              <a:buSzPct val="100000"/>
              <a:buFontTx/>
              <a:buNone/>
              <a:tabLst/>
              <a:defRPr/>
            </a:pPr>
            <a:r>
              <a:rPr kumimoji="0" lang="en-US" sz="2000" b="0" i="0" u="none" strike="noStrike" kern="0" cap="none" spc="0" normalizeH="0" baseline="0" noProof="0" dirty="0">
                <a:ln>
                  <a:noFill/>
                </a:ln>
                <a:solidFill>
                  <a:srgbClr val="000000"/>
                </a:solidFill>
                <a:effectLst/>
                <a:uLnTx/>
                <a:uFillTx/>
                <a:latin typeface="IBM Plex Sans Light" panose="020B0403050203000203" pitchFamily="34" charset="0"/>
                <a:ea typeface="+mn-ea"/>
                <a:cs typeface="+mn-cs"/>
                <a:sym typeface="IBM Plex Sans Light"/>
              </a:rPr>
              <a:t>STEVE</a:t>
            </a:r>
          </a:p>
        </p:txBody>
      </p:sp>
      <p:sp>
        <p:nvSpPr>
          <p:cNvPr id="61" name="Rectangle 60" descr="Blue 10 quarter slide background">
            <a:extLst>
              <a:ext uri="{FF2B5EF4-FFF2-40B4-BE49-F238E27FC236}">
                <a16:creationId xmlns:a16="http://schemas.microsoft.com/office/drawing/2014/main" id="{21D0BF4C-3FB0-0600-43F2-FE7A11C4FC71}"/>
              </a:ext>
            </a:extLst>
          </p:cNvPr>
          <p:cNvSpPr/>
          <p:nvPr/>
        </p:nvSpPr>
        <p:spPr bwMode="auto">
          <a:xfrm>
            <a:off x="0" y="0"/>
            <a:ext cx="6096000" cy="13716000"/>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0" cap="none" spc="0" normalizeH="0" baseline="0" noProof="0" dirty="0">
              <a:ln>
                <a:noFill/>
              </a:ln>
              <a:solidFill>
                <a:srgbClr val="FFFFFF"/>
              </a:solidFill>
              <a:effectLst/>
              <a:uLnTx/>
              <a:uFillTx/>
              <a:latin typeface="IBM Plex Sans Light"/>
              <a:ea typeface="+mn-ea"/>
              <a:cs typeface="+mn-cs"/>
              <a:sym typeface="IBM Plex Sans Light"/>
            </a:endParaRPr>
          </a:p>
        </p:txBody>
      </p:sp>
      <p:sp>
        <p:nvSpPr>
          <p:cNvPr id="74" name="Title 1">
            <a:extLst>
              <a:ext uri="{FF2B5EF4-FFF2-40B4-BE49-F238E27FC236}">
                <a16:creationId xmlns:a16="http://schemas.microsoft.com/office/drawing/2014/main" id="{3E06BFC6-D686-01AE-7F0A-D0DF44D4FFE7}"/>
              </a:ext>
            </a:extLst>
          </p:cNvPr>
          <p:cNvSpPr>
            <a:spLocks noGrp="1"/>
          </p:cNvSpPr>
          <p:nvPr>
            <p:ph type="title"/>
          </p:nvPr>
        </p:nvSpPr>
        <p:spPr>
          <a:xfrm>
            <a:off x="496441" y="4048347"/>
            <a:ext cx="4956174" cy="1897399"/>
          </a:xfrm>
        </p:spPr>
        <p:txBody>
          <a:bodyPr anchor="t"/>
          <a:lstStyle/>
          <a:p>
            <a:pPr>
              <a:spcAft>
                <a:spcPts val="1100"/>
              </a:spcAft>
            </a:pPr>
            <a:r>
              <a:rPr lang="en-US" sz="2400" b="1" kern="1200" dirty="0">
                <a:solidFill>
                  <a:schemeClr val="tx1"/>
                </a:solidFill>
                <a:latin typeface="IBM Plex Sans Light" panose="020B0403050203000203" pitchFamily="34" charset="0"/>
                <a:ea typeface="+mn-ea"/>
                <a:cs typeface="+mn-cs"/>
              </a:rPr>
              <a:t>Steve</a:t>
            </a:r>
            <a:br>
              <a:rPr lang="en-US" sz="2400" b="1" kern="1200" dirty="0">
                <a:solidFill>
                  <a:schemeClr val="tx1"/>
                </a:solidFill>
                <a:latin typeface="IBM Plex Sans Light" panose="020B0403050203000203" pitchFamily="34" charset="0"/>
                <a:ea typeface="+mn-ea"/>
                <a:cs typeface="+mn-cs"/>
              </a:rPr>
            </a:br>
            <a:r>
              <a:rPr lang="en-US" sz="2400" kern="1200" dirty="0">
                <a:solidFill>
                  <a:schemeClr val="tx1"/>
                </a:solidFill>
                <a:latin typeface="IBM Plex Sans Light" panose="020B0403050203000203" pitchFamily="34" charset="0"/>
                <a:ea typeface="+mn-ea"/>
                <a:cs typeface="+mn-cs"/>
              </a:rPr>
              <a:t>I’m an </a:t>
            </a:r>
            <a:r>
              <a:rPr lang="en-US" sz="2400" dirty="0"/>
              <a:t>early tenure z/TPF application developer. I need to add a new feature to an existing application.</a:t>
            </a:r>
            <a:endParaRPr lang="en-US" sz="2400" dirty="0">
              <a:solidFill>
                <a:schemeClr val="tx1"/>
              </a:solidFill>
              <a:latin typeface="IBM Plex Sans Light" panose="020B0403050203000203" pitchFamily="34" charset="0"/>
            </a:endParaRPr>
          </a:p>
        </p:txBody>
      </p:sp>
      <p:sp>
        <p:nvSpPr>
          <p:cNvPr id="78" name="Text Placeholder 3">
            <a:extLst>
              <a:ext uri="{FF2B5EF4-FFF2-40B4-BE49-F238E27FC236}">
                <a16:creationId xmlns:a16="http://schemas.microsoft.com/office/drawing/2014/main" id="{AD6A440C-E1DF-9CBF-5C0D-BE6D5064A72D}"/>
              </a:ext>
            </a:extLst>
          </p:cNvPr>
          <p:cNvSpPr txBox="1">
            <a:spLocks/>
          </p:cNvSpPr>
          <p:nvPr/>
        </p:nvSpPr>
        <p:spPr>
          <a:xfrm>
            <a:off x="496440" y="6470194"/>
            <a:ext cx="4956175" cy="4656950"/>
          </a:xfrm>
          <a:prstGeom prst="rect">
            <a:avLst/>
          </a:prstGeom>
        </p:spPr>
        <p:txBody>
          <a:bodyPr vert="horz" lIns="0" tIns="0" rIns="0" bIns="0" rtlCol="0"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161288" rtl="0" fontAlgn="auto" latinLnBrk="0" hangingPunct="0">
              <a:lnSpc>
                <a:spcPct val="100000"/>
              </a:lnSpc>
              <a:spcBef>
                <a:spcPts val="0"/>
              </a:spcBef>
              <a:spcAft>
                <a:spcPts val="0"/>
              </a:spcAft>
              <a:buClrTx/>
              <a:buSzTx/>
              <a:buFontTx/>
              <a:buNone/>
              <a:tabLst/>
              <a:defRPr kumimoji="0" sz="1597" b="0" i="0" u="none" strike="noStrike" cap="none" spc="0" normalizeH="0" baseline="0">
                <a:ln>
                  <a:noFill/>
                </a:ln>
                <a:solidFill>
                  <a:schemeClr val="tx1"/>
                </a:solidFill>
                <a:effectLst/>
                <a:uFillTx/>
                <a:latin typeface="IBM Plex Sans" panose="020B0503050203000203" pitchFamily="34" charset="0"/>
                <a:ea typeface="IBM Plex Sans Light"/>
                <a:cs typeface="IBM Plex Sans Light"/>
                <a:sym typeface="IBM Plex Sans Light"/>
              </a:defRPr>
            </a:lvl1pPr>
            <a:lvl2pPr marL="329184" marR="0" indent="-329184"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2pPr>
            <a:lvl3pPr marL="658368" marR="0" indent="-329184"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3pPr>
            <a:lvl4pPr marL="987552" marR="0" indent="-329183"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4pPr>
            <a:lvl5pPr marL="1143000" marR="0" indent="-457200"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5pPr>
            <a:lvl6pPr marL="1843059"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6pPr>
            <a:lvl7pPr marL="2205631"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7pPr>
            <a:lvl8pPr marL="2568200"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8pPr>
            <a:lvl9pPr marL="2930768" marR="0" indent="-389009" algn="l" defTabSz="1161288" rtl="0" fontAlgn="auto" latinLnBrk="0" hangingPunct="0">
              <a:lnSpc>
                <a:spcPct val="100000"/>
              </a:lnSpc>
              <a:spcBef>
                <a:spcPts val="0"/>
              </a:spcBef>
              <a:spcAft>
                <a:spcPts val="0"/>
              </a:spcAft>
              <a:buClrTx/>
              <a:buSzPct val="100000"/>
              <a:buFontTx/>
              <a:buChar char="»"/>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lvl9pPr>
          </a:lstStyle>
          <a:p>
            <a:pPr marL="0" marR="0" lvl="0" indent="0" algn="l" defTabSz="1828284" rtl="0" eaLnBrk="1" fontAlgn="base" latinLnBrk="0" hangingPunct="0">
              <a:lnSpc>
                <a:spcPct val="90000"/>
              </a:lnSpc>
              <a:spcBef>
                <a:spcPct val="0"/>
              </a:spcBef>
              <a:spcAft>
                <a:spcPts val="1100"/>
              </a:spcAft>
              <a:buClrTx/>
              <a:buSzTx/>
              <a:buFontTx/>
              <a:buNone/>
              <a:tabLst/>
              <a:defRPr/>
            </a:pPr>
            <a:r>
              <a:rPr kumimoji="0" lang="en-US" sz="2400" b="0" i="0" u="none" strike="noStrike" kern="0" cap="none" spc="0" normalizeH="0" baseline="0" noProof="0" dirty="0">
                <a:ln>
                  <a:noFill/>
                </a:ln>
                <a:solidFill>
                  <a:srgbClr val="0F62FE"/>
                </a:solidFill>
                <a:effectLst/>
                <a:uLnTx/>
                <a:uFillTx/>
                <a:latin typeface="IBM Plex Sans Light" panose="020B0403050203000203" pitchFamily="34" charset="0"/>
                <a:ea typeface="IBM Plex Sans" charset="0"/>
                <a:cs typeface="IBM Plex Sans" charset="0"/>
                <a:sym typeface="IBM Plex Sans Light"/>
              </a:rPr>
              <a:t>Today’s experience</a:t>
            </a:r>
            <a:endParaRPr kumimoji="0" lang="en-US" sz="1800" b="0" i="0" u="none" strike="noStrike" kern="0" cap="none" spc="0" normalizeH="0" baseline="0" noProof="0" dirty="0">
              <a:ln>
                <a:noFill/>
              </a:ln>
              <a:solidFill>
                <a:srgbClr val="0F62FE"/>
              </a:solidFill>
              <a:effectLst/>
              <a:uLnTx/>
              <a:uFillTx/>
              <a:latin typeface="IBM Plex Sans Medm" panose="020B0603050203000203" pitchFamily="34" charset="0"/>
              <a:ea typeface="IBM Plex Sans" charset="0"/>
              <a:cs typeface="IBM Plex Sans" charset="0"/>
              <a:sym typeface="IBM Plex Sans Light"/>
            </a:endParaRPr>
          </a:p>
          <a:p>
            <a:pPr marL="361950" marR="0" lvl="0" indent="-361950" algn="l" defTabSz="1828482" rtl="0" eaLnBrk="1" fontAlgn="base" latinLnBrk="0" hangingPunct="0">
              <a:lnSpc>
                <a:spcPct val="100000"/>
              </a:lnSpc>
              <a:spcBef>
                <a:spcPct val="0"/>
              </a:spcBef>
              <a:spcAft>
                <a:spcPts val="1100"/>
              </a:spcAft>
              <a:buClrTx/>
              <a:buSzTx/>
              <a:buFont typeface="System Font Regular"/>
              <a:buChar char="−"/>
              <a:defRPr/>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Unable to find the right documentation in support of a requested task</a:t>
            </a:r>
          </a:p>
          <a:p>
            <a:pPr marL="361950" marR="0" lvl="0" indent="-361950" algn="l" defTabSz="1828482" rtl="0" eaLnBrk="1" fontAlgn="base" latinLnBrk="0" hangingPunct="0">
              <a:lnSpc>
                <a:spcPct val="100000"/>
              </a:lnSpc>
              <a:spcBef>
                <a:spcPct val="0"/>
              </a:spcBef>
              <a:spcAft>
                <a:spcPts val="1100"/>
              </a:spcAft>
              <a:buClrTx/>
              <a:buSzTx/>
              <a:buFont typeface="System Font Regular"/>
              <a:buChar char="−"/>
              <a:defRPr/>
            </a:pPr>
            <a:r>
              <a:rPr kumimoji="0" lang="en-CA" sz="2400" b="0" i="0" u="none" strike="noStrike" kern="0" cap="none" spc="0" normalizeH="0" baseline="0" noProof="0" dirty="0">
                <a:ln>
                  <a:noFill/>
                </a:ln>
                <a:solidFill>
                  <a:srgbClr val="000000"/>
                </a:solidFill>
                <a:effectLst/>
                <a:uLnTx/>
                <a:uFillTx/>
                <a:latin typeface="IBM Plex Sans Light"/>
                <a:sym typeface="IBM Plex Sans Light"/>
              </a:rPr>
              <a:t>Unsure who to ask for help</a:t>
            </a:r>
          </a:p>
          <a:p>
            <a:pPr marL="361950" marR="0" lvl="0" indent="-361950" algn="l" defTabSz="1828482" rtl="0" eaLnBrk="1" fontAlgn="base" latinLnBrk="0" hangingPunct="0">
              <a:lnSpc>
                <a:spcPct val="100000"/>
              </a:lnSpc>
              <a:spcBef>
                <a:spcPct val="0"/>
              </a:spcBef>
              <a:spcAft>
                <a:spcPts val="1100"/>
              </a:spcAft>
              <a:buClrTx/>
              <a:buSzTx/>
              <a:buFont typeface="System Font Regular"/>
              <a:buChar char="−"/>
              <a:defRPr/>
            </a:pPr>
            <a:r>
              <a:rPr kumimoji="0" lang="en-GB" sz="2400" b="0" i="1" u="none" strike="noStrike" kern="0" cap="none" spc="0" normalizeH="0" baseline="0" noProof="0" dirty="0">
                <a:ln>
                  <a:noFill/>
                </a:ln>
                <a:solidFill>
                  <a:srgbClr val="1D1C1D"/>
                </a:solidFill>
                <a:effectLst/>
                <a:uLnTx/>
                <a:uFillTx/>
                <a:latin typeface="IBM Plex Sans Light"/>
                <a:sym typeface="IBM Plex Sans Light"/>
              </a:rPr>
              <a:t>“It takes me hours to research and find the right answer” </a:t>
            </a:r>
            <a:br>
              <a:rPr kumimoji="0" lang="en-GB" sz="2400" b="0" i="1" u="none" strike="noStrike" kern="0" cap="none" spc="0" normalizeH="0" baseline="0" noProof="0" dirty="0">
                <a:ln>
                  <a:noFill/>
                </a:ln>
                <a:solidFill>
                  <a:srgbClr val="1D1C1D"/>
                </a:solidFill>
                <a:effectLst/>
                <a:uLnTx/>
                <a:uFillTx/>
                <a:latin typeface="IBM Plex Sans Light"/>
                <a:sym typeface="IBM Plex Sans Light"/>
              </a:rPr>
            </a:br>
            <a:r>
              <a:rPr kumimoji="0" lang="en-GB" sz="2400" b="0" i="1" u="none" strike="noStrike" kern="0" cap="none" spc="0" normalizeH="0" baseline="0" noProof="0" dirty="0">
                <a:ln>
                  <a:noFill/>
                </a:ln>
                <a:solidFill>
                  <a:srgbClr val="1D1C1D"/>
                </a:solidFill>
                <a:effectLst/>
                <a:uLnTx/>
                <a:uFillTx/>
                <a:latin typeface="IBM Plex Sans Light"/>
                <a:sym typeface="IBM Plex Sans Light"/>
              </a:rPr>
              <a:t>–Steve</a:t>
            </a:r>
          </a:p>
          <a:p>
            <a:pPr marL="361950" marR="0" lvl="0" indent="-361950" algn="l" defTabSz="1828482" rtl="0" eaLnBrk="1" fontAlgn="base" latinLnBrk="0" hangingPunct="0">
              <a:lnSpc>
                <a:spcPct val="100000"/>
              </a:lnSpc>
              <a:spcBef>
                <a:spcPct val="0"/>
              </a:spcBef>
              <a:spcAft>
                <a:spcPts val="1100"/>
              </a:spcAft>
              <a:buClrTx/>
              <a:buSzTx/>
              <a:buFont typeface="System Font Regular"/>
              <a:buChar char="−"/>
              <a:defRPr/>
            </a:pPr>
            <a:endParaRPr kumimoji="0" lang="en-GB" sz="2400" b="0" i="1" u="none" strike="noStrike" kern="0" cap="none" spc="0" normalizeH="0" baseline="0" noProof="0" dirty="0">
              <a:ln>
                <a:noFill/>
              </a:ln>
              <a:solidFill>
                <a:srgbClr val="1D1C1D"/>
              </a:solidFill>
              <a:effectLst/>
              <a:uLnTx/>
              <a:uFillTx/>
              <a:latin typeface="IBM Plex Sans Light"/>
              <a:sym typeface="IBM Plex Sans Light"/>
            </a:endParaRPr>
          </a:p>
          <a:p>
            <a:pPr marL="361950" marR="0" lvl="0" indent="-361950" algn="l" defTabSz="1828482" rtl="0" eaLnBrk="1" fontAlgn="base" latinLnBrk="0" hangingPunct="0">
              <a:lnSpc>
                <a:spcPct val="100000"/>
              </a:lnSpc>
              <a:spcBef>
                <a:spcPct val="0"/>
              </a:spcBef>
              <a:spcAft>
                <a:spcPts val="1100"/>
              </a:spcAft>
              <a:buClrTx/>
              <a:buSzTx/>
              <a:buFont typeface="System Font Regular"/>
              <a:buChar char="−"/>
              <a:defRPr/>
            </a:pPr>
            <a:endParaRPr lang="en-GB" sz="2400" i="1" dirty="0">
              <a:solidFill>
                <a:srgbClr val="1D1C1D"/>
              </a:solidFill>
              <a:latin typeface="IBM Plex Sans Light"/>
            </a:endParaRPr>
          </a:p>
          <a:p>
            <a:pPr defTabSz="1828482" fontAlgn="base">
              <a:spcBef>
                <a:spcPct val="0"/>
              </a:spcBef>
              <a:spcAft>
                <a:spcPts val="1100"/>
              </a:spcAft>
              <a:defRPr/>
            </a:pPr>
            <a:r>
              <a:rPr lang="en-US" sz="2400" dirty="0">
                <a:solidFill>
                  <a:srgbClr val="0F62FE"/>
                </a:solidFill>
                <a:latin typeface="IBM Plex Sans Light" panose="020B0403050203000203" pitchFamily="34" charset="0"/>
                <a:ea typeface="IBM Plex Sans" charset="0"/>
                <a:cs typeface="IBM Plex Sans" charset="0"/>
              </a:rPr>
              <a:t>with watsonx Assistant for Z</a:t>
            </a:r>
            <a:endParaRPr lang="en-GB" sz="2400" i="1" dirty="0">
              <a:solidFill>
                <a:srgbClr val="1D1C1D"/>
              </a:solidFill>
              <a:latin typeface="IBM Plex Sans Light"/>
            </a:endParaRPr>
          </a:p>
          <a:p>
            <a:pPr lvl="1" defTabSz="1828482" fontAlgn="base">
              <a:spcBef>
                <a:spcPct val="0"/>
              </a:spcBef>
              <a:spcAft>
                <a:spcPts val="1100"/>
              </a:spcAft>
              <a:defRPr/>
            </a:pPr>
            <a:r>
              <a:rPr lang="en-GB" sz="2400" i="1" dirty="0">
                <a:solidFill>
                  <a:srgbClr val="1D1C1D"/>
                </a:solidFill>
              </a:rPr>
              <a:t>“I can go to one place to get answers to any question, on demand”</a:t>
            </a:r>
            <a:endParaRPr lang="en-US" sz="2400" i="1" dirty="0">
              <a:solidFill>
                <a:srgbClr val="1D1C1D"/>
              </a:solidFill>
            </a:endParaRPr>
          </a:p>
          <a:p>
            <a:pPr marR="0" lvl="0" algn="l" defTabSz="1828482" rtl="0" eaLnBrk="1" fontAlgn="base" latinLnBrk="0" hangingPunct="0">
              <a:lnSpc>
                <a:spcPct val="100000"/>
              </a:lnSpc>
              <a:spcBef>
                <a:spcPct val="0"/>
              </a:spcBef>
              <a:spcAft>
                <a:spcPts val="1100"/>
              </a:spcAft>
              <a:buClrTx/>
              <a:buSzTx/>
              <a:defRPr/>
            </a:pPr>
            <a:endParaRPr kumimoji="0" lang="en-US" sz="4400" b="0" i="0" u="none" strike="noStrike" kern="0" cap="none" spc="0" normalizeH="0" baseline="0" noProof="0" dirty="0">
              <a:ln>
                <a:noFill/>
              </a:ln>
              <a:solidFill>
                <a:srgbClr val="000000"/>
              </a:solidFill>
              <a:effectLst/>
              <a:uLnTx/>
              <a:uFillTx/>
              <a:latin typeface="IBM Plex Sans Light"/>
              <a:sym typeface="IBM Plex Sans Light"/>
            </a:endParaRPr>
          </a:p>
        </p:txBody>
      </p:sp>
      <p:pic>
        <p:nvPicPr>
          <p:cNvPr id="79" name="Picture 78" descr="A person with his hands in his pockets&#10;&#10;Description automatically generated">
            <a:extLst>
              <a:ext uri="{FF2B5EF4-FFF2-40B4-BE49-F238E27FC236}">
                <a16:creationId xmlns:a16="http://schemas.microsoft.com/office/drawing/2014/main" id="{57192D11-E724-C206-382D-B8D0C7B544A5}"/>
              </a:ext>
            </a:extLst>
          </p:cNvPr>
          <p:cNvPicPr>
            <a:picLocks noChangeAspect="1"/>
          </p:cNvPicPr>
          <p:nvPr/>
        </p:nvPicPr>
        <p:blipFill rotWithShape="1">
          <a:blip r:embed="rId5"/>
          <a:srcRect l="21618" t="2737" r="21472" b="75949"/>
          <a:stretch/>
        </p:blipFill>
        <p:spPr>
          <a:xfrm>
            <a:off x="576000" y="2037854"/>
            <a:ext cx="1778101" cy="1800000"/>
          </a:xfrm>
          <a:prstGeom prst="rect">
            <a:avLst/>
          </a:prstGeom>
          <a:solidFill>
            <a:schemeClr val="bg1">
              <a:lumMod val="95000"/>
            </a:schemeClr>
          </a:solidFill>
        </p:spPr>
      </p:pic>
      <p:sp>
        <p:nvSpPr>
          <p:cNvPr id="2" name="Footer">
            <a:extLst>
              <a:ext uri="{FF2B5EF4-FFF2-40B4-BE49-F238E27FC236}">
                <a16:creationId xmlns:a16="http://schemas.microsoft.com/office/drawing/2014/main" id="{AF9548C9-CA6D-22F9-FC81-40DC029A6CC2}"/>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j-ea"/>
                <a:cs typeface="+mj-cs"/>
                <a:sym typeface="IBM Plex Sans Light"/>
              </a:rPr>
              <a:t>IBM watsonx Assistant for Z | © 2025 IBM Corporation</a:t>
            </a:r>
          </a:p>
        </p:txBody>
      </p:sp>
      <p:sp>
        <p:nvSpPr>
          <p:cNvPr id="4" name="Examples of personalised assistants">
            <a:extLst>
              <a:ext uri="{FF2B5EF4-FFF2-40B4-BE49-F238E27FC236}">
                <a16:creationId xmlns:a16="http://schemas.microsoft.com/office/drawing/2014/main" id="{AF75C1AF-C150-3A81-02F3-EA8F85AC9F0C}"/>
              </a:ext>
            </a:extLst>
          </p:cNvPr>
          <p:cNvSpPr txBox="1">
            <a:spLocks/>
          </p:cNvSpPr>
          <p:nvPr/>
        </p:nvSpPr>
        <p:spPr>
          <a:xfrm>
            <a:off x="567893" y="565789"/>
            <a:ext cx="4951414" cy="1329154"/>
          </a:xfrm>
          <a:prstGeom prst="rect">
            <a:avLst/>
          </a:prstGeom>
        </p:spPr>
        <p:txBody>
          <a:bodyPr/>
          <a:lstStyle>
            <a:lvl1pPr marL="0" marR="0" indent="0" algn="l" defTabSz="2437912" rtl="0" eaLnBrk="1" latinLnBrk="0" hangingPunct="1">
              <a:lnSpc>
                <a:spcPct val="100000"/>
              </a:lnSpc>
              <a:spcBef>
                <a:spcPts val="0"/>
              </a:spcBef>
              <a:spcAft>
                <a:spcPts val="0"/>
              </a:spcAft>
              <a:buClr>
                <a:schemeClr val="tx1"/>
              </a:buClr>
              <a:buSzTx/>
              <a:buFont typeface="Arial" panose="020B0604020202020204" pitchFamily="34" charset="0"/>
              <a:buNone/>
              <a:tabLst/>
              <a:defRPr sz="42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34"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668"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202" marR="0" indent="-327534" algn="l" defTabSz="2437912"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662" marR="0" indent="0" algn="l" defTabSz="2437912"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692"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190"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686"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182" marR="0" indent="-388932" algn="l" defTabSz="2437912"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828238"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IBM Plex Sans Light" panose="020B0403050203000203" pitchFamily="34" charset="0"/>
                <a:ea typeface="+mn-ea"/>
                <a:cs typeface="+mn-cs"/>
                <a:sym typeface="IBM Plex Sans Light"/>
              </a:rPr>
              <a:t>IBM watsonx Assistant for Z user experience</a:t>
            </a:r>
            <a:endParaRPr kumimoji="0" lang="en-US" sz="3600" b="1" i="0" u="none" strike="noStrike" kern="1200" cap="none" spc="0" normalizeH="0" baseline="0" noProof="0" dirty="0">
              <a:ln>
                <a:noFill/>
              </a:ln>
              <a:solidFill>
                <a:srgbClr val="000000"/>
              </a:solidFill>
              <a:effectLst/>
              <a:uLnTx/>
              <a:uFillTx/>
              <a:latin typeface="IBM Plex Sans Light" panose="020B0403050203000203" pitchFamily="34" charset="0"/>
              <a:ea typeface="IBM Plex Sans" charset="0"/>
              <a:cs typeface="IBM Plex Sans" charset="0"/>
              <a:sym typeface="IBM Plex Sans Light"/>
            </a:endParaRPr>
          </a:p>
        </p:txBody>
      </p:sp>
      <p:cxnSp>
        <p:nvCxnSpPr>
          <p:cNvPr id="6" name="Straight Arrow Connector 5">
            <a:extLst>
              <a:ext uri="{FF2B5EF4-FFF2-40B4-BE49-F238E27FC236}">
                <a16:creationId xmlns:a16="http://schemas.microsoft.com/office/drawing/2014/main" id="{D1796AA4-23AF-29BE-B908-5CC46336E4EE}"/>
              </a:ext>
            </a:extLst>
          </p:cNvPr>
          <p:cNvCxnSpPr>
            <a:cxnSpLocks/>
          </p:cNvCxnSpPr>
          <p:nvPr/>
        </p:nvCxnSpPr>
        <p:spPr bwMode="auto">
          <a:xfrm>
            <a:off x="576000" y="10141527"/>
            <a:ext cx="0" cy="607621"/>
          </a:xfrm>
          <a:prstGeom prst="straightConnector1">
            <a:avLst/>
          </a:prstGeom>
          <a:ln w="38100">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5" name="Chatv3.mp4">
            <a:hlinkClick r:id="" action="ppaction://media"/>
            <a:extLst>
              <a:ext uri="{FF2B5EF4-FFF2-40B4-BE49-F238E27FC236}">
                <a16:creationId xmlns:a16="http://schemas.microsoft.com/office/drawing/2014/main" id="{D6E55F61-1952-DA4B-D40A-C06B244369A0}"/>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17500" t="10101" r="30113" b="12323"/>
          <a:stretch/>
        </p:blipFill>
        <p:spPr>
          <a:xfrm>
            <a:off x="8174183" y="607352"/>
            <a:ext cx="14095914" cy="11741499"/>
          </a:xfrm>
          <a:prstGeom prst="rect">
            <a:avLst/>
          </a:prstGeom>
        </p:spPr>
      </p:pic>
    </p:spTree>
    <p:extLst>
      <p:ext uri="{BB962C8B-B14F-4D97-AF65-F5344CB8AC3E}">
        <p14:creationId xmlns:p14="http://schemas.microsoft.com/office/powerpoint/2010/main" val="208746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5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Text Placeholder 4"/>
          <p:cNvSpPr txBox="1"/>
          <p:nvPr/>
        </p:nvSpPr>
        <p:spPr>
          <a:xfrm>
            <a:off x="578569" y="4242608"/>
            <a:ext cx="4955820" cy="62478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0" marR="0" lvl="1" indent="0" algn="l" defTabSz="2438400" rtl="0" eaLnBrk="1" fontAlgn="auto" latinLnBrk="0" hangingPunct="0">
              <a:lnSpc>
                <a:spcPct val="100000"/>
              </a:lnSpc>
              <a:spcBef>
                <a:spcPts val="0"/>
              </a:spcBef>
              <a:spcAft>
                <a:spcPts val="0"/>
              </a:spcAft>
              <a:buClrTx/>
              <a:buSzTx/>
              <a:buFontTx/>
              <a:buNone/>
              <a:tabLst/>
              <a:defRPr sz="2400">
                <a:latin typeface="IBM Plex Sans Medm"/>
                <a:ea typeface="IBM Plex Sans Medm"/>
                <a:cs typeface="IBM Plex Sans Medm"/>
                <a:sym typeface="IBM Plex Sans Medm"/>
              </a:defRPr>
            </a:pPr>
            <a:r>
              <a:rPr kumimoji="0"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rPr>
              <a:t>Need</a:t>
            </a:r>
            <a:endParaRPr kumimoji="0" lang="en-US"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endParaRPr>
          </a:p>
          <a:p>
            <a:pPr marL="0" marR="0" lvl="1" indent="0" algn="l" defTabSz="2438400" rtl="0" eaLnBrk="1" fontAlgn="auto" latinLnBrk="0" hangingPunct="0">
              <a:lnSpc>
                <a:spcPct val="100000"/>
              </a:lnSpc>
              <a:spcBef>
                <a:spcPts val="0"/>
              </a:spcBef>
              <a:spcAft>
                <a:spcPts val="0"/>
              </a:spcAft>
              <a:buClrTx/>
              <a:buSzTx/>
              <a:buFontTx/>
              <a:buNone/>
              <a:tabLst/>
              <a:defRPr sz="2400">
                <a:latin typeface="IBM Plex Sans Medm"/>
                <a:ea typeface="IBM Plex Sans Medm"/>
                <a:cs typeface="IBM Plex Sans Medm"/>
                <a:sym typeface="IBM Plex Sans Medm"/>
              </a:defRPr>
            </a:pPr>
            <a:endParaRPr kumimoji="0" sz="15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Medm"/>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pPr>
            <a:r>
              <a:rPr kumimoji="0"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The key goal of IBM CIO team office is to reduce the skill level required to run their IBM Z environment</a:t>
            </a: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pPr>
            <a:endParaRPr kumimoji="0" sz="32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r>
              <a:rPr kumimoji="0"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rPr>
              <a:t>Solution</a:t>
            </a:r>
            <a:endParaRPr kumimoji="0" lang="en-US"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endParaRPr kumimoji="0" sz="15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Medm"/>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pPr>
            <a:r>
              <a:rPr kumimoji="0"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Implemented  IBM watso</a:t>
            </a:r>
            <a:r>
              <a:rPr kumimoji="0" lang="en-US"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n</a:t>
            </a:r>
            <a:r>
              <a:rPr kumimoji="0"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x™ Assistant for Z in production and leveraged pre-built skills including ServiceNow and Ansible integration.</a:t>
            </a: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pPr>
            <a:endParaRPr kumimoji="0"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endParaRPr>
          </a:p>
        </p:txBody>
      </p:sp>
      <p:sp>
        <p:nvSpPr>
          <p:cNvPr id="801" name="Text Placeholder 4"/>
          <p:cNvSpPr txBox="1"/>
          <p:nvPr/>
        </p:nvSpPr>
        <p:spPr>
          <a:xfrm>
            <a:off x="19396689" y="9729605"/>
            <a:ext cx="4930775" cy="8617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defRPr sz="2400"/>
            </a:lvl1pPr>
          </a:lstStyle>
          <a:p>
            <a:pPr marL="0" marR="0" lvl="0" indent="0" algn="l" defTabSz="2438400" rtl="0" eaLnBrk="1" fontAlgn="auto" latinLnBrk="0" hangingPunct="0">
              <a:lnSpc>
                <a:spcPct val="100000"/>
              </a:lnSpc>
              <a:spcBef>
                <a:spcPts val="0"/>
              </a:spcBef>
              <a:spcAft>
                <a:spcPts val="0"/>
              </a:spcAft>
              <a:buClrTx/>
              <a:buSzTx/>
              <a:buFontTx/>
              <a:buNone/>
              <a:tabLst/>
              <a:defRPr/>
            </a:pPr>
            <a:r>
              <a:rPr kumimoji="0" sz="2800" b="0" i="0" u="none" strike="noStrike" kern="0" cap="none" spc="0" normalizeH="0" baseline="0" noProof="0" dirty="0">
                <a:ln>
                  <a:noFill/>
                </a:ln>
                <a:solidFill>
                  <a:srgbClr val="000000"/>
                </a:solidFill>
                <a:effectLst/>
                <a:uLnTx/>
                <a:uFillTx/>
                <a:latin typeface="IBM Plex Sans Light"/>
                <a:sym typeface="IBM Plex Sans Light"/>
              </a:rPr>
              <a:t>Hours reduction to patch Db2  systems*</a:t>
            </a:r>
          </a:p>
        </p:txBody>
      </p:sp>
      <p:sp>
        <p:nvSpPr>
          <p:cNvPr id="802" name="Text Placeholder 1"/>
          <p:cNvSpPr txBox="1"/>
          <p:nvPr/>
        </p:nvSpPr>
        <p:spPr>
          <a:xfrm>
            <a:off x="13501032" y="9776558"/>
            <a:ext cx="1893875" cy="886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lnSpc>
                <a:spcPct val="90000"/>
              </a:lnSpc>
              <a:defRPr sz="6400">
                <a:solidFill>
                  <a:srgbClr val="A7A7A7"/>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6400" b="0" i="0" u="none" strike="noStrike" kern="0" cap="none" spc="0" normalizeH="0" baseline="0" noProof="0" dirty="0">
                <a:ln>
                  <a:noFill/>
                </a:ln>
                <a:solidFill>
                  <a:schemeClr val="tx1"/>
                </a:solidFill>
                <a:effectLst/>
                <a:uLnTx/>
                <a:uFillTx/>
                <a:latin typeface="IBM Plex Sans Light"/>
                <a:sym typeface="IBM Plex Sans Light"/>
              </a:rPr>
              <a:t>50%</a:t>
            </a:r>
          </a:p>
        </p:txBody>
      </p:sp>
      <p:sp>
        <p:nvSpPr>
          <p:cNvPr id="803" name="Straight Connector 12"/>
          <p:cNvSpPr/>
          <p:nvPr/>
        </p:nvSpPr>
        <p:spPr>
          <a:xfrm>
            <a:off x="13568453" y="6718896"/>
            <a:ext cx="11036527" cy="1"/>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Helvetica"/>
              <a:sym typeface="Helvetica"/>
            </a:endParaRPr>
          </a:p>
        </p:txBody>
      </p:sp>
      <p:sp>
        <p:nvSpPr>
          <p:cNvPr id="804" name="Text Placeholder 7"/>
          <p:cNvSpPr txBox="1"/>
          <p:nvPr/>
        </p:nvSpPr>
        <p:spPr>
          <a:xfrm>
            <a:off x="13557568" y="6986913"/>
            <a:ext cx="1893875" cy="886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lnSpc>
                <a:spcPct val="90000"/>
              </a:lnSpc>
              <a:defRPr sz="6400">
                <a:solidFill>
                  <a:srgbClr val="A7A7A7"/>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6400" b="0" i="0" u="none" strike="noStrike" kern="0" cap="none" spc="0" normalizeH="0" baseline="0" noProof="0" dirty="0">
                <a:ln>
                  <a:noFill/>
                </a:ln>
                <a:solidFill>
                  <a:schemeClr val="tx1"/>
                </a:solidFill>
                <a:effectLst/>
                <a:uLnTx/>
                <a:uFillTx/>
                <a:latin typeface="IBM Plex Sans Light"/>
                <a:sym typeface="IBM Plex Sans Light"/>
              </a:rPr>
              <a:t>10%</a:t>
            </a:r>
          </a:p>
        </p:txBody>
      </p:sp>
      <p:sp>
        <p:nvSpPr>
          <p:cNvPr id="805" name="Text Placeholder 5"/>
          <p:cNvSpPr txBox="1"/>
          <p:nvPr/>
        </p:nvSpPr>
        <p:spPr>
          <a:xfrm>
            <a:off x="19555814" y="7098704"/>
            <a:ext cx="4521200" cy="8617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0" marR="0" lvl="0" indent="0" algn="l" defTabSz="2438400" rtl="0" eaLnBrk="1" fontAlgn="auto" latinLnBrk="0" hangingPunct="0">
              <a:lnSpc>
                <a:spcPct val="100000"/>
              </a:lnSpc>
              <a:spcBef>
                <a:spcPts val="0"/>
              </a:spcBef>
              <a:spcAft>
                <a:spcPts val="0"/>
              </a:spcAft>
              <a:buClrTx/>
              <a:buSzTx/>
              <a:buFontTx/>
              <a:buNone/>
              <a:tabLst/>
              <a:defRPr sz="2400"/>
            </a:pPr>
            <a:r>
              <a:rPr kumimoji="0" sz="2800" b="0" i="0" u="none" strike="noStrike" kern="0" cap="none" spc="0" normalizeH="0" baseline="0" noProof="0" dirty="0">
                <a:ln>
                  <a:noFill/>
                </a:ln>
                <a:solidFill>
                  <a:srgbClr val="000000"/>
                </a:solidFill>
                <a:effectLst/>
                <a:uLnTx/>
                <a:uFillTx/>
                <a:latin typeface="IBM Plex Sans Light"/>
                <a:sym typeface="IBM Plex Sans Light"/>
              </a:rPr>
              <a:t>Decrease in time  for incident resolution</a:t>
            </a:r>
            <a:r>
              <a:rPr kumimoji="0" sz="1400" b="0" i="0" u="none" strike="noStrike" kern="0" cap="none" spc="0" normalizeH="0" baseline="0" noProof="0" dirty="0">
                <a:ln>
                  <a:noFill/>
                </a:ln>
                <a:solidFill>
                  <a:srgbClr val="000000"/>
                </a:solidFill>
                <a:effectLst/>
                <a:uLnTx/>
                <a:uFillTx/>
                <a:latin typeface="Times Roman"/>
                <a:ea typeface="Times Roman"/>
                <a:cs typeface="Times Roman"/>
                <a:sym typeface="Times Roman"/>
              </a:rPr>
              <a:t>.</a:t>
            </a:r>
          </a:p>
        </p:txBody>
      </p:sp>
      <p:sp>
        <p:nvSpPr>
          <p:cNvPr id="806" name="Straight Connector 10"/>
          <p:cNvSpPr/>
          <p:nvPr/>
        </p:nvSpPr>
        <p:spPr>
          <a:xfrm>
            <a:off x="13568453" y="9427158"/>
            <a:ext cx="11036527" cy="1"/>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Helvetica"/>
              <a:sym typeface="Helvetica"/>
            </a:endParaRPr>
          </a:p>
        </p:txBody>
      </p:sp>
      <p:sp>
        <p:nvSpPr>
          <p:cNvPr id="807" name="Text Placeholder 8"/>
          <p:cNvSpPr txBox="1"/>
          <p:nvPr/>
        </p:nvSpPr>
        <p:spPr>
          <a:xfrm>
            <a:off x="13557568" y="4311802"/>
            <a:ext cx="1893875" cy="116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lnSpc>
                <a:spcPct val="90000"/>
              </a:lnSpc>
              <a:defRPr sz="6400">
                <a:solidFill>
                  <a:srgbClr val="A7A7A7"/>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8400" b="1" i="0" u="none" strike="noStrike" kern="0" cap="none" spc="0" normalizeH="0" baseline="0" noProof="0" dirty="0">
                <a:ln>
                  <a:noFill/>
                </a:ln>
                <a:solidFill>
                  <a:schemeClr val="tx1"/>
                </a:solidFill>
                <a:effectLst/>
                <a:uLnTx/>
                <a:uFillTx/>
                <a:latin typeface="IBM Plex Sans Light"/>
                <a:sym typeface="IBM Plex Sans Light"/>
              </a:rPr>
              <a:t>8%</a:t>
            </a:r>
          </a:p>
        </p:txBody>
      </p:sp>
      <p:sp>
        <p:nvSpPr>
          <p:cNvPr id="808" name="Text Placeholder 6"/>
          <p:cNvSpPr txBox="1"/>
          <p:nvPr/>
        </p:nvSpPr>
        <p:spPr>
          <a:xfrm>
            <a:off x="19446019" y="4062502"/>
            <a:ext cx="4623790" cy="166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defTabSz="2438400">
              <a:defRPr sz="2400"/>
            </a:lvl1pPr>
          </a:lstStyle>
          <a:p>
            <a:pPr marL="0" marR="0" lvl="0" indent="0" algn="l" defTabSz="2438400" rtl="0" eaLnBrk="1" fontAlgn="auto" latinLnBrk="0" hangingPunct="0">
              <a:lnSpc>
                <a:spcPct val="100000"/>
              </a:lnSpc>
              <a:spcBef>
                <a:spcPts val="0"/>
              </a:spcBef>
              <a:spcAft>
                <a:spcPts val="0"/>
              </a:spcAft>
              <a:buClrTx/>
              <a:buSzTx/>
              <a:buFontTx/>
              <a:buNone/>
              <a:tabLst/>
              <a:defRPr/>
            </a:pPr>
            <a:r>
              <a:rPr kumimoji="0" sz="3600" b="1" i="0" u="none" strike="noStrike" kern="0" cap="none" spc="0" normalizeH="0" baseline="0" noProof="0" dirty="0">
                <a:ln>
                  <a:noFill/>
                </a:ln>
                <a:solidFill>
                  <a:srgbClr val="000000"/>
                </a:solidFill>
                <a:effectLst/>
                <a:uLnTx/>
                <a:uFillTx/>
                <a:latin typeface="IBM Plex Sans Light"/>
                <a:sym typeface="IBM Plex Sans Light"/>
              </a:rPr>
              <a:t>Initial learning time saved, optimizing SME usage.</a:t>
            </a:r>
          </a:p>
        </p:txBody>
      </p:sp>
      <p:sp>
        <p:nvSpPr>
          <p:cNvPr id="811" name="Boosting mainframe operations experience &amp; productivity for new Z users"/>
          <p:cNvSpPr txBox="1">
            <a:spLocks noGrp="1"/>
          </p:cNvSpPr>
          <p:nvPr>
            <p:ph type="body" idx="22"/>
          </p:nvPr>
        </p:nvSpPr>
        <p:spPr>
          <a:xfrm>
            <a:off x="578569" y="1538824"/>
            <a:ext cx="11613431" cy="913539"/>
          </a:xfrm>
          <a:prstGeom prst="rect">
            <a:avLst/>
          </a:prstGeom>
        </p:spPr>
        <p:txBody>
          <a:bodyPr/>
          <a:lstStyle>
            <a:lvl1pPr>
              <a:defRPr sz="4800"/>
            </a:lvl1pPr>
          </a:lstStyle>
          <a:p>
            <a:r>
              <a:rPr dirty="0"/>
              <a:t>Boosting mainframe operations experience &amp; productivity for new Z users</a:t>
            </a:r>
          </a:p>
        </p:txBody>
      </p:sp>
      <p:sp>
        <p:nvSpPr>
          <p:cNvPr id="812" name="Straight Connector 1"/>
          <p:cNvSpPr/>
          <p:nvPr/>
        </p:nvSpPr>
        <p:spPr>
          <a:xfrm flipH="1">
            <a:off x="12984607" y="3044825"/>
            <a:ext cx="1" cy="9150350"/>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Helvetica"/>
              <a:sym typeface="Helvetica"/>
            </a:endParaRPr>
          </a:p>
        </p:txBody>
      </p:sp>
      <p:pic>
        <p:nvPicPr>
          <p:cNvPr id="813" name="Image" descr="Image"/>
          <p:cNvPicPr>
            <a:picLocks noChangeAspect="1"/>
          </p:cNvPicPr>
          <p:nvPr/>
        </p:nvPicPr>
        <p:blipFill>
          <a:blip r:embed="rId3"/>
          <a:stretch>
            <a:fillRect/>
          </a:stretch>
        </p:blipFill>
        <p:spPr>
          <a:xfrm>
            <a:off x="15489666" y="9998272"/>
            <a:ext cx="872543" cy="623374"/>
          </a:xfrm>
          <a:prstGeom prst="rect">
            <a:avLst/>
          </a:prstGeom>
          <a:ln w="12700">
            <a:miter lim="400000"/>
          </a:ln>
        </p:spPr>
      </p:pic>
      <p:pic>
        <p:nvPicPr>
          <p:cNvPr id="814" name="Image" descr="Image"/>
          <p:cNvPicPr>
            <a:picLocks noChangeAspect="1"/>
          </p:cNvPicPr>
          <p:nvPr/>
        </p:nvPicPr>
        <p:blipFill>
          <a:blip r:embed="rId3"/>
          <a:stretch>
            <a:fillRect/>
          </a:stretch>
        </p:blipFill>
        <p:spPr>
          <a:xfrm>
            <a:off x="15546202" y="7239582"/>
            <a:ext cx="872543" cy="623375"/>
          </a:xfrm>
          <a:prstGeom prst="rect">
            <a:avLst/>
          </a:prstGeom>
          <a:ln w="12700">
            <a:miter lim="400000"/>
          </a:ln>
        </p:spPr>
      </p:pic>
      <p:pic>
        <p:nvPicPr>
          <p:cNvPr id="815" name="Image" descr="Image"/>
          <p:cNvPicPr>
            <a:picLocks noChangeAspect="1"/>
          </p:cNvPicPr>
          <p:nvPr/>
        </p:nvPicPr>
        <p:blipFill>
          <a:blip r:embed="rId3"/>
          <a:stretch>
            <a:fillRect/>
          </a:stretch>
        </p:blipFill>
        <p:spPr>
          <a:xfrm>
            <a:off x="15470002" y="4429703"/>
            <a:ext cx="872543" cy="623375"/>
          </a:xfrm>
          <a:prstGeom prst="rect">
            <a:avLst/>
          </a:prstGeom>
          <a:ln w="12700">
            <a:miter lim="400000"/>
          </a:ln>
        </p:spPr>
      </p:pic>
      <p:sp>
        <p:nvSpPr>
          <p:cNvPr id="816" name="Text Placeholder 1"/>
          <p:cNvSpPr txBox="1"/>
          <p:nvPr/>
        </p:nvSpPr>
        <p:spPr>
          <a:xfrm>
            <a:off x="16841388" y="9745602"/>
            <a:ext cx="1893876" cy="106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lnSpc>
                <a:spcPct val="90000"/>
              </a:lnSpc>
              <a:defRPr sz="6400">
                <a:solidFill>
                  <a:schemeClr val="accent1"/>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6400" b="0" i="0" u="none" strike="noStrike" kern="0" cap="none" spc="0" normalizeH="0" baseline="0" noProof="0">
                <a:ln>
                  <a:noFill/>
                </a:ln>
                <a:solidFill>
                  <a:srgbClr val="0F62FE"/>
                </a:solidFill>
                <a:effectLst/>
                <a:uLnTx/>
                <a:uFillTx/>
                <a:latin typeface="IBM Plex Sans Light"/>
                <a:sym typeface="IBM Plex Sans Light"/>
              </a:rPr>
              <a:t>75%</a:t>
            </a:r>
          </a:p>
        </p:txBody>
      </p:sp>
      <p:sp>
        <p:nvSpPr>
          <p:cNvPr id="817" name="Text Placeholder 7"/>
          <p:cNvSpPr txBox="1"/>
          <p:nvPr/>
        </p:nvSpPr>
        <p:spPr>
          <a:xfrm>
            <a:off x="16897924" y="6955956"/>
            <a:ext cx="1893876" cy="106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400">
              <a:lnSpc>
                <a:spcPct val="90000"/>
              </a:lnSpc>
              <a:defRPr sz="6400">
                <a:solidFill>
                  <a:schemeClr val="accent1"/>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6400" b="0" i="0" u="none" strike="noStrike" kern="0" cap="none" spc="0" normalizeH="0" baseline="0" noProof="0" dirty="0">
                <a:ln>
                  <a:noFill/>
                </a:ln>
                <a:solidFill>
                  <a:srgbClr val="0F62FE"/>
                </a:solidFill>
                <a:effectLst/>
                <a:uLnTx/>
                <a:uFillTx/>
                <a:latin typeface="IBM Plex Sans Light"/>
                <a:sym typeface="IBM Plex Sans Light"/>
              </a:rPr>
              <a:t>30%</a:t>
            </a:r>
          </a:p>
        </p:txBody>
      </p:sp>
      <p:sp>
        <p:nvSpPr>
          <p:cNvPr id="818" name="Text Placeholder 8"/>
          <p:cNvSpPr txBox="1"/>
          <p:nvPr/>
        </p:nvSpPr>
        <p:spPr>
          <a:xfrm>
            <a:off x="16669323" y="4280846"/>
            <a:ext cx="2498757" cy="116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defTabSz="2438400">
              <a:lnSpc>
                <a:spcPct val="90000"/>
              </a:lnSpc>
              <a:defRPr sz="6400">
                <a:solidFill>
                  <a:schemeClr val="accent1"/>
                </a:solidFill>
              </a:defRPr>
            </a:lvl1pPr>
          </a:lstStyle>
          <a:p>
            <a:pPr marL="0" marR="0" lvl="0" indent="0" algn="l" defTabSz="2438400" rtl="0" eaLnBrk="1" fontAlgn="auto" latinLnBrk="0" hangingPunct="0">
              <a:lnSpc>
                <a:spcPct val="90000"/>
              </a:lnSpc>
              <a:spcBef>
                <a:spcPts val="0"/>
              </a:spcBef>
              <a:spcAft>
                <a:spcPts val="0"/>
              </a:spcAft>
              <a:buClrTx/>
              <a:buSzTx/>
              <a:buFontTx/>
              <a:buNone/>
              <a:tabLst/>
              <a:defRPr/>
            </a:pPr>
            <a:r>
              <a:rPr kumimoji="0" sz="8400" b="1" i="0" u="none" strike="noStrike" kern="0" cap="none" spc="0" normalizeH="0" baseline="0" noProof="0" dirty="0">
                <a:ln>
                  <a:noFill/>
                </a:ln>
                <a:solidFill>
                  <a:srgbClr val="0F62FE"/>
                </a:solidFill>
                <a:effectLst/>
                <a:uLnTx/>
                <a:uFillTx/>
                <a:latin typeface="IBM Plex Sans Light"/>
                <a:sym typeface="IBM Plex Sans Light"/>
              </a:rPr>
              <a:t>30%</a:t>
            </a:r>
          </a:p>
        </p:txBody>
      </p:sp>
      <p:sp>
        <p:nvSpPr>
          <p:cNvPr id="819" name="*Assumes a single patch per year with no rollbacks…"/>
          <p:cNvSpPr txBox="1"/>
          <p:nvPr/>
        </p:nvSpPr>
        <p:spPr>
          <a:xfrm>
            <a:off x="578569" y="11627729"/>
            <a:ext cx="5524501" cy="1142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8C8C8C"/>
                </a:solidFill>
                <a:latin typeface="+mn-lt"/>
                <a:ea typeface="+mn-ea"/>
                <a:cs typeface="+mn-cs"/>
                <a:sym typeface="Helvetica"/>
              </a:defRPr>
            </a:pPr>
            <a:r>
              <a:rPr kumimoji="0"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*Assumes a single patch per year with no rollbacks</a:t>
            </a:r>
            <a:endParaRPr kumimoji="0" sz="1600" u="none" strike="noStrike" kern="0" cap="none" spc="0" normalizeH="0" baseline="0" noProof="0" dirty="0">
              <a:ln>
                <a:noFill/>
              </a:ln>
              <a:solidFill>
                <a:srgbClr val="8C8C8C"/>
              </a:solidFill>
              <a:effectLst/>
              <a:uLnTx/>
              <a:uFillTx/>
              <a:latin typeface="IBM Plex Sans Light" panose="020B0403050203000203" pitchFamily="34" charset="0"/>
              <a:ea typeface="Times Roman"/>
              <a:cs typeface="Times Roman"/>
              <a:sym typeface="Times Roman"/>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8C8C8C"/>
                </a:solidFill>
                <a:latin typeface="+mn-lt"/>
                <a:ea typeface="+mn-ea"/>
                <a:cs typeface="+mn-cs"/>
                <a:sym typeface="Helvetica"/>
              </a:defRPr>
            </a:pPr>
            <a:r>
              <a:rPr kumimoji="0"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*Grey text – outcome today; Blue– aspirational  outcome by year end (</a:t>
            </a:r>
            <a:r>
              <a:rPr kumimoji="0" lang="en-US"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2025</a:t>
            </a:r>
            <a:r>
              <a:rPr kumimoji="0" sz="1600" u="none" strike="noStrike" kern="0" cap="none" spc="0" normalizeH="0" baseline="0" noProof="0" dirty="0">
                <a:ln>
                  <a:noFill/>
                </a:ln>
                <a:solidFill>
                  <a:srgbClr val="8C8C8C"/>
                </a:solidFill>
                <a:effectLst/>
                <a:uLnTx/>
                <a:uFillTx/>
                <a:latin typeface="IBM Plex Sans Light" panose="020B0403050203000203" pitchFamily="34" charset="0"/>
                <a:sym typeface="Helvetica"/>
              </a:rPr>
              <a:t>)</a:t>
            </a: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mn-lt"/>
                <a:ea typeface="+mn-ea"/>
                <a:cs typeface="+mn-cs"/>
                <a:sym typeface="Helvetica"/>
              </a:defRPr>
            </a:pPr>
            <a:endParaRPr kumimoji="0" sz="1600" u="none" strike="noStrike" kern="0" cap="none" spc="0" normalizeH="0" baseline="0" noProof="0" dirty="0">
              <a:ln>
                <a:noFill/>
              </a:ln>
              <a:solidFill>
                <a:srgbClr val="000000"/>
              </a:solidFill>
              <a:effectLst/>
              <a:uLnTx/>
              <a:uFillTx/>
              <a:latin typeface="IBM Plex Sans Light" panose="020B0403050203000203" pitchFamily="34" charset="0"/>
              <a:ea typeface="Times Roman"/>
              <a:cs typeface="Times Roman"/>
              <a:sym typeface="Times Roman"/>
            </a:endParaRPr>
          </a:p>
        </p:txBody>
      </p:sp>
      <p:sp>
        <p:nvSpPr>
          <p:cNvPr id="820" name="Text Placeholder 4"/>
          <p:cNvSpPr txBox="1"/>
          <p:nvPr/>
        </p:nvSpPr>
        <p:spPr>
          <a:xfrm>
            <a:off x="6362786" y="4267761"/>
            <a:ext cx="5350160" cy="5816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r>
              <a:rPr kumimoji="0" lang="en-US"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rPr>
              <a:t>Initial cases</a:t>
            </a: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endParaRPr kumimoji="0" lang="en-US" sz="1500" b="1" i="0" u="none" strike="noStrike" kern="0" cap="none" spc="0" normalizeH="0" baseline="0" noProof="0" dirty="0">
              <a:ln>
                <a:noFill/>
              </a:ln>
              <a:solidFill>
                <a:srgbClr val="000000"/>
              </a:solidFill>
              <a:effectLst/>
              <a:uLnTx/>
              <a:uFillTx/>
              <a:latin typeface="IBM Plex Sans Light" panose="020B0403050203000203" pitchFamily="34" charset="0"/>
              <a:sym typeface="IBM Plex Sans Medm"/>
            </a:endParaRPr>
          </a:p>
          <a:p>
            <a:pPr marL="457200" indent="-228600" defTabSz="457200">
              <a:buSzPct val="100000"/>
              <a:buFontTx/>
              <a:buAutoNum type="arabicPeriod"/>
              <a:defRPr sz="2400"/>
            </a:pPr>
            <a:r>
              <a:rPr kumimoji="0" lang="en-US" sz="2800" b="1"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IBM Z Q&amp;A support for operations staff </a:t>
            </a:r>
          </a:p>
          <a:p>
            <a:pPr marL="457200" indent="-228600" defTabSz="457200">
              <a:buSzPct val="100000"/>
              <a:buFontTx/>
              <a:buAutoNum type="arabicPeriod"/>
              <a:defRPr sz="2400"/>
            </a:pPr>
            <a:r>
              <a:rPr kumimoji="0" lang="en-US"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 ServiceNow incident analysis</a:t>
            </a:r>
            <a:endParaRPr kumimoji="0" lang="en-US" sz="2800" b="1"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endParaRPr>
          </a:p>
          <a:p>
            <a:pPr marL="457200" marR="0" lvl="0" indent="-228600" algn="l" defTabSz="457200" rtl="0" eaLnBrk="1" fontAlgn="auto" latinLnBrk="0" hangingPunct="0">
              <a:lnSpc>
                <a:spcPct val="100000"/>
              </a:lnSpc>
              <a:spcBef>
                <a:spcPts val="0"/>
              </a:spcBef>
              <a:spcAft>
                <a:spcPts val="0"/>
              </a:spcAft>
              <a:buClrTx/>
              <a:buSzPct val="100000"/>
              <a:buFontTx/>
              <a:buAutoNum type="arabicPeriod"/>
              <a:tabLst/>
              <a:defRPr sz="2400"/>
            </a:pPr>
            <a:r>
              <a:rPr kumimoji="0" lang="en-US"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 Patching Db2 subsystems</a:t>
            </a: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endParaRPr kumimoji="0" lang="en-US" sz="3200" b="1" i="0" u="none" strike="noStrike" kern="0" cap="none" spc="0" normalizeH="0" baseline="0" noProof="0" dirty="0">
              <a:ln>
                <a:noFill/>
              </a:ln>
              <a:solidFill>
                <a:srgbClr val="000000"/>
              </a:solidFill>
              <a:effectLst/>
              <a:uLnTx/>
              <a:uFillTx/>
              <a:latin typeface="IBM Plex Sans Light" panose="020B0403050203000203" pitchFamily="34" charset="0"/>
              <a:sym typeface="IBM Plex Sans Medm"/>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r>
              <a:rPr kumimoji="0"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rPr>
              <a:t>Solution components</a:t>
            </a:r>
            <a:endParaRPr kumimoji="0" lang="en-US" sz="3200" b="0" i="0" u="none" strike="noStrike" kern="0" cap="none" spc="0" normalizeH="0" baseline="0" noProof="0" dirty="0">
              <a:ln>
                <a:noFill/>
              </a:ln>
              <a:solidFill>
                <a:srgbClr val="000000"/>
              </a:solidFill>
              <a:effectLst/>
              <a:uLnTx/>
              <a:uFillTx/>
              <a:latin typeface="IBM Plex Sans Medm" panose="020B0503050203000203" pitchFamily="34" charset="0"/>
              <a:sym typeface="IBM Plex Sans Medm"/>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IBM Plex Sans Medm"/>
                <a:ea typeface="IBM Plex Sans Medm"/>
                <a:cs typeface="IBM Plex Sans Medm"/>
                <a:sym typeface="IBM Plex Sans Medm"/>
              </a:defRPr>
            </a:pPr>
            <a:endParaRPr kumimoji="0" sz="15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Medm"/>
            </a:endParaRPr>
          </a:p>
          <a:p>
            <a:pPr marL="457200" marR="0" lvl="0" indent="-228600" algn="l" defTabSz="457200" rtl="0" eaLnBrk="1" fontAlgn="auto" latinLnBrk="0" hangingPunct="0">
              <a:lnSpc>
                <a:spcPct val="100000"/>
              </a:lnSpc>
              <a:spcBef>
                <a:spcPts val="0"/>
              </a:spcBef>
              <a:spcAft>
                <a:spcPts val="0"/>
              </a:spcAft>
              <a:buClr>
                <a:srgbClr val="000000"/>
              </a:buClr>
              <a:buSzPct val="100000"/>
              <a:buFontTx/>
              <a:buChar char="-"/>
              <a:tabLst/>
              <a:defRPr sz="2400"/>
            </a:pPr>
            <a:r>
              <a:rPr kumimoji="0" lang="en-US"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IBM watsonx™ Assistant for Z</a:t>
            </a:r>
          </a:p>
          <a:p>
            <a:pPr marL="457200" marR="0" lvl="0" indent="-228600" algn="l" defTabSz="457200" rtl="0" eaLnBrk="1" fontAlgn="auto" latinLnBrk="0" hangingPunct="0">
              <a:lnSpc>
                <a:spcPct val="100000"/>
              </a:lnSpc>
              <a:spcBef>
                <a:spcPts val="0"/>
              </a:spcBef>
              <a:spcAft>
                <a:spcPts val="0"/>
              </a:spcAft>
              <a:buClr>
                <a:srgbClr val="000000"/>
              </a:buClr>
              <a:buSzPct val="100000"/>
              <a:buFontTx/>
              <a:buChar char="-"/>
              <a:tabLst/>
              <a:defRPr sz="2400"/>
            </a:pPr>
            <a:r>
              <a:rPr kumimoji="0" lang="en-US"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Ansible Automation Platform - RedHat</a:t>
            </a:r>
          </a:p>
          <a:p>
            <a:pPr marL="0" marR="0" lvl="0" indent="0" algn="l" defTabSz="457200" rtl="0" eaLnBrk="1" fontAlgn="auto" latinLnBrk="0" hangingPunct="0">
              <a:lnSpc>
                <a:spcPct val="100000"/>
              </a:lnSpc>
              <a:spcBef>
                <a:spcPts val="0"/>
              </a:spcBef>
              <a:spcAft>
                <a:spcPts val="0"/>
              </a:spcAft>
              <a:buClrTx/>
              <a:buSzTx/>
              <a:buFontTx/>
              <a:buNone/>
              <a:tabLst/>
              <a:defRPr sz="2400"/>
            </a:pPr>
            <a:endParaRPr kumimoji="0" sz="28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endParaRPr>
          </a:p>
          <a:p>
            <a:pPr marL="0" marR="0" lvl="0" indent="0" algn="l" defTabSz="12700" rtl="0" eaLnBrk="1"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solidFill>
                  <a:srgbClr val="0F62FE"/>
                </a:solidFill>
              </a:defRPr>
            </a:pPr>
            <a:r>
              <a:rPr kumimoji="0" sz="2800" b="0" i="0"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Concept to value in ~ 4 weeks</a:t>
            </a:r>
          </a:p>
        </p:txBody>
      </p:sp>
      <p:sp>
        <p:nvSpPr>
          <p:cNvPr id="6" name="IBM CIO Office and IBM">
            <a:extLst>
              <a:ext uri="{FF2B5EF4-FFF2-40B4-BE49-F238E27FC236}">
                <a16:creationId xmlns:a16="http://schemas.microsoft.com/office/drawing/2014/main" id="{9C39BD4F-D93D-ED68-3205-AB70457A4C0C}"/>
              </a:ext>
            </a:extLst>
          </p:cNvPr>
          <p:cNvSpPr txBox="1">
            <a:spLocks/>
          </p:cNvSpPr>
          <p:nvPr/>
        </p:nvSpPr>
        <p:spPr>
          <a:xfrm>
            <a:off x="578569" y="245172"/>
            <a:ext cx="9904937" cy="114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lstStyle>
            <a:lvl1pPr marL="0" marR="0" indent="0" algn="l" defTabSz="2438400"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mn-lt"/>
                <a:ea typeface="+mn-ea"/>
                <a:cs typeface="+mn-cs"/>
                <a:sym typeface="Helvetica"/>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a:pPr>
            <a:r>
              <a:rPr kumimoji="0" lang="en-CA" sz="6800" b="0" i="0" u="none" strike="noStrike" kern="0" cap="none" spc="0" normalizeH="0" baseline="0" noProof="0" dirty="0">
                <a:ln>
                  <a:noFill/>
                </a:ln>
                <a:solidFill>
                  <a:srgbClr val="000000"/>
                </a:solidFill>
                <a:effectLst/>
                <a:uLnTx/>
                <a:uFillTx/>
                <a:latin typeface="IBM Plex Sans Light" panose="020B0403050203000203" pitchFamily="34" charset="0"/>
                <a:sym typeface="Helvetica"/>
              </a:rPr>
              <a:t>IBM CIO Office</a:t>
            </a:r>
          </a:p>
        </p:txBody>
      </p:sp>
      <p:sp>
        <p:nvSpPr>
          <p:cNvPr id="3" name="TextBox 2">
            <a:extLst>
              <a:ext uri="{FF2B5EF4-FFF2-40B4-BE49-F238E27FC236}">
                <a16:creationId xmlns:a16="http://schemas.microsoft.com/office/drawing/2014/main" id="{C441EA08-88A4-03E8-0F18-C50F705607B3}"/>
              </a:ext>
            </a:extLst>
          </p:cNvPr>
          <p:cNvSpPr txBox="1"/>
          <p:nvPr/>
        </p:nvSpPr>
        <p:spPr>
          <a:xfrm>
            <a:off x="13501032" y="12487352"/>
            <a:ext cx="8983830"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IBM Plex Sans Light"/>
                <a:sym typeface="IBM Plex Sans Light"/>
              </a:rPr>
              <a:t>Case study-&gt; </a:t>
            </a:r>
            <a:r>
              <a:rPr kumimoji="0" lang="en-US" sz="2000" b="0" i="0" u="none" strike="noStrike" kern="0" cap="none" spc="0" normalizeH="0" baseline="0" noProof="0" dirty="0">
                <a:ln>
                  <a:noFill/>
                </a:ln>
                <a:solidFill>
                  <a:srgbClr val="000000"/>
                </a:solidFill>
                <a:effectLst/>
                <a:uLnTx/>
                <a:uFillTx/>
                <a:latin typeface="IBM Plex Sans Light"/>
                <a:sym typeface="IBM Plex Sans Light"/>
                <a:hlinkClick r:id="rId4"/>
              </a:rPr>
              <a:t>https://www.ibm.com/case-studies/watsonx-assistant-for-z</a:t>
            </a:r>
            <a:endParaRPr kumimoji="0" lang="en-US" sz="2000" b="0" i="0" u="none" strike="noStrike" kern="0" cap="none" spc="0" normalizeH="0" baseline="0" noProof="0" dirty="0">
              <a:ln>
                <a:noFill/>
              </a:ln>
              <a:solidFill>
                <a:srgbClr val="000000"/>
              </a:solidFill>
              <a:effectLst/>
              <a:uLnTx/>
              <a:uFillTx/>
              <a:latin typeface="IBM Plex Sans Light"/>
              <a:sym typeface="IBM Plex Sans Light"/>
            </a:endParaRPr>
          </a:p>
        </p:txBody>
      </p:sp>
      <p:sp>
        <p:nvSpPr>
          <p:cNvPr id="7" name="Footer">
            <a:extLst>
              <a:ext uri="{FF2B5EF4-FFF2-40B4-BE49-F238E27FC236}">
                <a16:creationId xmlns:a16="http://schemas.microsoft.com/office/drawing/2014/main" id="{E0E27822-695C-AC4B-9D75-CB752D361DC3}"/>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j-ea"/>
                <a:cs typeface="+mj-cs"/>
                <a:sym typeface="IBM Plex Sans Light"/>
              </a:rPr>
              <a:t>IBM watsonx Assistant for Z | © 2025 IBM Corporation</a:t>
            </a:r>
          </a:p>
        </p:txBody>
      </p:sp>
      <p:sp>
        <p:nvSpPr>
          <p:cNvPr id="4" name="TextBox 3">
            <a:extLst>
              <a:ext uri="{FF2B5EF4-FFF2-40B4-BE49-F238E27FC236}">
                <a16:creationId xmlns:a16="http://schemas.microsoft.com/office/drawing/2014/main" id="{1378D354-7E47-D9E5-9499-8BB65EE97545}"/>
              </a:ext>
            </a:extLst>
          </p:cNvPr>
          <p:cNvSpPr txBox="1"/>
          <p:nvPr/>
        </p:nvSpPr>
        <p:spPr>
          <a:xfrm>
            <a:off x="13825202" y="2591165"/>
            <a:ext cx="1292020"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1161288" rtl="0" fontAlgn="auto" latinLnBrk="0" hangingPunct="0">
              <a:lnSpc>
                <a:spcPct val="100000"/>
              </a:lnSpc>
              <a:spcBef>
                <a:spcPts val="0"/>
              </a:spcBef>
              <a:spcAft>
                <a:spcPts val="0"/>
              </a:spcAft>
              <a:buClrTx/>
              <a:buSzTx/>
              <a:buFontTx/>
              <a:buNone/>
              <a:tabLst/>
            </a:pPr>
            <a:r>
              <a:rPr kumimoji="0" lang="en-US" sz="3600" i="0" u="none" strike="noStrike" cap="none" spc="0" normalizeH="0" baseline="0" dirty="0">
                <a:ln>
                  <a:noFill/>
                </a:ln>
                <a:solidFill>
                  <a:srgbClr val="000000"/>
                </a:solidFill>
                <a:effectLst/>
                <a:uFillTx/>
                <a:latin typeface="IBM Plex Sans Light"/>
                <a:ea typeface="IBM Plex Sans Light"/>
                <a:cs typeface="IBM Plex Sans Light"/>
                <a:sym typeface="IBM Plex Sans Light"/>
              </a:rPr>
              <a:t>Today</a:t>
            </a:r>
          </a:p>
        </p:txBody>
      </p:sp>
      <p:sp>
        <p:nvSpPr>
          <p:cNvPr id="5" name="TextBox 4">
            <a:extLst>
              <a:ext uri="{FF2B5EF4-FFF2-40B4-BE49-F238E27FC236}">
                <a16:creationId xmlns:a16="http://schemas.microsoft.com/office/drawing/2014/main" id="{A66AE739-CFFD-0547-8013-E3A45724E29C}"/>
              </a:ext>
            </a:extLst>
          </p:cNvPr>
          <p:cNvSpPr txBox="1"/>
          <p:nvPr/>
        </p:nvSpPr>
        <p:spPr>
          <a:xfrm>
            <a:off x="16514818" y="2591165"/>
            <a:ext cx="2598468"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1161288" rtl="0" fontAlgn="auto" latinLnBrk="0" hangingPunct="0">
              <a:lnSpc>
                <a:spcPct val="100000"/>
              </a:lnSpc>
              <a:spcBef>
                <a:spcPts val="0"/>
              </a:spcBef>
              <a:spcAft>
                <a:spcPts val="0"/>
              </a:spcAft>
              <a:buClrTx/>
              <a:buSzTx/>
              <a:buFontTx/>
              <a:buNone/>
              <a:tabLst/>
            </a:pPr>
            <a:r>
              <a:rPr lang="en-US" dirty="0"/>
              <a:t>End of 2025</a:t>
            </a:r>
            <a:endParaRPr kumimoji="0" lang="en-US" sz="3600" i="0" u="none" strike="noStrike" cap="none" spc="0" normalizeH="0" baseline="0" dirty="0">
              <a:ln>
                <a:noFill/>
              </a:ln>
              <a:solidFill>
                <a:srgbClr val="000000"/>
              </a:solidFill>
              <a:effectLst/>
              <a:uFillTx/>
              <a:latin typeface="IBM Plex Sans Light"/>
              <a:ea typeface="IBM Plex Sans Light"/>
              <a:cs typeface="IBM Plex Sans Light"/>
              <a:sym typeface="IBM Plex Sans Light"/>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89FC6368-59E2-125F-DB16-781CE4E69F8B}"/>
              </a:ext>
            </a:extLst>
          </p:cNvPr>
          <p:cNvSpPr/>
          <p:nvPr/>
        </p:nvSpPr>
        <p:spPr bwMode="auto">
          <a:xfrm>
            <a:off x="-6332" y="7638396"/>
            <a:ext cx="24447484" cy="6077604"/>
          </a:xfrm>
          <a:custGeom>
            <a:avLst/>
            <a:gdLst>
              <a:gd name="connsiteX0" fmla="*/ 12700 w 6286500"/>
              <a:gd name="connsiteY0" fmla="*/ 0 h 2495550"/>
              <a:gd name="connsiteX1" fmla="*/ 76200 w 6286500"/>
              <a:gd name="connsiteY1" fmla="*/ 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83125 w 6286500"/>
              <a:gd name="connsiteY17" fmla="*/ 111442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86338 w 6286500"/>
              <a:gd name="connsiteY18" fmla="*/ 947738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300663 w 6286500"/>
              <a:gd name="connsiteY19" fmla="*/ 866775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07025 w 6286500"/>
              <a:gd name="connsiteY20" fmla="*/ 844550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43613 w 6286500"/>
              <a:gd name="connsiteY22" fmla="*/ 1003300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6178550 w 6286500"/>
              <a:gd name="connsiteY24" fmla="*/ 1376363 h 2495550"/>
              <a:gd name="connsiteX25" fmla="*/ 5702300 w 6286500"/>
              <a:gd name="connsiteY25" fmla="*/ 2495550 h 2495550"/>
              <a:gd name="connsiteX26" fmla="*/ 0 w 6286500"/>
              <a:gd name="connsiteY26" fmla="*/ 2489200 h 2495550"/>
              <a:gd name="connsiteX27" fmla="*/ 12700 w 6286500"/>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86500 w 6410325"/>
              <a:gd name="connsiteY23" fmla="*/ 1111250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6246813 w 6410325"/>
              <a:gd name="connsiteY25" fmla="*/ 1512888 h 2495550"/>
              <a:gd name="connsiteX26" fmla="*/ 5702300 w 6410325"/>
              <a:gd name="connsiteY26" fmla="*/ 2495550 h 2495550"/>
              <a:gd name="connsiteX27" fmla="*/ 0 w 6410325"/>
              <a:gd name="connsiteY27" fmla="*/ 2489200 h 2495550"/>
              <a:gd name="connsiteX28" fmla="*/ 12700 w 6410325"/>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5702300 w 6554788"/>
              <a:gd name="connsiteY26" fmla="*/ 2495550 h 2495550"/>
              <a:gd name="connsiteX27" fmla="*/ 0 w 6554788"/>
              <a:gd name="connsiteY27" fmla="*/ 2489200 h 2495550"/>
              <a:gd name="connsiteX28" fmla="*/ 12700 w 6554788"/>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6396037 w 6554788"/>
              <a:gd name="connsiteY26" fmla="*/ 1522413 h 2495550"/>
              <a:gd name="connsiteX27" fmla="*/ 5702300 w 6554788"/>
              <a:gd name="connsiteY27" fmla="*/ 2495550 h 2495550"/>
              <a:gd name="connsiteX28" fmla="*/ 0 w 6554788"/>
              <a:gd name="connsiteY28" fmla="*/ 2489200 h 2495550"/>
              <a:gd name="connsiteX29" fmla="*/ 12700 w 6554788"/>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5702300 w 6781800"/>
              <a:gd name="connsiteY27" fmla="*/ 2495550 h 2495550"/>
              <a:gd name="connsiteX28" fmla="*/ 0 w 6781800"/>
              <a:gd name="connsiteY28" fmla="*/ 2489200 h 2495550"/>
              <a:gd name="connsiteX29" fmla="*/ 12700 w 6781800"/>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6589712 w 6781800"/>
              <a:gd name="connsiteY27" fmla="*/ 1635125 h 2495550"/>
              <a:gd name="connsiteX28" fmla="*/ 5702300 w 6781800"/>
              <a:gd name="connsiteY28" fmla="*/ 2495550 h 2495550"/>
              <a:gd name="connsiteX29" fmla="*/ 0 w 6781800"/>
              <a:gd name="connsiteY29" fmla="*/ 2489200 h 2495550"/>
              <a:gd name="connsiteX30" fmla="*/ 12700 w 6781800"/>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5702300 w 6948487"/>
              <a:gd name="connsiteY28" fmla="*/ 2495550 h 2495550"/>
              <a:gd name="connsiteX29" fmla="*/ 0 w 6948487"/>
              <a:gd name="connsiteY29" fmla="*/ 2489200 h 2495550"/>
              <a:gd name="connsiteX30" fmla="*/ 12700 w 6948487"/>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6719887 w 6948487"/>
              <a:gd name="connsiteY28" fmla="*/ 1711325 h 2495550"/>
              <a:gd name="connsiteX29" fmla="*/ 5702300 w 6948487"/>
              <a:gd name="connsiteY29" fmla="*/ 2495550 h 2495550"/>
              <a:gd name="connsiteX30" fmla="*/ 0 w 6948487"/>
              <a:gd name="connsiteY30" fmla="*/ 2489200 h 2495550"/>
              <a:gd name="connsiteX31" fmla="*/ 12700 w 6948487"/>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5702300 w 7092950"/>
              <a:gd name="connsiteY29" fmla="*/ 2495550 h 2495550"/>
              <a:gd name="connsiteX30" fmla="*/ 0 w 7092950"/>
              <a:gd name="connsiteY30" fmla="*/ 2489200 h 2495550"/>
              <a:gd name="connsiteX31" fmla="*/ 12700 w 7092950"/>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6770686 w 7092950"/>
              <a:gd name="connsiteY29" fmla="*/ 1809750 h 2495550"/>
              <a:gd name="connsiteX30" fmla="*/ 5702300 w 7092950"/>
              <a:gd name="connsiteY30" fmla="*/ 2495550 h 2495550"/>
              <a:gd name="connsiteX31" fmla="*/ 0 w 7092950"/>
              <a:gd name="connsiteY31" fmla="*/ 2489200 h 2495550"/>
              <a:gd name="connsiteX32" fmla="*/ 12700 w 7092950"/>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5702300 w 7331074"/>
              <a:gd name="connsiteY30" fmla="*/ 2495550 h 2495550"/>
              <a:gd name="connsiteX31" fmla="*/ 0 w 7331074"/>
              <a:gd name="connsiteY31" fmla="*/ 2489200 h 2495550"/>
              <a:gd name="connsiteX32" fmla="*/ 12700 w 7331074"/>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7027861 w 7331074"/>
              <a:gd name="connsiteY30" fmla="*/ 1835150 h 2495550"/>
              <a:gd name="connsiteX31" fmla="*/ 5702300 w 7331074"/>
              <a:gd name="connsiteY31" fmla="*/ 2495550 h 2495550"/>
              <a:gd name="connsiteX32" fmla="*/ 0 w 7331074"/>
              <a:gd name="connsiteY32" fmla="*/ 2489200 h 2495550"/>
              <a:gd name="connsiteX33" fmla="*/ 12700 w 7331074"/>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5702300 w 7570786"/>
              <a:gd name="connsiteY31" fmla="*/ 2495550 h 2495550"/>
              <a:gd name="connsiteX32" fmla="*/ 0 w 7570786"/>
              <a:gd name="connsiteY32" fmla="*/ 2489200 h 2495550"/>
              <a:gd name="connsiteX33" fmla="*/ 12700 w 7570786"/>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7050086 w 7570786"/>
              <a:gd name="connsiteY31" fmla="*/ 1928813 h 2495550"/>
              <a:gd name="connsiteX32" fmla="*/ 5702300 w 7570786"/>
              <a:gd name="connsiteY32" fmla="*/ 2495550 h 2495550"/>
              <a:gd name="connsiteX33" fmla="*/ 0 w 7570786"/>
              <a:gd name="connsiteY33" fmla="*/ 2489200 h 2495550"/>
              <a:gd name="connsiteX34" fmla="*/ 12700 w 7570786"/>
              <a:gd name="connsiteY34" fmla="*/ 0 h 2495550"/>
              <a:gd name="connsiteX0" fmla="*/ 12700 w 7796211"/>
              <a:gd name="connsiteY0" fmla="*/ 0 h 2495550"/>
              <a:gd name="connsiteX1" fmla="*/ 63500 w 7796211"/>
              <a:gd name="connsiteY1" fmla="*/ 69850 h 2495550"/>
              <a:gd name="connsiteX2" fmla="*/ 152400 w 7796211"/>
              <a:gd name="connsiteY2" fmla="*/ 165100 h 2495550"/>
              <a:gd name="connsiteX3" fmla="*/ 711200 w 7796211"/>
              <a:gd name="connsiteY3" fmla="*/ 742950 h 2495550"/>
              <a:gd name="connsiteX4" fmla="*/ 971550 w 7796211"/>
              <a:gd name="connsiteY4" fmla="*/ 984250 h 2495550"/>
              <a:gd name="connsiteX5" fmla="*/ 1333500 w 7796211"/>
              <a:gd name="connsiteY5" fmla="*/ 1250950 h 2495550"/>
              <a:gd name="connsiteX6" fmla="*/ 1733550 w 7796211"/>
              <a:gd name="connsiteY6" fmla="*/ 1492250 h 2495550"/>
              <a:gd name="connsiteX7" fmla="*/ 2178050 w 7796211"/>
              <a:gd name="connsiteY7" fmla="*/ 1657350 h 2495550"/>
              <a:gd name="connsiteX8" fmla="*/ 2622550 w 7796211"/>
              <a:gd name="connsiteY8" fmla="*/ 1739900 h 2495550"/>
              <a:gd name="connsiteX9" fmla="*/ 2851150 w 7796211"/>
              <a:gd name="connsiteY9" fmla="*/ 1746250 h 2495550"/>
              <a:gd name="connsiteX10" fmla="*/ 3079750 w 7796211"/>
              <a:gd name="connsiteY10" fmla="*/ 1733550 h 2495550"/>
              <a:gd name="connsiteX11" fmla="*/ 3270250 w 7796211"/>
              <a:gd name="connsiteY11" fmla="*/ 1701800 h 2495550"/>
              <a:gd name="connsiteX12" fmla="*/ 3517900 w 7796211"/>
              <a:gd name="connsiteY12" fmla="*/ 1651000 h 2495550"/>
              <a:gd name="connsiteX13" fmla="*/ 3733800 w 7796211"/>
              <a:gd name="connsiteY13" fmla="*/ 1549400 h 2495550"/>
              <a:gd name="connsiteX14" fmla="*/ 3937000 w 7796211"/>
              <a:gd name="connsiteY14" fmla="*/ 1460500 h 2495550"/>
              <a:gd name="connsiteX15" fmla="*/ 4102100 w 7796211"/>
              <a:gd name="connsiteY15" fmla="*/ 1333500 h 2495550"/>
              <a:gd name="connsiteX16" fmla="*/ 4310062 w 7796211"/>
              <a:gd name="connsiteY16" fmla="*/ 1198563 h 2495550"/>
              <a:gd name="connsiteX17" fmla="*/ 4618037 w 7796211"/>
              <a:gd name="connsiteY17" fmla="*/ 993775 h 2495550"/>
              <a:gd name="connsiteX18" fmla="*/ 4940300 w 7796211"/>
              <a:gd name="connsiteY18" fmla="*/ 869951 h 2495550"/>
              <a:gd name="connsiteX19" fmla="*/ 5137150 w 7796211"/>
              <a:gd name="connsiteY19" fmla="*/ 831850 h 2495550"/>
              <a:gd name="connsiteX20" fmla="*/ 5421313 w 7796211"/>
              <a:gd name="connsiteY20" fmla="*/ 822325 h 2495550"/>
              <a:gd name="connsiteX21" fmla="*/ 5757863 w 7796211"/>
              <a:gd name="connsiteY21" fmla="*/ 874712 h 2495550"/>
              <a:gd name="connsiteX22" fmla="*/ 6037263 w 7796211"/>
              <a:gd name="connsiteY22" fmla="*/ 981075 h 2495550"/>
              <a:gd name="connsiteX23" fmla="*/ 6278563 w 7796211"/>
              <a:gd name="connsiteY23" fmla="*/ 1112837 h 2495550"/>
              <a:gd name="connsiteX24" fmla="*/ 6410325 w 7796211"/>
              <a:gd name="connsiteY24" fmla="*/ 1204913 h 2495550"/>
              <a:gd name="connsiteX25" fmla="*/ 6554788 w 7796211"/>
              <a:gd name="connsiteY25" fmla="*/ 1296988 h 2495550"/>
              <a:gd name="connsiteX26" fmla="*/ 6781800 w 7796211"/>
              <a:gd name="connsiteY26" fmla="*/ 1444626 h 2495550"/>
              <a:gd name="connsiteX27" fmla="*/ 6948487 w 7796211"/>
              <a:gd name="connsiteY27" fmla="*/ 1531938 h 2495550"/>
              <a:gd name="connsiteX28" fmla="*/ 7092950 w 7796211"/>
              <a:gd name="connsiteY28" fmla="*/ 1604963 h 2495550"/>
              <a:gd name="connsiteX29" fmla="*/ 7331074 w 7796211"/>
              <a:gd name="connsiteY29" fmla="*/ 1681163 h 2495550"/>
              <a:gd name="connsiteX30" fmla="*/ 7570786 w 7796211"/>
              <a:gd name="connsiteY30" fmla="*/ 1712913 h 2495550"/>
              <a:gd name="connsiteX31" fmla="*/ 7796211 w 7796211"/>
              <a:gd name="connsiteY31" fmla="*/ 1717676 h 2495550"/>
              <a:gd name="connsiteX32" fmla="*/ 5702300 w 7796211"/>
              <a:gd name="connsiteY32" fmla="*/ 2495550 h 2495550"/>
              <a:gd name="connsiteX33" fmla="*/ 0 w 7796211"/>
              <a:gd name="connsiteY33" fmla="*/ 2489200 h 2495550"/>
              <a:gd name="connsiteX34" fmla="*/ 12700 w 7796211"/>
              <a:gd name="connsiteY34" fmla="*/ 0 h 24955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0 w 7786686"/>
              <a:gd name="connsiteY33" fmla="*/ 3092450 h 3092450"/>
              <a:gd name="connsiteX34" fmla="*/ 3175 w 7786686"/>
              <a:gd name="connsiteY34"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533647 w 7786686"/>
              <a:gd name="connsiteY33" fmla="*/ 282892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495547 w 7786686"/>
              <a:gd name="connsiteY33" fmla="*/ 308927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33922 w 7786686"/>
              <a:gd name="connsiteY33" fmla="*/ 2673350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6292850 w 7786686"/>
              <a:gd name="connsiteY32" fmla="*/ 30924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7073897 w 7786686"/>
              <a:gd name="connsiteY32" fmla="*/ 2365375 h 3092450"/>
              <a:gd name="connsiteX33" fmla="*/ 6292850 w 7786686"/>
              <a:gd name="connsiteY33" fmla="*/ 3092450 h 3092450"/>
              <a:gd name="connsiteX34" fmla="*/ 4756147 w 7786686"/>
              <a:gd name="connsiteY34" fmla="*/ 3089275 h 3092450"/>
              <a:gd name="connsiteX35" fmla="*/ 2495547 w 7786686"/>
              <a:gd name="connsiteY35" fmla="*/ 3089275 h 3092450"/>
              <a:gd name="connsiteX36" fmla="*/ 0 w 7786686"/>
              <a:gd name="connsiteY36" fmla="*/ 3092450 h 3092450"/>
              <a:gd name="connsiteX37" fmla="*/ 3175 w 7786686"/>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6292850 w 7997822"/>
              <a:gd name="connsiteY33" fmla="*/ 3092450 h 3092450"/>
              <a:gd name="connsiteX34" fmla="*/ 4756147 w 7997822"/>
              <a:gd name="connsiteY34" fmla="*/ 3089275 h 3092450"/>
              <a:gd name="connsiteX35" fmla="*/ 2495547 w 7997822"/>
              <a:gd name="connsiteY35" fmla="*/ 3089275 h 3092450"/>
              <a:gd name="connsiteX36" fmla="*/ 0 w 7997822"/>
              <a:gd name="connsiteY36" fmla="*/ 3092450 h 3092450"/>
              <a:gd name="connsiteX37" fmla="*/ 3175 w 7997822"/>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4756147 w 7997822"/>
              <a:gd name="connsiteY33" fmla="*/ 3089275 h 3092450"/>
              <a:gd name="connsiteX34" fmla="*/ 2495547 w 7997822"/>
              <a:gd name="connsiteY34" fmla="*/ 3089275 h 3092450"/>
              <a:gd name="connsiteX35" fmla="*/ 0 w 7997822"/>
              <a:gd name="connsiteY35" fmla="*/ 3092450 h 3092450"/>
              <a:gd name="connsiteX36" fmla="*/ 3175 w 7997822"/>
              <a:gd name="connsiteY36"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2495547 w 7997822"/>
              <a:gd name="connsiteY33" fmla="*/ 3089275 h 3092450"/>
              <a:gd name="connsiteX34" fmla="*/ 0 w 7997822"/>
              <a:gd name="connsiteY34" fmla="*/ 3092450 h 3092450"/>
              <a:gd name="connsiteX35" fmla="*/ 3175 w 7997822"/>
              <a:gd name="connsiteY35"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0 w 7997822"/>
              <a:gd name="connsiteY33" fmla="*/ 3092450 h 3092450"/>
              <a:gd name="connsiteX34" fmla="*/ 3175 w 7997822"/>
              <a:gd name="connsiteY34"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854947 w 7997822"/>
              <a:gd name="connsiteY32" fmla="*/ 2130425 h 3092450"/>
              <a:gd name="connsiteX33" fmla="*/ 7997822 w 7997822"/>
              <a:gd name="connsiteY33" fmla="*/ 3089275 h 3092450"/>
              <a:gd name="connsiteX34" fmla="*/ 0 w 7997822"/>
              <a:gd name="connsiteY34" fmla="*/ 3092450 h 3092450"/>
              <a:gd name="connsiteX35" fmla="*/ 3175 w 7997822"/>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7997822 w 8045447"/>
              <a:gd name="connsiteY33" fmla="*/ 3089275 h 3092450"/>
              <a:gd name="connsiteX34" fmla="*/ 0 w 8045447"/>
              <a:gd name="connsiteY34" fmla="*/ 3092450 h 3092450"/>
              <a:gd name="connsiteX35" fmla="*/ 3175 w 8045447"/>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8029572 w 8045447"/>
              <a:gd name="connsiteY33" fmla="*/ 2019300 h 3092450"/>
              <a:gd name="connsiteX34" fmla="*/ 7997822 w 8045447"/>
              <a:gd name="connsiteY34" fmla="*/ 3089275 h 3092450"/>
              <a:gd name="connsiteX35" fmla="*/ 0 w 8045447"/>
              <a:gd name="connsiteY35" fmla="*/ 3092450 h 3092450"/>
              <a:gd name="connsiteX36" fmla="*/ 3175 w 8045447"/>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7997822 w 8289922"/>
              <a:gd name="connsiteY34" fmla="*/ 3089275 h 3092450"/>
              <a:gd name="connsiteX35" fmla="*/ 0 w 8289922"/>
              <a:gd name="connsiteY35" fmla="*/ 3092450 h 3092450"/>
              <a:gd name="connsiteX36" fmla="*/ 3175 w 8289922"/>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8153396 w 8289922"/>
              <a:gd name="connsiteY34" fmla="*/ 2336800 h 3092450"/>
              <a:gd name="connsiteX35" fmla="*/ 7997822 w 8289922"/>
              <a:gd name="connsiteY35" fmla="*/ 3089275 h 3092450"/>
              <a:gd name="connsiteX36" fmla="*/ 0 w 8289922"/>
              <a:gd name="connsiteY36" fmla="*/ 3092450 h 3092450"/>
              <a:gd name="connsiteX37" fmla="*/ 3175 w 8289922"/>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7997822 w 8531221"/>
              <a:gd name="connsiteY35" fmla="*/ 3089275 h 3092450"/>
              <a:gd name="connsiteX36" fmla="*/ 0 w 8531221"/>
              <a:gd name="connsiteY36" fmla="*/ 3092450 h 3092450"/>
              <a:gd name="connsiteX37" fmla="*/ 3175 w 8531221"/>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8289921 w 8531221"/>
              <a:gd name="connsiteY35" fmla="*/ 2212975 h 3092450"/>
              <a:gd name="connsiteX36" fmla="*/ 7997822 w 8531221"/>
              <a:gd name="connsiteY36" fmla="*/ 3089275 h 3092450"/>
              <a:gd name="connsiteX37" fmla="*/ 0 w 8531221"/>
              <a:gd name="connsiteY37" fmla="*/ 3092450 h 3092450"/>
              <a:gd name="connsiteX38" fmla="*/ 3175 w 8531221"/>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7997822 w 8743946"/>
              <a:gd name="connsiteY36" fmla="*/ 3089275 h 3092450"/>
              <a:gd name="connsiteX37" fmla="*/ 0 w 8743946"/>
              <a:gd name="connsiteY37" fmla="*/ 3092450 h 3092450"/>
              <a:gd name="connsiteX38" fmla="*/ 3175 w 8743946"/>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8315320 w 8743946"/>
              <a:gd name="connsiteY36" fmla="*/ 2409825 h 3092450"/>
              <a:gd name="connsiteX37" fmla="*/ 7997822 w 8743946"/>
              <a:gd name="connsiteY37" fmla="*/ 3089275 h 3092450"/>
              <a:gd name="connsiteX38" fmla="*/ 0 w 8743946"/>
              <a:gd name="connsiteY38" fmla="*/ 3092450 h 3092450"/>
              <a:gd name="connsiteX39" fmla="*/ 3175 w 8743946"/>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7997822 w 10036170"/>
              <a:gd name="connsiteY37" fmla="*/ 3089275 h 3092450"/>
              <a:gd name="connsiteX38" fmla="*/ 0 w 10036170"/>
              <a:gd name="connsiteY38" fmla="*/ 3092450 h 3092450"/>
              <a:gd name="connsiteX39" fmla="*/ 3175 w 10036170"/>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0 w 10036170"/>
              <a:gd name="connsiteY37" fmla="*/ 3092450 h 3092450"/>
              <a:gd name="connsiteX38" fmla="*/ 3175 w 10036170"/>
              <a:gd name="connsiteY38"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9448795 w 10036170"/>
              <a:gd name="connsiteY36" fmla="*/ 2336800 h 3092450"/>
              <a:gd name="connsiteX37" fmla="*/ 10036170 w 10036170"/>
              <a:gd name="connsiteY37" fmla="*/ 3082925 h 3092450"/>
              <a:gd name="connsiteX38" fmla="*/ 0 w 10036170"/>
              <a:gd name="connsiteY38" fmla="*/ 3092450 h 3092450"/>
              <a:gd name="connsiteX39" fmla="*/ 3175 w 10036170"/>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10036170 w 11506195"/>
              <a:gd name="connsiteY37" fmla="*/ 308292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0 w 11506195"/>
              <a:gd name="connsiteY37" fmla="*/ 3092450 h 3092450"/>
              <a:gd name="connsiteX38" fmla="*/ 3175 w 11506195"/>
              <a:gd name="connsiteY3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016995 w 11506195"/>
              <a:gd name="connsiteY36" fmla="*/ 16065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318620 w 11506195"/>
              <a:gd name="connsiteY37" fmla="*/ 1431925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75820 w 11506195"/>
              <a:gd name="connsiteY38" fmla="*/ 135255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66320 w 11506195"/>
              <a:gd name="connsiteY39" fmla="*/ 1270000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128245 w 11506195"/>
              <a:gd name="connsiteY40" fmla="*/ 12128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325095 w 11506195"/>
              <a:gd name="connsiteY41" fmla="*/ 1184275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569570 w 11506195"/>
              <a:gd name="connsiteY42" fmla="*/ 12287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753720 w 11506195"/>
              <a:gd name="connsiteY43" fmla="*/ 12477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0998195 w 11506195"/>
              <a:gd name="connsiteY44" fmla="*/ 1358900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172820 w 11506195"/>
              <a:gd name="connsiteY45" fmla="*/ 143510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369670 w 11506195"/>
              <a:gd name="connsiteY46" fmla="*/ 1581150 h 3092450"/>
              <a:gd name="connsiteX47" fmla="*/ 11506195 w 11506195"/>
              <a:gd name="connsiteY47" fmla="*/ 3089275 h 3092450"/>
              <a:gd name="connsiteX48" fmla="*/ 0 w 11506195"/>
              <a:gd name="connsiteY48" fmla="*/ 3092450 h 3092450"/>
              <a:gd name="connsiteX49" fmla="*/ 3175 w 11506195"/>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95933"/>
              <a:gd name="connsiteY0" fmla="*/ 0 h 3092450"/>
              <a:gd name="connsiteX1" fmla="*/ 53975 w 12395933"/>
              <a:gd name="connsiteY1" fmla="*/ 69850 h 3092450"/>
              <a:gd name="connsiteX2" fmla="*/ 142875 w 12395933"/>
              <a:gd name="connsiteY2" fmla="*/ 165100 h 3092450"/>
              <a:gd name="connsiteX3" fmla="*/ 701675 w 12395933"/>
              <a:gd name="connsiteY3" fmla="*/ 742950 h 3092450"/>
              <a:gd name="connsiteX4" fmla="*/ 962025 w 12395933"/>
              <a:gd name="connsiteY4" fmla="*/ 984250 h 3092450"/>
              <a:gd name="connsiteX5" fmla="*/ 1323975 w 12395933"/>
              <a:gd name="connsiteY5" fmla="*/ 1250950 h 3092450"/>
              <a:gd name="connsiteX6" fmla="*/ 1724025 w 12395933"/>
              <a:gd name="connsiteY6" fmla="*/ 1492250 h 3092450"/>
              <a:gd name="connsiteX7" fmla="*/ 2168525 w 12395933"/>
              <a:gd name="connsiteY7" fmla="*/ 1657350 h 3092450"/>
              <a:gd name="connsiteX8" fmla="*/ 2613025 w 12395933"/>
              <a:gd name="connsiteY8" fmla="*/ 1739900 h 3092450"/>
              <a:gd name="connsiteX9" fmla="*/ 2841625 w 12395933"/>
              <a:gd name="connsiteY9" fmla="*/ 1746250 h 3092450"/>
              <a:gd name="connsiteX10" fmla="*/ 3070225 w 12395933"/>
              <a:gd name="connsiteY10" fmla="*/ 1733550 h 3092450"/>
              <a:gd name="connsiteX11" fmla="*/ 3260725 w 12395933"/>
              <a:gd name="connsiteY11" fmla="*/ 1701800 h 3092450"/>
              <a:gd name="connsiteX12" fmla="*/ 3508375 w 12395933"/>
              <a:gd name="connsiteY12" fmla="*/ 1651000 h 3092450"/>
              <a:gd name="connsiteX13" fmla="*/ 3724275 w 12395933"/>
              <a:gd name="connsiteY13" fmla="*/ 1549400 h 3092450"/>
              <a:gd name="connsiteX14" fmla="*/ 3927475 w 12395933"/>
              <a:gd name="connsiteY14" fmla="*/ 1460500 h 3092450"/>
              <a:gd name="connsiteX15" fmla="*/ 4092575 w 12395933"/>
              <a:gd name="connsiteY15" fmla="*/ 1333500 h 3092450"/>
              <a:gd name="connsiteX16" fmla="*/ 4300537 w 12395933"/>
              <a:gd name="connsiteY16" fmla="*/ 1198563 h 3092450"/>
              <a:gd name="connsiteX17" fmla="*/ 4608512 w 12395933"/>
              <a:gd name="connsiteY17" fmla="*/ 993775 h 3092450"/>
              <a:gd name="connsiteX18" fmla="*/ 4930775 w 12395933"/>
              <a:gd name="connsiteY18" fmla="*/ 869951 h 3092450"/>
              <a:gd name="connsiteX19" fmla="*/ 5127625 w 12395933"/>
              <a:gd name="connsiteY19" fmla="*/ 831850 h 3092450"/>
              <a:gd name="connsiteX20" fmla="*/ 5411788 w 12395933"/>
              <a:gd name="connsiteY20" fmla="*/ 822325 h 3092450"/>
              <a:gd name="connsiteX21" fmla="*/ 5748338 w 12395933"/>
              <a:gd name="connsiteY21" fmla="*/ 874712 h 3092450"/>
              <a:gd name="connsiteX22" fmla="*/ 6027738 w 12395933"/>
              <a:gd name="connsiteY22" fmla="*/ 981075 h 3092450"/>
              <a:gd name="connsiteX23" fmla="*/ 6269038 w 12395933"/>
              <a:gd name="connsiteY23" fmla="*/ 1112837 h 3092450"/>
              <a:gd name="connsiteX24" fmla="*/ 6400800 w 12395933"/>
              <a:gd name="connsiteY24" fmla="*/ 1204913 h 3092450"/>
              <a:gd name="connsiteX25" fmla="*/ 6545263 w 12395933"/>
              <a:gd name="connsiteY25" fmla="*/ 1296988 h 3092450"/>
              <a:gd name="connsiteX26" fmla="*/ 6772275 w 12395933"/>
              <a:gd name="connsiteY26" fmla="*/ 1444626 h 3092450"/>
              <a:gd name="connsiteX27" fmla="*/ 6938962 w 12395933"/>
              <a:gd name="connsiteY27" fmla="*/ 1531938 h 3092450"/>
              <a:gd name="connsiteX28" fmla="*/ 7083425 w 12395933"/>
              <a:gd name="connsiteY28" fmla="*/ 1604963 h 3092450"/>
              <a:gd name="connsiteX29" fmla="*/ 7321549 w 12395933"/>
              <a:gd name="connsiteY29" fmla="*/ 1681163 h 3092450"/>
              <a:gd name="connsiteX30" fmla="*/ 7561261 w 12395933"/>
              <a:gd name="connsiteY30" fmla="*/ 1712913 h 3092450"/>
              <a:gd name="connsiteX31" fmla="*/ 7786686 w 12395933"/>
              <a:gd name="connsiteY31" fmla="*/ 1717676 h 3092450"/>
              <a:gd name="connsiteX32" fmla="*/ 8045447 w 12395933"/>
              <a:gd name="connsiteY32" fmla="*/ 1685925 h 3092450"/>
              <a:gd name="connsiteX33" fmla="*/ 8289922 w 12395933"/>
              <a:gd name="connsiteY33" fmla="*/ 1635125 h 3092450"/>
              <a:gd name="connsiteX34" fmla="*/ 8531221 w 12395933"/>
              <a:gd name="connsiteY34" fmla="*/ 1530350 h 3092450"/>
              <a:gd name="connsiteX35" fmla="*/ 8743946 w 12395933"/>
              <a:gd name="connsiteY35" fmla="*/ 1454150 h 3092450"/>
              <a:gd name="connsiteX36" fmla="*/ 9134470 w 12395933"/>
              <a:gd name="connsiteY36" fmla="*/ 1289050 h 3092450"/>
              <a:gd name="connsiteX37" fmla="*/ 9569445 w 12395933"/>
              <a:gd name="connsiteY37" fmla="*/ 1136650 h 3092450"/>
              <a:gd name="connsiteX38" fmla="*/ 9798045 w 12395933"/>
              <a:gd name="connsiteY38" fmla="*/ 1066800 h 3092450"/>
              <a:gd name="connsiteX39" fmla="*/ 9985370 w 12395933"/>
              <a:gd name="connsiteY39" fmla="*/ 1031875 h 3092450"/>
              <a:gd name="connsiteX40" fmla="*/ 10226670 w 12395933"/>
              <a:gd name="connsiteY40" fmla="*/ 1022350 h 3092450"/>
              <a:gd name="connsiteX41" fmla="*/ 10471145 w 12395933"/>
              <a:gd name="connsiteY41" fmla="*/ 1035050 h 3092450"/>
              <a:gd name="connsiteX42" fmla="*/ 10674345 w 12395933"/>
              <a:gd name="connsiteY42" fmla="*/ 1050925 h 3092450"/>
              <a:gd name="connsiteX43" fmla="*/ 10915645 w 12395933"/>
              <a:gd name="connsiteY43" fmla="*/ 1108075 h 3092450"/>
              <a:gd name="connsiteX44" fmla="*/ 11128370 w 12395933"/>
              <a:gd name="connsiteY44" fmla="*/ 1203325 h 3092450"/>
              <a:gd name="connsiteX45" fmla="*/ 11337920 w 12395933"/>
              <a:gd name="connsiteY45" fmla="*/ 1289050 h 3092450"/>
              <a:gd name="connsiteX46" fmla="*/ 11509370 w 12395933"/>
              <a:gd name="connsiteY46" fmla="*/ 1406525 h 3092450"/>
              <a:gd name="connsiteX47" fmla="*/ 11645894 w 12395933"/>
              <a:gd name="connsiteY47" fmla="*/ 1660525 h 3092450"/>
              <a:gd name="connsiteX48" fmla="*/ 11506195 w 12395933"/>
              <a:gd name="connsiteY48" fmla="*/ 3089275 h 3092450"/>
              <a:gd name="connsiteX49" fmla="*/ 0 w 12395933"/>
              <a:gd name="connsiteY49" fmla="*/ 3092450 h 3092450"/>
              <a:gd name="connsiteX50" fmla="*/ 3175 w 12395933"/>
              <a:gd name="connsiteY50" fmla="*/ 0 h 3092450"/>
              <a:gd name="connsiteX0" fmla="*/ 3175 w 12365841"/>
              <a:gd name="connsiteY0" fmla="*/ 0 h 3092450"/>
              <a:gd name="connsiteX1" fmla="*/ 53975 w 12365841"/>
              <a:gd name="connsiteY1" fmla="*/ 69850 h 3092450"/>
              <a:gd name="connsiteX2" fmla="*/ 142875 w 12365841"/>
              <a:gd name="connsiteY2" fmla="*/ 165100 h 3092450"/>
              <a:gd name="connsiteX3" fmla="*/ 701675 w 12365841"/>
              <a:gd name="connsiteY3" fmla="*/ 742950 h 3092450"/>
              <a:gd name="connsiteX4" fmla="*/ 962025 w 12365841"/>
              <a:gd name="connsiteY4" fmla="*/ 984250 h 3092450"/>
              <a:gd name="connsiteX5" fmla="*/ 1323975 w 12365841"/>
              <a:gd name="connsiteY5" fmla="*/ 1250950 h 3092450"/>
              <a:gd name="connsiteX6" fmla="*/ 1724025 w 12365841"/>
              <a:gd name="connsiteY6" fmla="*/ 1492250 h 3092450"/>
              <a:gd name="connsiteX7" fmla="*/ 2168525 w 12365841"/>
              <a:gd name="connsiteY7" fmla="*/ 1657350 h 3092450"/>
              <a:gd name="connsiteX8" fmla="*/ 2613025 w 12365841"/>
              <a:gd name="connsiteY8" fmla="*/ 1739900 h 3092450"/>
              <a:gd name="connsiteX9" fmla="*/ 2841625 w 12365841"/>
              <a:gd name="connsiteY9" fmla="*/ 1746250 h 3092450"/>
              <a:gd name="connsiteX10" fmla="*/ 3070225 w 12365841"/>
              <a:gd name="connsiteY10" fmla="*/ 1733550 h 3092450"/>
              <a:gd name="connsiteX11" fmla="*/ 3260725 w 12365841"/>
              <a:gd name="connsiteY11" fmla="*/ 1701800 h 3092450"/>
              <a:gd name="connsiteX12" fmla="*/ 3508375 w 12365841"/>
              <a:gd name="connsiteY12" fmla="*/ 1651000 h 3092450"/>
              <a:gd name="connsiteX13" fmla="*/ 3724275 w 12365841"/>
              <a:gd name="connsiteY13" fmla="*/ 1549400 h 3092450"/>
              <a:gd name="connsiteX14" fmla="*/ 3927475 w 12365841"/>
              <a:gd name="connsiteY14" fmla="*/ 1460500 h 3092450"/>
              <a:gd name="connsiteX15" fmla="*/ 4092575 w 12365841"/>
              <a:gd name="connsiteY15" fmla="*/ 1333500 h 3092450"/>
              <a:gd name="connsiteX16" fmla="*/ 4300537 w 12365841"/>
              <a:gd name="connsiteY16" fmla="*/ 1198563 h 3092450"/>
              <a:gd name="connsiteX17" fmla="*/ 4608512 w 12365841"/>
              <a:gd name="connsiteY17" fmla="*/ 993775 h 3092450"/>
              <a:gd name="connsiteX18" fmla="*/ 4930775 w 12365841"/>
              <a:gd name="connsiteY18" fmla="*/ 869951 h 3092450"/>
              <a:gd name="connsiteX19" fmla="*/ 5127625 w 12365841"/>
              <a:gd name="connsiteY19" fmla="*/ 831850 h 3092450"/>
              <a:gd name="connsiteX20" fmla="*/ 5411788 w 12365841"/>
              <a:gd name="connsiteY20" fmla="*/ 822325 h 3092450"/>
              <a:gd name="connsiteX21" fmla="*/ 5748338 w 12365841"/>
              <a:gd name="connsiteY21" fmla="*/ 874712 h 3092450"/>
              <a:gd name="connsiteX22" fmla="*/ 6027738 w 12365841"/>
              <a:gd name="connsiteY22" fmla="*/ 981075 h 3092450"/>
              <a:gd name="connsiteX23" fmla="*/ 6269038 w 12365841"/>
              <a:gd name="connsiteY23" fmla="*/ 1112837 h 3092450"/>
              <a:gd name="connsiteX24" fmla="*/ 6400800 w 12365841"/>
              <a:gd name="connsiteY24" fmla="*/ 1204913 h 3092450"/>
              <a:gd name="connsiteX25" fmla="*/ 6545263 w 12365841"/>
              <a:gd name="connsiteY25" fmla="*/ 1296988 h 3092450"/>
              <a:gd name="connsiteX26" fmla="*/ 6772275 w 12365841"/>
              <a:gd name="connsiteY26" fmla="*/ 1444626 h 3092450"/>
              <a:gd name="connsiteX27" fmla="*/ 6938962 w 12365841"/>
              <a:gd name="connsiteY27" fmla="*/ 1531938 h 3092450"/>
              <a:gd name="connsiteX28" fmla="*/ 7083425 w 12365841"/>
              <a:gd name="connsiteY28" fmla="*/ 1604963 h 3092450"/>
              <a:gd name="connsiteX29" fmla="*/ 7321549 w 12365841"/>
              <a:gd name="connsiteY29" fmla="*/ 1681163 h 3092450"/>
              <a:gd name="connsiteX30" fmla="*/ 7561261 w 12365841"/>
              <a:gd name="connsiteY30" fmla="*/ 1712913 h 3092450"/>
              <a:gd name="connsiteX31" fmla="*/ 7786686 w 12365841"/>
              <a:gd name="connsiteY31" fmla="*/ 1717676 h 3092450"/>
              <a:gd name="connsiteX32" fmla="*/ 8045447 w 12365841"/>
              <a:gd name="connsiteY32" fmla="*/ 1685925 h 3092450"/>
              <a:gd name="connsiteX33" fmla="*/ 8289922 w 12365841"/>
              <a:gd name="connsiteY33" fmla="*/ 1635125 h 3092450"/>
              <a:gd name="connsiteX34" fmla="*/ 8531221 w 12365841"/>
              <a:gd name="connsiteY34" fmla="*/ 1530350 h 3092450"/>
              <a:gd name="connsiteX35" fmla="*/ 8743946 w 12365841"/>
              <a:gd name="connsiteY35" fmla="*/ 1454150 h 3092450"/>
              <a:gd name="connsiteX36" fmla="*/ 9134470 w 12365841"/>
              <a:gd name="connsiteY36" fmla="*/ 1289050 h 3092450"/>
              <a:gd name="connsiteX37" fmla="*/ 9569445 w 12365841"/>
              <a:gd name="connsiteY37" fmla="*/ 1136650 h 3092450"/>
              <a:gd name="connsiteX38" fmla="*/ 9798045 w 12365841"/>
              <a:gd name="connsiteY38" fmla="*/ 1066800 h 3092450"/>
              <a:gd name="connsiteX39" fmla="*/ 9985370 w 12365841"/>
              <a:gd name="connsiteY39" fmla="*/ 1031875 h 3092450"/>
              <a:gd name="connsiteX40" fmla="*/ 10226670 w 12365841"/>
              <a:gd name="connsiteY40" fmla="*/ 1022350 h 3092450"/>
              <a:gd name="connsiteX41" fmla="*/ 10471145 w 12365841"/>
              <a:gd name="connsiteY41" fmla="*/ 1035050 h 3092450"/>
              <a:gd name="connsiteX42" fmla="*/ 10674345 w 12365841"/>
              <a:gd name="connsiteY42" fmla="*/ 1050925 h 3092450"/>
              <a:gd name="connsiteX43" fmla="*/ 10915645 w 12365841"/>
              <a:gd name="connsiteY43" fmla="*/ 1108075 h 3092450"/>
              <a:gd name="connsiteX44" fmla="*/ 11128370 w 12365841"/>
              <a:gd name="connsiteY44" fmla="*/ 1203325 h 3092450"/>
              <a:gd name="connsiteX45" fmla="*/ 11337920 w 12365841"/>
              <a:gd name="connsiteY45" fmla="*/ 1289050 h 3092450"/>
              <a:gd name="connsiteX46" fmla="*/ 11509370 w 12365841"/>
              <a:gd name="connsiteY46" fmla="*/ 1406525 h 3092450"/>
              <a:gd name="connsiteX47" fmla="*/ 11506195 w 12365841"/>
              <a:gd name="connsiteY47" fmla="*/ 3089275 h 3092450"/>
              <a:gd name="connsiteX48" fmla="*/ 0 w 12365841"/>
              <a:gd name="connsiteY48" fmla="*/ 3092450 h 3092450"/>
              <a:gd name="connsiteX49" fmla="*/ 3175 w 12365841"/>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8387"/>
              <a:gd name="connsiteY0" fmla="*/ 0 h 3092450"/>
              <a:gd name="connsiteX1" fmla="*/ 53975 w 12358387"/>
              <a:gd name="connsiteY1" fmla="*/ 69850 h 3092450"/>
              <a:gd name="connsiteX2" fmla="*/ 142875 w 12358387"/>
              <a:gd name="connsiteY2" fmla="*/ 165100 h 3092450"/>
              <a:gd name="connsiteX3" fmla="*/ 701675 w 12358387"/>
              <a:gd name="connsiteY3" fmla="*/ 742950 h 3092450"/>
              <a:gd name="connsiteX4" fmla="*/ 962025 w 12358387"/>
              <a:gd name="connsiteY4" fmla="*/ 984250 h 3092450"/>
              <a:gd name="connsiteX5" fmla="*/ 1323975 w 12358387"/>
              <a:gd name="connsiteY5" fmla="*/ 1250950 h 3092450"/>
              <a:gd name="connsiteX6" fmla="*/ 1724025 w 12358387"/>
              <a:gd name="connsiteY6" fmla="*/ 1492250 h 3092450"/>
              <a:gd name="connsiteX7" fmla="*/ 2168525 w 12358387"/>
              <a:gd name="connsiteY7" fmla="*/ 1657350 h 3092450"/>
              <a:gd name="connsiteX8" fmla="*/ 2613025 w 12358387"/>
              <a:gd name="connsiteY8" fmla="*/ 1739900 h 3092450"/>
              <a:gd name="connsiteX9" fmla="*/ 2841625 w 12358387"/>
              <a:gd name="connsiteY9" fmla="*/ 1746250 h 3092450"/>
              <a:gd name="connsiteX10" fmla="*/ 3070225 w 12358387"/>
              <a:gd name="connsiteY10" fmla="*/ 1733550 h 3092450"/>
              <a:gd name="connsiteX11" fmla="*/ 3260725 w 12358387"/>
              <a:gd name="connsiteY11" fmla="*/ 1701800 h 3092450"/>
              <a:gd name="connsiteX12" fmla="*/ 3508375 w 12358387"/>
              <a:gd name="connsiteY12" fmla="*/ 1651000 h 3092450"/>
              <a:gd name="connsiteX13" fmla="*/ 3724275 w 12358387"/>
              <a:gd name="connsiteY13" fmla="*/ 1549400 h 3092450"/>
              <a:gd name="connsiteX14" fmla="*/ 3927475 w 12358387"/>
              <a:gd name="connsiteY14" fmla="*/ 1460500 h 3092450"/>
              <a:gd name="connsiteX15" fmla="*/ 4092575 w 12358387"/>
              <a:gd name="connsiteY15" fmla="*/ 1333500 h 3092450"/>
              <a:gd name="connsiteX16" fmla="*/ 4300537 w 12358387"/>
              <a:gd name="connsiteY16" fmla="*/ 1198563 h 3092450"/>
              <a:gd name="connsiteX17" fmla="*/ 4608512 w 12358387"/>
              <a:gd name="connsiteY17" fmla="*/ 993775 h 3092450"/>
              <a:gd name="connsiteX18" fmla="*/ 4930775 w 12358387"/>
              <a:gd name="connsiteY18" fmla="*/ 869951 h 3092450"/>
              <a:gd name="connsiteX19" fmla="*/ 5127625 w 12358387"/>
              <a:gd name="connsiteY19" fmla="*/ 831850 h 3092450"/>
              <a:gd name="connsiteX20" fmla="*/ 5411788 w 12358387"/>
              <a:gd name="connsiteY20" fmla="*/ 822325 h 3092450"/>
              <a:gd name="connsiteX21" fmla="*/ 5748338 w 12358387"/>
              <a:gd name="connsiteY21" fmla="*/ 874712 h 3092450"/>
              <a:gd name="connsiteX22" fmla="*/ 6027738 w 12358387"/>
              <a:gd name="connsiteY22" fmla="*/ 981075 h 3092450"/>
              <a:gd name="connsiteX23" fmla="*/ 6269038 w 12358387"/>
              <a:gd name="connsiteY23" fmla="*/ 1112837 h 3092450"/>
              <a:gd name="connsiteX24" fmla="*/ 6400800 w 12358387"/>
              <a:gd name="connsiteY24" fmla="*/ 1204913 h 3092450"/>
              <a:gd name="connsiteX25" fmla="*/ 6545263 w 12358387"/>
              <a:gd name="connsiteY25" fmla="*/ 1296988 h 3092450"/>
              <a:gd name="connsiteX26" fmla="*/ 6772275 w 12358387"/>
              <a:gd name="connsiteY26" fmla="*/ 1444626 h 3092450"/>
              <a:gd name="connsiteX27" fmla="*/ 6938962 w 12358387"/>
              <a:gd name="connsiteY27" fmla="*/ 1531938 h 3092450"/>
              <a:gd name="connsiteX28" fmla="*/ 7083425 w 12358387"/>
              <a:gd name="connsiteY28" fmla="*/ 1604963 h 3092450"/>
              <a:gd name="connsiteX29" fmla="*/ 7321549 w 12358387"/>
              <a:gd name="connsiteY29" fmla="*/ 1681163 h 3092450"/>
              <a:gd name="connsiteX30" fmla="*/ 7561261 w 12358387"/>
              <a:gd name="connsiteY30" fmla="*/ 1712913 h 3092450"/>
              <a:gd name="connsiteX31" fmla="*/ 7786686 w 12358387"/>
              <a:gd name="connsiteY31" fmla="*/ 1717676 h 3092450"/>
              <a:gd name="connsiteX32" fmla="*/ 8045447 w 12358387"/>
              <a:gd name="connsiteY32" fmla="*/ 1685925 h 3092450"/>
              <a:gd name="connsiteX33" fmla="*/ 8289922 w 12358387"/>
              <a:gd name="connsiteY33" fmla="*/ 1635125 h 3092450"/>
              <a:gd name="connsiteX34" fmla="*/ 8531221 w 12358387"/>
              <a:gd name="connsiteY34" fmla="*/ 1530350 h 3092450"/>
              <a:gd name="connsiteX35" fmla="*/ 8743946 w 12358387"/>
              <a:gd name="connsiteY35" fmla="*/ 1454150 h 3092450"/>
              <a:gd name="connsiteX36" fmla="*/ 9134470 w 12358387"/>
              <a:gd name="connsiteY36" fmla="*/ 1289050 h 3092450"/>
              <a:gd name="connsiteX37" fmla="*/ 9569445 w 12358387"/>
              <a:gd name="connsiteY37" fmla="*/ 1136650 h 3092450"/>
              <a:gd name="connsiteX38" fmla="*/ 9798045 w 12358387"/>
              <a:gd name="connsiteY38" fmla="*/ 1066800 h 3092450"/>
              <a:gd name="connsiteX39" fmla="*/ 9985370 w 12358387"/>
              <a:gd name="connsiteY39" fmla="*/ 1031875 h 3092450"/>
              <a:gd name="connsiteX40" fmla="*/ 10226670 w 12358387"/>
              <a:gd name="connsiteY40" fmla="*/ 1022350 h 3092450"/>
              <a:gd name="connsiteX41" fmla="*/ 10471145 w 12358387"/>
              <a:gd name="connsiteY41" fmla="*/ 1035050 h 3092450"/>
              <a:gd name="connsiteX42" fmla="*/ 10674345 w 12358387"/>
              <a:gd name="connsiteY42" fmla="*/ 1050925 h 3092450"/>
              <a:gd name="connsiteX43" fmla="*/ 10915645 w 12358387"/>
              <a:gd name="connsiteY43" fmla="*/ 1108075 h 3092450"/>
              <a:gd name="connsiteX44" fmla="*/ 11128370 w 12358387"/>
              <a:gd name="connsiteY44" fmla="*/ 1203325 h 3092450"/>
              <a:gd name="connsiteX45" fmla="*/ 11337920 w 12358387"/>
              <a:gd name="connsiteY45" fmla="*/ 1289050 h 3092450"/>
              <a:gd name="connsiteX46" fmla="*/ 11509370 w 12358387"/>
              <a:gd name="connsiteY46" fmla="*/ 1406525 h 3092450"/>
              <a:gd name="connsiteX47" fmla="*/ 11506194 w 12358387"/>
              <a:gd name="connsiteY47" fmla="*/ 1708150 h 3092450"/>
              <a:gd name="connsiteX48" fmla="*/ 11506195 w 12358387"/>
              <a:gd name="connsiteY48" fmla="*/ 3089275 h 3092450"/>
              <a:gd name="connsiteX49" fmla="*/ 0 w 12358387"/>
              <a:gd name="connsiteY49" fmla="*/ 3092450 h 3092450"/>
              <a:gd name="connsiteX50" fmla="*/ 3175 w 12358387"/>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13513"/>
              <a:gd name="connsiteY0" fmla="*/ 0 h 3092450"/>
              <a:gd name="connsiteX1" fmla="*/ 53975 w 12413513"/>
              <a:gd name="connsiteY1" fmla="*/ 69850 h 3092450"/>
              <a:gd name="connsiteX2" fmla="*/ 142875 w 12413513"/>
              <a:gd name="connsiteY2" fmla="*/ 165100 h 3092450"/>
              <a:gd name="connsiteX3" fmla="*/ 701675 w 12413513"/>
              <a:gd name="connsiteY3" fmla="*/ 742950 h 3092450"/>
              <a:gd name="connsiteX4" fmla="*/ 962025 w 12413513"/>
              <a:gd name="connsiteY4" fmla="*/ 984250 h 3092450"/>
              <a:gd name="connsiteX5" fmla="*/ 1323975 w 12413513"/>
              <a:gd name="connsiteY5" fmla="*/ 1250950 h 3092450"/>
              <a:gd name="connsiteX6" fmla="*/ 1724025 w 12413513"/>
              <a:gd name="connsiteY6" fmla="*/ 1492250 h 3092450"/>
              <a:gd name="connsiteX7" fmla="*/ 2168525 w 12413513"/>
              <a:gd name="connsiteY7" fmla="*/ 1657350 h 3092450"/>
              <a:gd name="connsiteX8" fmla="*/ 2613025 w 12413513"/>
              <a:gd name="connsiteY8" fmla="*/ 1739900 h 3092450"/>
              <a:gd name="connsiteX9" fmla="*/ 2841625 w 12413513"/>
              <a:gd name="connsiteY9" fmla="*/ 1746250 h 3092450"/>
              <a:gd name="connsiteX10" fmla="*/ 3070225 w 12413513"/>
              <a:gd name="connsiteY10" fmla="*/ 1733550 h 3092450"/>
              <a:gd name="connsiteX11" fmla="*/ 3260725 w 12413513"/>
              <a:gd name="connsiteY11" fmla="*/ 1701800 h 3092450"/>
              <a:gd name="connsiteX12" fmla="*/ 3508375 w 12413513"/>
              <a:gd name="connsiteY12" fmla="*/ 1651000 h 3092450"/>
              <a:gd name="connsiteX13" fmla="*/ 3724275 w 12413513"/>
              <a:gd name="connsiteY13" fmla="*/ 1549400 h 3092450"/>
              <a:gd name="connsiteX14" fmla="*/ 3927475 w 12413513"/>
              <a:gd name="connsiteY14" fmla="*/ 1460500 h 3092450"/>
              <a:gd name="connsiteX15" fmla="*/ 4092575 w 12413513"/>
              <a:gd name="connsiteY15" fmla="*/ 1333500 h 3092450"/>
              <a:gd name="connsiteX16" fmla="*/ 4300537 w 12413513"/>
              <a:gd name="connsiteY16" fmla="*/ 1198563 h 3092450"/>
              <a:gd name="connsiteX17" fmla="*/ 4608512 w 12413513"/>
              <a:gd name="connsiteY17" fmla="*/ 993775 h 3092450"/>
              <a:gd name="connsiteX18" fmla="*/ 4930775 w 12413513"/>
              <a:gd name="connsiteY18" fmla="*/ 869951 h 3092450"/>
              <a:gd name="connsiteX19" fmla="*/ 5127625 w 12413513"/>
              <a:gd name="connsiteY19" fmla="*/ 831850 h 3092450"/>
              <a:gd name="connsiteX20" fmla="*/ 5411788 w 12413513"/>
              <a:gd name="connsiteY20" fmla="*/ 822325 h 3092450"/>
              <a:gd name="connsiteX21" fmla="*/ 5748338 w 12413513"/>
              <a:gd name="connsiteY21" fmla="*/ 874712 h 3092450"/>
              <a:gd name="connsiteX22" fmla="*/ 6027738 w 12413513"/>
              <a:gd name="connsiteY22" fmla="*/ 981075 h 3092450"/>
              <a:gd name="connsiteX23" fmla="*/ 6269038 w 12413513"/>
              <a:gd name="connsiteY23" fmla="*/ 1112837 h 3092450"/>
              <a:gd name="connsiteX24" fmla="*/ 6400800 w 12413513"/>
              <a:gd name="connsiteY24" fmla="*/ 1204913 h 3092450"/>
              <a:gd name="connsiteX25" fmla="*/ 6545263 w 12413513"/>
              <a:gd name="connsiteY25" fmla="*/ 1296988 h 3092450"/>
              <a:gd name="connsiteX26" fmla="*/ 6772275 w 12413513"/>
              <a:gd name="connsiteY26" fmla="*/ 1444626 h 3092450"/>
              <a:gd name="connsiteX27" fmla="*/ 6938962 w 12413513"/>
              <a:gd name="connsiteY27" fmla="*/ 1531938 h 3092450"/>
              <a:gd name="connsiteX28" fmla="*/ 7083425 w 12413513"/>
              <a:gd name="connsiteY28" fmla="*/ 1604963 h 3092450"/>
              <a:gd name="connsiteX29" fmla="*/ 7321549 w 12413513"/>
              <a:gd name="connsiteY29" fmla="*/ 1681163 h 3092450"/>
              <a:gd name="connsiteX30" fmla="*/ 7561261 w 12413513"/>
              <a:gd name="connsiteY30" fmla="*/ 1712913 h 3092450"/>
              <a:gd name="connsiteX31" fmla="*/ 7786686 w 12413513"/>
              <a:gd name="connsiteY31" fmla="*/ 1717676 h 3092450"/>
              <a:gd name="connsiteX32" fmla="*/ 8045447 w 12413513"/>
              <a:gd name="connsiteY32" fmla="*/ 1685925 h 3092450"/>
              <a:gd name="connsiteX33" fmla="*/ 8289922 w 12413513"/>
              <a:gd name="connsiteY33" fmla="*/ 1635125 h 3092450"/>
              <a:gd name="connsiteX34" fmla="*/ 8531221 w 12413513"/>
              <a:gd name="connsiteY34" fmla="*/ 1530350 h 3092450"/>
              <a:gd name="connsiteX35" fmla="*/ 8743946 w 12413513"/>
              <a:gd name="connsiteY35" fmla="*/ 1454150 h 3092450"/>
              <a:gd name="connsiteX36" fmla="*/ 9134470 w 12413513"/>
              <a:gd name="connsiteY36" fmla="*/ 1289050 h 3092450"/>
              <a:gd name="connsiteX37" fmla="*/ 9569445 w 12413513"/>
              <a:gd name="connsiteY37" fmla="*/ 1136650 h 3092450"/>
              <a:gd name="connsiteX38" fmla="*/ 9798045 w 12413513"/>
              <a:gd name="connsiteY38" fmla="*/ 1066800 h 3092450"/>
              <a:gd name="connsiteX39" fmla="*/ 9985370 w 12413513"/>
              <a:gd name="connsiteY39" fmla="*/ 1031875 h 3092450"/>
              <a:gd name="connsiteX40" fmla="*/ 10226670 w 12413513"/>
              <a:gd name="connsiteY40" fmla="*/ 1022350 h 3092450"/>
              <a:gd name="connsiteX41" fmla="*/ 10471145 w 12413513"/>
              <a:gd name="connsiteY41" fmla="*/ 1035050 h 3092450"/>
              <a:gd name="connsiteX42" fmla="*/ 10674345 w 12413513"/>
              <a:gd name="connsiteY42" fmla="*/ 1050925 h 3092450"/>
              <a:gd name="connsiteX43" fmla="*/ 10915645 w 12413513"/>
              <a:gd name="connsiteY43" fmla="*/ 1108075 h 3092450"/>
              <a:gd name="connsiteX44" fmla="*/ 11128370 w 12413513"/>
              <a:gd name="connsiteY44" fmla="*/ 1203325 h 3092450"/>
              <a:gd name="connsiteX45" fmla="*/ 11337920 w 12413513"/>
              <a:gd name="connsiteY45" fmla="*/ 1289050 h 3092450"/>
              <a:gd name="connsiteX46" fmla="*/ 11509370 w 12413513"/>
              <a:gd name="connsiteY46" fmla="*/ 1406525 h 3092450"/>
              <a:gd name="connsiteX47" fmla="*/ 11706219 w 12413513"/>
              <a:gd name="connsiteY47" fmla="*/ 1539875 h 3092450"/>
              <a:gd name="connsiteX48" fmla="*/ 11506195 w 12413513"/>
              <a:gd name="connsiteY48" fmla="*/ 3089275 h 3092450"/>
              <a:gd name="connsiteX49" fmla="*/ 0 w 12413513"/>
              <a:gd name="connsiteY49" fmla="*/ 3092450 h 3092450"/>
              <a:gd name="connsiteX50" fmla="*/ 3175 w 12413513"/>
              <a:gd name="connsiteY50" fmla="*/ 0 h 3092450"/>
              <a:gd name="connsiteX0" fmla="*/ 3175 w 12558194"/>
              <a:gd name="connsiteY0" fmla="*/ 0 h 3092450"/>
              <a:gd name="connsiteX1" fmla="*/ 53975 w 12558194"/>
              <a:gd name="connsiteY1" fmla="*/ 69850 h 3092450"/>
              <a:gd name="connsiteX2" fmla="*/ 142875 w 12558194"/>
              <a:gd name="connsiteY2" fmla="*/ 165100 h 3092450"/>
              <a:gd name="connsiteX3" fmla="*/ 701675 w 12558194"/>
              <a:gd name="connsiteY3" fmla="*/ 742950 h 3092450"/>
              <a:gd name="connsiteX4" fmla="*/ 962025 w 12558194"/>
              <a:gd name="connsiteY4" fmla="*/ 984250 h 3092450"/>
              <a:gd name="connsiteX5" fmla="*/ 1323975 w 12558194"/>
              <a:gd name="connsiteY5" fmla="*/ 1250950 h 3092450"/>
              <a:gd name="connsiteX6" fmla="*/ 1724025 w 12558194"/>
              <a:gd name="connsiteY6" fmla="*/ 1492250 h 3092450"/>
              <a:gd name="connsiteX7" fmla="*/ 2168525 w 12558194"/>
              <a:gd name="connsiteY7" fmla="*/ 1657350 h 3092450"/>
              <a:gd name="connsiteX8" fmla="*/ 2613025 w 12558194"/>
              <a:gd name="connsiteY8" fmla="*/ 1739900 h 3092450"/>
              <a:gd name="connsiteX9" fmla="*/ 2841625 w 12558194"/>
              <a:gd name="connsiteY9" fmla="*/ 1746250 h 3092450"/>
              <a:gd name="connsiteX10" fmla="*/ 3070225 w 12558194"/>
              <a:gd name="connsiteY10" fmla="*/ 1733550 h 3092450"/>
              <a:gd name="connsiteX11" fmla="*/ 3260725 w 12558194"/>
              <a:gd name="connsiteY11" fmla="*/ 1701800 h 3092450"/>
              <a:gd name="connsiteX12" fmla="*/ 3508375 w 12558194"/>
              <a:gd name="connsiteY12" fmla="*/ 1651000 h 3092450"/>
              <a:gd name="connsiteX13" fmla="*/ 3724275 w 12558194"/>
              <a:gd name="connsiteY13" fmla="*/ 1549400 h 3092450"/>
              <a:gd name="connsiteX14" fmla="*/ 3927475 w 12558194"/>
              <a:gd name="connsiteY14" fmla="*/ 1460500 h 3092450"/>
              <a:gd name="connsiteX15" fmla="*/ 4092575 w 12558194"/>
              <a:gd name="connsiteY15" fmla="*/ 1333500 h 3092450"/>
              <a:gd name="connsiteX16" fmla="*/ 4300537 w 12558194"/>
              <a:gd name="connsiteY16" fmla="*/ 1198563 h 3092450"/>
              <a:gd name="connsiteX17" fmla="*/ 4608512 w 12558194"/>
              <a:gd name="connsiteY17" fmla="*/ 993775 h 3092450"/>
              <a:gd name="connsiteX18" fmla="*/ 4930775 w 12558194"/>
              <a:gd name="connsiteY18" fmla="*/ 869951 h 3092450"/>
              <a:gd name="connsiteX19" fmla="*/ 5127625 w 12558194"/>
              <a:gd name="connsiteY19" fmla="*/ 831850 h 3092450"/>
              <a:gd name="connsiteX20" fmla="*/ 5411788 w 12558194"/>
              <a:gd name="connsiteY20" fmla="*/ 822325 h 3092450"/>
              <a:gd name="connsiteX21" fmla="*/ 5748338 w 12558194"/>
              <a:gd name="connsiteY21" fmla="*/ 874712 h 3092450"/>
              <a:gd name="connsiteX22" fmla="*/ 6027738 w 12558194"/>
              <a:gd name="connsiteY22" fmla="*/ 981075 h 3092450"/>
              <a:gd name="connsiteX23" fmla="*/ 6269038 w 12558194"/>
              <a:gd name="connsiteY23" fmla="*/ 1112837 h 3092450"/>
              <a:gd name="connsiteX24" fmla="*/ 6400800 w 12558194"/>
              <a:gd name="connsiteY24" fmla="*/ 1204913 h 3092450"/>
              <a:gd name="connsiteX25" fmla="*/ 6545263 w 12558194"/>
              <a:gd name="connsiteY25" fmla="*/ 1296988 h 3092450"/>
              <a:gd name="connsiteX26" fmla="*/ 6772275 w 12558194"/>
              <a:gd name="connsiteY26" fmla="*/ 1444626 h 3092450"/>
              <a:gd name="connsiteX27" fmla="*/ 6938962 w 12558194"/>
              <a:gd name="connsiteY27" fmla="*/ 1531938 h 3092450"/>
              <a:gd name="connsiteX28" fmla="*/ 7083425 w 12558194"/>
              <a:gd name="connsiteY28" fmla="*/ 1604963 h 3092450"/>
              <a:gd name="connsiteX29" fmla="*/ 7321549 w 12558194"/>
              <a:gd name="connsiteY29" fmla="*/ 1681163 h 3092450"/>
              <a:gd name="connsiteX30" fmla="*/ 7561261 w 12558194"/>
              <a:gd name="connsiteY30" fmla="*/ 1712913 h 3092450"/>
              <a:gd name="connsiteX31" fmla="*/ 7786686 w 12558194"/>
              <a:gd name="connsiteY31" fmla="*/ 1717676 h 3092450"/>
              <a:gd name="connsiteX32" fmla="*/ 8045447 w 12558194"/>
              <a:gd name="connsiteY32" fmla="*/ 1685925 h 3092450"/>
              <a:gd name="connsiteX33" fmla="*/ 8289922 w 12558194"/>
              <a:gd name="connsiteY33" fmla="*/ 1635125 h 3092450"/>
              <a:gd name="connsiteX34" fmla="*/ 8531221 w 12558194"/>
              <a:gd name="connsiteY34" fmla="*/ 1530350 h 3092450"/>
              <a:gd name="connsiteX35" fmla="*/ 8743946 w 12558194"/>
              <a:gd name="connsiteY35" fmla="*/ 1454150 h 3092450"/>
              <a:gd name="connsiteX36" fmla="*/ 9134470 w 12558194"/>
              <a:gd name="connsiteY36" fmla="*/ 1289050 h 3092450"/>
              <a:gd name="connsiteX37" fmla="*/ 9569445 w 12558194"/>
              <a:gd name="connsiteY37" fmla="*/ 1136650 h 3092450"/>
              <a:gd name="connsiteX38" fmla="*/ 9798045 w 12558194"/>
              <a:gd name="connsiteY38" fmla="*/ 1066800 h 3092450"/>
              <a:gd name="connsiteX39" fmla="*/ 9985370 w 12558194"/>
              <a:gd name="connsiteY39" fmla="*/ 1031875 h 3092450"/>
              <a:gd name="connsiteX40" fmla="*/ 10226670 w 12558194"/>
              <a:gd name="connsiteY40" fmla="*/ 1022350 h 3092450"/>
              <a:gd name="connsiteX41" fmla="*/ 10471145 w 12558194"/>
              <a:gd name="connsiteY41" fmla="*/ 1035050 h 3092450"/>
              <a:gd name="connsiteX42" fmla="*/ 10674345 w 12558194"/>
              <a:gd name="connsiteY42" fmla="*/ 1050925 h 3092450"/>
              <a:gd name="connsiteX43" fmla="*/ 10915645 w 12558194"/>
              <a:gd name="connsiteY43" fmla="*/ 1108075 h 3092450"/>
              <a:gd name="connsiteX44" fmla="*/ 11128370 w 12558194"/>
              <a:gd name="connsiteY44" fmla="*/ 1203325 h 3092450"/>
              <a:gd name="connsiteX45" fmla="*/ 11337920 w 12558194"/>
              <a:gd name="connsiteY45" fmla="*/ 1289050 h 3092450"/>
              <a:gd name="connsiteX46" fmla="*/ 11509370 w 12558194"/>
              <a:gd name="connsiteY46" fmla="*/ 1406525 h 3092450"/>
              <a:gd name="connsiteX47" fmla="*/ 11706219 w 12558194"/>
              <a:gd name="connsiteY47" fmla="*/ 1539875 h 3092450"/>
              <a:gd name="connsiteX48" fmla="*/ 11506195 w 12558194"/>
              <a:gd name="connsiteY48" fmla="*/ 3089275 h 3092450"/>
              <a:gd name="connsiteX49" fmla="*/ 0 w 12558194"/>
              <a:gd name="connsiteY49" fmla="*/ 3092450 h 3092450"/>
              <a:gd name="connsiteX50" fmla="*/ 3175 w 12558194"/>
              <a:gd name="connsiteY50" fmla="*/ 0 h 3092450"/>
              <a:gd name="connsiteX0" fmla="*/ 3175 w 12580823"/>
              <a:gd name="connsiteY0" fmla="*/ 0 h 3092450"/>
              <a:gd name="connsiteX1" fmla="*/ 53975 w 12580823"/>
              <a:gd name="connsiteY1" fmla="*/ 69850 h 3092450"/>
              <a:gd name="connsiteX2" fmla="*/ 142875 w 12580823"/>
              <a:gd name="connsiteY2" fmla="*/ 165100 h 3092450"/>
              <a:gd name="connsiteX3" fmla="*/ 701675 w 12580823"/>
              <a:gd name="connsiteY3" fmla="*/ 742950 h 3092450"/>
              <a:gd name="connsiteX4" fmla="*/ 962025 w 12580823"/>
              <a:gd name="connsiteY4" fmla="*/ 984250 h 3092450"/>
              <a:gd name="connsiteX5" fmla="*/ 1323975 w 12580823"/>
              <a:gd name="connsiteY5" fmla="*/ 1250950 h 3092450"/>
              <a:gd name="connsiteX6" fmla="*/ 1724025 w 12580823"/>
              <a:gd name="connsiteY6" fmla="*/ 1492250 h 3092450"/>
              <a:gd name="connsiteX7" fmla="*/ 2168525 w 12580823"/>
              <a:gd name="connsiteY7" fmla="*/ 1657350 h 3092450"/>
              <a:gd name="connsiteX8" fmla="*/ 2613025 w 12580823"/>
              <a:gd name="connsiteY8" fmla="*/ 1739900 h 3092450"/>
              <a:gd name="connsiteX9" fmla="*/ 2841625 w 12580823"/>
              <a:gd name="connsiteY9" fmla="*/ 1746250 h 3092450"/>
              <a:gd name="connsiteX10" fmla="*/ 3070225 w 12580823"/>
              <a:gd name="connsiteY10" fmla="*/ 1733550 h 3092450"/>
              <a:gd name="connsiteX11" fmla="*/ 3260725 w 12580823"/>
              <a:gd name="connsiteY11" fmla="*/ 1701800 h 3092450"/>
              <a:gd name="connsiteX12" fmla="*/ 3508375 w 12580823"/>
              <a:gd name="connsiteY12" fmla="*/ 1651000 h 3092450"/>
              <a:gd name="connsiteX13" fmla="*/ 3724275 w 12580823"/>
              <a:gd name="connsiteY13" fmla="*/ 1549400 h 3092450"/>
              <a:gd name="connsiteX14" fmla="*/ 3927475 w 12580823"/>
              <a:gd name="connsiteY14" fmla="*/ 1460500 h 3092450"/>
              <a:gd name="connsiteX15" fmla="*/ 4092575 w 12580823"/>
              <a:gd name="connsiteY15" fmla="*/ 1333500 h 3092450"/>
              <a:gd name="connsiteX16" fmla="*/ 4300537 w 12580823"/>
              <a:gd name="connsiteY16" fmla="*/ 1198563 h 3092450"/>
              <a:gd name="connsiteX17" fmla="*/ 4608512 w 12580823"/>
              <a:gd name="connsiteY17" fmla="*/ 993775 h 3092450"/>
              <a:gd name="connsiteX18" fmla="*/ 4930775 w 12580823"/>
              <a:gd name="connsiteY18" fmla="*/ 869951 h 3092450"/>
              <a:gd name="connsiteX19" fmla="*/ 5127625 w 12580823"/>
              <a:gd name="connsiteY19" fmla="*/ 831850 h 3092450"/>
              <a:gd name="connsiteX20" fmla="*/ 5411788 w 12580823"/>
              <a:gd name="connsiteY20" fmla="*/ 822325 h 3092450"/>
              <a:gd name="connsiteX21" fmla="*/ 5748338 w 12580823"/>
              <a:gd name="connsiteY21" fmla="*/ 874712 h 3092450"/>
              <a:gd name="connsiteX22" fmla="*/ 6027738 w 12580823"/>
              <a:gd name="connsiteY22" fmla="*/ 981075 h 3092450"/>
              <a:gd name="connsiteX23" fmla="*/ 6269038 w 12580823"/>
              <a:gd name="connsiteY23" fmla="*/ 1112837 h 3092450"/>
              <a:gd name="connsiteX24" fmla="*/ 6400800 w 12580823"/>
              <a:gd name="connsiteY24" fmla="*/ 1204913 h 3092450"/>
              <a:gd name="connsiteX25" fmla="*/ 6545263 w 12580823"/>
              <a:gd name="connsiteY25" fmla="*/ 1296988 h 3092450"/>
              <a:gd name="connsiteX26" fmla="*/ 6772275 w 12580823"/>
              <a:gd name="connsiteY26" fmla="*/ 1444626 h 3092450"/>
              <a:gd name="connsiteX27" fmla="*/ 6938962 w 12580823"/>
              <a:gd name="connsiteY27" fmla="*/ 1531938 h 3092450"/>
              <a:gd name="connsiteX28" fmla="*/ 7083425 w 12580823"/>
              <a:gd name="connsiteY28" fmla="*/ 1604963 h 3092450"/>
              <a:gd name="connsiteX29" fmla="*/ 7321549 w 12580823"/>
              <a:gd name="connsiteY29" fmla="*/ 1681163 h 3092450"/>
              <a:gd name="connsiteX30" fmla="*/ 7561261 w 12580823"/>
              <a:gd name="connsiteY30" fmla="*/ 1712913 h 3092450"/>
              <a:gd name="connsiteX31" fmla="*/ 7786686 w 12580823"/>
              <a:gd name="connsiteY31" fmla="*/ 1717676 h 3092450"/>
              <a:gd name="connsiteX32" fmla="*/ 8045447 w 12580823"/>
              <a:gd name="connsiteY32" fmla="*/ 1685925 h 3092450"/>
              <a:gd name="connsiteX33" fmla="*/ 8289922 w 12580823"/>
              <a:gd name="connsiteY33" fmla="*/ 1635125 h 3092450"/>
              <a:gd name="connsiteX34" fmla="*/ 8531221 w 12580823"/>
              <a:gd name="connsiteY34" fmla="*/ 1530350 h 3092450"/>
              <a:gd name="connsiteX35" fmla="*/ 8743946 w 12580823"/>
              <a:gd name="connsiteY35" fmla="*/ 1454150 h 3092450"/>
              <a:gd name="connsiteX36" fmla="*/ 9134470 w 12580823"/>
              <a:gd name="connsiteY36" fmla="*/ 1289050 h 3092450"/>
              <a:gd name="connsiteX37" fmla="*/ 9569445 w 12580823"/>
              <a:gd name="connsiteY37" fmla="*/ 1136650 h 3092450"/>
              <a:gd name="connsiteX38" fmla="*/ 9798045 w 12580823"/>
              <a:gd name="connsiteY38" fmla="*/ 1066800 h 3092450"/>
              <a:gd name="connsiteX39" fmla="*/ 9985370 w 12580823"/>
              <a:gd name="connsiteY39" fmla="*/ 1031875 h 3092450"/>
              <a:gd name="connsiteX40" fmla="*/ 10226670 w 12580823"/>
              <a:gd name="connsiteY40" fmla="*/ 1022350 h 3092450"/>
              <a:gd name="connsiteX41" fmla="*/ 10471145 w 12580823"/>
              <a:gd name="connsiteY41" fmla="*/ 1035050 h 3092450"/>
              <a:gd name="connsiteX42" fmla="*/ 10674345 w 12580823"/>
              <a:gd name="connsiteY42" fmla="*/ 1050925 h 3092450"/>
              <a:gd name="connsiteX43" fmla="*/ 10915645 w 12580823"/>
              <a:gd name="connsiteY43" fmla="*/ 1108075 h 3092450"/>
              <a:gd name="connsiteX44" fmla="*/ 11128370 w 12580823"/>
              <a:gd name="connsiteY44" fmla="*/ 1203325 h 3092450"/>
              <a:gd name="connsiteX45" fmla="*/ 11337920 w 12580823"/>
              <a:gd name="connsiteY45" fmla="*/ 1289050 h 3092450"/>
              <a:gd name="connsiteX46" fmla="*/ 11509370 w 12580823"/>
              <a:gd name="connsiteY46" fmla="*/ 1406525 h 3092450"/>
              <a:gd name="connsiteX47" fmla="*/ 11766544 w 12580823"/>
              <a:gd name="connsiteY47" fmla="*/ 1577975 h 3092450"/>
              <a:gd name="connsiteX48" fmla="*/ 11506195 w 12580823"/>
              <a:gd name="connsiteY48" fmla="*/ 3089275 h 3092450"/>
              <a:gd name="connsiteX49" fmla="*/ 0 w 12580823"/>
              <a:gd name="connsiteY49" fmla="*/ 3092450 h 3092450"/>
              <a:gd name="connsiteX50" fmla="*/ 3175 w 12580823"/>
              <a:gd name="connsiteY50" fmla="*/ 0 h 3092450"/>
              <a:gd name="connsiteX0" fmla="*/ 3175 w 11766544"/>
              <a:gd name="connsiteY0" fmla="*/ 0 h 3092450"/>
              <a:gd name="connsiteX1" fmla="*/ 53975 w 11766544"/>
              <a:gd name="connsiteY1" fmla="*/ 69850 h 3092450"/>
              <a:gd name="connsiteX2" fmla="*/ 142875 w 11766544"/>
              <a:gd name="connsiteY2" fmla="*/ 165100 h 3092450"/>
              <a:gd name="connsiteX3" fmla="*/ 701675 w 11766544"/>
              <a:gd name="connsiteY3" fmla="*/ 742950 h 3092450"/>
              <a:gd name="connsiteX4" fmla="*/ 962025 w 11766544"/>
              <a:gd name="connsiteY4" fmla="*/ 984250 h 3092450"/>
              <a:gd name="connsiteX5" fmla="*/ 1323975 w 11766544"/>
              <a:gd name="connsiteY5" fmla="*/ 1250950 h 3092450"/>
              <a:gd name="connsiteX6" fmla="*/ 1724025 w 11766544"/>
              <a:gd name="connsiteY6" fmla="*/ 1492250 h 3092450"/>
              <a:gd name="connsiteX7" fmla="*/ 2168525 w 11766544"/>
              <a:gd name="connsiteY7" fmla="*/ 1657350 h 3092450"/>
              <a:gd name="connsiteX8" fmla="*/ 2613025 w 11766544"/>
              <a:gd name="connsiteY8" fmla="*/ 1739900 h 3092450"/>
              <a:gd name="connsiteX9" fmla="*/ 2841625 w 11766544"/>
              <a:gd name="connsiteY9" fmla="*/ 1746250 h 3092450"/>
              <a:gd name="connsiteX10" fmla="*/ 3070225 w 11766544"/>
              <a:gd name="connsiteY10" fmla="*/ 1733550 h 3092450"/>
              <a:gd name="connsiteX11" fmla="*/ 3260725 w 11766544"/>
              <a:gd name="connsiteY11" fmla="*/ 1701800 h 3092450"/>
              <a:gd name="connsiteX12" fmla="*/ 3508375 w 11766544"/>
              <a:gd name="connsiteY12" fmla="*/ 1651000 h 3092450"/>
              <a:gd name="connsiteX13" fmla="*/ 3724275 w 11766544"/>
              <a:gd name="connsiteY13" fmla="*/ 1549400 h 3092450"/>
              <a:gd name="connsiteX14" fmla="*/ 3927475 w 11766544"/>
              <a:gd name="connsiteY14" fmla="*/ 1460500 h 3092450"/>
              <a:gd name="connsiteX15" fmla="*/ 4092575 w 11766544"/>
              <a:gd name="connsiteY15" fmla="*/ 1333500 h 3092450"/>
              <a:gd name="connsiteX16" fmla="*/ 4300537 w 11766544"/>
              <a:gd name="connsiteY16" fmla="*/ 1198563 h 3092450"/>
              <a:gd name="connsiteX17" fmla="*/ 4608512 w 11766544"/>
              <a:gd name="connsiteY17" fmla="*/ 993775 h 3092450"/>
              <a:gd name="connsiteX18" fmla="*/ 4930775 w 11766544"/>
              <a:gd name="connsiteY18" fmla="*/ 869951 h 3092450"/>
              <a:gd name="connsiteX19" fmla="*/ 5127625 w 11766544"/>
              <a:gd name="connsiteY19" fmla="*/ 831850 h 3092450"/>
              <a:gd name="connsiteX20" fmla="*/ 5411788 w 11766544"/>
              <a:gd name="connsiteY20" fmla="*/ 822325 h 3092450"/>
              <a:gd name="connsiteX21" fmla="*/ 5748338 w 11766544"/>
              <a:gd name="connsiteY21" fmla="*/ 874712 h 3092450"/>
              <a:gd name="connsiteX22" fmla="*/ 6027738 w 11766544"/>
              <a:gd name="connsiteY22" fmla="*/ 981075 h 3092450"/>
              <a:gd name="connsiteX23" fmla="*/ 6269038 w 11766544"/>
              <a:gd name="connsiteY23" fmla="*/ 1112837 h 3092450"/>
              <a:gd name="connsiteX24" fmla="*/ 6400800 w 11766544"/>
              <a:gd name="connsiteY24" fmla="*/ 1204913 h 3092450"/>
              <a:gd name="connsiteX25" fmla="*/ 6545263 w 11766544"/>
              <a:gd name="connsiteY25" fmla="*/ 1296988 h 3092450"/>
              <a:gd name="connsiteX26" fmla="*/ 6772275 w 11766544"/>
              <a:gd name="connsiteY26" fmla="*/ 1444626 h 3092450"/>
              <a:gd name="connsiteX27" fmla="*/ 6938962 w 11766544"/>
              <a:gd name="connsiteY27" fmla="*/ 1531938 h 3092450"/>
              <a:gd name="connsiteX28" fmla="*/ 7083425 w 11766544"/>
              <a:gd name="connsiteY28" fmla="*/ 1604963 h 3092450"/>
              <a:gd name="connsiteX29" fmla="*/ 7321549 w 11766544"/>
              <a:gd name="connsiteY29" fmla="*/ 1681163 h 3092450"/>
              <a:gd name="connsiteX30" fmla="*/ 7561261 w 11766544"/>
              <a:gd name="connsiteY30" fmla="*/ 1712913 h 3092450"/>
              <a:gd name="connsiteX31" fmla="*/ 7786686 w 11766544"/>
              <a:gd name="connsiteY31" fmla="*/ 1717676 h 3092450"/>
              <a:gd name="connsiteX32" fmla="*/ 8045447 w 11766544"/>
              <a:gd name="connsiteY32" fmla="*/ 1685925 h 3092450"/>
              <a:gd name="connsiteX33" fmla="*/ 8289922 w 11766544"/>
              <a:gd name="connsiteY33" fmla="*/ 1635125 h 3092450"/>
              <a:gd name="connsiteX34" fmla="*/ 8531221 w 11766544"/>
              <a:gd name="connsiteY34" fmla="*/ 1530350 h 3092450"/>
              <a:gd name="connsiteX35" fmla="*/ 8743946 w 11766544"/>
              <a:gd name="connsiteY35" fmla="*/ 1454150 h 3092450"/>
              <a:gd name="connsiteX36" fmla="*/ 9134470 w 11766544"/>
              <a:gd name="connsiteY36" fmla="*/ 1289050 h 3092450"/>
              <a:gd name="connsiteX37" fmla="*/ 9569445 w 11766544"/>
              <a:gd name="connsiteY37" fmla="*/ 1136650 h 3092450"/>
              <a:gd name="connsiteX38" fmla="*/ 9798045 w 11766544"/>
              <a:gd name="connsiteY38" fmla="*/ 1066800 h 3092450"/>
              <a:gd name="connsiteX39" fmla="*/ 9985370 w 11766544"/>
              <a:gd name="connsiteY39" fmla="*/ 1031875 h 3092450"/>
              <a:gd name="connsiteX40" fmla="*/ 10226670 w 11766544"/>
              <a:gd name="connsiteY40" fmla="*/ 1022350 h 3092450"/>
              <a:gd name="connsiteX41" fmla="*/ 10471145 w 11766544"/>
              <a:gd name="connsiteY41" fmla="*/ 1035050 h 3092450"/>
              <a:gd name="connsiteX42" fmla="*/ 10674345 w 11766544"/>
              <a:gd name="connsiteY42" fmla="*/ 1050925 h 3092450"/>
              <a:gd name="connsiteX43" fmla="*/ 10915645 w 11766544"/>
              <a:gd name="connsiteY43" fmla="*/ 1108075 h 3092450"/>
              <a:gd name="connsiteX44" fmla="*/ 11128370 w 11766544"/>
              <a:gd name="connsiteY44" fmla="*/ 1203325 h 3092450"/>
              <a:gd name="connsiteX45" fmla="*/ 11337920 w 11766544"/>
              <a:gd name="connsiteY45" fmla="*/ 1289050 h 3092450"/>
              <a:gd name="connsiteX46" fmla="*/ 11509370 w 11766544"/>
              <a:gd name="connsiteY46" fmla="*/ 1406525 h 3092450"/>
              <a:gd name="connsiteX47" fmla="*/ 11766544 w 11766544"/>
              <a:gd name="connsiteY47" fmla="*/ 1577975 h 3092450"/>
              <a:gd name="connsiteX48" fmla="*/ 11506195 w 11766544"/>
              <a:gd name="connsiteY48" fmla="*/ 3089275 h 3092450"/>
              <a:gd name="connsiteX49" fmla="*/ 0 w 11766544"/>
              <a:gd name="connsiteY49" fmla="*/ 3092450 h 3092450"/>
              <a:gd name="connsiteX50" fmla="*/ 3175 w 11766544"/>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204695 w 12204695"/>
              <a:gd name="connsiteY48" fmla="*/ 3089275 h 3092450"/>
              <a:gd name="connsiteX49" fmla="*/ 0 w 12204695"/>
              <a:gd name="connsiteY49" fmla="*/ 3092450 h 3092450"/>
              <a:gd name="connsiteX50" fmla="*/ 3175 w 12204695"/>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011017 w 12204695"/>
              <a:gd name="connsiteY48" fmla="*/ 2419350 h 3092450"/>
              <a:gd name="connsiteX49" fmla="*/ 12204695 w 12204695"/>
              <a:gd name="connsiteY49" fmla="*/ 3089275 h 3092450"/>
              <a:gd name="connsiteX50" fmla="*/ 0 w 12204695"/>
              <a:gd name="connsiteY50" fmla="*/ 3092450 h 3092450"/>
              <a:gd name="connsiteX51" fmla="*/ 3175 w 12204695"/>
              <a:gd name="connsiteY51" fmla="*/ 0 h 3092450"/>
              <a:gd name="connsiteX0" fmla="*/ 3175 w 12223742"/>
              <a:gd name="connsiteY0" fmla="*/ 0 h 3092450"/>
              <a:gd name="connsiteX1" fmla="*/ 53975 w 12223742"/>
              <a:gd name="connsiteY1" fmla="*/ 69850 h 3092450"/>
              <a:gd name="connsiteX2" fmla="*/ 142875 w 12223742"/>
              <a:gd name="connsiteY2" fmla="*/ 165100 h 3092450"/>
              <a:gd name="connsiteX3" fmla="*/ 701675 w 12223742"/>
              <a:gd name="connsiteY3" fmla="*/ 742950 h 3092450"/>
              <a:gd name="connsiteX4" fmla="*/ 962025 w 12223742"/>
              <a:gd name="connsiteY4" fmla="*/ 984250 h 3092450"/>
              <a:gd name="connsiteX5" fmla="*/ 1323975 w 12223742"/>
              <a:gd name="connsiteY5" fmla="*/ 1250950 h 3092450"/>
              <a:gd name="connsiteX6" fmla="*/ 1724025 w 12223742"/>
              <a:gd name="connsiteY6" fmla="*/ 1492250 h 3092450"/>
              <a:gd name="connsiteX7" fmla="*/ 2168525 w 12223742"/>
              <a:gd name="connsiteY7" fmla="*/ 1657350 h 3092450"/>
              <a:gd name="connsiteX8" fmla="*/ 2613025 w 12223742"/>
              <a:gd name="connsiteY8" fmla="*/ 1739900 h 3092450"/>
              <a:gd name="connsiteX9" fmla="*/ 2841625 w 12223742"/>
              <a:gd name="connsiteY9" fmla="*/ 1746250 h 3092450"/>
              <a:gd name="connsiteX10" fmla="*/ 3070225 w 12223742"/>
              <a:gd name="connsiteY10" fmla="*/ 1733550 h 3092450"/>
              <a:gd name="connsiteX11" fmla="*/ 3260725 w 12223742"/>
              <a:gd name="connsiteY11" fmla="*/ 1701800 h 3092450"/>
              <a:gd name="connsiteX12" fmla="*/ 3508375 w 12223742"/>
              <a:gd name="connsiteY12" fmla="*/ 1651000 h 3092450"/>
              <a:gd name="connsiteX13" fmla="*/ 3724275 w 12223742"/>
              <a:gd name="connsiteY13" fmla="*/ 1549400 h 3092450"/>
              <a:gd name="connsiteX14" fmla="*/ 3927475 w 12223742"/>
              <a:gd name="connsiteY14" fmla="*/ 1460500 h 3092450"/>
              <a:gd name="connsiteX15" fmla="*/ 4092575 w 12223742"/>
              <a:gd name="connsiteY15" fmla="*/ 1333500 h 3092450"/>
              <a:gd name="connsiteX16" fmla="*/ 4300537 w 12223742"/>
              <a:gd name="connsiteY16" fmla="*/ 1198563 h 3092450"/>
              <a:gd name="connsiteX17" fmla="*/ 4608512 w 12223742"/>
              <a:gd name="connsiteY17" fmla="*/ 993775 h 3092450"/>
              <a:gd name="connsiteX18" fmla="*/ 4930775 w 12223742"/>
              <a:gd name="connsiteY18" fmla="*/ 869951 h 3092450"/>
              <a:gd name="connsiteX19" fmla="*/ 5127625 w 12223742"/>
              <a:gd name="connsiteY19" fmla="*/ 831850 h 3092450"/>
              <a:gd name="connsiteX20" fmla="*/ 5411788 w 12223742"/>
              <a:gd name="connsiteY20" fmla="*/ 822325 h 3092450"/>
              <a:gd name="connsiteX21" fmla="*/ 5748338 w 12223742"/>
              <a:gd name="connsiteY21" fmla="*/ 874712 h 3092450"/>
              <a:gd name="connsiteX22" fmla="*/ 6027738 w 12223742"/>
              <a:gd name="connsiteY22" fmla="*/ 981075 h 3092450"/>
              <a:gd name="connsiteX23" fmla="*/ 6269038 w 12223742"/>
              <a:gd name="connsiteY23" fmla="*/ 1112837 h 3092450"/>
              <a:gd name="connsiteX24" fmla="*/ 6400800 w 12223742"/>
              <a:gd name="connsiteY24" fmla="*/ 1204913 h 3092450"/>
              <a:gd name="connsiteX25" fmla="*/ 6545263 w 12223742"/>
              <a:gd name="connsiteY25" fmla="*/ 1296988 h 3092450"/>
              <a:gd name="connsiteX26" fmla="*/ 6772275 w 12223742"/>
              <a:gd name="connsiteY26" fmla="*/ 1444626 h 3092450"/>
              <a:gd name="connsiteX27" fmla="*/ 6938962 w 12223742"/>
              <a:gd name="connsiteY27" fmla="*/ 1531938 h 3092450"/>
              <a:gd name="connsiteX28" fmla="*/ 7083425 w 12223742"/>
              <a:gd name="connsiteY28" fmla="*/ 1604963 h 3092450"/>
              <a:gd name="connsiteX29" fmla="*/ 7321549 w 12223742"/>
              <a:gd name="connsiteY29" fmla="*/ 1681163 h 3092450"/>
              <a:gd name="connsiteX30" fmla="*/ 7561261 w 12223742"/>
              <a:gd name="connsiteY30" fmla="*/ 1712913 h 3092450"/>
              <a:gd name="connsiteX31" fmla="*/ 7786686 w 12223742"/>
              <a:gd name="connsiteY31" fmla="*/ 1717676 h 3092450"/>
              <a:gd name="connsiteX32" fmla="*/ 8045447 w 12223742"/>
              <a:gd name="connsiteY32" fmla="*/ 1685925 h 3092450"/>
              <a:gd name="connsiteX33" fmla="*/ 8289922 w 12223742"/>
              <a:gd name="connsiteY33" fmla="*/ 1635125 h 3092450"/>
              <a:gd name="connsiteX34" fmla="*/ 8531221 w 12223742"/>
              <a:gd name="connsiteY34" fmla="*/ 1530350 h 3092450"/>
              <a:gd name="connsiteX35" fmla="*/ 8743946 w 12223742"/>
              <a:gd name="connsiteY35" fmla="*/ 1454150 h 3092450"/>
              <a:gd name="connsiteX36" fmla="*/ 9134470 w 12223742"/>
              <a:gd name="connsiteY36" fmla="*/ 1289050 h 3092450"/>
              <a:gd name="connsiteX37" fmla="*/ 9569445 w 12223742"/>
              <a:gd name="connsiteY37" fmla="*/ 1136650 h 3092450"/>
              <a:gd name="connsiteX38" fmla="*/ 9798045 w 12223742"/>
              <a:gd name="connsiteY38" fmla="*/ 1066800 h 3092450"/>
              <a:gd name="connsiteX39" fmla="*/ 9985370 w 12223742"/>
              <a:gd name="connsiteY39" fmla="*/ 1031875 h 3092450"/>
              <a:gd name="connsiteX40" fmla="*/ 10226670 w 12223742"/>
              <a:gd name="connsiteY40" fmla="*/ 1022350 h 3092450"/>
              <a:gd name="connsiteX41" fmla="*/ 10471145 w 12223742"/>
              <a:gd name="connsiteY41" fmla="*/ 1035050 h 3092450"/>
              <a:gd name="connsiteX42" fmla="*/ 10674345 w 12223742"/>
              <a:gd name="connsiteY42" fmla="*/ 1050925 h 3092450"/>
              <a:gd name="connsiteX43" fmla="*/ 10915645 w 12223742"/>
              <a:gd name="connsiteY43" fmla="*/ 1108075 h 3092450"/>
              <a:gd name="connsiteX44" fmla="*/ 11128370 w 12223742"/>
              <a:gd name="connsiteY44" fmla="*/ 1203325 h 3092450"/>
              <a:gd name="connsiteX45" fmla="*/ 11337920 w 12223742"/>
              <a:gd name="connsiteY45" fmla="*/ 1289050 h 3092450"/>
              <a:gd name="connsiteX46" fmla="*/ 11509370 w 12223742"/>
              <a:gd name="connsiteY46" fmla="*/ 1406525 h 3092450"/>
              <a:gd name="connsiteX47" fmla="*/ 11766544 w 12223742"/>
              <a:gd name="connsiteY47" fmla="*/ 1577975 h 3092450"/>
              <a:gd name="connsiteX48" fmla="*/ 12223742 w 12223742"/>
              <a:gd name="connsiteY48" fmla="*/ 2044700 h 3092450"/>
              <a:gd name="connsiteX49" fmla="*/ 12204695 w 12223742"/>
              <a:gd name="connsiteY49" fmla="*/ 3089275 h 3092450"/>
              <a:gd name="connsiteX50" fmla="*/ 0 w 12223742"/>
              <a:gd name="connsiteY50" fmla="*/ 3092450 h 3092450"/>
              <a:gd name="connsiteX51" fmla="*/ 3175 w 12223742"/>
              <a:gd name="connsiteY51" fmla="*/ 0 h 309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23742" h="3092450">
                <a:moveTo>
                  <a:pt x="3175" y="0"/>
                </a:moveTo>
                <a:lnTo>
                  <a:pt x="53975" y="69850"/>
                </a:lnTo>
                <a:lnTo>
                  <a:pt x="142875" y="165100"/>
                </a:lnTo>
                <a:lnTo>
                  <a:pt x="701675" y="742950"/>
                </a:lnTo>
                <a:lnTo>
                  <a:pt x="962025" y="984250"/>
                </a:lnTo>
                <a:lnTo>
                  <a:pt x="1323975" y="1250950"/>
                </a:lnTo>
                <a:lnTo>
                  <a:pt x="1724025" y="1492250"/>
                </a:lnTo>
                <a:lnTo>
                  <a:pt x="2168525" y="1657350"/>
                </a:lnTo>
                <a:lnTo>
                  <a:pt x="2613025" y="1739900"/>
                </a:lnTo>
                <a:lnTo>
                  <a:pt x="2841625" y="1746250"/>
                </a:lnTo>
                <a:lnTo>
                  <a:pt x="3070225" y="1733550"/>
                </a:lnTo>
                <a:lnTo>
                  <a:pt x="3260725" y="1701800"/>
                </a:lnTo>
                <a:lnTo>
                  <a:pt x="3508375" y="1651000"/>
                </a:lnTo>
                <a:lnTo>
                  <a:pt x="3724275" y="1549400"/>
                </a:lnTo>
                <a:lnTo>
                  <a:pt x="3927475" y="1460500"/>
                </a:lnTo>
                <a:lnTo>
                  <a:pt x="4092575" y="1333500"/>
                </a:lnTo>
                <a:lnTo>
                  <a:pt x="4300537" y="1198563"/>
                </a:lnTo>
                <a:lnTo>
                  <a:pt x="4608512" y="993775"/>
                </a:lnTo>
                <a:lnTo>
                  <a:pt x="4930775" y="869951"/>
                </a:lnTo>
                <a:lnTo>
                  <a:pt x="5127625" y="831850"/>
                </a:lnTo>
                <a:lnTo>
                  <a:pt x="5411788" y="822325"/>
                </a:lnTo>
                <a:lnTo>
                  <a:pt x="5748338" y="874712"/>
                </a:lnTo>
                <a:lnTo>
                  <a:pt x="6027738" y="981075"/>
                </a:lnTo>
                <a:lnTo>
                  <a:pt x="6269038" y="1112837"/>
                </a:lnTo>
                <a:lnTo>
                  <a:pt x="6400800" y="1204913"/>
                </a:lnTo>
                <a:lnTo>
                  <a:pt x="6545263" y="1296988"/>
                </a:lnTo>
                <a:lnTo>
                  <a:pt x="6772275" y="1444626"/>
                </a:lnTo>
                <a:lnTo>
                  <a:pt x="6938962" y="1531938"/>
                </a:lnTo>
                <a:lnTo>
                  <a:pt x="7083425" y="1604963"/>
                </a:lnTo>
                <a:lnTo>
                  <a:pt x="7321549" y="1681163"/>
                </a:lnTo>
                <a:lnTo>
                  <a:pt x="7561261" y="1712913"/>
                </a:lnTo>
                <a:lnTo>
                  <a:pt x="7786686" y="1717676"/>
                </a:lnTo>
                <a:lnTo>
                  <a:pt x="8045447" y="1685925"/>
                </a:lnTo>
                <a:lnTo>
                  <a:pt x="8289922" y="1635125"/>
                </a:lnTo>
                <a:lnTo>
                  <a:pt x="8531221" y="1530350"/>
                </a:lnTo>
                <a:lnTo>
                  <a:pt x="8743946" y="1454150"/>
                </a:lnTo>
                <a:lnTo>
                  <a:pt x="9134470" y="1289050"/>
                </a:lnTo>
                <a:lnTo>
                  <a:pt x="9569445" y="1136650"/>
                </a:lnTo>
                <a:lnTo>
                  <a:pt x="9798045" y="1066800"/>
                </a:lnTo>
                <a:lnTo>
                  <a:pt x="9985370" y="1031875"/>
                </a:lnTo>
                <a:lnTo>
                  <a:pt x="10226670" y="1022350"/>
                </a:lnTo>
                <a:lnTo>
                  <a:pt x="10471145" y="1035050"/>
                </a:lnTo>
                <a:lnTo>
                  <a:pt x="10674345" y="1050925"/>
                </a:lnTo>
                <a:lnTo>
                  <a:pt x="10915645" y="1108075"/>
                </a:lnTo>
                <a:lnTo>
                  <a:pt x="11128370" y="1203325"/>
                </a:lnTo>
                <a:lnTo>
                  <a:pt x="11337920" y="1289050"/>
                </a:lnTo>
                <a:lnTo>
                  <a:pt x="11509370" y="1406525"/>
                </a:lnTo>
                <a:lnTo>
                  <a:pt x="11766544" y="1577975"/>
                </a:lnTo>
                <a:lnTo>
                  <a:pt x="12223742" y="2044700"/>
                </a:lnTo>
                <a:lnTo>
                  <a:pt x="12204695" y="3089275"/>
                </a:lnTo>
                <a:lnTo>
                  <a:pt x="0" y="3092450"/>
                </a:lnTo>
                <a:cubicBezTo>
                  <a:pt x="4233" y="2262717"/>
                  <a:pt x="-1058" y="829733"/>
                  <a:pt x="3175" y="0"/>
                </a:cubicBezTo>
                <a:close/>
              </a:path>
            </a:pathLst>
          </a:cu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82880" tIns="182880" rIns="182880" bIns="182880" numCol="1" rtlCol="0" anchor="t" anchorCtr="0" compatLnSpc="1">
            <a:prstTxWarp prst="textNoShape">
              <a:avLst/>
            </a:prstTxWarp>
          </a:bodyPr>
          <a:lstStyle/>
          <a:p>
            <a:pPr marL="655200" marR="0" lvl="0" indent="-655200" algn="l" defTabSz="18288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4000" b="0" i="0" u="none" strike="noStrike" kern="1200" cap="none" spc="0" normalizeH="0" baseline="0" noProof="0">
              <a:ln>
                <a:noFill/>
              </a:ln>
              <a:solidFill>
                <a:srgbClr val="FFFFFF"/>
              </a:solidFill>
              <a:effectLst/>
              <a:uLnTx/>
              <a:uFillTx/>
              <a:latin typeface="IBM Plex Sans Light"/>
              <a:sym typeface="IBM Plex Sans Light"/>
            </a:endParaRPr>
          </a:p>
        </p:txBody>
      </p:sp>
      <p:sp>
        <p:nvSpPr>
          <p:cNvPr id="2" name="Title 1">
            <a:extLst>
              <a:ext uri="{FF2B5EF4-FFF2-40B4-BE49-F238E27FC236}">
                <a16:creationId xmlns:a16="http://schemas.microsoft.com/office/drawing/2014/main" id="{BC81AFB1-1559-3B33-7C42-12A8F527FB59}"/>
              </a:ext>
            </a:extLst>
          </p:cNvPr>
          <p:cNvSpPr>
            <a:spLocks noGrp="1"/>
          </p:cNvSpPr>
          <p:nvPr>
            <p:ph type="title"/>
          </p:nvPr>
        </p:nvSpPr>
        <p:spPr>
          <a:xfrm>
            <a:off x="568251" y="384049"/>
            <a:ext cx="20023238" cy="1530790"/>
          </a:xfrm>
        </p:spPr>
        <p:txBody>
          <a:bodyPr/>
          <a:lstStyle/>
          <a:p>
            <a:r>
              <a:rPr lang="en-US" sz="6600" dirty="0">
                <a:solidFill>
                  <a:schemeClr val="tx1"/>
                </a:solidFill>
              </a:rPr>
              <a:t>Change the way you engage and interact with IBM Z using IBM watsonx Assistant for Z</a:t>
            </a:r>
            <a:endParaRPr lang="en-US" sz="6600" dirty="0"/>
          </a:p>
        </p:txBody>
      </p:sp>
      <p:sp>
        <p:nvSpPr>
          <p:cNvPr id="15" name="Graphic 5">
            <a:extLst>
              <a:ext uri="{FF2B5EF4-FFF2-40B4-BE49-F238E27FC236}">
                <a16:creationId xmlns:a16="http://schemas.microsoft.com/office/drawing/2014/main" id="{4FF3DC5C-9351-C986-44BD-BE93FD216391}"/>
              </a:ext>
            </a:extLst>
          </p:cNvPr>
          <p:cNvSpPr/>
          <p:nvPr/>
        </p:nvSpPr>
        <p:spPr>
          <a:xfrm>
            <a:off x="-79790" y="7579405"/>
            <a:ext cx="24543580" cy="4176582"/>
          </a:xfrm>
          <a:custGeom>
            <a:avLst/>
            <a:gdLst>
              <a:gd name="connsiteX0" fmla="*/ 8889625 w 8913943"/>
              <a:gd name="connsiteY0" fmla="*/ 1511171 h 1516886"/>
              <a:gd name="connsiteX1" fmla="*/ 8835333 w 8913943"/>
              <a:gd name="connsiteY1" fmla="*/ 1449259 h 1516886"/>
              <a:gd name="connsiteX2" fmla="*/ 8836285 w 8913943"/>
              <a:gd name="connsiteY2" fmla="*/ 1429256 h 1516886"/>
              <a:gd name="connsiteX3" fmla="*/ 8856288 w 8913943"/>
              <a:gd name="connsiteY3" fmla="*/ 1430209 h 1516886"/>
              <a:gd name="connsiteX4" fmla="*/ 8910580 w 8913943"/>
              <a:gd name="connsiteY4" fmla="*/ 1493074 h 1516886"/>
              <a:gd name="connsiteX5" fmla="*/ 8908675 w 8913943"/>
              <a:gd name="connsiteY5" fmla="*/ 1513076 h 1516886"/>
              <a:gd name="connsiteX6" fmla="*/ 8899150 w 8913943"/>
              <a:gd name="connsiteY6" fmla="*/ 1516886 h 1516886"/>
              <a:gd name="connsiteX7" fmla="*/ 8889625 w 8913943"/>
              <a:gd name="connsiteY7" fmla="*/ 1511171 h 1516886"/>
              <a:gd name="connsiteX8" fmla="*/ 8780088 w 8913943"/>
              <a:gd name="connsiteY8" fmla="*/ 1388299 h 1516886"/>
              <a:gd name="connsiteX9" fmla="*/ 8722938 w 8913943"/>
              <a:gd name="connsiteY9" fmla="*/ 1329244 h 1516886"/>
              <a:gd name="connsiteX10" fmla="*/ 8722938 w 8913943"/>
              <a:gd name="connsiteY10" fmla="*/ 1309241 h 1516886"/>
              <a:gd name="connsiteX11" fmla="*/ 8742940 w 8913943"/>
              <a:gd name="connsiteY11" fmla="*/ 1309241 h 1516886"/>
              <a:gd name="connsiteX12" fmla="*/ 8801043 w 8913943"/>
              <a:gd name="connsiteY12" fmla="*/ 1369249 h 1516886"/>
              <a:gd name="connsiteX13" fmla="*/ 8800090 w 8913943"/>
              <a:gd name="connsiteY13" fmla="*/ 1389251 h 1516886"/>
              <a:gd name="connsiteX14" fmla="*/ 8790565 w 8913943"/>
              <a:gd name="connsiteY14" fmla="*/ 1393061 h 1516886"/>
              <a:gd name="connsiteX15" fmla="*/ 8780088 w 8913943"/>
              <a:gd name="connsiteY15" fmla="*/ 1388299 h 1516886"/>
              <a:gd name="connsiteX16" fmla="*/ 2004003 w 8913943"/>
              <a:gd name="connsiteY16" fmla="*/ 1309241 h 1516886"/>
              <a:gd name="connsiteX17" fmla="*/ 1990668 w 8913943"/>
              <a:gd name="connsiteY17" fmla="*/ 1294001 h 1516886"/>
              <a:gd name="connsiteX18" fmla="*/ 2005908 w 8913943"/>
              <a:gd name="connsiteY18" fmla="*/ 1280666 h 1516886"/>
              <a:gd name="connsiteX19" fmla="*/ 2082108 w 8913943"/>
              <a:gd name="connsiteY19" fmla="*/ 1282571 h 1516886"/>
              <a:gd name="connsiteX20" fmla="*/ 2088775 w 8913943"/>
              <a:gd name="connsiteY20" fmla="*/ 1282571 h 1516886"/>
              <a:gd name="connsiteX21" fmla="*/ 2103063 w 8913943"/>
              <a:gd name="connsiteY21" fmla="*/ 1296859 h 1516886"/>
              <a:gd name="connsiteX22" fmla="*/ 2088775 w 8913943"/>
              <a:gd name="connsiteY22" fmla="*/ 1311146 h 1516886"/>
              <a:gd name="connsiteX23" fmla="*/ 2083060 w 8913943"/>
              <a:gd name="connsiteY23" fmla="*/ 1311146 h 1516886"/>
              <a:gd name="connsiteX24" fmla="*/ 2004003 w 8913943"/>
              <a:gd name="connsiteY24" fmla="*/ 1309241 h 1516886"/>
              <a:gd name="connsiteX25" fmla="*/ 2155450 w 8913943"/>
              <a:gd name="connsiteY25" fmla="*/ 1294954 h 1516886"/>
              <a:gd name="connsiteX26" fmla="*/ 2168785 w 8913943"/>
              <a:gd name="connsiteY26" fmla="*/ 1279714 h 1516886"/>
              <a:gd name="connsiteX27" fmla="*/ 2250700 w 8913943"/>
              <a:gd name="connsiteY27" fmla="*/ 1273046 h 1516886"/>
              <a:gd name="connsiteX28" fmla="*/ 2266893 w 8913943"/>
              <a:gd name="connsiteY28" fmla="*/ 1285429 h 1516886"/>
              <a:gd name="connsiteX29" fmla="*/ 2254510 w 8913943"/>
              <a:gd name="connsiteY29" fmla="*/ 1301621 h 1516886"/>
              <a:gd name="connsiteX30" fmla="*/ 2171643 w 8913943"/>
              <a:gd name="connsiteY30" fmla="*/ 1309241 h 1516886"/>
              <a:gd name="connsiteX31" fmla="*/ 2170690 w 8913943"/>
              <a:gd name="connsiteY31" fmla="*/ 1309241 h 1516886"/>
              <a:gd name="connsiteX32" fmla="*/ 2155450 w 8913943"/>
              <a:gd name="connsiteY32" fmla="*/ 1294954 h 1516886"/>
              <a:gd name="connsiteX33" fmla="*/ 1921135 w 8913943"/>
              <a:gd name="connsiteY33" fmla="*/ 1302574 h 1516886"/>
              <a:gd name="connsiteX34" fmla="*/ 1838268 w 8913943"/>
              <a:gd name="connsiteY34" fmla="*/ 1292096 h 1516886"/>
              <a:gd name="connsiteX35" fmla="*/ 1825885 w 8913943"/>
              <a:gd name="connsiteY35" fmla="*/ 1275904 h 1516886"/>
              <a:gd name="connsiteX36" fmla="*/ 1842078 w 8913943"/>
              <a:gd name="connsiteY36" fmla="*/ 1263521 h 1516886"/>
              <a:gd name="connsiteX37" fmla="*/ 1923040 w 8913943"/>
              <a:gd name="connsiteY37" fmla="*/ 1273999 h 1516886"/>
              <a:gd name="connsiteX38" fmla="*/ 1936375 w 8913943"/>
              <a:gd name="connsiteY38" fmla="*/ 1290191 h 1516886"/>
              <a:gd name="connsiteX39" fmla="*/ 1922088 w 8913943"/>
              <a:gd name="connsiteY39" fmla="*/ 1303526 h 1516886"/>
              <a:gd name="connsiteX40" fmla="*/ 1921135 w 8913943"/>
              <a:gd name="connsiteY40" fmla="*/ 1302574 h 1516886"/>
              <a:gd name="connsiteX41" fmla="*/ 2320233 w 8913943"/>
              <a:gd name="connsiteY41" fmla="*/ 1277809 h 1516886"/>
              <a:gd name="connsiteX42" fmla="*/ 2331663 w 8913943"/>
              <a:gd name="connsiteY42" fmla="*/ 1260664 h 1516886"/>
              <a:gd name="connsiteX43" fmla="*/ 2411673 w 8913943"/>
              <a:gd name="connsiteY43" fmla="*/ 1244471 h 1516886"/>
              <a:gd name="connsiteX44" fmla="*/ 2428818 w 8913943"/>
              <a:gd name="connsiteY44" fmla="*/ 1254949 h 1516886"/>
              <a:gd name="connsiteX45" fmla="*/ 2418340 w 8913943"/>
              <a:gd name="connsiteY45" fmla="*/ 1272094 h 1516886"/>
              <a:gd name="connsiteX46" fmla="*/ 2336425 w 8913943"/>
              <a:gd name="connsiteY46" fmla="*/ 1288286 h 1516886"/>
              <a:gd name="connsiteX47" fmla="*/ 2333568 w 8913943"/>
              <a:gd name="connsiteY47" fmla="*/ 1288286 h 1516886"/>
              <a:gd name="connsiteX48" fmla="*/ 2320233 w 8913943"/>
              <a:gd name="connsiteY48" fmla="*/ 1277809 h 1516886"/>
              <a:gd name="connsiteX49" fmla="*/ 5579688 w 8913943"/>
              <a:gd name="connsiteY49" fmla="*/ 1279714 h 1516886"/>
              <a:gd name="connsiteX50" fmla="*/ 5495868 w 8913943"/>
              <a:gd name="connsiteY50" fmla="*/ 1275904 h 1516886"/>
              <a:gd name="connsiteX51" fmla="*/ 5482533 w 8913943"/>
              <a:gd name="connsiteY51" fmla="*/ 1260664 h 1516886"/>
              <a:gd name="connsiteX52" fmla="*/ 5497773 w 8913943"/>
              <a:gd name="connsiteY52" fmla="*/ 1247329 h 1516886"/>
              <a:gd name="connsiteX53" fmla="*/ 5579688 w 8913943"/>
              <a:gd name="connsiteY53" fmla="*/ 1251139 h 1516886"/>
              <a:gd name="connsiteX54" fmla="*/ 5593975 w 8913943"/>
              <a:gd name="connsiteY54" fmla="*/ 1266379 h 1516886"/>
              <a:gd name="connsiteX55" fmla="*/ 5579688 w 8913943"/>
              <a:gd name="connsiteY55" fmla="*/ 1279714 h 1516886"/>
              <a:gd name="connsiteX56" fmla="*/ 5579688 w 8913943"/>
              <a:gd name="connsiteY56" fmla="*/ 1279714 h 1516886"/>
              <a:gd name="connsiteX57" fmla="*/ 5648268 w 8913943"/>
              <a:gd name="connsiteY57" fmla="*/ 1265426 h 1516886"/>
              <a:gd name="connsiteX58" fmla="*/ 5662556 w 8913943"/>
              <a:gd name="connsiteY58" fmla="*/ 1250186 h 1516886"/>
              <a:gd name="connsiteX59" fmla="*/ 5744470 w 8913943"/>
              <a:gd name="connsiteY59" fmla="*/ 1245424 h 1516886"/>
              <a:gd name="connsiteX60" fmla="*/ 5759710 w 8913943"/>
              <a:gd name="connsiteY60" fmla="*/ 1258759 h 1516886"/>
              <a:gd name="connsiteX61" fmla="*/ 5746375 w 8913943"/>
              <a:gd name="connsiteY61" fmla="*/ 1273999 h 1516886"/>
              <a:gd name="connsiteX62" fmla="*/ 5663508 w 8913943"/>
              <a:gd name="connsiteY62" fmla="*/ 1278761 h 1516886"/>
              <a:gd name="connsiteX63" fmla="*/ 5663508 w 8913943"/>
              <a:gd name="connsiteY63" fmla="*/ 1278761 h 1516886"/>
              <a:gd name="connsiteX64" fmla="*/ 5648268 w 8913943"/>
              <a:gd name="connsiteY64" fmla="*/ 1265426 h 1516886"/>
              <a:gd name="connsiteX65" fmla="*/ 1756353 w 8913943"/>
              <a:gd name="connsiteY65" fmla="*/ 1276856 h 1516886"/>
              <a:gd name="connsiteX66" fmla="*/ 1675390 w 8913943"/>
              <a:gd name="connsiteY66" fmla="*/ 1257806 h 1516886"/>
              <a:gd name="connsiteX67" fmla="*/ 1664913 w 8913943"/>
              <a:gd name="connsiteY67" fmla="*/ 1240661 h 1516886"/>
              <a:gd name="connsiteX68" fmla="*/ 1682058 w 8913943"/>
              <a:gd name="connsiteY68" fmla="*/ 1230184 h 1516886"/>
              <a:gd name="connsiteX69" fmla="*/ 1762068 w 8913943"/>
              <a:gd name="connsiteY69" fmla="*/ 1248281 h 1516886"/>
              <a:gd name="connsiteX70" fmla="*/ 1773498 w 8913943"/>
              <a:gd name="connsiteY70" fmla="*/ 1265426 h 1516886"/>
              <a:gd name="connsiteX71" fmla="*/ 1759210 w 8913943"/>
              <a:gd name="connsiteY71" fmla="*/ 1276856 h 1516886"/>
              <a:gd name="connsiteX72" fmla="*/ 1756353 w 8913943"/>
              <a:gd name="connsiteY72" fmla="*/ 1276856 h 1516886"/>
              <a:gd name="connsiteX73" fmla="*/ 8663883 w 8913943"/>
              <a:gd name="connsiteY73" fmla="*/ 1273046 h 1516886"/>
              <a:gd name="connsiteX74" fmla="*/ 8602922 w 8913943"/>
              <a:gd name="connsiteY74" fmla="*/ 1217801 h 1516886"/>
              <a:gd name="connsiteX75" fmla="*/ 8601018 w 8913943"/>
              <a:gd name="connsiteY75" fmla="*/ 1197799 h 1516886"/>
              <a:gd name="connsiteX76" fmla="*/ 8621020 w 8913943"/>
              <a:gd name="connsiteY76" fmla="*/ 1195894 h 1516886"/>
              <a:gd name="connsiteX77" fmla="*/ 8682933 w 8913943"/>
              <a:gd name="connsiteY77" fmla="*/ 1251139 h 1516886"/>
              <a:gd name="connsiteX78" fmla="*/ 8683885 w 8913943"/>
              <a:gd name="connsiteY78" fmla="*/ 1271141 h 1516886"/>
              <a:gd name="connsiteX79" fmla="*/ 8673408 w 8913943"/>
              <a:gd name="connsiteY79" fmla="*/ 1275904 h 1516886"/>
              <a:gd name="connsiteX80" fmla="*/ 8663883 w 8913943"/>
              <a:gd name="connsiteY80" fmla="*/ 1273046 h 1516886"/>
              <a:gd name="connsiteX81" fmla="*/ 5413000 w 8913943"/>
              <a:gd name="connsiteY81" fmla="*/ 1267331 h 1516886"/>
              <a:gd name="connsiteX82" fmla="*/ 5396808 w 8913943"/>
              <a:gd name="connsiteY82" fmla="*/ 1265426 h 1516886"/>
              <a:gd name="connsiteX83" fmla="*/ 5330133 w 8913943"/>
              <a:gd name="connsiteY83" fmla="*/ 1253044 h 1516886"/>
              <a:gd name="connsiteX84" fmla="*/ 5318703 w 8913943"/>
              <a:gd name="connsiteY84" fmla="*/ 1235899 h 1516886"/>
              <a:gd name="connsiteX85" fmla="*/ 5335848 w 8913943"/>
              <a:gd name="connsiteY85" fmla="*/ 1224469 h 1516886"/>
              <a:gd name="connsiteX86" fmla="*/ 5400618 w 8913943"/>
              <a:gd name="connsiteY86" fmla="*/ 1236851 h 1516886"/>
              <a:gd name="connsiteX87" fmla="*/ 5415858 w 8913943"/>
              <a:gd name="connsiteY87" fmla="*/ 1238756 h 1516886"/>
              <a:gd name="connsiteX88" fmla="*/ 5428240 w 8913943"/>
              <a:gd name="connsiteY88" fmla="*/ 1254949 h 1516886"/>
              <a:gd name="connsiteX89" fmla="*/ 5413953 w 8913943"/>
              <a:gd name="connsiteY89" fmla="*/ 1267331 h 1516886"/>
              <a:gd name="connsiteX90" fmla="*/ 5413000 w 8913943"/>
              <a:gd name="connsiteY90" fmla="*/ 1267331 h 1516886"/>
              <a:gd name="connsiteX91" fmla="*/ 5813050 w 8913943"/>
              <a:gd name="connsiteY91" fmla="*/ 1253996 h 1516886"/>
              <a:gd name="connsiteX92" fmla="*/ 5825433 w 8913943"/>
              <a:gd name="connsiteY92" fmla="*/ 1237804 h 1516886"/>
              <a:gd name="connsiteX93" fmla="*/ 5906395 w 8913943"/>
              <a:gd name="connsiteY93" fmla="*/ 1225421 h 1516886"/>
              <a:gd name="connsiteX94" fmla="*/ 5923540 w 8913943"/>
              <a:gd name="connsiteY94" fmla="*/ 1236851 h 1516886"/>
              <a:gd name="connsiteX95" fmla="*/ 5912110 w 8913943"/>
              <a:gd name="connsiteY95" fmla="*/ 1253996 h 1516886"/>
              <a:gd name="connsiteX96" fmla="*/ 5829243 w 8913943"/>
              <a:gd name="connsiteY96" fmla="*/ 1266379 h 1516886"/>
              <a:gd name="connsiteX97" fmla="*/ 5827338 w 8913943"/>
              <a:gd name="connsiteY97" fmla="*/ 1266379 h 1516886"/>
              <a:gd name="connsiteX98" fmla="*/ 5813050 w 8913943"/>
              <a:gd name="connsiteY98" fmla="*/ 1253996 h 1516886"/>
              <a:gd name="connsiteX99" fmla="*/ 2482158 w 8913943"/>
              <a:gd name="connsiteY99" fmla="*/ 1242566 h 1516886"/>
              <a:gd name="connsiteX100" fmla="*/ 2491683 w 8913943"/>
              <a:gd name="connsiteY100" fmla="*/ 1224469 h 1516886"/>
              <a:gd name="connsiteX101" fmla="*/ 2569788 w 8913943"/>
              <a:gd name="connsiteY101" fmla="*/ 1200656 h 1516886"/>
              <a:gd name="connsiteX102" fmla="*/ 2587885 w 8913943"/>
              <a:gd name="connsiteY102" fmla="*/ 1210181 h 1516886"/>
              <a:gd name="connsiteX103" fmla="*/ 2578360 w 8913943"/>
              <a:gd name="connsiteY103" fmla="*/ 1228279 h 1516886"/>
              <a:gd name="connsiteX104" fmla="*/ 2498350 w 8913943"/>
              <a:gd name="connsiteY104" fmla="*/ 1253044 h 1516886"/>
              <a:gd name="connsiteX105" fmla="*/ 2494540 w 8913943"/>
              <a:gd name="connsiteY105" fmla="*/ 1253996 h 1516886"/>
              <a:gd name="connsiteX106" fmla="*/ 2482158 w 8913943"/>
              <a:gd name="connsiteY106" fmla="*/ 1242566 h 1516886"/>
              <a:gd name="connsiteX107" fmla="*/ 5975928 w 8913943"/>
              <a:gd name="connsiteY107" fmla="*/ 1226374 h 1516886"/>
              <a:gd name="connsiteX108" fmla="*/ 5986406 w 8913943"/>
              <a:gd name="connsiteY108" fmla="*/ 1209229 h 1516886"/>
              <a:gd name="connsiteX109" fmla="*/ 6017838 w 8913943"/>
              <a:gd name="connsiteY109" fmla="*/ 1201609 h 1516886"/>
              <a:gd name="connsiteX110" fmla="*/ 6064510 w 8913943"/>
              <a:gd name="connsiteY110" fmla="*/ 1187321 h 1516886"/>
              <a:gd name="connsiteX111" fmla="*/ 6082608 w 8913943"/>
              <a:gd name="connsiteY111" fmla="*/ 1196846 h 1516886"/>
              <a:gd name="connsiteX112" fmla="*/ 6073083 w 8913943"/>
              <a:gd name="connsiteY112" fmla="*/ 1214944 h 1516886"/>
              <a:gd name="connsiteX113" fmla="*/ 6024506 w 8913943"/>
              <a:gd name="connsiteY113" fmla="*/ 1229231 h 1516886"/>
              <a:gd name="connsiteX114" fmla="*/ 5992120 w 8913943"/>
              <a:gd name="connsiteY114" fmla="*/ 1236851 h 1516886"/>
              <a:gd name="connsiteX115" fmla="*/ 5989263 w 8913943"/>
              <a:gd name="connsiteY115" fmla="*/ 1236851 h 1516886"/>
              <a:gd name="connsiteX116" fmla="*/ 5975928 w 8913943"/>
              <a:gd name="connsiteY116" fmla="*/ 1226374 h 1516886"/>
              <a:gd name="connsiteX117" fmla="*/ 1594428 w 8913943"/>
              <a:gd name="connsiteY117" fmla="*/ 1235899 h 1516886"/>
              <a:gd name="connsiteX118" fmla="*/ 1515370 w 8913943"/>
              <a:gd name="connsiteY118" fmla="*/ 1210181 h 1516886"/>
              <a:gd name="connsiteX119" fmla="*/ 1506798 w 8913943"/>
              <a:gd name="connsiteY119" fmla="*/ 1192084 h 1516886"/>
              <a:gd name="connsiteX120" fmla="*/ 1524895 w 8913943"/>
              <a:gd name="connsiteY120" fmla="*/ 1183511 h 1516886"/>
              <a:gd name="connsiteX121" fmla="*/ 1603000 w 8913943"/>
              <a:gd name="connsiteY121" fmla="*/ 1209229 h 1516886"/>
              <a:gd name="connsiteX122" fmla="*/ 1612525 w 8913943"/>
              <a:gd name="connsiteY122" fmla="*/ 1227326 h 1516886"/>
              <a:gd name="connsiteX123" fmla="*/ 1598238 w 8913943"/>
              <a:gd name="connsiteY123" fmla="*/ 1237804 h 1516886"/>
              <a:gd name="connsiteX124" fmla="*/ 1594428 w 8913943"/>
              <a:gd name="connsiteY124" fmla="*/ 1235899 h 1516886"/>
              <a:gd name="connsiteX125" fmla="*/ 5250123 w 8913943"/>
              <a:gd name="connsiteY125" fmla="*/ 1230184 h 1516886"/>
              <a:gd name="connsiteX126" fmla="*/ 5171065 w 8913943"/>
              <a:gd name="connsiteY126" fmla="*/ 1201609 h 1516886"/>
              <a:gd name="connsiteX127" fmla="*/ 5163445 w 8913943"/>
              <a:gd name="connsiteY127" fmla="*/ 1182559 h 1516886"/>
              <a:gd name="connsiteX128" fmla="*/ 5182495 w 8913943"/>
              <a:gd name="connsiteY128" fmla="*/ 1174939 h 1516886"/>
              <a:gd name="connsiteX129" fmla="*/ 5259648 w 8913943"/>
              <a:gd name="connsiteY129" fmla="*/ 1202561 h 1516886"/>
              <a:gd name="connsiteX130" fmla="*/ 5269173 w 8913943"/>
              <a:gd name="connsiteY130" fmla="*/ 1220659 h 1516886"/>
              <a:gd name="connsiteX131" fmla="*/ 5255838 w 8913943"/>
              <a:gd name="connsiteY131" fmla="*/ 1231136 h 1516886"/>
              <a:gd name="connsiteX132" fmla="*/ 5250123 w 8913943"/>
              <a:gd name="connsiteY132" fmla="*/ 1230184 h 1516886"/>
              <a:gd name="connsiteX133" fmla="*/ 2639320 w 8913943"/>
              <a:gd name="connsiteY133" fmla="*/ 1191131 h 1516886"/>
              <a:gd name="connsiteX134" fmla="*/ 2647893 w 8913943"/>
              <a:gd name="connsiteY134" fmla="*/ 1172081 h 1516886"/>
              <a:gd name="connsiteX135" fmla="*/ 2702185 w 8913943"/>
              <a:gd name="connsiteY135" fmla="*/ 1150174 h 1516886"/>
              <a:gd name="connsiteX136" fmla="*/ 2723140 w 8913943"/>
              <a:gd name="connsiteY136" fmla="*/ 1140649 h 1516886"/>
              <a:gd name="connsiteX137" fmla="*/ 2742190 w 8913943"/>
              <a:gd name="connsiteY137" fmla="*/ 1148269 h 1516886"/>
              <a:gd name="connsiteX138" fmla="*/ 2734570 w 8913943"/>
              <a:gd name="connsiteY138" fmla="*/ 1167319 h 1516886"/>
              <a:gd name="connsiteX139" fmla="*/ 2712663 w 8913943"/>
              <a:gd name="connsiteY139" fmla="*/ 1176844 h 1516886"/>
              <a:gd name="connsiteX140" fmla="*/ 2657418 w 8913943"/>
              <a:gd name="connsiteY140" fmla="*/ 1199704 h 1516886"/>
              <a:gd name="connsiteX141" fmla="*/ 2651703 w 8913943"/>
              <a:gd name="connsiteY141" fmla="*/ 1200656 h 1516886"/>
              <a:gd name="connsiteX142" fmla="*/ 2639320 w 8913943"/>
              <a:gd name="connsiteY142" fmla="*/ 1191131 h 1516886"/>
              <a:gd name="connsiteX143" fmla="*/ 6134043 w 8913943"/>
              <a:gd name="connsiteY143" fmla="*/ 1177796 h 1516886"/>
              <a:gd name="connsiteX144" fmla="*/ 6142615 w 8913943"/>
              <a:gd name="connsiteY144" fmla="*/ 1158746 h 1516886"/>
              <a:gd name="connsiteX145" fmla="*/ 6218815 w 8913943"/>
              <a:gd name="connsiteY145" fmla="*/ 1127314 h 1516886"/>
              <a:gd name="connsiteX146" fmla="*/ 6237865 w 8913943"/>
              <a:gd name="connsiteY146" fmla="*/ 1134934 h 1516886"/>
              <a:gd name="connsiteX147" fmla="*/ 6230245 w 8913943"/>
              <a:gd name="connsiteY147" fmla="*/ 1153984 h 1516886"/>
              <a:gd name="connsiteX148" fmla="*/ 6153093 w 8913943"/>
              <a:gd name="connsiteY148" fmla="*/ 1185416 h 1516886"/>
              <a:gd name="connsiteX149" fmla="*/ 6147378 w 8913943"/>
              <a:gd name="connsiteY149" fmla="*/ 1186369 h 1516886"/>
              <a:gd name="connsiteX150" fmla="*/ 6134043 w 8913943"/>
              <a:gd name="connsiteY150" fmla="*/ 1177796 h 1516886"/>
              <a:gd name="connsiteX151" fmla="*/ 1437265 w 8913943"/>
              <a:gd name="connsiteY151" fmla="*/ 1181606 h 1516886"/>
              <a:gd name="connsiteX152" fmla="*/ 1360113 w 8913943"/>
              <a:gd name="connsiteY152" fmla="*/ 1150174 h 1516886"/>
              <a:gd name="connsiteX153" fmla="*/ 1352493 w 8913943"/>
              <a:gd name="connsiteY153" fmla="*/ 1131124 h 1516886"/>
              <a:gd name="connsiteX154" fmla="*/ 1371543 w 8913943"/>
              <a:gd name="connsiteY154" fmla="*/ 1123504 h 1516886"/>
              <a:gd name="connsiteX155" fmla="*/ 1447743 w 8913943"/>
              <a:gd name="connsiteY155" fmla="*/ 1154936 h 1516886"/>
              <a:gd name="connsiteX156" fmla="*/ 1456315 w 8913943"/>
              <a:gd name="connsiteY156" fmla="*/ 1173986 h 1516886"/>
              <a:gd name="connsiteX157" fmla="*/ 1442980 w 8913943"/>
              <a:gd name="connsiteY157" fmla="*/ 1183511 h 1516886"/>
              <a:gd name="connsiteX158" fmla="*/ 1437265 w 8913943"/>
              <a:gd name="connsiteY158" fmla="*/ 1181606 h 1516886"/>
              <a:gd name="connsiteX159" fmla="*/ 5094865 w 8913943"/>
              <a:gd name="connsiteY159" fmla="*/ 1168271 h 1516886"/>
              <a:gd name="connsiteX160" fmla="*/ 5020570 w 8913943"/>
              <a:gd name="connsiteY160" fmla="*/ 1130171 h 1516886"/>
              <a:gd name="connsiteX161" fmla="*/ 5014856 w 8913943"/>
              <a:gd name="connsiteY161" fmla="*/ 1110169 h 1516886"/>
              <a:gd name="connsiteX162" fmla="*/ 5034858 w 8913943"/>
              <a:gd name="connsiteY162" fmla="*/ 1104454 h 1516886"/>
              <a:gd name="connsiteX163" fmla="*/ 5107248 w 8913943"/>
              <a:gd name="connsiteY163" fmla="*/ 1141601 h 1516886"/>
              <a:gd name="connsiteX164" fmla="*/ 5113915 w 8913943"/>
              <a:gd name="connsiteY164" fmla="*/ 1160651 h 1516886"/>
              <a:gd name="connsiteX165" fmla="*/ 5100581 w 8913943"/>
              <a:gd name="connsiteY165" fmla="*/ 1169224 h 1516886"/>
              <a:gd name="connsiteX166" fmla="*/ 5094865 w 8913943"/>
              <a:gd name="connsiteY166" fmla="*/ 1168271 h 1516886"/>
              <a:gd name="connsiteX167" fmla="*/ 8539105 w 8913943"/>
              <a:gd name="connsiteY167" fmla="*/ 1165414 h 1516886"/>
              <a:gd name="connsiteX168" fmla="*/ 8473383 w 8913943"/>
              <a:gd name="connsiteY168" fmla="*/ 1115884 h 1516886"/>
              <a:gd name="connsiteX169" fmla="*/ 8470525 w 8913943"/>
              <a:gd name="connsiteY169" fmla="*/ 1095881 h 1516886"/>
              <a:gd name="connsiteX170" fmla="*/ 8490527 w 8913943"/>
              <a:gd name="connsiteY170" fmla="*/ 1093024 h 1516886"/>
              <a:gd name="connsiteX171" fmla="*/ 8557202 w 8913943"/>
              <a:gd name="connsiteY171" fmla="*/ 1143506 h 1516886"/>
              <a:gd name="connsiteX172" fmla="*/ 8559108 w 8913943"/>
              <a:gd name="connsiteY172" fmla="*/ 1163509 h 1516886"/>
              <a:gd name="connsiteX173" fmla="*/ 8547677 w 8913943"/>
              <a:gd name="connsiteY173" fmla="*/ 1169224 h 1516886"/>
              <a:gd name="connsiteX174" fmla="*/ 8539105 w 8913943"/>
              <a:gd name="connsiteY174" fmla="*/ 1165414 h 1516886"/>
              <a:gd name="connsiteX175" fmla="*/ 2789815 w 8913943"/>
              <a:gd name="connsiteY175" fmla="*/ 1123504 h 1516886"/>
              <a:gd name="connsiteX176" fmla="*/ 2795530 w 8913943"/>
              <a:gd name="connsiteY176" fmla="*/ 1103501 h 1516886"/>
              <a:gd name="connsiteX177" fmla="*/ 2866015 w 8913943"/>
              <a:gd name="connsiteY177" fmla="*/ 1062544 h 1516886"/>
              <a:gd name="connsiteX178" fmla="*/ 2886018 w 8913943"/>
              <a:gd name="connsiteY178" fmla="*/ 1067306 h 1516886"/>
              <a:gd name="connsiteX179" fmla="*/ 2881255 w 8913943"/>
              <a:gd name="connsiteY179" fmla="*/ 1087309 h 1516886"/>
              <a:gd name="connsiteX180" fmla="*/ 2808865 w 8913943"/>
              <a:gd name="connsiteY180" fmla="*/ 1129219 h 1516886"/>
              <a:gd name="connsiteX181" fmla="*/ 2802198 w 8913943"/>
              <a:gd name="connsiteY181" fmla="*/ 1131124 h 1516886"/>
              <a:gd name="connsiteX182" fmla="*/ 2789815 w 8913943"/>
              <a:gd name="connsiteY182" fmla="*/ 1123504 h 1516886"/>
              <a:gd name="connsiteX183" fmla="*/ 6287395 w 8913943"/>
              <a:gd name="connsiteY183" fmla="*/ 1114931 h 1516886"/>
              <a:gd name="connsiteX184" fmla="*/ 6295015 w 8913943"/>
              <a:gd name="connsiteY184" fmla="*/ 1095881 h 1516886"/>
              <a:gd name="connsiteX185" fmla="*/ 6371215 w 8913943"/>
              <a:gd name="connsiteY185" fmla="*/ 1063496 h 1516886"/>
              <a:gd name="connsiteX186" fmla="*/ 6390265 w 8913943"/>
              <a:gd name="connsiteY186" fmla="*/ 1071116 h 1516886"/>
              <a:gd name="connsiteX187" fmla="*/ 6382645 w 8913943"/>
              <a:gd name="connsiteY187" fmla="*/ 1090166 h 1516886"/>
              <a:gd name="connsiteX188" fmla="*/ 6306445 w 8913943"/>
              <a:gd name="connsiteY188" fmla="*/ 1122551 h 1516886"/>
              <a:gd name="connsiteX189" fmla="*/ 6300731 w 8913943"/>
              <a:gd name="connsiteY189" fmla="*/ 1123504 h 1516886"/>
              <a:gd name="connsiteX190" fmla="*/ 6287395 w 8913943"/>
              <a:gd name="connsiteY190" fmla="*/ 1114931 h 1516886"/>
              <a:gd name="connsiteX191" fmla="*/ 1284865 w 8913943"/>
              <a:gd name="connsiteY191" fmla="*/ 1115884 h 1516886"/>
              <a:gd name="connsiteX192" fmla="*/ 1272483 w 8913943"/>
              <a:gd name="connsiteY192" fmla="*/ 1110169 h 1516886"/>
              <a:gd name="connsiteX193" fmla="*/ 1210570 w 8913943"/>
              <a:gd name="connsiteY193" fmla="*/ 1079689 h 1516886"/>
              <a:gd name="connsiteX194" fmla="*/ 1203903 w 8913943"/>
              <a:gd name="connsiteY194" fmla="*/ 1060639 h 1516886"/>
              <a:gd name="connsiteX195" fmla="*/ 1222953 w 8913943"/>
              <a:gd name="connsiteY195" fmla="*/ 1053971 h 1516886"/>
              <a:gd name="connsiteX196" fmla="*/ 1283913 w 8913943"/>
              <a:gd name="connsiteY196" fmla="*/ 1084451 h 1516886"/>
              <a:gd name="connsiteX197" fmla="*/ 1296295 w 8913943"/>
              <a:gd name="connsiteY197" fmla="*/ 1090166 h 1516886"/>
              <a:gd name="connsiteX198" fmla="*/ 1302963 w 8913943"/>
              <a:gd name="connsiteY198" fmla="*/ 1109216 h 1516886"/>
              <a:gd name="connsiteX199" fmla="*/ 1289628 w 8913943"/>
              <a:gd name="connsiteY199" fmla="*/ 1117789 h 1516886"/>
              <a:gd name="connsiteX200" fmla="*/ 1284865 w 8913943"/>
              <a:gd name="connsiteY200" fmla="*/ 1115884 h 1516886"/>
              <a:gd name="connsiteX201" fmla="*/ 4948181 w 8913943"/>
              <a:gd name="connsiteY201" fmla="*/ 1089214 h 1516886"/>
              <a:gd name="connsiteX202" fmla="*/ 4877695 w 8913943"/>
              <a:gd name="connsiteY202" fmla="*/ 1045399 h 1516886"/>
              <a:gd name="connsiteX203" fmla="*/ 4872933 w 8913943"/>
              <a:gd name="connsiteY203" fmla="*/ 1025396 h 1516886"/>
              <a:gd name="connsiteX204" fmla="*/ 4892935 w 8913943"/>
              <a:gd name="connsiteY204" fmla="*/ 1020634 h 1516886"/>
              <a:gd name="connsiteX205" fmla="*/ 4962468 w 8913943"/>
              <a:gd name="connsiteY205" fmla="*/ 1063496 h 1516886"/>
              <a:gd name="connsiteX206" fmla="*/ 4967231 w 8913943"/>
              <a:gd name="connsiteY206" fmla="*/ 1083499 h 1516886"/>
              <a:gd name="connsiteX207" fmla="*/ 4954848 w 8913943"/>
              <a:gd name="connsiteY207" fmla="*/ 1090166 h 1516886"/>
              <a:gd name="connsiteX208" fmla="*/ 4948181 w 8913943"/>
              <a:gd name="connsiteY208" fmla="*/ 1089214 h 1516886"/>
              <a:gd name="connsiteX209" fmla="*/ 8406708 w 8913943"/>
              <a:gd name="connsiteY209" fmla="*/ 1069211 h 1516886"/>
              <a:gd name="connsiteX210" fmla="*/ 8337175 w 8913943"/>
              <a:gd name="connsiteY210" fmla="*/ 1025396 h 1516886"/>
              <a:gd name="connsiteX211" fmla="*/ 8332413 w 8913943"/>
              <a:gd name="connsiteY211" fmla="*/ 1005394 h 1516886"/>
              <a:gd name="connsiteX212" fmla="*/ 8352415 w 8913943"/>
              <a:gd name="connsiteY212" fmla="*/ 1000631 h 1516886"/>
              <a:gd name="connsiteX213" fmla="*/ 8422900 w 8913943"/>
              <a:gd name="connsiteY213" fmla="*/ 1045399 h 1516886"/>
              <a:gd name="connsiteX214" fmla="*/ 8426710 w 8913943"/>
              <a:gd name="connsiteY214" fmla="*/ 1065401 h 1516886"/>
              <a:gd name="connsiteX215" fmla="*/ 8414327 w 8913943"/>
              <a:gd name="connsiteY215" fmla="*/ 1072069 h 1516886"/>
              <a:gd name="connsiteX216" fmla="*/ 8406708 w 8913943"/>
              <a:gd name="connsiteY216" fmla="*/ 1069211 h 1516886"/>
              <a:gd name="connsiteX217" fmla="*/ 6439795 w 8913943"/>
              <a:gd name="connsiteY217" fmla="*/ 1050161 h 1516886"/>
              <a:gd name="connsiteX218" fmla="*/ 6447415 w 8913943"/>
              <a:gd name="connsiteY218" fmla="*/ 1031111 h 1516886"/>
              <a:gd name="connsiteX219" fmla="*/ 6523615 w 8913943"/>
              <a:gd name="connsiteY219" fmla="*/ 998726 h 1516886"/>
              <a:gd name="connsiteX220" fmla="*/ 6542665 w 8913943"/>
              <a:gd name="connsiteY220" fmla="*/ 1006346 h 1516886"/>
              <a:gd name="connsiteX221" fmla="*/ 6535045 w 8913943"/>
              <a:gd name="connsiteY221" fmla="*/ 1025396 h 1516886"/>
              <a:gd name="connsiteX222" fmla="*/ 6458845 w 8913943"/>
              <a:gd name="connsiteY222" fmla="*/ 1057781 h 1516886"/>
              <a:gd name="connsiteX223" fmla="*/ 6453131 w 8913943"/>
              <a:gd name="connsiteY223" fmla="*/ 1058734 h 1516886"/>
              <a:gd name="connsiteX224" fmla="*/ 6439795 w 8913943"/>
              <a:gd name="connsiteY224" fmla="*/ 1050161 h 1516886"/>
              <a:gd name="connsiteX225" fmla="*/ 2931738 w 8913943"/>
              <a:gd name="connsiteY225" fmla="*/ 1038731 h 1516886"/>
              <a:gd name="connsiteX226" fmla="*/ 2935548 w 8913943"/>
              <a:gd name="connsiteY226" fmla="*/ 1018729 h 1516886"/>
              <a:gd name="connsiteX227" fmla="*/ 3004128 w 8913943"/>
              <a:gd name="connsiteY227" fmla="*/ 972056 h 1516886"/>
              <a:gd name="connsiteX228" fmla="*/ 3024130 w 8913943"/>
              <a:gd name="connsiteY228" fmla="*/ 975866 h 1516886"/>
              <a:gd name="connsiteX229" fmla="*/ 3020320 w 8913943"/>
              <a:gd name="connsiteY229" fmla="*/ 995869 h 1516886"/>
              <a:gd name="connsiteX230" fmla="*/ 2951740 w 8913943"/>
              <a:gd name="connsiteY230" fmla="*/ 1042541 h 1516886"/>
              <a:gd name="connsiteX231" fmla="*/ 2944120 w 8913943"/>
              <a:gd name="connsiteY231" fmla="*/ 1045399 h 1516886"/>
              <a:gd name="connsiteX232" fmla="*/ 2931738 w 8913943"/>
              <a:gd name="connsiteY232" fmla="*/ 1038731 h 1516886"/>
              <a:gd name="connsiteX233" fmla="*/ 1136275 w 8913943"/>
              <a:gd name="connsiteY233" fmla="*/ 1040636 h 1516886"/>
              <a:gd name="connsiteX234" fmla="*/ 1063885 w 8913943"/>
              <a:gd name="connsiteY234" fmla="*/ 999679 h 1516886"/>
              <a:gd name="connsiteX235" fmla="*/ 1059123 w 8913943"/>
              <a:gd name="connsiteY235" fmla="*/ 979676 h 1516886"/>
              <a:gd name="connsiteX236" fmla="*/ 1079125 w 8913943"/>
              <a:gd name="connsiteY236" fmla="*/ 974914 h 1516886"/>
              <a:gd name="connsiteX237" fmla="*/ 1150563 w 8913943"/>
              <a:gd name="connsiteY237" fmla="*/ 1015871 h 1516886"/>
              <a:gd name="connsiteX238" fmla="*/ 1156278 w 8913943"/>
              <a:gd name="connsiteY238" fmla="*/ 1035874 h 1516886"/>
              <a:gd name="connsiteX239" fmla="*/ 1143895 w 8913943"/>
              <a:gd name="connsiteY239" fmla="*/ 1043494 h 1516886"/>
              <a:gd name="connsiteX240" fmla="*/ 1136275 w 8913943"/>
              <a:gd name="connsiteY240" fmla="*/ 1040636 h 1516886"/>
              <a:gd name="connsiteX241" fmla="*/ 4808163 w 8913943"/>
              <a:gd name="connsiteY241" fmla="*/ 1000631 h 1516886"/>
              <a:gd name="connsiteX242" fmla="*/ 4739583 w 8913943"/>
              <a:gd name="connsiteY242" fmla="*/ 954911 h 1516886"/>
              <a:gd name="connsiteX243" fmla="*/ 4735773 w 8913943"/>
              <a:gd name="connsiteY243" fmla="*/ 934909 h 1516886"/>
              <a:gd name="connsiteX244" fmla="*/ 4755775 w 8913943"/>
              <a:gd name="connsiteY244" fmla="*/ 931099 h 1516886"/>
              <a:gd name="connsiteX245" fmla="*/ 4824355 w 8913943"/>
              <a:gd name="connsiteY245" fmla="*/ 976819 h 1516886"/>
              <a:gd name="connsiteX246" fmla="*/ 4828165 w 8913943"/>
              <a:gd name="connsiteY246" fmla="*/ 996821 h 1516886"/>
              <a:gd name="connsiteX247" fmla="*/ 4815783 w 8913943"/>
              <a:gd name="connsiteY247" fmla="*/ 1003489 h 1516886"/>
              <a:gd name="connsiteX248" fmla="*/ 4808163 w 8913943"/>
              <a:gd name="connsiteY248" fmla="*/ 1000631 h 1516886"/>
              <a:gd name="connsiteX249" fmla="*/ 6592195 w 8913943"/>
              <a:gd name="connsiteY249" fmla="*/ 986344 h 1516886"/>
              <a:gd name="connsiteX250" fmla="*/ 6599815 w 8913943"/>
              <a:gd name="connsiteY250" fmla="*/ 967294 h 1516886"/>
              <a:gd name="connsiteX251" fmla="*/ 6676968 w 8913943"/>
              <a:gd name="connsiteY251" fmla="*/ 936814 h 1516886"/>
              <a:gd name="connsiteX252" fmla="*/ 6696018 w 8913943"/>
              <a:gd name="connsiteY252" fmla="*/ 945386 h 1516886"/>
              <a:gd name="connsiteX253" fmla="*/ 6687445 w 8913943"/>
              <a:gd name="connsiteY253" fmla="*/ 964436 h 1516886"/>
              <a:gd name="connsiteX254" fmla="*/ 6610293 w 8913943"/>
              <a:gd name="connsiteY254" fmla="*/ 994916 h 1516886"/>
              <a:gd name="connsiteX255" fmla="*/ 6604578 w 8913943"/>
              <a:gd name="connsiteY255" fmla="*/ 995869 h 1516886"/>
              <a:gd name="connsiteX256" fmla="*/ 6592195 w 8913943"/>
              <a:gd name="connsiteY256" fmla="*/ 986344 h 1516886"/>
              <a:gd name="connsiteX257" fmla="*/ 8266690 w 8913943"/>
              <a:gd name="connsiteY257" fmla="*/ 983486 h 1516886"/>
              <a:gd name="connsiteX258" fmla="*/ 8194300 w 8913943"/>
              <a:gd name="connsiteY258" fmla="*/ 944434 h 1516886"/>
              <a:gd name="connsiteX259" fmla="*/ 8187633 w 8913943"/>
              <a:gd name="connsiteY259" fmla="*/ 925384 h 1516886"/>
              <a:gd name="connsiteX260" fmla="*/ 8206683 w 8913943"/>
              <a:gd name="connsiteY260" fmla="*/ 918716 h 1516886"/>
              <a:gd name="connsiteX261" fmla="*/ 8280025 w 8913943"/>
              <a:gd name="connsiteY261" fmla="*/ 957769 h 1516886"/>
              <a:gd name="connsiteX262" fmla="*/ 8285740 w 8913943"/>
              <a:gd name="connsiteY262" fmla="*/ 977771 h 1516886"/>
              <a:gd name="connsiteX263" fmla="*/ 8273358 w 8913943"/>
              <a:gd name="connsiteY263" fmla="*/ 985391 h 1516886"/>
              <a:gd name="connsiteX264" fmla="*/ 8266690 w 8913943"/>
              <a:gd name="connsiteY264" fmla="*/ 983486 h 1516886"/>
              <a:gd name="connsiteX265" fmla="*/ 993400 w 8913943"/>
              <a:gd name="connsiteY265" fmla="*/ 955864 h 1516886"/>
              <a:gd name="connsiteX266" fmla="*/ 923868 w 8913943"/>
              <a:gd name="connsiteY266" fmla="*/ 910144 h 1516886"/>
              <a:gd name="connsiteX267" fmla="*/ 920058 w 8913943"/>
              <a:gd name="connsiteY267" fmla="*/ 890141 h 1516886"/>
              <a:gd name="connsiteX268" fmla="*/ 940060 w 8913943"/>
              <a:gd name="connsiteY268" fmla="*/ 886331 h 1516886"/>
              <a:gd name="connsiteX269" fmla="*/ 1008640 w 8913943"/>
              <a:gd name="connsiteY269" fmla="*/ 932051 h 1516886"/>
              <a:gd name="connsiteX270" fmla="*/ 1013403 w 8913943"/>
              <a:gd name="connsiteY270" fmla="*/ 952054 h 1516886"/>
              <a:gd name="connsiteX271" fmla="*/ 1001020 w 8913943"/>
              <a:gd name="connsiteY271" fmla="*/ 958721 h 1516886"/>
              <a:gd name="connsiteX272" fmla="*/ 993400 w 8913943"/>
              <a:gd name="connsiteY272" fmla="*/ 955864 h 1516886"/>
              <a:gd name="connsiteX273" fmla="*/ 3068898 w 8913943"/>
              <a:gd name="connsiteY273" fmla="*/ 945386 h 1516886"/>
              <a:gd name="connsiteX274" fmla="*/ 3072708 w 8913943"/>
              <a:gd name="connsiteY274" fmla="*/ 925384 h 1516886"/>
              <a:gd name="connsiteX275" fmla="*/ 3140335 w 8913943"/>
              <a:gd name="connsiteY275" fmla="*/ 877759 h 1516886"/>
              <a:gd name="connsiteX276" fmla="*/ 3160338 w 8913943"/>
              <a:gd name="connsiteY276" fmla="*/ 881569 h 1516886"/>
              <a:gd name="connsiteX277" fmla="*/ 3156528 w 8913943"/>
              <a:gd name="connsiteY277" fmla="*/ 901571 h 1516886"/>
              <a:gd name="connsiteX278" fmla="*/ 3088900 w 8913943"/>
              <a:gd name="connsiteY278" fmla="*/ 949196 h 1516886"/>
              <a:gd name="connsiteX279" fmla="*/ 3080328 w 8913943"/>
              <a:gd name="connsiteY279" fmla="*/ 952054 h 1516886"/>
              <a:gd name="connsiteX280" fmla="*/ 3068898 w 8913943"/>
              <a:gd name="connsiteY280" fmla="*/ 945386 h 1516886"/>
              <a:gd name="connsiteX281" fmla="*/ 6746500 w 8913943"/>
              <a:gd name="connsiteY281" fmla="*/ 925384 h 1516886"/>
              <a:gd name="connsiteX282" fmla="*/ 6755073 w 8913943"/>
              <a:gd name="connsiteY282" fmla="*/ 906334 h 1516886"/>
              <a:gd name="connsiteX283" fmla="*/ 6833178 w 8913943"/>
              <a:gd name="connsiteY283" fmla="*/ 877759 h 1516886"/>
              <a:gd name="connsiteX284" fmla="*/ 6851275 w 8913943"/>
              <a:gd name="connsiteY284" fmla="*/ 886331 h 1516886"/>
              <a:gd name="connsiteX285" fmla="*/ 6842703 w 8913943"/>
              <a:gd name="connsiteY285" fmla="*/ 904429 h 1516886"/>
              <a:gd name="connsiteX286" fmla="*/ 6764598 w 8913943"/>
              <a:gd name="connsiteY286" fmla="*/ 932051 h 1516886"/>
              <a:gd name="connsiteX287" fmla="*/ 6759835 w 8913943"/>
              <a:gd name="connsiteY287" fmla="*/ 933004 h 1516886"/>
              <a:gd name="connsiteX288" fmla="*/ 6746500 w 8913943"/>
              <a:gd name="connsiteY288" fmla="*/ 925384 h 1516886"/>
              <a:gd name="connsiteX289" fmla="*/ 4670050 w 8913943"/>
              <a:gd name="connsiteY289" fmla="*/ 909191 h 1516886"/>
              <a:gd name="connsiteX290" fmla="*/ 4600518 w 8913943"/>
              <a:gd name="connsiteY290" fmla="*/ 864424 h 1516886"/>
              <a:gd name="connsiteX291" fmla="*/ 4595755 w 8913943"/>
              <a:gd name="connsiteY291" fmla="*/ 844421 h 1516886"/>
              <a:gd name="connsiteX292" fmla="*/ 4615758 w 8913943"/>
              <a:gd name="connsiteY292" fmla="*/ 839659 h 1516886"/>
              <a:gd name="connsiteX293" fmla="*/ 4685290 w 8913943"/>
              <a:gd name="connsiteY293" fmla="*/ 884426 h 1516886"/>
              <a:gd name="connsiteX294" fmla="*/ 4689100 w 8913943"/>
              <a:gd name="connsiteY294" fmla="*/ 904429 h 1516886"/>
              <a:gd name="connsiteX295" fmla="*/ 4676718 w 8913943"/>
              <a:gd name="connsiteY295" fmla="*/ 911096 h 1516886"/>
              <a:gd name="connsiteX296" fmla="*/ 4670050 w 8913943"/>
              <a:gd name="connsiteY296" fmla="*/ 909191 h 1516886"/>
              <a:gd name="connsiteX297" fmla="*/ 8120006 w 8913943"/>
              <a:gd name="connsiteY297" fmla="*/ 909191 h 1516886"/>
              <a:gd name="connsiteX298" fmla="*/ 8091431 w 8913943"/>
              <a:gd name="connsiteY298" fmla="*/ 895856 h 1516886"/>
              <a:gd name="connsiteX299" fmla="*/ 8044758 w 8913943"/>
              <a:gd name="connsiteY299" fmla="*/ 875854 h 1516886"/>
              <a:gd name="connsiteX300" fmla="*/ 8037138 w 8913943"/>
              <a:gd name="connsiteY300" fmla="*/ 856804 h 1516886"/>
              <a:gd name="connsiteX301" fmla="*/ 8056188 w 8913943"/>
              <a:gd name="connsiteY301" fmla="*/ 849184 h 1516886"/>
              <a:gd name="connsiteX302" fmla="*/ 8103813 w 8913943"/>
              <a:gd name="connsiteY302" fmla="*/ 869186 h 1516886"/>
              <a:gd name="connsiteX303" fmla="*/ 8132388 w 8913943"/>
              <a:gd name="connsiteY303" fmla="*/ 882521 h 1516886"/>
              <a:gd name="connsiteX304" fmla="*/ 8139056 w 8913943"/>
              <a:gd name="connsiteY304" fmla="*/ 901571 h 1516886"/>
              <a:gd name="connsiteX305" fmla="*/ 8125720 w 8913943"/>
              <a:gd name="connsiteY305" fmla="*/ 910144 h 1516886"/>
              <a:gd name="connsiteX306" fmla="*/ 8120006 w 8913943"/>
              <a:gd name="connsiteY306" fmla="*/ 909191 h 1516886"/>
              <a:gd name="connsiteX307" fmla="*/ 6902710 w 8913943"/>
              <a:gd name="connsiteY307" fmla="*/ 870139 h 1516886"/>
              <a:gd name="connsiteX308" fmla="*/ 6912235 w 8913943"/>
              <a:gd name="connsiteY308" fmla="*/ 852041 h 1516886"/>
              <a:gd name="connsiteX309" fmla="*/ 6991293 w 8913943"/>
              <a:gd name="connsiteY309" fmla="*/ 827276 h 1516886"/>
              <a:gd name="connsiteX310" fmla="*/ 7009390 w 8913943"/>
              <a:gd name="connsiteY310" fmla="*/ 836801 h 1516886"/>
              <a:gd name="connsiteX311" fmla="*/ 6999865 w 8913943"/>
              <a:gd name="connsiteY311" fmla="*/ 854899 h 1516886"/>
              <a:gd name="connsiteX312" fmla="*/ 6920808 w 8913943"/>
              <a:gd name="connsiteY312" fmla="*/ 879664 h 1516886"/>
              <a:gd name="connsiteX313" fmla="*/ 6916045 w 8913943"/>
              <a:gd name="connsiteY313" fmla="*/ 880616 h 1516886"/>
              <a:gd name="connsiteX314" fmla="*/ 6902710 w 8913943"/>
              <a:gd name="connsiteY314" fmla="*/ 870139 h 1516886"/>
              <a:gd name="connsiteX315" fmla="*/ 856240 w 8913943"/>
              <a:gd name="connsiteY315" fmla="*/ 861566 h 1516886"/>
              <a:gd name="connsiteX316" fmla="*/ 789565 w 8913943"/>
              <a:gd name="connsiteY316" fmla="*/ 811084 h 1516886"/>
              <a:gd name="connsiteX317" fmla="*/ 786708 w 8913943"/>
              <a:gd name="connsiteY317" fmla="*/ 791081 h 1516886"/>
              <a:gd name="connsiteX318" fmla="*/ 806710 w 8913943"/>
              <a:gd name="connsiteY318" fmla="*/ 788224 h 1516886"/>
              <a:gd name="connsiteX319" fmla="*/ 872433 w 8913943"/>
              <a:gd name="connsiteY319" fmla="*/ 837754 h 1516886"/>
              <a:gd name="connsiteX320" fmla="*/ 875290 w 8913943"/>
              <a:gd name="connsiteY320" fmla="*/ 857756 h 1516886"/>
              <a:gd name="connsiteX321" fmla="*/ 863860 w 8913943"/>
              <a:gd name="connsiteY321" fmla="*/ 863471 h 1516886"/>
              <a:gd name="connsiteX322" fmla="*/ 856240 w 8913943"/>
              <a:gd name="connsiteY322" fmla="*/ 861566 h 1516886"/>
              <a:gd name="connsiteX323" fmla="*/ 3205105 w 8913943"/>
              <a:gd name="connsiteY323" fmla="*/ 852041 h 1516886"/>
              <a:gd name="connsiteX324" fmla="*/ 3208915 w 8913943"/>
              <a:gd name="connsiteY324" fmla="*/ 832039 h 1516886"/>
              <a:gd name="connsiteX325" fmla="*/ 3279400 w 8913943"/>
              <a:gd name="connsiteY325" fmla="*/ 787271 h 1516886"/>
              <a:gd name="connsiteX326" fmla="*/ 3299403 w 8913943"/>
              <a:gd name="connsiteY326" fmla="*/ 792034 h 1516886"/>
              <a:gd name="connsiteX327" fmla="*/ 3294640 w 8913943"/>
              <a:gd name="connsiteY327" fmla="*/ 812036 h 1516886"/>
              <a:gd name="connsiteX328" fmla="*/ 3225108 w 8913943"/>
              <a:gd name="connsiteY328" fmla="*/ 855851 h 1516886"/>
              <a:gd name="connsiteX329" fmla="*/ 3217488 w 8913943"/>
              <a:gd name="connsiteY329" fmla="*/ 857756 h 1516886"/>
              <a:gd name="connsiteX330" fmla="*/ 3205105 w 8913943"/>
              <a:gd name="connsiteY330" fmla="*/ 852041 h 1516886"/>
              <a:gd name="connsiteX331" fmla="*/ 7968558 w 8913943"/>
              <a:gd name="connsiteY331" fmla="*/ 848231 h 1516886"/>
              <a:gd name="connsiteX332" fmla="*/ 7890453 w 8913943"/>
              <a:gd name="connsiteY332" fmla="*/ 825371 h 1516886"/>
              <a:gd name="connsiteX333" fmla="*/ 7879975 w 8913943"/>
              <a:gd name="connsiteY333" fmla="*/ 808226 h 1516886"/>
              <a:gd name="connsiteX334" fmla="*/ 7897120 w 8913943"/>
              <a:gd name="connsiteY334" fmla="*/ 797749 h 1516886"/>
              <a:gd name="connsiteX335" fmla="*/ 7977131 w 8913943"/>
              <a:gd name="connsiteY335" fmla="*/ 820609 h 1516886"/>
              <a:gd name="connsiteX336" fmla="*/ 7986656 w 8913943"/>
              <a:gd name="connsiteY336" fmla="*/ 838706 h 1516886"/>
              <a:gd name="connsiteX337" fmla="*/ 7973320 w 8913943"/>
              <a:gd name="connsiteY337" fmla="*/ 849184 h 1516886"/>
              <a:gd name="connsiteX338" fmla="*/ 7968558 w 8913943"/>
              <a:gd name="connsiteY338" fmla="*/ 848231 h 1516886"/>
              <a:gd name="connsiteX339" fmla="*/ 7061778 w 8913943"/>
              <a:gd name="connsiteY339" fmla="*/ 822514 h 1516886"/>
              <a:gd name="connsiteX340" fmla="*/ 7072256 w 8913943"/>
              <a:gd name="connsiteY340" fmla="*/ 804416 h 1516886"/>
              <a:gd name="connsiteX341" fmla="*/ 7153218 w 8913943"/>
              <a:gd name="connsiteY341" fmla="*/ 784414 h 1516886"/>
              <a:gd name="connsiteX342" fmla="*/ 7170363 w 8913943"/>
              <a:gd name="connsiteY342" fmla="*/ 794891 h 1516886"/>
              <a:gd name="connsiteX343" fmla="*/ 7158933 w 8913943"/>
              <a:gd name="connsiteY343" fmla="*/ 812036 h 1516886"/>
              <a:gd name="connsiteX344" fmla="*/ 7078923 w 8913943"/>
              <a:gd name="connsiteY344" fmla="*/ 831086 h 1516886"/>
              <a:gd name="connsiteX345" fmla="*/ 7075113 w 8913943"/>
              <a:gd name="connsiteY345" fmla="*/ 832039 h 1516886"/>
              <a:gd name="connsiteX346" fmla="*/ 7061778 w 8913943"/>
              <a:gd name="connsiteY346" fmla="*/ 822514 h 1516886"/>
              <a:gd name="connsiteX347" fmla="*/ 4530033 w 8913943"/>
              <a:gd name="connsiteY347" fmla="*/ 822514 h 1516886"/>
              <a:gd name="connsiteX348" fmla="*/ 4458595 w 8913943"/>
              <a:gd name="connsiteY348" fmla="*/ 782509 h 1516886"/>
              <a:gd name="connsiteX349" fmla="*/ 4452880 w 8913943"/>
              <a:gd name="connsiteY349" fmla="*/ 762506 h 1516886"/>
              <a:gd name="connsiteX350" fmla="*/ 4472883 w 8913943"/>
              <a:gd name="connsiteY350" fmla="*/ 756791 h 1516886"/>
              <a:gd name="connsiteX351" fmla="*/ 4545273 w 8913943"/>
              <a:gd name="connsiteY351" fmla="*/ 797749 h 1516886"/>
              <a:gd name="connsiteX352" fmla="*/ 4550035 w 8913943"/>
              <a:gd name="connsiteY352" fmla="*/ 817751 h 1516886"/>
              <a:gd name="connsiteX353" fmla="*/ 4537653 w 8913943"/>
              <a:gd name="connsiteY353" fmla="*/ 825371 h 1516886"/>
              <a:gd name="connsiteX354" fmla="*/ 4530033 w 8913943"/>
              <a:gd name="connsiteY354" fmla="*/ 822514 h 1516886"/>
              <a:gd name="connsiteX355" fmla="*/ 7809490 w 8913943"/>
              <a:gd name="connsiteY355" fmla="*/ 807274 h 1516886"/>
              <a:gd name="connsiteX356" fmla="*/ 7728528 w 8913943"/>
              <a:gd name="connsiteY356" fmla="*/ 793939 h 1516886"/>
              <a:gd name="connsiteX357" fmla="*/ 7716145 w 8913943"/>
              <a:gd name="connsiteY357" fmla="*/ 777746 h 1516886"/>
              <a:gd name="connsiteX358" fmla="*/ 7732338 w 8913943"/>
              <a:gd name="connsiteY358" fmla="*/ 765364 h 1516886"/>
              <a:gd name="connsiteX359" fmla="*/ 7814253 w 8913943"/>
              <a:gd name="connsiteY359" fmla="*/ 779651 h 1516886"/>
              <a:gd name="connsiteX360" fmla="*/ 7825683 w 8913943"/>
              <a:gd name="connsiteY360" fmla="*/ 796796 h 1516886"/>
              <a:gd name="connsiteX361" fmla="*/ 7811395 w 8913943"/>
              <a:gd name="connsiteY361" fmla="*/ 808226 h 1516886"/>
              <a:gd name="connsiteX362" fmla="*/ 7809490 w 8913943"/>
              <a:gd name="connsiteY362" fmla="*/ 807274 h 1516886"/>
              <a:gd name="connsiteX363" fmla="*/ 7222750 w 8913943"/>
              <a:gd name="connsiteY363" fmla="*/ 785366 h 1516886"/>
              <a:gd name="connsiteX364" fmla="*/ 7234181 w 8913943"/>
              <a:gd name="connsiteY364" fmla="*/ 768221 h 1516886"/>
              <a:gd name="connsiteX365" fmla="*/ 7317048 w 8913943"/>
              <a:gd name="connsiteY365" fmla="*/ 755839 h 1516886"/>
              <a:gd name="connsiteX366" fmla="*/ 7333240 w 8913943"/>
              <a:gd name="connsiteY366" fmla="*/ 768221 h 1516886"/>
              <a:gd name="connsiteX367" fmla="*/ 7320858 w 8913943"/>
              <a:gd name="connsiteY367" fmla="*/ 784414 h 1516886"/>
              <a:gd name="connsiteX368" fmla="*/ 7239895 w 8913943"/>
              <a:gd name="connsiteY368" fmla="*/ 796796 h 1516886"/>
              <a:gd name="connsiteX369" fmla="*/ 7237038 w 8913943"/>
              <a:gd name="connsiteY369" fmla="*/ 796796 h 1516886"/>
              <a:gd name="connsiteX370" fmla="*/ 7222750 w 8913943"/>
              <a:gd name="connsiteY370" fmla="*/ 785366 h 1516886"/>
              <a:gd name="connsiteX371" fmla="*/ 7647565 w 8913943"/>
              <a:gd name="connsiteY371" fmla="*/ 784414 h 1516886"/>
              <a:gd name="connsiteX372" fmla="*/ 7565650 w 8913943"/>
              <a:gd name="connsiteY372" fmla="*/ 778699 h 1516886"/>
              <a:gd name="connsiteX373" fmla="*/ 7552315 w 8913943"/>
              <a:gd name="connsiteY373" fmla="*/ 763459 h 1516886"/>
              <a:gd name="connsiteX374" fmla="*/ 7567556 w 8913943"/>
              <a:gd name="connsiteY374" fmla="*/ 750124 h 1516886"/>
              <a:gd name="connsiteX375" fmla="*/ 7650423 w 8913943"/>
              <a:gd name="connsiteY375" fmla="*/ 755839 h 1516886"/>
              <a:gd name="connsiteX376" fmla="*/ 7663758 w 8913943"/>
              <a:gd name="connsiteY376" fmla="*/ 772031 h 1516886"/>
              <a:gd name="connsiteX377" fmla="*/ 7649470 w 8913943"/>
              <a:gd name="connsiteY377" fmla="*/ 785366 h 1516886"/>
              <a:gd name="connsiteX378" fmla="*/ 7647565 w 8913943"/>
              <a:gd name="connsiteY378" fmla="*/ 784414 h 1516886"/>
              <a:gd name="connsiteX379" fmla="*/ 7386581 w 8913943"/>
              <a:gd name="connsiteY379" fmla="*/ 763459 h 1516886"/>
              <a:gd name="connsiteX380" fmla="*/ 7399915 w 8913943"/>
              <a:gd name="connsiteY380" fmla="*/ 748219 h 1516886"/>
              <a:gd name="connsiteX381" fmla="*/ 7461828 w 8913943"/>
              <a:gd name="connsiteY381" fmla="*/ 746314 h 1516886"/>
              <a:gd name="connsiteX382" fmla="*/ 7483735 w 8913943"/>
              <a:gd name="connsiteY382" fmla="*/ 746314 h 1516886"/>
              <a:gd name="connsiteX383" fmla="*/ 7498023 w 8913943"/>
              <a:gd name="connsiteY383" fmla="*/ 760601 h 1516886"/>
              <a:gd name="connsiteX384" fmla="*/ 7483735 w 8913943"/>
              <a:gd name="connsiteY384" fmla="*/ 774889 h 1516886"/>
              <a:gd name="connsiteX385" fmla="*/ 7462781 w 8913943"/>
              <a:gd name="connsiteY385" fmla="*/ 774889 h 1516886"/>
              <a:gd name="connsiteX386" fmla="*/ 7402773 w 8913943"/>
              <a:gd name="connsiteY386" fmla="*/ 776794 h 1516886"/>
              <a:gd name="connsiteX387" fmla="*/ 7401820 w 8913943"/>
              <a:gd name="connsiteY387" fmla="*/ 776794 h 1516886"/>
              <a:gd name="connsiteX388" fmla="*/ 7386581 w 8913943"/>
              <a:gd name="connsiteY388" fmla="*/ 763459 h 1516886"/>
              <a:gd name="connsiteX389" fmla="*/ 3346075 w 8913943"/>
              <a:gd name="connsiteY389" fmla="*/ 765364 h 1516886"/>
              <a:gd name="connsiteX390" fmla="*/ 3351790 w 8913943"/>
              <a:gd name="connsiteY390" fmla="*/ 745361 h 1516886"/>
              <a:gd name="connsiteX391" fmla="*/ 3426085 w 8913943"/>
              <a:gd name="connsiteY391" fmla="*/ 708214 h 1516886"/>
              <a:gd name="connsiteX392" fmla="*/ 3445135 w 8913943"/>
              <a:gd name="connsiteY392" fmla="*/ 714881 h 1516886"/>
              <a:gd name="connsiteX393" fmla="*/ 3438468 w 8913943"/>
              <a:gd name="connsiteY393" fmla="*/ 733931 h 1516886"/>
              <a:gd name="connsiteX394" fmla="*/ 3365125 w 8913943"/>
              <a:gd name="connsiteY394" fmla="*/ 771079 h 1516886"/>
              <a:gd name="connsiteX395" fmla="*/ 3358458 w 8913943"/>
              <a:gd name="connsiteY395" fmla="*/ 772984 h 1516886"/>
              <a:gd name="connsiteX396" fmla="*/ 3346075 w 8913943"/>
              <a:gd name="connsiteY396" fmla="*/ 765364 h 1516886"/>
              <a:gd name="connsiteX397" fmla="*/ 725748 w 8913943"/>
              <a:gd name="connsiteY397" fmla="*/ 759649 h 1516886"/>
              <a:gd name="connsiteX398" fmla="*/ 661930 w 8913943"/>
              <a:gd name="connsiteY398" fmla="*/ 706309 h 1516886"/>
              <a:gd name="connsiteX399" fmla="*/ 660025 w 8913943"/>
              <a:gd name="connsiteY399" fmla="*/ 686306 h 1516886"/>
              <a:gd name="connsiteX400" fmla="*/ 680028 w 8913943"/>
              <a:gd name="connsiteY400" fmla="*/ 684401 h 1516886"/>
              <a:gd name="connsiteX401" fmla="*/ 742893 w 8913943"/>
              <a:gd name="connsiteY401" fmla="*/ 737741 h 1516886"/>
              <a:gd name="connsiteX402" fmla="*/ 744798 w 8913943"/>
              <a:gd name="connsiteY402" fmla="*/ 757744 h 1516886"/>
              <a:gd name="connsiteX403" fmla="*/ 733368 w 8913943"/>
              <a:gd name="connsiteY403" fmla="*/ 763459 h 1516886"/>
              <a:gd name="connsiteX404" fmla="*/ 725748 w 8913943"/>
              <a:gd name="connsiteY404" fmla="*/ 759649 h 1516886"/>
              <a:gd name="connsiteX405" fmla="*/ 4385253 w 8913943"/>
              <a:gd name="connsiteY405" fmla="*/ 745361 h 1516886"/>
              <a:gd name="connsiteX406" fmla="*/ 4310005 w 8913943"/>
              <a:gd name="connsiteY406" fmla="*/ 712976 h 1516886"/>
              <a:gd name="connsiteX407" fmla="*/ 4301433 w 8913943"/>
              <a:gd name="connsiteY407" fmla="*/ 693926 h 1516886"/>
              <a:gd name="connsiteX408" fmla="*/ 4320483 w 8913943"/>
              <a:gd name="connsiteY408" fmla="*/ 685354 h 1516886"/>
              <a:gd name="connsiteX409" fmla="*/ 4396683 w 8913943"/>
              <a:gd name="connsiteY409" fmla="*/ 718691 h 1516886"/>
              <a:gd name="connsiteX410" fmla="*/ 4403350 w 8913943"/>
              <a:gd name="connsiteY410" fmla="*/ 737741 h 1516886"/>
              <a:gd name="connsiteX411" fmla="*/ 4390015 w 8913943"/>
              <a:gd name="connsiteY411" fmla="*/ 746314 h 1516886"/>
              <a:gd name="connsiteX412" fmla="*/ 4385253 w 8913943"/>
              <a:gd name="connsiteY412" fmla="*/ 745361 h 1516886"/>
              <a:gd name="connsiteX413" fmla="*/ 3494665 w 8913943"/>
              <a:gd name="connsiteY413" fmla="*/ 693926 h 1516886"/>
              <a:gd name="connsiteX414" fmla="*/ 3503238 w 8913943"/>
              <a:gd name="connsiteY414" fmla="*/ 674876 h 1516886"/>
              <a:gd name="connsiteX415" fmla="*/ 3582295 w 8913943"/>
              <a:gd name="connsiteY415" fmla="*/ 648206 h 1516886"/>
              <a:gd name="connsiteX416" fmla="*/ 3600393 w 8913943"/>
              <a:gd name="connsiteY416" fmla="*/ 657731 h 1516886"/>
              <a:gd name="connsiteX417" fmla="*/ 3590868 w 8913943"/>
              <a:gd name="connsiteY417" fmla="*/ 675829 h 1516886"/>
              <a:gd name="connsiteX418" fmla="*/ 3513715 w 8913943"/>
              <a:gd name="connsiteY418" fmla="*/ 702499 h 1516886"/>
              <a:gd name="connsiteX419" fmla="*/ 3508953 w 8913943"/>
              <a:gd name="connsiteY419" fmla="*/ 703451 h 1516886"/>
              <a:gd name="connsiteX420" fmla="*/ 3494665 w 8913943"/>
              <a:gd name="connsiteY420" fmla="*/ 693926 h 1516886"/>
              <a:gd name="connsiteX421" fmla="*/ 4233805 w 8913943"/>
              <a:gd name="connsiteY421" fmla="*/ 685354 h 1516886"/>
              <a:gd name="connsiteX422" fmla="*/ 4155700 w 8913943"/>
              <a:gd name="connsiteY422" fmla="*/ 663446 h 1516886"/>
              <a:gd name="connsiteX423" fmla="*/ 4145223 w 8913943"/>
              <a:gd name="connsiteY423" fmla="*/ 646301 h 1516886"/>
              <a:gd name="connsiteX424" fmla="*/ 4162368 w 8913943"/>
              <a:gd name="connsiteY424" fmla="*/ 635824 h 1516886"/>
              <a:gd name="connsiteX425" fmla="*/ 4243330 w 8913943"/>
              <a:gd name="connsiteY425" fmla="*/ 658684 h 1516886"/>
              <a:gd name="connsiteX426" fmla="*/ 4252855 w 8913943"/>
              <a:gd name="connsiteY426" fmla="*/ 676781 h 1516886"/>
              <a:gd name="connsiteX427" fmla="*/ 4239520 w 8913943"/>
              <a:gd name="connsiteY427" fmla="*/ 687259 h 1516886"/>
              <a:gd name="connsiteX428" fmla="*/ 4233805 w 8913943"/>
              <a:gd name="connsiteY428" fmla="*/ 685354 h 1516886"/>
              <a:gd name="connsiteX429" fmla="*/ 3652780 w 8913943"/>
              <a:gd name="connsiteY429" fmla="*/ 645349 h 1516886"/>
              <a:gd name="connsiteX430" fmla="*/ 3664210 w 8913943"/>
              <a:gd name="connsiteY430" fmla="*/ 628204 h 1516886"/>
              <a:gd name="connsiteX431" fmla="*/ 3747078 w 8913943"/>
              <a:gd name="connsiteY431" fmla="*/ 613916 h 1516886"/>
              <a:gd name="connsiteX432" fmla="*/ 3763270 w 8913943"/>
              <a:gd name="connsiteY432" fmla="*/ 626299 h 1516886"/>
              <a:gd name="connsiteX433" fmla="*/ 3750888 w 8913943"/>
              <a:gd name="connsiteY433" fmla="*/ 642491 h 1516886"/>
              <a:gd name="connsiteX434" fmla="*/ 3670878 w 8913943"/>
              <a:gd name="connsiteY434" fmla="*/ 656779 h 1516886"/>
              <a:gd name="connsiteX435" fmla="*/ 3668020 w 8913943"/>
              <a:gd name="connsiteY435" fmla="*/ 656779 h 1516886"/>
              <a:gd name="connsiteX436" fmla="*/ 3652780 w 8913943"/>
              <a:gd name="connsiteY436" fmla="*/ 645349 h 1516886"/>
              <a:gd name="connsiteX437" fmla="*/ 600018 w 8913943"/>
              <a:gd name="connsiteY437" fmla="*/ 651064 h 1516886"/>
              <a:gd name="connsiteX438" fmla="*/ 539058 w 8913943"/>
              <a:gd name="connsiteY438" fmla="*/ 594866 h 1516886"/>
              <a:gd name="connsiteX439" fmla="*/ 538105 w 8913943"/>
              <a:gd name="connsiteY439" fmla="*/ 574864 h 1516886"/>
              <a:gd name="connsiteX440" fmla="*/ 558108 w 8913943"/>
              <a:gd name="connsiteY440" fmla="*/ 573911 h 1516886"/>
              <a:gd name="connsiteX441" fmla="*/ 619068 w 8913943"/>
              <a:gd name="connsiteY441" fmla="*/ 630109 h 1516886"/>
              <a:gd name="connsiteX442" fmla="*/ 620020 w 8913943"/>
              <a:gd name="connsiteY442" fmla="*/ 650111 h 1516886"/>
              <a:gd name="connsiteX443" fmla="*/ 609543 w 8913943"/>
              <a:gd name="connsiteY443" fmla="*/ 654874 h 1516886"/>
              <a:gd name="connsiteX444" fmla="*/ 600018 w 8913943"/>
              <a:gd name="connsiteY444" fmla="*/ 651064 h 1516886"/>
              <a:gd name="connsiteX445" fmla="*/ 4074738 w 8913943"/>
              <a:gd name="connsiteY445" fmla="*/ 647254 h 1516886"/>
              <a:gd name="connsiteX446" fmla="*/ 3993775 w 8913943"/>
              <a:gd name="connsiteY446" fmla="*/ 636776 h 1516886"/>
              <a:gd name="connsiteX447" fmla="*/ 3980440 w 8913943"/>
              <a:gd name="connsiteY447" fmla="*/ 621536 h 1516886"/>
              <a:gd name="connsiteX448" fmla="*/ 3995680 w 8913943"/>
              <a:gd name="connsiteY448" fmla="*/ 608201 h 1516886"/>
              <a:gd name="connsiteX449" fmla="*/ 4078548 w 8913943"/>
              <a:gd name="connsiteY449" fmla="*/ 618679 h 1516886"/>
              <a:gd name="connsiteX450" fmla="*/ 4090930 w 8913943"/>
              <a:gd name="connsiteY450" fmla="*/ 634871 h 1516886"/>
              <a:gd name="connsiteX451" fmla="*/ 4076643 w 8913943"/>
              <a:gd name="connsiteY451" fmla="*/ 647254 h 1516886"/>
              <a:gd name="connsiteX452" fmla="*/ 4074738 w 8913943"/>
              <a:gd name="connsiteY452" fmla="*/ 647254 h 1516886"/>
              <a:gd name="connsiteX453" fmla="*/ 3815658 w 8913943"/>
              <a:gd name="connsiteY453" fmla="*/ 620584 h 1516886"/>
              <a:gd name="connsiteX454" fmla="*/ 3828993 w 8913943"/>
              <a:gd name="connsiteY454" fmla="*/ 605344 h 1516886"/>
              <a:gd name="connsiteX455" fmla="*/ 3843280 w 8913943"/>
              <a:gd name="connsiteY455" fmla="*/ 604391 h 1516886"/>
              <a:gd name="connsiteX456" fmla="*/ 3912813 w 8913943"/>
              <a:gd name="connsiteY456" fmla="*/ 603439 h 1516886"/>
              <a:gd name="connsiteX457" fmla="*/ 3927100 w 8913943"/>
              <a:gd name="connsiteY457" fmla="*/ 617726 h 1516886"/>
              <a:gd name="connsiteX458" fmla="*/ 3912813 w 8913943"/>
              <a:gd name="connsiteY458" fmla="*/ 632014 h 1516886"/>
              <a:gd name="connsiteX459" fmla="*/ 3845185 w 8913943"/>
              <a:gd name="connsiteY459" fmla="*/ 632966 h 1516886"/>
              <a:gd name="connsiteX460" fmla="*/ 3830898 w 8913943"/>
              <a:gd name="connsiteY460" fmla="*/ 633919 h 1516886"/>
              <a:gd name="connsiteX461" fmla="*/ 3829945 w 8913943"/>
              <a:gd name="connsiteY461" fmla="*/ 633919 h 1516886"/>
              <a:gd name="connsiteX462" fmla="*/ 3815658 w 8913943"/>
              <a:gd name="connsiteY462" fmla="*/ 620584 h 1516886"/>
              <a:gd name="connsiteX463" fmla="*/ 479050 w 8913943"/>
              <a:gd name="connsiteY463" fmla="*/ 537716 h 1516886"/>
              <a:gd name="connsiteX464" fmla="*/ 419995 w 8913943"/>
              <a:gd name="connsiteY464" fmla="*/ 479614 h 1516886"/>
              <a:gd name="connsiteX465" fmla="*/ 419995 w 8913943"/>
              <a:gd name="connsiteY465" fmla="*/ 459611 h 1516886"/>
              <a:gd name="connsiteX466" fmla="*/ 439998 w 8913943"/>
              <a:gd name="connsiteY466" fmla="*/ 459611 h 1516886"/>
              <a:gd name="connsiteX467" fmla="*/ 498100 w 8913943"/>
              <a:gd name="connsiteY467" fmla="*/ 517714 h 1516886"/>
              <a:gd name="connsiteX468" fmla="*/ 498100 w 8913943"/>
              <a:gd name="connsiteY468" fmla="*/ 537716 h 1516886"/>
              <a:gd name="connsiteX469" fmla="*/ 487623 w 8913943"/>
              <a:gd name="connsiteY469" fmla="*/ 542479 h 1516886"/>
              <a:gd name="connsiteX470" fmla="*/ 479050 w 8913943"/>
              <a:gd name="connsiteY470" fmla="*/ 537716 h 1516886"/>
              <a:gd name="connsiteX471" fmla="*/ 361893 w 8913943"/>
              <a:gd name="connsiteY471" fmla="*/ 419606 h 1516886"/>
              <a:gd name="connsiteX472" fmla="*/ 304743 w 8913943"/>
              <a:gd name="connsiteY472" fmla="*/ 359599 h 1516886"/>
              <a:gd name="connsiteX473" fmla="*/ 305695 w 8913943"/>
              <a:gd name="connsiteY473" fmla="*/ 339596 h 1516886"/>
              <a:gd name="connsiteX474" fmla="*/ 325698 w 8913943"/>
              <a:gd name="connsiteY474" fmla="*/ 340549 h 1516886"/>
              <a:gd name="connsiteX475" fmla="*/ 382848 w 8913943"/>
              <a:gd name="connsiteY475" fmla="*/ 400556 h 1516886"/>
              <a:gd name="connsiteX476" fmla="*/ 382848 w 8913943"/>
              <a:gd name="connsiteY476" fmla="*/ 420559 h 1516886"/>
              <a:gd name="connsiteX477" fmla="*/ 372370 w 8913943"/>
              <a:gd name="connsiteY477" fmla="*/ 424369 h 1516886"/>
              <a:gd name="connsiteX478" fmla="*/ 361893 w 8913943"/>
              <a:gd name="connsiteY478" fmla="*/ 419606 h 1516886"/>
              <a:gd name="connsiteX479" fmla="*/ 248545 w 8913943"/>
              <a:gd name="connsiteY479" fmla="*/ 298639 h 1516886"/>
              <a:gd name="connsiteX480" fmla="*/ 192348 w 8913943"/>
              <a:gd name="connsiteY480" fmla="*/ 237679 h 1516886"/>
              <a:gd name="connsiteX481" fmla="*/ 193300 w 8913943"/>
              <a:gd name="connsiteY481" fmla="*/ 217676 h 1516886"/>
              <a:gd name="connsiteX482" fmla="*/ 213303 w 8913943"/>
              <a:gd name="connsiteY482" fmla="*/ 218629 h 1516886"/>
              <a:gd name="connsiteX483" fmla="*/ 268548 w 8913943"/>
              <a:gd name="connsiteY483" fmla="*/ 279589 h 1516886"/>
              <a:gd name="connsiteX484" fmla="*/ 267595 w 8913943"/>
              <a:gd name="connsiteY484" fmla="*/ 299591 h 1516886"/>
              <a:gd name="connsiteX485" fmla="*/ 258070 w 8913943"/>
              <a:gd name="connsiteY485" fmla="*/ 303401 h 1516886"/>
              <a:gd name="connsiteX486" fmla="*/ 248545 w 8913943"/>
              <a:gd name="connsiteY486" fmla="*/ 298639 h 1516886"/>
              <a:gd name="connsiteX487" fmla="*/ 137103 w 8913943"/>
              <a:gd name="connsiteY487" fmla="*/ 176719 h 1516886"/>
              <a:gd name="connsiteX488" fmla="*/ 81858 w 8913943"/>
              <a:gd name="connsiteY488" fmla="*/ 114806 h 1516886"/>
              <a:gd name="connsiteX489" fmla="*/ 82810 w 8913943"/>
              <a:gd name="connsiteY489" fmla="*/ 94804 h 1516886"/>
              <a:gd name="connsiteX490" fmla="*/ 102813 w 8913943"/>
              <a:gd name="connsiteY490" fmla="*/ 95756 h 1516886"/>
              <a:gd name="connsiteX491" fmla="*/ 157105 w 8913943"/>
              <a:gd name="connsiteY491" fmla="*/ 157669 h 1516886"/>
              <a:gd name="connsiteX492" fmla="*/ 156153 w 8913943"/>
              <a:gd name="connsiteY492" fmla="*/ 177671 h 1516886"/>
              <a:gd name="connsiteX493" fmla="*/ 146628 w 8913943"/>
              <a:gd name="connsiteY493" fmla="*/ 181481 h 1516886"/>
              <a:gd name="connsiteX494" fmla="*/ 137103 w 8913943"/>
              <a:gd name="connsiteY494" fmla="*/ 176719 h 1516886"/>
              <a:gd name="connsiteX495" fmla="*/ 28518 w 8913943"/>
              <a:gd name="connsiteY495" fmla="*/ 51941 h 1516886"/>
              <a:gd name="connsiteX496" fmla="*/ 3753 w 8913943"/>
              <a:gd name="connsiteY496" fmla="*/ 23366 h 1516886"/>
              <a:gd name="connsiteX497" fmla="*/ 5658 w 8913943"/>
              <a:gd name="connsiteY497" fmla="*/ 3364 h 1516886"/>
              <a:gd name="connsiteX498" fmla="*/ 25660 w 8913943"/>
              <a:gd name="connsiteY498" fmla="*/ 5269 h 1516886"/>
              <a:gd name="connsiteX499" fmla="*/ 50425 w 8913943"/>
              <a:gd name="connsiteY499" fmla="*/ 33844 h 1516886"/>
              <a:gd name="connsiteX500" fmla="*/ 49473 w 8913943"/>
              <a:gd name="connsiteY500" fmla="*/ 53846 h 1516886"/>
              <a:gd name="connsiteX501" fmla="*/ 39948 w 8913943"/>
              <a:gd name="connsiteY501" fmla="*/ 57656 h 1516886"/>
              <a:gd name="connsiteX502" fmla="*/ 28518 w 8913943"/>
              <a:gd name="connsiteY502" fmla="*/ 51941 h 1516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Lst>
            <a:rect l="l" t="t" r="r" b="b"/>
            <a:pathLst>
              <a:path w="8913943" h="1516886">
                <a:moveTo>
                  <a:pt x="8889625" y="1511171"/>
                </a:moveTo>
                <a:cubicBezTo>
                  <a:pt x="8871527" y="1490216"/>
                  <a:pt x="8853430" y="1469261"/>
                  <a:pt x="8835333" y="1449259"/>
                </a:cubicBezTo>
                <a:cubicBezTo>
                  <a:pt x="8829618" y="1443544"/>
                  <a:pt x="8830570" y="1434019"/>
                  <a:pt x="8836285" y="1429256"/>
                </a:cubicBezTo>
                <a:cubicBezTo>
                  <a:pt x="8842000" y="1423541"/>
                  <a:pt x="8851525" y="1424494"/>
                  <a:pt x="8856288" y="1430209"/>
                </a:cubicBezTo>
                <a:cubicBezTo>
                  <a:pt x="8874385" y="1450211"/>
                  <a:pt x="8892483" y="1471166"/>
                  <a:pt x="8910580" y="1493074"/>
                </a:cubicBezTo>
                <a:cubicBezTo>
                  <a:pt x="8915343" y="1498789"/>
                  <a:pt x="8915343" y="1508314"/>
                  <a:pt x="8908675" y="1513076"/>
                </a:cubicBezTo>
                <a:cubicBezTo>
                  <a:pt x="8905818" y="1514981"/>
                  <a:pt x="8902960" y="1516886"/>
                  <a:pt x="8899150" y="1516886"/>
                </a:cubicBezTo>
                <a:cubicBezTo>
                  <a:pt x="8896293" y="1516886"/>
                  <a:pt x="8892483" y="1514981"/>
                  <a:pt x="8889625" y="1511171"/>
                </a:cubicBezTo>
                <a:close/>
                <a:moveTo>
                  <a:pt x="8780088" y="1388299"/>
                </a:moveTo>
                <a:cubicBezTo>
                  <a:pt x="8761038" y="1368296"/>
                  <a:pt x="8741988" y="1348294"/>
                  <a:pt x="8722938" y="1329244"/>
                </a:cubicBezTo>
                <a:cubicBezTo>
                  <a:pt x="8717222" y="1323529"/>
                  <a:pt x="8717222" y="1314004"/>
                  <a:pt x="8722938" y="1309241"/>
                </a:cubicBezTo>
                <a:cubicBezTo>
                  <a:pt x="8728652" y="1303526"/>
                  <a:pt x="8738177" y="1303526"/>
                  <a:pt x="8742940" y="1309241"/>
                </a:cubicBezTo>
                <a:cubicBezTo>
                  <a:pt x="8761990" y="1328291"/>
                  <a:pt x="8781040" y="1348294"/>
                  <a:pt x="8801043" y="1369249"/>
                </a:cubicBezTo>
                <a:cubicBezTo>
                  <a:pt x="8806758" y="1374964"/>
                  <a:pt x="8805805" y="1384489"/>
                  <a:pt x="8800090" y="1389251"/>
                </a:cubicBezTo>
                <a:cubicBezTo>
                  <a:pt x="8797233" y="1392109"/>
                  <a:pt x="8793422" y="1393061"/>
                  <a:pt x="8790565" y="1393061"/>
                </a:cubicBezTo>
                <a:cubicBezTo>
                  <a:pt x="8786755" y="1393061"/>
                  <a:pt x="8782945" y="1392109"/>
                  <a:pt x="8780088" y="1388299"/>
                </a:cubicBezTo>
                <a:close/>
                <a:moveTo>
                  <a:pt x="2004003" y="1309241"/>
                </a:moveTo>
                <a:cubicBezTo>
                  <a:pt x="1996383" y="1309241"/>
                  <a:pt x="1989715" y="1301621"/>
                  <a:pt x="1990668" y="1294001"/>
                </a:cubicBezTo>
                <a:cubicBezTo>
                  <a:pt x="1990668" y="1286381"/>
                  <a:pt x="1998288" y="1279714"/>
                  <a:pt x="2005908" y="1280666"/>
                </a:cubicBezTo>
                <a:cubicBezTo>
                  <a:pt x="2030673" y="1281619"/>
                  <a:pt x="2056390" y="1282571"/>
                  <a:pt x="2082108" y="1282571"/>
                </a:cubicBezTo>
                <a:lnTo>
                  <a:pt x="2088775" y="1282571"/>
                </a:lnTo>
                <a:cubicBezTo>
                  <a:pt x="2096395" y="1282571"/>
                  <a:pt x="2103063" y="1289239"/>
                  <a:pt x="2103063" y="1296859"/>
                </a:cubicBezTo>
                <a:cubicBezTo>
                  <a:pt x="2103063" y="1304479"/>
                  <a:pt x="2096395" y="1311146"/>
                  <a:pt x="2088775" y="1311146"/>
                </a:cubicBezTo>
                <a:lnTo>
                  <a:pt x="2083060" y="1311146"/>
                </a:lnTo>
                <a:cubicBezTo>
                  <a:pt x="2055438" y="1311146"/>
                  <a:pt x="2029720" y="1310194"/>
                  <a:pt x="2004003" y="1309241"/>
                </a:cubicBezTo>
                <a:close/>
                <a:moveTo>
                  <a:pt x="2155450" y="1294954"/>
                </a:moveTo>
                <a:cubicBezTo>
                  <a:pt x="2155450" y="1287334"/>
                  <a:pt x="2161165" y="1279714"/>
                  <a:pt x="2168785" y="1279714"/>
                </a:cubicBezTo>
                <a:cubicBezTo>
                  <a:pt x="2196408" y="1277809"/>
                  <a:pt x="2223078" y="1275904"/>
                  <a:pt x="2250700" y="1273046"/>
                </a:cubicBezTo>
                <a:cubicBezTo>
                  <a:pt x="2258320" y="1272094"/>
                  <a:pt x="2265940" y="1277809"/>
                  <a:pt x="2266893" y="1285429"/>
                </a:cubicBezTo>
                <a:cubicBezTo>
                  <a:pt x="2267845" y="1293049"/>
                  <a:pt x="2262130" y="1300669"/>
                  <a:pt x="2254510" y="1301621"/>
                </a:cubicBezTo>
                <a:cubicBezTo>
                  <a:pt x="2226888" y="1304479"/>
                  <a:pt x="2199265" y="1307336"/>
                  <a:pt x="2171643" y="1309241"/>
                </a:cubicBezTo>
                <a:cubicBezTo>
                  <a:pt x="2171643" y="1309241"/>
                  <a:pt x="2170690" y="1309241"/>
                  <a:pt x="2170690" y="1309241"/>
                </a:cubicBezTo>
                <a:cubicBezTo>
                  <a:pt x="2163070" y="1308289"/>
                  <a:pt x="2156403" y="1302574"/>
                  <a:pt x="2155450" y="1294954"/>
                </a:cubicBezTo>
                <a:close/>
                <a:moveTo>
                  <a:pt x="1921135" y="1302574"/>
                </a:moveTo>
                <a:cubicBezTo>
                  <a:pt x="1893513" y="1299716"/>
                  <a:pt x="1865890" y="1295906"/>
                  <a:pt x="1838268" y="1292096"/>
                </a:cubicBezTo>
                <a:cubicBezTo>
                  <a:pt x="1830648" y="1291144"/>
                  <a:pt x="1824933" y="1283524"/>
                  <a:pt x="1825885" y="1275904"/>
                </a:cubicBezTo>
                <a:cubicBezTo>
                  <a:pt x="1826838" y="1268284"/>
                  <a:pt x="1834458" y="1262569"/>
                  <a:pt x="1842078" y="1263521"/>
                </a:cubicBezTo>
                <a:cubicBezTo>
                  <a:pt x="1868748" y="1267331"/>
                  <a:pt x="1896370" y="1271141"/>
                  <a:pt x="1923040" y="1273999"/>
                </a:cubicBezTo>
                <a:cubicBezTo>
                  <a:pt x="1930660" y="1274951"/>
                  <a:pt x="1936375" y="1281619"/>
                  <a:pt x="1936375" y="1290191"/>
                </a:cubicBezTo>
                <a:cubicBezTo>
                  <a:pt x="1935423" y="1297811"/>
                  <a:pt x="1929708" y="1303526"/>
                  <a:pt x="1922088" y="1303526"/>
                </a:cubicBezTo>
                <a:cubicBezTo>
                  <a:pt x="1922088" y="1302574"/>
                  <a:pt x="1921135" y="1302574"/>
                  <a:pt x="1921135" y="1302574"/>
                </a:cubicBezTo>
                <a:close/>
                <a:moveTo>
                  <a:pt x="2320233" y="1277809"/>
                </a:moveTo>
                <a:cubicBezTo>
                  <a:pt x="2319280" y="1270189"/>
                  <a:pt x="2324043" y="1262569"/>
                  <a:pt x="2331663" y="1260664"/>
                </a:cubicBezTo>
                <a:cubicBezTo>
                  <a:pt x="2358333" y="1255901"/>
                  <a:pt x="2385003" y="1251139"/>
                  <a:pt x="2411673" y="1244471"/>
                </a:cubicBezTo>
                <a:cubicBezTo>
                  <a:pt x="2419293" y="1242566"/>
                  <a:pt x="2426913" y="1247329"/>
                  <a:pt x="2428818" y="1254949"/>
                </a:cubicBezTo>
                <a:cubicBezTo>
                  <a:pt x="2430723" y="1262569"/>
                  <a:pt x="2425960" y="1270189"/>
                  <a:pt x="2418340" y="1272094"/>
                </a:cubicBezTo>
                <a:cubicBezTo>
                  <a:pt x="2391670" y="1277809"/>
                  <a:pt x="2364048" y="1283524"/>
                  <a:pt x="2336425" y="1288286"/>
                </a:cubicBezTo>
                <a:cubicBezTo>
                  <a:pt x="2335473" y="1288286"/>
                  <a:pt x="2334520" y="1288286"/>
                  <a:pt x="2333568" y="1288286"/>
                </a:cubicBezTo>
                <a:cubicBezTo>
                  <a:pt x="2327853" y="1289239"/>
                  <a:pt x="2321185" y="1284476"/>
                  <a:pt x="2320233" y="1277809"/>
                </a:cubicBezTo>
                <a:close/>
                <a:moveTo>
                  <a:pt x="5579688" y="1279714"/>
                </a:moveTo>
                <a:cubicBezTo>
                  <a:pt x="5552065" y="1278761"/>
                  <a:pt x="5523490" y="1277809"/>
                  <a:pt x="5495868" y="1275904"/>
                </a:cubicBezTo>
                <a:cubicBezTo>
                  <a:pt x="5488248" y="1274951"/>
                  <a:pt x="5481581" y="1268284"/>
                  <a:pt x="5482533" y="1260664"/>
                </a:cubicBezTo>
                <a:cubicBezTo>
                  <a:pt x="5483485" y="1253044"/>
                  <a:pt x="5490153" y="1247329"/>
                  <a:pt x="5497773" y="1247329"/>
                </a:cubicBezTo>
                <a:cubicBezTo>
                  <a:pt x="5524443" y="1249234"/>
                  <a:pt x="5552065" y="1251139"/>
                  <a:pt x="5579688" y="1251139"/>
                </a:cubicBezTo>
                <a:cubicBezTo>
                  <a:pt x="5587308" y="1251139"/>
                  <a:pt x="5593975" y="1257806"/>
                  <a:pt x="5593975" y="1266379"/>
                </a:cubicBezTo>
                <a:cubicBezTo>
                  <a:pt x="5593975" y="1273999"/>
                  <a:pt x="5588260" y="1279714"/>
                  <a:pt x="5579688" y="1279714"/>
                </a:cubicBezTo>
                <a:cubicBezTo>
                  <a:pt x="5579688" y="1279714"/>
                  <a:pt x="5579688" y="1279714"/>
                  <a:pt x="5579688" y="1279714"/>
                </a:cubicBezTo>
                <a:close/>
                <a:moveTo>
                  <a:pt x="5648268" y="1265426"/>
                </a:moveTo>
                <a:cubicBezTo>
                  <a:pt x="5648268" y="1257806"/>
                  <a:pt x="5653983" y="1251139"/>
                  <a:pt x="5662556" y="1250186"/>
                </a:cubicBezTo>
                <a:cubicBezTo>
                  <a:pt x="5689225" y="1249234"/>
                  <a:pt x="5716848" y="1248281"/>
                  <a:pt x="5744470" y="1245424"/>
                </a:cubicBezTo>
                <a:cubicBezTo>
                  <a:pt x="5752090" y="1245424"/>
                  <a:pt x="5759710" y="1251139"/>
                  <a:pt x="5759710" y="1258759"/>
                </a:cubicBezTo>
                <a:cubicBezTo>
                  <a:pt x="5760663" y="1266379"/>
                  <a:pt x="5753995" y="1273999"/>
                  <a:pt x="5746375" y="1273999"/>
                </a:cubicBezTo>
                <a:cubicBezTo>
                  <a:pt x="5718753" y="1275904"/>
                  <a:pt x="5690178" y="1277809"/>
                  <a:pt x="5663508" y="1278761"/>
                </a:cubicBezTo>
                <a:cubicBezTo>
                  <a:pt x="5663508" y="1278761"/>
                  <a:pt x="5663508" y="1278761"/>
                  <a:pt x="5663508" y="1278761"/>
                </a:cubicBezTo>
                <a:cubicBezTo>
                  <a:pt x="5654935" y="1279714"/>
                  <a:pt x="5648268" y="1273046"/>
                  <a:pt x="5648268" y="1265426"/>
                </a:cubicBezTo>
                <a:close/>
                <a:moveTo>
                  <a:pt x="1756353" y="1276856"/>
                </a:moveTo>
                <a:cubicBezTo>
                  <a:pt x="1729683" y="1271141"/>
                  <a:pt x="1702060" y="1265426"/>
                  <a:pt x="1675390" y="1257806"/>
                </a:cubicBezTo>
                <a:cubicBezTo>
                  <a:pt x="1667770" y="1255901"/>
                  <a:pt x="1663008" y="1248281"/>
                  <a:pt x="1664913" y="1240661"/>
                </a:cubicBezTo>
                <a:cubicBezTo>
                  <a:pt x="1666818" y="1233041"/>
                  <a:pt x="1674438" y="1228279"/>
                  <a:pt x="1682058" y="1230184"/>
                </a:cubicBezTo>
                <a:cubicBezTo>
                  <a:pt x="1708728" y="1236851"/>
                  <a:pt x="1735398" y="1243519"/>
                  <a:pt x="1762068" y="1248281"/>
                </a:cubicBezTo>
                <a:cubicBezTo>
                  <a:pt x="1769688" y="1250186"/>
                  <a:pt x="1775403" y="1257806"/>
                  <a:pt x="1773498" y="1265426"/>
                </a:cubicBezTo>
                <a:cubicBezTo>
                  <a:pt x="1772545" y="1272094"/>
                  <a:pt x="1765878" y="1276856"/>
                  <a:pt x="1759210" y="1276856"/>
                </a:cubicBezTo>
                <a:cubicBezTo>
                  <a:pt x="1758258" y="1276856"/>
                  <a:pt x="1757305" y="1276856"/>
                  <a:pt x="1756353" y="1276856"/>
                </a:cubicBezTo>
                <a:close/>
                <a:moveTo>
                  <a:pt x="8663883" y="1273046"/>
                </a:moveTo>
                <a:cubicBezTo>
                  <a:pt x="8643880" y="1253996"/>
                  <a:pt x="8622925" y="1235899"/>
                  <a:pt x="8602922" y="1217801"/>
                </a:cubicBezTo>
                <a:cubicBezTo>
                  <a:pt x="8597208" y="1213039"/>
                  <a:pt x="8596255" y="1203514"/>
                  <a:pt x="8601018" y="1197799"/>
                </a:cubicBezTo>
                <a:cubicBezTo>
                  <a:pt x="8605780" y="1192084"/>
                  <a:pt x="8615305" y="1191131"/>
                  <a:pt x="8621020" y="1195894"/>
                </a:cubicBezTo>
                <a:cubicBezTo>
                  <a:pt x="8641975" y="1213991"/>
                  <a:pt x="8662930" y="1232089"/>
                  <a:pt x="8682933" y="1251139"/>
                </a:cubicBezTo>
                <a:cubicBezTo>
                  <a:pt x="8688647" y="1256854"/>
                  <a:pt x="8688647" y="1265426"/>
                  <a:pt x="8683885" y="1271141"/>
                </a:cubicBezTo>
                <a:cubicBezTo>
                  <a:pt x="8681027" y="1273999"/>
                  <a:pt x="8677218" y="1275904"/>
                  <a:pt x="8673408" y="1275904"/>
                </a:cubicBezTo>
                <a:cubicBezTo>
                  <a:pt x="8669597" y="1276856"/>
                  <a:pt x="8666740" y="1274951"/>
                  <a:pt x="8663883" y="1273046"/>
                </a:cubicBezTo>
                <a:close/>
                <a:moveTo>
                  <a:pt x="5413000" y="1267331"/>
                </a:moveTo>
                <a:lnTo>
                  <a:pt x="5396808" y="1265426"/>
                </a:lnTo>
                <a:cubicBezTo>
                  <a:pt x="5374900" y="1262569"/>
                  <a:pt x="5352040" y="1257806"/>
                  <a:pt x="5330133" y="1253044"/>
                </a:cubicBezTo>
                <a:cubicBezTo>
                  <a:pt x="5322513" y="1251139"/>
                  <a:pt x="5317750" y="1243519"/>
                  <a:pt x="5318703" y="1235899"/>
                </a:cubicBezTo>
                <a:cubicBezTo>
                  <a:pt x="5320608" y="1228279"/>
                  <a:pt x="5328228" y="1223516"/>
                  <a:pt x="5335848" y="1224469"/>
                </a:cubicBezTo>
                <a:cubicBezTo>
                  <a:pt x="5356803" y="1229231"/>
                  <a:pt x="5378710" y="1233041"/>
                  <a:pt x="5400618" y="1236851"/>
                </a:cubicBezTo>
                <a:lnTo>
                  <a:pt x="5415858" y="1238756"/>
                </a:lnTo>
                <a:cubicBezTo>
                  <a:pt x="5423478" y="1239709"/>
                  <a:pt x="5429193" y="1247329"/>
                  <a:pt x="5428240" y="1254949"/>
                </a:cubicBezTo>
                <a:cubicBezTo>
                  <a:pt x="5427288" y="1262569"/>
                  <a:pt x="5420620" y="1267331"/>
                  <a:pt x="5413953" y="1267331"/>
                </a:cubicBezTo>
                <a:cubicBezTo>
                  <a:pt x="5414906" y="1267331"/>
                  <a:pt x="5413953" y="1267331"/>
                  <a:pt x="5413000" y="1267331"/>
                </a:cubicBezTo>
                <a:close/>
                <a:moveTo>
                  <a:pt x="5813050" y="1253996"/>
                </a:moveTo>
                <a:cubicBezTo>
                  <a:pt x="5812098" y="1246376"/>
                  <a:pt x="5817813" y="1238756"/>
                  <a:pt x="5825433" y="1237804"/>
                </a:cubicBezTo>
                <a:cubicBezTo>
                  <a:pt x="5853056" y="1233994"/>
                  <a:pt x="5879725" y="1230184"/>
                  <a:pt x="5906395" y="1225421"/>
                </a:cubicBezTo>
                <a:cubicBezTo>
                  <a:pt x="5914015" y="1224469"/>
                  <a:pt x="5921635" y="1229231"/>
                  <a:pt x="5923540" y="1236851"/>
                </a:cubicBezTo>
                <a:cubicBezTo>
                  <a:pt x="5924493" y="1244471"/>
                  <a:pt x="5919731" y="1252091"/>
                  <a:pt x="5912110" y="1253996"/>
                </a:cubicBezTo>
                <a:cubicBezTo>
                  <a:pt x="5885440" y="1258759"/>
                  <a:pt x="5857818" y="1262569"/>
                  <a:pt x="5829243" y="1266379"/>
                </a:cubicBezTo>
                <a:cubicBezTo>
                  <a:pt x="5828290" y="1266379"/>
                  <a:pt x="5828290" y="1266379"/>
                  <a:pt x="5827338" y="1266379"/>
                </a:cubicBezTo>
                <a:cubicBezTo>
                  <a:pt x="5820670" y="1267331"/>
                  <a:pt x="5814003" y="1261616"/>
                  <a:pt x="5813050" y="1253996"/>
                </a:cubicBezTo>
                <a:close/>
                <a:moveTo>
                  <a:pt x="2482158" y="1242566"/>
                </a:moveTo>
                <a:cubicBezTo>
                  <a:pt x="2480253" y="1234946"/>
                  <a:pt x="2484063" y="1227326"/>
                  <a:pt x="2491683" y="1224469"/>
                </a:cubicBezTo>
                <a:cubicBezTo>
                  <a:pt x="2517400" y="1216849"/>
                  <a:pt x="2544070" y="1209229"/>
                  <a:pt x="2569788" y="1200656"/>
                </a:cubicBezTo>
                <a:cubicBezTo>
                  <a:pt x="2577408" y="1197799"/>
                  <a:pt x="2585980" y="1202561"/>
                  <a:pt x="2587885" y="1210181"/>
                </a:cubicBezTo>
                <a:cubicBezTo>
                  <a:pt x="2590743" y="1217801"/>
                  <a:pt x="2585980" y="1226374"/>
                  <a:pt x="2578360" y="1228279"/>
                </a:cubicBezTo>
                <a:cubicBezTo>
                  <a:pt x="2551690" y="1236851"/>
                  <a:pt x="2525020" y="1245424"/>
                  <a:pt x="2498350" y="1253044"/>
                </a:cubicBezTo>
                <a:cubicBezTo>
                  <a:pt x="2497398" y="1253044"/>
                  <a:pt x="2495493" y="1253996"/>
                  <a:pt x="2494540" y="1253996"/>
                </a:cubicBezTo>
                <a:cubicBezTo>
                  <a:pt x="2489778" y="1253044"/>
                  <a:pt x="2484063" y="1249234"/>
                  <a:pt x="2482158" y="1242566"/>
                </a:cubicBezTo>
                <a:close/>
                <a:moveTo>
                  <a:pt x="5975928" y="1226374"/>
                </a:moveTo>
                <a:cubicBezTo>
                  <a:pt x="5974023" y="1218754"/>
                  <a:pt x="5978785" y="1211134"/>
                  <a:pt x="5986406" y="1209229"/>
                </a:cubicBezTo>
                <a:cubicBezTo>
                  <a:pt x="5996883" y="1206371"/>
                  <a:pt x="6007360" y="1204466"/>
                  <a:pt x="6017838" y="1201609"/>
                </a:cubicBezTo>
                <a:cubicBezTo>
                  <a:pt x="6031173" y="1197799"/>
                  <a:pt x="6047365" y="1193036"/>
                  <a:pt x="6064510" y="1187321"/>
                </a:cubicBezTo>
                <a:cubicBezTo>
                  <a:pt x="6072131" y="1184464"/>
                  <a:pt x="6080703" y="1189226"/>
                  <a:pt x="6082608" y="1196846"/>
                </a:cubicBezTo>
                <a:cubicBezTo>
                  <a:pt x="6085465" y="1204466"/>
                  <a:pt x="6080703" y="1213039"/>
                  <a:pt x="6073083" y="1214944"/>
                </a:cubicBezTo>
                <a:cubicBezTo>
                  <a:pt x="6054985" y="1220659"/>
                  <a:pt x="6038793" y="1226374"/>
                  <a:pt x="6024506" y="1229231"/>
                </a:cubicBezTo>
                <a:cubicBezTo>
                  <a:pt x="6014028" y="1232089"/>
                  <a:pt x="6003550" y="1234946"/>
                  <a:pt x="5992120" y="1236851"/>
                </a:cubicBezTo>
                <a:cubicBezTo>
                  <a:pt x="5991168" y="1236851"/>
                  <a:pt x="5990215" y="1236851"/>
                  <a:pt x="5989263" y="1236851"/>
                </a:cubicBezTo>
                <a:cubicBezTo>
                  <a:pt x="5983548" y="1237804"/>
                  <a:pt x="5977833" y="1233041"/>
                  <a:pt x="5975928" y="1226374"/>
                </a:cubicBezTo>
                <a:close/>
                <a:moveTo>
                  <a:pt x="1594428" y="1235899"/>
                </a:moveTo>
                <a:cubicBezTo>
                  <a:pt x="1568710" y="1228279"/>
                  <a:pt x="1542040" y="1219706"/>
                  <a:pt x="1515370" y="1210181"/>
                </a:cubicBezTo>
                <a:cubicBezTo>
                  <a:pt x="1507750" y="1207324"/>
                  <a:pt x="1503940" y="1199704"/>
                  <a:pt x="1506798" y="1192084"/>
                </a:cubicBezTo>
                <a:cubicBezTo>
                  <a:pt x="1509655" y="1184464"/>
                  <a:pt x="1517275" y="1180654"/>
                  <a:pt x="1524895" y="1183511"/>
                </a:cubicBezTo>
                <a:cubicBezTo>
                  <a:pt x="1550613" y="1192084"/>
                  <a:pt x="1577283" y="1200656"/>
                  <a:pt x="1603000" y="1209229"/>
                </a:cubicBezTo>
                <a:cubicBezTo>
                  <a:pt x="1610620" y="1211134"/>
                  <a:pt x="1615383" y="1219706"/>
                  <a:pt x="1612525" y="1227326"/>
                </a:cubicBezTo>
                <a:cubicBezTo>
                  <a:pt x="1610620" y="1233994"/>
                  <a:pt x="1604905" y="1237804"/>
                  <a:pt x="1598238" y="1237804"/>
                </a:cubicBezTo>
                <a:cubicBezTo>
                  <a:pt x="1597285" y="1236851"/>
                  <a:pt x="1596333" y="1236851"/>
                  <a:pt x="1594428" y="1235899"/>
                </a:cubicBezTo>
                <a:close/>
                <a:moveTo>
                  <a:pt x="5250123" y="1230184"/>
                </a:moveTo>
                <a:cubicBezTo>
                  <a:pt x="5224406" y="1221611"/>
                  <a:pt x="5197735" y="1212086"/>
                  <a:pt x="5171065" y="1201609"/>
                </a:cubicBezTo>
                <a:cubicBezTo>
                  <a:pt x="5163445" y="1198751"/>
                  <a:pt x="5159635" y="1190179"/>
                  <a:pt x="5163445" y="1182559"/>
                </a:cubicBezTo>
                <a:cubicBezTo>
                  <a:pt x="5166303" y="1174939"/>
                  <a:pt x="5174875" y="1171129"/>
                  <a:pt x="5182495" y="1174939"/>
                </a:cubicBezTo>
                <a:cubicBezTo>
                  <a:pt x="5208213" y="1185416"/>
                  <a:pt x="5233931" y="1194941"/>
                  <a:pt x="5259648" y="1202561"/>
                </a:cubicBezTo>
                <a:cubicBezTo>
                  <a:pt x="5267268" y="1205419"/>
                  <a:pt x="5271078" y="1213039"/>
                  <a:pt x="5269173" y="1220659"/>
                </a:cubicBezTo>
                <a:cubicBezTo>
                  <a:pt x="5267268" y="1226374"/>
                  <a:pt x="5261553" y="1231136"/>
                  <a:pt x="5255838" y="1231136"/>
                </a:cubicBezTo>
                <a:cubicBezTo>
                  <a:pt x="5252981" y="1231136"/>
                  <a:pt x="5251075" y="1231136"/>
                  <a:pt x="5250123" y="1230184"/>
                </a:cubicBezTo>
                <a:close/>
                <a:moveTo>
                  <a:pt x="2639320" y="1191131"/>
                </a:moveTo>
                <a:cubicBezTo>
                  <a:pt x="2636463" y="1183511"/>
                  <a:pt x="2640273" y="1174939"/>
                  <a:pt x="2647893" y="1172081"/>
                </a:cubicBezTo>
                <a:cubicBezTo>
                  <a:pt x="2665990" y="1165414"/>
                  <a:pt x="2684088" y="1157794"/>
                  <a:pt x="2702185" y="1150174"/>
                </a:cubicBezTo>
                <a:cubicBezTo>
                  <a:pt x="2709805" y="1147316"/>
                  <a:pt x="2716473" y="1143506"/>
                  <a:pt x="2723140" y="1140649"/>
                </a:cubicBezTo>
                <a:cubicBezTo>
                  <a:pt x="2730760" y="1137791"/>
                  <a:pt x="2739333" y="1140649"/>
                  <a:pt x="2742190" y="1148269"/>
                </a:cubicBezTo>
                <a:cubicBezTo>
                  <a:pt x="2745048" y="1155889"/>
                  <a:pt x="2742190" y="1164461"/>
                  <a:pt x="2734570" y="1167319"/>
                </a:cubicBezTo>
                <a:cubicBezTo>
                  <a:pt x="2726950" y="1170176"/>
                  <a:pt x="2720283" y="1173986"/>
                  <a:pt x="2712663" y="1176844"/>
                </a:cubicBezTo>
                <a:cubicBezTo>
                  <a:pt x="2694565" y="1184464"/>
                  <a:pt x="2675515" y="1192084"/>
                  <a:pt x="2657418" y="1199704"/>
                </a:cubicBezTo>
                <a:cubicBezTo>
                  <a:pt x="2655513" y="1200656"/>
                  <a:pt x="2653608" y="1200656"/>
                  <a:pt x="2651703" y="1200656"/>
                </a:cubicBezTo>
                <a:cubicBezTo>
                  <a:pt x="2646940" y="1200656"/>
                  <a:pt x="2641225" y="1196846"/>
                  <a:pt x="2639320" y="1191131"/>
                </a:cubicBezTo>
                <a:close/>
                <a:moveTo>
                  <a:pt x="6134043" y="1177796"/>
                </a:moveTo>
                <a:cubicBezTo>
                  <a:pt x="6131185" y="1170176"/>
                  <a:pt x="6134995" y="1161604"/>
                  <a:pt x="6142615" y="1158746"/>
                </a:cubicBezTo>
                <a:cubicBezTo>
                  <a:pt x="6166428" y="1149221"/>
                  <a:pt x="6192145" y="1138744"/>
                  <a:pt x="6218815" y="1127314"/>
                </a:cubicBezTo>
                <a:cubicBezTo>
                  <a:pt x="6226435" y="1124456"/>
                  <a:pt x="6235008" y="1127314"/>
                  <a:pt x="6237865" y="1134934"/>
                </a:cubicBezTo>
                <a:cubicBezTo>
                  <a:pt x="6240723" y="1142554"/>
                  <a:pt x="6237865" y="1151126"/>
                  <a:pt x="6230245" y="1153984"/>
                </a:cubicBezTo>
                <a:cubicBezTo>
                  <a:pt x="6202623" y="1165414"/>
                  <a:pt x="6176906" y="1175891"/>
                  <a:pt x="6153093" y="1185416"/>
                </a:cubicBezTo>
                <a:cubicBezTo>
                  <a:pt x="6151188" y="1186369"/>
                  <a:pt x="6149283" y="1186369"/>
                  <a:pt x="6147378" y="1186369"/>
                </a:cubicBezTo>
                <a:cubicBezTo>
                  <a:pt x="6141663" y="1187321"/>
                  <a:pt x="6136900" y="1183511"/>
                  <a:pt x="6134043" y="1177796"/>
                </a:cubicBezTo>
                <a:close/>
                <a:moveTo>
                  <a:pt x="1437265" y="1181606"/>
                </a:moveTo>
                <a:cubicBezTo>
                  <a:pt x="1412500" y="1172081"/>
                  <a:pt x="1385830" y="1161604"/>
                  <a:pt x="1360113" y="1150174"/>
                </a:cubicBezTo>
                <a:cubicBezTo>
                  <a:pt x="1352493" y="1147316"/>
                  <a:pt x="1349635" y="1138744"/>
                  <a:pt x="1352493" y="1131124"/>
                </a:cubicBezTo>
                <a:cubicBezTo>
                  <a:pt x="1355350" y="1123504"/>
                  <a:pt x="1363923" y="1120646"/>
                  <a:pt x="1371543" y="1123504"/>
                </a:cubicBezTo>
                <a:cubicBezTo>
                  <a:pt x="1397260" y="1134934"/>
                  <a:pt x="1422978" y="1145411"/>
                  <a:pt x="1447743" y="1154936"/>
                </a:cubicBezTo>
                <a:cubicBezTo>
                  <a:pt x="1455363" y="1157794"/>
                  <a:pt x="1459173" y="1166366"/>
                  <a:pt x="1456315" y="1173986"/>
                </a:cubicBezTo>
                <a:cubicBezTo>
                  <a:pt x="1454410" y="1179701"/>
                  <a:pt x="1448695" y="1183511"/>
                  <a:pt x="1442980" y="1183511"/>
                </a:cubicBezTo>
                <a:cubicBezTo>
                  <a:pt x="1441075" y="1182559"/>
                  <a:pt x="1439170" y="1182559"/>
                  <a:pt x="1437265" y="1181606"/>
                </a:cubicBezTo>
                <a:close/>
                <a:moveTo>
                  <a:pt x="5094865" y="1168271"/>
                </a:moveTo>
                <a:cubicBezTo>
                  <a:pt x="5071053" y="1156841"/>
                  <a:pt x="5046288" y="1143506"/>
                  <a:pt x="5020570" y="1130171"/>
                </a:cubicBezTo>
                <a:cubicBezTo>
                  <a:pt x="5013903" y="1126361"/>
                  <a:pt x="5011045" y="1117789"/>
                  <a:pt x="5014856" y="1110169"/>
                </a:cubicBezTo>
                <a:cubicBezTo>
                  <a:pt x="5018665" y="1103501"/>
                  <a:pt x="5027238" y="1100644"/>
                  <a:pt x="5034858" y="1104454"/>
                </a:cubicBezTo>
                <a:cubicBezTo>
                  <a:pt x="5059623" y="1117789"/>
                  <a:pt x="5084388" y="1130171"/>
                  <a:pt x="5107248" y="1141601"/>
                </a:cubicBezTo>
                <a:cubicBezTo>
                  <a:pt x="5114868" y="1145411"/>
                  <a:pt x="5117725" y="1153984"/>
                  <a:pt x="5113915" y="1160651"/>
                </a:cubicBezTo>
                <a:cubicBezTo>
                  <a:pt x="5111058" y="1165414"/>
                  <a:pt x="5106295" y="1169224"/>
                  <a:pt x="5100581" y="1169224"/>
                </a:cubicBezTo>
                <a:cubicBezTo>
                  <a:pt x="5098675" y="1170176"/>
                  <a:pt x="5096770" y="1169224"/>
                  <a:pt x="5094865" y="1168271"/>
                </a:cubicBezTo>
                <a:close/>
                <a:moveTo>
                  <a:pt x="8539105" y="1165414"/>
                </a:moveTo>
                <a:cubicBezTo>
                  <a:pt x="8518150" y="1148269"/>
                  <a:pt x="8496243" y="1132076"/>
                  <a:pt x="8473383" y="1115884"/>
                </a:cubicBezTo>
                <a:cubicBezTo>
                  <a:pt x="8466715" y="1111121"/>
                  <a:pt x="8465763" y="1102549"/>
                  <a:pt x="8470525" y="1095881"/>
                </a:cubicBezTo>
                <a:cubicBezTo>
                  <a:pt x="8475288" y="1089214"/>
                  <a:pt x="8483860" y="1088261"/>
                  <a:pt x="8490527" y="1093024"/>
                </a:cubicBezTo>
                <a:cubicBezTo>
                  <a:pt x="8513388" y="1109216"/>
                  <a:pt x="8535295" y="1126361"/>
                  <a:pt x="8557202" y="1143506"/>
                </a:cubicBezTo>
                <a:cubicBezTo>
                  <a:pt x="8563870" y="1148269"/>
                  <a:pt x="8564822" y="1157794"/>
                  <a:pt x="8559108" y="1163509"/>
                </a:cubicBezTo>
                <a:cubicBezTo>
                  <a:pt x="8556250" y="1167319"/>
                  <a:pt x="8552440" y="1169224"/>
                  <a:pt x="8547677" y="1169224"/>
                </a:cubicBezTo>
                <a:cubicBezTo>
                  <a:pt x="8544820" y="1169224"/>
                  <a:pt x="8541963" y="1168271"/>
                  <a:pt x="8539105" y="1165414"/>
                </a:cubicBezTo>
                <a:close/>
                <a:moveTo>
                  <a:pt x="2789815" y="1123504"/>
                </a:moveTo>
                <a:cubicBezTo>
                  <a:pt x="2786005" y="1116836"/>
                  <a:pt x="2788863" y="1107311"/>
                  <a:pt x="2795530" y="1103501"/>
                </a:cubicBezTo>
                <a:cubicBezTo>
                  <a:pt x="2818390" y="1091119"/>
                  <a:pt x="2842203" y="1077784"/>
                  <a:pt x="2866015" y="1062544"/>
                </a:cubicBezTo>
                <a:cubicBezTo>
                  <a:pt x="2872683" y="1058734"/>
                  <a:pt x="2882208" y="1060639"/>
                  <a:pt x="2886018" y="1067306"/>
                </a:cubicBezTo>
                <a:cubicBezTo>
                  <a:pt x="2889828" y="1073974"/>
                  <a:pt x="2887923" y="1083499"/>
                  <a:pt x="2881255" y="1087309"/>
                </a:cubicBezTo>
                <a:cubicBezTo>
                  <a:pt x="2856490" y="1102549"/>
                  <a:pt x="2832678" y="1115884"/>
                  <a:pt x="2808865" y="1129219"/>
                </a:cubicBezTo>
                <a:cubicBezTo>
                  <a:pt x="2806960" y="1130171"/>
                  <a:pt x="2804103" y="1131124"/>
                  <a:pt x="2802198" y="1131124"/>
                </a:cubicBezTo>
                <a:cubicBezTo>
                  <a:pt x="2797435" y="1131124"/>
                  <a:pt x="2792673" y="1128266"/>
                  <a:pt x="2789815" y="1123504"/>
                </a:cubicBezTo>
                <a:close/>
                <a:moveTo>
                  <a:pt x="6287395" y="1114931"/>
                </a:moveTo>
                <a:cubicBezTo>
                  <a:pt x="6284538" y="1107311"/>
                  <a:pt x="6287395" y="1098739"/>
                  <a:pt x="6295015" y="1095881"/>
                </a:cubicBezTo>
                <a:lnTo>
                  <a:pt x="6371215" y="1063496"/>
                </a:lnTo>
                <a:cubicBezTo>
                  <a:pt x="6378835" y="1060639"/>
                  <a:pt x="6387408" y="1063496"/>
                  <a:pt x="6390265" y="1071116"/>
                </a:cubicBezTo>
                <a:cubicBezTo>
                  <a:pt x="6393123" y="1078736"/>
                  <a:pt x="6390265" y="1087309"/>
                  <a:pt x="6382645" y="1090166"/>
                </a:cubicBezTo>
                <a:lnTo>
                  <a:pt x="6306445" y="1122551"/>
                </a:lnTo>
                <a:cubicBezTo>
                  <a:pt x="6304540" y="1123504"/>
                  <a:pt x="6302635" y="1123504"/>
                  <a:pt x="6300731" y="1123504"/>
                </a:cubicBezTo>
                <a:cubicBezTo>
                  <a:pt x="6295015" y="1123504"/>
                  <a:pt x="6290253" y="1120646"/>
                  <a:pt x="6287395" y="1114931"/>
                </a:cubicBezTo>
                <a:close/>
                <a:moveTo>
                  <a:pt x="1284865" y="1115884"/>
                </a:moveTo>
                <a:lnTo>
                  <a:pt x="1272483" y="1110169"/>
                </a:lnTo>
                <a:cubicBezTo>
                  <a:pt x="1251528" y="1100644"/>
                  <a:pt x="1230573" y="1090166"/>
                  <a:pt x="1210570" y="1079689"/>
                </a:cubicBezTo>
                <a:cubicBezTo>
                  <a:pt x="1203903" y="1075879"/>
                  <a:pt x="1201045" y="1067306"/>
                  <a:pt x="1203903" y="1060639"/>
                </a:cubicBezTo>
                <a:cubicBezTo>
                  <a:pt x="1207713" y="1053971"/>
                  <a:pt x="1216285" y="1051114"/>
                  <a:pt x="1222953" y="1053971"/>
                </a:cubicBezTo>
                <a:cubicBezTo>
                  <a:pt x="1242955" y="1064449"/>
                  <a:pt x="1263910" y="1073974"/>
                  <a:pt x="1283913" y="1084451"/>
                </a:cubicBezTo>
                <a:lnTo>
                  <a:pt x="1296295" y="1090166"/>
                </a:lnTo>
                <a:cubicBezTo>
                  <a:pt x="1303915" y="1093976"/>
                  <a:pt x="1306773" y="1102549"/>
                  <a:pt x="1302963" y="1109216"/>
                </a:cubicBezTo>
                <a:cubicBezTo>
                  <a:pt x="1300105" y="1114931"/>
                  <a:pt x="1295343" y="1117789"/>
                  <a:pt x="1289628" y="1117789"/>
                </a:cubicBezTo>
                <a:cubicBezTo>
                  <a:pt x="1288675" y="1117789"/>
                  <a:pt x="1286770" y="1116836"/>
                  <a:pt x="1284865" y="1115884"/>
                </a:cubicBezTo>
                <a:close/>
                <a:moveTo>
                  <a:pt x="4948181" y="1089214"/>
                </a:moveTo>
                <a:cubicBezTo>
                  <a:pt x="4924368" y="1074926"/>
                  <a:pt x="4900556" y="1060639"/>
                  <a:pt x="4877695" y="1045399"/>
                </a:cubicBezTo>
                <a:cubicBezTo>
                  <a:pt x="4871028" y="1040636"/>
                  <a:pt x="4869123" y="1032064"/>
                  <a:pt x="4872933" y="1025396"/>
                </a:cubicBezTo>
                <a:cubicBezTo>
                  <a:pt x="4877695" y="1018729"/>
                  <a:pt x="4886268" y="1016824"/>
                  <a:pt x="4892935" y="1020634"/>
                </a:cubicBezTo>
                <a:cubicBezTo>
                  <a:pt x="4915795" y="1035874"/>
                  <a:pt x="4939608" y="1050161"/>
                  <a:pt x="4962468" y="1063496"/>
                </a:cubicBezTo>
                <a:cubicBezTo>
                  <a:pt x="4969135" y="1067306"/>
                  <a:pt x="4971993" y="1076831"/>
                  <a:pt x="4967231" y="1083499"/>
                </a:cubicBezTo>
                <a:cubicBezTo>
                  <a:pt x="4964373" y="1088261"/>
                  <a:pt x="4959610" y="1090166"/>
                  <a:pt x="4954848" y="1090166"/>
                </a:cubicBezTo>
                <a:cubicBezTo>
                  <a:pt x="4952943" y="1091119"/>
                  <a:pt x="4950085" y="1090166"/>
                  <a:pt x="4948181" y="1089214"/>
                </a:cubicBezTo>
                <a:close/>
                <a:moveTo>
                  <a:pt x="8406708" y="1069211"/>
                </a:moveTo>
                <a:cubicBezTo>
                  <a:pt x="8383848" y="1053971"/>
                  <a:pt x="8360988" y="1039684"/>
                  <a:pt x="8337175" y="1025396"/>
                </a:cubicBezTo>
                <a:cubicBezTo>
                  <a:pt x="8330508" y="1021586"/>
                  <a:pt x="8328603" y="1012061"/>
                  <a:pt x="8332413" y="1005394"/>
                </a:cubicBezTo>
                <a:cubicBezTo>
                  <a:pt x="8336223" y="998726"/>
                  <a:pt x="8345748" y="996821"/>
                  <a:pt x="8352415" y="1000631"/>
                </a:cubicBezTo>
                <a:cubicBezTo>
                  <a:pt x="8376228" y="1014919"/>
                  <a:pt x="8400040" y="1030159"/>
                  <a:pt x="8422900" y="1045399"/>
                </a:cubicBezTo>
                <a:cubicBezTo>
                  <a:pt x="8429568" y="1050161"/>
                  <a:pt x="8431472" y="1058734"/>
                  <a:pt x="8426710" y="1065401"/>
                </a:cubicBezTo>
                <a:cubicBezTo>
                  <a:pt x="8423852" y="1069211"/>
                  <a:pt x="8419090" y="1072069"/>
                  <a:pt x="8414327" y="1072069"/>
                </a:cubicBezTo>
                <a:cubicBezTo>
                  <a:pt x="8411470" y="1071116"/>
                  <a:pt x="8408613" y="1071116"/>
                  <a:pt x="8406708" y="1069211"/>
                </a:cubicBezTo>
                <a:close/>
                <a:moveTo>
                  <a:pt x="6439795" y="1050161"/>
                </a:moveTo>
                <a:cubicBezTo>
                  <a:pt x="6436938" y="1042541"/>
                  <a:pt x="6439795" y="1033969"/>
                  <a:pt x="6447415" y="1031111"/>
                </a:cubicBezTo>
                <a:cubicBezTo>
                  <a:pt x="6472181" y="1020634"/>
                  <a:pt x="6497898" y="1010156"/>
                  <a:pt x="6523615" y="998726"/>
                </a:cubicBezTo>
                <a:cubicBezTo>
                  <a:pt x="6531235" y="995869"/>
                  <a:pt x="6539808" y="998726"/>
                  <a:pt x="6542665" y="1006346"/>
                </a:cubicBezTo>
                <a:cubicBezTo>
                  <a:pt x="6545523" y="1013966"/>
                  <a:pt x="6542665" y="1022539"/>
                  <a:pt x="6535045" y="1025396"/>
                </a:cubicBezTo>
                <a:cubicBezTo>
                  <a:pt x="6509328" y="1035874"/>
                  <a:pt x="6483610" y="1047304"/>
                  <a:pt x="6458845" y="1057781"/>
                </a:cubicBezTo>
                <a:cubicBezTo>
                  <a:pt x="6456940" y="1058734"/>
                  <a:pt x="6455035" y="1058734"/>
                  <a:pt x="6453131" y="1058734"/>
                </a:cubicBezTo>
                <a:cubicBezTo>
                  <a:pt x="6447415" y="1058734"/>
                  <a:pt x="6441700" y="1054924"/>
                  <a:pt x="6439795" y="1050161"/>
                </a:cubicBezTo>
                <a:close/>
                <a:moveTo>
                  <a:pt x="2931738" y="1038731"/>
                </a:moveTo>
                <a:cubicBezTo>
                  <a:pt x="2926975" y="1032064"/>
                  <a:pt x="2928880" y="1023491"/>
                  <a:pt x="2935548" y="1018729"/>
                </a:cubicBezTo>
                <a:cubicBezTo>
                  <a:pt x="2958408" y="1003489"/>
                  <a:pt x="2981268" y="988249"/>
                  <a:pt x="3004128" y="972056"/>
                </a:cubicBezTo>
                <a:cubicBezTo>
                  <a:pt x="3010795" y="967294"/>
                  <a:pt x="3019368" y="969199"/>
                  <a:pt x="3024130" y="975866"/>
                </a:cubicBezTo>
                <a:cubicBezTo>
                  <a:pt x="3028893" y="982534"/>
                  <a:pt x="3026988" y="991106"/>
                  <a:pt x="3020320" y="995869"/>
                </a:cubicBezTo>
                <a:cubicBezTo>
                  <a:pt x="2997460" y="1012061"/>
                  <a:pt x="2974600" y="1027301"/>
                  <a:pt x="2951740" y="1042541"/>
                </a:cubicBezTo>
                <a:cubicBezTo>
                  <a:pt x="2948883" y="1044446"/>
                  <a:pt x="2946025" y="1045399"/>
                  <a:pt x="2944120" y="1045399"/>
                </a:cubicBezTo>
                <a:cubicBezTo>
                  <a:pt x="2939358" y="1045399"/>
                  <a:pt x="2934595" y="1043494"/>
                  <a:pt x="2931738" y="1038731"/>
                </a:cubicBezTo>
                <a:close/>
                <a:moveTo>
                  <a:pt x="1136275" y="1040636"/>
                </a:moveTo>
                <a:cubicBezTo>
                  <a:pt x="1112463" y="1027301"/>
                  <a:pt x="1087698" y="1013014"/>
                  <a:pt x="1063885" y="999679"/>
                </a:cubicBezTo>
                <a:cubicBezTo>
                  <a:pt x="1057218" y="995869"/>
                  <a:pt x="1054360" y="986344"/>
                  <a:pt x="1059123" y="979676"/>
                </a:cubicBezTo>
                <a:cubicBezTo>
                  <a:pt x="1062933" y="973009"/>
                  <a:pt x="1072458" y="970151"/>
                  <a:pt x="1079125" y="974914"/>
                </a:cubicBezTo>
                <a:cubicBezTo>
                  <a:pt x="1102938" y="989201"/>
                  <a:pt x="1126750" y="1002536"/>
                  <a:pt x="1150563" y="1015871"/>
                </a:cubicBezTo>
                <a:cubicBezTo>
                  <a:pt x="1157230" y="1019681"/>
                  <a:pt x="1160088" y="1028254"/>
                  <a:pt x="1156278" y="1035874"/>
                </a:cubicBezTo>
                <a:cubicBezTo>
                  <a:pt x="1153420" y="1040636"/>
                  <a:pt x="1148658" y="1043494"/>
                  <a:pt x="1143895" y="1043494"/>
                </a:cubicBezTo>
                <a:cubicBezTo>
                  <a:pt x="1141038" y="1042541"/>
                  <a:pt x="1139133" y="1041589"/>
                  <a:pt x="1136275" y="1040636"/>
                </a:cubicBezTo>
                <a:close/>
                <a:moveTo>
                  <a:pt x="4808163" y="1000631"/>
                </a:moveTo>
                <a:lnTo>
                  <a:pt x="4739583" y="954911"/>
                </a:lnTo>
                <a:cubicBezTo>
                  <a:pt x="4732915" y="950149"/>
                  <a:pt x="4731010" y="941576"/>
                  <a:pt x="4735773" y="934909"/>
                </a:cubicBezTo>
                <a:cubicBezTo>
                  <a:pt x="4740535" y="928241"/>
                  <a:pt x="4749108" y="926336"/>
                  <a:pt x="4755775" y="931099"/>
                </a:cubicBezTo>
                <a:lnTo>
                  <a:pt x="4824355" y="976819"/>
                </a:lnTo>
                <a:cubicBezTo>
                  <a:pt x="4831023" y="981581"/>
                  <a:pt x="4832928" y="990154"/>
                  <a:pt x="4828165" y="996821"/>
                </a:cubicBezTo>
                <a:cubicBezTo>
                  <a:pt x="4825308" y="1000631"/>
                  <a:pt x="4820545" y="1003489"/>
                  <a:pt x="4815783" y="1003489"/>
                </a:cubicBezTo>
                <a:cubicBezTo>
                  <a:pt x="4812925" y="1002536"/>
                  <a:pt x="4810068" y="1001584"/>
                  <a:pt x="4808163" y="1000631"/>
                </a:cubicBezTo>
                <a:close/>
                <a:moveTo>
                  <a:pt x="6592195" y="986344"/>
                </a:moveTo>
                <a:cubicBezTo>
                  <a:pt x="6589338" y="978724"/>
                  <a:pt x="6593148" y="970151"/>
                  <a:pt x="6599815" y="967294"/>
                </a:cubicBezTo>
                <a:cubicBezTo>
                  <a:pt x="6625533" y="956816"/>
                  <a:pt x="6651250" y="946339"/>
                  <a:pt x="6676968" y="936814"/>
                </a:cubicBezTo>
                <a:cubicBezTo>
                  <a:pt x="6684588" y="933956"/>
                  <a:pt x="6693160" y="937766"/>
                  <a:pt x="6696018" y="945386"/>
                </a:cubicBezTo>
                <a:cubicBezTo>
                  <a:pt x="6698875" y="953006"/>
                  <a:pt x="6695065" y="961579"/>
                  <a:pt x="6687445" y="964436"/>
                </a:cubicBezTo>
                <a:cubicBezTo>
                  <a:pt x="6661728" y="974914"/>
                  <a:pt x="6636010" y="984439"/>
                  <a:pt x="6610293" y="994916"/>
                </a:cubicBezTo>
                <a:cubicBezTo>
                  <a:pt x="6608388" y="995869"/>
                  <a:pt x="6606483" y="995869"/>
                  <a:pt x="6604578" y="995869"/>
                </a:cubicBezTo>
                <a:cubicBezTo>
                  <a:pt x="6599815" y="994916"/>
                  <a:pt x="6595053" y="992059"/>
                  <a:pt x="6592195" y="986344"/>
                </a:cubicBezTo>
                <a:close/>
                <a:moveTo>
                  <a:pt x="8266690" y="983486"/>
                </a:moveTo>
                <a:cubicBezTo>
                  <a:pt x="8243831" y="971104"/>
                  <a:pt x="8219065" y="957769"/>
                  <a:pt x="8194300" y="944434"/>
                </a:cubicBezTo>
                <a:cubicBezTo>
                  <a:pt x="8187633" y="940624"/>
                  <a:pt x="8184775" y="932051"/>
                  <a:pt x="8187633" y="925384"/>
                </a:cubicBezTo>
                <a:cubicBezTo>
                  <a:pt x="8191443" y="918716"/>
                  <a:pt x="8200015" y="915859"/>
                  <a:pt x="8206683" y="918716"/>
                </a:cubicBezTo>
                <a:cubicBezTo>
                  <a:pt x="8232400" y="932051"/>
                  <a:pt x="8257165" y="944434"/>
                  <a:pt x="8280025" y="957769"/>
                </a:cubicBezTo>
                <a:cubicBezTo>
                  <a:pt x="8286693" y="961579"/>
                  <a:pt x="8289550" y="970151"/>
                  <a:pt x="8285740" y="977771"/>
                </a:cubicBezTo>
                <a:cubicBezTo>
                  <a:pt x="8282883" y="982534"/>
                  <a:pt x="8278120" y="985391"/>
                  <a:pt x="8273358" y="985391"/>
                </a:cubicBezTo>
                <a:cubicBezTo>
                  <a:pt x="8270500" y="985391"/>
                  <a:pt x="8268595" y="985391"/>
                  <a:pt x="8266690" y="983486"/>
                </a:cubicBezTo>
                <a:close/>
                <a:moveTo>
                  <a:pt x="993400" y="955864"/>
                </a:moveTo>
                <a:cubicBezTo>
                  <a:pt x="970540" y="940624"/>
                  <a:pt x="946728" y="925384"/>
                  <a:pt x="923868" y="910144"/>
                </a:cubicBezTo>
                <a:cubicBezTo>
                  <a:pt x="917200" y="905381"/>
                  <a:pt x="915295" y="896809"/>
                  <a:pt x="920058" y="890141"/>
                </a:cubicBezTo>
                <a:cubicBezTo>
                  <a:pt x="924820" y="883474"/>
                  <a:pt x="933393" y="881569"/>
                  <a:pt x="940060" y="886331"/>
                </a:cubicBezTo>
                <a:cubicBezTo>
                  <a:pt x="962920" y="901571"/>
                  <a:pt x="985780" y="916811"/>
                  <a:pt x="1008640" y="932051"/>
                </a:cubicBezTo>
                <a:cubicBezTo>
                  <a:pt x="1015308" y="936814"/>
                  <a:pt x="1017213" y="945386"/>
                  <a:pt x="1013403" y="952054"/>
                </a:cubicBezTo>
                <a:cubicBezTo>
                  <a:pt x="1010545" y="956816"/>
                  <a:pt x="1005783" y="958721"/>
                  <a:pt x="1001020" y="958721"/>
                </a:cubicBezTo>
                <a:cubicBezTo>
                  <a:pt x="999115" y="957769"/>
                  <a:pt x="996258" y="956816"/>
                  <a:pt x="993400" y="955864"/>
                </a:cubicBezTo>
                <a:close/>
                <a:moveTo>
                  <a:pt x="3068898" y="945386"/>
                </a:moveTo>
                <a:cubicBezTo>
                  <a:pt x="3064135" y="938719"/>
                  <a:pt x="3066040" y="930146"/>
                  <a:pt x="3072708" y="925384"/>
                </a:cubicBezTo>
                <a:cubicBezTo>
                  <a:pt x="3095568" y="909191"/>
                  <a:pt x="3117475" y="893951"/>
                  <a:pt x="3140335" y="877759"/>
                </a:cubicBezTo>
                <a:cubicBezTo>
                  <a:pt x="3147003" y="872996"/>
                  <a:pt x="3155575" y="874901"/>
                  <a:pt x="3160338" y="881569"/>
                </a:cubicBezTo>
                <a:cubicBezTo>
                  <a:pt x="3165100" y="888236"/>
                  <a:pt x="3163195" y="896809"/>
                  <a:pt x="3156528" y="901571"/>
                </a:cubicBezTo>
                <a:cubicBezTo>
                  <a:pt x="3133668" y="916811"/>
                  <a:pt x="3110808" y="933004"/>
                  <a:pt x="3088900" y="949196"/>
                </a:cubicBezTo>
                <a:cubicBezTo>
                  <a:pt x="3086043" y="951101"/>
                  <a:pt x="3083185" y="952054"/>
                  <a:pt x="3080328" y="952054"/>
                </a:cubicBezTo>
                <a:cubicBezTo>
                  <a:pt x="3075565" y="952054"/>
                  <a:pt x="3070803" y="949196"/>
                  <a:pt x="3068898" y="945386"/>
                </a:cubicBezTo>
                <a:close/>
                <a:moveTo>
                  <a:pt x="6746500" y="925384"/>
                </a:moveTo>
                <a:cubicBezTo>
                  <a:pt x="6743643" y="917764"/>
                  <a:pt x="6747453" y="909191"/>
                  <a:pt x="6755073" y="906334"/>
                </a:cubicBezTo>
                <a:cubicBezTo>
                  <a:pt x="6780790" y="896809"/>
                  <a:pt x="6807460" y="887284"/>
                  <a:pt x="6833178" y="877759"/>
                </a:cubicBezTo>
                <a:cubicBezTo>
                  <a:pt x="6840798" y="874901"/>
                  <a:pt x="6849370" y="878711"/>
                  <a:pt x="6851275" y="886331"/>
                </a:cubicBezTo>
                <a:cubicBezTo>
                  <a:pt x="6854133" y="893951"/>
                  <a:pt x="6850323" y="902524"/>
                  <a:pt x="6842703" y="904429"/>
                </a:cubicBezTo>
                <a:cubicBezTo>
                  <a:pt x="6816985" y="913954"/>
                  <a:pt x="6790315" y="922526"/>
                  <a:pt x="6764598" y="932051"/>
                </a:cubicBezTo>
                <a:cubicBezTo>
                  <a:pt x="6762693" y="933004"/>
                  <a:pt x="6760788" y="933004"/>
                  <a:pt x="6759835" y="933004"/>
                </a:cubicBezTo>
                <a:cubicBezTo>
                  <a:pt x="6754120" y="934909"/>
                  <a:pt x="6748406" y="931099"/>
                  <a:pt x="6746500" y="925384"/>
                </a:cubicBezTo>
                <a:close/>
                <a:moveTo>
                  <a:pt x="4670050" y="909191"/>
                </a:moveTo>
                <a:cubicBezTo>
                  <a:pt x="4647190" y="893951"/>
                  <a:pt x="4624330" y="879664"/>
                  <a:pt x="4600518" y="864424"/>
                </a:cubicBezTo>
                <a:cubicBezTo>
                  <a:pt x="4593850" y="860614"/>
                  <a:pt x="4591945" y="851089"/>
                  <a:pt x="4595755" y="844421"/>
                </a:cubicBezTo>
                <a:cubicBezTo>
                  <a:pt x="4599565" y="837754"/>
                  <a:pt x="4609090" y="835849"/>
                  <a:pt x="4615758" y="839659"/>
                </a:cubicBezTo>
                <a:cubicBezTo>
                  <a:pt x="4639570" y="853946"/>
                  <a:pt x="4662430" y="869186"/>
                  <a:pt x="4685290" y="884426"/>
                </a:cubicBezTo>
                <a:cubicBezTo>
                  <a:pt x="4691958" y="889189"/>
                  <a:pt x="4693863" y="897761"/>
                  <a:pt x="4689100" y="904429"/>
                </a:cubicBezTo>
                <a:cubicBezTo>
                  <a:pt x="4686243" y="908239"/>
                  <a:pt x="4681480" y="911096"/>
                  <a:pt x="4676718" y="911096"/>
                </a:cubicBezTo>
                <a:cubicBezTo>
                  <a:pt x="4674813" y="911096"/>
                  <a:pt x="4672908" y="911096"/>
                  <a:pt x="4670050" y="909191"/>
                </a:cubicBezTo>
                <a:close/>
                <a:moveTo>
                  <a:pt x="8120006" y="909191"/>
                </a:moveTo>
                <a:cubicBezTo>
                  <a:pt x="8110481" y="904429"/>
                  <a:pt x="8100956" y="900619"/>
                  <a:pt x="8091431" y="895856"/>
                </a:cubicBezTo>
                <a:cubicBezTo>
                  <a:pt x="8076190" y="889189"/>
                  <a:pt x="8060950" y="882521"/>
                  <a:pt x="8044758" y="875854"/>
                </a:cubicBezTo>
                <a:cubicBezTo>
                  <a:pt x="8037138" y="872996"/>
                  <a:pt x="8033328" y="864424"/>
                  <a:pt x="8037138" y="856804"/>
                </a:cubicBezTo>
                <a:cubicBezTo>
                  <a:pt x="8039995" y="849184"/>
                  <a:pt x="8048568" y="845374"/>
                  <a:pt x="8056188" y="849184"/>
                </a:cubicBezTo>
                <a:cubicBezTo>
                  <a:pt x="8072381" y="855851"/>
                  <a:pt x="8087620" y="862519"/>
                  <a:pt x="8103813" y="869186"/>
                </a:cubicBezTo>
                <a:cubicBezTo>
                  <a:pt x="8113338" y="873949"/>
                  <a:pt x="8122863" y="877759"/>
                  <a:pt x="8132388" y="882521"/>
                </a:cubicBezTo>
                <a:cubicBezTo>
                  <a:pt x="8140008" y="886331"/>
                  <a:pt x="8142865" y="894904"/>
                  <a:pt x="8139056" y="901571"/>
                </a:cubicBezTo>
                <a:cubicBezTo>
                  <a:pt x="8136198" y="906334"/>
                  <a:pt x="8131435" y="910144"/>
                  <a:pt x="8125720" y="910144"/>
                </a:cubicBezTo>
                <a:cubicBezTo>
                  <a:pt x="8123815" y="910144"/>
                  <a:pt x="8121910" y="910144"/>
                  <a:pt x="8120006" y="909191"/>
                </a:cubicBezTo>
                <a:close/>
                <a:moveTo>
                  <a:pt x="6902710" y="870139"/>
                </a:moveTo>
                <a:cubicBezTo>
                  <a:pt x="6899853" y="862519"/>
                  <a:pt x="6904615" y="853946"/>
                  <a:pt x="6912235" y="852041"/>
                </a:cubicBezTo>
                <a:cubicBezTo>
                  <a:pt x="6938906" y="843469"/>
                  <a:pt x="6965575" y="834896"/>
                  <a:pt x="6991293" y="827276"/>
                </a:cubicBezTo>
                <a:cubicBezTo>
                  <a:pt x="6998913" y="825371"/>
                  <a:pt x="7007485" y="829181"/>
                  <a:pt x="7009390" y="836801"/>
                </a:cubicBezTo>
                <a:cubicBezTo>
                  <a:pt x="7011295" y="844421"/>
                  <a:pt x="7007485" y="852994"/>
                  <a:pt x="6999865" y="854899"/>
                </a:cubicBezTo>
                <a:cubicBezTo>
                  <a:pt x="6973195" y="862519"/>
                  <a:pt x="6947478" y="871091"/>
                  <a:pt x="6920808" y="879664"/>
                </a:cubicBezTo>
                <a:cubicBezTo>
                  <a:pt x="6918903" y="880616"/>
                  <a:pt x="6917950" y="880616"/>
                  <a:pt x="6916045" y="880616"/>
                </a:cubicBezTo>
                <a:cubicBezTo>
                  <a:pt x="6910331" y="880616"/>
                  <a:pt x="6904615" y="876806"/>
                  <a:pt x="6902710" y="870139"/>
                </a:cubicBezTo>
                <a:close/>
                <a:moveTo>
                  <a:pt x="856240" y="861566"/>
                </a:moveTo>
                <a:cubicBezTo>
                  <a:pt x="834333" y="845374"/>
                  <a:pt x="811473" y="828229"/>
                  <a:pt x="789565" y="811084"/>
                </a:cubicBezTo>
                <a:cubicBezTo>
                  <a:pt x="782898" y="806321"/>
                  <a:pt x="781945" y="796796"/>
                  <a:pt x="786708" y="791081"/>
                </a:cubicBezTo>
                <a:cubicBezTo>
                  <a:pt x="791470" y="784414"/>
                  <a:pt x="800995" y="783461"/>
                  <a:pt x="806710" y="788224"/>
                </a:cubicBezTo>
                <a:cubicBezTo>
                  <a:pt x="828618" y="805369"/>
                  <a:pt x="850525" y="821561"/>
                  <a:pt x="872433" y="837754"/>
                </a:cubicBezTo>
                <a:cubicBezTo>
                  <a:pt x="879100" y="842516"/>
                  <a:pt x="880053" y="851089"/>
                  <a:pt x="875290" y="857756"/>
                </a:cubicBezTo>
                <a:cubicBezTo>
                  <a:pt x="872433" y="861566"/>
                  <a:pt x="867670" y="863471"/>
                  <a:pt x="863860" y="863471"/>
                </a:cubicBezTo>
                <a:cubicBezTo>
                  <a:pt x="861955" y="864424"/>
                  <a:pt x="859098" y="863471"/>
                  <a:pt x="856240" y="861566"/>
                </a:cubicBezTo>
                <a:close/>
                <a:moveTo>
                  <a:pt x="3205105" y="852041"/>
                </a:moveTo>
                <a:cubicBezTo>
                  <a:pt x="3200343" y="845374"/>
                  <a:pt x="3202248" y="836801"/>
                  <a:pt x="3208915" y="832039"/>
                </a:cubicBezTo>
                <a:cubicBezTo>
                  <a:pt x="3233680" y="815846"/>
                  <a:pt x="3256540" y="801559"/>
                  <a:pt x="3279400" y="787271"/>
                </a:cubicBezTo>
                <a:cubicBezTo>
                  <a:pt x="3286068" y="783461"/>
                  <a:pt x="3295593" y="785366"/>
                  <a:pt x="3299403" y="792034"/>
                </a:cubicBezTo>
                <a:cubicBezTo>
                  <a:pt x="3303213" y="798701"/>
                  <a:pt x="3301308" y="808226"/>
                  <a:pt x="3294640" y="812036"/>
                </a:cubicBezTo>
                <a:cubicBezTo>
                  <a:pt x="3272733" y="825371"/>
                  <a:pt x="3249873" y="839659"/>
                  <a:pt x="3225108" y="855851"/>
                </a:cubicBezTo>
                <a:cubicBezTo>
                  <a:pt x="3222250" y="857756"/>
                  <a:pt x="3220345" y="857756"/>
                  <a:pt x="3217488" y="857756"/>
                </a:cubicBezTo>
                <a:cubicBezTo>
                  <a:pt x="3211773" y="857756"/>
                  <a:pt x="3207963" y="855851"/>
                  <a:pt x="3205105" y="852041"/>
                </a:cubicBezTo>
                <a:close/>
                <a:moveTo>
                  <a:pt x="7968558" y="848231"/>
                </a:moveTo>
                <a:cubicBezTo>
                  <a:pt x="7943793" y="839659"/>
                  <a:pt x="7917123" y="832039"/>
                  <a:pt x="7890453" y="825371"/>
                </a:cubicBezTo>
                <a:cubicBezTo>
                  <a:pt x="7882833" y="823466"/>
                  <a:pt x="7878070" y="815846"/>
                  <a:pt x="7879975" y="808226"/>
                </a:cubicBezTo>
                <a:cubicBezTo>
                  <a:pt x="7881881" y="800606"/>
                  <a:pt x="7889500" y="795844"/>
                  <a:pt x="7897120" y="797749"/>
                </a:cubicBezTo>
                <a:cubicBezTo>
                  <a:pt x="7924743" y="804416"/>
                  <a:pt x="7951413" y="812989"/>
                  <a:pt x="7977131" y="820609"/>
                </a:cubicBezTo>
                <a:cubicBezTo>
                  <a:pt x="7984750" y="823466"/>
                  <a:pt x="7988560" y="831086"/>
                  <a:pt x="7986656" y="838706"/>
                </a:cubicBezTo>
                <a:cubicBezTo>
                  <a:pt x="7984750" y="844421"/>
                  <a:pt x="7979035" y="849184"/>
                  <a:pt x="7973320" y="849184"/>
                </a:cubicBezTo>
                <a:cubicBezTo>
                  <a:pt x="7971415" y="848231"/>
                  <a:pt x="7969510" y="848231"/>
                  <a:pt x="7968558" y="848231"/>
                </a:cubicBezTo>
                <a:close/>
                <a:moveTo>
                  <a:pt x="7061778" y="822514"/>
                </a:moveTo>
                <a:cubicBezTo>
                  <a:pt x="7059873" y="814894"/>
                  <a:pt x="7064635" y="807274"/>
                  <a:pt x="7072256" y="804416"/>
                </a:cubicBezTo>
                <a:cubicBezTo>
                  <a:pt x="7099878" y="796796"/>
                  <a:pt x="7126548" y="790129"/>
                  <a:pt x="7153218" y="784414"/>
                </a:cubicBezTo>
                <a:cubicBezTo>
                  <a:pt x="7160838" y="782509"/>
                  <a:pt x="7168458" y="787271"/>
                  <a:pt x="7170363" y="794891"/>
                </a:cubicBezTo>
                <a:cubicBezTo>
                  <a:pt x="7172268" y="802511"/>
                  <a:pt x="7167506" y="810131"/>
                  <a:pt x="7158933" y="812036"/>
                </a:cubicBezTo>
                <a:cubicBezTo>
                  <a:pt x="7133215" y="817751"/>
                  <a:pt x="7106545" y="824419"/>
                  <a:pt x="7078923" y="831086"/>
                </a:cubicBezTo>
                <a:cubicBezTo>
                  <a:pt x="7077970" y="831086"/>
                  <a:pt x="7076065" y="832039"/>
                  <a:pt x="7075113" y="832039"/>
                </a:cubicBezTo>
                <a:cubicBezTo>
                  <a:pt x="7069398" y="833944"/>
                  <a:pt x="7062731" y="829181"/>
                  <a:pt x="7061778" y="822514"/>
                </a:cubicBezTo>
                <a:close/>
                <a:moveTo>
                  <a:pt x="4530033" y="822514"/>
                </a:moveTo>
                <a:cubicBezTo>
                  <a:pt x="4505268" y="808226"/>
                  <a:pt x="4481455" y="794891"/>
                  <a:pt x="4458595" y="782509"/>
                </a:cubicBezTo>
                <a:cubicBezTo>
                  <a:pt x="4451928" y="778699"/>
                  <a:pt x="4449070" y="770126"/>
                  <a:pt x="4452880" y="762506"/>
                </a:cubicBezTo>
                <a:cubicBezTo>
                  <a:pt x="4456690" y="755839"/>
                  <a:pt x="4465263" y="752981"/>
                  <a:pt x="4472883" y="756791"/>
                </a:cubicBezTo>
                <a:cubicBezTo>
                  <a:pt x="4496695" y="769174"/>
                  <a:pt x="4520508" y="782509"/>
                  <a:pt x="4545273" y="797749"/>
                </a:cubicBezTo>
                <a:cubicBezTo>
                  <a:pt x="4551940" y="801559"/>
                  <a:pt x="4554798" y="811084"/>
                  <a:pt x="4550035" y="817751"/>
                </a:cubicBezTo>
                <a:cubicBezTo>
                  <a:pt x="4547178" y="822514"/>
                  <a:pt x="4542415" y="825371"/>
                  <a:pt x="4537653" y="825371"/>
                </a:cubicBezTo>
                <a:cubicBezTo>
                  <a:pt x="4534795" y="824419"/>
                  <a:pt x="4532890" y="823466"/>
                  <a:pt x="4530033" y="822514"/>
                </a:cubicBezTo>
                <a:close/>
                <a:moveTo>
                  <a:pt x="7809490" y="807274"/>
                </a:moveTo>
                <a:cubicBezTo>
                  <a:pt x="7782820" y="802511"/>
                  <a:pt x="7756150" y="797749"/>
                  <a:pt x="7728528" y="793939"/>
                </a:cubicBezTo>
                <a:cubicBezTo>
                  <a:pt x="7720908" y="792986"/>
                  <a:pt x="7715193" y="785366"/>
                  <a:pt x="7716145" y="777746"/>
                </a:cubicBezTo>
                <a:cubicBezTo>
                  <a:pt x="7717098" y="770126"/>
                  <a:pt x="7724718" y="764411"/>
                  <a:pt x="7732338" y="765364"/>
                </a:cubicBezTo>
                <a:cubicBezTo>
                  <a:pt x="7759960" y="769174"/>
                  <a:pt x="7787583" y="773936"/>
                  <a:pt x="7814253" y="779651"/>
                </a:cubicBezTo>
                <a:cubicBezTo>
                  <a:pt x="7821873" y="781556"/>
                  <a:pt x="7827588" y="789176"/>
                  <a:pt x="7825683" y="796796"/>
                </a:cubicBezTo>
                <a:cubicBezTo>
                  <a:pt x="7824731" y="803464"/>
                  <a:pt x="7818063" y="808226"/>
                  <a:pt x="7811395" y="808226"/>
                </a:cubicBezTo>
                <a:cubicBezTo>
                  <a:pt x="7811395" y="807274"/>
                  <a:pt x="7810443" y="807274"/>
                  <a:pt x="7809490" y="807274"/>
                </a:cubicBezTo>
                <a:close/>
                <a:moveTo>
                  <a:pt x="7222750" y="785366"/>
                </a:moveTo>
                <a:cubicBezTo>
                  <a:pt x="7221798" y="777746"/>
                  <a:pt x="7226560" y="770126"/>
                  <a:pt x="7234181" y="768221"/>
                </a:cubicBezTo>
                <a:cubicBezTo>
                  <a:pt x="7262756" y="763459"/>
                  <a:pt x="7290378" y="758696"/>
                  <a:pt x="7317048" y="755839"/>
                </a:cubicBezTo>
                <a:cubicBezTo>
                  <a:pt x="7324668" y="754886"/>
                  <a:pt x="7332288" y="760601"/>
                  <a:pt x="7333240" y="768221"/>
                </a:cubicBezTo>
                <a:cubicBezTo>
                  <a:pt x="7334193" y="775841"/>
                  <a:pt x="7328478" y="783461"/>
                  <a:pt x="7320858" y="784414"/>
                </a:cubicBezTo>
                <a:cubicBezTo>
                  <a:pt x="7295140" y="787271"/>
                  <a:pt x="7267518" y="792034"/>
                  <a:pt x="7239895" y="796796"/>
                </a:cubicBezTo>
                <a:cubicBezTo>
                  <a:pt x="7238943" y="796796"/>
                  <a:pt x="7237990" y="796796"/>
                  <a:pt x="7237038" y="796796"/>
                </a:cubicBezTo>
                <a:cubicBezTo>
                  <a:pt x="7230370" y="797749"/>
                  <a:pt x="7223703" y="792986"/>
                  <a:pt x="7222750" y="785366"/>
                </a:cubicBezTo>
                <a:close/>
                <a:moveTo>
                  <a:pt x="7647565" y="784414"/>
                </a:moveTo>
                <a:cubicBezTo>
                  <a:pt x="7620895" y="781556"/>
                  <a:pt x="7593273" y="779651"/>
                  <a:pt x="7565650" y="778699"/>
                </a:cubicBezTo>
                <a:cubicBezTo>
                  <a:pt x="7558031" y="778699"/>
                  <a:pt x="7551363" y="771079"/>
                  <a:pt x="7552315" y="763459"/>
                </a:cubicBezTo>
                <a:cubicBezTo>
                  <a:pt x="7552315" y="755839"/>
                  <a:pt x="7559935" y="749171"/>
                  <a:pt x="7567556" y="750124"/>
                </a:cubicBezTo>
                <a:cubicBezTo>
                  <a:pt x="7595178" y="751076"/>
                  <a:pt x="7623753" y="753934"/>
                  <a:pt x="7650423" y="755839"/>
                </a:cubicBezTo>
                <a:cubicBezTo>
                  <a:pt x="7658043" y="756791"/>
                  <a:pt x="7664710" y="763459"/>
                  <a:pt x="7663758" y="772031"/>
                </a:cubicBezTo>
                <a:cubicBezTo>
                  <a:pt x="7662806" y="779651"/>
                  <a:pt x="7657090" y="785366"/>
                  <a:pt x="7649470" y="785366"/>
                </a:cubicBezTo>
                <a:cubicBezTo>
                  <a:pt x="7648518" y="784414"/>
                  <a:pt x="7648518" y="784414"/>
                  <a:pt x="7647565" y="784414"/>
                </a:cubicBezTo>
                <a:close/>
                <a:moveTo>
                  <a:pt x="7386581" y="763459"/>
                </a:moveTo>
                <a:cubicBezTo>
                  <a:pt x="7386581" y="755839"/>
                  <a:pt x="7392295" y="748219"/>
                  <a:pt x="7399915" y="748219"/>
                </a:cubicBezTo>
                <a:cubicBezTo>
                  <a:pt x="7420870" y="747266"/>
                  <a:pt x="7441825" y="746314"/>
                  <a:pt x="7461828" y="746314"/>
                </a:cubicBezTo>
                <a:lnTo>
                  <a:pt x="7483735" y="746314"/>
                </a:lnTo>
                <a:cubicBezTo>
                  <a:pt x="7491356" y="746314"/>
                  <a:pt x="7498023" y="752981"/>
                  <a:pt x="7498023" y="760601"/>
                </a:cubicBezTo>
                <a:cubicBezTo>
                  <a:pt x="7498023" y="768221"/>
                  <a:pt x="7491356" y="775841"/>
                  <a:pt x="7483735" y="774889"/>
                </a:cubicBezTo>
                <a:lnTo>
                  <a:pt x="7462781" y="774889"/>
                </a:lnTo>
                <a:cubicBezTo>
                  <a:pt x="7443731" y="774889"/>
                  <a:pt x="7422775" y="775841"/>
                  <a:pt x="7402773" y="776794"/>
                </a:cubicBezTo>
                <a:cubicBezTo>
                  <a:pt x="7402773" y="776794"/>
                  <a:pt x="7401820" y="776794"/>
                  <a:pt x="7401820" y="776794"/>
                </a:cubicBezTo>
                <a:cubicBezTo>
                  <a:pt x="7393248" y="777746"/>
                  <a:pt x="7387533" y="772031"/>
                  <a:pt x="7386581" y="763459"/>
                </a:cubicBezTo>
                <a:close/>
                <a:moveTo>
                  <a:pt x="3346075" y="765364"/>
                </a:moveTo>
                <a:cubicBezTo>
                  <a:pt x="3342265" y="758696"/>
                  <a:pt x="3345123" y="749171"/>
                  <a:pt x="3351790" y="745361"/>
                </a:cubicBezTo>
                <a:cubicBezTo>
                  <a:pt x="3376555" y="732026"/>
                  <a:pt x="3402273" y="719644"/>
                  <a:pt x="3426085" y="708214"/>
                </a:cubicBezTo>
                <a:cubicBezTo>
                  <a:pt x="3433705" y="704404"/>
                  <a:pt x="3442278" y="708214"/>
                  <a:pt x="3445135" y="714881"/>
                </a:cubicBezTo>
                <a:cubicBezTo>
                  <a:pt x="3448945" y="722501"/>
                  <a:pt x="3445135" y="731074"/>
                  <a:pt x="3438468" y="733931"/>
                </a:cubicBezTo>
                <a:cubicBezTo>
                  <a:pt x="3414655" y="745361"/>
                  <a:pt x="3389890" y="757744"/>
                  <a:pt x="3365125" y="771079"/>
                </a:cubicBezTo>
                <a:cubicBezTo>
                  <a:pt x="3363220" y="772031"/>
                  <a:pt x="3360363" y="772984"/>
                  <a:pt x="3358458" y="772984"/>
                </a:cubicBezTo>
                <a:cubicBezTo>
                  <a:pt x="3353695" y="772984"/>
                  <a:pt x="3347980" y="770126"/>
                  <a:pt x="3346075" y="765364"/>
                </a:cubicBezTo>
                <a:close/>
                <a:moveTo>
                  <a:pt x="725748" y="759649"/>
                </a:moveTo>
                <a:cubicBezTo>
                  <a:pt x="704793" y="742504"/>
                  <a:pt x="683838" y="724406"/>
                  <a:pt x="661930" y="706309"/>
                </a:cubicBezTo>
                <a:cubicBezTo>
                  <a:pt x="656215" y="701546"/>
                  <a:pt x="655263" y="692021"/>
                  <a:pt x="660025" y="686306"/>
                </a:cubicBezTo>
                <a:cubicBezTo>
                  <a:pt x="665740" y="680591"/>
                  <a:pt x="674313" y="679639"/>
                  <a:pt x="680028" y="684401"/>
                </a:cubicBezTo>
                <a:cubicBezTo>
                  <a:pt x="700983" y="702499"/>
                  <a:pt x="721938" y="720596"/>
                  <a:pt x="742893" y="737741"/>
                </a:cubicBezTo>
                <a:cubicBezTo>
                  <a:pt x="748608" y="742504"/>
                  <a:pt x="749560" y="752029"/>
                  <a:pt x="744798" y="757744"/>
                </a:cubicBezTo>
                <a:cubicBezTo>
                  <a:pt x="741940" y="761554"/>
                  <a:pt x="738130" y="763459"/>
                  <a:pt x="733368" y="763459"/>
                </a:cubicBezTo>
                <a:cubicBezTo>
                  <a:pt x="731463" y="763459"/>
                  <a:pt x="727653" y="761554"/>
                  <a:pt x="725748" y="759649"/>
                </a:cubicBezTo>
                <a:close/>
                <a:moveTo>
                  <a:pt x="4385253" y="745361"/>
                </a:moveTo>
                <a:cubicBezTo>
                  <a:pt x="4360488" y="733931"/>
                  <a:pt x="4334770" y="722501"/>
                  <a:pt x="4310005" y="712976"/>
                </a:cubicBezTo>
                <a:cubicBezTo>
                  <a:pt x="4302385" y="710119"/>
                  <a:pt x="4298575" y="701546"/>
                  <a:pt x="4301433" y="693926"/>
                </a:cubicBezTo>
                <a:cubicBezTo>
                  <a:pt x="4304290" y="686306"/>
                  <a:pt x="4312863" y="682496"/>
                  <a:pt x="4320483" y="685354"/>
                </a:cubicBezTo>
                <a:cubicBezTo>
                  <a:pt x="4345248" y="694879"/>
                  <a:pt x="4371918" y="706309"/>
                  <a:pt x="4396683" y="718691"/>
                </a:cubicBezTo>
                <a:cubicBezTo>
                  <a:pt x="4404303" y="722501"/>
                  <a:pt x="4407160" y="731074"/>
                  <a:pt x="4403350" y="737741"/>
                </a:cubicBezTo>
                <a:cubicBezTo>
                  <a:pt x="4400493" y="743456"/>
                  <a:pt x="4395730" y="746314"/>
                  <a:pt x="4390015" y="746314"/>
                </a:cubicBezTo>
                <a:cubicBezTo>
                  <a:pt x="4389063" y="747266"/>
                  <a:pt x="4387158" y="746314"/>
                  <a:pt x="4385253" y="745361"/>
                </a:cubicBezTo>
                <a:close/>
                <a:moveTo>
                  <a:pt x="3494665" y="693926"/>
                </a:moveTo>
                <a:cubicBezTo>
                  <a:pt x="3491808" y="686306"/>
                  <a:pt x="3495618" y="677734"/>
                  <a:pt x="3503238" y="674876"/>
                </a:cubicBezTo>
                <a:cubicBezTo>
                  <a:pt x="3529908" y="664399"/>
                  <a:pt x="3556578" y="655826"/>
                  <a:pt x="3582295" y="648206"/>
                </a:cubicBezTo>
                <a:cubicBezTo>
                  <a:pt x="3589915" y="646301"/>
                  <a:pt x="3598488" y="650111"/>
                  <a:pt x="3600393" y="657731"/>
                </a:cubicBezTo>
                <a:cubicBezTo>
                  <a:pt x="3602298" y="665351"/>
                  <a:pt x="3598488" y="673924"/>
                  <a:pt x="3590868" y="675829"/>
                </a:cubicBezTo>
                <a:cubicBezTo>
                  <a:pt x="3565150" y="683449"/>
                  <a:pt x="3539433" y="692021"/>
                  <a:pt x="3513715" y="702499"/>
                </a:cubicBezTo>
                <a:cubicBezTo>
                  <a:pt x="3511810" y="703451"/>
                  <a:pt x="3509905" y="703451"/>
                  <a:pt x="3508953" y="703451"/>
                </a:cubicBezTo>
                <a:cubicBezTo>
                  <a:pt x="3502285" y="703451"/>
                  <a:pt x="3497523" y="699641"/>
                  <a:pt x="3494665" y="693926"/>
                </a:cubicBezTo>
                <a:close/>
                <a:moveTo>
                  <a:pt x="4233805" y="685354"/>
                </a:moveTo>
                <a:cubicBezTo>
                  <a:pt x="4208088" y="676781"/>
                  <a:pt x="4181418" y="669161"/>
                  <a:pt x="4155700" y="663446"/>
                </a:cubicBezTo>
                <a:cubicBezTo>
                  <a:pt x="4148080" y="661541"/>
                  <a:pt x="4143318" y="653921"/>
                  <a:pt x="4145223" y="646301"/>
                </a:cubicBezTo>
                <a:cubicBezTo>
                  <a:pt x="4147128" y="638681"/>
                  <a:pt x="4154748" y="633919"/>
                  <a:pt x="4162368" y="635824"/>
                </a:cubicBezTo>
                <a:cubicBezTo>
                  <a:pt x="4189038" y="642491"/>
                  <a:pt x="4215708" y="650111"/>
                  <a:pt x="4243330" y="658684"/>
                </a:cubicBezTo>
                <a:cubicBezTo>
                  <a:pt x="4250950" y="661541"/>
                  <a:pt x="4254760" y="669161"/>
                  <a:pt x="4252855" y="676781"/>
                </a:cubicBezTo>
                <a:cubicBezTo>
                  <a:pt x="4250950" y="682496"/>
                  <a:pt x="4245235" y="687259"/>
                  <a:pt x="4239520" y="687259"/>
                </a:cubicBezTo>
                <a:cubicBezTo>
                  <a:pt x="4236663" y="686306"/>
                  <a:pt x="4234758" y="686306"/>
                  <a:pt x="4233805" y="685354"/>
                </a:cubicBezTo>
                <a:close/>
                <a:moveTo>
                  <a:pt x="3652780" y="645349"/>
                </a:moveTo>
                <a:cubicBezTo>
                  <a:pt x="3650875" y="637729"/>
                  <a:pt x="3655638" y="630109"/>
                  <a:pt x="3664210" y="628204"/>
                </a:cubicBezTo>
                <a:cubicBezTo>
                  <a:pt x="3691833" y="622489"/>
                  <a:pt x="3719455" y="617726"/>
                  <a:pt x="3747078" y="613916"/>
                </a:cubicBezTo>
                <a:cubicBezTo>
                  <a:pt x="3754698" y="612964"/>
                  <a:pt x="3762318" y="618679"/>
                  <a:pt x="3763270" y="626299"/>
                </a:cubicBezTo>
                <a:cubicBezTo>
                  <a:pt x="3764223" y="633919"/>
                  <a:pt x="3758508" y="641539"/>
                  <a:pt x="3750888" y="642491"/>
                </a:cubicBezTo>
                <a:cubicBezTo>
                  <a:pt x="3724218" y="646301"/>
                  <a:pt x="3697548" y="651064"/>
                  <a:pt x="3670878" y="656779"/>
                </a:cubicBezTo>
                <a:cubicBezTo>
                  <a:pt x="3669925" y="656779"/>
                  <a:pt x="3668973" y="656779"/>
                  <a:pt x="3668020" y="656779"/>
                </a:cubicBezTo>
                <a:cubicBezTo>
                  <a:pt x="3660400" y="656779"/>
                  <a:pt x="3653733" y="652016"/>
                  <a:pt x="3652780" y="645349"/>
                </a:cubicBezTo>
                <a:close/>
                <a:moveTo>
                  <a:pt x="600018" y="651064"/>
                </a:moveTo>
                <a:cubicBezTo>
                  <a:pt x="580015" y="632966"/>
                  <a:pt x="559060" y="613916"/>
                  <a:pt x="539058" y="594866"/>
                </a:cubicBezTo>
                <a:cubicBezTo>
                  <a:pt x="533343" y="589151"/>
                  <a:pt x="533343" y="580579"/>
                  <a:pt x="538105" y="574864"/>
                </a:cubicBezTo>
                <a:cubicBezTo>
                  <a:pt x="543820" y="569149"/>
                  <a:pt x="552393" y="569149"/>
                  <a:pt x="558108" y="573911"/>
                </a:cubicBezTo>
                <a:cubicBezTo>
                  <a:pt x="578110" y="592961"/>
                  <a:pt x="598113" y="612011"/>
                  <a:pt x="619068" y="630109"/>
                </a:cubicBezTo>
                <a:cubicBezTo>
                  <a:pt x="624783" y="635824"/>
                  <a:pt x="625735" y="644396"/>
                  <a:pt x="620020" y="650111"/>
                </a:cubicBezTo>
                <a:cubicBezTo>
                  <a:pt x="617163" y="652969"/>
                  <a:pt x="613353" y="654874"/>
                  <a:pt x="609543" y="654874"/>
                </a:cubicBezTo>
                <a:cubicBezTo>
                  <a:pt x="605733" y="654874"/>
                  <a:pt x="602875" y="653921"/>
                  <a:pt x="600018" y="651064"/>
                </a:cubicBezTo>
                <a:close/>
                <a:moveTo>
                  <a:pt x="4074738" y="647254"/>
                </a:moveTo>
                <a:cubicBezTo>
                  <a:pt x="4048068" y="642491"/>
                  <a:pt x="4020445" y="639634"/>
                  <a:pt x="3993775" y="636776"/>
                </a:cubicBezTo>
                <a:cubicBezTo>
                  <a:pt x="3986155" y="635824"/>
                  <a:pt x="3979488" y="629156"/>
                  <a:pt x="3980440" y="621536"/>
                </a:cubicBezTo>
                <a:cubicBezTo>
                  <a:pt x="3981393" y="613916"/>
                  <a:pt x="3988060" y="607249"/>
                  <a:pt x="3995680" y="608201"/>
                </a:cubicBezTo>
                <a:cubicBezTo>
                  <a:pt x="4023303" y="611059"/>
                  <a:pt x="4050925" y="613916"/>
                  <a:pt x="4078548" y="618679"/>
                </a:cubicBezTo>
                <a:cubicBezTo>
                  <a:pt x="4086168" y="619631"/>
                  <a:pt x="4091883" y="627251"/>
                  <a:pt x="4090930" y="634871"/>
                </a:cubicBezTo>
                <a:cubicBezTo>
                  <a:pt x="4089978" y="641539"/>
                  <a:pt x="4083310" y="647254"/>
                  <a:pt x="4076643" y="647254"/>
                </a:cubicBezTo>
                <a:cubicBezTo>
                  <a:pt x="4076643" y="647254"/>
                  <a:pt x="4075690" y="647254"/>
                  <a:pt x="4074738" y="647254"/>
                </a:cubicBezTo>
                <a:close/>
                <a:moveTo>
                  <a:pt x="3815658" y="620584"/>
                </a:moveTo>
                <a:cubicBezTo>
                  <a:pt x="3815658" y="612964"/>
                  <a:pt x="3821373" y="605344"/>
                  <a:pt x="3828993" y="605344"/>
                </a:cubicBezTo>
                <a:lnTo>
                  <a:pt x="3843280" y="604391"/>
                </a:lnTo>
                <a:cubicBezTo>
                  <a:pt x="3867093" y="603439"/>
                  <a:pt x="3889953" y="603439"/>
                  <a:pt x="3912813" y="603439"/>
                </a:cubicBezTo>
                <a:cubicBezTo>
                  <a:pt x="3920433" y="603439"/>
                  <a:pt x="3927100" y="610106"/>
                  <a:pt x="3927100" y="617726"/>
                </a:cubicBezTo>
                <a:cubicBezTo>
                  <a:pt x="3927100" y="625346"/>
                  <a:pt x="3920433" y="631061"/>
                  <a:pt x="3912813" y="632014"/>
                </a:cubicBezTo>
                <a:cubicBezTo>
                  <a:pt x="3890905" y="632014"/>
                  <a:pt x="3868045" y="632014"/>
                  <a:pt x="3845185" y="632966"/>
                </a:cubicBezTo>
                <a:lnTo>
                  <a:pt x="3830898" y="633919"/>
                </a:lnTo>
                <a:cubicBezTo>
                  <a:pt x="3830898" y="633919"/>
                  <a:pt x="3829945" y="633919"/>
                  <a:pt x="3829945" y="633919"/>
                </a:cubicBezTo>
                <a:cubicBezTo>
                  <a:pt x="3822325" y="634871"/>
                  <a:pt x="3816610" y="629156"/>
                  <a:pt x="3815658" y="620584"/>
                </a:cubicBezTo>
                <a:close/>
                <a:moveTo>
                  <a:pt x="479050" y="537716"/>
                </a:moveTo>
                <a:cubicBezTo>
                  <a:pt x="459048" y="518666"/>
                  <a:pt x="439998" y="498664"/>
                  <a:pt x="419995" y="479614"/>
                </a:cubicBezTo>
                <a:cubicBezTo>
                  <a:pt x="414280" y="473899"/>
                  <a:pt x="414280" y="464374"/>
                  <a:pt x="419995" y="459611"/>
                </a:cubicBezTo>
                <a:cubicBezTo>
                  <a:pt x="425710" y="453896"/>
                  <a:pt x="435235" y="453896"/>
                  <a:pt x="439998" y="459611"/>
                </a:cubicBezTo>
                <a:cubicBezTo>
                  <a:pt x="460000" y="479614"/>
                  <a:pt x="479050" y="498664"/>
                  <a:pt x="498100" y="517714"/>
                </a:cubicBezTo>
                <a:cubicBezTo>
                  <a:pt x="503815" y="523429"/>
                  <a:pt x="503815" y="532001"/>
                  <a:pt x="498100" y="537716"/>
                </a:cubicBezTo>
                <a:cubicBezTo>
                  <a:pt x="495243" y="540574"/>
                  <a:pt x="491433" y="542479"/>
                  <a:pt x="487623" y="542479"/>
                </a:cubicBezTo>
                <a:cubicBezTo>
                  <a:pt x="485718" y="541526"/>
                  <a:pt x="481908" y="540574"/>
                  <a:pt x="479050" y="537716"/>
                </a:cubicBezTo>
                <a:close/>
                <a:moveTo>
                  <a:pt x="361893" y="419606"/>
                </a:moveTo>
                <a:cubicBezTo>
                  <a:pt x="342843" y="399604"/>
                  <a:pt x="323793" y="379601"/>
                  <a:pt x="304743" y="359599"/>
                </a:cubicBezTo>
                <a:cubicBezTo>
                  <a:pt x="299028" y="353884"/>
                  <a:pt x="299980" y="344359"/>
                  <a:pt x="305695" y="339596"/>
                </a:cubicBezTo>
                <a:cubicBezTo>
                  <a:pt x="311410" y="333881"/>
                  <a:pt x="320935" y="334834"/>
                  <a:pt x="325698" y="340549"/>
                </a:cubicBezTo>
                <a:cubicBezTo>
                  <a:pt x="344748" y="360551"/>
                  <a:pt x="363798" y="380554"/>
                  <a:pt x="382848" y="400556"/>
                </a:cubicBezTo>
                <a:cubicBezTo>
                  <a:pt x="388563" y="406271"/>
                  <a:pt x="388563" y="415796"/>
                  <a:pt x="382848" y="420559"/>
                </a:cubicBezTo>
                <a:cubicBezTo>
                  <a:pt x="379990" y="423416"/>
                  <a:pt x="376180" y="424369"/>
                  <a:pt x="372370" y="424369"/>
                </a:cubicBezTo>
                <a:cubicBezTo>
                  <a:pt x="368560" y="424369"/>
                  <a:pt x="364750" y="422464"/>
                  <a:pt x="361893" y="419606"/>
                </a:cubicBezTo>
                <a:close/>
                <a:moveTo>
                  <a:pt x="248545" y="298639"/>
                </a:moveTo>
                <a:cubicBezTo>
                  <a:pt x="230448" y="278636"/>
                  <a:pt x="211398" y="258634"/>
                  <a:pt x="192348" y="237679"/>
                </a:cubicBezTo>
                <a:cubicBezTo>
                  <a:pt x="186633" y="231964"/>
                  <a:pt x="187585" y="222439"/>
                  <a:pt x="193300" y="217676"/>
                </a:cubicBezTo>
                <a:cubicBezTo>
                  <a:pt x="199015" y="211961"/>
                  <a:pt x="208540" y="212914"/>
                  <a:pt x="213303" y="218629"/>
                </a:cubicBezTo>
                <a:cubicBezTo>
                  <a:pt x="232353" y="239584"/>
                  <a:pt x="250450" y="259586"/>
                  <a:pt x="268548" y="279589"/>
                </a:cubicBezTo>
                <a:cubicBezTo>
                  <a:pt x="274263" y="285304"/>
                  <a:pt x="273310" y="294829"/>
                  <a:pt x="267595" y="299591"/>
                </a:cubicBezTo>
                <a:cubicBezTo>
                  <a:pt x="264738" y="302449"/>
                  <a:pt x="260928" y="303401"/>
                  <a:pt x="258070" y="303401"/>
                </a:cubicBezTo>
                <a:cubicBezTo>
                  <a:pt x="255213" y="303401"/>
                  <a:pt x="251403" y="302449"/>
                  <a:pt x="248545" y="298639"/>
                </a:cubicBezTo>
                <a:close/>
                <a:moveTo>
                  <a:pt x="137103" y="176719"/>
                </a:moveTo>
                <a:cubicBezTo>
                  <a:pt x="119005" y="156716"/>
                  <a:pt x="100908" y="135761"/>
                  <a:pt x="81858" y="114806"/>
                </a:cubicBezTo>
                <a:cubicBezTo>
                  <a:pt x="76143" y="109091"/>
                  <a:pt x="77095" y="99566"/>
                  <a:pt x="82810" y="94804"/>
                </a:cubicBezTo>
                <a:cubicBezTo>
                  <a:pt x="88525" y="89089"/>
                  <a:pt x="98050" y="90041"/>
                  <a:pt x="102813" y="95756"/>
                </a:cubicBezTo>
                <a:cubicBezTo>
                  <a:pt x="120910" y="116711"/>
                  <a:pt x="139008" y="137666"/>
                  <a:pt x="157105" y="157669"/>
                </a:cubicBezTo>
                <a:cubicBezTo>
                  <a:pt x="162820" y="163384"/>
                  <a:pt x="161868" y="172909"/>
                  <a:pt x="156153" y="177671"/>
                </a:cubicBezTo>
                <a:cubicBezTo>
                  <a:pt x="153295" y="180529"/>
                  <a:pt x="149485" y="181481"/>
                  <a:pt x="146628" y="181481"/>
                </a:cubicBezTo>
                <a:cubicBezTo>
                  <a:pt x="144723" y="181481"/>
                  <a:pt x="139960" y="179576"/>
                  <a:pt x="137103" y="176719"/>
                </a:cubicBezTo>
                <a:close/>
                <a:moveTo>
                  <a:pt x="28518" y="51941"/>
                </a:moveTo>
                <a:lnTo>
                  <a:pt x="3753" y="23366"/>
                </a:lnTo>
                <a:cubicBezTo>
                  <a:pt x="-1962" y="17651"/>
                  <a:pt x="-1010" y="8126"/>
                  <a:pt x="5658" y="3364"/>
                </a:cubicBezTo>
                <a:cubicBezTo>
                  <a:pt x="11373" y="-1399"/>
                  <a:pt x="20898" y="-1399"/>
                  <a:pt x="25660" y="5269"/>
                </a:cubicBezTo>
                <a:lnTo>
                  <a:pt x="50425" y="33844"/>
                </a:lnTo>
                <a:cubicBezTo>
                  <a:pt x="56140" y="39559"/>
                  <a:pt x="55188" y="49084"/>
                  <a:pt x="49473" y="53846"/>
                </a:cubicBezTo>
                <a:cubicBezTo>
                  <a:pt x="46615" y="56704"/>
                  <a:pt x="43758" y="57656"/>
                  <a:pt x="39948" y="57656"/>
                </a:cubicBezTo>
                <a:cubicBezTo>
                  <a:pt x="35185" y="56704"/>
                  <a:pt x="31375" y="55751"/>
                  <a:pt x="28518" y="51941"/>
                </a:cubicBezTo>
                <a:close/>
              </a:path>
            </a:pathLst>
          </a:custGeom>
          <a:solidFill>
            <a:srgbClr val="202020"/>
          </a:solidFill>
          <a:ln w="9525"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6" name="Text Placeholder 1">
            <a:extLst>
              <a:ext uri="{FF2B5EF4-FFF2-40B4-BE49-F238E27FC236}">
                <a16:creationId xmlns:a16="http://schemas.microsoft.com/office/drawing/2014/main" id="{FD219500-B167-D4B7-9CB7-C88DDDB3803F}"/>
              </a:ext>
            </a:extLst>
          </p:cNvPr>
          <p:cNvSpPr txBox="1">
            <a:spLocks/>
          </p:cNvSpPr>
          <p:nvPr/>
        </p:nvSpPr>
        <p:spPr>
          <a:xfrm>
            <a:off x="575996" y="11411275"/>
            <a:ext cx="6654660" cy="733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4000" b="0" i="1" u="none" strike="noStrike" kern="0" cap="none" spc="0" normalizeH="0" baseline="0" noProof="0" dirty="0">
                <a:ln>
                  <a:noFill/>
                </a:ln>
                <a:solidFill>
                  <a:srgbClr val="000000"/>
                </a:solidFill>
                <a:effectLst/>
                <a:uLnTx/>
                <a:uFillTx/>
                <a:latin typeface="IBM Plex Sans Light"/>
                <a:sym typeface="IBM Plex Sans Light"/>
              </a:rPr>
              <a:t>User journey</a:t>
            </a:r>
            <a:br>
              <a:rPr kumimoji="0" lang="en-US" sz="4000" b="0" i="1" u="none" strike="noStrike" kern="0" cap="none" spc="0" normalizeH="0" baseline="0" noProof="0" dirty="0">
                <a:ln>
                  <a:noFill/>
                </a:ln>
                <a:solidFill>
                  <a:srgbClr val="000000"/>
                </a:solidFill>
                <a:effectLst/>
                <a:uLnTx/>
                <a:uFillTx/>
                <a:latin typeface="IBM Plex Sans Light"/>
                <a:sym typeface="IBM Plex Sans Light"/>
              </a:rPr>
            </a:br>
            <a:r>
              <a:rPr kumimoji="0" lang="en-US" sz="4000" b="0" i="1" u="none" strike="noStrike" kern="0" cap="none" spc="0" normalizeH="0" baseline="0" noProof="0" dirty="0">
                <a:ln>
                  <a:noFill/>
                </a:ln>
                <a:solidFill>
                  <a:srgbClr val="000000"/>
                </a:solidFill>
                <a:effectLst/>
                <a:uLnTx/>
                <a:uFillTx/>
                <a:latin typeface="IBM Plex Sans Light"/>
                <a:sym typeface="IBM Plex Sans Light"/>
              </a:rPr>
              <a:t>with AI assistant</a:t>
            </a:r>
            <a:endParaRPr kumimoji="0" lang="en-US" sz="4000" b="0" i="1" u="none" strike="noStrike" kern="1200" cap="none" spc="0" normalizeH="0" baseline="0" noProof="0" dirty="0">
              <a:ln>
                <a:noFill/>
              </a:ln>
              <a:solidFill>
                <a:srgbClr val="000000"/>
              </a:solidFill>
              <a:effectLst/>
              <a:uLnTx/>
              <a:uFillTx/>
              <a:latin typeface="IBM Plex Sans Light"/>
              <a:sym typeface="IBM Plex Sans Light"/>
            </a:endParaRPr>
          </a:p>
        </p:txBody>
      </p:sp>
      <p:sp>
        <p:nvSpPr>
          <p:cNvPr id="17" name="Text Placeholder 1">
            <a:extLst>
              <a:ext uri="{FF2B5EF4-FFF2-40B4-BE49-F238E27FC236}">
                <a16:creationId xmlns:a16="http://schemas.microsoft.com/office/drawing/2014/main" id="{BF1812AB-DE9A-7E76-C6DC-B54F14094A8A}"/>
              </a:ext>
            </a:extLst>
          </p:cNvPr>
          <p:cNvSpPr txBox="1">
            <a:spLocks/>
          </p:cNvSpPr>
          <p:nvPr/>
        </p:nvSpPr>
        <p:spPr>
          <a:xfrm>
            <a:off x="2620068" y="3113734"/>
            <a:ext cx="4748636" cy="1537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a:sym typeface="IBM Plex Sans Light"/>
              </a:rPr>
              <a:t>Engage in a context-aware conversation and find curated answers quickly</a:t>
            </a:r>
            <a:br>
              <a:rPr kumimoji="0" lang="en-US" sz="2800" b="0" i="1" u="none" strike="noStrike" kern="0" cap="none" spc="0" normalizeH="0" baseline="0" noProof="0" dirty="0">
                <a:ln>
                  <a:noFill/>
                </a:ln>
                <a:solidFill>
                  <a:srgbClr val="0F62FE"/>
                </a:solidFill>
                <a:effectLst/>
                <a:uLnTx/>
                <a:uFillTx/>
                <a:latin typeface="IBM Plex Sans Light"/>
                <a:sym typeface="IBM Plex Sans Light"/>
              </a:rPr>
            </a:br>
            <a:endParaRPr kumimoji="0" lang="en-US" sz="2800" b="0" i="1" u="none" strike="noStrike" kern="0" cap="none" spc="0" normalizeH="0" baseline="30000" noProof="0" dirty="0">
              <a:ln>
                <a:noFill/>
              </a:ln>
              <a:solidFill>
                <a:srgbClr val="0F62FE"/>
              </a:solidFill>
              <a:effectLst/>
              <a:uLnTx/>
              <a:uFillTx/>
              <a:latin typeface="IBM Plex Sans Light"/>
              <a:sym typeface="IBM Plex Sans Light"/>
            </a:endParaRP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0" u="none" strike="noStrike" kern="0" cap="none" spc="0" normalizeH="0" baseline="30000" noProof="0" dirty="0">
              <a:ln>
                <a:noFill/>
              </a:ln>
              <a:solidFill>
                <a:srgbClr val="0F62FE"/>
              </a:solidFill>
              <a:effectLst/>
              <a:uLnTx/>
              <a:uFillTx/>
              <a:latin typeface="IBM Plex Sans Light"/>
              <a:sym typeface="IBM Plex Sans Light"/>
            </a:endParaRP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0" u="none" strike="noStrike" kern="1200" cap="none" spc="0" normalizeH="0" baseline="0" noProof="0" dirty="0">
              <a:ln>
                <a:noFill/>
              </a:ln>
              <a:solidFill>
                <a:srgbClr val="0F62FE"/>
              </a:solidFill>
              <a:effectLst/>
              <a:uLnTx/>
              <a:uFillTx/>
              <a:latin typeface="IBM Plex Sans Light"/>
              <a:sym typeface="IBM Plex Sans Light"/>
            </a:endParaRPr>
          </a:p>
        </p:txBody>
      </p:sp>
      <p:sp>
        <p:nvSpPr>
          <p:cNvPr id="18" name="Text Placeholder 1">
            <a:extLst>
              <a:ext uri="{FF2B5EF4-FFF2-40B4-BE49-F238E27FC236}">
                <a16:creationId xmlns:a16="http://schemas.microsoft.com/office/drawing/2014/main" id="{AC7DA796-261A-A129-2EDF-A123D104E346}"/>
              </a:ext>
            </a:extLst>
          </p:cNvPr>
          <p:cNvSpPr txBox="1">
            <a:spLocks/>
          </p:cNvSpPr>
          <p:nvPr/>
        </p:nvSpPr>
        <p:spPr>
          <a:xfrm>
            <a:off x="9528072" y="3128047"/>
            <a:ext cx="5582200" cy="18585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a:sym typeface="IBM Plex Sans Light"/>
              </a:rPr>
              <a:t>Trigger and perform tasks with guided assistance and automation </a:t>
            </a:r>
            <a:endParaRPr kumimoji="0" lang="en-US" sz="2800" b="0" i="0" u="none" strike="noStrike" kern="1200" cap="none" spc="0" normalizeH="0" baseline="0" noProof="0" dirty="0">
              <a:ln>
                <a:noFill/>
              </a:ln>
              <a:solidFill>
                <a:srgbClr val="0F62FE"/>
              </a:solidFill>
              <a:effectLst/>
              <a:uLnTx/>
              <a:uFillTx/>
              <a:latin typeface="IBM Plex Sans Light"/>
              <a:sym typeface="IBM Plex Sans Light"/>
            </a:endParaRPr>
          </a:p>
          <a:p>
            <a:pPr marL="0" marR="0" lvl="0" indent="0" algn="ctr" defTabSz="2437424" rtl="0" eaLnBrk="1" fontAlgn="auto" latinLnBrk="0" hangingPunct="1">
              <a:lnSpc>
                <a:spcPct val="100000"/>
              </a:lnSpc>
              <a:spcBef>
                <a:spcPts val="1200"/>
              </a:spcBef>
              <a:spcAft>
                <a:spcPts val="0"/>
              </a:spcAft>
              <a:buClrTx/>
              <a:buSzTx/>
              <a:buFontTx/>
              <a:buNone/>
              <a:tabLst/>
              <a:defRPr/>
            </a:pPr>
            <a:endParaRPr kumimoji="0" lang="en-US" sz="2800" b="0" i="0" u="none" strike="noStrike" kern="0" cap="none" spc="0" normalizeH="0" baseline="30000" noProof="0" dirty="0">
              <a:ln>
                <a:noFill/>
              </a:ln>
              <a:solidFill>
                <a:srgbClr val="0F62FE"/>
              </a:solidFill>
              <a:effectLst/>
              <a:uLnTx/>
              <a:uFillTx/>
              <a:latin typeface="IBM Plex Sans Light"/>
              <a:sym typeface="IBM Plex Sans Light"/>
            </a:endParaRPr>
          </a:p>
        </p:txBody>
      </p:sp>
      <p:sp>
        <p:nvSpPr>
          <p:cNvPr id="19" name="Text Placeholder 1">
            <a:extLst>
              <a:ext uri="{FF2B5EF4-FFF2-40B4-BE49-F238E27FC236}">
                <a16:creationId xmlns:a16="http://schemas.microsoft.com/office/drawing/2014/main" id="{6F145A10-7F6B-8DAD-4241-854EEB32B55C}"/>
              </a:ext>
            </a:extLst>
          </p:cNvPr>
          <p:cNvSpPr txBox="1">
            <a:spLocks/>
          </p:cNvSpPr>
          <p:nvPr/>
        </p:nvSpPr>
        <p:spPr>
          <a:xfrm>
            <a:off x="17650866" y="3084955"/>
            <a:ext cx="4291608" cy="9618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2800" b="0" i="1" u="none" strike="noStrike" kern="0" cap="none" spc="0" normalizeH="0" baseline="0" noProof="0" dirty="0">
                <a:ln>
                  <a:noFill/>
                </a:ln>
                <a:solidFill>
                  <a:srgbClr val="0F62FE"/>
                </a:solidFill>
                <a:effectLst/>
                <a:uLnTx/>
                <a:uFillTx/>
                <a:latin typeface="IBM Plex Sans Light"/>
                <a:sym typeface="IBM Plex Sans Light"/>
              </a:rPr>
              <a:t>Successfully complete tasks autonomously</a:t>
            </a:r>
            <a:endParaRPr kumimoji="0" lang="en-US" sz="2800" b="0" i="0" u="none" strike="noStrike" kern="0" cap="none" spc="0" normalizeH="0" baseline="30000" noProof="0" dirty="0">
              <a:ln>
                <a:noFill/>
              </a:ln>
              <a:solidFill>
                <a:srgbClr val="0F62FE"/>
              </a:solidFill>
              <a:effectLst/>
              <a:uLnTx/>
              <a:uFillTx/>
              <a:latin typeface="IBM Plex Sans Light"/>
              <a:sym typeface="IBM Plex Sans Light"/>
            </a:endParaRPr>
          </a:p>
        </p:txBody>
      </p:sp>
      <p:sp>
        <p:nvSpPr>
          <p:cNvPr id="27" name="TextBox 26">
            <a:extLst>
              <a:ext uri="{FF2B5EF4-FFF2-40B4-BE49-F238E27FC236}">
                <a16:creationId xmlns:a16="http://schemas.microsoft.com/office/drawing/2014/main" id="{ADF2C5FE-4F69-0067-594E-226558179D1D}"/>
              </a:ext>
            </a:extLst>
          </p:cNvPr>
          <p:cNvSpPr txBox="1"/>
          <p:nvPr/>
        </p:nvSpPr>
        <p:spPr>
          <a:xfrm>
            <a:off x="12914766" y="11568263"/>
            <a:ext cx="10577960" cy="120032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r" defTabSz="1829014"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srgbClr val="1D1C1D"/>
                </a:solidFill>
                <a:effectLst/>
                <a:uLnTx/>
                <a:uFillTx/>
                <a:latin typeface="IBM Plex Sans Light" panose="020B0403050203000203" pitchFamily="34" charset="0"/>
                <a:sym typeface="IBM Plex Sans Light"/>
              </a:rPr>
              <a:t>“I can go to one place to get answers to any question, on demand” – IT Professional</a:t>
            </a:r>
            <a:endParaRPr kumimoji="0" lang="en-US" sz="3600" b="0" i="0" u="none" strike="noStrike" kern="1200" cap="none" spc="0" normalizeH="0" baseline="0" noProof="0" dirty="0">
              <a:ln>
                <a:noFill/>
              </a:ln>
              <a:solidFill>
                <a:srgbClr val="000000"/>
              </a:solidFill>
              <a:effectLst/>
              <a:uLnTx/>
              <a:uFillTx/>
              <a:latin typeface="IBM Plex Sans Light"/>
              <a:sym typeface="IBM Plex Sans Light"/>
            </a:endParaRPr>
          </a:p>
        </p:txBody>
      </p:sp>
      <p:grpSp>
        <p:nvGrpSpPr>
          <p:cNvPr id="31" name="Group 30">
            <a:extLst>
              <a:ext uri="{FF2B5EF4-FFF2-40B4-BE49-F238E27FC236}">
                <a16:creationId xmlns:a16="http://schemas.microsoft.com/office/drawing/2014/main" id="{30D9C33E-A14F-91ED-79BE-35BF262F390F}"/>
              </a:ext>
            </a:extLst>
          </p:cNvPr>
          <p:cNvGrpSpPr/>
          <p:nvPr/>
        </p:nvGrpSpPr>
        <p:grpSpPr>
          <a:xfrm>
            <a:off x="17543591" y="4288975"/>
            <a:ext cx="3965830" cy="4471230"/>
            <a:chOff x="8909371" y="2214627"/>
            <a:chExt cx="2077483" cy="2342235"/>
          </a:xfrm>
        </p:grpSpPr>
        <p:grpSp>
          <p:nvGrpSpPr>
            <p:cNvPr id="33" name="Graphic 5">
              <a:extLst>
                <a:ext uri="{FF2B5EF4-FFF2-40B4-BE49-F238E27FC236}">
                  <a16:creationId xmlns:a16="http://schemas.microsoft.com/office/drawing/2014/main" id="{DC3FE7B6-BA39-DD3A-4A10-0DE741312080}"/>
                </a:ext>
              </a:extLst>
            </p:cNvPr>
            <p:cNvGrpSpPr/>
            <p:nvPr/>
          </p:nvGrpSpPr>
          <p:grpSpPr>
            <a:xfrm>
              <a:off x="9887443" y="2768396"/>
              <a:ext cx="923478" cy="1784604"/>
              <a:chOff x="6702089" y="2456592"/>
              <a:chExt cx="1690183" cy="3266246"/>
            </a:xfrm>
          </p:grpSpPr>
          <p:grpSp>
            <p:nvGrpSpPr>
              <p:cNvPr id="34" name="Graphic 5">
                <a:extLst>
                  <a:ext uri="{FF2B5EF4-FFF2-40B4-BE49-F238E27FC236}">
                    <a16:creationId xmlns:a16="http://schemas.microsoft.com/office/drawing/2014/main" id="{E8E2FE8B-9E15-53D3-B429-58D5B4B7C0CA}"/>
                  </a:ext>
                </a:extLst>
              </p:cNvPr>
              <p:cNvGrpSpPr/>
              <p:nvPr/>
            </p:nvGrpSpPr>
            <p:grpSpPr>
              <a:xfrm>
                <a:off x="8092126" y="5468324"/>
                <a:ext cx="300146" cy="252134"/>
                <a:chOff x="8092126" y="5468324"/>
                <a:chExt cx="300146" cy="252134"/>
              </a:xfrm>
            </p:grpSpPr>
            <p:grpSp>
              <p:nvGrpSpPr>
                <p:cNvPr id="289" name="Graphic 5">
                  <a:extLst>
                    <a:ext uri="{FF2B5EF4-FFF2-40B4-BE49-F238E27FC236}">
                      <a16:creationId xmlns:a16="http://schemas.microsoft.com/office/drawing/2014/main" id="{FF16CB4B-D0B4-F8C7-863F-E3891E307479}"/>
                    </a:ext>
                  </a:extLst>
                </p:cNvPr>
                <p:cNvGrpSpPr/>
                <p:nvPr/>
              </p:nvGrpSpPr>
              <p:grpSpPr>
                <a:xfrm>
                  <a:off x="8092126" y="5468324"/>
                  <a:ext cx="300146" cy="246801"/>
                  <a:chOff x="8092126" y="5468324"/>
                  <a:chExt cx="300146" cy="246801"/>
                </a:xfrm>
              </p:grpSpPr>
              <p:sp>
                <p:nvSpPr>
                  <p:cNvPr id="291" name="Freeform: Shape 290">
                    <a:extLst>
                      <a:ext uri="{FF2B5EF4-FFF2-40B4-BE49-F238E27FC236}">
                        <a16:creationId xmlns:a16="http://schemas.microsoft.com/office/drawing/2014/main" id="{3C06580C-D959-6B8E-FCF0-A98477C8AE43}"/>
                      </a:ext>
                    </a:extLst>
                  </p:cNvPr>
                  <p:cNvSpPr/>
                  <p:nvPr/>
                </p:nvSpPr>
                <p:spPr>
                  <a:xfrm>
                    <a:off x="8095339" y="5471537"/>
                    <a:ext cx="291148" cy="242444"/>
                  </a:xfrm>
                  <a:custGeom>
                    <a:avLst/>
                    <a:gdLst>
                      <a:gd name="connsiteX0" fmla="*/ 165820 w 291148"/>
                      <a:gd name="connsiteY0" fmla="*/ 164534 h 242444"/>
                      <a:gd name="connsiteX1" fmla="*/ 86124 w 291148"/>
                      <a:gd name="connsiteY1" fmla="*/ 0 h 242444"/>
                      <a:gd name="connsiteX2" fmla="*/ 0 w 291148"/>
                      <a:gd name="connsiteY2" fmla="*/ 31493 h 242444"/>
                      <a:gd name="connsiteX3" fmla="*/ 20567 w 291148"/>
                      <a:gd name="connsiteY3" fmla="*/ 185744 h 242444"/>
                      <a:gd name="connsiteX4" fmla="*/ 25708 w 291148"/>
                      <a:gd name="connsiteY4" fmla="*/ 242302 h 242444"/>
                      <a:gd name="connsiteX5" fmla="*/ 291148 w 291148"/>
                      <a:gd name="connsiteY5" fmla="*/ 242302 h 242444"/>
                      <a:gd name="connsiteX6" fmla="*/ 165820 w 291148"/>
                      <a:gd name="connsiteY6" fmla="*/ 164534 h 24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48" h="242444">
                        <a:moveTo>
                          <a:pt x="165820" y="164534"/>
                        </a:moveTo>
                        <a:cubicBezTo>
                          <a:pt x="106690" y="143968"/>
                          <a:pt x="92551" y="53345"/>
                          <a:pt x="86124" y="0"/>
                        </a:cubicBezTo>
                        <a:lnTo>
                          <a:pt x="0" y="31493"/>
                        </a:lnTo>
                        <a:cubicBezTo>
                          <a:pt x="0" y="31493"/>
                          <a:pt x="34064" y="123401"/>
                          <a:pt x="20567" y="185744"/>
                        </a:cubicBezTo>
                        <a:cubicBezTo>
                          <a:pt x="7070" y="248087"/>
                          <a:pt x="25708" y="242302"/>
                          <a:pt x="25708" y="242302"/>
                        </a:cubicBezTo>
                        <a:lnTo>
                          <a:pt x="291148" y="242302"/>
                        </a:lnTo>
                        <a:cubicBezTo>
                          <a:pt x="291148" y="241660"/>
                          <a:pt x="224949" y="185101"/>
                          <a:pt x="165820" y="164534"/>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92" name="Freeform: Shape 291">
                    <a:extLst>
                      <a:ext uri="{FF2B5EF4-FFF2-40B4-BE49-F238E27FC236}">
                        <a16:creationId xmlns:a16="http://schemas.microsoft.com/office/drawing/2014/main" id="{D3FA7D6E-2125-B2A6-ECDE-44049E313598}"/>
                      </a:ext>
                    </a:extLst>
                  </p:cNvPr>
                  <p:cNvSpPr/>
                  <p:nvPr/>
                </p:nvSpPr>
                <p:spPr>
                  <a:xfrm>
                    <a:off x="8092126" y="5468324"/>
                    <a:ext cx="300146" cy="246801"/>
                  </a:xfrm>
                  <a:custGeom>
                    <a:avLst/>
                    <a:gdLst>
                      <a:gd name="connsiteX0" fmla="*/ 27637 w 300146"/>
                      <a:gd name="connsiteY0" fmla="*/ 246802 h 246801"/>
                      <a:gd name="connsiteX1" fmla="*/ 21852 w 300146"/>
                      <a:gd name="connsiteY1" fmla="*/ 244873 h 246801"/>
                      <a:gd name="connsiteX2" fmla="*/ 21209 w 300146"/>
                      <a:gd name="connsiteY2" fmla="*/ 187672 h 246801"/>
                      <a:gd name="connsiteX3" fmla="*/ 643 w 300146"/>
                      <a:gd name="connsiteY3" fmla="*/ 34707 h 246801"/>
                      <a:gd name="connsiteX4" fmla="*/ 0 w 300146"/>
                      <a:gd name="connsiteY4" fmla="*/ 32779 h 246801"/>
                      <a:gd name="connsiteX5" fmla="*/ 91265 w 300146"/>
                      <a:gd name="connsiteY5" fmla="*/ 0 h 246801"/>
                      <a:gd name="connsiteX6" fmla="*/ 91265 w 300146"/>
                      <a:gd name="connsiteY6" fmla="*/ 2571 h 246801"/>
                      <a:gd name="connsiteX7" fmla="*/ 169676 w 300146"/>
                      <a:gd name="connsiteY7" fmla="*/ 165177 h 246801"/>
                      <a:gd name="connsiteX8" fmla="*/ 169676 w 300146"/>
                      <a:gd name="connsiteY8" fmla="*/ 165177 h 246801"/>
                      <a:gd name="connsiteX9" fmla="*/ 295647 w 300146"/>
                      <a:gd name="connsiteY9" fmla="*/ 242945 h 246801"/>
                      <a:gd name="connsiteX10" fmla="*/ 300147 w 300146"/>
                      <a:gd name="connsiteY10" fmla="*/ 246802 h 246801"/>
                      <a:gd name="connsiteX11" fmla="*/ 28922 w 300146"/>
                      <a:gd name="connsiteY11" fmla="*/ 246802 h 246801"/>
                      <a:gd name="connsiteX12" fmla="*/ 27637 w 300146"/>
                      <a:gd name="connsiteY12" fmla="*/ 246802 h 246801"/>
                      <a:gd name="connsiteX13" fmla="*/ 5785 w 300146"/>
                      <a:gd name="connsiteY13" fmla="*/ 35349 h 246801"/>
                      <a:gd name="connsiteX14" fmla="*/ 25708 w 300146"/>
                      <a:gd name="connsiteY14" fmla="*/ 188957 h 246801"/>
                      <a:gd name="connsiteX15" fmla="*/ 25066 w 300146"/>
                      <a:gd name="connsiteY15" fmla="*/ 241660 h 246801"/>
                      <a:gd name="connsiteX16" fmla="*/ 28279 w 300146"/>
                      <a:gd name="connsiteY16" fmla="*/ 242945 h 246801"/>
                      <a:gd name="connsiteX17" fmla="*/ 28922 w 300146"/>
                      <a:gd name="connsiteY17" fmla="*/ 242945 h 246801"/>
                      <a:gd name="connsiteX18" fmla="*/ 288578 w 300146"/>
                      <a:gd name="connsiteY18" fmla="*/ 242945 h 246801"/>
                      <a:gd name="connsiteX19" fmla="*/ 168391 w 300146"/>
                      <a:gd name="connsiteY19" fmla="*/ 169676 h 246801"/>
                      <a:gd name="connsiteX20" fmla="*/ 88052 w 300146"/>
                      <a:gd name="connsiteY20" fmla="*/ 5785 h 246801"/>
                      <a:gd name="connsiteX21" fmla="*/ 5785 w 300146"/>
                      <a:gd name="connsiteY21" fmla="*/ 35349 h 24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0146" h="246801">
                        <a:moveTo>
                          <a:pt x="27637" y="246802"/>
                        </a:moveTo>
                        <a:cubicBezTo>
                          <a:pt x="26351" y="246802"/>
                          <a:pt x="23780" y="246159"/>
                          <a:pt x="21852" y="244873"/>
                        </a:cubicBezTo>
                        <a:cubicBezTo>
                          <a:pt x="14782" y="238446"/>
                          <a:pt x="14782" y="219165"/>
                          <a:pt x="21209" y="187672"/>
                        </a:cubicBezTo>
                        <a:cubicBezTo>
                          <a:pt x="34707" y="126614"/>
                          <a:pt x="1286" y="35349"/>
                          <a:pt x="643" y="34707"/>
                        </a:cubicBezTo>
                        <a:lnTo>
                          <a:pt x="0" y="32779"/>
                        </a:lnTo>
                        <a:lnTo>
                          <a:pt x="91265" y="0"/>
                        </a:lnTo>
                        <a:lnTo>
                          <a:pt x="91265" y="2571"/>
                        </a:lnTo>
                        <a:cubicBezTo>
                          <a:pt x="98335" y="62986"/>
                          <a:pt x="113760" y="145896"/>
                          <a:pt x="169676" y="165177"/>
                        </a:cubicBezTo>
                        <a:lnTo>
                          <a:pt x="169676" y="165177"/>
                        </a:lnTo>
                        <a:cubicBezTo>
                          <a:pt x="228806" y="185744"/>
                          <a:pt x="295005" y="242302"/>
                          <a:pt x="295647" y="242945"/>
                        </a:cubicBezTo>
                        <a:lnTo>
                          <a:pt x="300147" y="246802"/>
                        </a:lnTo>
                        <a:lnTo>
                          <a:pt x="28922" y="246802"/>
                        </a:lnTo>
                        <a:cubicBezTo>
                          <a:pt x="28922" y="246802"/>
                          <a:pt x="28279" y="246802"/>
                          <a:pt x="27637" y="246802"/>
                        </a:cubicBezTo>
                        <a:close/>
                        <a:moveTo>
                          <a:pt x="5785" y="35349"/>
                        </a:moveTo>
                        <a:cubicBezTo>
                          <a:pt x="10926" y="49489"/>
                          <a:pt x="37920" y="131756"/>
                          <a:pt x="25708" y="188957"/>
                        </a:cubicBezTo>
                        <a:cubicBezTo>
                          <a:pt x="16711" y="229448"/>
                          <a:pt x="21852" y="239089"/>
                          <a:pt x="25066" y="241660"/>
                        </a:cubicBezTo>
                        <a:cubicBezTo>
                          <a:pt x="26994" y="242945"/>
                          <a:pt x="28279" y="242945"/>
                          <a:pt x="28279" y="242945"/>
                        </a:cubicBezTo>
                        <a:lnTo>
                          <a:pt x="28922" y="242945"/>
                        </a:lnTo>
                        <a:lnTo>
                          <a:pt x="288578" y="242945"/>
                        </a:lnTo>
                        <a:cubicBezTo>
                          <a:pt x="272510" y="230091"/>
                          <a:pt x="217880" y="187029"/>
                          <a:pt x="168391" y="169676"/>
                        </a:cubicBezTo>
                        <a:cubicBezTo>
                          <a:pt x="111189" y="149752"/>
                          <a:pt x="95121" y="67485"/>
                          <a:pt x="88052" y="5785"/>
                        </a:cubicBezTo>
                        <a:lnTo>
                          <a:pt x="5785" y="35349"/>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90" name="Freeform: Shape 289">
                  <a:extLst>
                    <a:ext uri="{FF2B5EF4-FFF2-40B4-BE49-F238E27FC236}">
                      <a16:creationId xmlns:a16="http://schemas.microsoft.com/office/drawing/2014/main" id="{D912AD7A-A278-38BD-4C9F-E27A5715D0C6}"/>
                    </a:ext>
                  </a:extLst>
                </p:cNvPr>
                <p:cNvSpPr/>
                <p:nvPr/>
              </p:nvSpPr>
              <p:spPr>
                <a:xfrm>
                  <a:off x="8106879" y="5598798"/>
                  <a:ext cx="284750" cy="121660"/>
                </a:xfrm>
                <a:custGeom>
                  <a:avLst/>
                  <a:gdLst>
                    <a:gd name="connsiteX0" fmla="*/ 284751 w 284750"/>
                    <a:gd name="connsiteY0" fmla="*/ 121469 h 121660"/>
                    <a:gd name="connsiteX1" fmla="*/ 15454 w 284750"/>
                    <a:gd name="connsiteY1" fmla="*/ 121469 h 121660"/>
                    <a:gd name="connsiteX2" fmla="*/ 1957 w 284750"/>
                    <a:gd name="connsiteY2" fmla="*/ 104759 h 121660"/>
                    <a:gd name="connsiteX3" fmla="*/ 1957 w 284750"/>
                    <a:gd name="connsiteY3" fmla="*/ 67481 h 121660"/>
                    <a:gd name="connsiteX4" fmla="*/ 3243 w 284750"/>
                    <a:gd name="connsiteY4" fmla="*/ 51413 h 121660"/>
                    <a:gd name="connsiteX5" fmla="*/ 66871 w 284750"/>
                    <a:gd name="connsiteY5" fmla="*/ 34703 h 121660"/>
                    <a:gd name="connsiteX6" fmla="*/ 126643 w 284750"/>
                    <a:gd name="connsiteY6" fmla="*/ 6424 h 121660"/>
                    <a:gd name="connsiteX7" fmla="*/ 199913 w 284750"/>
                    <a:gd name="connsiteY7" fmla="*/ 48200 h 121660"/>
                    <a:gd name="connsiteX8" fmla="*/ 275753 w 284750"/>
                    <a:gd name="connsiteY8" fmla="*/ 104759 h 121660"/>
                    <a:gd name="connsiteX9" fmla="*/ 284751 w 284750"/>
                    <a:gd name="connsiteY9" fmla="*/ 121469 h 12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750" h="121660">
                      <a:moveTo>
                        <a:pt x="284751" y="121469"/>
                      </a:moveTo>
                      <a:lnTo>
                        <a:pt x="15454" y="121469"/>
                      </a:lnTo>
                      <a:cubicBezTo>
                        <a:pt x="15454" y="121469"/>
                        <a:pt x="5814" y="124683"/>
                        <a:pt x="1957" y="104759"/>
                      </a:cubicBezTo>
                      <a:cubicBezTo>
                        <a:pt x="29" y="94475"/>
                        <a:pt x="-1256" y="94475"/>
                        <a:pt x="1957" y="67481"/>
                      </a:cubicBezTo>
                      <a:cubicBezTo>
                        <a:pt x="2600" y="62340"/>
                        <a:pt x="3243" y="57198"/>
                        <a:pt x="3243" y="51413"/>
                      </a:cubicBezTo>
                      <a:cubicBezTo>
                        <a:pt x="28951" y="53984"/>
                        <a:pt x="66871" y="34703"/>
                        <a:pt x="66871" y="34703"/>
                      </a:cubicBezTo>
                      <a:cubicBezTo>
                        <a:pt x="77797" y="4496"/>
                        <a:pt x="117003" y="-9001"/>
                        <a:pt x="126643" y="6424"/>
                      </a:cubicBezTo>
                      <a:cubicBezTo>
                        <a:pt x="142711" y="34061"/>
                        <a:pt x="176132" y="39845"/>
                        <a:pt x="199913" y="48200"/>
                      </a:cubicBezTo>
                      <a:cubicBezTo>
                        <a:pt x="250687" y="65553"/>
                        <a:pt x="263541" y="85477"/>
                        <a:pt x="275753" y="104759"/>
                      </a:cubicBezTo>
                      <a:cubicBezTo>
                        <a:pt x="282180" y="115042"/>
                        <a:pt x="284751" y="121469"/>
                        <a:pt x="284751" y="121469"/>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5" name="Graphic 5">
                <a:extLst>
                  <a:ext uri="{FF2B5EF4-FFF2-40B4-BE49-F238E27FC236}">
                    <a16:creationId xmlns:a16="http://schemas.microsoft.com/office/drawing/2014/main" id="{8B4D1E02-D9A9-7C52-53CF-888D7A0C5D05}"/>
                  </a:ext>
                </a:extLst>
              </p:cNvPr>
              <p:cNvGrpSpPr/>
              <p:nvPr/>
            </p:nvGrpSpPr>
            <p:grpSpPr>
              <a:xfrm>
                <a:off x="7259171" y="5470252"/>
                <a:ext cx="288749" cy="252586"/>
                <a:chOff x="7259171" y="5470252"/>
                <a:chExt cx="288749" cy="252586"/>
              </a:xfrm>
            </p:grpSpPr>
            <p:grpSp>
              <p:nvGrpSpPr>
                <p:cNvPr id="285" name="Graphic 5">
                  <a:extLst>
                    <a:ext uri="{FF2B5EF4-FFF2-40B4-BE49-F238E27FC236}">
                      <a16:creationId xmlns:a16="http://schemas.microsoft.com/office/drawing/2014/main" id="{81818BD0-D229-5858-F009-11E8270EB9BF}"/>
                    </a:ext>
                  </a:extLst>
                </p:cNvPr>
                <p:cNvGrpSpPr/>
                <p:nvPr/>
              </p:nvGrpSpPr>
              <p:grpSpPr>
                <a:xfrm>
                  <a:off x="7259171" y="5470252"/>
                  <a:ext cx="288749" cy="252586"/>
                  <a:chOff x="7259171" y="5470252"/>
                  <a:chExt cx="288749" cy="252586"/>
                </a:xfrm>
              </p:grpSpPr>
              <p:sp>
                <p:nvSpPr>
                  <p:cNvPr id="287" name="Freeform: Shape 286">
                    <a:extLst>
                      <a:ext uri="{FF2B5EF4-FFF2-40B4-BE49-F238E27FC236}">
                        <a16:creationId xmlns:a16="http://schemas.microsoft.com/office/drawing/2014/main" id="{74FFCB6B-4E89-9693-1B73-31CBBA5B7E3A}"/>
                      </a:ext>
                    </a:extLst>
                  </p:cNvPr>
                  <p:cNvSpPr/>
                  <p:nvPr/>
                </p:nvSpPr>
                <p:spPr>
                  <a:xfrm>
                    <a:off x="7264313" y="5473466"/>
                    <a:ext cx="280887" cy="247585"/>
                  </a:xfrm>
                  <a:custGeom>
                    <a:avLst/>
                    <a:gdLst>
                      <a:gd name="connsiteX0" fmla="*/ 131756 w 280887"/>
                      <a:gd name="connsiteY0" fmla="*/ 168391 h 247585"/>
                      <a:gd name="connsiteX1" fmla="*/ 170319 w 280887"/>
                      <a:gd name="connsiteY1" fmla="*/ 0 h 247585"/>
                      <a:gd name="connsiteX2" fmla="*/ 256442 w 280887"/>
                      <a:gd name="connsiteY2" fmla="*/ 32136 h 247585"/>
                      <a:gd name="connsiteX3" fmla="*/ 276366 w 280887"/>
                      <a:gd name="connsiteY3" fmla="*/ 190886 h 247585"/>
                      <a:gd name="connsiteX4" fmla="*/ 270582 w 280887"/>
                      <a:gd name="connsiteY4" fmla="*/ 247444 h 247585"/>
                      <a:gd name="connsiteX5" fmla="*/ 0 w 280887"/>
                      <a:gd name="connsiteY5" fmla="*/ 244873 h 247585"/>
                      <a:gd name="connsiteX6" fmla="*/ 131756 w 280887"/>
                      <a:gd name="connsiteY6" fmla="*/ 168391 h 24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87" h="247585">
                        <a:moveTo>
                          <a:pt x="131756" y="168391"/>
                        </a:moveTo>
                        <a:cubicBezTo>
                          <a:pt x="190886" y="148467"/>
                          <a:pt x="163892" y="53345"/>
                          <a:pt x="170319" y="0"/>
                        </a:cubicBezTo>
                        <a:lnTo>
                          <a:pt x="256442" y="32136"/>
                        </a:lnTo>
                        <a:cubicBezTo>
                          <a:pt x="256442" y="32136"/>
                          <a:pt x="263512" y="127900"/>
                          <a:pt x="276366" y="190886"/>
                        </a:cubicBezTo>
                        <a:cubicBezTo>
                          <a:pt x="289220" y="253229"/>
                          <a:pt x="270582" y="247444"/>
                          <a:pt x="270582" y="247444"/>
                        </a:cubicBezTo>
                        <a:lnTo>
                          <a:pt x="0" y="244873"/>
                        </a:lnTo>
                        <a:cubicBezTo>
                          <a:pt x="643" y="244231"/>
                          <a:pt x="72626" y="188315"/>
                          <a:pt x="131756" y="168391"/>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88" name="Freeform: Shape 287">
                    <a:extLst>
                      <a:ext uri="{FF2B5EF4-FFF2-40B4-BE49-F238E27FC236}">
                        <a16:creationId xmlns:a16="http://schemas.microsoft.com/office/drawing/2014/main" id="{EE0FF4F1-348A-923B-A9B1-AD33925F9779}"/>
                      </a:ext>
                    </a:extLst>
                  </p:cNvPr>
                  <p:cNvSpPr/>
                  <p:nvPr/>
                </p:nvSpPr>
                <p:spPr>
                  <a:xfrm>
                    <a:off x="7259171" y="5470252"/>
                    <a:ext cx="288749" cy="252586"/>
                  </a:xfrm>
                  <a:custGeom>
                    <a:avLst/>
                    <a:gdLst>
                      <a:gd name="connsiteX0" fmla="*/ 277652 w 288749"/>
                      <a:gd name="connsiteY0" fmla="*/ 252586 h 252586"/>
                      <a:gd name="connsiteX1" fmla="*/ 276366 w 288749"/>
                      <a:gd name="connsiteY1" fmla="*/ 252586 h 252586"/>
                      <a:gd name="connsiteX2" fmla="*/ 0 w 288749"/>
                      <a:gd name="connsiteY2" fmla="*/ 250015 h 252586"/>
                      <a:gd name="connsiteX3" fmla="*/ 4499 w 288749"/>
                      <a:gd name="connsiteY3" fmla="*/ 246159 h 252586"/>
                      <a:gd name="connsiteX4" fmla="*/ 136255 w 288749"/>
                      <a:gd name="connsiteY4" fmla="*/ 169676 h 252586"/>
                      <a:gd name="connsiteX5" fmla="*/ 136255 w 288749"/>
                      <a:gd name="connsiteY5" fmla="*/ 169676 h 252586"/>
                      <a:gd name="connsiteX6" fmla="*/ 173532 w 288749"/>
                      <a:gd name="connsiteY6" fmla="*/ 54631 h 252586"/>
                      <a:gd name="connsiteX7" fmla="*/ 173532 w 288749"/>
                      <a:gd name="connsiteY7" fmla="*/ 2571 h 252586"/>
                      <a:gd name="connsiteX8" fmla="*/ 174175 w 288749"/>
                      <a:gd name="connsiteY8" fmla="*/ 0 h 252586"/>
                      <a:gd name="connsiteX9" fmla="*/ 264154 w 288749"/>
                      <a:gd name="connsiteY9" fmla="*/ 33421 h 252586"/>
                      <a:gd name="connsiteX10" fmla="*/ 264154 w 288749"/>
                      <a:gd name="connsiteY10" fmla="*/ 34707 h 252586"/>
                      <a:gd name="connsiteX11" fmla="*/ 284079 w 288749"/>
                      <a:gd name="connsiteY11" fmla="*/ 192814 h 252586"/>
                      <a:gd name="connsiteX12" fmla="*/ 282793 w 288749"/>
                      <a:gd name="connsiteY12" fmla="*/ 250015 h 252586"/>
                      <a:gd name="connsiteX13" fmla="*/ 277652 w 288749"/>
                      <a:gd name="connsiteY13" fmla="*/ 252586 h 252586"/>
                      <a:gd name="connsiteX14" fmla="*/ 12211 w 288749"/>
                      <a:gd name="connsiteY14" fmla="*/ 245516 h 252586"/>
                      <a:gd name="connsiteX15" fmla="*/ 277009 w 288749"/>
                      <a:gd name="connsiteY15" fmla="*/ 248087 h 252586"/>
                      <a:gd name="connsiteX16" fmla="*/ 280222 w 288749"/>
                      <a:gd name="connsiteY16" fmla="*/ 246802 h 252586"/>
                      <a:gd name="connsiteX17" fmla="*/ 279580 w 288749"/>
                      <a:gd name="connsiteY17" fmla="*/ 194099 h 252586"/>
                      <a:gd name="connsiteX18" fmla="*/ 259655 w 288749"/>
                      <a:gd name="connsiteY18" fmla="*/ 36635 h 252586"/>
                      <a:gd name="connsiteX19" fmla="*/ 177388 w 288749"/>
                      <a:gd name="connsiteY19" fmla="*/ 5785 h 252586"/>
                      <a:gd name="connsiteX20" fmla="*/ 177388 w 288749"/>
                      <a:gd name="connsiteY20" fmla="*/ 53988 h 252586"/>
                      <a:gd name="connsiteX21" fmla="*/ 137540 w 288749"/>
                      <a:gd name="connsiteY21" fmla="*/ 172890 h 252586"/>
                      <a:gd name="connsiteX22" fmla="*/ 137540 w 288749"/>
                      <a:gd name="connsiteY22" fmla="*/ 172890 h 252586"/>
                      <a:gd name="connsiteX23" fmla="*/ 12211 w 288749"/>
                      <a:gd name="connsiteY23" fmla="*/ 245516 h 25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8749" h="252586">
                        <a:moveTo>
                          <a:pt x="277652" y="252586"/>
                        </a:moveTo>
                        <a:cubicBezTo>
                          <a:pt x="277009" y="252586"/>
                          <a:pt x="276366" y="252586"/>
                          <a:pt x="276366" y="252586"/>
                        </a:cubicBezTo>
                        <a:lnTo>
                          <a:pt x="0" y="250015"/>
                        </a:lnTo>
                        <a:lnTo>
                          <a:pt x="4499" y="246159"/>
                        </a:lnTo>
                        <a:cubicBezTo>
                          <a:pt x="5142" y="245516"/>
                          <a:pt x="77125" y="189600"/>
                          <a:pt x="136255" y="169676"/>
                        </a:cubicBezTo>
                        <a:lnTo>
                          <a:pt x="136255" y="169676"/>
                        </a:lnTo>
                        <a:cubicBezTo>
                          <a:pt x="177388" y="155536"/>
                          <a:pt x="175460" y="104762"/>
                          <a:pt x="173532" y="54631"/>
                        </a:cubicBezTo>
                        <a:cubicBezTo>
                          <a:pt x="172889" y="35992"/>
                          <a:pt x="172247" y="17996"/>
                          <a:pt x="173532" y="2571"/>
                        </a:cubicBezTo>
                        <a:lnTo>
                          <a:pt x="174175" y="0"/>
                        </a:lnTo>
                        <a:lnTo>
                          <a:pt x="264154" y="33421"/>
                        </a:lnTo>
                        <a:lnTo>
                          <a:pt x="264154" y="34707"/>
                        </a:lnTo>
                        <a:cubicBezTo>
                          <a:pt x="264154" y="35349"/>
                          <a:pt x="271225" y="131113"/>
                          <a:pt x="284079" y="192814"/>
                        </a:cubicBezTo>
                        <a:cubicBezTo>
                          <a:pt x="290506" y="224307"/>
                          <a:pt x="290506" y="243588"/>
                          <a:pt x="282793" y="250015"/>
                        </a:cubicBezTo>
                        <a:cubicBezTo>
                          <a:pt x="281508" y="251943"/>
                          <a:pt x="279580" y="252586"/>
                          <a:pt x="277652" y="252586"/>
                        </a:cubicBezTo>
                        <a:close/>
                        <a:moveTo>
                          <a:pt x="12211" y="245516"/>
                        </a:moveTo>
                        <a:lnTo>
                          <a:pt x="277009" y="248087"/>
                        </a:lnTo>
                        <a:cubicBezTo>
                          <a:pt x="277009" y="248087"/>
                          <a:pt x="278937" y="248730"/>
                          <a:pt x="280222" y="246802"/>
                        </a:cubicBezTo>
                        <a:cubicBezTo>
                          <a:pt x="282793" y="244231"/>
                          <a:pt x="287935" y="233947"/>
                          <a:pt x="279580" y="194099"/>
                        </a:cubicBezTo>
                        <a:cubicBezTo>
                          <a:pt x="267368" y="136255"/>
                          <a:pt x="260298" y="48846"/>
                          <a:pt x="259655" y="36635"/>
                        </a:cubicBezTo>
                        <a:lnTo>
                          <a:pt x="177388" y="5785"/>
                        </a:lnTo>
                        <a:cubicBezTo>
                          <a:pt x="176103" y="19924"/>
                          <a:pt x="176746" y="36635"/>
                          <a:pt x="177388" y="53988"/>
                        </a:cubicBezTo>
                        <a:cubicBezTo>
                          <a:pt x="179316" y="102834"/>
                          <a:pt x="181887" y="158107"/>
                          <a:pt x="137540" y="172890"/>
                        </a:cubicBezTo>
                        <a:lnTo>
                          <a:pt x="137540" y="172890"/>
                        </a:lnTo>
                        <a:cubicBezTo>
                          <a:pt x="88052" y="190243"/>
                          <a:pt x="29565" y="232662"/>
                          <a:pt x="12211" y="245516"/>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86" name="Freeform: Shape 285">
                  <a:extLst>
                    <a:ext uri="{FF2B5EF4-FFF2-40B4-BE49-F238E27FC236}">
                      <a16:creationId xmlns:a16="http://schemas.microsoft.com/office/drawing/2014/main" id="{D75FE34A-1389-C0C4-3D2F-390FBC65539A}"/>
                    </a:ext>
                  </a:extLst>
                </p:cNvPr>
                <p:cNvSpPr/>
                <p:nvPr/>
              </p:nvSpPr>
              <p:spPr>
                <a:xfrm>
                  <a:off x="7264955" y="5603586"/>
                  <a:ext cx="280887" cy="117464"/>
                </a:xfrm>
                <a:custGeom>
                  <a:avLst/>
                  <a:gdLst>
                    <a:gd name="connsiteX0" fmla="*/ 131113 w 280887"/>
                    <a:gd name="connsiteY0" fmla="*/ 38270 h 117464"/>
                    <a:gd name="connsiteX1" fmla="*/ 164534 w 280887"/>
                    <a:gd name="connsiteY1" fmla="*/ 3563 h 117464"/>
                    <a:gd name="connsiteX2" fmla="*/ 203097 w 280887"/>
                    <a:gd name="connsiteY2" fmla="*/ 36342 h 117464"/>
                    <a:gd name="connsiteX3" fmla="*/ 274438 w 280887"/>
                    <a:gd name="connsiteY3" fmla="*/ 47910 h 117464"/>
                    <a:gd name="connsiteX4" fmla="*/ 276366 w 280887"/>
                    <a:gd name="connsiteY4" fmla="*/ 60765 h 117464"/>
                    <a:gd name="connsiteX5" fmla="*/ 270582 w 280887"/>
                    <a:gd name="connsiteY5" fmla="*/ 117323 h 117464"/>
                    <a:gd name="connsiteX6" fmla="*/ 0 w 280887"/>
                    <a:gd name="connsiteY6" fmla="*/ 114753 h 117464"/>
                    <a:gd name="connsiteX7" fmla="*/ 131113 w 280887"/>
                    <a:gd name="connsiteY7" fmla="*/ 38270 h 117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887" h="117464">
                      <a:moveTo>
                        <a:pt x="131113" y="38270"/>
                      </a:moveTo>
                      <a:cubicBezTo>
                        <a:pt x="149109" y="32485"/>
                        <a:pt x="153608" y="20916"/>
                        <a:pt x="164534" y="3563"/>
                      </a:cubicBezTo>
                      <a:cubicBezTo>
                        <a:pt x="171604" y="-8648"/>
                        <a:pt x="192814" y="12561"/>
                        <a:pt x="203097" y="36342"/>
                      </a:cubicBezTo>
                      <a:cubicBezTo>
                        <a:pt x="203097" y="36342"/>
                        <a:pt x="249373" y="55623"/>
                        <a:pt x="274438" y="47910"/>
                      </a:cubicBezTo>
                      <a:cubicBezTo>
                        <a:pt x="275081" y="52409"/>
                        <a:pt x="275724" y="56266"/>
                        <a:pt x="276366" y="60765"/>
                      </a:cubicBezTo>
                      <a:cubicBezTo>
                        <a:pt x="289220" y="123108"/>
                        <a:pt x="270582" y="117323"/>
                        <a:pt x="270582" y="117323"/>
                      </a:cubicBezTo>
                      <a:lnTo>
                        <a:pt x="0" y="114753"/>
                      </a:lnTo>
                      <a:cubicBezTo>
                        <a:pt x="14140" y="63336"/>
                        <a:pt x="73912" y="55623"/>
                        <a:pt x="131113" y="38270"/>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6" name="Graphic 5">
                <a:extLst>
                  <a:ext uri="{FF2B5EF4-FFF2-40B4-BE49-F238E27FC236}">
                    <a16:creationId xmlns:a16="http://schemas.microsoft.com/office/drawing/2014/main" id="{2E72C1E8-11BA-6929-C45E-02B9385CF044}"/>
                  </a:ext>
                </a:extLst>
              </p:cNvPr>
              <p:cNvGrpSpPr/>
              <p:nvPr/>
            </p:nvGrpSpPr>
            <p:grpSpPr>
              <a:xfrm>
                <a:off x="7413422" y="3704833"/>
                <a:ext cx="415406" cy="1880464"/>
                <a:chOff x="7413422" y="3704833"/>
                <a:chExt cx="415406" cy="1880464"/>
              </a:xfrm>
            </p:grpSpPr>
            <p:sp>
              <p:nvSpPr>
                <p:cNvPr id="283" name="Freeform: Shape 282">
                  <a:extLst>
                    <a:ext uri="{FF2B5EF4-FFF2-40B4-BE49-F238E27FC236}">
                      <a16:creationId xmlns:a16="http://schemas.microsoft.com/office/drawing/2014/main" id="{4C66D18D-7EB0-D0B1-72F5-6580D0AA8F8B}"/>
                    </a:ext>
                  </a:extLst>
                </p:cNvPr>
                <p:cNvSpPr/>
                <p:nvPr/>
              </p:nvSpPr>
              <p:spPr>
                <a:xfrm>
                  <a:off x="7415993" y="3705996"/>
                  <a:ext cx="410791" cy="1876885"/>
                </a:xfrm>
                <a:custGeom>
                  <a:avLst/>
                  <a:gdLst>
                    <a:gd name="connsiteX0" fmla="*/ 406837 w 410791"/>
                    <a:gd name="connsiteY0" fmla="*/ 390137 h 1876885"/>
                    <a:gd name="connsiteX1" fmla="*/ 358634 w 410791"/>
                    <a:gd name="connsiteY1" fmla="*/ 80350 h 1876885"/>
                    <a:gd name="connsiteX2" fmla="*/ 165820 w 410791"/>
                    <a:gd name="connsiteY2" fmla="*/ 19293 h 1876885"/>
                    <a:gd name="connsiteX3" fmla="*/ 44990 w 410791"/>
                    <a:gd name="connsiteY3" fmla="*/ 239100 h 1876885"/>
                    <a:gd name="connsiteX4" fmla="*/ 16711 w 410791"/>
                    <a:gd name="connsiteY4" fmla="*/ 1169104 h 1876885"/>
                    <a:gd name="connsiteX5" fmla="*/ 16711 w 410791"/>
                    <a:gd name="connsiteY5" fmla="*/ 1193527 h 1876885"/>
                    <a:gd name="connsiteX6" fmla="*/ 0 w 410791"/>
                    <a:gd name="connsiteY6" fmla="*/ 1863876 h 1876885"/>
                    <a:gd name="connsiteX7" fmla="*/ 143325 w 410791"/>
                    <a:gd name="connsiteY7" fmla="*/ 1867089 h 1876885"/>
                    <a:gd name="connsiteX8" fmla="*/ 258370 w 410791"/>
                    <a:gd name="connsiteY8" fmla="*/ 1241088 h 1876885"/>
                    <a:gd name="connsiteX9" fmla="*/ 259013 w 410791"/>
                    <a:gd name="connsiteY9" fmla="*/ 1235947 h 1876885"/>
                    <a:gd name="connsiteX10" fmla="*/ 406837 w 410791"/>
                    <a:gd name="connsiteY10" fmla="*/ 390137 h 18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791" h="1876885">
                      <a:moveTo>
                        <a:pt x="406837" y="390137"/>
                      </a:moveTo>
                      <a:cubicBezTo>
                        <a:pt x="419048" y="226246"/>
                        <a:pt x="402980" y="171615"/>
                        <a:pt x="358634" y="80350"/>
                      </a:cubicBezTo>
                      <a:cubicBezTo>
                        <a:pt x="314286" y="-10272"/>
                        <a:pt x="205025" y="-14128"/>
                        <a:pt x="165820" y="19293"/>
                      </a:cubicBezTo>
                      <a:cubicBezTo>
                        <a:pt x="142040" y="39859"/>
                        <a:pt x="70698" y="119556"/>
                        <a:pt x="44990" y="239100"/>
                      </a:cubicBezTo>
                      <a:cubicBezTo>
                        <a:pt x="14783" y="377283"/>
                        <a:pt x="30208" y="993001"/>
                        <a:pt x="16711" y="1169104"/>
                      </a:cubicBezTo>
                      <a:cubicBezTo>
                        <a:pt x="16068" y="1177460"/>
                        <a:pt x="16068" y="1185815"/>
                        <a:pt x="16711" y="1193527"/>
                      </a:cubicBezTo>
                      <a:cubicBezTo>
                        <a:pt x="-8998" y="1311787"/>
                        <a:pt x="12212" y="1626715"/>
                        <a:pt x="0" y="1863876"/>
                      </a:cubicBezTo>
                      <a:cubicBezTo>
                        <a:pt x="0" y="1863876"/>
                        <a:pt x="91265" y="1890870"/>
                        <a:pt x="143325" y="1867089"/>
                      </a:cubicBezTo>
                      <a:cubicBezTo>
                        <a:pt x="143325" y="1867089"/>
                        <a:pt x="277652" y="1373487"/>
                        <a:pt x="258370" y="1241088"/>
                      </a:cubicBezTo>
                      <a:cubicBezTo>
                        <a:pt x="258370" y="1239160"/>
                        <a:pt x="259013" y="1237875"/>
                        <a:pt x="259013" y="1235947"/>
                      </a:cubicBezTo>
                      <a:cubicBezTo>
                        <a:pt x="259013" y="1113188"/>
                        <a:pt x="394625" y="554029"/>
                        <a:pt x="406837" y="390137"/>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84" name="Freeform: Shape 283">
                  <a:extLst>
                    <a:ext uri="{FF2B5EF4-FFF2-40B4-BE49-F238E27FC236}">
                      <a16:creationId xmlns:a16="http://schemas.microsoft.com/office/drawing/2014/main" id="{84840589-1860-EDF1-DA81-FAF6D461A75B}"/>
                    </a:ext>
                  </a:extLst>
                </p:cNvPr>
                <p:cNvSpPr/>
                <p:nvPr/>
              </p:nvSpPr>
              <p:spPr>
                <a:xfrm>
                  <a:off x="7413422" y="3704833"/>
                  <a:ext cx="415406" cy="1880464"/>
                </a:xfrm>
                <a:custGeom>
                  <a:avLst/>
                  <a:gdLst>
                    <a:gd name="connsiteX0" fmla="*/ 89980 w 415406"/>
                    <a:gd name="connsiteY0" fmla="*/ 1880465 h 1880464"/>
                    <a:gd name="connsiteX1" fmla="*/ 1928 w 415406"/>
                    <a:gd name="connsiteY1" fmla="*/ 1867610 h 1880464"/>
                    <a:gd name="connsiteX2" fmla="*/ 0 w 415406"/>
                    <a:gd name="connsiteY2" fmla="*/ 1866968 h 1880464"/>
                    <a:gd name="connsiteX3" fmla="*/ 0 w 415406"/>
                    <a:gd name="connsiteY3" fmla="*/ 1865039 h 1880464"/>
                    <a:gd name="connsiteX4" fmla="*/ 3856 w 415406"/>
                    <a:gd name="connsiteY4" fmla="*/ 1548182 h 1880464"/>
                    <a:gd name="connsiteX5" fmla="*/ 17353 w 415406"/>
                    <a:gd name="connsiteY5" fmla="*/ 1195334 h 1880464"/>
                    <a:gd name="connsiteX6" fmla="*/ 17353 w 415406"/>
                    <a:gd name="connsiteY6" fmla="*/ 1170910 h 1880464"/>
                    <a:gd name="connsiteX7" fmla="*/ 24423 w 415406"/>
                    <a:gd name="connsiteY7" fmla="*/ 812277 h 1880464"/>
                    <a:gd name="connsiteX8" fmla="*/ 45632 w 415406"/>
                    <a:gd name="connsiteY8" fmla="*/ 240906 h 1880464"/>
                    <a:gd name="connsiteX9" fmla="*/ 167105 w 415406"/>
                    <a:gd name="connsiteY9" fmla="*/ 19813 h 1880464"/>
                    <a:gd name="connsiteX10" fmla="*/ 262869 w 415406"/>
                    <a:gd name="connsiteY10" fmla="*/ 3103 h 1880464"/>
                    <a:gd name="connsiteX11" fmla="*/ 363132 w 415406"/>
                    <a:gd name="connsiteY11" fmla="*/ 81514 h 1880464"/>
                    <a:gd name="connsiteX12" fmla="*/ 411336 w 415406"/>
                    <a:gd name="connsiteY12" fmla="*/ 391944 h 1880464"/>
                    <a:gd name="connsiteX13" fmla="*/ 409408 w 415406"/>
                    <a:gd name="connsiteY13" fmla="*/ 391944 h 1880464"/>
                    <a:gd name="connsiteX14" fmla="*/ 411336 w 415406"/>
                    <a:gd name="connsiteY14" fmla="*/ 391944 h 1880464"/>
                    <a:gd name="connsiteX15" fmla="*/ 337424 w 415406"/>
                    <a:gd name="connsiteY15" fmla="*/ 808421 h 1880464"/>
                    <a:gd name="connsiteX16" fmla="*/ 263512 w 415406"/>
                    <a:gd name="connsiteY16" fmla="*/ 1237753 h 1880464"/>
                    <a:gd name="connsiteX17" fmla="*/ 263512 w 415406"/>
                    <a:gd name="connsiteY17" fmla="*/ 1240966 h 1880464"/>
                    <a:gd name="connsiteX18" fmla="*/ 263512 w 415406"/>
                    <a:gd name="connsiteY18" fmla="*/ 1242894 h 1880464"/>
                    <a:gd name="connsiteX19" fmla="*/ 148466 w 415406"/>
                    <a:gd name="connsiteY19" fmla="*/ 1869538 h 1880464"/>
                    <a:gd name="connsiteX20" fmla="*/ 148466 w 415406"/>
                    <a:gd name="connsiteY20" fmla="*/ 1870824 h 1880464"/>
                    <a:gd name="connsiteX21" fmla="*/ 147824 w 415406"/>
                    <a:gd name="connsiteY21" fmla="*/ 1871466 h 1880464"/>
                    <a:gd name="connsiteX22" fmla="*/ 89980 w 415406"/>
                    <a:gd name="connsiteY22" fmla="*/ 1880465 h 1880464"/>
                    <a:gd name="connsiteX23" fmla="*/ 4499 w 415406"/>
                    <a:gd name="connsiteY23" fmla="*/ 1863754 h 1880464"/>
                    <a:gd name="connsiteX24" fmla="*/ 143967 w 415406"/>
                    <a:gd name="connsiteY24" fmla="*/ 1866968 h 1880464"/>
                    <a:gd name="connsiteX25" fmla="*/ 259013 w 415406"/>
                    <a:gd name="connsiteY25" fmla="*/ 1242894 h 1880464"/>
                    <a:gd name="connsiteX26" fmla="*/ 259013 w 415406"/>
                    <a:gd name="connsiteY26" fmla="*/ 1240324 h 1880464"/>
                    <a:gd name="connsiteX27" fmla="*/ 259013 w 415406"/>
                    <a:gd name="connsiteY27" fmla="*/ 1237753 h 1880464"/>
                    <a:gd name="connsiteX28" fmla="*/ 332925 w 415406"/>
                    <a:gd name="connsiteY28" fmla="*/ 807778 h 1880464"/>
                    <a:gd name="connsiteX29" fmla="*/ 406837 w 415406"/>
                    <a:gd name="connsiteY29" fmla="*/ 391944 h 1880464"/>
                    <a:gd name="connsiteX30" fmla="*/ 358633 w 415406"/>
                    <a:gd name="connsiteY30" fmla="*/ 83442 h 1880464"/>
                    <a:gd name="connsiteX31" fmla="*/ 261584 w 415406"/>
                    <a:gd name="connsiteY31" fmla="*/ 7602 h 1880464"/>
                    <a:gd name="connsiteX32" fmla="*/ 169033 w 415406"/>
                    <a:gd name="connsiteY32" fmla="*/ 23670 h 1880464"/>
                    <a:gd name="connsiteX33" fmla="*/ 48846 w 415406"/>
                    <a:gd name="connsiteY33" fmla="*/ 242192 h 1880464"/>
                    <a:gd name="connsiteX34" fmla="*/ 27637 w 415406"/>
                    <a:gd name="connsiteY34" fmla="*/ 812920 h 1880464"/>
                    <a:gd name="connsiteX35" fmla="*/ 20567 w 415406"/>
                    <a:gd name="connsiteY35" fmla="*/ 1172196 h 1880464"/>
                    <a:gd name="connsiteX36" fmla="*/ 20567 w 415406"/>
                    <a:gd name="connsiteY36" fmla="*/ 1195976 h 1880464"/>
                    <a:gd name="connsiteX37" fmla="*/ 20567 w 415406"/>
                    <a:gd name="connsiteY37" fmla="*/ 1195976 h 1880464"/>
                    <a:gd name="connsiteX38" fmla="*/ 20567 w 415406"/>
                    <a:gd name="connsiteY38" fmla="*/ 1195976 h 1880464"/>
                    <a:gd name="connsiteX39" fmla="*/ 7070 w 415406"/>
                    <a:gd name="connsiteY39" fmla="*/ 1548182 h 1880464"/>
                    <a:gd name="connsiteX40" fmla="*/ 4499 w 415406"/>
                    <a:gd name="connsiteY40" fmla="*/ 1863754 h 188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5406" h="1880464">
                      <a:moveTo>
                        <a:pt x="89980" y="1880465"/>
                      </a:moveTo>
                      <a:cubicBezTo>
                        <a:pt x="46918" y="1880465"/>
                        <a:pt x="4499" y="1868253"/>
                        <a:pt x="1928" y="1867610"/>
                      </a:cubicBezTo>
                      <a:lnTo>
                        <a:pt x="0" y="1866968"/>
                      </a:lnTo>
                      <a:lnTo>
                        <a:pt x="0" y="1865039"/>
                      </a:lnTo>
                      <a:cubicBezTo>
                        <a:pt x="5142" y="1766062"/>
                        <a:pt x="4499" y="1655515"/>
                        <a:pt x="3856" y="1548182"/>
                      </a:cubicBezTo>
                      <a:cubicBezTo>
                        <a:pt x="3214" y="1402287"/>
                        <a:pt x="1928" y="1264104"/>
                        <a:pt x="17353" y="1195334"/>
                      </a:cubicBezTo>
                      <a:cubicBezTo>
                        <a:pt x="16710" y="1186336"/>
                        <a:pt x="16710" y="1178623"/>
                        <a:pt x="17353" y="1170910"/>
                      </a:cubicBezTo>
                      <a:cubicBezTo>
                        <a:pt x="22495" y="1101498"/>
                        <a:pt x="23780" y="960744"/>
                        <a:pt x="24423" y="812277"/>
                      </a:cubicBezTo>
                      <a:cubicBezTo>
                        <a:pt x="25708" y="583472"/>
                        <a:pt x="27637" y="324459"/>
                        <a:pt x="45632" y="240906"/>
                      </a:cubicBezTo>
                      <a:cubicBezTo>
                        <a:pt x="71341" y="122647"/>
                        <a:pt x="142039" y="41023"/>
                        <a:pt x="167105" y="19813"/>
                      </a:cubicBezTo>
                      <a:cubicBezTo>
                        <a:pt x="187672" y="2460"/>
                        <a:pt x="226235" y="-4609"/>
                        <a:pt x="262869" y="3103"/>
                      </a:cubicBezTo>
                      <a:cubicBezTo>
                        <a:pt x="288577" y="8245"/>
                        <a:pt x="336138" y="25598"/>
                        <a:pt x="363132" y="81514"/>
                      </a:cubicBezTo>
                      <a:cubicBezTo>
                        <a:pt x="406194" y="170208"/>
                        <a:pt x="424190" y="226767"/>
                        <a:pt x="411336" y="391944"/>
                      </a:cubicBezTo>
                      <a:lnTo>
                        <a:pt x="409408" y="391944"/>
                      </a:lnTo>
                      <a:lnTo>
                        <a:pt x="411336" y="391944"/>
                      </a:lnTo>
                      <a:cubicBezTo>
                        <a:pt x="405551" y="470355"/>
                        <a:pt x="370845" y="642602"/>
                        <a:pt x="337424" y="808421"/>
                      </a:cubicBezTo>
                      <a:cubicBezTo>
                        <a:pt x="300789" y="988380"/>
                        <a:pt x="263512" y="1174124"/>
                        <a:pt x="263512" y="1237753"/>
                      </a:cubicBezTo>
                      <a:cubicBezTo>
                        <a:pt x="263512" y="1239038"/>
                        <a:pt x="263512" y="1239681"/>
                        <a:pt x="263512" y="1240966"/>
                      </a:cubicBezTo>
                      <a:cubicBezTo>
                        <a:pt x="263512" y="1241609"/>
                        <a:pt x="263512" y="1242252"/>
                        <a:pt x="263512" y="1242894"/>
                      </a:cubicBezTo>
                      <a:cubicBezTo>
                        <a:pt x="282150" y="1373365"/>
                        <a:pt x="149752" y="1864397"/>
                        <a:pt x="148466" y="1869538"/>
                      </a:cubicBezTo>
                      <a:lnTo>
                        <a:pt x="148466" y="1870824"/>
                      </a:lnTo>
                      <a:lnTo>
                        <a:pt x="147824" y="1871466"/>
                      </a:lnTo>
                      <a:cubicBezTo>
                        <a:pt x="129828" y="1877894"/>
                        <a:pt x="109904" y="1880465"/>
                        <a:pt x="89980" y="1880465"/>
                      </a:cubicBezTo>
                      <a:close/>
                      <a:moveTo>
                        <a:pt x="4499" y="1863754"/>
                      </a:moveTo>
                      <a:cubicBezTo>
                        <a:pt x="16710" y="1866968"/>
                        <a:pt x="96407" y="1887534"/>
                        <a:pt x="143967" y="1866968"/>
                      </a:cubicBezTo>
                      <a:cubicBezTo>
                        <a:pt x="150394" y="1841902"/>
                        <a:pt x="277009" y="1370151"/>
                        <a:pt x="259013" y="1242894"/>
                      </a:cubicBezTo>
                      <a:cubicBezTo>
                        <a:pt x="259013" y="1241609"/>
                        <a:pt x="259013" y="1240966"/>
                        <a:pt x="259013" y="1240324"/>
                      </a:cubicBezTo>
                      <a:cubicBezTo>
                        <a:pt x="259013" y="1239681"/>
                        <a:pt x="259013" y="1238395"/>
                        <a:pt x="259013" y="1237753"/>
                      </a:cubicBezTo>
                      <a:cubicBezTo>
                        <a:pt x="259013" y="1173481"/>
                        <a:pt x="296933" y="987738"/>
                        <a:pt x="332925" y="807778"/>
                      </a:cubicBezTo>
                      <a:cubicBezTo>
                        <a:pt x="366346" y="641959"/>
                        <a:pt x="401052" y="470355"/>
                        <a:pt x="406837" y="391944"/>
                      </a:cubicBezTo>
                      <a:cubicBezTo>
                        <a:pt x="419048" y="226767"/>
                        <a:pt x="402980" y="173422"/>
                        <a:pt x="358633" y="83442"/>
                      </a:cubicBezTo>
                      <a:cubicBezTo>
                        <a:pt x="332282" y="29454"/>
                        <a:pt x="286649" y="12744"/>
                        <a:pt x="261584" y="7602"/>
                      </a:cubicBezTo>
                      <a:cubicBezTo>
                        <a:pt x="226235" y="-111"/>
                        <a:pt x="188957" y="6317"/>
                        <a:pt x="169033" y="23670"/>
                      </a:cubicBezTo>
                      <a:cubicBezTo>
                        <a:pt x="143967" y="44879"/>
                        <a:pt x="74554" y="125218"/>
                        <a:pt x="48846" y="242192"/>
                      </a:cubicBezTo>
                      <a:cubicBezTo>
                        <a:pt x="30850" y="325744"/>
                        <a:pt x="28922" y="584757"/>
                        <a:pt x="27637" y="812920"/>
                      </a:cubicBezTo>
                      <a:cubicBezTo>
                        <a:pt x="26994" y="961387"/>
                        <a:pt x="25708" y="1102141"/>
                        <a:pt x="20567" y="1172196"/>
                      </a:cubicBezTo>
                      <a:cubicBezTo>
                        <a:pt x="19924" y="1179909"/>
                        <a:pt x="19924" y="1187621"/>
                        <a:pt x="20567" y="1195976"/>
                      </a:cubicBezTo>
                      <a:lnTo>
                        <a:pt x="20567" y="1195976"/>
                      </a:lnTo>
                      <a:lnTo>
                        <a:pt x="20567" y="1195976"/>
                      </a:lnTo>
                      <a:cubicBezTo>
                        <a:pt x="5784" y="1264747"/>
                        <a:pt x="6427" y="1402287"/>
                        <a:pt x="7070" y="1548182"/>
                      </a:cubicBezTo>
                      <a:cubicBezTo>
                        <a:pt x="8998" y="1654873"/>
                        <a:pt x="9641" y="1765419"/>
                        <a:pt x="4499" y="1863754"/>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7" name="Graphic 5">
                <a:extLst>
                  <a:ext uri="{FF2B5EF4-FFF2-40B4-BE49-F238E27FC236}">
                    <a16:creationId xmlns:a16="http://schemas.microsoft.com/office/drawing/2014/main" id="{8C516B3E-3829-69F8-1DD9-588A794DD3FE}"/>
                  </a:ext>
                </a:extLst>
              </p:cNvPr>
              <p:cNvGrpSpPr/>
              <p:nvPr/>
            </p:nvGrpSpPr>
            <p:grpSpPr>
              <a:xfrm>
                <a:off x="7684240" y="3701617"/>
                <a:ext cx="543498" cy="1899748"/>
                <a:chOff x="7684240" y="3701617"/>
                <a:chExt cx="543498" cy="1899748"/>
              </a:xfrm>
            </p:grpSpPr>
            <p:sp>
              <p:nvSpPr>
                <p:cNvPr id="281" name="Freeform: Shape 280">
                  <a:extLst>
                    <a:ext uri="{FF2B5EF4-FFF2-40B4-BE49-F238E27FC236}">
                      <a16:creationId xmlns:a16="http://schemas.microsoft.com/office/drawing/2014/main" id="{3EB020FE-D4EB-EDE3-AADB-E64E8D54FBEC}"/>
                    </a:ext>
                  </a:extLst>
                </p:cNvPr>
                <p:cNvSpPr/>
                <p:nvPr/>
              </p:nvSpPr>
              <p:spPr>
                <a:xfrm>
                  <a:off x="7684644" y="3704085"/>
                  <a:ext cx="539237" cy="1893970"/>
                </a:xfrm>
                <a:custGeom>
                  <a:avLst/>
                  <a:gdLst>
                    <a:gd name="connsiteX0" fmla="*/ 471110 w 539237"/>
                    <a:gd name="connsiteY0" fmla="*/ 1077180 h 1893970"/>
                    <a:gd name="connsiteX1" fmla="*/ 364420 w 539237"/>
                    <a:gd name="connsiteY1" fmla="*/ 243583 h 1893970"/>
                    <a:gd name="connsiteX2" fmla="*/ 205027 w 539237"/>
                    <a:gd name="connsiteY2" fmla="*/ 20562 h 1893970"/>
                    <a:gd name="connsiteX3" fmla="*/ 23140 w 539237"/>
                    <a:gd name="connsiteY3" fmla="*/ 78406 h 1893970"/>
                    <a:gd name="connsiteX4" fmla="*/ 28924 w 539237"/>
                    <a:gd name="connsiteY4" fmla="*/ 388193 h 1893970"/>
                    <a:gd name="connsiteX5" fmla="*/ 246161 w 539237"/>
                    <a:gd name="connsiteY5" fmla="*/ 1237215 h 1893970"/>
                    <a:gd name="connsiteX6" fmla="*/ 246804 w 539237"/>
                    <a:gd name="connsiteY6" fmla="*/ 1238501 h 1893970"/>
                    <a:gd name="connsiteX7" fmla="*/ 394627 w 539237"/>
                    <a:gd name="connsiteY7" fmla="*/ 1882498 h 1893970"/>
                    <a:gd name="connsiteX8" fmla="*/ 539238 w 539237"/>
                    <a:gd name="connsiteY8" fmla="*/ 1885712 h 1893970"/>
                    <a:gd name="connsiteX9" fmla="*/ 471110 w 539237"/>
                    <a:gd name="connsiteY9" fmla="*/ 1077180 h 189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9237" h="1893970">
                      <a:moveTo>
                        <a:pt x="471110" y="1077180"/>
                      </a:moveTo>
                      <a:cubicBezTo>
                        <a:pt x="442188" y="874083"/>
                        <a:pt x="417765" y="381766"/>
                        <a:pt x="364420" y="243583"/>
                      </a:cubicBezTo>
                      <a:cubicBezTo>
                        <a:pt x="317502" y="122753"/>
                        <a:pt x="232664" y="41771"/>
                        <a:pt x="205027" y="20562"/>
                      </a:cubicBezTo>
                      <a:cubicBezTo>
                        <a:pt x="160037" y="-13502"/>
                        <a:pt x="51419" y="-12217"/>
                        <a:pt x="23140" y="78406"/>
                      </a:cubicBezTo>
                      <a:cubicBezTo>
                        <a:pt x="-5140" y="169028"/>
                        <a:pt x="-12209" y="223659"/>
                        <a:pt x="28924" y="388193"/>
                      </a:cubicBezTo>
                      <a:cubicBezTo>
                        <a:pt x="70058" y="552727"/>
                        <a:pt x="224309" y="1114458"/>
                        <a:pt x="246161" y="1237215"/>
                      </a:cubicBezTo>
                      <a:cubicBezTo>
                        <a:pt x="246161" y="1237858"/>
                        <a:pt x="246161" y="1238501"/>
                        <a:pt x="246804" y="1238501"/>
                      </a:cubicBezTo>
                      <a:cubicBezTo>
                        <a:pt x="257730" y="1388253"/>
                        <a:pt x="394627" y="1882498"/>
                        <a:pt x="394627" y="1882498"/>
                      </a:cubicBezTo>
                      <a:cubicBezTo>
                        <a:pt x="449258" y="1906279"/>
                        <a:pt x="539238" y="1885712"/>
                        <a:pt x="539238" y="1885712"/>
                      </a:cubicBezTo>
                      <a:cubicBezTo>
                        <a:pt x="502603" y="1602276"/>
                        <a:pt x="530882" y="1183228"/>
                        <a:pt x="471110" y="1077180"/>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82" name="Freeform: Shape 281">
                  <a:extLst>
                    <a:ext uri="{FF2B5EF4-FFF2-40B4-BE49-F238E27FC236}">
                      <a16:creationId xmlns:a16="http://schemas.microsoft.com/office/drawing/2014/main" id="{E9918B78-6790-0DB4-BAFA-B828F9BF7487}"/>
                    </a:ext>
                  </a:extLst>
                </p:cNvPr>
                <p:cNvSpPr/>
                <p:nvPr/>
              </p:nvSpPr>
              <p:spPr>
                <a:xfrm>
                  <a:off x="7684240" y="3701617"/>
                  <a:ext cx="543498" cy="1899748"/>
                </a:xfrm>
                <a:custGeom>
                  <a:avLst/>
                  <a:gdLst>
                    <a:gd name="connsiteX0" fmla="*/ 463802 w 543498"/>
                    <a:gd name="connsiteY0" fmla="*/ 1899748 h 1899748"/>
                    <a:gd name="connsiteX1" fmla="*/ 394389 w 543498"/>
                    <a:gd name="connsiteY1" fmla="*/ 1888180 h 1899748"/>
                    <a:gd name="connsiteX2" fmla="*/ 393746 w 543498"/>
                    <a:gd name="connsiteY2" fmla="*/ 1887537 h 1899748"/>
                    <a:gd name="connsiteX3" fmla="*/ 393746 w 543498"/>
                    <a:gd name="connsiteY3" fmla="*/ 1886252 h 1899748"/>
                    <a:gd name="connsiteX4" fmla="*/ 245923 w 543498"/>
                    <a:gd name="connsiteY4" fmla="*/ 1241611 h 1899748"/>
                    <a:gd name="connsiteX5" fmla="*/ 245923 w 543498"/>
                    <a:gd name="connsiteY5" fmla="*/ 1240969 h 1899748"/>
                    <a:gd name="connsiteX6" fmla="*/ 245923 w 543498"/>
                    <a:gd name="connsiteY6" fmla="*/ 1239683 h 1899748"/>
                    <a:gd name="connsiteX7" fmla="*/ 98099 w 543498"/>
                    <a:gd name="connsiteY7" fmla="*/ 656743 h 1899748"/>
                    <a:gd name="connsiteX8" fmla="*/ 28686 w 543498"/>
                    <a:gd name="connsiteY8" fmla="*/ 390661 h 1899748"/>
                    <a:gd name="connsiteX9" fmla="*/ 22902 w 543498"/>
                    <a:gd name="connsiteY9" fmla="*/ 79588 h 1899748"/>
                    <a:gd name="connsiteX10" fmla="*/ 95528 w 543498"/>
                    <a:gd name="connsiteY10" fmla="*/ 6319 h 1899748"/>
                    <a:gd name="connsiteX11" fmla="*/ 208003 w 543498"/>
                    <a:gd name="connsiteY11" fmla="*/ 21102 h 1899748"/>
                    <a:gd name="connsiteX12" fmla="*/ 368038 w 543498"/>
                    <a:gd name="connsiteY12" fmla="*/ 244765 h 1899748"/>
                    <a:gd name="connsiteX13" fmla="*/ 446449 w 543498"/>
                    <a:gd name="connsiteY13" fmla="*/ 802639 h 1899748"/>
                    <a:gd name="connsiteX14" fmla="*/ 475371 w 543498"/>
                    <a:gd name="connsiteY14" fmla="*/ 1079005 h 1899748"/>
                    <a:gd name="connsiteX15" fmla="*/ 520361 w 543498"/>
                    <a:gd name="connsiteY15" fmla="*/ 1496125 h 1899748"/>
                    <a:gd name="connsiteX16" fmla="*/ 543498 w 543498"/>
                    <a:gd name="connsiteY16" fmla="*/ 1888822 h 1899748"/>
                    <a:gd name="connsiteX17" fmla="*/ 543498 w 543498"/>
                    <a:gd name="connsiteY17" fmla="*/ 1890750 h 1899748"/>
                    <a:gd name="connsiteX18" fmla="*/ 541570 w 543498"/>
                    <a:gd name="connsiteY18" fmla="*/ 1891393 h 1899748"/>
                    <a:gd name="connsiteX19" fmla="*/ 463802 w 543498"/>
                    <a:gd name="connsiteY19" fmla="*/ 1899748 h 1899748"/>
                    <a:gd name="connsiteX20" fmla="*/ 396317 w 543498"/>
                    <a:gd name="connsiteY20" fmla="*/ 1884323 h 1899748"/>
                    <a:gd name="connsiteX21" fmla="*/ 537071 w 543498"/>
                    <a:gd name="connsiteY21" fmla="*/ 1887537 h 1899748"/>
                    <a:gd name="connsiteX22" fmla="*/ 514576 w 543498"/>
                    <a:gd name="connsiteY22" fmla="*/ 1496768 h 1899748"/>
                    <a:gd name="connsiteX23" fmla="*/ 470229 w 543498"/>
                    <a:gd name="connsiteY23" fmla="*/ 1080933 h 1899748"/>
                    <a:gd name="connsiteX24" fmla="*/ 470229 w 543498"/>
                    <a:gd name="connsiteY24" fmla="*/ 1080291 h 1899748"/>
                    <a:gd name="connsiteX25" fmla="*/ 441307 w 543498"/>
                    <a:gd name="connsiteY25" fmla="*/ 803282 h 1899748"/>
                    <a:gd name="connsiteX26" fmla="*/ 363539 w 543498"/>
                    <a:gd name="connsiteY26" fmla="*/ 246693 h 1899748"/>
                    <a:gd name="connsiteX27" fmla="*/ 204789 w 543498"/>
                    <a:gd name="connsiteY27" fmla="*/ 24958 h 1899748"/>
                    <a:gd name="connsiteX28" fmla="*/ 96171 w 543498"/>
                    <a:gd name="connsiteY28" fmla="*/ 10818 h 1899748"/>
                    <a:gd name="connsiteX29" fmla="*/ 26115 w 543498"/>
                    <a:gd name="connsiteY29" fmla="*/ 81516 h 1899748"/>
                    <a:gd name="connsiteX30" fmla="*/ 31900 w 543498"/>
                    <a:gd name="connsiteY30" fmla="*/ 390018 h 1899748"/>
                    <a:gd name="connsiteX31" fmla="*/ 101312 w 543498"/>
                    <a:gd name="connsiteY31" fmla="*/ 656101 h 1899748"/>
                    <a:gd name="connsiteX32" fmla="*/ 249136 w 543498"/>
                    <a:gd name="connsiteY32" fmla="*/ 1239683 h 1899748"/>
                    <a:gd name="connsiteX33" fmla="*/ 249136 w 543498"/>
                    <a:gd name="connsiteY33" fmla="*/ 1240326 h 1899748"/>
                    <a:gd name="connsiteX34" fmla="*/ 249136 w 543498"/>
                    <a:gd name="connsiteY34" fmla="*/ 1240969 h 1899748"/>
                    <a:gd name="connsiteX35" fmla="*/ 396317 w 543498"/>
                    <a:gd name="connsiteY35" fmla="*/ 1884323 h 189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3498" h="1899748">
                      <a:moveTo>
                        <a:pt x="463802" y="1899748"/>
                      </a:moveTo>
                      <a:cubicBezTo>
                        <a:pt x="440022" y="1899748"/>
                        <a:pt x="414956" y="1897177"/>
                        <a:pt x="394389" y="1888180"/>
                      </a:cubicBezTo>
                      <a:lnTo>
                        <a:pt x="393746" y="1887537"/>
                      </a:lnTo>
                      <a:lnTo>
                        <a:pt x="393746" y="1886252"/>
                      </a:lnTo>
                      <a:cubicBezTo>
                        <a:pt x="392461" y="1881110"/>
                        <a:pt x="256849" y="1390078"/>
                        <a:pt x="245923" y="1241611"/>
                      </a:cubicBezTo>
                      <a:lnTo>
                        <a:pt x="245923" y="1240969"/>
                      </a:lnTo>
                      <a:cubicBezTo>
                        <a:pt x="245923" y="1240969"/>
                        <a:pt x="245923" y="1240326"/>
                        <a:pt x="245923" y="1239683"/>
                      </a:cubicBezTo>
                      <a:cubicBezTo>
                        <a:pt x="231783" y="1157416"/>
                        <a:pt x="157871" y="879765"/>
                        <a:pt x="98099" y="656743"/>
                      </a:cubicBezTo>
                      <a:cubicBezTo>
                        <a:pt x="67892" y="543626"/>
                        <a:pt x="42183" y="445934"/>
                        <a:pt x="28686" y="390661"/>
                      </a:cubicBezTo>
                      <a:cubicBezTo>
                        <a:pt x="-12447" y="224198"/>
                        <a:pt x="-4735" y="168283"/>
                        <a:pt x="22902" y="79588"/>
                      </a:cubicBezTo>
                      <a:cubicBezTo>
                        <a:pt x="37684" y="33313"/>
                        <a:pt x="70462" y="14032"/>
                        <a:pt x="95528" y="6319"/>
                      </a:cubicBezTo>
                      <a:cubicBezTo>
                        <a:pt x="134091" y="-5892"/>
                        <a:pt x="180366" y="-108"/>
                        <a:pt x="208003" y="21102"/>
                      </a:cubicBezTo>
                      <a:cubicBezTo>
                        <a:pt x="236925" y="42954"/>
                        <a:pt x="321763" y="125863"/>
                        <a:pt x="368038" y="244765"/>
                      </a:cubicBezTo>
                      <a:cubicBezTo>
                        <a:pt x="404030" y="336673"/>
                        <a:pt x="426525" y="584117"/>
                        <a:pt x="446449" y="802639"/>
                      </a:cubicBezTo>
                      <a:cubicBezTo>
                        <a:pt x="456089" y="909972"/>
                        <a:pt x="465730" y="1010878"/>
                        <a:pt x="475371" y="1079005"/>
                      </a:cubicBezTo>
                      <a:cubicBezTo>
                        <a:pt x="510720" y="1141348"/>
                        <a:pt x="515219" y="1305882"/>
                        <a:pt x="520361" y="1496125"/>
                      </a:cubicBezTo>
                      <a:cubicBezTo>
                        <a:pt x="524217" y="1631095"/>
                        <a:pt x="528073" y="1769921"/>
                        <a:pt x="543498" y="1888822"/>
                      </a:cubicBezTo>
                      <a:lnTo>
                        <a:pt x="543498" y="1890750"/>
                      </a:lnTo>
                      <a:lnTo>
                        <a:pt x="541570" y="1891393"/>
                      </a:lnTo>
                      <a:cubicBezTo>
                        <a:pt x="537714" y="1892036"/>
                        <a:pt x="503007" y="1899748"/>
                        <a:pt x="463802" y="1899748"/>
                      </a:cubicBezTo>
                      <a:close/>
                      <a:moveTo>
                        <a:pt x="396317" y="1884323"/>
                      </a:moveTo>
                      <a:cubicBezTo>
                        <a:pt x="445163" y="1904890"/>
                        <a:pt x="523574" y="1890108"/>
                        <a:pt x="537071" y="1887537"/>
                      </a:cubicBezTo>
                      <a:cubicBezTo>
                        <a:pt x="522289" y="1769278"/>
                        <a:pt x="518433" y="1631095"/>
                        <a:pt x="514576" y="1496768"/>
                      </a:cubicBezTo>
                      <a:cubicBezTo>
                        <a:pt x="509434" y="1314238"/>
                        <a:pt x="504936" y="1141991"/>
                        <a:pt x="470229" y="1080933"/>
                      </a:cubicBezTo>
                      <a:lnTo>
                        <a:pt x="470229" y="1080291"/>
                      </a:lnTo>
                      <a:cubicBezTo>
                        <a:pt x="460588" y="1012163"/>
                        <a:pt x="451590" y="911258"/>
                        <a:pt x="441307" y="803282"/>
                      </a:cubicBezTo>
                      <a:cubicBezTo>
                        <a:pt x="421383" y="585403"/>
                        <a:pt x="398888" y="338601"/>
                        <a:pt x="363539" y="246693"/>
                      </a:cubicBezTo>
                      <a:cubicBezTo>
                        <a:pt x="317264" y="128434"/>
                        <a:pt x="233711" y="46167"/>
                        <a:pt x="204789" y="24958"/>
                      </a:cubicBezTo>
                      <a:cubicBezTo>
                        <a:pt x="178438" y="5034"/>
                        <a:pt x="132805" y="-751"/>
                        <a:pt x="96171" y="10818"/>
                      </a:cubicBezTo>
                      <a:cubicBezTo>
                        <a:pt x="71748" y="18531"/>
                        <a:pt x="40255" y="37169"/>
                        <a:pt x="26115" y="81516"/>
                      </a:cubicBezTo>
                      <a:cubicBezTo>
                        <a:pt x="-2164" y="170853"/>
                        <a:pt x="-9234" y="224198"/>
                        <a:pt x="31900" y="390018"/>
                      </a:cubicBezTo>
                      <a:cubicBezTo>
                        <a:pt x="45397" y="444649"/>
                        <a:pt x="71748" y="542984"/>
                        <a:pt x="101312" y="656101"/>
                      </a:cubicBezTo>
                      <a:cubicBezTo>
                        <a:pt x="160442" y="879122"/>
                        <a:pt x="234354" y="1157416"/>
                        <a:pt x="249136" y="1239683"/>
                      </a:cubicBezTo>
                      <a:cubicBezTo>
                        <a:pt x="249136" y="1239683"/>
                        <a:pt x="249136" y="1240326"/>
                        <a:pt x="249136" y="1240326"/>
                      </a:cubicBezTo>
                      <a:cubicBezTo>
                        <a:pt x="249136" y="1240326"/>
                        <a:pt x="249136" y="1240969"/>
                        <a:pt x="249136" y="1240969"/>
                      </a:cubicBezTo>
                      <a:cubicBezTo>
                        <a:pt x="259420" y="1386221"/>
                        <a:pt x="389248" y="1859258"/>
                        <a:pt x="396317" y="1884323"/>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38" name="Freeform: Shape 37">
                <a:extLst>
                  <a:ext uri="{FF2B5EF4-FFF2-40B4-BE49-F238E27FC236}">
                    <a16:creationId xmlns:a16="http://schemas.microsoft.com/office/drawing/2014/main" id="{9C5523C5-FDA9-8169-29F4-C66CFB95365A}"/>
                  </a:ext>
                </a:extLst>
              </p:cNvPr>
              <p:cNvSpPr/>
              <p:nvPr/>
            </p:nvSpPr>
            <p:spPr>
              <a:xfrm>
                <a:off x="7545820" y="3876327"/>
                <a:ext cx="269296" cy="382413"/>
              </a:xfrm>
              <a:custGeom>
                <a:avLst/>
                <a:gdLst>
                  <a:gd name="connsiteX0" fmla="*/ 147181 w 269296"/>
                  <a:gd name="connsiteY0" fmla="*/ 382413 h 382413"/>
                  <a:gd name="connsiteX1" fmla="*/ 269296 w 269296"/>
                  <a:gd name="connsiteY1" fmla="*/ 341280 h 382413"/>
                  <a:gd name="connsiteX2" fmla="*/ 260298 w 269296"/>
                  <a:gd name="connsiteY2" fmla="*/ 0 h 382413"/>
                  <a:gd name="connsiteX3" fmla="*/ 0 w 269296"/>
                  <a:gd name="connsiteY3" fmla="*/ 23780 h 382413"/>
                </a:gdLst>
                <a:ahLst/>
                <a:cxnLst>
                  <a:cxn ang="0">
                    <a:pos x="connsiteX0" y="connsiteY0"/>
                  </a:cxn>
                  <a:cxn ang="0">
                    <a:pos x="connsiteX1" y="connsiteY1"/>
                  </a:cxn>
                  <a:cxn ang="0">
                    <a:pos x="connsiteX2" y="connsiteY2"/>
                  </a:cxn>
                  <a:cxn ang="0">
                    <a:pos x="connsiteX3" y="connsiteY3"/>
                  </a:cxn>
                </a:cxnLst>
                <a:rect l="l" t="t" r="r" b="b"/>
                <a:pathLst>
                  <a:path w="269296" h="382413">
                    <a:moveTo>
                      <a:pt x="147181" y="382413"/>
                    </a:moveTo>
                    <a:lnTo>
                      <a:pt x="269296" y="341280"/>
                    </a:lnTo>
                    <a:lnTo>
                      <a:pt x="260298" y="0"/>
                    </a:lnTo>
                    <a:lnTo>
                      <a:pt x="0" y="2378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39" name="Graphic 5">
                <a:extLst>
                  <a:ext uri="{FF2B5EF4-FFF2-40B4-BE49-F238E27FC236}">
                    <a16:creationId xmlns:a16="http://schemas.microsoft.com/office/drawing/2014/main" id="{79F6CA20-FC52-B727-3AE7-D1F06B9E3EFB}"/>
                  </a:ext>
                </a:extLst>
              </p:cNvPr>
              <p:cNvGrpSpPr/>
              <p:nvPr/>
            </p:nvGrpSpPr>
            <p:grpSpPr>
              <a:xfrm>
                <a:off x="6702089" y="2456592"/>
                <a:ext cx="1378468" cy="1566915"/>
                <a:chOff x="6702089" y="2456592"/>
                <a:chExt cx="1378468" cy="1566915"/>
              </a:xfrm>
            </p:grpSpPr>
            <p:grpSp>
              <p:nvGrpSpPr>
                <p:cNvPr id="40" name="Graphic 5">
                  <a:extLst>
                    <a:ext uri="{FF2B5EF4-FFF2-40B4-BE49-F238E27FC236}">
                      <a16:creationId xmlns:a16="http://schemas.microsoft.com/office/drawing/2014/main" id="{EE761BF3-341A-1ECD-14F6-0B4E91CB711B}"/>
                    </a:ext>
                  </a:extLst>
                </p:cNvPr>
                <p:cNvGrpSpPr/>
                <p:nvPr/>
              </p:nvGrpSpPr>
              <p:grpSpPr>
                <a:xfrm>
                  <a:off x="7270393" y="2925454"/>
                  <a:ext cx="386097" cy="635300"/>
                  <a:chOff x="7270393" y="2925454"/>
                  <a:chExt cx="386097" cy="635300"/>
                </a:xfrm>
              </p:grpSpPr>
              <p:sp>
                <p:nvSpPr>
                  <p:cNvPr id="279" name="Freeform: Shape 278">
                    <a:extLst>
                      <a:ext uri="{FF2B5EF4-FFF2-40B4-BE49-F238E27FC236}">
                        <a16:creationId xmlns:a16="http://schemas.microsoft.com/office/drawing/2014/main" id="{FB90D6DC-4F88-70DF-F9E2-A1678D98F862}"/>
                      </a:ext>
                    </a:extLst>
                  </p:cNvPr>
                  <p:cNvSpPr/>
                  <p:nvPr/>
                </p:nvSpPr>
                <p:spPr>
                  <a:xfrm>
                    <a:off x="7272933" y="2927783"/>
                    <a:ext cx="382269" cy="630799"/>
                  </a:xfrm>
                  <a:custGeom>
                    <a:avLst/>
                    <a:gdLst>
                      <a:gd name="connsiteX0" fmla="*/ 377 w 382269"/>
                      <a:gd name="connsiteY0" fmla="*/ 553276 h 630799"/>
                      <a:gd name="connsiteX1" fmla="*/ 104496 w 382269"/>
                      <a:gd name="connsiteY1" fmla="*/ 328970 h 630799"/>
                      <a:gd name="connsiteX2" fmla="*/ 110924 w 382269"/>
                      <a:gd name="connsiteY2" fmla="*/ 311616 h 630799"/>
                      <a:gd name="connsiteX3" fmla="*/ 179694 w 382269"/>
                      <a:gd name="connsiteY3" fmla="*/ 58388 h 630799"/>
                      <a:gd name="connsiteX4" fmla="*/ 382148 w 382269"/>
                      <a:gd name="connsiteY4" fmla="*/ 122016 h 630799"/>
                      <a:gd name="connsiteX5" fmla="*/ 172624 w 382269"/>
                      <a:gd name="connsiteY5" fmla="*/ 618190 h 630799"/>
                      <a:gd name="connsiteX6" fmla="*/ 29942 w 382269"/>
                      <a:gd name="connsiteY6" fmla="*/ 605336 h 630799"/>
                      <a:gd name="connsiteX7" fmla="*/ 377 w 382269"/>
                      <a:gd name="connsiteY7" fmla="*/ 553276 h 63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269" h="630799">
                        <a:moveTo>
                          <a:pt x="377" y="553276"/>
                        </a:moveTo>
                        <a:cubicBezTo>
                          <a:pt x="15160" y="499931"/>
                          <a:pt x="38940" y="458797"/>
                          <a:pt x="104496" y="328970"/>
                        </a:cubicBezTo>
                        <a:cubicBezTo>
                          <a:pt x="106425" y="323185"/>
                          <a:pt x="108995" y="317401"/>
                          <a:pt x="110924" y="311616"/>
                        </a:cubicBezTo>
                        <a:cubicBezTo>
                          <a:pt x="155271" y="206855"/>
                          <a:pt x="170696" y="77027"/>
                          <a:pt x="179694" y="58388"/>
                        </a:cubicBezTo>
                        <a:cubicBezTo>
                          <a:pt x="215043" y="-11668"/>
                          <a:pt x="377006" y="-47659"/>
                          <a:pt x="382148" y="122016"/>
                        </a:cubicBezTo>
                        <a:cubicBezTo>
                          <a:pt x="386647" y="275625"/>
                          <a:pt x="265174" y="558418"/>
                          <a:pt x="172624" y="618190"/>
                        </a:cubicBezTo>
                        <a:cubicBezTo>
                          <a:pt x="137918" y="640685"/>
                          <a:pt x="55008" y="631044"/>
                          <a:pt x="29942" y="605336"/>
                        </a:cubicBezTo>
                        <a:cubicBezTo>
                          <a:pt x="33156" y="600194"/>
                          <a:pt x="-4122" y="568701"/>
                          <a:pt x="377" y="553276"/>
                        </a:cubicBez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80" name="Freeform: Shape 279">
                    <a:extLst>
                      <a:ext uri="{FF2B5EF4-FFF2-40B4-BE49-F238E27FC236}">
                        <a16:creationId xmlns:a16="http://schemas.microsoft.com/office/drawing/2014/main" id="{F5ED966E-A2BC-FC1C-296A-43FE11B86606}"/>
                      </a:ext>
                    </a:extLst>
                  </p:cNvPr>
                  <p:cNvSpPr/>
                  <p:nvPr/>
                </p:nvSpPr>
                <p:spPr>
                  <a:xfrm>
                    <a:off x="7270393" y="2925454"/>
                    <a:ext cx="386097" cy="635300"/>
                  </a:xfrm>
                  <a:custGeom>
                    <a:avLst/>
                    <a:gdLst>
                      <a:gd name="connsiteX0" fmla="*/ 117963 w 386097"/>
                      <a:gd name="connsiteY0" fmla="*/ 635301 h 635300"/>
                      <a:gd name="connsiteX1" fmla="*/ 30555 w 386097"/>
                      <a:gd name="connsiteY1" fmla="*/ 608950 h 635300"/>
                      <a:gd name="connsiteX2" fmla="*/ 29269 w 386097"/>
                      <a:gd name="connsiteY2" fmla="*/ 607664 h 635300"/>
                      <a:gd name="connsiteX3" fmla="*/ 29912 w 386097"/>
                      <a:gd name="connsiteY3" fmla="*/ 606379 h 635300"/>
                      <a:gd name="connsiteX4" fmla="*/ 20271 w 386097"/>
                      <a:gd name="connsiteY4" fmla="*/ 592882 h 635300"/>
                      <a:gd name="connsiteX5" fmla="*/ 347 w 386097"/>
                      <a:gd name="connsiteY5" fmla="*/ 554962 h 635300"/>
                      <a:gd name="connsiteX6" fmla="*/ 347 w 386097"/>
                      <a:gd name="connsiteY6" fmla="*/ 554962 h 635300"/>
                      <a:gd name="connsiteX7" fmla="*/ 71046 w 386097"/>
                      <a:gd name="connsiteY7" fmla="*/ 395569 h 635300"/>
                      <a:gd name="connsiteX8" fmla="*/ 104467 w 386097"/>
                      <a:gd name="connsiteY8" fmla="*/ 330013 h 635300"/>
                      <a:gd name="connsiteX9" fmla="*/ 110894 w 386097"/>
                      <a:gd name="connsiteY9" fmla="*/ 312659 h 635300"/>
                      <a:gd name="connsiteX10" fmla="*/ 167452 w 386097"/>
                      <a:gd name="connsiteY10" fmla="*/ 110205 h 635300"/>
                      <a:gd name="connsiteX11" fmla="*/ 179664 w 386097"/>
                      <a:gd name="connsiteY11" fmla="*/ 59431 h 635300"/>
                      <a:gd name="connsiteX12" fmla="*/ 308849 w 386097"/>
                      <a:gd name="connsiteY12" fmla="*/ 2229 h 635300"/>
                      <a:gd name="connsiteX13" fmla="*/ 385974 w 386097"/>
                      <a:gd name="connsiteY13" fmla="*/ 123702 h 635300"/>
                      <a:gd name="connsiteX14" fmla="*/ 175165 w 386097"/>
                      <a:gd name="connsiteY14" fmla="*/ 621804 h 635300"/>
                      <a:gd name="connsiteX15" fmla="*/ 117963 w 386097"/>
                      <a:gd name="connsiteY15" fmla="*/ 635301 h 635300"/>
                      <a:gd name="connsiteX16" fmla="*/ 34411 w 386097"/>
                      <a:gd name="connsiteY16" fmla="*/ 607021 h 635300"/>
                      <a:gd name="connsiteX17" fmla="*/ 173879 w 386097"/>
                      <a:gd name="connsiteY17" fmla="*/ 618590 h 635300"/>
                      <a:gd name="connsiteX18" fmla="*/ 382761 w 386097"/>
                      <a:gd name="connsiteY18" fmla="*/ 124345 h 635300"/>
                      <a:gd name="connsiteX19" fmla="*/ 308849 w 386097"/>
                      <a:gd name="connsiteY19" fmla="*/ 7371 h 635300"/>
                      <a:gd name="connsiteX20" fmla="*/ 184163 w 386097"/>
                      <a:gd name="connsiteY20" fmla="*/ 62002 h 635300"/>
                      <a:gd name="connsiteX21" fmla="*/ 172594 w 386097"/>
                      <a:gd name="connsiteY21" fmla="*/ 111491 h 635300"/>
                      <a:gd name="connsiteX22" fmla="*/ 115393 w 386097"/>
                      <a:gd name="connsiteY22" fmla="*/ 315230 h 635300"/>
                      <a:gd name="connsiteX23" fmla="*/ 108966 w 386097"/>
                      <a:gd name="connsiteY23" fmla="*/ 332583 h 635300"/>
                      <a:gd name="connsiteX24" fmla="*/ 75545 w 386097"/>
                      <a:gd name="connsiteY24" fmla="*/ 398140 h 635300"/>
                      <a:gd name="connsiteX25" fmla="*/ 4846 w 386097"/>
                      <a:gd name="connsiteY25" fmla="*/ 556247 h 635300"/>
                      <a:gd name="connsiteX26" fmla="*/ 24128 w 386097"/>
                      <a:gd name="connsiteY26" fmla="*/ 590311 h 635300"/>
                      <a:gd name="connsiteX27" fmla="*/ 34411 w 386097"/>
                      <a:gd name="connsiteY27" fmla="*/ 607021 h 6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6097" h="635300">
                        <a:moveTo>
                          <a:pt x="117963" y="635301"/>
                        </a:moveTo>
                        <a:cubicBezTo>
                          <a:pt x="83257" y="635301"/>
                          <a:pt x="46623" y="625660"/>
                          <a:pt x="30555" y="608950"/>
                        </a:cubicBezTo>
                        <a:lnTo>
                          <a:pt x="29269" y="607664"/>
                        </a:lnTo>
                        <a:lnTo>
                          <a:pt x="29912" y="606379"/>
                        </a:lnTo>
                        <a:cubicBezTo>
                          <a:pt x="29912" y="605093"/>
                          <a:pt x="24128" y="598024"/>
                          <a:pt x="20271" y="592882"/>
                        </a:cubicBezTo>
                        <a:cubicBezTo>
                          <a:pt x="9988" y="580670"/>
                          <a:pt x="-2224" y="565245"/>
                          <a:pt x="347" y="554962"/>
                        </a:cubicBezTo>
                        <a:lnTo>
                          <a:pt x="347" y="554962"/>
                        </a:lnTo>
                        <a:cubicBezTo>
                          <a:pt x="12559" y="511257"/>
                          <a:pt x="30555" y="475266"/>
                          <a:pt x="71046" y="395569"/>
                        </a:cubicBezTo>
                        <a:cubicBezTo>
                          <a:pt x="80686" y="376288"/>
                          <a:pt x="91612" y="355078"/>
                          <a:pt x="104467" y="330013"/>
                        </a:cubicBezTo>
                        <a:cubicBezTo>
                          <a:pt x="107037" y="323585"/>
                          <a:pt x="108966" y="317801"/>
                          <a:pt x="110894" y="312659"/>
                        </a:cubicBezTo>
                        <a:cubicBezTo>
                          <a:pt x="140458" y="242604"/>
                          <a:pt x="157169" y="162907"/>
                          <a:pt x="167452" y="110205"/>
                        </a:cubicBezTo>
                        <a:cubicBezTo>
                          <a:pt x="172594" y="83854"/>
                          <a:pt x="176450" y="65858"/>
                          <a:pt x="179664" y="59431"/>
                        </a:cubicBezTo>
                        <a:cubicBezTo>
                          <a:pt x="200873" y="18297"/>
                          <a:pt x="260646" y="-8054"/>
                          <a:pt x="308849" y="2229"/>
                        </a:cubicBezTo>
                        <a:cubicBezTo>
                          <a:pt x="336486" y="8657"/>
                          <a:pt x="383403" y="32437"/>
                          <a:pt x="385974" y="123702"/>
                        </a:cubicBezTo>
                        <a:cubicBezTo>
                          <a:pt x="390473" y="276025"/>
                          <a:pt x="270286" y="560103"/>
                          <a:pt x="175165" y="621804"/>
                        </a:cubicBezTo>
                        <a:cubicBezTo>
                          <a:pt x="162311" y="631444"/>
                          <a:pt x="141101" y="635301"/>
                          <a:pt x="117963" y="635301"/>
                        </a:cubicBezTo>
                        <a:close/>
                        <a:moveTo>
                          <a:pt x="34411" y="607021"/>
                        </a:moveTo>
                        <a:cubicBezTo>
                          <a:pt x="58834" y="630802"/>
                          <a:pt x="139173" y="641085"/>
                          <a:pt x="173879" y="618590"/>
                        </a:cubicBezTo>
                        <a:cubicBezTo>
                          <a:pt x="267715" y="557533"/>
                          <a:pt x="386617" y="275382"/>
                          <a:pt x="382761" y="124345"/>
                        </a:cubicBezTo>
                        <a:cubicBezTo>
                          <a:pt x="380190" y="36293"/>
                          <a:pt x="335200" y="13156"/>
                          <a:pt x="308849" y="7371"/>
                        </a:cubicBezTo>
                        <a:cubicBezTo>
                          <a:pt x="262574" y="-2912"/>
                          <a:pt x="204730" y="22796"/>
                          <a:pt x="184163" y="62002"/>
                        </a:cubicBezTo>
                        <a:cubicBezTo>
                          <a:pt x="180949" y="67786"/>
                          <a:pt x="177736" y="86425"/>
                          <a:pt x="172594" y="111491"/>
                        </a:cubicBezTo>
                        <a:cubicBezTo>
                          <a:pt x="161668" y="164836"/>
                          <a:pt x="145600" y="244532"/>
                          <a:pt x="115393" y="315230"/>
                        </a:cubicBezTo>
                        <a:cubicBezTo>
                          <a:pt x="113464" y="320372"/>
                          <a:pt x="110894" y="326156"/>
                          <a:pt x="108966" y="332583"/>
                        </a:cubicBezTo>
                        <a:cubicBezTo>
                          <a:pt x="96111" y="357649"/>
                          <a:pt x="85185" y="379501"/>
                          <a:pt x="75545" y="398140"/>
                        </a:cubicBezTo>
                        <a:cubicBezTo>
                          <a:pt x="35054" y="477194"/>
                          <a:pt x="17058" y="513828"/>
                          <a:pt x="4846" y="556247"/>
                        </a:cubicBezTo>
                        <a:cubicBezTo>
                          <a:pt x="2275" y="564602"/>
                          <a:pt x="15130" y="579385"/>
                          <a:pt x="24128" y="590311"/>
                        </a:cubicBezTo>
                        <a:cubicBezTo>
                          <a:pt x="31197" y="599309"/>
                          <a:pt x="34411" y="603808"/>
                          <a:pt x="34411" y="607021"/>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41" name="Graphic 5">
                  <a:extLst>
                    <a:ext uri="{FF2B5EF4-FFF2-40B4-BE49-F238E27FC236}">
                      <a16:creationId xmlns:a16="http://schemas.microsoft.com/office/drawing/2014/main" id="{6D5029A1-4ABD-7D3F-2C3E-A4F2607DB25C}"/>
                    </a:ext>
                  </a:extLst>
                </p:cNvPr>
                <p:cNvGrpSpPr/>
                <p:nvPr/>
              </p:nvGrpSpPr>
              <p:grpSpPr>
                <a:xfrm>
                  <a:off x="6849909" y="3385916"/>
                  <a:ext cx="584332" cy="302095"/>
                  <a:chOff x="6849909" y="3385916"/>
                  <a:chExt cx="584332" cy="302095"/>
                </a:xfrm>
              </p:grpSpPr>
              <p:sp>
                <p:nvSpPr>
                  <p:cNvPr id="277" name="Freeform: Shape 276">
                    <a:extLst>
                      <a:ext uri="{FF2B5EF4-FFF2-40B4-BE49-F238E27FC236}">
                        <a16:creationId xmlns:a16="http://schemas.microsoft.com/office/drawing/2014/main" id="{384446AF-2574-6E56-300B-6A8CD00A6038}"/>
                      </a:ext>
                    </a:extLst>
                  </p:cNvPr>
                  <p:cNvSpPr/>
                  <p:nvPr/>
                </p:nvSpPr>
                <p:spPr>
                  <a:xfrm>
                    <a:off x="6852078" y="3387969"/>
                    <a:ext cx="579870" cy="297863"/>
                  </a:xfrm>
                  <a:custGeom>
                    <a:avLst/>
                    <a:gdLst>
                      <a:gd name="connsiteX0" fmla="*/ 476506 w 579870"/>
                      <a:gd name="connsiteY0" fmla="*/ 1824 h 297863"/>
                      <a:gd name="connsiteX1" fmla="*/ 16325 w 579870"/>
                      <a:gd name="connsiteY1" fmla="*/ 210706 h 297863"/>
                      <a:gd name="connsiteX2" fmla="*/ 65171 w 579870"/>
                      <a:gd name="connsiteY2" fmla="*/ 295544 h 297863"/>
                      <a:gd name="connsiteX3" fmla="*/ 538849 w 579870"/>
                      <a:gd name="connsiteY3" fmla="*/ 165073 h 297863"/>
                      <a:gd name="connsiteX4" fmla="*/ 476506 w 579870"/>
                      <a:gd name="connsiteY4" fmla="*/ 1824 h 297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870" h="297863">
                        <a:moveTo>
                          <a:pt x="476506" y="1824"/>
                        </a:moveTo>
                        <a:cubicBezTo>
                          <a:pt x="366603" y="30746"/>
                          <a:pt x="85737" y="215848"/>
                          <a:pt x="16325" y="210706"/>
                        </a:cubicBezTo>
                        <a:cubicBezTo>
                          <a:pt x="-31236" y="207492"/>
                          <a:pt x="37534" y="314825"/>
                          <a:pt x="65171" y="295544"/>
                        </a:cubicBezTo>
                        <a:cubicBezTo>
                          <a:pt x="129442" y="250554"/>
                          <a:pt x="432159" y="204921"/>
                          <a:pt x="538849" y="165073"/>
                        </a:cubicBezTo>
                        <a:cubicBezTo>
                          <a:pt x="630114" y="131009"/>
                          <a:pt x="551061" y="-18100"/>
                          <a:pt x="476506" y="1824"/>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78" name="Freeform: Shape 277">
                    <a:extLst>
                      <a:ext uri="{FF2B5EF4-FFF2-40B4-BE49-F238E27FC236}">
                        <a16:creationId xmlns:a16="http://schemas.microsoft.com/office/drawing/2014/main" id="{1F794F0C-BE67-C9E1-B45F-77D104832033}"/>
                      </a:ext>
                    </a:extLst>
                  </p:cNvPr>
                  <p:cNvSpPr/>
                  <p:nvPr/>
                </p:nvSpPr>
                <p:spPr>
                  <a:xfrm>
                    <a:off x="6849909" y="3385916"/>
                    <a:ext cx="584332" cy="302095"/>
                  </a:xfrm>
                  <a:custGeom>
                    <a:avLst/>
                    <a:gdLst>
                      <a:gd name="connsiteX0" fmla="*/ 59627 w 584332"/>
                      <a:gd name="connsiteY0" fmla="*/ 302096 h 302095"/>
                      <a:gd name="connsiteX1" fmla="*/ 39060 w 584332"/>
                      <a:gd name="connsiteY1" fmla="*/ 293098 h 302095"/>
                      <a:gd name="connsiteX2" fmla="*/ 1140 w 584332"/>
                      <a:gd name="connsiteY2" fmla="*/ 219828 h 302095"/>
                      <a:gd name="connsiteX3" fmla="*/ 18493 w 584332"/>
                      <a:gd name="connsiteY3" fmla="*/ 210831 h 302095"/>
                      <a:gd name="connsiteX4" fmla="*/ 257582 w 584332"/>
                      <a:gd name="connsiteY4" fmla="*/ 106068 h 302095"/>
                      <a:gd name="connsiteX5" fmla="*/ 478675 w 584332"/>
                      <a:gd name="connsiteY5" fmla="*/ 1949 h 302095"/>
                      <a:gd name="connsiteX6" fmla="*/ 478675 w 584332"/>
                      <a:gd name="connsiteY6" fmla="*/ 1949 h 302095"/>
                      <a:gd name="connsiteX7" fmla="*/ 579581 w 584332"/>
                      <a:gd name="connsiteY7" fmla="*/ 78432 h 302095"/>
                      <a:gd name="connsiteX8" fmla="*/ 542303 w 584332"/>
                      <a:gd name="connsiteY8" fmla="*/ 169054 h 302095"/>
                      <a:gd name="connsiteX9" fmla="*/ 335993 w 584332"/>
                      <a:gd name="connsiteY9" fmla="*/ 221757 h 302095"/>
                      <a:gd name="connsiteX10" fmla="*/ 68625 w 584332"/>
                      <a:gd name="connsiteY10" fmla="*/ 299525 h 302095"/>
                      <a:gd name="connsiteX11" fmla="*/ 59627 w 584332"/>
                      <a:gd name="connsiteY11" fmla="*/ 302096 h 302095"/>
                      <a:gd name="connsiteX12" fmla="*/ 15922 w 584332"/>
                      <a:gd name="connsiteY12" fmla="*/ 214687 h 302095"/>
                      <a:gd name="connsiteX13" fmla="*/ 4996 w 584332"/>
                      <a:gd name="connsiteY13" fmla="*/ 221114 h 302095"/>
                      <a:gd name="connsiteX14" fmla="*/ 41631 w 584332"/>
                      <a:gd name="connsiteY14" fmla="*/ 289884 h 302095"/>
                      <a:gd name="connsiteX15" fmla="*/ 66054 w 584332"/>
                      <a:gd name="connsiteY15" fmla="*/ 295668 h 302095"/>
                      <a:gd name="connsiteX16" fmla="*/ 334707 w 584332"/>
                      <a:gd name="connsiteY16" fmla="*/ 217258 h 302095"/>
                      <a:gd name="connsiteX17" fmla="*/ 540375 w 584332"/>
                      <a:gd name="connsiteY17" fmla="*/ 164555 h 302095"/>
                      <a:gd name="connsiteX18" fmla="*/ 575082 w 584332"/>
                      <a:gd name="connsiteY18" fmla="*/ 79075 h 302095"/>
                      <a:gd name="connsiteX19" fmla="*/ 479317 w 584332"/>
                      <a:gd name="connsiteY19" fmla="*/ 5805 h 302095"/>
                      <a:gd name="connsiteX20" fmla="*/ 259510 w 584332"/>
                      <a:gd name="connsiteY20" fmla="*/ 109925 h 302095"/>
                      <a:gd name="connsiteX21" fmla="*/ 18493 w 584332"/>
                      <a:gd name="connsiteY21" fmla="*/ 215329 h 302095"/>
                      <a:gd name="connsiteX22" fmla="*/ 15922 w 584332"/>
                      <a:gd name="connsiteY22" fmla="*/ 214687 h 30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4332" h="302095">
                        <a:moveTo>
                          <a:pt x="59627" y="302096"/>
                        </a:moveTo>
                        <a:cubicBezTo>
                          <a:pt x="53842" y="302096"/>
                          <a:pt x="46772" y="298882"/>
                          <a:pt x="39060" y="293098"/>
                        </a:cubicBezTo>
                        <a:cubicBezTo>
                          <a:pt x="16565" y="275744"/>
                          <a:pt x="-5287" y="237182"/>
                          <a:pt x="1140" y="219828"/>
                        </a:cubicBezTo>
                        <a:cubicBezTo>
                          <a:pt x="3068" y="215329"/>
                          <a:pt x="6924" y="210188"/>
                          <a:pt x="18493" y="210831"/>
                        </a:cubicBezTo>
                        <a:cubicBezTo>
                          <a:pt x="55770" y="213401"/>
                          <a:pt x="158604" y="158771"/>
                          <a:pt x="257582" y="106068"/>
                        </a:cubicBezTo>
                        <a:cubicBezTo>
                          <a:pt x="341134" y="61079"/>
                          <a:pt x="427900" y="15446"/>
                          <a:pt x="478675" y="1949"/>
                        </a:cubicBezTo>
                        <a:lnTo>
                          <a:pt x="478675" y="1949"/>
                        </a:lnTo>
                        <a:cubicBezTo>
                          <a:pt x="521094" y="-9620"/>
                          <a:pt x="565441" y="32156"/>
                          <a:pt x="579581" y="78432"/>
                        </a:cubicBezTo>
                        <a:cubicBezTo>
                          <a:pt x="589864" y="111853"/>
                          <a:pt x="586008" y="152986"/>
                          <a:pt x="542303" y="169054"/>
                        </a:cubicBezTo>
                        <a:cubicBezTo>
                          <a:pt x="497314" y="185765"/>
                          <a:pt x="418903" y="203118"/>
                          <a:pt x="335993" y="221757"/>
                        </a:cubicBezTo>
                        <a:cubicBezTo>
                          <a:pt x="222876" y="247465"/>
                          <a:pt x="105902" y="273816"/>
                          <a:pt x="68625" y="299525"/>
                        </a:cubicBezTo>
                        <a:cubicBezTo>
                          <a:pt x="66054" y="300810"/>
                          <a:pt x="62840" y="302096"/>
                          <a:pt x="59627" y="302096"/>
                        </a:cubicBezTo>
                        <a:close/>
                        <a:moveTo>
                          <a:pt x="15922" y="214687"/>
                        </a:moveTo>
                        <a:cubicBezTo>
                          <a:pt x="10138" y="214687"/>
                          <a:pt x="6282" y="216615"/>
                          <a:pt x="4996" y="221114"/>
                        </a:cubicBezTo>
                        <a:cubicBezTo>
                          <a:pt x="-788" y="235254"/>
                          <a:pt x="19136" y="271888"/>
                          <a:pt x="41631" y="289884"/>
                        </a:cubicBezTo>
                        <a:cubicBezTo>
                          <a:pt x="47415" y="294383"/>
                          <a:pt x="58341" y="301453"/>
                          <a:pt x="66054" y="295668"/>
                        </a:cubicBezTo>
                        <a:cubicBezTo>
                          <a:pt x="103331" y="269317"/>
                          <a:pt x="220947" y="242966"/>
                          <a:pt x="334707" y="217258"/>
                        </a:cubicBezTo>
                        <a:cubicBezTo>
                          <a:pt x="417617" y="198619"/>
                          <a:pt x="495385" y="181266"/>
                          <a:pt x="540375" y="164555"/>
                        </a:cubicBezTo>
                        <a:cubicBezTo>
                          <a:pt x="575082" y="151701"/>
                          <a:pt x="587936" y="119565"/>
                          <a:pt x="575082" y="79075"/>
                        </a:cubicBezTo>
                        <a:cubicBezTo>
                          <a:pt x="560942" y="34727"/>
                          <a:pt x="519166" y="-5121"/>
                          <a:pt x="479317" y="5805"/>
                        </a:cubicBezTo>
                        <a:cubicBezTo>
                          <a:pt x="429186" y="19302"/>
                          <a:pt x="343063" y="64935"/>
                          <a:pt x="259510" y="109925"/>
                        </a:cubicBezTo>
                        <a:cubicBezTo>
                          <a:pt x="155391" y="165198"/>
                          <a:pt x="57056" y="217900"/>
                          <a:pt x="18493" y="215329"/>
                        </a:cubicBezTo>
                        <a:cubicBezTo>
                          <a:pt x="17208" y="214687"/>
                          <a:pt x="16565" y="214687"/>
                          <a:pt x="15922" y="214687"/>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42" name="Freeform: Shape 41">
                  <a:extLst>
                    <a:ext uri="{FF2B5EF4-FFF2-40B4-BE49-F238E27FC236}">
                      <a16:creationId xmlns:a16="http://schemas.microsoft.com/office/drawing/2014/main" id="{8EB0C804-5C9C-B1F3-F2E5-5E3BD33BCA9D}"/>
                    </a:ext>
                  </a:extLst>
                </p:cNvPr>
                <p:cNvSpPr/>
                <p:nvPr/>
              </p:nvSpPr>
              <p:spPr>
                <a:xfrm>
                  <a:off x="7557032" y="2465232"/>
                  <a:ext cx="205298" cy="305751"/>
                </a:xfrm>
                <a:custGeom>
                  <a:avLst/>
                  <a:gdLst>
                    <a:gd name="connsiteX0" fmla="*/ 48561 w 205298"/>
                    <a:gd name="connsiteY0" fmla="*/ 231718 h 305751"/>
                    <a:gd name="connsiteX1" fmla="*/ 174532 w 205298"/>
                    <a:gd name="connsiteY1" fmla="*/ 305630 h 305751"/>
                    <a:gd name="connsiteX2" fmla="*/ 204740 w 205298"/>
                    <a:gd name="connsiteY2" fmla="*/ 110888 h 305751"/>
                    <a:gd name="connsiteX3" fmla="*/ 25423 w 205298"/>
                    <a:gd name="connsiteY3" fmla="*/ 14481 h 305751"/>
                    <a:gd name="connsiteX4" fmla="*/ 48561 w 205298"/>
                    <a:gd name="connsiteY4" fmla="*/ 231718 h 305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98" h="305751">
                      <a:moveTo>
                        <a:pt x="48561" y="231718"/>
                      </a:moveTo>
                      <a:cubicBezTo>
                        <a:pt x="68485" y="312057"/>
                        <a:pt x="174532" y="305630"/>
                        <a:pt x="174532" y="305630"/>
                      </a:cubicBezTo>
                      <a:cubicBezTo>
                        <a:pt x="159750" y="245857"/>
                        <a:pt x="211167" y="188656"/>
                        <a:pt x="204740" y="110888"/>
                      </a:cubicBezTo>
                      <a:cubicBezTo>
                        <a:pt x="198313" y="30549"/>
                        <a:pt x="125043" y="-28581"/>
                        <a:pt x="25423" y="14481"/>
                      </a:cubicBezTo>
                      <a:cubicBezTo>
                        <a:pt x="-34992" y="40832"/>
                        <a:pt x="28637" y="150736"/>
                        <a:pt x="48561" y="231718"/>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43" name="Graphic 5">
                  <a:extLst>
                    <a:ext uri="{FF2B5EF4-FFF2-40B4-BE49-F238E27FC236}">
                      <a16:creationId xmlns:a16="http://schemas.microsoft.com/office/drawing/2014/main" id="{4E2AB39B-68FA-9423-E8DD-51DBC16EF057}"/>
                    </a:ext>
                  </a:extLst>
                </p:cNvPr>
                <p:cNvGrpSpPr/>
                <p:nvPr/>
              </p:nvGrpSpPr>
              <p:grpSpPr>
                <a:xfrm>
                  <a:off x="7426916" y="2888238"/>
                  <a:ext cx="653640" cy="1135269"/>
                  <a:chOff x="7426916" y="2888238"/>
                  <a:chExt cx="653640" cy="1135269"/>
                </a:xfrm>
              </p:grpSpPr>
              <p:sp>
                <p:nvSpPr>
                  <p:cNvPr id="275" name="Freeform: Shape 274">
                    <a:extLst>
                      <a:ext uri="{FF2B5EF4-FFF2-40B4-BE49-F238E27FC236}">
                        <a16:creationId xmlns:a16="http://schemas.microsoft.com/office/drawing/2014/main" id="{56A273CF-AA91-FB41-DE79-6A798F804639}"/>
                      </a:ext>
                    </a:extLst>
                  </p:cNvPr>
                  <p:cNvSpPr/>
                  <p:nvPr/>
                </p:nvSpPr>
                <p:spPr>
                  <a:xfrm>
                    <a:off x="7429713" y="2890799"/>
                    <a:ext cx="649558" cy="1130882"/>
                  </a:xfrm>
                  <a:custGeom>
                    <a:avLst/>
                    <a:gdLst>
                      <a:gd name="connsiteX0" fmla="*/ 321775 w 649558"/>
                      <a:gd name="connsiteY0" fmla="*/ 250 h 1130882"/>
                      <a:gd name="connsiteX1" fmla="*/ 528729 w 649558"/>
                      <a:gd name="connsiteY1" fmla="*/ 56166 h 1130882"/>
                      <a:gd name="connsiteX2" fmla="*/ 649558 w 649558"/>
                      <a:gd name="connsiteY2" fmla="*/ 975244 h 1130882"/>
                      <a:gd name="connsiteX3" fmla="*/ 7489 w 649558"/>
                      <a:gd name="connsiteY3" fmla="*/ 1066509 h 1130882"/>
                      <a:gd name="connsiteX4" fmla="*/ 32555 w 649558"/>
                      <a:gd name="connsiteY4" fmla="*/ 79304 h 1130882"/>
                      <a:gd name="connsiteX5" fmla="*/ 321775 w 649558"/>
                      <a:gd name="connsiteY5" fmla="*/ 250 h 113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558" h="1130882">
                        <a:moveTo>
                          <a:pt x="321775" y="250"/>
                        </a:moveTo>
                        <a:cubicBezTo>
                          <a:pt x="380262" y="-1678"/>
                          <a:pt x="488238" y="6677"/>
                          <a:pt x="528729" y="56166"/>
                        </a:cubicBezTo>
                        <a:cubicBezTo>
                          <a:pt x="568577" y="105655"/>
                          <a:pt x="632205" y="628822"/>
                          <a:pt x="649558" y="975244"/>
                        </a:cubicBezTo>
                        <a:cubicBezTo>
                          <a:pt x="649558" y="975244"/>
                          <a:pt x="210586" y="1252896"/>
                          <a:pt x="7489" y="1066509"/>
                        </a:cubicBezTo>
                        <a:cubicBezTo>
                          <a:pt x="7489" y="1066509"/>
                          <a:pt x="-20790" y="171211"/>
                          <a:pt x="32555" y="79304"/>
                        </a:cubicBezTo>
                        <a:cubicBezTo>
                          <a:pt x="76259" y="2178"/>
                          <a:pt x="263931" y="2178"/>
                          <a:pt x="321775" y="250"/>
                        </a:cubicBez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76" name="Freeform: Shape 275">
                    <a:extLst>
                      <a:ext uri="{FF2B5EF4-FFF2-40B4-BE49-F238E27FC236}">
                        <a16:creationId xmlns:a16="http://schemas.microsoft.com/office/drawing/2014/main" id="{E2B5924A-0841-9742-DB63-23EA7220030A}"/>
                      </a:ext>
                    </a:extLst>
                  </p:cNvPr>
                  <p:cNvSpPr/>
                  <p:nvPr/>
                </p:nvSpPr>
                <p:spPr>
                  <a:xfrm>
                    <a:off x="7426916" y="2888238"/>
                    <a:ext cx="653640" cy="1135269"/>
                  </a:xfrm>
                  <a:custGeom>
                    <a:avLst/>
                    <a:gdLst>
                      <a:gd name="connsiteX0" fmla="*/ 197958 w 653640"/>
                      <a:gd name="connsiteY0" fmla="*/ 1135269 h 1135269"/>
                      <a:gd name="connsiteX1" fmla="*/ 8358 w 653640"/>
                      <a:gd name="connsiteY1" fmla="*/ 1070355 h 1135269"/>
                      <a:gd name="connsiteX2" fmla="*/ 7715 w 653640"/>
                      <a:gd name="connsiteY2" fmla="*/ 1069713 h 1135269"/>
                      <a:gd name="connsiteX3" fmla="*/ 7715 w 653640"/>
                      <a:gd name="connsiteY3" fmla="*/ 1069070 h 1135269"/>
                      <a:gd name="connsiteX4" fmla="*/ 32781 w 653640"/>
                      <a:gd name="connsiteY4" fmla="*/ 80579 h 1135269"/>
                      <a:gd name="connsiteX5" fmla="*/ 310433 w 653640"/>
                      <a:gd name="connsiteY5" fmla="*/ 883 h 1135269"/>
                      <a:gd name="connsiteX6" fmla="*/ 324572 w 653640"/>
                      <a:gd name="connsiteY6" fmla="*/ 240 h 1135269"/>
                      <a:gd name="connsiteX7" fmla="*/ 532811 w 653640"/>
                      <a:gd name="connsiteY7" fmla="*/ 56799 h 1135269"/>
                      <a:gd name="connsiteX8" fmla="*/ 653641 w 653640"/>
                      <a:gd name="connsiteY8" fmla="*/ 977162 h 1135269"/>
                      <a:gd name="connsiteX9" fmla="*/ 653641 w 653640"/>
                      <a:gd name="connsiteY9" fmla="*/ 978448 h 1135269"/>
                      <a:gd name="connsiteX10" fmla="*/ 652355 w 653640"/>
                      <a:gd name="connsiteY10" fmla="*/ 979090 h 1135269"/>
                      <a:gd name="connsiteX11" fmla="*/ 406839 w 653640"/>
                      <a:gd name="connsiteY11" fmla="*/ 1094779 h 1135269"/>
                      <a:gd name="connsiteX12" fmla="*/ 197958 w 653640"/>
                      <a:gd name="connsiteY12" fmla="*/ 1135269 h 1135269"/>
                      <a:gd name="connsiteX13" fmla="*/ 11571 w 653640"/>
                      <a:gd name="connsiteY13" fmla="*/ 1067785 h 1135269"/>
                      <a:gd name="connsiteX14" fmla="*/ 406197 w 653640"/>
                      <a:gd name="connsiteY14" fmla="*/ 1090922 h 1135269"/>
                      <a:gd name="connsiteX15" fmla="*/ 649785 w 653640"/>
                      <a:gd name="connsiteY15" fmla="*/ 975877 h 1135269"/>
                      <a:gd name="connsiteX16" fmla="*/ 529598 w 653640"/>
                      <a:gd name="connsiteY16" fmla="*/ 59370 h 1135269"/>
                      <a:gd name="connsiteX17" fmla="*/ 324572 w 653640"/>
                      <a:gd name="connsiteY17" fmla="*/ 4739 h 1135269"/>
                      <a:gd name="connsiteX18" fmla="*/ 310433 w 653640"/>
                      <a:gd name="connsiteY18" fmla="*/ 5382 h 1135269"/>
                      <a:gd name="connsiteX19" fmla="*/ 35995 w 653640"/>
                      <a:gd name="connsiteY19" fmla="*/ 82507 h 1135269"/>
                      <a:gd name="connsiteX20" fmla="*/ 11571 w 653640"/>
                      <a:gd name="connsiteY20" fmla="*/ 1067785 h 11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3640" h="1135269">
                        <a:moveTo>
                          <a:pt x="197958" y="1135269"/>
                        </a:moveTo>
                        <a:cubicBezTo>
                          <a:pt x="119547" y="1135269"/>
                          <a:pt x="55276" y="1113417"/>
                          <a:pt x="8358" y="1070355"/>
                        </a:cubicBezTo>
                        <a:lnTo>
                          <a:pt x="7715" y="1069713"/>
                        </a:lnTo>
                        <a:lnTo>
                          <a:pt x="7715" y="1069070"/>
                        </a:lnTo>
                        <a:cubicBezTo>
                          <a:pt x="6430" y="1032435"/>
                          <a:pt x="-19921" y="172487"/>
                          <a:pt x="32781" y="80579"/>
                        </a:cubicBezTo>
                        <a:cubicBezTo>
                          <a:pt x="74558" y="7953"/>
                          <a:pt x="240377" y="2811"/>
                          <a:pt x="310433" y="883"/>
                        </a:cubicBezTo>
                        <a:cubicBezTo>
                          <a:pt x="315575" y="883"/>
                          <a:pt x="320073" y="883"/>
                          <a:pt x="324572" y="240"/>
                        </a:cubicBezTo>
                        <a:cubicBezTo>
                          <a:pt x="340640" y="-403"/>
                          <a:pt x="483965" y="-3616"/>
                          <a:pt x="532811" y="56799"/>
                        </a:cubicBezTo>
                        <a:cubicBezTo>
                          <a:pt x="573944" y="106930"/>
                          <a:pt x="636931" y="626241"/>
                          <a:pt x="653641" y="977162"/>
                        </a:cubicBezTo>
                        <a:lnTo>
                          <a:pt x="653641" y="978448"/>
                        </a:lnTo>
                        <a:lnTo>
                          <a:pt x="652355" y="979090"/>
                        </a:lnTo>
                        <a:cubicBezTo>
                          <a:pt x="651070" y="979733"/>
                          <a:pt x="540524" y="1049146"/>
                          <a:pt x="406839" y="1094779"/>
                        </a:cubicBezTo>
                        <a:cubicBezTo>
                          <a:pt x="329714" y="1121772"/>
                          <a:pt x="259016" y="1135269"/>
                          <a:pt x="197958" y="1135269"/>
                        </a:cubicBezTo>
                        <a:close/>
                        <a:moveTo>
                          <a:pt x="11571" y="1067785"/>
                        </a:moveTo>
                        <a:cubicBezTo>
                          <a:pt x="115691" y="1162906"/>
                          <a:pt x="283439" y="1132699"/>
                          <a:pt x="406197" y="1090922"/>
                        </a:cubicBezTo>
                        <a:cubicBezTo>
                          <a:pt x="532811" y="1047860"/>
                          <a:pt x="638216" y="983589"/>
                          <a:pt x="649785" y="975877"/>
                        </a:cubicBezTo>
                        <a:cubicBezTo>
                          <a:pt x="633074" y="633311"/>
                          <a:pt x="569446" y="107573"/>
                          <a:pt x="529598" y="59370"/>
                        </a:cubicBezTo>
                        <a:cubicBezTo>
                          <a:pt x="492963" y="14380"/>
                          <a:pt x="396556" y="2168"/>
                          <a:pt x="324572" y="4739"/>
                        </a:cubicBezTo>
                        <a:cubicBezTo>
                          <a:pt x="320716" y="4739"/>
                          <a:pt x="315575" y="4739"/>
                          <a:pt x="310433" y="5382"/>
                        </a:cubicBezTo>
                        <a:cubicBezTo>
                          <a:pt x="240377" y="7310"/>
                          <a:pt x="77128" y="11809"/>
                          <a:pt x="35995" y="82507"/>
                        </a:cubicBezTo>
                        <a:cubicBezTo>
                          <a:pt x="-15422" y="171844"/>
                          <a:pt x="10929" y="1035006"/>
                          <a:pt x="11571" y="1067785"/>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44" name="Graphic 5">
                  <a:extLst>
                    <a:ext uri="{FF2B5EF4-FFF2-40B4-BE49-F238E27FC236}">
                      <a16:creationId xmlns:a16="http://schemas.microsoft.com/office/drawing/2014/main" id="{C16B3760-9983-45E7-0571-BCF928F83559}"/>
                    </a:ext>
                  </a:extLst>
                </p:cNvPr>
                <p:cNvGrpSpPr/>
                <p:nvPr/>
              </p:nvGrpSpPr>
              <p:grpSpPr>
                <a:xfrm>
                  <a:off x="7549034" y="2888478"/>
                  <a:ext cx="218522" cy="344493"/>
                  <a:chOff x="7549034" y="2888478"/>
                  <a:chExt cx="218522" cy="344493"/>
                </a:xfrm>
              </p:grpSpPr>
              <p:sp>
                <p:nvSpPr>
                  <p:cNvPr id="273" name="Freeform: Shape 272">
                    <a:extLst>
                      <a:ext uri="{FF2B5EF4-FFF2-40B4-BE49-F238E27FC236}">
                        <a16:creationId xmlns:a16="http://schemas.microsoft.com/office/drawing/2014/main" id="{459D23EF-47F0-20A2-1FFB-B844D55A7559}"/>
                      </a:ext>
                    </a:extLst>
                  </p:cNvPr>
                  <p:cNvSpPr/>
                  <p:nvPr/>
                </p:nvSpPr>
                <p:spPr>
                  <a:xfrm>
                    <a:off x="7550962" y="2890406"/>
                    <a:ext cx="212737" cy="336781"/>
                  </a:xfrm>
                  <a:custGeom>
                    <a:avLst/>
                    <a:gdLst>
                      <a:gd name="connsiteX0" fmla="*/ 212738 w 212737"/>
                      <a:gd name="connsiteY0" fmla="*/ 0 h 336781"/>
                      <a:gd name="connsiteX1" fmla="*/ 39848 w 212737"/>
                      <a:gd name="connsiteY1" fmla="*/ 336781 h 336781"/>
                      <a:gd name="connsiteX2" fmla="*/ 0 w 212737"/>
                      <a:gd name="connsiteY2" fmla="*/ 25708 h 336781"/>
                      <a:gd name="connsiteX3" fmla="*/ 212738 w 212737"/>
                      <a:gd name="connsiteY3" fmla="*/ 0 h 336781"/>
                    </a:gdLst>
                    <a:ahLst/>
                    <a:cxnLst>
                      <a:cxn ang="0">
                        <a:pos x="connsiteX0" y="connsiteY0"/>
                      </a:cxn>
                      <a:cxn ang="0">
                        <a:pos x="connsiteX1" y="connsiteY1"/>
                      </a:cxn>
                      <a:cxn ang="0">
                        <a:pos x="connsiteX2" y="connsiteY2"/>
                      </a:cxn>
                      <a:cxn ang="0">
                        <a:pos x="connsiteX3" y="connsiteY3"/>
                      </a:cxn>
                    </a:cxnLst>
                    <a:rect l="l" t="t" r="r" b="b"/>
                    <a:pathLst>
                      <a:path w="212737" h="336781">
                        <a:moveTo>
                          <a:pt x="212738" y="0"/>
                        </a:moveTo>
                        <a:cubicBezTo>
                          <a:pt x="212738" y="0"/>
                          <a:pt x="59130" y="310430"/>
                          <a:pt x="39848" y="336781"/>
                        </a:cubicBezTo>
                        <a:cubicBezTo>
                          <a:pt x="39848" y="336781"/>
                          <a:pt x="7713" y="97692"/>
                          <a:pt x="0" y="25708"/>
                        </a:cubicBezTo>
                        <a:lnTo>
                          <a:pt x="212738"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74" name="Freeform: Shape 273">
                    <a:extLst>
                      <a:ext uri="{FF2B5EF4-FFF2-40B4-BE49-F238E27FC236}">
                        <a16:creationId xmlns:a16="http://schemas.microsoft.com/office/drawing/2014/main" id="{B49F0CF0-2742-7497-205C-2F8485784011}"/>
                      </a:ext>
                    </a:extLst>
                  </p:cNvPr>
                  <p:cNvSpPr/>
                  <p:nvPr/>
                </p:nvSpPr>
                <p:spPr>
                  <a:xfrm>
                    <a:off x="7549034" y="2888478"/>
                    <a:ext cx="218522" cy="344493"/>
                  </a:xfrm>
                  <a:custGeom>
                    <a:avLst/>
                    <a:gdLst>
                      <a:gd name="connsiteX0" fmla="*/ 40491 w 218522"/>
                      <a:gd name="connsiteY0" fmla="*/ 344494 h 344493"/>
                      <a:gd name="connsiteX1" fmla="*/ 39848 w 218522"/>
                      <a:gd name="connsiteY1" fmla="*/ 339352 h 344493"/>
                      <a:gd name="connsiteX2" fmla="*/ 0 w 218522"/>
                      <a:gd name="connsiteY2" fmla="*/ 28279 h 344493"/>
                      <a:gd name="connsiteX3" fmla="*/ 0 w 218522"/>
                      <a:gd name="connsiteY3" fmla="*/ 26351 h 344493"/>
                      <a:gd name="connsiteX4" fmla="*/ 218522 w 218522"/>
                      <a:gd name="connsiteY4" fmla="*/ 0 h 344493"/>
                      <a:gd name="connsiteX5" fmla="*/ 216594 w 218522"/>
                      <a:gd name="connsiteY5" fmla="*/ 3214 h 344493"/>
                      <a:gd name="connsiteX6" fmla="*/ 43704 w 218522"/>
                      <a:gd name="connsiteY6" fmla="*/ 340637 h 344493"/>
                      <a:gd name="connsiteX7" fmla="*/ 40491 w 218522"/>
                      <a:gd name="connsiteY7" fmla="*/ 344494 h 344493"/>
                      <a:gd name="connsiteX8" fmla="*/ 4499 w 218522"/>
                      <a:gd name="connsiteY8" fmla="*/ 29565 h 344493"/>
                      <a:gd name="connsiteX9" fmla="*/ 43062 w 218522"/>
                      <a:gd name="connsiteY9" fmla="*/ 332925 h 344493"/>
                      <a:gd name="connsiteX10" fmla="*/ 210809 w 218522"/>
                      <a:gd name="connsiteY10" fmla="*/ 4499 h 344493"/>
                      <a:gd name="connsiteX11" fmla="*/ 4499 w 218522"/>
                      <a:gd name="connsiteY11" fmla="*/ 29565 h 34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522" h="344493">
                        <a:moveTo>
                          <a:pt x="40491" y="344494"/>
                        </a:moveTo>
                        <a:lnTo>
                          <a:pt x="39848" y="339352"/>
                        </a:lnTo>
                        <a:cubicBezTo>
                          <a:pt x="39206" y="336781"/>
                          <a:pt x="7713" y="99620"/>
                          <a:pt x="0" y="28279"/>
                        </a:cubicBezTo>
                        <a:lnTo>
                          <a:pt x="0" y="26351"/>
                        </a:lnTo>
                        <a:lnTo>
                          <a:pt x="218522" y="0"/>
                        </a:lnTo>
                        <a:lnTo>
                          <a:pt x="216594" y="3214"/>
                        </a:lnTo>
                        <a:cubicBezTo>
                          <a:pt x="210167" y="16068"/>
                          <a:pt x="62986" y="313644"/>
                          <a:pt x="43704" y="340637"/>
                        </a:cubicBezTo>
                        <a:lnTo>
                          <a:pt x="40491" y="344494"/>
                        </a:lnTo>
                        <a:close/>
                        <a:moveTo>
                          <a:pt x="4499" y="29565"/>
                        </a:moveTo>
                        <a:cubicBezTo>
                          <a:pt x="11569" y="97050"/>
                          <a:pt x="38563" y="296933"/>
                          <a:pt x="43062" y="332925"/>
                        </a:cubicBezTo>
                        <a:cubicBezTo>
                          <a:pt x="70056" y="289220"/>
                          <a:pt x="194742" y="37277"/>
                          <a:pt x="210809" y="4499"/>
                        </a:cubicBezTo>
                        <a:lnTo>
                          <a:pt x="4499" y="29565"/>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45" name="Freeform: Shape 44">
                  <a:extLst>
                    <a:ext uri="{FF2B5EF4-FFF2-40B4-BE49-F238E27FC236}">
                      <a16:creationId xmlns:a16="http://schemas.microsoft.com/office/drawing/2014/main" id="{E05307A5-7F2B-276B-3118-63EDD778AAA2}"/>
                    </a:ext>
                  </a:extLst>
                </p:cNvPr>
                <p:cNvSpPr/>
                <p:nvPr/>
              </p:nvSpPr>
              <p:spPr>
                <a:xfrm>
                  <a:off x="7581170" y="2735259"/>
                  <a:ext cx="127899" cy="48457"/>
                </a:xfrm>
                <a:custGeom>
                  <a:avLst/>
                  <a:gdLst>
                    <a:gd name="connsiteX0" fmla="*/ 126614 w 127899"/>
                    <a:gd name="connsiteY0" fmla="*/ 43959 h 48457"/>
                    <a:gd name="connsiteX1" fmla="*/ 127900 w 127899"/>
                    <a:gd name="connsiteY1" fmla="*/ 25963 h 48457"/>
                    <a:gd name="connsiteX2" fmla="*/ 0 w 127899"/>
                    <a:gd name="connsiteY2" fmla="*/ 48458 h 48457"/>
                    <a:gd name="connsiteX3" fmla="*/ 126614 w 127899"/>
                    <a:gd name="connsiteY3" fmla="*/ 43959 h 48457"/>
                  </a:gdLst>
                  <a:ahLst/>
                  <a:cxnLst>
                    <a:cxn ang="0">
                      <a:pos x="connsiteX0" y="connsiteY0"/>
                    </a:cxn>
                    <a:cxn ang="0">
                      <a:pos x="connsiteX1" y="connsiteY1"/>
                    </a:cxn>
                    <a:cxn ang="0">
                      <a:pos x="connsiteX2" y="connsiteY2"/>
                    </a:cxn>
                    <a:cxn ang="0">
                      <a:pos x="connsiteX3" y="connsiteY3"/>
                    </a:cxn>
                  </a:cxnLst>
                  <a:rect l="l" t="t" r="r" b="b"/>
                  <a:pathLst>
                    <a:path w="127899" h="48457">
                      <a:moveTo>
                        <a:pt x="126614" y="43959"/>
                      </a:moveTo>
                      <a:cubicBezTo>
                        <a:pt x="127257" y="33033"/>
                        <a:pt x="127900" y="25963"/>
                        <a:pt x="127900" y="25963"/>
                      </a:cubicBezTo>
                      <a:cubicBezTo>
                        <a:pt x="127900" y="25963"/>
                        <a:pt x="0" y="-45378"/>
                        <a:pt x="0" y="48458"/>
                      </a:cubicBezTo>
                      <a:lnTo>
                        <a:pt x="126614" y="43959"/>
                      </a:lnTo>
                      <a:close/>
                    </a:path>
                  </a:pathLst>
                </a:custGeom>
                <a:gradFill>
                  <a:gsLst>
                    <a:gs pos="0">
                      <a:srgbClr val="FCCE00"/>
                    </a:gs>
                    <a:gs pos="100000">
                      <a:srgbClr val="FD7400"/>
                    </a:gs>
                  </a:gsLst>
                  <a:lin ang="21475876" scaled="1"/>
                </a:gra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46" name="Graphic 5">
                  <a:extLst>
                    <a:ext uri="{FF2B5EF4-FFF2-40B4-BE49-F238E27FC236}">
                      <a16:creationId xmlns:a16="http://schemas.microsoft.com/office/drawing/2014/main" id="{CD11C361-FFC1-0A93-9607-AD3EABEA226B}"/>
                    </a:ext>
                  </a:extLst>
                </p:cNvPr>
                <p:cNvGrpSpPr/>
                <p:nvPr/>
              </p:nvGrpSpPr>
              <p:grpSpPr>
                <a:xfrm>
                  <a:off x="7567030" y="2732687"/>
                  <a:ext cx="193456" cy="244485"/>
                  <a:chOff x="7567030" y="2732687"/>
                  <a:chExt cx="193456" cy="244485"/>
                </a:xfrm>
              </p:grpSpPr>
              <p:sp>
                <p:nvSpPr>
                  <p:cNvPr id="271" name="Freeform: Shape 270">
                    <a:extLst>
                      <a:ext uri="{FF2B5EF4-FFF2-40B4-BE49-F238E27FC236}">
                        <a16:creationId xmlns:a16="http://schemas.microsoft.com/office/drawing/2014/main" id="{EDDA73EC-36CD-8C85-8AEF-8CD7D6774A1E}"/>
                      </a:ext>
                    </a:extLst>
                  </p:cNvPr>
                  <p:cNvSpPr/>
                  <p:nvPr/>
                </p:nvSpPr>
                <p:spPr>
                  <a:xfrm>
                    <a:off x="7570243" y="2734704"/>
                    <a:ext cx="181244" cy="239897"/>
                  </a:xfrm>
                  <a:custGeom>
                    <a:avLst/>
                    <a:gdLst>
                      <a:gd name="connsiteX0" fmla="*/ 44990 w 181244"/>
                      <a:gd name="connsiteY0" fmla="*/ 239897 h 239897"/>
                      <a:gd name="connsiteX1" fmla="*/ 0 w 181244"/>
                      <a:gd name="connsiteY1" fmla="*/ 180125 h 239897"/>
                      <a:gd name="connsiteX2" fmla="*/ 16068 w 181244"/>
                      <a:gd name="connsiteY2" fmla="*/ 88218 h 239897"/>
                      <a:gd name="connsiteX3" fmla="*/ 138826 w 181244"/>
                      <a:gd name="connsiteY3" fmla="*/ 25874 h 239897"/>
                      <a:gd name="connsiteX4" fmla="*/ 181245 w 181244"/>
                      <a:gd name="connsiteY4" fmla="*/ 155702 h 239897"/>
                      <a:gd name="connsiteX5" fmla="*/ 44990 w 181244"/>
                      <a:gd name="connsiteY5" fmla="*/ 239897 h 23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244" h="239897">
                        <a:moveTo>
                          <a:pt x="44990" y="239897"/>
                        </a:moveTo>
                        <a:lnTo>
                          <a:pt x="0" y="180125"/>
                        </a:lnTo>
                        <a:cubicBezTo>
                          <a:pt x="0" y="180125"/>
                          <a:pt x="31493" y="150561"/>
                          <a:pt x="16068" y="88218"/>
                        </a:cubicBezTo>
                        <a:cubicBezTo>
                          <a:pt x="-20566" y="-62820"/>
                          <a:pt x="138826" y="25874"/>
                          <a:pt x="138826" y="25874"/>
                        </a:cubicBezTo>
                        <a:cubicBezTo>
                          <a:pt x="138826" y="25874"/>
                          <a:pt x="134327" y="156988"/>
                          <a:pt x="181245" y="155702"/>
                        </a:cubicBezTo>
                        <a:lnTo>
                          <a:pt x="44990" y="239897"/>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72" name="Freeform: Shape 271">
                    <a:extLst>
                      <a:ext uri="{FF2B5EF4-FFF2-40B4-BE49-F238E27FC236}">
                        <a16:creationId xmlns:a16="http://schemas.microsoft.com/office/drawing/2014/main" id="{049FD7C8-A99C-2CD0-631D-B60131B399ED}"/>
                      </a:ext>
                    </a:extLst>
                  </p:cNvPr>
                  <p:cNvSpPr/>
                  <p:nvPr/>
                </p:nvSpPr>
                <p:spPr>
                  <a:xfrm>
                    <a:off x="7567030" y="2732687"/>
                    <a:ext cx="193456" cy="244485"/>
                  </a:xfrm>
                  <a:custGeom>
                    <a:avLst/>
                    <a:gdLst>
                      <a:gd name="connsiteX0" fmla="*/ 47561 w 193456"/>
                      <a:gd name="connsiteY0" fmla="*/ 244486 h 244485"/>
                      <a:gd name="connsiteX1" fmla="*/ 0 w 193456"/>
                      <a:gd name="connsiteY1" fmla="*/ 181500 h 244485"/>
                      <a:gd name="connsiteX2" fmla="*/ 1286 w 193456"/>
                      <a:gd name="connsiteY2" fmla="*/ 180215 h 244485"/>
                      <a:gd name="connsiteX3" fmla="*/ 17353 w 193456"/>
                      <a:gd name="connsiteY3" fmla="*/ 90878 h 244485"/>
                      <a:gd name="connsiteX4" fmla="*/ 28279 w 193456"/>
                      <a:gd name="connsiteY4" fmla="*/ 8611 h 244485"/>
                      <a:gd name="connsiteX5" fmla="*/ 143325 w 193456"/>
                      <a:gd name="connsiteY5" fmla="*/ 25964 h 244485"/>
                      <a:gd name="connsiteX6" fmla="*/ 144610 w 193456"/>
                      <a:gd name="connsiteY6" fmla="*/ 26606 h 244485"/>
                      <a:gd name="connsiteX7" fmla="*/ 144610 w 193456"/>
                      <a:gd name="connsiteY7" fmla="*/ 27892 h 244485"/>
                      <a:gd name="connsiteX8" fmla="*/ 168391 w 193456"/>
                      <a:gd name="connsiteY8" fmla="*/ 148722 h 244485"/>
                      <a:gd name="connsiteX9" fmla="*/ 185101 w 193456"/>
                      <a:gd name="connsiteY9" fmla="*/ 155792 h 244485"/>
                      <a:gd name="connsiteX10" fmla="*/ 193457 w 193456"/>
                      <a:gd name="connsiteY10" fmla="*/ 155792 h 244485"/>
                      <a:gd name="connsiteX11" fmla="*/ 47561 w 193456"/>
                      <a:gd name="connsiteY11" fmla="*/ 244486 h 244485"/>
                      <a:gd name="connsiteX12" fmla="*/ 5785 w 193456"/>
                      <a:gd name="connsiteY12" fmla="*/ 182143 h 244485"/>
                      <a:gd name="connsiteX13" fmla="*/ 48846 w 193456"/>
                      <a:gd name="connsiteY13" fmla="*/ 238701 h 244485"/>
                      <a:gd name="connsiteX14" fmla="*/ 178031 w 193456"/>
                      <a:gd name="connsiteY14" fmla="*/ 159648 h 244485"/>
                      <a:gd name="connsiteX15" fmla="*/ 165177 w 193456"/>
                      <a:gd name="connsiteY15" fmla="*/ 151935 h 244485"/>
                      <a:gd name="connsiteX16" fmla="*/ 140112 w 193456"/>
                      <a:gd name="connsiteY16" fmla="*/ 29177 h 244485"/>
                      <a:gd name="connsiteX17" fmla="*/ 30850 w 193456"/>
                      <a:gd name="connsiteY17" fmla="*/ 11824 h 244485"/>
                      <a:gd name="connsiteX18" fmla="*/ 21852 w 193456"/>
                      <a:gd name="connsiteY18" fmla="*/ 89592 h 244485"/>
                      <a:gd name="connsiteX19" fmla="*/ 5785 w 193456"/>
                      <a:gd name="connsiteY19" fmla="*/ 182143 h 24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456" h="244485">
                        <a:moveTo>
                          <a:pt x="47561" y="244486"/>
                        </a:moveTo>
                        <a:lnTo>
                          <a:pt x="0" y="181500"/>
                        </a:lnTo>
                        <a:lnTo>
                          <a:pt x="1286" y="180215"/>
                        </a:lnTo>
                        <a:cubicBezTo>
                          <a:pt x="1286" y="180215"/>
                          <a:pt x="31493" y="150650"/>
                          <a:pt x="17353" y="90878"/>
                        </a:cubicBezTo>
                        <a:cubicBezTo>
                          <a:pt x="7070" y="49744"/>
                          <a:pt x="10926" y="22108"/>
                          <a:pt x="28279" y="8611"/>
                        </a:cubicBezTo>
                        <a:cubicBezTo>
                          <a:pt x="62986" y="-17741"/>
                          <a:pt x="140112" y="24678"/>
                          <a:pt x="143325" y="25964"/>
                        </a:cubicBezTo>
                        <a:lnTo>
                          <a:pt x="144610" y="26606"/>
                        </a:lnTo>
                        <a:lnTo>
                          <a:pt x="144610" y="27892"/>
                        </a:lnTo>
                        <a:cubicBezTo>
                          <a:pt x="144610" y="28535"/>
                          <a:pt x="142040" y="121728"/>
                          <a:pt x="168391" y="148722"/>
                        </a:cubicBezTo>
                        <a:cubicBezTo>
                          <a:pt x="173532" y="153864"/>
                          <a:pt x="178674" y="155792"/>
                          <a:pt x="185101" y="155792"/>
                        </a:cubicBezTo>
                        <a:lnTo>
                          <a:pt x="193457" y="155792"/>
                        </a:lnTo>
                        <a:lnTo>
                          <a:pt x="47561" y="244486"/>
                        </a:lnTo>
                        <a:close/>
                        <a:moveTo>
                          <a:pt x="5785" y="182143"/>
                        </a:moveTo>
                        <a:lnTo>
                          <a:pt x="48846" y="238701"/>
                        </a:lnTo>
                        <a:lnTo>
                          <a:pt x="178031" y="159648"/>
                        </a:lnTo>
                        <a:cubicBezTo>
                          <a:pt x="173532" y="158362"/>
                          <a:pt x="169034" y="155792"/>
                          <a:pt x="165177" y="151935"/>
                        </a:cubicBezTo>
                        <a:cubicBezTo>
                          <a:pt x="138826" y="125584"/>
                          <a:pt x="139469" y="41389"/>
                          <a:pt x="140112" y="29177"/>
                        </a:cubicBezTo>
                        <a:cubicBezTo>
                          <a:pt x="130471" y="24036"/>
                          <a:pt x="61701" y="-11314"/>
                          <a:pt x="30850" y="11824"/>
                        </a:cubicBezTo>
                        <a:cubicBezTo>
                          <a:pt x="14783" y="24036"/>
                          <a:pt x="12212" y="49744"/>
                          <a:pt x="21852" y="89592"/>
                        </a:cubicBezTo>
                        <a:cubicBezTo>
                          <a:pt x="35349" y="145508"/>
                          <a:pt x="12212" y="175716"/>
                          <a:pt x="5785" y="182143"/>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47" name="Graphic 5">
                  <a:extLst>
                    <a:ext uri="{FF2B5EF4-FFF2-40B4-BE49-F238E27FC236}">
                      <a16:creationId xmlns:a16="http://schemas.microsoft.com/office/drawing/2014/main" id="{7015584C-1821-49E5-6693-BE34FFBB25C6}"/>
                    </a:ext>
                  </a:extLst>
                </p:cNvPr>
                <p:cNvGrpSpPr/>
                <p:nvPr/>
              </p:nvGrpSpPr>
              <p:grpSpPr>
                <a:xfrm>
                  <a:off x="7461625" y="2574991"/>
                  <a:ext cx="290439" cy="297419"/>
                  <a:chOff x="7461625" y="2574991"/>
                  <a:chExt cx="290439" cy="297419"/>
                </a:xfrm>
              </p:grpSpPr>
              <p:sp>
                <p:nvSpPr>
                  <p:cNvPr id="269" name="Freeform: Shape 268">
                    <a:extLst>
                      <a:ext uri="{FF2B5EF4-FFF2-40B4-BE49-F238E27FC236}">
                        <a16:creationId xmlns:a16="http://schemas.microsoft.com/office/drawing/2014/main" id="{3836FDB6-A962-1A75-3737-1A2F201AD67B}"/>
                      </a:ext>
                    </a:extLst>
                  </p:cNvPr>
                  <p:cNvSpPr/>
                  <p:nvPr/>
                </p:nvSpPr>
                <p:spPr>
                  <a:xfrm>
                    <a:off x="7464196" y="2576257"/>
                    <a:ext cx="286370" cy="294410"/>
                  </a:xfrm>
                  <a:custGeom>
                    <a:avLst/>
                    <a:gdLst>
                      <a:gd name="connsiteX0" fmla="*/ 0 w 286370"/>
                      <a:gd name="connsiteY0" fmla="*/ 43568 h 294410"/>
                      <a:gd name="connsiteX1" fmla="*/ 28922 w 286370"/>
                      <a:gd name="connsiteY1" fmla="*/ 224812 h 294410"/>
                      <a:gd name="connsiteX2" fmla="*/ 167748 w 286370"/>
                      <a:gd name="connsiteY2" fmla="*/ 291012 h 294410"/>
                      <a:gd name="connsiteX3" fmla="*/ 167748 w 286370"/>
                      <a:gd name="connsiteY3" fmla="*/ 291012 h 294410"/>
                      <a:gd name="connsiteX4" fmla="*/ 243588 w 286370"/>
                      <a:gd name="connsiteY4" fmla="*/ 171467 h 294410"/>
                      <a:gd name="connsiteX5" fmla="*/ 242302 w 286370"/>
                      <a:gd name="connsiteY5" fmla="*/ 166968 h 294410"/>
                      <a:gd name="connsiteX6" fmla="*/ 284079 w 286370"/>
                      <a:gd name="connsiteY6" fmla="*/ 90485 h 294410"/>
                      <a:gd name="connsiteX7" fmla="*/ 237803 w 286370"/>
                      <a:gd name="connsiteY7" fmla="*/ 65420 h 294410"/>
                      <a:gd name="connsiteX8" fmla="*/ 231376 w 286370"/>
                      <a:gd name="connsiteY8" fmla="*/ 40354 h 294410"/>
                      <a:gd name="connsiteX9" fmla="*/ 166463 w 286370"/>
                      <a:gd name="connsiteY9" fmla="*/ 1791 h 294410"/>
                      <a:gd name="connsiteX10" fmla="*/ 0 w 286370"/>
                      <a:gd name="connsiteY10" fmla="*/ 43568 h 29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370" h="294410">
                        <a:moveTo>
                          <a:pt x="0" y="43568"/>
                        </a:moveTo>
                        <a:lnTo>
                          <a:pt x="28922" y="224812"/>
                        </a:lnTo>
                        <a:cubicBezTo>
                          <a:pt x="41776" y="276872"/>
                          <a:pt x="112475" y="304509"/>
                          <a:pt x="167748" y="291012"/>
                        </a:cubicBezTo>
                        <a:lnTo>
                          <a:pt x="167748" y="291012"/>
                        </a:lnTo>
                        <a:cubicBezTo>
                          <a:pt x="223021" y="277515"/>
                          <a:pt x="257085" y="223527"/>
                          <a:pt x="243588" y="171467"/>
                        </a:cubicBezTo>
                        <a:lnTo>
                          <a:pt x="242302" y="166968"/>
                        </a:lnTo>
                        <a:cubicBezTo>
                          <a:pt x="242302" y="166968"/>
                          <a:pt x="298218" y="148972"/>
                          <a:pt x="284079" y="90485"/>
                        </a:cubicBezTo>
                        <a:cubicBezTo>
                          <a:pt x="269939" y="32641"/>
                          <a:pt x="237803" y="65420"/>
                          <a:pt x="237803" y="65420"/>
                        </a:cubicBezTo>
                        <a:lnTo>
                          <a:pt x="231376" y="40354"/>
                        </a:lnTo>
                        <a:cubicBezTo>
                          <a:pt x="224307" y="12075"/>
                          <a:pt x="195385" y="-5921"/>
                          <a:pt x="166463" y="1791"/>
                        </a:cubicBezTo>
                        <a:lnTo>
                          <a:pt x="0" y="43568"/>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70" name="Freeform: Shape 269">
                    <a:extLst>
                      <a:ext uri="{FF2B5EF4-FFF2-40B4-BE49-F238E27FC236}">
                        <a16:creationId xmlns:a16="http://schemas.microsoft.com/office/drawing/2014/main" id="{7CE4B576-28E2-A4D6-460B-FF91086FB3C5}"/>
                      </a:ext>
                    </a:extLst>
                  </p:cNvPr>
                  <p:cNvSpPr/>
                  <p:nvPr/>
                </p:nvSpPr>
                <p:spPr>
                  <a:xfrm>
                    <a:off x="7461625" y="2574991"/>
                    <a:ext cx="290439" cy="297419"/>
                  </a:xfrm>
                  <a:custGeom>
                    <a:avLst/>
                    <a:gdLst>
                      <a:gd name="connsiteX0" fmla="*/ 140754 w 290439"/>
                      <a:gd name="connsiteY0" fmla="*/ 297419 h 297419"/>
                      <a:gd name="connsiteX1" fmla="*/ 28922 w 290439"/>
                      <a:gd name="connsiteY1" fmla="*/ 226721 h 297419"/>
                      <a:gd name="connsiteX2" fmla="*/ 0 w 290439"/>
                      <a:gd name="connsiteY2" fmla="*/ 43548 h 297419"/>
                      <a:gd name="connsiteX3" fmla="*/ 168391 w 290439"/>
                      <a:gd name="connsiteY3" fmla="*/ 1772 h 297419"/>
                      <a:gd name="connsiteX4" fmla="*/ 210167 w 290439"/>
                      <a:gd name="connsiteY4" fmla="*/ 8199 h 297419"/>
                      <a:gd name="connsiteX5" fmla="*/ 235232 w 290439"/>
                      <a:gd name="connsiteY5" fmla="*/ 42263 h 297419"/>
                      <a:gd name="connsiteX6" fmla="*/ 240374 w 290439"/>
                      <a:gd name="connsiteY6" fmla="*/ 63472 h 297419"/>
                      <a:gd name="connsiteX7" fmla="*/ 264154 w 290439"/>
                      <a:gd name="connsiteY7" fmla="*/ 56402 h 297419"/>
                      <a:gd name="connsiteX8" fmla="*/ 287935 w 290439"/>
                      <a:gd name="connsiteY8" fmla="*/ 91751 h 297419"/>
                      <a:gd name="connsiteX9" fmla="*/ 246801 w 290439"/>
                      <a:gd name="connsiteY9" fmla="*/ 169520 h 297419"/>
                      <a:gd name="connsiteX10" fmla="*/ 247444 w 290439"/>
                      <a:gd name="connsiteY10" fmla="*/ 172090 h 297419"/>
                      <a:gd name="connsiteX11" fmla="*/ 169676 w 290439"/>
                      <a:gd name="connsiteY11" fmla="*/ 294206 h 297419"/>
                      <a:gd name="connsiteX12" fmla="*/ 140754 w 290439"/>
                      <a:gd name="connsiteY12" fmla="*/ 297419 h 297419"/>
                      <a:gd name="connsiteX13" fmla="*/ 5142 w 290439"/>
                      <a:gd name="connsiteY13" fmla="*/ 46119 h 297419"/>
                      <a:gd name="connsiteX14" fmla="*/ 33421 w 290439"/>
                      <a:gd name="connsiteY14" fmla="*/ 225436 h 297419"/>
                      <a:gd name="connsiteX15" fmla="*/ 169676 w 290439"/>
                      <a:gd name="connsiteY15" fmla="*/ 289707 h 297419"/>
                      <a:gd name="connsiteX16" fmla="*/ 244231 w 290439"/>
                      <a:gd name="connsiteY16" fmla="*/ 172733 h 297419"/>
                      <a:gd name="connsiteX17" fmla="*/ 242945 w 290439"/>
                      <a:gd name="connsiteY17" fmla="*/ 166306 h 297419"/>
                      <a:gd name="connsiteX18" fmla="*/ 244873 w 290439"/>
                      <a:gd name="connsiteY18" fmla="*/ 165663 h 297419"/>
                      <a:gd name="connsiteX19" fmla="*/ 285364 w 290439"/>
                      <a:gd name="connsiteY19" fmla="*/ 91751 h 297419"/>
                      <a:gd name="connsiteX20" fmla="*/ 264797 w 290439"/>
                      <a:gd name="connsiteY20" fmla="*/ 59616 h 297419"/>
                      <a:gd name="connsiteX21" fmla="*/ 242302 w 290439"/>
                      <a:gd name="connsiteY21" fmla="*/ 67971 h 297419"/>
                      <a:gd name="connsiteX22" fmla="*/ 239731 w 290439"/>
                      <a:gd name="connsiteY22" fmla="*/ 70542 h 297419"/>
                      <a:gd name="connsiteX23" fmla="*/ 232662 w 290439"/>
                      <a:gd name="connsiteY23" fmla="*/ 42263 h 297419"/>
                      <a:gd name="connsiteX24" fmla="*/ 209524 w 290439"/>
                      <a:gd name="connsiteY24" fmla="*/ 10770 h 297419"/>
                      <a:gd name="connsiteX25" fmla="*/ 170961 w 290439"/>
                      <a:gd name="connsiteY25" fmla="*/ 4985 h 297419"/>
                      <a:gd name="connsiteX26" fmla="*/ 5142 w 290439"/>
                      <a:gd name="connsiteY26" fmla="*/ 46119 h 29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0439" h="297419">
                        <a:moveTo>
                          <a:pt x="140754" y="297419"/>
                        </a:moveTo>
                        <a:cubicBezTo>
                          <a:pt x="92550" y="297419"/>
                          <a:pt x="39848" y="271711"/>
                          <a:pt x="28922" y="226721"/>
                        </a:cubicBezTo>
                        <a:lnTo>
                          <a:pt x="0" y="43548"/>
                        </a:lnTo>
                        <a:lnTo>
                          <a:pt x="168391" y="1772"/>
                        </a:lnTo>
                        <a:cubicBezTo>
                          <a:pt x="182530" y="-2085"/>
                          <a:pt x="197955" y="486"/>
                          <a:pt x="210167" y="8199"/>
                        </a:cubicBezTo>
                        <a:cubicBezTo>
                          <a:pt x="223021" y="15911"/>
                          <a:pt x="232019" y="28123"/>
                          <a:pt x="235232" y="42263"/>
                        </a:cubicBezTo>
                        <a:lnTo>
                          <a:pt x="240374" y="63472"/>
                        </a:lnTo>
                        <a:cubicBezTo>
                          <a:pt x="244873" y="59616"/>
                          <a:pt x="253871" y="53831"/>
                          <a:pt x="264154" y="56402"/>
                        </a:cubicBezTo>
                        <a:cubicBezTo>
                          <a:pt x="275081" y="58973"/>
                          <a:pt x="282793" y="71185"/>
                          <a:pt x="287935" y="91751"/>
                        </a:cubicBezTo>
                        <a:cubicBezTo>
                          <a:pt x="301432" y="145097"/>
                          <a:pt x="256442" y="165663"/>
                          <a:pt x="246801" y="169520"/>
                        </a:cubicBezTo>
                        <a:lnTo>
                          <a:pt x="247444" y="172090"/>
                        </a:lnTo>
                        <a:cubicBezTo>
                          <a:pt x="260941" y="225436"/>
                          <a:pt x="225592" y="280066"/>
                          <a:pt x="169676" y="294206"/>
                        </a:cubicBezTo>
                        <a:cubicBezTo>
                          <a:pt x="161321" y="296134"/>
                          <a:pt x="151037" y="297419"/>
                          <a:pt x="140754" y="297419"/>
                        </a:cubicBezTo>
                        <a:close/>
                        <a:moveTo>
                          <a:pt x="5142" y="46119"/>
                        </a:moveTo>
                        <a:lnTo>
                          <a:pt x="33421" y="225436"/>
                        </a:lnTo>
                        <a:cubicBezTo>
                          <a:pt x="46275" y="277495"/>
                          <a:pt x="117616" y="302561"/>
                          <a:pt x="169676" y="289707"/>
                        </a:cubicBezTo>
                        <a:cubicBezTo>
                          <a:pt x="223664" y="276210"/>
                          <a:pt x="257085" y="223507"/>
                          <a:pt x="244231" y="172733"/>
                        </a:cubicBezTo>
                        <a:lnTo>
                          <a:pt x="242945" y="166306"/>
                        </a:lnTo>
                        <a:lnTo>
                          <a:pt x="244873" y="165663"/>
                        </a:lnTo>
                        <a:cubicBezTo>
                          <a:pt x="246801" y="165020"/>
                          <a:pt x="298861" y="147025"/>
                          <a:pt x="285364" y="91751"/>
                        </a:cubicBezTo>
                        <a:cubicBezTo>
                          <a:pt x="280865" y="73113"/>
                          <a:pt x="273795" y="62187"/>
                          <a:pt x="264797" y="59616"/>
                        </a:cubicBezTo>
                        <a:cubicBezTo>
                          <a:pt x="253871" y="56402"/>
                          <a:pt x="242302" y="67971"/>
                          <a:pt x="242302" y="67971"/>
                        </a:cubicBezTo>
                        <a:lnTo>
                          <a:pt x="239731" y="70542"/>
                        </a:lnTo>
                        <a:lnTo>
                          <a:pt x="232662" y="42263"/>
                        </a:lnTo>
                        <a:cubicBezTo>
                          <a:pt x="229448" y="28766"/>
                          <a:pt x="221093" y="17839"/>
                          <a:pt x="209524" y="10770"/>
                        </a:cubicBezTo>
                        <a:cubicBezTo>
                          <a:pt x="197955" y="3700"/>
                          <a:pt x="183815" y="1772"/>
                          <a:pt x="170961" y="4985"/>
                        </a:cubicBezTo>
                        <a:lnTo>
                          <a:pt x="5142" y="46119"/>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48" name="Graphic 5">
                  <a:extLst>
                    <a:ext uri="{FF2B5EF4-FFF2-40B4-BE49-F238E27FC236}">
                      <a16:creationId xmlns:a16="http://schemas.microsoft.com/office/drawing/2014/main" id="{AF6A8CF1-7BE7-1D80-3D19-848443F6D61C}"/>
                    </a:ext>
                  </a:extLst>
                </p:cNvPr>
                <p:cNvGrpSpPr/>
                <p:nvPr/>
              </p:nvGrpSpPr>
              <p:grpSpPr>
                <a:xfrm>
                  <a:off x="7545643" y="2888478"/>
                  <a:ext cx="74732" cy="124043"/>
                  <a:chOff x="7545643" y="2888478"/>
                  <a:chExt cx="74732" cy="124043"/>
                </a:xfrm>
              </p:grpSpPr>
              <p:sp>
                <p:nvSpPr>
                  <p:cNvPr id="49" name="Freeform: Shape 48">
                    <a:extLst>
                      <a:ext uri="{FF2B5EF4-FFF2-40B4-BE49-F238E27FC236}">
                        <a16:creationId xmlns:a16="http://schemas.microsoft.com/office/drawing/2014/main" id="{864911BD-1737-13DC-B224-4E7D7788299F}"/>
                      </a:ext>
                    </a:extLst>
                  </p:cNvPr>
                  <p:cNvSpPr/>
                  <p:nvPr/>
                </p:nvSpPr>
                <p:spPr>
                  <a:xfrm>
                    <a:off x="7548213" y="2892335"/>
                    <a:ext cx="67019" cy="117616"/>
                  </a:xfrm>
                  <a:custGeom>
                    <a:avLst/>
                    <a:gdLst>
                      <a:gd name="connsiteX0" fmla="*/ 35527 w 67019"/>
                      <a:gd name="connsiteY0" fmla="*/ 0 h 117616"/>
                      <a:gd name="connsiteX1" fmla="*/ 67020 w 67019"/>
                      <a:gd name="connsiteY1" fmla="*/ 82267 h 117616"/>
                      <a:gd name="connsiteX2" fmla="*/ 20745 w 67019"/>
                      <a:gd name="connsiteY2" fmla="*/ 102834 h 117616"/>
                      <a:gd name="connsiteX3" fmla="*/ 2106 w 67019"/>
                      <a:gd name="connsiteY3" fmla="*/ 117616 h 117616"/>
                      <a:gd name="connsiteX4" fmla="*/ 2749 w 67019"/>
                      <a:gd name="connsiteY4" fmla="*/ 21209 h 117616"/>
                      <a:gd name="connsiteX5" fmla="*/ 35527 w 67019"/>
                      <a:gd name="connsiteY5" fmla="*/ 0 h 11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019" h="117616">
                        <a:moveTo>
                          <a:pt x="35527" y="0"/>
                        </a:moveTo>
                        <a:cubicBezTo>
                          <a:pt x="38098" y="41776"/>
                          <a:pt x="67020" y="82267"/>
                          <a:pt x="67020" y="82267"/>
                        </a:cubicBezTo>
                        <a:cubicBezTo>
                          <a:pt x="67020" y="82267"/>
                          <a:pt x="41311" y="71984"/>
                          <a:pt x="20745" y="102834"/>
                        </a:cubicBezTo>
                        <a:cubicBezTo>
                          <a:pt x="11747" y="115688"/>
                          <a:pt x="2106" y="117616"/>
                          <a:pt x="2106" y="117616"/>
                        </a:cubicBezTo>
                        <a:cubicBezTo>
                          <a:pt x="2106" y="117616"/>
                          <a:pt x="-3036" y="84838"/>
                          <a:pt x="2749" y="21209"/>
                        </a:cubicBezTo>
                        <a:lnTo>
                          <a:pt x="35527"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68" name="Freeform: Shape 267">
                    <a:extLst>
                      <a:ext uri="{FF2B5EF4-FFF2-40B4-BE49-F238E27FC236}">
                        <a16:creationId xmlns:a16="http://schemas.microsoft.com/office/drawing/2014/main" id="{CF15B535-4AD2-9D18-50DC-3B52D729740A}"/>
                      </a:ext>
                    </a:extLst>
                  </p:cNvPr>
                  <p:cNvSpPr/>
                  <p:nvPr/>
                </p:nvSpPr>
                <p:spPr>
                  <a:xfrm>
                    <a:off x="7545643" y="2888478"/>
                    <a:ext cx="74732" cy="124043"/>
                  </a:xfrm>
                  <a:custGeom>
                    <a:avLst/>
                    <a:gdLst>
                      <a:gd name="connsiteX0" fmla="*/ 2749 w 74732"/>
                      <a:gd name="connsiteY0" fmla="*/ 124044 h 124043"/>
                      <a:gd name="connsiteX1" fmla="*/ 2106 w 74732"/>
                      <a:gd name="connsiteY1" fmla="*/ 122115 h 124043"/>
                      <a:gd name="connsiteX2" fmla="*/ 2749 w 74732"/>
                      <a:gd name="connsiteY2" fmla="*/ 25066 h 124043"/>
                      <a:gd name="connsiteX3" fmla="*/ 2749 w 74732"/>
                      <a:gd name="connsiteY3" fmla="*/ 23780 h 124043"/>
                      <a:gd name="connsiteX4" fmla="*/ 40026 w 74732"/>
                      <a:gd name="connsiteY4" fmla="*/ 0 h 124043"/>
                      <a:gd name="connsiteX5" fmla="*/ 40026 w 74732"/>
                      <a:gd name="connsiteY5" fmla="*/ 3856 h 124043"/>
                      <a:gd name="connsiteX6" fmla="*/ 70876 w 74732"/>
                      <a:gd name="connsiteY6" fmla="*/ 84838 h 124043"/>
                      <a:gd name="connsiteX7" fmla="*/ 74733 w 74732"/>
                      <a:gd name="connsiteY7" fmla="*/ 90622 h 124043"/>
                      <a:gd name="connsiteX8" fmla="*/ 68306 w 74732"/>
                      <a:gd name="connsiteY8" fmla="*/ 88052 h 124043"/>
                      <a:gd name="connsiteX9" fmla="*/ 24601 w 74732"/>
                      <a:gd name="connsiteY9" fmla="*/ 107976 h 124043"/>
                      <a:gd name="connsiteX10" fmla="*/ 4677 w 74732"/>
                      <a:gd name="connsiteY10" fmla="*/ 124044 h 124043"/>
                      <a:gd name="connsiteX11" fmla="*/ 2749 w 74732"/>
                      <a:gd name="connsiteY11" fmla="*/ 124044 h 124043"/>
                      <a:gd name="connsiteX12" fmla="*/ 7248 w 74732"/>
                      <a:gd name="connsiteY12" fmla="*/ 25708 h 124043"/>
                      <a:gd name="connsiteX13" fmla="*/ 6605 w 74732"/>
                      <a:gd name="connsiteY13" fmla="*/ 118259 h 124043"/>
                      <a:gd name="connsiteX14" fmla="*/ 22030 w 74732"/>
                      <a:gd name="connsiteY14" fmla="*/ 104762 h 124043"/>
                      <a:gd name="connsiteX15" fmla="*/ 65092 w 74732"/>
                      <a:gd name="connsiteY15" fmla="*/ 82267 h 124043"/>
                      <a:gd name="connsiteX16" fmla="*/ 36813 w 74732"/>
                      <a:gd name="connsiteY16" fmla="*/ 7070 h 124043"/>
                      <a:gd name="connsiteX17" fmla="*/ 7248 w 74732"/>
                      <a:gd name="connsiteY17" fmla="*/ 25708 h 12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732" h="124043">
                        <a:moveTo>
                          <a:pt x="2749" y="124044"/>
                        </a:moveTo>
                        <a:lnTo>
                          <a:pt x="2106" y="122115"/>
                        </a:lnTo>
                        <a:cubicBezTo>
                          <a:pt x="2106" y="121473"/>
                          <a:pt x="-3036" y="88052"/>
                          <a:pt x="2749" y="25066"/>
                        </a:cubicBezTo>
                        <a:lnTo>
                          <a:pt x="2749" y="23780"/>
                        </a:lnTo>
                        <a:lnTo>
                          <a:pt x="40026" y="0"/>
                        </a:lnTo>
                        <a:lnTo>
                          <a:pt x="40026" y="3856"/>
                        </a:lnTo>
                        <a:cubicBezTo>
                          <a:pt x="42597" y="44347"/>
                          <a:pt x="70876" y="84838"/>
                          <a:pt x="70876" y="84838"/>
                        </a:cubicBezTo>
                        <a:lnTo>
                          <a:pt x="74733" y="90622"/>
                        </a:lnTo>
                        <a:lnTo>
                          <a:pt x="68306" y="88052"/>
                        </a:lnTo>
                        <a:cubicBezTo>
                          <a:pt x="67020" y="87409"/>
                          <a:pt x="43882" y="79054"/>
                          <a:pt x="24601" y="107976"/>
                        </a:cubicBezTo>
                        <a:cubicBezTo>
                          <a:pt x="15603" y="121473"/>
                          <a:pt x="4677" y="123401"/>
                          <a:pt x="4677" y="124044"/>
                        </a:cubicBezTo>
                        <a:lnTo>
                          <a:pt x="2749" y="124044"/>
                        </a:lnTo>
                        <a:close/>
                        <a:moveTo>
                          <a:pt x="7248" y="25708"/>
                        </a:moveTo>
                        <a:cubicBezTo>
                          <a:pt x="2749" y="77768"/>
                          <a:pt x="5320" y="109261"/>
                          <a:pt x="6605" y="118259"/>
                        </a:cubicBezTo>
                        <a:cubicBezTo>
                          <a:pt x="9819" y="116974"/>
                          <a:pt x="16246" y="113760"/>
                          <a:pt x="22030" y="104762"/>
                        </a:cubicBezTo>
                        <a:cubicBezTo>
                          <a:pt x="37455" y="81624"/>
                          <a:pt x="56094" y="80982"/>
                          <a:pt x="65092" y="82267"/>
                        </a:cubicBezTo>
                        <a:cubicBezTo>
                          <a:pt x="58022" y="70698"/>
                          <a:pt x="39384" y="39848"/>
                          <a:pt x="36813" y="7070"/>
                        </a:cubicBezTo>
                        <a:lnTo>
                          <a:pt x="7248" y="25708"/>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0" name="Graphic 5">
                  <a:extLst>
                    <a:ext uri="{FF2B5EF4-FFF2-40B4-BE49-F238E27FC236}">
                      <a16:creationId xmlns:a16="http://schemas.microsoft.com/office/drawing/2014/main" id="{0D0500A1-D14A-F3B8-826E-578E8714C691}"/>
                    </a:ext>
                  </a:extLst>
                </p:cNvPr>
                <p:cNvGrpSpPr/>
                <p:nvPr/>
              </p:nvGrpSpPr>
              <p:grpSpPr>
                <a:xfrm>
                  <a:off x="7621341" y="2912746"/>
                  <a:ext cx="367989" cy="641582"/>
                  <a:chOff x="7621341" y="2912746"/>
                  <a:chExt cx="367989" cy="641582"/>
                </a:xfrm>
              </p:grpSpPr>
              <p:sp>
                <p:nvSpPr>
                  <p:cNvPr id="51" name="Freeform: Shape 50">
                    <a:extLst>
                      <a:ext uri="{FF2B5EF4-FFF2-40B4-BE49-F238E27FC236}">
                        <a16:creationId xmlns:a16="http://schemas.microsoft.com/office/drawing/2014/main" id="{9F29EB58-610A-8540-6705-6EA751246685}"/>
                      </a:ext>
                    </a:extLst>
                  </p:cNvPr>
                  <p:cNvSpPr/>
                  <p:nvPr/>
                </p:nvSpPr>
                <p:spPr>
                  <a:xfrm>
                    <a:off x="7623960" y="2915247"/>
                    <a:ext cx="364154" cy="637467"/>
                  </a:xfrm>
                  <a:custGeom>
                    <a:avLst/>
                    <a:gdLst>
                      <a:gd name="connsiteX0" fmla="*/ 271 w 364154"/>
                      <a:gd name="connsiteY0" fmla="*/ 563884 h 637467"/>
                      <a:gd name="connsiteX1" fmla="*/ 94750 w 364154"/>
                      <a:gd name="connsiteY1" fmla="*/ 335721 h 637467"/>
                      <a:gd name="connsiteX2" fmla="*/ 100534 w 364154"/>
                      <a:gd name="connsiteY2" fmla="*/ 318368 h 637467"/>
                      <a:gd name="connsiteX3" fmla="*/ 159021 w 364154"/>
                      <a:gd name="connsiteY3" fmla="*/ 62569 h 637467"/>
                      <a:gd name="connsiteX4" fmla="*/ 363404 w 364154"/>
                      <a:gd name="connsiteY4" fmla="*/ 117842 h 637467"/>
                      <a:gd name="connsiteX5" fmla="*/ 174446 w 364154"/>
                      <a:gd name="connsiteY5" fmla="*/ 622371 h 637467"/>
                      <a:gd name="connsiteX6" fmla="*/ 31122 w 364154"/>
                      <a:gd name="connsiteY6" fmla="*/ 615301 h 637467"/>
                      <a:gd name="connsiteX7" fmla="*/ 271 w 364154"/>
                      <a:gd name="connsiteY7" fmla="*/ 563884 h 63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154" h="637467">
                        <a:moveTo>
                          <a:pt x="271" y="563884"/>
                        </a:moveTo>
                        <a:cubicBezTo>
                          <a:pt x="12483" y="509896"/>
                          <a:pt x="34978" y="468120"/>
                          <a:pt x="94750" y="335721"/>
                        </a:cubicBezTo>
                        <a:cubicBezTo>
                          <a:pt x="96678" y="329937"/>
                          <a:pt x="98606" y="324152"/>
                          <a:pt x="100534" y="318368"/>
                        </a:cubicBezTo>
                        <a:cubicBezTo>
                          <a:pt x="141026" y="211678"/>
                          <a:pt x="150666" y="81850"/>
                          <a:pt x="159021" y="62569"/>
                        </a:cubicBezTo>
                        <a:cubicBezTo>
                          <a:pt x="191800" y="-8772"/>
                          <a:pt x="351835" y="-51191"/>
                          <a:pt x="363404" y="117842"/>
                        </a:cubicBezTo>
                        <a:cubicBezTo>
                          <a:pt x="374330" y="271450"/>
                          <a:pt x="263783" y="558742"/>
                          <a:pt x="174446" y="622371"/>
                        </a:cubicBezTo>
                        <a:cubicBezTo>
                          <a:pt x="141026" y="646151"/>
                          <a:pt x="57473" y="640367"/>
                          <a:pt x="31122" y="615301"/>
                        </a:cubicBezTo>
                        <a:cubicBezTo>
                          <a:pt x="34978" y="609516"/>
                          <a:pt x="-3585" y="579952"/>
                          <a:pt x="271" y="563884"/>
                        </a:cubicBez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2" name="Freeform: Shape 51">
                    <a:extLst>
                      <a:ext uri="{FF2B5EF4-FFF2-40B4-BE49-F238E27FC236}">
                        <a16:creationId xmlns:a16="http://schemas.microsoft.com/office/drawing/2014/main" id="{EFDCA17D-88AA-1A1F-CAA6-547CEFEE176A}"/>
                      </a:ext>
                    </a:extLst>
                  </p:cNvPr>
                  <p:cNvSpPr/>
                  <p:nvPr/>
                </p:nvSpPr>
                <p:spPr>
                  <a:xfrm>
                    <a:off x="7621341" y="2912746"/>
                    <a:ext cx="367989" cy="641582"/>
                  </a:xfrm>
                  <a:custGeom>
                    <a:avLst/>
                    <a:gdLst>
                      <a:gd name="connsiteX0" fmla="*/ 113437 w 367989"/>
                      <a:gd name="connsiteY0" fmla="*/ 641582 h 641582"/>
                      <a:gd name="connsiteX1" fmla="*/ 32455 w 367989"/>
                      <a:gd name="connsiteY1" fmla="*/ 618444 h 641582"/>
                      <a:gd name="connsiteX2" fmla="*/ 31170 w 367989"/>
                      <a:gd name="connsiteY2" fmla="*/ 617159 h 641582"/>
                      <a:gd name="connsiteX3" fmla="*/ 31812 w 367989"/>
                      <a:gd name="connsiteY3" fmla="*/ 615874 h 641582"/>
                      <a:gd name="connsiteX4" fmla="*/ 21529 w 367989"/>
                      <a:gd name="connsiteY4" fmla="*/ 603019 h 641582"/>
                      <a:gd name="connsiteX5" fmla="*/ 319 w 367989"/>
                      <a:gd name="connsiteY5" fmla="*/ 565742 h 641582"/>
                      <a:gd name="connsiteX6" fmla="*/ 64590 w 367989"/>
                      <a:gd name="connsiteY6" fmla="*/ 403779 h 641582"/>
                      <a:gd name="connsiteX7" fmla="*/ 94798 w 367989"/>
                      <a:gd name="connsiteY7" fmla="*/ 336937 h 641582"/>
                      <a:gd name="connsiteX8" fmla="*/ 100582 w 367989"/>
                      <a:gd name="connsiteY8" fmla="*/ 319583 h 641582"/>
                      <a:gd name="connsiteX9" fmla="*/ 148786 w 367989"/>
                      <a:gd name="connsiteY9" fmla="*/ 114558 h 641582"/>
                      <a:gd name="connsiteX10" fmla="*/ 159069 w 367989"/>
                      <a:gd name="connsiteY10" fmla="*/ 63784 h 641582"/>
                      <a:gd name="connsiteX11" fmla="*/ 285683 w 367989"/>
                      <a:gd name="connsiteY11" fmla="*/ 1441 h 641582"/>
                      <a:gd name="connsiteX12" fmla="*/ 367308 w 367989"/>
                      <a:gd name="connsiteY12" fmla="*/ 119057 h 641582"/>
                      <a:gd name="connsiteX13" fmla="*/ 177065 w 367989"/>
                      <a:gd name="connsiteY13" fmla="*/ 625514 h 641582"/>
                      <a:gd name="connsiteX14" fmla="*/ 113437 w 367989"/>
                      <a:gd name="connsiteY14" fmla="*/ 641582 h 641582"/>
                      <a:gd name="connsiteX15" fmla="*/ 36954 w 367989"/>
                      <a:gd name="connsiteY15" fmla="*/ 616516 h 641582"/>
                      <a:gd name="connsiteX16" fmla="*/ 176422 w 367989"/>
                      <a:gd name="connsiteY16" fmla="*/ 622943 h 641582"/>
                      <a:gd name="connsiteX17" fmla="*/ 364737 w 367989"/>
                      <a:gd name="connsiteY17" fmla="*/ 120343 h 641582"/>
                      <a:gd name="connsiteX18" fmla="*/ 286326 w 367989"/>
                      <a:gd name="connsiteY18" fmla="*/ 6583 h 641582"/>
                      <a:gd name="connsiteX19" fmla="*/ 164211 w 367989"/>
                      <a:gd name="connsiteY19" fmla="*/ 66355 h 641582"/>
                      <a:gd name="connsiteX20" fmla="*/ 154570 w 367989"/>
                      <a:gd name="connsiteY20" fmla="*/ 116486 h 641582"/>
                      <a:gd name="connsiteX21" fmla="*/ 105724 w 367989"/>
                      <a:gd name="connsiteY21" fmla="*/ 322154 h 641582"/>
                      <a:gd name="connsiteX22" fmla="*/ 99939 w 367989"/>
                      <a:gd name="connsiteY22" fmla="*/ 339507 h 641582"/>
                      <a:gd name="connsiteX23" fmla="*/ 69089 w 367989"/>
                      <a:gd name="connsiteY23" fmla="*/ 406349 h 641582"/>
                      <a:gd name="connsiteX24" fmla="*/ 4818 w 367989"/>
                      <a:gd name="connsiteY24" fmla="*/ 567670 h 641582"/>
                      <a:gd name="connsiteX25" fmla="*/ 4818 w 367989"/>
                      <a:gd name="connsiteY25" fmla="*/ 567670 h 641582"/>
                      <a:gd name="connsiteX26" fmla="*/ 25385 w 367989"/>
                      <a:gd name="connsiteY26" fmla="*/ 601091 h 641582"/>
                      <a:gd name="connsiteX27" fmla="*/ 36954 w 367989"/>
                      <a:gd name="connsiteY27" fmla="*/ 616516 h 64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89" h="641582">
                        <a:moveTo>
                          <a:pt x="113437" y="641582"/>
                        </a:moveTo>
                        <a:cubicBezTo>
                          <a:pt x="81301" y="641582"/>
                          <a:pt x="48523" y="633869"/>
                          <a:pt x="32455" y="618444"/>
                        </a:cubicBezTo>
                        <a:lnTo>
                          <a:pt x="31170" y="617159"/>
                        </a:lnTo>
                        <a:lnTo>
                          <a:pt x="31812" y="615874"/>
                        </a:lnTo>
                        <a:cubicBezTo>
                          <a:pt x="31812" y="614588"/>
                          <a:pt x="26028" y="608161"/>
                          <a:pt x="21529" y="603019"/>
                        </a:cubicBezTo>
                        <a:cubicBezTo>
                          <a:pt x="11245" y="590808"/>
                          <a:pt x="-2252" y="576025"/>
                          <a:pt x="319" y="565742"/>
                        </a:cubicBezTo>
                        <a:cubicBezTo>
                          <a:pt x="10603" y="522038"/>
                          <a:pt x="27313" y="484760"/>
                          <a:pt x="64590" y="403779"/>
                        </a:cubicBezTo>
                        <a:cubicBezTo>
                          <a:pt x="73588" y="384497"/>
                          <a:pt x="83872" y="362002"/>
                          <a:pt x="94798" y="336937"/>
                        </a:cubicBezTo>
                        <a:cubicBezTo>
                          <a:pt x="96726" y="330510"/>
                          <a:pt x="98654" y="324725"/>
                          <a:pt x="100582" y="319583"/>
                        </a:cubicBezTo>
                        <a:cubicBezTo>
                          <a:pt x="127576" y="248242"/>
                          <a:pt x="140431" y="167903"/>
                          <a:pt x="148786" y="114558"/>
                        </a:cubicBezTo>
                        <a:cubicBezTo>
                          <a:pt x="153285" y="87564"/>
                          <a:pt x="155855" y="70211"/>
                          <a:pt x="159069" y="63784"/>
                        </a:cubicBezTo>
                        <a:cubicBezTo>
                          <a:pt x="178350" y="22008"/>
                          <a:pt x="237480" y="-6914"/>
                          <a:pt x="285683" y="1441"/>
                        </a:cubicBezTo>
                        <a:cubicBezTo>
                          <a:pt x="313320" y="6583"/>
                          <a:pt x="361523" y="28435"/>
                          <a:pt x="367308" y="119057"/>
                        </a:cubicBezTo>
                        <a:cubicBezTo>
                          <a:pt x="377591" y="271380"/>
                          <a:pt x="269616" y="559958"/>
                          <a:pt x="177065" y="625514"/>
                        </a:cubicBezTo>
                        <a:cubicBezTo>
                          <a:pt x="164211" y="637083"/>
                          <a:pt x="139145" y="641582"/>
                          <a:pt x="113437" y="641582"/>
                        </a:cubicBezTo>
                        <a:close/>
                        <a:moveTo>
                          <a:pt x="36954" y="616516"/>
                        </a:moveTo>
                        <a:cubicBezTo>
                          <a:pt x="62020" y="639011"/>
                          <a:pt x="143001" y="646724"/>
                          <a:pt x="176422" y="622943"/>
                        </a:cubicBezTo>
                        <a:cubicBezTo>
                          <a:pt x="267688" y="558030"/>
                          <a:pt x="375020" y="271380"/>
                          <a:pt x="364737" y="120343"/>
                        </a:cubicBezTo>
                        <a:cubicBezTo>
                          <a:pt x="358953" y="32291"/>
                          <a:pt x="312677" y="11082"/>
                          <a:pt x="286326" y="6583"/>
                        </a:cubicBezTo>
                        <a:cubicBezTo>
                          <a:pt x="239408" y="-1773"/>
                          <a:pt x="182849" y="25864"/>
                          <a:pt x="164211" y="66355"/>
                        </a:cubicBezTo>
                        <a:cubicBezTo>
                          <a:pt x="161640" y="72139"/>
                          <a:pt x="158426" y="90778"/>
                          <a:pt x="154570" y="116486"/>
                        </a:cubicBezTo>
                        <a:cubicBezTo>
                          <a:pt x="146215" y="169832"/>
                          <a:pt x="132718" y="250813"/>
                          <a:pt x="105724" y="322154"/>
                        </a:cubicBezTo>
                        <a:cubicBezTo>
                          <a:pt x="103796" y="327296"/>
                          <a:pt x="101868" y="333080"/>
                          <a:pt x="99939" y="339507"/>
                        </a:cubicBezTo>
                        <a:cubicBezTo>
                          <a:pt x="88371" y="365216"/>
                          <a:pt x="78087" y="387068"/>
                          <a:pt x="69089" y="406349"/>
                        </a:cubicBezTo>
                        <a:cubicBezTo>
                          <a:pt x="31812" y="487331"/>
                          <a:pt x="15102" y="523966"/>
                          <a:pt x="4818" y="567670"/>
                        </a:cubicBezTo>
                        <a:lnTo>
                          <a:pt x="4818" y="567670"/>
                        </a:lnTo>
                        <a:cubicBezTo>
                          <a:pt x="2890" y="576025"/>
                          <a:pt x="15744" y="590808"/>
                          <a:pt x="25385" y="601091"/>
                        </a:cubicBezTo>
                        <a:cubicBezTo>
                          <a:pt x="32455" y="608804"/>
                          <a:pt x="36954" y="613303"/>
                          <a:pt x="36954" y="616516"/>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3" name="Graphic 5">
                  <a:extLst>
                    <a:ext uri="{FF2B5EF4-FFF2-40B4-BE49-F238E27FC236}">
                      <a16:creationId xmlns:a16="http://schemas.microsoft.com/office/drawing/2014/main" id="{41D4AB75-8D39-B8B1-B5F9-66D94AD06DF7}"/>
                    </a:ext>
                  </a:extLst>
                </p:cNvPr>
                <p:cNvGrpSpPr/>
                <p:nvPr/>
              </p:nvGrpSpPr>
              <p:grpSpPr>
                <a:xfrm>
                  <a:off x="7213835" y="3395933"/>
                  <a:ext cx="587776" cy="297220"/>
                  <a:chOff x="7213835" y="3395933"/>
                  <a:chExt cx="587776" cy="297220"/>
                </a:xfrm>
              </p:grpSpPr>
              <p:sp>
                <p:nvSpPr>
                  <p:cNvPr id="54" name="Freeform: Shape 53">
                    <a:extLst>
                      <a:ext uri="{FF2B5EF4-FFF2-40B4-BE49-F238E27FC236}">
                        <a16:creationId xmlns:a16="http://schemas.microsoft.com/office/drawing/2014/main" id="{ADF77F5F-2323-0534-ADD3-E41D5333B0B1}"/>
                      </a:ext>
                    </a:extLst>
                  </p:cNvPr>
                  <p:cNvSpPr/>
                  <p:nvPr/>
                </p:nvSpPr>
                <p:spPr>
                  <a:xfrm>
                    <a:off x="7216147" y="3397835"/>
                    <a:ext cx="584041" cy="293257"/>
                  </a:xfrm>
                  <a:custGeom>
                    <a:avLst/>
                    <a:gdLst>
                      <a:gd name="connsiteX0" fmla="*/ 481996 w 584041"/>
                      <a:gd name="connsiteY0" fmla="*/ 1599 h 293257"/>
                      <a:gd name="connsiteX1" fmla="*/ 16030 w 584041"/>
                      <a:gd name="connsiteY1" fmla="*/ 212409 h 293257"/>
                      <a:gd name="connsiteX2" fmla="*/ 67447 w 584041"/>
                      <a:gd name="connsiteY2" fmla="*/ 290820 h 293257"/>
                      <a:gd name="connsiteX3" fmla="*/ 542411 w 584041"/>
                      <a:gd name="connsiteY3" fmla="*/ 165491 h 293257"/>
                      <a:gd name="connsiteX4" fmla="*/ 481996 w 584041"/>
                      <a:gd name="connsiteY4" fmla="*/ 1599 h 29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041" h="293257">
                        <a:moveTo>
                          <a:pt x="481996" y="1599"/>
                        </a:moveTo>
                        <a:cubicBezTo>
                          <a:pt x="371449" y="29236"/>
                          <a:pt x="85443" y="218193"/>
                          <a:pt x="16030" y="212409"/>
                        </a:cubicBezTo>
                        <a:cubicBezTo>
                          <a:pt x="-31531" y="208553"/>
                          <a:pt x="39167" y="310101"/>
                          <a:pt x="67447" y="290820"/>
                        </a:cubicBezTo>
                        <a:cubicBezTo>
                          <a:pt x="132361" y="247115"/>
                          <a:pt x="434435" y="203411"/>
                          <a:pt x="542411" y="165491"/>
                        </a:cubicBezTo>
                        <a:cubicBezTo>
                          <a:pt x="633676" y="132713"/>
                          <a:pt x="557193" y="-17039"/>
                          <a:pt x="481996" y="1599"/>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5" name="Freeform: Shape 54">
                    <a:extLst>
                      <a:ext uri="{FF2B5EF4-FFF2-40B4-BE49-F238E27FC236}">
                        <a16:creationId xmlns:a16="http://schemas.microsoft.com/office/drawing/2014/main" id="{06B2D43F-2F97-3FAE-3974-88A043E050EC}"/>
                      </a:ext>
                    </a:extLst>
                  </p:cNvPr>
                  <p:cNvSpPr/>
                  <p:nvPr/>
                </p:nvSpPr>
                <p:spPr>
                  <a:xfrm>
                    <a:off x="7213835" y="3395933"/>
                    <a:ext cx="587776" cy="297220"/>
                  </a:xfrm>
                  <a:custGeom>
                    <a:avLst/>
                    <a:gdLst>
                      <a:gd name="connsiteX0" fmla="*/ 61404 w 587776"/>
                      <a:gd name="connsiteY0" fmla="*/ 297220 h 297220"/>
                      <a:gd name="connsiteX1" fmla="*/ 36981 w 587776"/>
                      <a:gd name="connsiteY1" fmla="*/ 286294 h 297220"/>
                      <a:gd name="connsiteX2" fmla="*/ 989 w 587776"/>
                      <a:gd name="connsiteY2" fmla="*/ 220095 h 297220"/>
                      <a:gd name="connsiteX3" fmla="*/ 18343 w 587776"/>
                      <a:gd name="connsiteY3" fmla="*/ 212382 h 297220"/>
                      <a:gd name="connsiteX4" fmla="*/ 257432 w 587776"/>
                      <a:gd name="connsiteY4" fmla="*/ 107620 h 297220"/>
                      <a:gd name="connsiteX5" fmla="*/ 483666 w 587776"/>
                      <a:gd name="connsiteY5" fmla="*/ 1573 h 297220"/>
                      <a:gd name="connsiteX6" fmla="*/ 483666 w 587776"/>
                      <a:gd name="connsiteY6" fmla="*/ 1573 h 297220"/>
                      <a:gd name="connsiteX7" fmla="*/ 583287 w 587776"/>
                      <a:gd name="connsiteY7" fmla="*/ 79341 h 297220"/>
                      <a:gd name="connsiteX8" fmla="*/ 544081 w 587776"/>
                      <a:gd name="connsiteY8" fmla="*/ 169963 h 297220"/>
                      <a:gd name="connsiteX9" fmla="*/ 339699 w 587776"/>
                      <a:gd name="connsiteY9" fmla="*/ 220095 h 297220"/>
                      <a:gd name="connsiteX10" fmla="*/ 69760 w 587776"/>
                      <a:gd name="connsiteY10" fmla="*/ 295292 h 297220"/>
                      <a:gd name="connsiteX11" fmla="*/ 61404 w 587776"/>
                      <a:gd name="connsiteY11" fmla="*/ 297220 h 297220"/>
                      <a:gd name="connsiteX12" fmla="*/ 15772 w 587776"/>
                      <a:gd name="connsiteY12" fmla="*/ 216238 h 297220"/>
                      <a:gd name="connsiteX13" fmla="*/ 5488 w 587776"/>
                      <a:gd name="connsiteY13" fmla="*/ 221380 h 297220"/>
                      <a:gd name="connsiteX14" fmla="*/ 40195 w 587776"/>
                      <a:gd name="connsiteY14" fmla="*/ 282438 h 297220"/>
                      <a:gd name="connsiteX15" fmla="*/ 68474 w 587776"/>
                      <a:gd name="connsiteY15" fmla="*/ 290793 h 297220"/>
                      <a:gd name="connsiteX16" fmla="*/ 339699 w 587776"/>
                      <a:gd name="connsiteY16" fmla="*/ 214953 h 297220"/>
                      <a:gd name="connsiteX17" fmla="*/ 543438 w 587776"/>
                      <a:gd name="connsiteY17" fmla="*/ 164822 h 297220"/>
                      <a:gd name="connsiteX18" fmla="*/ 579430 w 587776"/>
                      <a:gd name="connsiteY18" fmla="*/ 79983 h 297220"/>
                      <a:gd name="connsiteX19" fmla="*/ 484309 w 587776"/>
                      <a:gd name="connsiteY19" fmla="*/ 4786 h 297220"/>
                      <a:gd name="connsiteX20" fmla="*/ 258717 w 587776"/>
                      <a:gd name="connsiteY20" fmla="*/ 110834 h 297220"/>
                      <a:gd name="connsiteX21" fmla="*/ 17700 w 587776"/>
                      <a:gd name="connsiteY21" fmla="*/ 215596 h 297220"/>
                      <a:gd name="connsiteX22" fmla="*/ 15772 w 587776"/>
                      <a:gd name="connsiteY22" fmla="*/ 216238 h 297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7776" h="297220">
                        <a:moveTo>
                          <a:pt x="61404" y="297220"/>
                        </a:moveTo>
                        <a:cubicBezTo>
                          <a:pt x="54334" y="297220"/>
                          <a:pt x="45979" y="293364"/>
                          <a:pt x="36981" y="286294"/>
                        </a:cubicBezTo>
                        <a:cubicBezTo>
                          <a:pt x="15772" y="268941"/>
                          <a:pt x="-4795" y="235520"/>
                          <a:pt x="989" y="220095"/>
                        </a:cubicBezTo>
                        <a:cubicBezTo>
                          <a:pt x="2917" y="216238"/>
                          <a:pt x="6774" y="211097"/>
                          <a:pt x="18343" y="212382"/>
                        </a:cubicBezTo>
                        <a:cubicBezTo>
                          <a:pt x="55620" y="215596"/>
                          <a:pt x="157811" y="160965"/>
                          <a:pt x="257432" y="107620"/>
                        </a:cubicBezTo>
                        <a:cubicBezTo>
                          <a:pt x="343555" y="61345"/>
                          <a:pt x="432892" y="13784"/>
                          <a:pt x="483666" y="1573"/>
                        </a:cubicBezTo>
                        <a:lnTo>
                          <a:pt x="483666" y="1573"/>
                        </a:lnTo>
                        <a:cubicBezTo>
                          <a:pt x="526085" y="-8711"/>
                          <a:pt x="569789" y="33066"/>
                          <a:pt x="583287" y="79341"/>
                        </a:cubicBezTo>
                        <a:cubicBezTo>
                          <a:pt x="593570" y="112762"/>
                          <a:pt x="588428" y="153895"/>
                          <a:pt x="544081" y="169963"/>
                        </a:cubicBezTo>
                        <a:cubicBezTo>
                          <a:pt x="499091" y="186031"/>
                          <a:pt x="421966" y="202741"/>
                          <a:pt x="339699" y="220095"/>
                        </a:cubicBezTo>
                        <a:cubicBezTo>
                          <a:pt x="225296" y="244518"/>
                          <a:pt x="107037" y="270226"/>
                          <a:pt x="69760" y="295292"/>
                        </a:cubicBezTo>
                        <a:cubicBezTo>
                          <a:pt x="67832" y="296577"/>
                          <a:pt x="64618" y="297220"/>
                          <a:pt x="61404" y="297220"/>
                        </a:cubicBezTo>
                        <a:close/>
                        <a:moveTo>
                          <a:pt x="15772" y="216238"/>
                        </a:moveTo>
                        <a:cubicBezTo>
                          <a:pt x="9987" y="216238"/>
                          <a:pt x="6774" y="218167"/>
                          <a:pt x="5488" y="221380"/>
                        </a:cubicBezTo>
                        <a:cubicBezTo>
                          <a:pt x="347" y="233592"/>
                          <a:pt x="18343" y="265085"/>
                          <a:pt x="40195" y="282438"/>
                        </a:cubicBezTo>
                        <a:cubicBezTo>
                          <a:pt x="47265" y="288222"/>
                          <a:pt x="60119" y="296577"/>
                          <a:pt x="68474" y="290793"/>
                        </a:cubicBezTo>
                        <a:cubicBezTo>
                          <a:pt x="106394" y="265085"/>
                          <a:pt x="225296" y="239376"/>
                          <a:pt x="339699" y="214953"/>
                        </a:cubicBezTo>
                        <a:cubicBezTo>
                          <a:pt x="421323" y="197600"/>
                          <a:pt x="499091" y="180889"/>
                          <a:pt x="543438" y="164822"/>
                        </a:cubicBezTo>
                        <a:cubicBezTo>
                          <a:pt x="578145" y="152610"/>
                          <a:pt x="592284" y="120474"/>
                          <a:pt x="579430" y="79983"/>
                        </a:cubicBezTo>
                        <a:cubicBezTo>
                          <a:pt x="565933" y="35636"/>
                          <a:pt x="524800" y="-4854"/>
                          <a:pt x="484309" y="4786"/>
                        </a:cubicBezTo>
                        <a:cubicBezTo>
                          <a:pt x="433534" y="17641"/>
                          <a:pt x="344840" y="64558"/>
                          <a:pt x="258717" y="110834"/>
                        </a:cubicBezTo>
                        <a:cubicBezTo>
                          <a:pt x="154598" y="166750"/>
                          <a:pt x="55620" y="219452"/>
                          <a:pt x="17700" y="215596"/>
                        </a:cubicBezTo>
                        <a:cubicBezTo>
                          <a:pt x="17057" y="216238"/>
                          <a:pt x="16415" y="216238"/>
                          <a:pt x="15772" y="216238"/>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6" name="Graphic 5">
                  <a:extLst>
                    <a:ext uri="{FF2B5EF4-FFF2-40B4-BE49-F238E27FC236}">
                      <a16:creationId xmlns:a16="http://schemas.microsoft.com/office/drawing/2014/main" id="{C21E48C2-31C9-1333-CD18-9919BB9BD6DE}"/>
                    </a:ext>
                  </a:extLst>
                </p:cNvPr>
                <p:cNvGrpSpPr/>
                <p:nvPr/>
              </p:nvGrpSpPr>
              <p:grpSpPr>
                <a:xfrm>
                  <a:off x="7601736" y="2862770"/>
                  <a:ext cx="165267" cy="152965"/>
                  <a:chOff x="7601736" y="2862770"/>
                  <a:chExt cx="165267" cy="152965"/>
                </a:xfrm>
              </p:grpSpPr>
              <p:sp>
                <p:nvSpPr>
                  <p:cNvPr id="57" name="Freeform: Shape 56">
                    <a:extLst>
                      <a:ext uri="{FF2B5EF4-FFF2-40B4-BE49-F238E27FC236}">
                        <a16:creationId xmlns:a16="http://schemas.microsoft.com/office/drawing/2014/main" id="{5A96A705-35B1-37A0-5E08-4CAB2B292797}"/>
                      </a:ext>
                    </a:extLst>
                  </p:cNvPr>
                  <p:cNvSpPr/>
                  <p:nvPr/>
                </p:nvSpPr>
                <p:spPr>
                  <a:xfrm>
                    <a:off x="7615233" y="2865341"/>
                    <a:ext cx="148556" cy="147823"/>
                  </a:xfrm>
                  <a:custGeom>
                    <a:avLst/>
                    <a:gdLst>
                      <a:gd name="connsiteX0" fmla="*/ 107333 w 148556"/>
                      <a:gd name="connsiteY0" fmla="*/ 0 h 147823"/>
                      <a:gd name="connsiteX1" fmla="*/ 0 w 148556"/>
                      <a:gd name="connsiteY1" fmla="*/ 108618 h 147823"/>
                      <a:gd name="connsiteX2" fmla="*/ 62986 w 148556"/>
                      <a:gd name="connsiteY2" fmla="*/ 131113 h 147823"/>
                      <a:gd name="connsiteX3" fmla="*/ 97692 w 148556"/>
                      <a:gd name="connsiteY3" fmla="*/ 147824 h 147823"/>
                      <a:gd name="connsiteX4" fmla="*/ 148467 w 148556"/>
                      <a:gd name="connsiteY4" fmla="*/ 24423 h 147823"/>
                      <a:gd name="connsiteX5" fmla="*/ 107333 w 148556"/>
                      <a:gd name="connsiteY5" fmla="*/ 0 h 147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556" h="147823">
                        <a:moveTo>
                          <a:pt x="107333" y="0"/>
                        </a:moveTo>
                        <a:cubicBezTo>
                          <a:pt x="88052" y="43705"/>
                          <a:pt x="0" y="108618"/>
                          <a:pt x="0" y="108618"/>
                        </a:cubicBezTo>
                        <a:cubicBezTo>
                          <a:pt x="0" y="108618"/>
                          <a:pt x="28279" y="97692"/>
                          <a:pt x="62986" y="131113"/>
                        </a:cubicBezTo>
                        <a:cubicBezTo>
                          <a:pt x="77768" y="145253"/>
                          <a:pt x="97692" y="147824"/>
                          <a:pt x="97692" y="147824"/>
                        </a:cubicBezTo>
                        <a:cubicBezTo>
                          <a:pt x="97692" y="147824"/>
                          <a:pt x="151037" y="90622"/>
                          <a:pt x="148467" y="24423"/>
                        </a:cubicBezTo>
                        <a:lnTo>
                          <a:pt x="107333"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8" name="Freeform: Shape 57">
                    <a:extLst>
                      <a:ext uri="{FF2B5EF4-FFF2-40B4-BE49-F238E27FC236}">
                        <a16:creationId xmlns:a16="http://schemas.microsoft.com/office/drawing/2014/main" id="{DDFEFE78-137D-5BD2-066E-D1CF9666B3EF}"/>
                      </a:ext>
                    </a:extLst>
                  </p:cNvPr>
                  <p:cNvSpPr/>
                  <p:nvPr/>
                </p:nvSpPr>
                <p:spPr>
                  <a:xfrm>
                    <a:off x="7601736" y="2862770"/>
                    <a:ext cx="165267" cy="152965"/>
                  </a:xfrm>
                  <a:custGeom>
                    <a:avLst/>
                    <a:gdLst>
                      <a:gd name="connsiteX0" fmla="*/ 111832 w 165267"/>
                      <a:gd name="connsiteY0" fmla="*/ 152966 h 152965"/>
                      <a:gd name="connsiteX1" fmla="*/ 110547 w 165267"/>
                      <a:gd name="connsiteY1" fmla="*/ 152966 h 152965"/>
                      <a:gd name="connsiteX2" fmla="*/ 75197 w 165267"/>
                      <a:gd name="connsiteY2" fmla="*/ 135612 h 152965"/>
                      <a:gd name="connsiteX3" fmla="*/ 14782 w 165267"/>
                      <a:gd name="connsiteY3" fmla="*/ 113760 h 152965"/>
                      <a:gd name="connsiteX4" fmla="*/ 0 w 165267"/>
                      <a:gd name="connsiteY4" fmla="*/ 119544 h 152965"/>
                      <a:gd name="connsiteX5" fmla="*/ 12854 w 165267"/>
                      <a:gd name="connsiteY5" fmla="*/ 109904 h 152965"/>
                      <a:gd name="connsiteX6" fmla="*/ 119544 w 165267"/>
                      <a:gd name="connsiteY6" fmla="*/ 1928 h 152965"/>
                      <a:gd name="connsiteX7" fmla="*/ 120830 w 165267"/>
                      <a:gd name="connsiteY7" fmla="*/ 0 h 152965"/>
                      <a:gd name="connsiteX8" fmla="*/ 165177 w 165267"/>
                      <a:gd name="connsiteY8" fmla="*/ 26351 h 152965"/>
                      <a:gd name="connsiteX9" fmla="*/ 165177 w 165267"/>
                      <a:gd name="connsiteY9" fmla="*/ 27637 h 152965"/>
                      <a:gd name="connsiteX10" fmla="*/ 113760 w 165267"/>
                      <a:gd name="connsiteY10" fmla="*/ 152323 h 152965"/>
                      <a:gd name="connsiteX11" fmla="*/ 111832 w 165267"/>
                      <a:gd name="connsiteY11" fmla="*/ 152966 h 152965"/>
                      <a:gd name="connsiteX12" fmla="*/ 25708 w 165267"/>
                      <a:gd name="connsiteY12" fmla="*/ 107976 h 152965"/>
                      <a:gd name="connsiteX13" fmla="*/ 77768 w 165267"/>
                      <a:gd name="connsiteY13" fmla="*/ 133041 h 152965"/>
                      <a:gd name="connsiteX14" fmla="*/ 109904 w 165267"/>
                      <a:gd name="connsiteY14" fmla="*/ 149109 h 152965"/>
                      <a:gd name="connsiteX15" fmla="*/ 159392 w 165267"/>
                      <a:gd name="connsiteY15" fmla="*/ 29565 h 152965"/>
                      <a:gd name="connsiteX16" fmla="*/ 121473 w 165267"/>
                      <a:gd name="connsiteY16" fmla="*/ 6427 h 152965"/>
                      <a:gd name="connsiteX17" fmla="*/ 21852 w 165267"/>
                      <a:gd name="connsiteY17" fmla="*/ 108618 h 152965"/>
                      <a:gd name="connsiteX18" fmla="*/ 25708 w 165267"/>
                      <a:gd name="connsiteY18" fmla="*/ 107976 h 152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5267" h="152965">
                        <a:moveTo>
                          <a:pt x="111832" y="152966"/>
                        </a:moveTo>
                        <a:lnTo>
                          <a:pt x="110547" y="152966"/>
                        </a:lnTo>
                        <a:cubicBezTo>
                          <a:pt x="109904" y="152966"/>
                          <a:pt x="89980" y="150395"/>
                          <a:pt x="75197" y="135612"/>
                        </a:cubicBezTo>
                        <a:cubicBezTo>
                          <a:pt x="41776" y="103477"/>
                          <a:pt x="14782" y="113760"/>
                          <a:pt x="14782" y="113760"/>
                        </a:cubicBezTo>
                        <a:lnTo>
                          <a:pt x="0" y="119544"/>
                        </a:lnTo>
                        <a:lnTo>
                          <a:pt x="12854" y="109904"/>
                        </a:lnTo>
                        <a:cubicBezTo>
                          <a:pt x="13497" y="109261"/>
                          <a:pt x="100263" y="44990"/>
                          <a:pt x="119544" y="1928"/>
                        </a:cubicBezTo>
                        <a:lnTo>
                          <a:pt x="120830" y="0"/>
                        </a:lnTo>
                        <a:lnTo>
                          <a:pt x="165177" y="26351"/>
                        </a:lnTo>
                        <a:lnTo>
                          <a:pt x="165177" y="27637"/>
                        </a:lnTo>
                        <a:cubicBezTo>
                          <a:pt x="167748" y="93836"/>
                          <a:pt x="114403" y="151680"/>
                          <a:pt x="113760" y="152323"/>
                        </a:cubicBezTo>
                        <a:lnTo>
                          <a:pt x="111832" y="152966"/>
                        </a:lnTo>
                        <a:close/>
                        <a:moveTo>
                          <a:pt x="25708" y="107976"/>
                        </a:moveTo>
                        <a:cubicBezTo>
                          <a:pt x="37920" y="107976"/>
                          <a:pt x="56559" y="112475"/>
                          <a:pt x="77768" y="133041"/>
                        </a:cubicBezTo>
                        <a:cubicBezTo>
                          <a:pt x="89980" y="144610"/>
                          <a:pt x="105405" y="148467"/>
                          <a:pt x="109904" y="149109"/>
                        </a:cubicBezTo>
                        <a:cubicBezTo>
                          <a:pt x="116331" y="142039"/>
                          <a:pt x="161321" y="89337"/>
                          <a:pt x="159392" y="29565"/>
                        </a:cubicBezTo>
                        <a:lnTo>
                          <a:pt x="121473" y="6427"/>
                        </a:lnTo>
                        <a:cubicBezTo>
                          <a:pt x="104119" y="43062"/>
                          <a:pt x="43062" y="91908"/>
                          <a:pt x="21852" y="108618"/>
                        </a:cubicBezTo>
                        <a:cubicBezTo>
                          <a:pt x="23137" y="107976"/>
                          <a:pt x="24423" y="107976"/>
                          <a:pt x="25708" y="107976"/>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9" name="Freeform: Shape 58">
                  <a:extLst>
                    <a:ext uri="{FF2B5EF4-FFF2-40B4-BE49-F238E27FC236}">
                      <a16:creationId xmlns:a16="http://schemas.microsoft.com/office/drawing/2014/main" id="{4719924C-76E1-EFEB-A3AC-71B8FD5C0B14}"/>
                    </a:ext>
                  </a:extLst>
                </p:cNvPr>
                <p:cNvSpPr/>
                <p:nvPr/>
              </p:nvSpPr>
              <p:spPr>
                <a:xfrm>
                  <a:off x="7408552" y="2456592"/>
                  <a:ext cx="195755" cy="229431"/>
                </a:xfrm>
                <a:custGeom>
                  <a:avLst/>
                  <a:gdLst>
                    <a:gd name="connsiteX0" fmla="*/ 195755 w 195755"/>
                    <a:gd name="connsiteY0" fmla="*/ 109888 h 229431"/>
                    <a:gd name="connsiteX1" fmla="*/ 96777 w 195755"/>
                    <a:gd name="connsiteY1" fmla="*/ 179301 h 229431"/>
                    <a:gd name="connsiteX2" fmla="*/ 26079 w 195755"/>
                    <a:gd name="connsiteY2" fmla="*/ 229432 h 229431"/>
                    <a:gd name="connsiteX3" fmla="*/ 39576 w 195755"/>
                    <a:gd name="connsiteY3" fmla="*/ 37261 h 229431"/>
                    <a:gd name="connsiteX4" fmla="*/ 192541 w 195755"/>
                    <a:gd name="connsiteY4" fmla="*/ 16694 h 229431"/>
                    <a:gd name="connsiteX5" fmla="*/ 195755 w 195755"/>
                    <a:gd name="connsiteY5" fmla="*/ 109888 h 22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55" h="229431">
                      <a:moveTo>
                        <a:pt x="195755" y="109888"/>
                      </a:moveTo>
                      <a:cubicBezTo>
                        <a:pt x="195755" y="109888"/>
                        <a:pt x="170689" y="168374"/>
                        <a:pt x="96777" y="179301"/>
                      </a:cubicBezTo>
                      <a:cubicBezTo>
                        <a:pt x="22865" y="190227"/>
                        <a:pt x="26079" y="229432"/>
                        <a:pt x="26079" y="229432"/>
                      </a:cubicBezTo>
                      <a:cubicBezTo>
                        <a:pt x="26079" y="229432"/>
                        <a:pt x="-40763" y="106674"/>
                        <a:pt x="39576" y="37261"/>
                      </a:cubicBezTo>
                      <a:cubicBezTo>
                        <a:pt x="119915" y="-32152"/>
                        <a:pt x="192541" y="16694"/>
                        <a:pt x="192541" y="16694"/>
                      </a:cubicBezTo>
                      <a:lnTo>
                        <a:pt x="195755" y="109888"/>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0" name="Graphic 5">
                  <a:extLst>
                    <a:ext uri="{FF2B5EF4-FFF2-40B4-BE49-F238E27FC236}">
                      <a16:creationId xmlns:a16="http://schemas.microsoft.com/office/drawing/2014/main" id="{0060E14E-9EDA-AFF4-587F-BEF9BB58AF96}"/>
                    </a:ext>
                  </a:extLst>
                </p:cNvPr>
                <p:cNvGrpSpPr/>
                <p:nvPr/>
              </p:nvGrpSpPr>
              <p:grpSpPr>
                <a:xfrm>
                  <a:off x="6702089" y="3596906"/>
                  <a:ext cx="228622" cy="160518"/>
                  <a:chOff x="6702089" y="3596906"/>
                  <a:chExt cx="228622" cy="160518"/>
                </a:xfrm>
              </p:grpSpPr>
              <p:sp>
                <p:nvSpPr>
                  <p:cNvPr id="61" name="Freeform: Shape 60">
                    <a:extLst>
                      <a:ext uri="{FF2B5EF4-FFF2-40B4-BE49-F238E27FC236}">
                        <a16:creationId xmlns:a16="http://schemas.microsoft.com/office/drawing/2014/main" id="{459047D4-D251-DCF1-201C-71C90FC4C4BF}"/>
                      </a:ext>
                    </a:extLst>
                  </p:cNvPr>
                  <p:cNvSpPr/>
                  <p:nvPr/>
                </p:nvSpPr>
                <p:spPr>
                  <a:xfrm>
                    <a:off x="6704134" y="3598695"/>
                    <a:ext cx="224083" cy="156861"/>
                  </a:xfrm>
                  <a:custGeom>
                    <a:avLst/>
                    <a:gdLst>
                      <a:gd name="connsiteX0" fmla="*/ 223397 w 224083"/>
                      <a:gd name="connsiteY0" fmla="*/ 43042 h 156861"/>
                      <a:gd name="connsiteX1" fmla="*/ 83929 w 224083"/>
                      <a:gd name="connsiteY1" fmla="*/ 2551 h 156861"/>
                      <a:gd name="connsiteX2" fmla="*/ 43438 w 224083"/>
                      <a:gd name="connsiteY2" fmla="*/ 42399 h 156861"/>
                      <a:gd name="connsiteX3" fmla="*/ 1019 w 224083"/>
                      <a:gd name="connsiteY3" fmla="*/ 134950 h 156861"/>
                      <a:gd name="connsiteX4" fmla="*/ 58221 w 224083"/>
                      <a:gd name="connsiteY4" fmla="*/ 88674 h 156861"/>
                      <a:gd name="connsiteX5" fmla="*/ 133418 w 224083"/>
                      <a:gd name="connsiteY5" fmla="*/ 123381 h 156861"/>
                      <a:gd name="connsiteX6" fmla="*/ 223397 w 224083"/>
                      <a:gd name="connsiteY6" fmla="*/ 43042 h 15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083" h="156861">
                        <a:moveTo>
                          <a:pt x="223397" y="43042"/>
                        </a:moveTo>
                        <a:cubicBezTo>
                          <a:pt x="218256" y="-7732"/>
                          <a:pt x="173909" y="-1305"/>
                          <a:pt x="83929" y="2551"/>
                        </a:cubicBezTo>
                        <a:cubicBezTo>
                          <a:pt x="54364" y="3836"/>
                          <a:pt x="43438" y="21190"/>
                          <a:pt x="43438" y="42399"/>
                        </a:cubicBezTo>
                        <a:cubicBezTo>
                          <a:pt x="35083" y="58467"/>
                          <a:pt x="8089" y="111169"/>
                          <a:pt x="1019" y="134950"/>
                        </a:cubicBezTo>
                        <a:cubicBezTo>
                          <a:pt x="-6050" y="160015"/>
                          <a:pt x="24800" y="182510"/>
                          <a:pt x="58221" y="88674"/>
                        </a:cubicBezTo>
                        <a:cubicBezTo>
                          <a:pt x="75574" y="115668"/>
                          <a:pt x="105139" y="136235"/>
                          <a:pt x="133418" y="123381"/>
                        </a:cubicBezTo>
                        <a:cubicBezTo>
                          <a:pt x="198332" y="93816"/>
                          <a:pt x="229182" y="93816"/>
                          <a:pt x="223397" y="43042"/>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2" name="Freeform: Shape 61">
                    <a:extLst>
                      <a:ext uri="{FF2B5EF4-FFF2-40B4-BE49-F238E27FC236}">
                        <a16:creationId xmlns:a16="http://schemas.microsoft.com/office/drawing/2014/main" id="{E53158A6-7482-CB28-A67A-BEF2C55E1059}"/>
                      </a:ext>
                    </a:extLst>
                  </p:cNvPr>
                  <p:cNvSpPr/>
                  <p:nvPr/>
                </p:nvSpPr>
                <p:spPr>
                  <a:xfrm>
                    <a:off x="6702089" y="3596906"/>
                    <a:ext cx="228622" cy="160518"/>
                  </a:xfrm>
                  <a:custGeom>
                    <a:avLst/>
                    <a:gdLst>
                      <a:gd name="connsiteX0" fmla="*/ 13348 w 228622"/>
                      <a:gd name="connsiteY0" fmla="*/ 160519 h 160518"/>
                      <a:gd name="connsiteX1" fmla="*/ 9492 w 228622"/>
                      <a:gd name="connsiteY1" fmla="*/ 159876 h 160518"/>
                      <a:gd name="connsiteX2" fmla="*/ 1137 w 228622"/>
                      <a:gd name="connsiteY2" fmla="*/ 136096 h 160518"/>
                      <a:gd name="connsiteX3" fmla="*/ 43555 w 228622"/>
                      <a:gd name="connsiteY3" fmla="*/ 43545 h 160518"/>
                      <a:gd name="connsiteX4" fmla="*/ 85975 w 228622"/>
                      <a:gd name="connsiteY4" fmla="*/ 2412 h 160518"/>
                      <a:gd name="connsiteX5" fmla="*/ 104613 w 228622"/>
                      <a:gd name="connsiteY5" fmla="*/ 1769 h 160518"/>
                      <a:gd name="connsiteX6" fmla="*/ 228014 w 228622"/>
                      <a:gd name="connsiteY6" fmla="*/ 44831 h 160518"/>
                      <a:gd name="connsiteX7" fmla="*/ 170170 w 228622"/>
                      <a:gd name="connsiteY7" fmla="*/ 112958 h 160518"/>
                      <a:gd name="connsiteX8" fmla="*/ 136749 w 228622"/>
                      <a:gd name="connsiteY8" fmla="*/ 127098 h 160518"/>
                      <a:gd name="connsiteX9" fmla="*/ 61551 w 228622"/>
                      <a:gd name="connsiteY9" fmla="*/ 95605 h 160518"/>
                      <a:gd name="connsiteX10" fmla="*/ 13348 w 228622"/>
                      <a:gd name="connsiteY10" fmla="*/ 160519 h 160518"/>
                      <a:gd name="connsiteX11" fmla="*/ 155387 w 228622"/>
                      <a:gd name="connsiteY11" fmla="*/ 4340 h 160518"/>
                      <a:gd name="connsiteX12" fmla="*/ 104613 w 228622"/>
                      <a:gd name="connsiteY12" fmla="*/ 6268 h 160518"/>
                      <a:gd name="connsiteX13" fmla="*/ 85975 w 228622"/>
                      <a:gd name="connsiteY13" fmla="*/ 6911 h 160518"/>
                      <a:gd name="connsiteX14" fmla="*/ 47412 w 228622"/>
                      <a:gd name="connsiteY14" fmla="*/ 44831 h 160518"/>
                      <a:gd name="connsiteX15" fmla="*/ 47412 w 228622"/>
                      <a:gd name="connsiteY15" fmla="*/ 45473 h 160518"/>
                      <a:gd name="connsiteX16" fmla="*/ 47412 w 228622"/>
                      <a:gd name="connsiteY16" fmla="*/ 46116 h 160518"/>
                      <a:gd name="connsiteX17" fmla="*/ 4993 w 228622"/>
                      <a:gd name="connsiteY17" fmla="*/ 138024 h 160518"/>
                      <a:gd name="connsiteX18" fmla="*/ 10777 w 228622"/>
                      <a:gd name="connsiteY18" fmla="*/ 156662 h 160518"/>
                      <a:gd name="connsiteX19" fmla="*/ 58981 w 228622"/>
                      <a:gd name="connsiteY19" fmla="*/ 90463 h 160518"/>
                      <a:gd name="connsiteX20" fmla="*/ 60266 w 228622"/>
                      <a:gd name="connsiteY20" fmla="*/ 86607 h 160518"/>
                      <a:gd name="connsiteX21" fmla="*/ 62837 w 228622"/>
                      <a:gd name="connsiteY21" fmla="*/ 90463 h 160518"/>
                      <a:gd name="connsiteX22" fmla="*/ 134821 w 228622"/>
                      <a:gd name="connsiteY22" fmla="*/ 123884 h 160518"/>
                      <a:gd name="connsiteX23" fmla="*/ 168884 w 228622"/>
                      <a:gd name="connsiteY23" fmla="*/ 109745 h 160518"/>
                      <a:gd name="connsiteX24" fmla="*/ 224158 w 228622"/>
                      <a:gd name="connsiteY24" fmla="*/ 46116 h 160518"/>
                      <a:gd name="connsiteX25" fmla="*/ 155387 w 228622"/>
                      <a:gd name="connsiteY25" fmla="*/ 4340 h 160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8622" h="160518">
                        <a:moveTo>
                          <a:pt x="13348" y="160519"/>
                        </a:moveTo>
                        <a:cubicBezTo>
                          <a:pt x="12063" y="160519"/>
                          <a:pt x="10777" y="160519"/>
                          <a:pt x="9492" y="159876"/>
                        </a:cubicBezTo>
                        <a:cubicBezTo>
                          <a:pt x="1779" y="157305"/>
                          <a:pt x="-2077" y="147022"/>
                          <a:pt x="1137" y="136096"/>
                        </a:cubicBezTo>
                        <a:cubicBezTo>
                          <a:pt x="7564" y="112958"/>
                          <a:pt x="34558" y="60256"/>
                          <a:pt x="43555" y="43545"/>
                        </a:cubicBezTo>
                        <a:cubicBezTo>
                          <a:pt x="43555" y="18479"/>
                          <a:pt x="58981" y="3697"/>
                          <a:pt x="85975" y="2412"/>
                        </a:cubicBezTo>
                        <a:cubicBezTo>
                          <a:pt x="92402" y="2412"/>
                          <a:pt x="98829" y="1769"/>
                          <a:pt x="104613" y="1769"/>
                        </a:cubicBezTo>
                        <a:cubicBezTo>
                          <a:pt x="183024" y="-2087"/>
                          <a:pt x="222872" y="-4016"/>
                          <a:pt x="228014" y="44831"/>
                        </a:cubicBezTo>
                        <a:cubicBezTo>
                          <a:pt x="232513" y="87250"/>
                          <a:pt x="211946" y="95605"/>
                          <a:pt x="170170" y="112958"/>
                        </a:cubicBezTo>
                        <a:cubicBezTo>
                          <a:pt x="160529" y="116814"/>
                          <a:pt x="148960" y="121313"/>
                          <a:pt x="136749" y="127098"/>
                        </a:cubicBezTo>
                        <a:cubicBezTo>
                          <a:pt x="108470" y="139952"/>
                          <a:pt x="78905" y="120671"/>
                          <a:pt x="61551" y="95605"/>
                        </a:cubicBezTo>
                        <a:cubicBezTo>
                          <a:pt x="42913" y="143808"/>
                          <a:pt x="25560" y="160519"/>
                          <a:pt x="13348" y="160519"/>
                        </a:cubicBezTo>
                        <a:close/>
                        <a:moveTo>
                          <a:pt x="155387" y="4340"/>
                        </a:moveTo>
                        <a:cubicBezTo>
                          <a:pt x="141248" y="4340"/>
                          <a:pt x="123894" y="4982"/>
                          <a:pt x="104613" y="6268"/>
                        </a:cubicBezTo>
                        <a:cubicBezTo>
                          <a:pt x="98829" y="6268"/>
                          <a:pt x="92402" y="6911"/>
                          <a:pt x="85975" y="6911"/>
                        </a:cubicBezTo>
                        <a:cubicBezTo>
                          <a:pt x="51911" y="8196"/>
                          <a:pt x="47412" y="31334"/>
                          <a:pt x="47412" y="44831"/>
                        </a:cubicBezTo>
                        <a:lnTo>
                          <a:pt x="47412" y="45473"/>
                        </a:lnTo>
                        <a:lnTo>
                          <a:pt x="47412" y="46116"/>
                        </a:lnTo>
                        <a:cubicBezTo>
                          <a:pt x="39056" y="61541"/>
                          <a:pt x="12063" y="114886"/>
                          <a:pt x="4993" y="138024"/>
                        </a:cubicBezTo>
                        <a:cubicBezTo>
                          <a:pt x="2422" y="147022"/>
                          <a:pt x="4993" y="154734"/>
                          <a:pt x="10777" y="156662"/>
                        </a:cubicBezTo>
                        <a:cubicBezTo>
                          <a:pt x="18490" y="159233"/>
                          <a:pt x="37771" y="148307"/>
                          <a:pt x="58981" y="90463"/>
                        </a:cubicBezTo>
                        <a:lnTo>
                          <a:pt x="60266" y="86607"/>
                        </a:lnTo>
                        <a:lnTo>
                          <a:pt x="62837" y="90463"/>
                        </a:lnTo>
                        <a:cubicBezTo>
                          <a:pt x="78905" y="116172"/>
                          <a:pt x="107827" y="136738"/>
                          <a:pt x="134821" y="123884"/>
                        </a:cubicBezTo>
                        <a:cubicBezTo>
                          <a:pt x="147675" y="118100"/>
                          <a:pt x="158601" y="113601"/>
                          <a:pt x="168884" y="109745"/>
                        </a:cubicBezTo>
                        <a:cubicBezTo>
                          <a:pt x="210660" y="92391"/>
                          <a:pt x="228014" y="85321"/>
                          <a:pt x="224158" y="46116"/>
                        </a:cubicBezTo>
                        <a:cubicBezTo>
                          <a:pt x="220301" y="11410"/>
                          <a:pt x="199092" y="4340"/>
                          <a:pt x="155387" y="4340"/>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3" name="Graphic 5">
                  <a:extLst>
                    <a:ext uri="{FF2B5EF4-FFF2-40B4-BE49-F238E27FC236}">
                      <a16:creationId xmlns:a16="http://schemas.microsoft.com/office/drawing/2014/main" id="{BAF16A0A-B68E-A667-0693-300BA84488D7}"/>
                    </a:ext>
                  </a:extLst>
                </p:cNvPr>
                <p:cNvGrpSpPr/>
                <p:nvPr/>
              </p:nvGrpSpPr>
              <p:grpSpPr>
                <a:xfrm>
                  <a:off x="7057540" y="3603234"/>
                  <a:ext cx="237589" cy="136837"/>
                  <a:chOff x="7057540" y="3603234"/>
                  <a:chExt cx="237589" cy="136837"/>
                </a:xfrm>
              </p:grpSpPr>
              <p:sp>
                <p:nvSpPr>
                  <p:cNvPr id="64" name="Freeform: Shape 63">
                    <a:extLst>
                      <a:ext uri="{FF2B5EF4-FFF2-40B4-BE49-F238E27FC236}">
                        <a16:creationId xmlns:a16="http://schemas.microsoft.com/office/drawing/2014/main" id="{6C423B73-1168-3A98-3AC2-C7B92BE402C3}"/>
                      </a:ext>
                    </a:extLst>
                  </p:cNvPr>
                  <p:cNvSpPr/>
                  <p:nvPr/>
                </p:nvSpPr>
                <p:spPr>
                  <a:xfrm>
                    <a:off x="7059228" y="3604821"/>
                    <a:ext cx="233407" cy="132502"/>
                  </a:xfrm>
                  <a:custGeom>
                    <a:avLst/>
                    <a:gdLst>
                      <a:gd name="connsiteX0" fmla="*/ 232721 w 233407"/>
                      <a:gd name="connsiteY0" fmla="*/ 42701 h 132502"/>
                      <a:gd name="connsiteX1" fmla="*/ 92610 w 233407"/>
                      <a:gd name="connsiteY1" fmla="*/ 2852 h 132502"/>
                      <a:gd name="connsiteX2" fmla="*/ 58546 w 233407"/>
                      <a:gd name="connsiteY2" fmla="*/ 18920 h 132502"/>
                      <a:gd name="connsiteX3" fmla="*/ 57903 w 233407"/>
                      <a:gd name="connsiteY3" fmla="*/ 18278 h 132502"/>
                      <a:gd name="connsiteX4" fmla="*/ 1987 w 233407"/>
                      <a:gd name="connsiteY4" fmla="*/ 109543 h 132502"/>
                      <a:gd name="connsiteX5" fmla="*/ 61117 w 233407"/>
                      <a:gd name="connsiteY5" fmla="*/ 76764 h 132502"/>
                      <a:gd name="connsiteX6" fmla="*/ 142741 w 233407"/>
                      <a:gd name="connsiteY6" fmla="*/ 122397 h 132502"/>
                      <a:gd name="connsiteX7" fmla="*/ 232721 w 233407"/>
                      <a:gd name="connsiteY7" fmla="*/ 42701 h 13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407" h="132502">
                        <a:moveTo>
                          <a:pt x="232721" y="42701"/>
                        </a:moveTo>
                        <a:cubicBezTo>
                          <a:pt x="226937" y="-7431"/>
                          <a:pt x="182589" y="-1647"/>
                          <a:pt x="92610" y="2852"/>
                        </a:cubicBezTo>
                        <a:cubicBezTo>
                          <a:pt x="75899" y="3495"/>
                          <a:pt x="64973" y="9922"/>
                          <a:pt x="58546" y="18920"/>
                        </a:cubicBezTo>
                        <a:lnTo>
                          <a:pt x="57903" y="18278"/>
                        </a:lnTo>
                        <a:cubicBezTo>
                          <a:pt x="57903" y="18278"/>
                          <a:pt x="12913" y="83191"/>
                          <a:pt x="1987" y="109543"/>
                        </a:cubicBezTo>
                        <a:cubicBezTo>
                          <a:pt x="-7653" y="133323"/>
                          <a:pt x="18698" y="157746"/>
                          <a:pt x="61117" y="76764"/>
                        </a:cubicBezTo>
                        <a:cubicBezTo>
                          <a:pt x="77184" y="109543"/>
                          <a:pt x="110606" y="137179"/>
                          <a:pt x="142741" y="122397"/>
                        </a:cubicBezTo>
                        <a:cubicBezTo>
                          <a:pt x="207655" y="93475"/>
                          <a:pt x="238505" y="93475"/>
                          <a:pt x="232721" y="42701"/>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 name="Freeform: Shape 64">
                    <a:extLst>
                      <a:ext uri="{FF2B5EF4-FFF2-40B4-BE49-F238E27FC236}">
                        <a16:creationId xmlns:a16="http://schemas.microsoft.com/office/drawing/2014/main" id="{F9E5B301-9FEA-0F90-80C6-99E6E77015F3}"/>
                      </a:ext>
                    </a:extLst>
                  </p:cNvPr>
                  <p:cNvSpPr/>
                  <p:nvPr/>
                </p:nvSpPr>
                <p:spPr>
                  <a:xfrm>
                    <a:off x="7057540" y="3603234"/>
                    <a:ext cx="237589" cy="136837"/>
                  </a:xfrm>
                  <a:custGeom>
                    <a:avLst/>
                    <a:gdLst>
                      <a:gd name="connsiteX0" fmla="*/ 12674 w 237589"/>
                      <a:gd name="connsiteY0" fmla="*/ 136838 h 136837"/>
                      <a:gd name="connsiteX1" fmla="*/ 7532 w 237589"/>
                      <a:gd name="connsiteY1" fmla="*/ 135552 h 136837"/>
                      <a:gd name="connsiteX2" fmla="*/ 2390 w 237589"/>
                      <a:gd name="connsiteY2" fmla="*/ 110487 h 136837"/>
                      <a:gd name="connsiteX3" fmla="*/ 58949 w 237589"/>
                      <a:gd name="connsiteY3" fmla="*/ 18579 h 136837"/>
                      <a:gd name="connsiteX4" fmla="*/ 60234 w 237589"/>
                      <a:gd name="connsiteY4" fmla="*/ 16651 h 136837"/>
                      <a:gd name="connsiteX5" fmla="*/ 60877 w 237589"/>
                      <a:gd name="connsiteY5" fmla="*/ 17293 h 136837"/>
                      <a:gd name="connsiteX6" fmla="*/ 94941 w 237589"/>
                      <a:gd name="connsiteY6" fmla="*/ 2511 h 136837"/>
                      <a:gd name="connsiteX7" fmla="*/ 113579 w 237589"/>
                      <a:gd name="connsiteY7" fmla="*/ 1868 h 136837"/>
                      <a:gd name="connsiteX8" fmla="*/ 236980 w 237589"/>
                      <a:gd name="connsiteY8" fmla="*/ 44287 h 136837"/>
                      <a:gd name="connsiteX9" fmla="*/ 179779 w 237589"/>
                      <a:gd name="connsiteY9" fmla="*/ 112415 h 136837"/>
                      <a:gd name="connsiteX10" fmla="*/ 146358 w 237589"/>
                      <a:gd name="connsiteY10" fmla="*/ 127197 h 136837"/>
                      <a:gd name="connsiteX11" fmla="*/ 64091 w 237589"/>
                      <a:gd name="connsiteY11" fmla="*/ 84135 h 136837"/>
                      <a:gd name="connsiteX12" fmla="*/ 12674 w 237589"/>
                      <a:gd name="connsiteY12" fmla="*/ 136838 h 136837"/>
                      <a:gd name="connsiteX13" fmla="*/ 60234 w 237589"/>
                      <a:gd name="connsiteY13" fmla="*/ 23720 h 136837"/>
                      <a:gd name="connsiteX14" fmla="*/ 5604 w 237589"/>
                      <a:gd name="connsiteY14" fmla="*/ 112415 h 136837"/>
                      <a:gd name="connsiteX15" fmla="*/ 8817 w 237589"/>
                      <a:gd name="connsiteY15" fmla="*/ 131696 h 136837"/>
                      <a:gd name="connsiteX16" fmla="*/ 60877 w 237589"/>
                      <a:gd name="connsiteY16" fmla="*/ 78351 h 136837"/>
                      <a:gd name="connsiteX17" fmla="*/ 62805 w 237589"/>
                      <a:gd name="connsiteY17" fmla="*/ 74495 h 136837"/>
                      <a:gd name="connsiteX18" fmla="*/ 64733 w 237589"/>
                      <a:gd name="connsiteY18" fmla="*/ 78351 h 136837"/>
                      <a:gd name="connsiteX19" fmla="*/ 143144 w 237589"/>
                      <a:gd name="connsiteY19" fmla="*/ 122698 h 136837"/>
                      <a:gd name="connsiteX20" fmla="*/ 176565 w 237589"/>
                      <a:gd name="connsiteY20" fmla="*/ 107916 h 136837"/>
                      <a:gd name="connsiteX21" fmla="*/ 231196 w 237589"/>
                      <a:gd name="connsiteY21" fmla="*/ 44287 h 136837"/>
                      <a:gd name="connsiteX22" fmla="*/ 231196 w 237589"/>
                      <a:gd name="connsiteY22" fmla="*/ 44287 h 136837"/>
                      <a:gd name="connsiteX23" fmla="*/ 112294 w 237589"/>
                      <a:gd name="connsiteY23" fmla="*/ 5725 h 136837"/>
                      <a:gd name="connsiteX24" fmla="*/ 93656 w 237589"/>
                      <a:gd name="connsiteY24" fmla="*/ 6367 h 136837"/>
                      <a:gd name="connsiteX25" fmla="*/ 61520 w 237589"/>
                      <a:gd name="connsiteY25" fmla="*/ 21792 h 136837"/>
                      <a:gd name="connsiteX26" fmla="*/ 60234 w 237589"/>
                      <a:gd name="connsiteY26" fmla="*/ 23720 h 136837"/>
                      <a:gd name="connsiteX27" fmla="*/ 60234 w 237589"/>
                      <a:gd name="connsiteY27" fmla="*/ 23720 h 13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589" h="136837">
                        <a:moveTo>
                          <a:pt x="12674" y="136838"/>
                        </a:moveTo>
                        <a:cubicBezTo>
                          <a:pt x="10103" y="136838"/>
                          <a:pt x="8175" y="136195"/>
                          <a:pt x="7532" y="135552"/>
                        </a:cubicBezTo>
                        <a:cubicBezTo>
                          <a:pt x="-181" y="132339"/>
                          <a:pt x="-2109" y="121413"/>
                          <a:pt x="2390" y="110487"/>
                        </a:cubicBezTo>
                        <a:cubicBezTo>
                          <a:pt x="13317" y="84135"/>
                          <a:pt x="57021" y="21792"/>
                          <a:pt x="58949" y="18579"/>
                        </a:cubicBezTo>
                        <a:lnTo>
                          <a:pt x="60234" y="16651"/>
                        </a:lnTo>
                        <a:lnTo>
                          <a:pt x="60877" y="17293"/>
                        </a:lnTo>
                        <a:cubicBezTo>
                          <a:pt x="67947" y="8295"/>
                          <a:pt x="79516" y="3154"/>
                          <a:pt x="94941" y="2511"/>
                        </a:cubicBezTo>
                        <a:cubicBezTo>
                          <a:pt x="101368" y="2511"/>
                          <a:pt x="107795" y="1868"/>
                          <a:pt x="113579" y="1868"/>
                        </a:cubicBezTo>
                        <a:cubicBezTo>
                          <a:pt x="191990" y="-1988"/>
                          <a:pt x="231839" y="-4559"/>
                          <a:pt x="236980" y="44287"/>
                        </a:cubicBezTo>
                        <a:cubicBezTo>
                          <a:pt x="241479" y="86706"/>
                          <a:pt x="220912" y="95061"/>
                          <a:pt x="179779" y="112415"/>
                        </a:cubicBezTo>
                        <a:cubicBezTo>
                          <a:pt x="170138" y="116271"/>
                          <a:pt x="158569" y="121413"/>
                          <a:pt x="146358" y="127197"/>
                        </a:cubicBezTo>
                        <a:cubicBezTo>
                          <a:pt x="114865" y="141980"/>
                          <a:pt x="80801" y="116271"/>
                          <a:pt x="64091" y="84135"/>
                        </a:cubicBezTo>
                        <a:cubicBezTo>
                          <a:pt x="38382" y="129125"/>
                          <a:pt x="21029" y="136838"/>
                          <a:pt x="12674" y="136838"/>
                        </a:cubicBezTo>
                        <a:close/>
                        <a:moveTo>
                          <a:pt x="60234" y="23720"/>
                        </a:moveTo>
                        <a:cubicBezTo>
                          <a:pt x="52522" y="35289"/>
                          <a:pt x="15887" y="89277"/>
                          <a:pt x="5604" y="112415"/>
                        </a:cubicBezTo>
                        <a:cubicBezTo>
                          <a:pt x="2390" y="120770"/>
                          <a:pt x="3676" y="129125"/>
                          <a:pt x="8817" y="131696"/>
                        </a:cubicBezTo>
                        <a:cubicBezTo>
                          <a:pt x="17815" y="135552"/>
                          <a:pt x="36454" y="124626"/>
                          <a:pt x="60877" y="78351"/>
                        </a:cubicBezTo>
                        <a:lnTo>
                          <a:pt x="62805" y="74495"/>
                        </a:lnTo>
                        <a:lnTo>
                          <a:pt x="64733" y="78351"/>
                        </a:lnTo>
                        <a:cubicBezTo>
                          <a:pt x="80158" y="110487"/>
                          <a:pt x="112937" y="136838"/>
                          <a:pt x="143144" y="122698"/>
                        </a:cubicBezTo>
                        <a:cubicBezTo>
                          <a:pt x="155998" y="116914"/>
                          <a:pt x="166924" y="112415"/>
                          <a:pt x="176565" y="107916"/>
                        </a:cubicBezTo>
                        <a:cubicBezTo>
                          <a:pt x="218341" y="90563"/>
                          <a:pt x="235695" y="83493"/>
                          <a:pt x="231196" y="44287"/>
                        </a:cubicBezTo>
                        <a:lnTo>
                          <a:pt x="231196" y="44287"/>
                        </a:lnTo>
                        <a:cubicBezTo>
                          <a:pt x="226054" y="-703"/>
                          <a:pt x="190705" y="1225"/>
                          <a:pt x="112294" y="5725"/>
                        </a:cubicBezTo>
                        <a:cubicBezTo>
                          <a:pt x="106510" y="5725"/>
                          <a:pt x="100083" y="6367"/>
                          <a:pt x="93656" y="6367"/>
                        </a:cubicBezTo>
                        <a:cubicBezTo>
                          <a:pt x="78230" y="7010"/>
                          <a:pt x="67304" y="12152"/>
                          <a:pt x="61520" y="21792"/>
                        </a:cubicBezTo>
                        <a:lnTo>
                          <a:pt x="60234" y="23720"/>
                        </a:lnTo>
                        <a:lnTo>
                          <a:pt x="60234" y="2372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6" name="Freeform: Shape 65">
                  <a:extLst>
                    <a:ext uri="{FF2B5EF4-FFF2-40B4-BE49-F238E27FC236}">
                      <a16:creationId xmlns:a16="http://schemas.microsoft.com/office/drawing/2014/main" id="{30632B65-5AD0-46D8-8F2D-6371B43E7B38}"/>
                    </a:ext>
                  </a:extLst>
                </p:cNvPr>
                <p:cNvSpPr/>
                <p:nvPr/>
              </p:nvSpPr>
              <p:spPr>
                <a:xfrm>
                  <a:off x="7728993" y="2905270"/>
                  <a:ext cx="211452" cy="226795"/>
                </a:xfrm>
                <a:custGeom>
                  <a:avLst/>
                  <a:gdLst>
                    <a:gd name="connsiteX0" fmla="*/ 0 w 211452"/>
                    <a:gd name="connsiteY0" fmla="*/ 216513 h 226795"/>
                    <a:gd name="connsiteX1" fmla="*/ 81624 w 211452"/>
                    <a:gd name="connsiteY1" fmla="*/ 226796 h 226795"/>
                    <a:gd name="connsiteX2" fmla="*/ 211452 w 211452"/>
                    <a:gd name="connsiteY2" fmla="*/ 27555 h 226795"/>
                    <a:gd name="connsiteX3" fmla="*/ 152965 w 211452"/>
                    <a:gd name="connsiteY3" fmla="*/ 1204 h 226795"/>
                    <a:gd name="connsiteX4" fmla="*/ 50774 w 211452"/>
                    <a:gd name="connsiteY4" fmla="*/ 42980 h 226795"/>
                    <a:gd name="connsiteX5" fmla="*/ 0 w 211452"/>
                    <a:gd name="connsiteY5" fmla="*/ 216513 h 22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52" h="226795">
                      <a:moveTo>
                        <a:pt x="0" y="216513"/>
                      </a:moveTo>
                      <a:lnTo>
                        <a:pt x="81624" y="226796"/>
                      </a:lnTo>
                      <a:lnTo>
                        <a:pt x="211452" y="27555"/>
                      </a:lnTo>
                      <a:cubicBezTo>
                        <a:pt x="211452" y="27555"/>
                        <a:pt x="189600" y="11487"/>
                        <a:pt x="152965" y="1204"/>
                      </a:cubicBezTo>
                      <a:cubicBezTo>
                        <a:pt x="116331" y="-8437"/>
                        <a:pt x="50774" y="42980"/>
                        <a:pt x="50774" y="42980"/>
                      </a:cubicBezTo>
                      <a:lnTo>
                        <a:pt x="0" y="216513"/>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7" name="Freeform: Shape 66">
                  <a:extLst>
                    <a:ext uri="{FF2B5EF4-FFF2-40B4-BE49-F238E27FC236}">
                      <a16:creationId xmlns:a16="http://schemas.microsoft.com/office/drawing/2014/main" id="{3DE85B7D-CD75-7113-83A7-6C84E2CF54F4}"/>
                    </a:ext>
                  </a:extLst>
                </p:cNvPr>
                <p:cNvSpPr/>
                <p:nvPr/>
              </p:nvSpPr>
              <p:spPr>
                <a:xfrm>
                  <a:off x="7411494" y="2968234"/>
                  <a:ext cx="89979" cy="314227"/>
                </a:xfrm>
                <a:custGeom>
                  <a:avLst/>
                  <a:gdLst>
                    <a:gd name="connsiteX0" fmla="*/ 28922 w 89979"/>
                    <a:gd name="connsiteY0" fmla="*/ 80280 h 314227"/>
                    <a:gd name="connsiteX1" fmla="*/ 52060 w 89979"/>
                    <a:gd name="connsiteY1" fmla="*/ 1869 h 314227"/>
                    <a:gd name="connsiteX2" fmla="*/ 89980 w 89979"/>
                    <a:gd name="connsiteY2" fmla="*/ 118843 h 314227"/>
                    <a:gd name="connsiteX3" fmla="*/ 41133 w 89979"/>
                    <a:gd name="connsiteY3" fmla="*/ 266024 h 314227"/>
                    <a:gd name="connsiteX4" fmla="*/ 0 w 89979"/>
                    <a:gd name="connsiteY4" fmla="*/ 314227 h 314227"/>
                    <a:gd name="connsiteX5" fmla="*/ 28922 w 89979"/>
                    <a:gd name="connsiteY5" fmla="*/ 80280 h 314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979" h="314227">
                      <a:moveTo>
                        <a:pt x="28922" y="80280"/>
                      </a:moveTo>
                      <a:cubicBezTo>
                        <a:pt x="28922" y="80280"/>
                        <a:pt x="43061" y="21150"/>
                        <a:pt x="52060" y="1869"/>
                      </a:cubicBezTo>
                      <a:cubicBezTo>
                        <a:pt x="61058" y="-17412"/>
                        <a:pt x="89980" y="118843"/>
                        <a:pt x="89980" y="118843"/>
                      </a:cubicBezTo>
                      <a:lnTo>
                        <a:pt x="41133" y="266024"/>
                      </a:lnTo>
                      <a:lnTo>
                        <a:pt x="0" y="314227"/>
                      </a:lnTo>
                      <a:lnTo>
                        <a:pt x="28922" y="8028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8" name="Graphic 5">
              <a:extLst>
                <a:ext uri="{FF2B5EF4-FFF2-40B4-BE49-F238E27FC236}">
                  <a16:creationId xmlns:a16="http://schemas.microsoft.com/office/drawing/2014/main" id="{FD4EE446-8E8B-132B-5C56-DD43A9C61B1D}"/>
                </a:ext>
              </a:extLst>
            </p:cNvPr>
            <p:cNvGrpSpPr/>
            <p:nvPr/>
          </p:nvGrpSpPr>
          <p:grpSpPr>
            <a:xfrm>
              <a:off x="9730216" y="3191188"/>
              <a:ext cx="730244" cy="322719"/>
              <a:chOff x="6414326" y="3230401"/>
              <a:chExt cx="1336519" cy="590652"/>
            </a:xfrm>
          </p:grpSpPr>
          <p:grpSp>
            <p:nvGrpSpPr>
              <p:cNvPr id="69" name="Graphic 5">
                <a:extLst>
                  <a:ext uri="{FF2B5EF4-FFF2-40B4-BE49-F238E27FC236}">
                    <a16:creationId xmlns:a16="http://schemas.microsoft.com/office/drawing/2014/main" id="{90DC34FB-7281-4791-4F58-C50E2A725D0B}"/>
                  </a:ext>
                </a:extLst>
              </p:cNvPr>
              <p:cNvGrpSpPr/>
              <p:nvPr/>
            </p:nvGrpSpPr>
            <p:grpSpPr>
              <a:xfrm>
                <a:off x="6518124" y="3772850"/>
                <a:ext cx="1232721" cy="48203"/>
                <a:chOff x="6518124" y="3772850"/>
                <a:chExt cx="1232721" cy="48203"/>
              </a:xfrm>
            </p:grpSpPr>
            <p:grpSp>
              <p:nvGrpSpPr>
                <p:cNvPr id="70" name="Graphic 5">
                  <a:extLst>
                    <a:ext uri="{FF2B5EF4-FFF2-40B4-BE49-F238E27FC236}">
                      <a16:creationId xmlns:a16="http://schemas.microsoft.com/office/drawing/2014/main" id="{EA2BFBE7-1304-ED6E-0353-D53D59C6EDB3}"/>
                    </a:ext>
                  </a:extLst>
                </p:cNvPr>
                <p:cNvGrpSpPr/>
                <p:nvPr/>
              </p:nvGrpSpPr>
              <p:grpSpPr>
                <a:xfrm>
                  <a:off x="6518124" y="3772850"/>
                  <a:ext cx="845808" cy="48203"/>
                  <a:chOff x="6518124" y="3772850"/>
                  <a:chExt cx="845808" cy="48203"/>
                </a:xfrm>
              </p:grpSpPr>
              <p:sp>
                <p:nvSpPr>
                  <p:cNvPr id="71" name="Freeform: Shape 70">
                    <a:extLst>
                      <a:ext uri="{FF2B5EF4-FFF2-40B4-BE49-F238E27FC236}">
                        <a16:creationId xmlns:a16="http://schemas.microsoft.com/office/drawing/2014/main" id="{1AAD4C24-FCA3-C66F-88AD-7D67F1F7C374}"/>
                      </a:ext>
                    </a:extLst>
                  </p:cNvPr>
                  <p:cNvSpPr/>
                  <p:nvPr/>
                </p:nvSpPr>
                <p:spPr>
                  <a:xfrm>
                    <a:off x="6520052" y="3774778"/>
                    <a:ext cx="841309" cy="44347"/>
                  </a:xfrm>
                  <a:custGeom>
                    <a:avLst/>
                    <a:gdLst>
                      <a:gd name="connsiteX0" fmla="*/ 0 w 841309"/>
                      <a:gd name="connsiteY0" fmla="*/ 0 h 44347"/>
                      <a:gd name="connsiteX1" fmla="*/ 841310 w 841309"/>
                      <a:gd name="connsiteY1" fmla="*/ 0 h 44347"/>
                      <a:gd name="connsiteX2" fmla="*/ 841310 w 841309"/>
                      <a:gd name="connsiteY2" fmla="*/ 44347 h 44347"/>
                      <a:gd name="connsiteX3" fmla="*/ 0 w 841309"/>
                      <a:gd name="connsiteY3" fmla="*/ 44347 h 44347"/>
                    </a:gdLst>
                    <a:ahLst/>
                    <a:cxnLst>
                      <a:cxn ang="0">
                        <a:pos x="connsiteX0" y="connsiteY0"/>
                      </a:cxn>
                      <a:cxn ang="0">
                        <a:pos x="connsiteX1" y="connsiteY1"/>
                      </a:cxn>
                      <a:cxn ang="0">
                        <a:pos x="connsiteX2" y="connsiteY2"/>
                      </a:cxn>
                      <a:cxn ang="0">
                        <a:pos x="connsiteX3" y="connsiteY3"/>
                      </a:cxn>
                    </a:cxnLst>
                    <a:rect l="l" t="t" r="r" b="b"/>
                    <a:pathLst>
                      <a:path w="841309" h="44347">
                        <a:moveTo>
                          <a:pt x="0" y="0"/>
                        </a:moveTo>
                        <a:lnTo>
                          <a:pt x="841310" y="0"/>
                        </a:lnTo>
                        <a:lnTo>
                          <a:pt x="841310" y="44347"/>
                        </a:lnTo>
                        <a:lnTo>
                          <a:pt x="0" y="44347"/>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 name="Freeform: Shape 71">
                    <a:extLst>
                      <a:ext uri="{FF2B5EF4-FFF2-40B4-BE49-F238E27FC236}">
                        <a16:creationId xmlns:a16="http://schemas.microsoft.com/office/drawing/2014/main" id="{D24D23FC-3D5B-5BC6-306B-A0DB9E156657}"/>
                      </a:ext>
                    </a:extLst>
                  </p:cNvPr>
                  <p:cNvSpPr/>
                  <p:nvPr/>
                </p:nvSpPr>
                <p:spPr>
                  <a:xfrm>
                    <a:off x="6518124" y="3772850"/>
                    <a:ext cx="845808" cy="48203"/>
                  </a:xfrm>
                  <a:custGeom>
                    <a:avLst/>
                    <a:gdLst>
                      <a:gd name="connsiteX0" fmla="*/ 845809 w 845808"/>
                      <a:gd name="connsiteY0" fmla="*/ 48203 h 48203"/>
                      <a:gd name="connsiteX1" fmla="*/ 0 w 845808"/>
                      <a:gd name="connsiteY1" fmla="*/ 48203 h 48203"/>
                      <a:gd name="connsiteX2" fmla="*/ 0 w 845808"/>
                      <a:gd name="connsiteY2" fmla="*/ 0 h 48203"/>
                      <a:gd name="connsiteX3" fmla="*/ 845166 w 845808"/>
                      <a:gd name="connsiteY3" fmla="*/ 0 h 48203"/>
                      <a:gd name="connsiteX4" fmla="*/ 845166 w 845808"/>
                      <a:gd name="connsiteY4" fmla="*/ 48203 h 48203"/>
                      <a:gd name="connsiteX5" fmla="*/ 3856 w 845808"/>
                      <a:gd name="connsiteY5" fmla="*/ 44347 h 48203"/>
                      <a:gd name="connsiteX6" fmla="*/ 841310 w 845808"/>
                      <a:gd name="connsiteY6" fmla="*/ 44347 h 48203"/>
                      <a:gd name="connsiteX7" fmla="*/ 841310 w 845808"/>
                      <a:gd name="connsiteY7" fmla="*/ 3856 h 48203"/>
                      <a:gd name="connsiteX8" fmla="*/ 3856 w 845808"/>
                      <a:gd name="connsiteY8" fmla="*/ 3856 h 48203"/>
                      <a:gd name="connsiteX9" fmla="*/ 3856 w 845808"/>
                      <a:gd name="connsiteY9" fmla="*/ 44347 h 4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5808" h="48203">
                        <a:moveTo>
                          <a:pt x="845809" y="48203"/>
                        </a:moveTo>
                        <a:lnTo>
                          <a:pt x="0" y="48203"/>
                        </a:lnTo>
                        <a:lnTo>
                          <a:pt x="0" y="0"/>
                        </a:lnTo>
                        <a:lnTo>
                          <a:pt x="845166" y="0"/>
                        </a:lnTo>
                        <a:lnTo>
                          <a:pt x="845166" y="48203"/>
                        </a:lnTo>
                        <a:close/>
                        <a:moveTo>
                          <a:pt x="3856" y="44347"/>
                        </a:moveTo>
                        <a:lnTo>
                          <a:pt x="841310" y="44347"/>
                        </a:lnTo>
                        <a:lnTo>
                          <a:pt x="841310" y="3856"/>
                        </a:lnTo>
                        <a:lnTo>
                          <a:pt x="3856" y="3856"/>
                        </a:lnTo>
                        <a:lnTo>
                          <a:pt x="3856" y="44347"/>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3" name="Graphic 5">
                  <a:extLst>
                    <a:ext uri="{FF2B5EF4-FFF2-40B4-BE49-F238E27FC236}">
                      <a16:creationId xmlns:a16="http://schemas.microsoft.com/office/drawing/2014/main" id="{C1C10E62-4671-B91E-C206-B5295B030115}"/>
                    </a:ext>
                  </a:extLst>
                </p:cNvPr>
                <p:cNvGrpSpPr/>
                <p:nvPr/>
              </p:nvGrpSpPr>
              <p:grpSpPr>
                <a:xfrm>
                  <a:off x="7359434" y="3772850"/>
                  <a:ext cx="391411" cy="48203"/>
                  <a:chOff x="7359434" y="3772850"/>
                  <a:chExt cx="391411" cy="48203"/>
                </a:xfrm>
              </p:grpSpPr>
              <p:sp>
                <p:nvSpPr>
                  <p:cNvPr id="74" name="Freeform: Shape 73">
                    <a:extLst>
                      <a:ext uri="{FF2B5EF4-FFF2-40B4-BE49-F238E27FC236}">
                        <a16:creationId xmlns:a16="http://schemas.microsoft.com/office/drawing/2014/main" id="{A7281C72-E63D-300D-659E-C78425FF3D6A}"/>
                      </a:ext>
                    </a:extLst>
                  </p:cNvPr>
                  <p:cNvSpPr/>
                  <p:nvPr/>
                </p:nvSpPr>
                <p:spPr>
                  <a:xfrm>
                    <a:off x="7362005" y="3774778"/>
                    <a:ext cx="387555" cy="44347"/>
                  </a:xfrm>
                  <a:custGeom>
                    <a:avLst/>
                    <a:gdLst>
                      <a:gd name="connsiteX0" fmla="*/ 0 w 387555"/>
                      <a:gd name="connsiteY0" fmla="*/ 44347 h 44347"/>
                      <a:gd name="connsiteX1" fmla="*/ 387555 w 387555"/>
                      <a:gd name="connsiteY1" fmla="*/ 44347 h 44347"/>
                      <a:gd name="connsiteX2" fmla="*/ 387555 w 387555"/>
                      <a:gd name="connsiteY2" fmla="*/ 19281 h 44347"/>
                      <a:gd name="connsiteX3" fmla="*/ 368274 w 387555"/>
                      <a:gd name="connsiteY3" fmla="*/ 0 h 44347"/>
                      <a:gd name="connsiteX4" fmla="*/ 0 w 387555"/>
                      <a:gd name="connsiteY4" fmla="*/ 0 h 44347"/>
                      <a:gd name="connsiteX5" fmla="*/ 0 w 387555"/>
                      <a:gd name="connsiteY5" fmla="*/ 44347 h 4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55" h="44347">
                        <a:moveTo>
                          <a:pt x="0" y="44347"/>
                        </a:moveTo>
                        <a:lnTo>
                          <a:pt x="387555" y="44347"/>
                        </a:lnTo>
                        <a:lnTo>
                          <a:pt x="387555" y="19281"/>
                        </a:lnTo>
                        <a:cubicBezTo>
                          <a:pt x="387555" y="8355"/>
                          <a:pt x="378557" y="0"/>
                          <a:pt x="368274" y="0"/>
                        </a:cubicBezTo>
                        <a:lnTo>
                          <a:pt x="0" y="0"/>
                        </a:lnTo>
                        <a:lnTo>
                          <a:pt x="0" y="44347"/>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5" name="Freeform: Shape 74">
                    <a:extLst>
                      <a:ext uri="{FF2B5EF4-FFF2-40B4-BE49-F238E27FC236}">
                        <a16:creationId xmlns:a16="http://schemas.microsoft.com/office/drawing/2014/main" id="{05CEE6E8-72B2-9FF6-2A74-9ECEF57E75A2}"/>
                      </a:ext>
                    </a:extLst>
                  </p:cNvPr>
                  <p:cNvSpPr/>
                  <p:nvPr/>
                </p:nvSpPr>
                <p:spPr>
                  <a:xfrm>
                    <a:off x="7359434" y="3772850"/>
                    <a:ext cx="391411" cy="48203"/>
                  </a:xfrm>
                  <a:custGeom>
                    <a:avLst/>
                    <a:gdLst>
                      <a:gd name="connsiteX0" fmla="*/ 391412 w 391411"/>
                      <a:gd name="connsiteY0" fmla="*/ 48203 h 48203"/>
                      <a:gd name="connsiteX1" fmla="*/ 0 w 391411"/>
                      <a:gd name="connsiteY1" fmla="*/ 48203 h 48203"/>
                      <a:gd name="connsiteX2" fmla="*/ 0 w 391411"/>
                      <a:gd name="connsiteY2" fmla="*/ 0 h 48203"/>
                      <a:gd name="connsiteX3" fmla="*/ 370202 w 391411"/>
                      <a:gd name="connsiteY3" fmla="*/ 0 h 48203"/>
                      <a:gd name="connsiteX4" fmla="*/ 391412 w 391411"/>
                      <a:gd name="connsiteY4" fmla="*/ 21209 h 48203"/>
                      <a:gd name="connsiteX5" fmla="*/ 391412 w 391411"/>
                      <a:gd name="connsiteY5" fmla="*/ 48203 h 48203"/>
                      <a:gd name="connsiteX6" fmla="*/ 4499 w 391411"/>
                      <a:gd name="connsiteY6" fmla="*/ 44347 h 48203"/>
                      <a:gd name="connsiteX7" fmla="*/ 388198 w 391411"/>
                      <a:gd name="connsiteY7" fmla="*/ 44347 h 48203"/>
                      <a:gd name="connsiteX8" fmla="*/ 388198 w 391411"/>
                      <a:gd name="connsiteY8" fmla="*/ 21209 h 48203"/>
                      <a:gd name="connsiteX9" fmla="*/ 370845 w 391411"/>
                      <a:gd name="connsiteY9" fmla="*/ 3856 h 48203"/>
                      <a:gd name="connsiteX10" fmla="*/ 5142 w 391411"/>
                      <a:gd name="connsiteY10" fmla="*/ 3856 h 48203"/>
                      <a:gd name="connsiteX11" fmla="*/ 5142 w 391411"/>
                      <a:gd name="connsiteY11" fmla="*/ 44347 h 4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11" h="48203">
                        <a:moveTo>
                          <a:pt x="391412" y="48203"/>
                        </a:moveTo>
                        <a:lnTo>
                          <a:pt x="0" y="48203"/>
                        </a:lnTo>
                        <a:lnTo>
                          <a:pt x="0" y="0"/>
                        </a:lnTo>
                        <a:lnTo>
                          <a:pt x="370202" y="0"/>
                        </a:lnTo>
                        <a:cubicBezTo>
                          <a:pt x="381771" y="0"/>
                          <a:pt x="391412" y="9641"/>
                          <a:pt x="391412" y="21209"/>
                        </a:cubicBezTo>
                        <a:lnTo>
                          <a:pt x="391412" y="48203"/>
                        </a:lnTo>
                        <a:close/>
                        <a:moveTo>
                          <a:pt x="4499" y="44347"/>
                        </a:moveTo>
                        <a:lnTo>
                          <a:pt x="388198" y="44347"/>
                        </a:lnTo>
                        <a:lnTo>
                          <a:pt x="388198" y="21209"/>
                        </a:lnTo>
                        <a:cubicBezTo>
                          <a:pt x="388198" y="11569"/>
                          <a:pt x="380486" y="3856"/>
                          <a:pt x="370845" y="3856"/>
                        </a:cubicBezTo>
                        <a:lnTo>
                          <a:pt x="5142" y="3856"/>
                        </a:lnTo>
                        <a:lnTo>
                          <a:pt x="5142" y="44347"/>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76" name="Graphic 5">
                <a:extLst>
                  <a:ext uri="{FF2B5EF4-FFF2-40B4-BE49-F238E27FC236}">
                    <a16:creationId xmlns:a16="http://schemas.microsoft.com/office/drawing/2014/main" id="{16F03E58-A6B0-EB54-80AA-6D53DFE8E0AF}"/>
                  </a:ext>
                </a:extLst>
              </p:cNvPr>
              <p:cNvGrpSpPr/>
              <p:nvPr/>
            </p:nvGrpSpPr>
            <p:grpSpPr>
              <a:xfrm>
                <a:off x="6414326" y="3230401"/>
                <a:ext cx="967602" cy="546305"/>
                <a:chOff x="6414326" y="3230401"/>
                <a:chExt cx="967602" cy="546305"/>
              </a:xfrm>
            </p:grpSpPr>
            <p:sp>
              <p:nvSpPr>
                <p:cNvPr id="77" name="Freeform: Shape 76">
                  <a:extLst>
                    <a:ext uri="{FF2B5EF4-FFF2-40B4-BE49-F238E27FC236}">
                      <a16:creationId xmlns:a16="http://schemas.microsoft.com/office/drawing/2014/main" id="{CBE228AE-EFA7-B70A-5922-EBE1E1FD260F}"/>
                    </a:ext>
                  </a:extLst>
                </p:cNvPr>
                <p:cNvSpPr/>
                <p:nvPr/>
              </p:nvSpPr>
              <p:spPr>
                <a:xfrm>
                  <a:off x="6439872" y="3232972"/>
                  <a:ext cx="942056" cy="541806"/>
                </a:xfrm>
                <a:custGeom>
                  <a:avLst/>
                  <a:gdLst>
                    <a:gd name="connsiteX0" fmla="*/ 103961 w 942056"/>
                    <a:gd name="connsiteY0" fmla="*/ 541806 h 541806"/>
                    <a:gd name="connsiteX1" fmla="*/ 942057 w 942056"/>
                    <a:gd name="connsiteY1" fmla="*/ 541806 h 541806"/>
                    <a:gd name="connsiteX2" fmla="*/ 832153 w 942056"/>
                    <a:gd name="connsiteY2" fmla="*/ 25708 h 541806"/>
                    <a:gd name="connsiteX3" fmla="*/ 801946 w 942056"/>
                    <a:gd name="connsiteY3" fmla="*/ 0 h 541806"/>
                    <a:gd name="connsiteX4" fmla="*/ 46759 w 942056"/>
                    <a:gd name="connsiteY4" fmla="*/ 0 h 541806"/>
                    <a:gd name="connsiteX5" fmla="*/ 1127 w 942056"/>
                    <a:gd name="connsiteY5" fmla="*/ 60415 h 541806"/>
                    <a:gd name="connsiteX6" fmla="*/ 103961 w 942056"/>
                    <a:gd name="connsiteY6" fmla="*/ 541806 h 5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056" h="541806">
                      <a:moveTo>
                        <a:pt x="103961" y="541806"/>
                      </a:moveTo>
                      <a:lnTo>
                        <a:pt x="942057" y="541806"/>
                      </a:lnTo>
                      <a:lnTo>
                        <a:pt x="832153" y="25708"/>
                      </a:lnTo>
                      <a:cubicBezTo>
                        <a:pt x="828940" y="10926"/>
                        <a:pt x="816085" y="0"/>
                        <a:pt x="801946" y="0"/>
                      </a:cubicBezTo>
                      <a:lnTo>
                        <a:pt x="46759" y="0"/>
                      </a:lnTo>
                      <a:cubicBezTo>
                        <a:pt x="16552" y="0"/>
                        <a:pt x="-5300" y="29565"/>
                        <a:pt x="1127" y="60415"/>
                      </a:cubicBezTo>
                      <a:lnTo>
                        <a:pt x="103961" y="541806"/>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8" name="Graphic 5">
                  <a:extLst>
                    <a:ext uri="{FF2B5EF4-FFF2-40B4-BE49-F238E27FC236}">
                      <a16:creationId xmlns:a16="http://schemas.microsoft.com/office/drawing/2014/main" id="{3F328B7C-C8AC-8740-8871-788BDA3105E7}"/>
                    </a:ext>
                  </a:extLst>
                </p:cNvPr>
                <p:cNvGrpSpPr/>
                <p:nvPr/>
              </p:nvGrpSpPr>
              <p:grpSpPr>
                <a:xfrm>
                  <a:off x="6414326" y="3230401"/>
                  <a:ext cx="949606" cy="546305"/>
                  <a:chOff x="6414326" y="3230401"/>
                  <a:chExt cx="949606" cy="546305"/>
                </a:xfrm>
              </p:grpSpPr>
              <p:sp>
                <p:nvSpPr>
                  <p:cNvPr id="79" name="Freeform: Shape 78">
                    <a:extLst>
                      <a:ext uri="{FF2B5EF4-FFF2-40B4-BE49-F238E27FC236}">
                        <a16:creationId xmlns:a16="http://schemas.microsoft.com/office/drawing/2014/main" id="{53F821E5-A8DE-9F05-7248-F56396B2495E}"/>
                      </a:ext>
                    </a:extLst>
                  </p:cNvPr>
                  <p:cNvSpPr/>
                  <p:nvPr/>
                </p:nvSpPr>
                <p:spPr>
                  <a:xfrm>
                    <a:off x="6415817" y="3232972"/>
                    <a:ext cx="945545" cy="541806"/>
                  </a:xfrm>
                  <a:custGeom>
                    <a:avLst/>
                    <a:gdLst>
                      <a:gd name="connsiteX0" fmla="*/ 107449 w 945545"/>
                      <a:gd name="connsiteY0" fmla="*/ 541806 h 541806"/>
                      <a:gd name="connsiteX1" fmla="*/ 945545 w 945545"/>
                      <a:gd name="connsiteY1" fmla="*/ 541806 h 541806"/>
                      <a:gd name="connsiteX2" fmla="*/ 835642 w 945545"/>
                      <a:gd name="connsiteY2" fmla="*/ 25708 h 541806"/>
                      <a:gd name="connsiteX3" fmla="*/ 805434 w 945545"/>
                      <a:gd name="connsiteY3" fmla="*/ 0 h 541806"/>
                      <a:gd name="connsiteX4" fmla="*/ 34180 w 945545"/>
                      <a:gd name="connsiteY4" fmla="*/ 0 h 541806"/>
                      <a:gd name="connsiteX5" fmla="*/ 759 w 945545"/>
                      <a:gd name="connsiteY5" fmla="*/ 44347 h 541806"/>
                      <a:gd name="connsiteX6" fmla="*/ 107449 w 945545"/>
                      <a:gd name="connsiteY6" fmla="*/ 541806 h 5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545" h="541806">
                        <a:moveTo>
                          <a:pt x="107449" y="541806"/>
                        </a:moveTo>
                        <a:lnTo>
                          <a:pt x="945545" y="541806"/>
                        </a:lnTo>
                        <a:lnTo>
                          <a:pt x="835642" y="25708"/>
                        </a:lnTo>
                        <a:cubicBezTo>
                          <a:pt x="832428" y="10926"/>
                          <a:pt x="819574" y="0"/>
                          <a:pt x="805434" y="0"/>
                        </a:cubicBezTo>
                        <a:lnTo>
                          <a:pt x="34180" y="0"/>
                        </a:lnTo>
                        <a:cubicBezTo>
                          <a:pt x="12328" y="0"/>
                          <a:pt x="-3740" y="21852"/>
                          <a:pt x="759" y="44347"/>
                        </a:cubicBezTo>
                        <a:lnTo>
                          <a:pt x="107449" y="541806"/>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80" name="Freeform: Shape 79">
                    <a:extLst>
                      <a:ext uri="{FF2B5EF4-FFF2-40B4-BE49-F238E27FC236}">
                        <a16:creationId xmlns:a16="http://schemas.microsoft.com/office/drawing/2014/main" id="{162505B4-67A1-2E59-6DA0-9A649E0950F3}"/>
                      </a:ext>
                    </a:extLst>
                  </p:cNvPr>
                  <p:cNvSpPr/>
                  <p:nvPr/>
                </p:nvSpPr>
                <p:spPr>
                  <a:xfrm>
                    <a:off x="6414326" y="3230401"/>
                    <a:ext cx="949606" cy="546305"/>
                  </a:xfrm>
                  <a:custGeom>
                    <a:avLst/>
                    <a:gdLst>
                      <a:gd name="connsiteX0" fmla="*/ 949607 w 949606"/>
                      <a:gd name="connsiteY0" fmla="*/ 546305 h 546305"/>
                      <a:gd name="connsiteX1" fmla="*/ 107654 w 949606"/>
                      <a:gd name="connsiteY1" fmla="*/ 546305 h 546305"/>
                      <a:gd name="connsiteX2" fmla="*/ 964 w 949606"/>
                      <a:gd name="connsiteY2" fmla="*/ 46918 h 546305"/>
                      <a:gd name="connsiteX3" fmla="*/ 8676 w 949606"/>
                      <a:gd name="connsiteY3" fmla="*/ 13497 h 546305"/>
                      <a:gd name="connsiteX4" fmla="*/ 35670 w 949606"/>
                      <a:gd name="connsiteY4" fmla="*/ 0 h 546305"/>
                      <a:gd name="connsiteX5" fmla="*/ 806282 w 949606"/>
                      <a:gd name="connsiteY5" fmla="*/ 0 h 546305"/>
                      <a:gd name="connsiteX6" fmla="*/ 838418 w 949606"/>
                      <a:gd name="connsiteY6" fmla="*/ 26994 h 546305"/>
                      <a:gd name="connsiteX7" fmla="*/ 949607 w 949606"/>
                      <a:gd name="connsiteY7" fmla="*/ 546305 h 546305"/>
                      <a:gd name="connsiteX8" fmla="*/ 110868 w 949606"/>
                      <a:gd name="connsiteY8" fmla="*/ 542449 h 546305"/>
                      <a:gd name="connsiteX9" fmla="*/ 945108 w 949606"/>
                      <a:gd name="connsiteY9" fmla="*/ 542449 h 546305"/>
                      <a:gd name="connsiteX10" fmla="*/ 835204 w 949606"/>
                      <a:gd name="connsiteY10" fmla="*/ 28922 h 546305"/>
                      <a:gd name="connsiteX11" fmla="*/ 806925 w 949606"/>
                      <a:gd name="connsiteY11" fmla="*/ 4499 h 546305"/>
                      <a:gd name="connsiteX12" fmla="*/ 35670 w 949606"/>
                      <a:gd name="connsiteY12" fmla="*/ 4499 h 546305"/>
                      <a:gd name="connsiteX13" fmla="*/ 11247 w 949606"/>
                      <a:gd name="connsiteY13" fmla="*/ 16068 h 546305"/>
                      <a:gd name="connsiteX14" fmla="*/ 4178 w 949606"/>
                      <a:gd name="connsiteY14" fmla="*/ 46275 h 546305"/>
                      <a:gd name="connsiteX15" fmla="*/ 110868 w 949606"/>
                      <a:gd name="connsiteY15" fmla="*/ 542449 h 54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9606" h="546305">
                        <a:moveTo>
                          <a:pt x="949607" y="546305"/>
                        </a:moveTo>
                        <a:lnTo>
                          <a:pt x="107654" y="546305"/>
                        </a:lnTo>
                        <a:lnTo>
                          <a:pt x="964" y="46918"/>
                        </a:lnTo>
                        <a:cubicBezTo>
                          <a:pt x="-1607" y="35349"/>
                          <a:pt x="964" y="23138"/>
                          <a:pt x="8676" y="13497"/>
                        </a:cubicBezTo>
                        <a:cubicBezTo>
                          <a:pt x="15746" y="5142"/>
                          <a:pt x="25387" y="0"/>
                          <a:pt x="35670" y="0"/>
                        </a:cubicBezTo>
                        <a:lnTo>
                          <a:pt x="806282" y="0"/>
                        </a:lnTo>
                        <a:cubicBezTo>
                          <a:pt x="821707" y="0"/>
                          <a:pt x="835204" y="10926"/>
                          <a:pt x="838418" y="26994"/>
                        </a:cubicBezTo>
                        <a:lnTo>
                          <a:pt x="949607" y="546305"/>
                        </a:lnTo>
                        <a:close/>
                        <a:moveTo>
                          <a:pt x="110868" y="542449"/>
                        </a:moveTo>
                        <a:lnTo>
                          <a:pt x="945108" y="542449"/>
                        </a:lnTo>
                        <a:lnTo>
                          <a:pt x="835204" y="28922"/>
                        </a:lnTo>
                        <a:cubicBezTo>
                          <a:pt x="831991" y="14782"/>
                          <a:pt x="820422" y="4499"/>
                          <a:pt x="806925" y="4499"/>
                        </a:cubicBezTo>
                        <a:lnTo>
                          <a:pt x="35670" y="4499"/>
                        </a:lnTo>
                        <a:cubicBezTo>
                          <a:pt x="26030" y="4499"/>
                          <a:pt x="17674" y="8998"/>
                          <a:pt x="11247" y="16068"/>
                        </a:cubicBezTo>
                        <a:cubicBezTo>
                          <a:pt x="4820" y="24423"/>
                          <a:pt x="2249" y="35349"/>
                          <a:pt x="4178" y="46275"/>
                        </a:cubicBezTo>
                        <a:lnTo>
                          <a:pt x="110868" y="542449"/>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sp>
          <p:nvSpPr>
            <p:cNvPr id="81" name="Freeform: Shape 80">
              <a:extLst>
                <a:ext uri="{FF2B5EF4-FFF2-40B4-BE49-F238E27FC236}">
                  <a16:creationId xmlns:a16="http://schemas.microsoft.com/office/drawing/2014/main" id="{B541FEA2-7A28-BB70-DE17-1160A3AAA5EE}"/>
                </a:ext>
              </a:extLst>
            </p:cNvPr>
            <p:cNvSpPr/>
            <p:nvPr/>
          </p:nvSpPr>
          <p:spPr>
            <a:xfrm>
              <a:off x="8909371" y="4551946"/>
              <a:ext cx="2077483" cy="4916"/>
            </a:xfrm>
            <a:custGeom>
              <a:avLst/>
              <a:gdLst>
                <a:gd name="connsiteX0" fmla="*/ 0 w 3802283"/>
                <a:gd name="connsiteY0" fmla="*/ 0 h 8997"/>
                <a:gd name="connsiteX1" fmla="*/ 3802284 w 3802283"/>
                <a:gd name="connsiteY1" fmla="*/ 0 h 8997"/>
                <a:gd name="connsiteX2" fmla="*/ 3802284 w 3802283"/>
                <a:gd name="connsiteY2" fmla="*/ 8998 h 8997"/>
                <a:gd name="connsiteX3" fmla="*/ 0 w 3802283"/>
                <a:gd name="connsiteY3" fmla="*/ 8998 h 8997"/>
              </a:gdLst>
              <a:ahLst/>
              <a:cxnLst>
                <a:cxn ang="0">
                  <a:pos x="connsiteX0" y="connsiteY0"/>
                </a:cxn>
                <a:cxn ang="0">
                  <a:pos x="connsiteX1" y="connsiteY1"/>
                </a:cxn>
                <a:cxn ang="0">
                  <a:pos x="connsiteX2" y="connsiteY2"/>
                </a:cxn>
                <a:cxn ang="0">
                  <a:pos x="connsiteX3" y="connsiteY3"/>
                </a:cxn>
              </a:cxnLst>
              <a:rect l="l" t="t" r="r" b="b"/>
              <a:pathLst>
                <a:path w="3802283" h="8997">
                  <a:moveTo>
                    <a:pt x="0" y="0"/>
                  </a:moveTo>
                  <a:lnTo>
                    <a:pt x="3802284" y="0"/>
                  </a:lnTo>
                  <a:lnTo>
                    <a:pt x="3802284" y="8998"/>
                  </a:lnTo>
                  <a:lnTo>
                    <a:pt x="0" y="8998"/>
                  </a:lnTo>
                  <a:close/>
                </a:path>
              </a:pathLst>
            </a:custGeom>
            <a:solidFill>
              <a:srgbClr val="1C1A20"/>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82" name="Graphic 5">
              <a:extLst>
                <a:ext uri="{FF2B5EF4-FFF2-40B4-BE49-F238E27FC236}">
                  <a16:creationId xmlns:a16="http://schemas.microsoft.com/office/drawing/2014/main" id="{5A7C99BB-651B-6C33-6A0F-F1D67861FFE6}"/>
                </a:ext>
              </a:extLst>
            </p:cNvPr>
            <p:cNvGrpSpPr/>
            <p:nvPr/>
          </p:nvGrpSpPr>
          <p:grpSpPr>
            <a:xfrm>
              <a:off x="9052842" y="2214627"/>
              <a:ext cx="639456" cy="472791"/>
              <a:chOff x="4786658" y="1155084"/>
              <a:chExt cx="1435175" cy="1061117"/>
            </a:xfrm>
          </p:grpSpPr>
          <p:grpSp>
            <p:nvGrpSpPr>
              <p:cNvPr id="83" name="Graphic 5">
                <a:extLst>
                  <a:ext uri="{FF2B5EF4-FFF2-40B4-BE49-F238E27FC236}">
                    <a16:creationId xmlns:a16="http://schemas.microsoft.com/office/drawing/2014/main" id="{E0A8A78A-C0D3-F42C-AA12-257F35912A58}"/>
                  </a:ext>
                </a:extLst>
              </p:cNvPr>
              <p:cNvGrpSpPr/>
              <p:nvPr/>
            </p:nvGrpSpPr>
            <p:grpSpPr>
              <a:xfrm>
                <a:off x="4786658" y="1155084"/>
                <a:ext cx="1435175" cy="1061117"/>
                <a:chOff x="4786658" y="1155084"/>
                <a:chExt cx="1435175" cy="1061117"/>
              </a:xfrm>
            </p:grpSpPr>
            <p:grpSp>
              <p:nvGrpSpPr>
                <p:cNvPr id="84" name="Graphic 5">
                  <a:extLst>
                    <a:ext uri="{FF2B5EF4-FFF2-40B4-BE49-F238E27FC236}">
                      <a16:creationId xmlns:a16="http://schemas.microsoft.com/office/drawing/2014/main" id="{B2EED520-99E7-6F8C-23D1-98A4DA4AC7EF}"/>
                    </a:ext>
                  </a:extLst>
                </p:cNvPr>
                <p:cNvGrpSpPr/>
                <p:nvPr/>
              </p:nvGrpSpPr>
              <p:grpSpPr>
                <a:xfrm>
                  <a:off x="4786658" y="1155084"/>
                  <a:ext cx="1435175" cy="1061117"/>
                  <a:chOff x="4786658" y="1155084"/>
                  <a:chExt cx="1435175" cy="1061117"/>
                </a:xfrm>
              </p:grpSpPr>
              <p:sp>
                <p:nvSpPr>
                  <p:cNvPr id="85" name="Freeform: Shape 84">
                    <a:extLst>
                      <a:ext uri="{FF2B5EF4-FFF2-40B4-BE49-F238E27FC236}">
                        <a16:creationId xmlns:a16="http://schemas.microsoft.com/office/drawing/2014/main" id="{B840830A-7E2A-8DB3-A973-9D8D0E82D416}"/>
                      </a:ext>
                    </a:extLst>
                  </p:cNvPr>
                  <p:cNvSpPr/>
                  <p:nvPr/>
                </p:nvSpPr>
                <p:spPr>
                  <a:xfrm>
                    <a:off x="4789229" y="1157011"/>
                    <a:ext cx="1430676" cy="1056618"/>
                  </a:xfrm>
                  <a:custGeom>
                    <a:avLst/>
                    <a:gdLst>
                      <a:gd name="connsiteX0" fmla="*/ 1430677 w 1430676"/>
                      <a:gd name="connsiteY0" fmla="*/ 44347 h 1056618"/>
                      <a:gd name="connsiteX1" fmla="*/ 1430677 w 1430676"/>
                      <a:gd name="connsiteY1" fmla="*/ 1021912 h 1056618"/>
                      <a:gd name="connsiteX2" fmla="*/ 1395970 w 1430676"/>
                      <a:gd name="connsiteY2" fmla="*/ 1056618 h 1056618"/>
                      <a:gd name="connsiteX3" fmla="*/ 34706 w 1430676"/>
                      <a:gd name="connsiteY3" fmla="*/ 1056618 h 1056618"/>
                      <a:gd name="connsiteX4" fmla="*/ 0 w 1430676"/>
                      <a:gd name="connsiteY4" fmla="*/ 1021912 h 1056618"/>
                      <a:gd name="connsiteX5" fmla="*/ 0 w 1430676"/>
                      <a:gd name="connsiteY5" fmla="*/ 44990 h 1056618"/>
                      <a:gd name="connsiteX6" fmla="*/ 44347 w 1430676"/>
                      <a:gd name="connsiteY6" fmla="*/ 0 h 1056618"/>
                      <a:gd name="connsiteX7" fmla="*/ 1385687 w 1430676"/>
                      <a:gd name="connsiteY7" fmla="*/ 0 h 1056618"/>
                      <a:gd name="connsiteX8" fmla="*/ 1430677 w 1430676"/>
                      <a:gd name="connsiteY8" fmla="*/ 44347 h 10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0676" h="1056618">
                        <a:moveTo>
                          <a:pt x="1430677" y="44347"/>
                        </a:moveTo>
                        <a:lnTo>
                          <a:pt x="1430677" y="1021912"/>
                        </a:lnTo>
                        <a:cubicBezTo>
                          <a:pt x="1430677" y="1041193"/>
                          <a:pt x="1415252" y="1056618"/>
                          <a:pt x="1395970" y="1056618"/>
                        </a:cubicBezTo>
                        <a:lnTo>
                          <a:pt x="34706" y="1056618"/>
                        </a:lnTo>
                        <a:cubicBezTo>
                          <a:pt x="15425" y="1056618"/>
                          <a:pt x="0" y="1041193"/>
                          <a:pt x="0" y="1021912"/>
                        </a:cubicBezTo>
                        <a:lnTo>
                          <a:pt x="0" y="44990"/>
                        </a:lnTo>
                        <a:cubicBezTo>
                          <a:pt x="0" y="20567"/>
                          <a:pt x="19924" y="0"/>
                          <a:pt x="44347" y="0"/>
                        </a:cubicBezTo>
                        <a:lnTo>
                          <a:pt x="1385687" y="0"/>
                        </a:lnTo>
                        <a:cubicBezTo>
                          <a:pt x="1410753" y="0"/>
                          <a:pt x="1430677" y="19924"/>
                          <a:pt x="1430677" y="44347"/>
                        </a:cubicBez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00000"/>
                      </a:solidFill>
                      <a:effectLst/>
                      <a:uLnTx/>
                      <a:uFillTx/>
                      <a:latin typeface="IBM Plex Sans Light"/>
                      <a:ea typeface="+mn-ea"/>
                      <a:cs typeface="+mn-cs"/>
                      <a:sym typeface="IBM Plex Sans Light"/>
                    </a:endParaRPr>
                  </a:p>
                </p:txBody>
              </p:sp>
              <p:sp>
                <p:nvSpPr>
                  <p:cNvPr id="86" name="Freeform: Shape 85">
                    <a:extLst>
                      <a:ext uri="{FF2B5EF4-FFF2-40B4-BE49-F238E27FC236}">
                        <a16:creationId xmlns:a16="http://schemas.microsoft.com/office/drawing/2014/main" id="{E65C8F3C-3B65-1099-569D-3D2287CBC1A6}"/>
                      </a:ext>
                    </a:extLst>
                  </p:cNvPr>
                  <p:cNvSpPr/>
                  <p:nvPr/>
                </p:nvSpPr>
                <p:spPr>
                  <a:xfrm>
                    <a:off x="4786658" y="1155084"/>
                    <a:ext cx="1435175" cy="1061117"/>
                  </a:xfrm>
                  <a:custGeom>
                    <a:avLst/>
                    <a:gdLst>
                      <a:gd name="connsiteX0" fmla="*/ 1397898 w 1435175"/>
                      <a:gd name="connsiteY0" fmla="*/ 1061117 h 1061117"/>
                      <a:gd name="connsiteX1" fmla="*/ 37277 w 1435175"/>
                      <a:gd name="connsiteY1" fmla="*/ 1061117 h 1061117"/>
                      <a:gd name="connsiteX2" fmla="*/ 0 w 1435175"/>
                      <a:gd name="connsiteY2" fmla="*/ 1023840 h 1061117"/>
                      <a:gd name="connsiteX3" fmla="*/ 0 w 1435175"/>
                      <a:gd name="connsiteY3" fmla="*/ 46918 h 1061117"/>
                      <a:gd name="connsiteX4" fmla="*/ 46918 w 1435175"/>
                      <a:gd name="connsiteY4" fmla="*/ 0 h 1061117"/>
                      <a:gd name="connsiteX5" fmla="*/ 1388258 w 1435175"/>
                      <a:gd name="connsiteY5" fmla="*/ 0 h 1061117"/>
                      <a:gd name="connsiteX6" fmla="*/ 1435176 w 1435175"/>
                      <a:gd name="connsiteY6" fmla="*/ 46918 h 1061117"/>
                      <a:gd name="connsiteX7" fmla="*/ 1435176 w 1435175"/>
                      <a:gd name="connsiteY7" fmla="*/ 1023840 h 1061117"/>
                      <a:gd name="connsiteX8" fmla="*/ 1397898 w 1435175"/>
                      <a:gd name="connsiteY8" fmla="*/ 1061117 h 1061117"/>
                      <a:gd name="connsiteX9" fmla="*/ 46918 w 1435175"/>
                      <a:gd name="connsiteY9" fmla="*/ 4499 h 1061117"/>
                      <a:gd name="connsiteX10" fmla="*/ 4499 w 1435175"/>
                      <a:gd name="connsiteY10" fmla="*/ 46918 h 1061117"/>
                      <a:gd name="connsiteX11" fmla="*/ 4499 w 1435175"/>
                      <a:gd name="connsiteY11" fmla="*/ 1023840 h 1061117"/>
                      <a:gd name="connsiteX12" fmla="*/ 37277 w 1435175"/>
                      <a:gd name="connsiteY12" fmla="*/ 1056619 h 1061117"/>
                      <a:gd name="connsiteX13" fmla="*/ 1397898 w 1435175"/>
                      <a:gd name="connsiteY13" fmla="*/ 1056619 h 1061117"/>
                      <a:gd name="connsiteX14" fmla="*/ 1430677 w 1435175"/>
                      <a:gd name="connsiteY14" fmla="*/ 1023840 h 1061117"/>
                      <a:gd name="connsiteX15" fmla="*/ 1430677 w 1435175"/>
                      <a:gd name="connsiteY15" fmla="*/ 46275 h 1061117"/>
                      <a:gd name="connsiteX16" fmla="*/ 1388258 w 1435175"/>
                      <a:gd name="connsiteY16" fmla="*/ 3856 h 1061117"/>
                      <a:gd name="connsiteX17" fmla="*/ 46918 w 1435175"/>
                      <a:gd name="connsiteY17" fmla="*/ 3856 h 106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5175" h="1061117">
                        <a:moveTo>
                          <a:pt x="1397898" y="1061117"/>
                        </a:moveTo>
                        <a:lnTo>
                          <a:pt x="37277" y="1061117"/>
                        </a:lnTo>
                        <a:cubicBezTo>
                          <a:pt x="16711" y="1061117"/>
                          <a:pt x="0" y="1044407"/>
                          <a:pt x="0" y="1023840"/>
                        </a:cubicBezTo>
                        <a:lnTo>
                          <a:pt x="0" y="46918"/>
                        </a:lnTo>
                        <a:cubicBezTo>
                          <a:pt x="0" y="21209"/>
                          <a:pt x="21209" y="0"/>
                          <a:pt x="46918" y="0"/>
                        </a:cubicBezTo>
                        <a:lnTo>
                          <a:pt x="1388258" y="0"/>
                        </a:lnTo>
                        <a:cubicBezTo>
                          <a:pt x="1413966" y="0"/>
                          <a:pt x="1435176" y="21209"/>
                          <a:pt x="1435176" y="46918"/>
                        </a:cubicBezTo>
                        <a:lnTo>
                          <a:pt x="1435176" y="1023840"/>
                        </a:lnTo>
                        <a:cubicBezTo>
                          <a:pt x="1435176" y="1044407"/>
                          <a:pt x="1418465" y="1061117"/>
                          <a:pt x="1397898" y="1061117"/>
                        </a:cubicBezTo>
                        <a:close/>
                        <a:moveTo>
                          <a:pt x="46918" y="4499"/>
                        </a:moveTo>
                        <a:cubicBezTo>
                          <a:pt x="23780" y="4499"/>
                          <a:pt x="4499" y="23780"/>
                          <a:pt x="4499" y="46918"/>
                        </a:cubicBezTo>
                        <a:lnTo>
                          <a:pt x="4499" y="1023840"/>
                        </a:lnTo>
                        <a:cubicBezTo>
                          <a:pt x="4499" y="1041836"/>
                          <a:pt x="19281" y="1056619"/>
                          <a:pt x="37277" y="1056619"/>
                        </a:cubicBezTo>
                        <a:lnTo>
                          <a:pt x="1397898" y="1056619"/>
                        </a:lnTo>
                        <a:cubicBezTo>
                          <a:pt x="1415894" y="1056619"/>
                          <a:pt x="1430677" y="1041836"/>
                          <a:pt x="1430677" y="1023840"/>
                        </a:cubicBezTo>
                        <a:lnTo>
                          <a:pt x="1430677" y="46275"/>
                        </a:lnTo>
                        <a:cubicBezTo>
                          <a:pt x="1430677" y="23138"/>
                          <a:pt x="1411395" y="3856"/>
                          <a:pt x="1388258" y="3856"/>
                        </a:cubicBezTo>
                        <a:lnTo>
                          <a:pt x="46918" y="3856"/>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87" name="Freeform: Shape 86">
                  <a:extLst>
                    <a:ext uri="{FF2B5EF4-FFF2-40B4-BE49-F238E27FC236}">
                      <a16:creationId xmlns:a16="http://schemas.microsoft.com/office/drawing/2014/main" id="{7C30D13F-67EC-6FE5-7BBE-66D010E28540}"/>
                    </a:ext>
                  </a:extLst>
                </p:cNvPr>
                <p:cNvSpPr/>
                <p:nvPr/>
              </p:nvSpPr>
              <p:spPr>
                <a:xfrm>
                  <a:off x="4788585" y="1157011"/>
                  <a:ext cx="1431319" cy="153608"/>
                </a:xfrm>
                <a:custGeom>
                  <a:avLst/>
                  <a:gdLst>
                    <a:gd name="connsiteX0" fmla="*/ 1431320 w 1431319"/>
                    <a:gd name="connsiteY0" fmla="*/ 153608 h 153608"/>
                    <a:gd name="connsiteX1" fmla="*/ 0 w 1431319"/>
                    <a:gd name="connsiteY1" fmla="*/ 153608 h 153608"/>
                    <a:gd name="connsiteX2" fmla="*/ 0 w 1431319"/>
                    <a:gd name="connsiteY2" fmla="*/ 44347 h 153608"/>
                    <a:gd name="connsiteX3" fmla="*/ 44347 w 1431319"/>
                    <a:gd name="connsiteY3" fmla="*/ 0 h 153608"/>
                    <a:gd name="connsiteX4" fmla="*/ 1385687 w 1431319"/>
                    <a:gd name="connsiteY4" fmla="*/ 0 h 153608"/>
                    <a:gd name="connsiteX5" fmla="*/ 1430034 w 1431319"/>
                    <a:gd name="connsiteY5" fmla="*/ 44347 h 153608"/>
                    <a:gd name="connsiteX6" fmla="*/ 1430034 w 1431319"/>
                    <a:gd name="connsiteY6" fmla="*/ 153608 h 15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1319" h="153608">
                      <a:moveTo>
                        <a:pt x="1431320" y="153608"/>
                      </a:moveTo>
                      <a:lnTo>
                        <a:pt x="0" y="153608"/>
                      </a:lnTo>
                      <a:lnTo>
                        <a:pt x="0" y="44347"/>
                      </a:lnTo>
                      <a:cubicBezTo>
                        <a:pt x="0" y="19924"/>
                        <a:pt x="19924" y="0"/>
                        <a:pt x="44347" y="0"/>
                      </a:cubicBezTo>
                      <a:lnTo>
                        <a:pt x="1385687" y="0"/>
                      </a:lnTo>
                      <a:cubicBezTo>
                        <a:pt x="1410110" y="0"/>
                        <a:pt x="1430034" y="19924"/>
                        <a:pt x="1430034" y="44347"/>
                      </a:cubicBezTo>
                      <a:lnTo>
                        <a:pt x="1430034" y="153608"/>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88" name="Graphic 5">
                  <a:extLst>
                    <a:ext uri="{FF2B5EF4-FFF2-40B4-BE49-F238E27FC236}">
                      <a16:creationId xmlns:a16="http://schemas.microsoft.com/office/drawing/2014/main" id="{F936CD75-85AF-B66E-01ED-BFD2A614E31C}"/>
                    </a:ext>
                  </a:extLst>
                </p:cNvPr>
                <p:cNvGrpSpPr/>
                <p:nvPr/>
              </p:nvGrpSpPr>
              <p:grpSpPr>
                <a:xfrm>
                  <a:off x="4852858" y="1210357"/>
                  <a:ext cx="229448" cy="47560"/>
                  <a:chOff x="4852858" y="1210357"/>
                  <a:chExt cx="229448" cy="47560"/>
                </a:xfrm>
              </p:grpSpPr>
              <p:sp>
                <p:nvSpPr>
                  <p:cNvPr id="89" name="Freeform: Shape 88">
                    <a:extLst>
                      <a:ext uri="{FF2B5EF4-FFF2-40B4-BE49-F238E27FC236}">
                        <a16:creationId xmlns:a16="http://schemas.microsoft.com/office/drawing/2014/main" id="{C467540C-A4F6-F46D-8188-60F30B0F63DA}"/>
                      </a:ext>
                    </a:extLst>
                  </p:cNvPr>
                  <p:cNvSpPr/>
                  <p:nvPr/>
                </p:nvSpPr>
                <p:spPr>
                  <a:xfrm>
                    <a:off x="5034745" y="1210357"/>
                    <a:ext cx="47561" cy="47560"/>
                  </a:xfrm>
                  <a:custGeom>
                    <a:avLst/>
                    <a:gdLst>
                      <a:gd name="connsiteX0" fmla="*/ 0 w 47560"/>
                      <a:gd name="connsiteY0" fmla="*/ 23780 h 47560"/>
                      <a:gd name="connsiteX1" fmla="*/ 23780 w 47560"/>
                      <a:gd name="connsiteY1" fmla="*/ 0 h 47560"/>
                      <a:gd name="connsiteX2" fmla="*/ 47561 w 47560"/>
                      <a:gd name="connsiteY2" fmla="*/ 23780 h 47560"/>
                      <a:gd name="connsiteX3" fmla="*/ 23780 w 47560"/>
                      <a:gd name="connsiteY3" fmla="*/ 47561 h 47560"/>
                      <a:gd name="connsiteX4" fmla="*/ 0 w 47560"/>
                      <a:gd name="connsiteY4" fmla="*/ 23780 h 47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60" h="47560">
                        <a:moveTo>
                          <a:pt x="0" y="23780"/>
                        </a:moveTo>
                        <a:cubicBezTo>
                          <a:pt x="0" y="10926"/>
                          <a:pt x="10283" y="0"/>
                          <a:pt x="23780" y="0"/>
                        </a:cubicBezTo>
                        <a:cubicBezTo>
                          <a:pt x="37277" y="0"/>
                          <a:pt x="47561" y="10283"/>
                          <a:pt x="47561" y="23780"/>
                        </a:cubicBezTo>
                        <a:cubicBezTo>
                          <a:pt x="47561" y="36635"/>
                          <a:pt x="37277" y="47561"/>
                          <a:pt x="23780" y="47561"/>
                        </a:cubicBezTo>
                        <a:cubicBezTo>
                          <a:pt x="10283" y="47561"/>
                          <a:pt x="0" y="36635"/>
                          <a:pt x="0" y="23780"/>
                        </a:cubicBez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0" name="Freeform: Shape 89">
                    <a:extLst>
                      <a:ext uri="{FF2B5EF4-FFF2-40B4-BE49-F238E27FC236}">
                        <a16:creationId xmlns:a16="http://schemas.microsoft.com/office/drawing/2014/main" id="{18C859AE-4222-CC80-7FAC-E3428F7B8D2C}"/>
                      </a:ext>
                    </a:extLst>
                  </p:cNvPr>
                  <p:cNvSpPr/>
                  <p:nvPr/>
                </p:nvSpPr>
                <p:spPr>
                  <a:xfrm>
                    <a:off x="4944123" y="1210357"/>
                    <a:ext cx="47561" cy="47560"/>
                  </a:xfrm>
                  <a:custGeom>
                    <a:avLst/>
                    <a:gdLst>
                      <a:gd name="connsiteX0" fmla="*/ 0 w 47560"/>
                      <a:gd name="connsiteY0" fmla="*/ 23780 h 47560"/>
                      <a:gd name="connsiteX1" fmla="*/ 23780 w 47560"/>
                      <a:gd name="connsiteY1" fmla="*/ 0 h 47560"/>
                      <a:gd name="connsiteX2" fmla="*/ 47561 w 47560"/>
                      <a:gd name="connsiteY2" fmla="*/ 23780 h 47560"/>
                      <a:gd name="connsiteX3" fmla="*/ 23780 w 47560"/>
                      <a:gd name="connsiteY3" fmla="*/ 47561 h 47560"/>
                      <a:gd name="connsiteX4" fmla="*/ 0 w 47560"/>
                      <a:gd name="connsiteY4" fmla="*/ 23780 h 47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60" h="47560">
                        <a:moveTo>
                          <a:pt x="0" y="23780"/>
                        </a:moveTo>
                        <a:cubicBezTo>
                          <a:pt x="0" y="10926"/>
                          <a:pt x="10283" y="0"/>
                          <a:pt x="23780" y="0"/>
                        </a:cubicBezTo>
                        <a:cubicBezTo>
                          <a:pt x="36635" y="0"/>
                          <a:pt x="47561" y="10283"/>
                          <a:pt x="47561" y="23780"/>
                        </a:cubicBezTo>
                        <a:cubicBezTo>
                          <a:pt x="47561" y="36635"/>
                          <a:pt x="37277" y="47561"/>
                          <a:pt x="23780" y="47561"/>
                        </a:cubicBezTo>
                        <a:cubicBezTo>
                          <a:pt x="10283" y="46918"/>
                          <a:pt x="0" y="36635"/>
                          <a:pt x="0" y="23780"/>
                        </a:cubicBez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1" name="Freeform: Shape 90">
                    <a:extLst>
                      <a:ext uri="{FF2B5EF4-FFF2-40B4-BE49-F238E27FC236}">
                        <a16:creationId xmlns:a16="http://schemas.microsoft.com/office/drawing/2014/main" id="{519B973A-2D69-9FAF-FAC3-18CE9C645A3A}"/>
                      </a:ext>
                    </a:extLst>
                  </p:cNvPr>
                  <p:cNvSpPr/>
                  <p:nvPr/>
                </p:nvSpPr>
                <p:spPr>
                  <a:xfrm>
                    <a:off x="4852858" y="1210357"/>
                    <a:ext cx="47561" cy="47560"/>
                  </a:xfrm>
                  <a:custGeom>
                    <a:avLst/>
                    <a:gdLst>
                      <a:gd name="connsiteX0" fmla="*/ 0 w 47560"/>
                      <a:gd name="connsiteY0" fmla="*/ 23780 h 47560"/>
                      <a:gd name="connsiteX1" fmla="*/ 23780 w 47560"/>
                      <a:gd name="connsiteY1" fmla="*/ 0 h 47560"/>
                      <a:gd name="connsiteX2" fmla="*/ 47561 w 47560"/>
                      <a:gd name="connsiteY2" fmla="*/ 23780 h 47560"/>
                      <a:gd name="connsiteX3" fmla="*/ 23780 w 47560"/>
                      <a:gd name="connsiteY3" fmla="*/ 47561 h 47560"/>
                      <a:gd name="connsiteX4" fmla="*/ 0 w 47560"/>
                      <a:gd name="connsiteY4" fmla="*/ 23780 h 47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60" h="47560">
                        <a:moveTo>
                          <a:pt x="0" y="23780"/>
                        </a:moveTo>
                        <a:cubicBezTo>
                          <a:pt x="0" y="10926"/>
                          <a:pt x="10283" y="0"/>
                          <a:pt x="23780" y="0"/>
                        </a:cubicBezTo>
                        <a:cubicBezTo>
                          <a:pt x="36635" y="0"/>
                          <a:pt x="47561" y="10283"/>
                          <a:pt x="47561" y="23780"/>
                        </a:cubicBezTo>
                        <a:cubicBezTo>
                          <a:pt x="47561" y="36635"/>
                          <a:pt x="37277" y="47561"/>
                          <a:pt x="23780" y="47561"/>
                        </a:cubicBezTo>
                        <a:cubicBezTo>
                          <a:pt x="10926" y="46918"/>
                          <a:pt x="0" y="36635"/>
                          <a:pt x="0" y="23780"/>
                        </a:cubicBez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92" name="Freeform: Shape 91">
                  <a:extLst>
                    <a:ext uri="{FF2B5EF4-FFF2-40B4-BE49-F238E27FC236}">
                      <a16:creationId xmlns:a16="http://schemas.microsoft.com/office/drawing/2014/main" id="{16A98128-94E9-BAA1-0030-D5CCDAD9CF09}"/>
                    </a:ext>
                  </a:extLst>
                </p:cNvPr>
                <p:cNvSpPr/>
                <p:nvPr/>
              </p:nvSpPr>
              <p:spPr>
                <a:xfrm>
                  <a:off x="6106788" y="1205216"/>
                  <a:ext cx="57200" cy="56558"/>
                </a:xfrm>
                <a:custGeom>
                  <a:avLst/>
                  <a:gdLst>
                    <a:gd name="connsiteX0" fmla="*/ 0 w 57201"/>
                    <a:gd name="connsiteY0" fmla="*/ 11569 h 56558"/>
                    <a:gd name="connsiteX1" fmla="*/ 12211 w 57201"/>
                    <a:gd name="connsiteY1" fmla="*/ 0 h 56558"/>
                    <a:gd name="connsiteX2" fmla="*/ 28922 w 57201"/>
                    <a:gd name="connsiteY2" fmla="*/ 16711 h 56558"/>
                    <a:gd name="connsiteX3" fmla="*/ 45633 w 57201"/>
                    <a:gd name="connsiteY3" fmla="*/ 0 h 56558"/>
                    <a:gd name="connsiteX4" fmla="*/ 57201 w 57201"/>
                    <a:gd name="connsiteY4" fmla="*/ 11569 h 56558"/>
                    <a:gd name="connsiteX5" fmla="*/ 40491 w 57201"/>
                    <a:gd name="connsiteY5" fmla="*/ 28279 h 56558"/>
                    <a:gd name="connsiteX6" fmla="*/ 57201 w 57201"/>
                    <a:gd name="connsiteY6" fmla="*/ 44990 h 56558"/>
                    <a:gd name="connsiteX7" fmla="*/ 45633 w 57201"/>
                    <a:gd name="connsiteY7" fmla="*/ 56559 h 56558"/>
                    <a:gd name="connsiteX8" fmla="*/ 28922 w 57201"/>
                    <a:gd name="connsiteY8" fmla="*/ 39848 h 56558"/>
                    <a:gd name="connsiteX9" fmla="*/ 12211 w 57201"/>
                    <a:gd name="connsiteY9" fmla="*/ 56559 h 56558"/>
                    <a:gd name="connsiteX10" fmla="*/ 0 w 57201"/>
                    <a:gd name="connsiteY10" fmla="*/ 44990 h 56558"/>
                    <a:gd name="connsiteX11" fmla="*/ 16711 w 57201"/>
                    <a:gd name="connsiteY11" fmla="*/ 28279 h 56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201" h="56558">
                      <a:moveTo>
                        <a:pt x="0" y="11569"/>
                      </a:moveTo>
                      <a:lnTo>
                        <a:pt x="12211" y="0"/>
                      </a:lnTo>
                      <a:lnTo>
                        <a:pt x="28922" y="16711"/>
                      </a:lnTo>
                      <a:lnTo>
                        <a:pt x="45633" y="0"/>
                      </a:lnTo>
                      <a:lnTo>
                        <a:pt x="57201" y="11569"/>
                      </a:lnTo>
                      <a:lnTo>
                        <a:pt x="40491" y="28279"/>
                      </a:lnTo>
                      <a:lnTo>
                        <a:pt x="57201" y="44990"/>
                      </a:lnTo>
                      <a:lnTo>
                        <a:pt x="45633" y="56559"/>
                      </a:lnTo>
                      <a:lnTo>
                        <a:pt x="28922" y="39848"/>
                      </a:lnTo>
                      <a:lnTo>
                        <a:pt x="12211" y="56559"/>
                      </a:lnTo>
                      <a:lnTo>
                        <a:pt x="0" y="44990"/>
                      </a:lnTo>
                      <a:lnTo>
                        <a:pt x="16711" y="28279"/>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93" name="Graphic 5">
                <a:extLst>
                  <a:ext uri="{FF2B5EF4-FFF2-40B4-BE49-F238E27FC236}">
                    <a16:creationId xmlns:a16="http://schemas.microsoft.com/office/drawing/2014/main" id="{41C32246-9129-9B91-8429-3F8F16057D56}"/>
                  </a:ext>
                </a:extLst>
              </p:cNvPr>
              <p:cNvGrpSpPr/>
              <p:nvPr/>
            </p:nvGrpSpPr>
            <p:grpSpPr>
              <a:xfrm>
                <a:off x="4876638" y="1366536"/>
                <a:ext cx="1254573" cy="782180"/>
                <a:chOff x="4876638" y="1366536"/>
                <a:chExt cx="1254573" cy="782180"/>
              </a:xfrm>
            </p:grpSpPr>
            <p:sp>
              <p:nvSpPr>
                <p:cNvPr id="94" name="Freeform: Shape 93">
                  <a:extLst>
                    <a:ext uri="{FF2B5EF4-FFF2-40B4-BE49-F238E27FC236}">
                      <a16:creationId xmlns:a16="http://schemas.microsoft.com/office/drawing/2014/main" id="{73E1A8F9-0CDA-7CCD-5827-888CFF43DF49}"/>
                    </a:ext>
                  </a:extLst>
                </p:cNvPr>
                <p:cNvSpPr/>
                <p:nvPr/>
              </p:nvSpPr>
              <p:spPr>
                <a:xfrm>
                  <a:off x="5270620" y="1366536"/>
                  <a:ext cx="317499" cy="19281"/>
                </a:xfrm>
                <a:custGeom>
                  <a:avLst/>
                  <a:gdLst>
                    <a:gd name="connsiteX0" fmla="*/ 0 w 317499"/>
                    <a:gd name="connsiteY0" fmla="*/ 0 h 19281"/>
                    <a:gd name="connsiteX1" fmla="*/ 1286 w 317499"/>
                    <a:gd name="connsiteY1" fmla="*/ 19281 h 19281"/>
                    <a:gd name="connsiteX2" fmla="*/ 317500 w 317499"/>
                    <a:gd name="connsiteY2" fmla="*/ 19281 h 19281"/>
                    <a:gd name="connsiteX3" fmla="*/ 316214 w 317499"/>
                    <a:gd name="connsiteY3" fmla="*/ 0 h 19281"/>
                  </a:gdLst>
                  <a:ahLst/>
                  <a:cxnLst>
                    <a:cxn ang="0">
                      <a:pos x="connsiteX0" y="connsiteY0"/>
                    </a:cxn>
                    <a:cxn ang="0">
                      <a:pos x="connsiteX1" y="connsiteY1"/>
                    </a:cxn>
                    <a:cxn ang="0">
                      <a:pos x="connsiteX2" y="connsiteY2"/>
                    </a:cxn>
                    <a:cxn ang="0">
                      <a:pos x="connsiteX3" y="connsiteY3"/>
                    </a:cxn>
                  </a:cxnLst>
                  <a:rect l="l" t="t" r="r" b="b"/>
                  <a:pathLst>
                    <a:path w="317499" h="19281">
                      <a:moveTo>
                        <a:pt x="0" y="0"/>
                      </a:moveTo>
                      <a:lnTo>
                        <a:pt x="1286" y="19281"/>
                      </a:lnTo>
                      <a:lnTo>
                        <a:pt x="317500" y="19281"/>
                      </a:lnTo>
                      <a:lnTo>
                        <a:pt x="31621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5" name="Freeform: Shape 94">
                  <a:extLst>
                    <a:ext uri="{FF2B5EF4-FFF2-40B4-BE49-F238E27FC236}">
                      <a16:creationId xmlns:a16="http://schemas.microsoft.com/office/drawing/2014/main" id="{D08EEBAC-D72F-6D35-6B28-1F4622E03D6B}"/>
                    </a:ext>
                  </a:extLst>
                </p:cNvPr>
                <p:cNvSpPr/>
                <p:nvPr/>
              </p:nvSpPr>
              <p:spPr>
                <a:xfrm>
                  <a:off x="5426157" y="1423738"/>
                  <a:ext cx="515455" cy="18638"/>
                </a:xfrm>
                <a:custGeom>
                  <a:avLst/>
                  <a:gdLst>
                    <a:gd name="connsiteX0" fmla="*/ 0 w 515455"/>
                    <a:gd name="connsiteY0" fmla="*/ 0 h 18638"/>
                    <a:gd name="connsiteX1" fmla="*/ 643 w 515455"/>
                    <a:gd name="connsiteY1" fmla="*/ 18639 h 18638"/>
                    <a:gd name="connsiteX2" fmla="*/ 515455 w 515455"/>
                    <a:gd name="connsiteY2" fmla="*/ 18639 h 18638"/>
                    <a:gd name="connsiteX3" fmla="*/ 514170 w 515455"/>
                    <a:gd name="connsiteY3" fmla="*/ 0 h 18638"/>
                  </a:gdLst>
                  <a:ahLst/>
                  <a:cxnLst>
                    <a:cxn ang="0">
                      <a:pos x="connsiteX0" y="connsiteY0"/>
                    </a:cxn>
                    <a:cxn ang="0">
                      <a:pos x="connsiteX1" y="connsiteY1"/>
                    </a:cxn>
                    <a:cxn ang="0">
                      <a:pos x="connsiteX2" y="connsiteY2"/>
                    </a:cxn>
                    <a:cxn ang="0">
                      <a:pos x="connsiteX3" y="connsiteY3"/>
                    </a:cxn>
                  </a:cxnLst>
                  <a:rect l="l" t="t" r="r" b="b"/>
                  <a:pathLst>
                    <a:path w="515455" h="18638">
                      <a:moveTo>
                        <a:pt x="0" y="0"/>
                      </a:moveTo>
                      <a:lnTo>
                        <a:pt x="643" y="18639"/>
                      </a:lnTo>
                      <a:lnTo>
                        <a:pt x="515455" y="18639"/>
                      </a:lnTo>
                      <a:lnTo>
                        <a:pt x="514170"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6" name="Freeform: Shape 95">
                  <a:extLst>
                    <a:ext uri="{FF2B5EF4-FFF2-40B4-BE49-F238E27FC236}">
                      <a16:creationId xmlns:a16="http://schemas.microsoft.com/office/drawing/2014/main" id="{98AE2E9A-A97F-A33F-B726-AF76F4BD1F60}"/>
                    </a:ext>
                  </a:extLst>
                </p:cNvPr>
                <p:cNvSpPr/>
                <p:nvPr/>
              </p:nvSpPr>
              <p:spPr>
                <a:xfrm>
                  <a:off x="5271263" y="1423738"/>
                  <a:ext cx="132398" cy="18638"/>
                </a:xfrm>
                <a:custGeom>
                  <a:avLst/>
                  <a:gdLst>
                    <a:gd name="connsiteX0" fmla="*/ 0 w 132398"/>
                    <a:gd name="connsiteY0" fmla="*/ 0 h 18638"/>
                    <a:gd name="connsiteX1" fmla="*/ 1286 w 132398"/>
                    <a:gd name="connsiteY1" fmla="*/ 18639 h 18638"/>
                    <a:gd name="connsiteX2" fmla="*/ 132399 w 132398"/>
                    <a:gd name="connsiteY2" fmla="*/ 18639 h 18638"/>
                    <a:gd name="connsiteX3" fmla="*/ 131113 w 132398"/>
                    <a:gd name="connsiteY3" fmla="*/ 0 h 18638"/>
                  </a:gdLst>
                  <a:ahLst/>
                  <a:cxnLst>
                    <a:cxn ang="0">
                      <a:pos x="connsiteX0" y="connsiteY0"/>
                    </a:cxn>
                    <a:cxn ang="0">
                      <a:pos x="connsiteX1" y="connsiteY1"/>
                    </a:cxn>
                    <a:cxn ang="0">
                      <a:pos x="connsiteX2" y="connsiteY2"/>
                    </a:cxn>
                    <a:cxn ang="0">
                      <a:pos x="connsiteX3" y="connsiteY3"/>
                    </a:cxn>
                  </a:cxnLst>
                  <a:rect l="l" t="t" r="r" b="b"/>
                  <a:pathLst>
                    <a:path w="132398" h="18638">
                      <a:moveTo>
                        <a:pt x="0" y="0"/>
                      </a:moveTo>
                      <a:lnTo>
                        <a:pt x="1286" y="18639"/>
                      </a:lnTo>
                      <a:lnTo>
                        <a:pt x="132399" y="18639"/>
                      </a:lnTo>
                      <a:lnTo>
                        <a:pt x="131113"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7" name="Freeform: Shape 96">
                  <a:extLst>
                    <a:ext uri="{FF2B5EF4-FFF2-40B4-BE49-F238E27FC236}">
                      <a16:creationId xmlns:a16="http://schemas.microsoft.com/office/drawing/2014/main" id="{8DD49F64-1B08-CA50-3E14-189BED5BF9F7}"/>
                    </a:ext>
                  </a:extLst>
                </p:cNvPr>
                <p:cNvSpPr/>
                <p:nvPr/>
              </p:nvSpPr>
              <p:spPr>
                <a:xfrm>
                  <a:off x="5269978" y="1480296"/>
                  <a:ext cx="262869" cy="19281"/>
                </a:xfrm>
                <a:custGeom>
                  <a:avLst/>
                  <a:gdLst>
                    <a:gd name="connsiteX0" fmla="*/ 0 w 262869"/>
                    <a:gd name="connsiteY0" fmla="*/ 0 h 19281"/>
                    <a:gd name="connsiteX1" fmla="*/ 1285 w 262869"/>
                    <a:gd name="connsiteY1" fmla="*/ 19281 h 19281"/>
                    <a:gd name="connsiteX2" fmla="*/ 262869 w 262869"/>
                    <a:gd name="connsiteY2" fmla="*/ 19281 h 19281"/>
                    <a:gd name="connsiteX3" fmla="*/ 261584 w 262869"/>
                    <a:gd name="connsiteY3" fmla="*/ 0 h 19281"/>
                  </a:gdLst>
                  <a:ahLst/>
                  <a:cxnLst>
                    <a:cxn ang="0">
                      <a:pos x="connsiteX0" y="connsiteY0"/>
                    </a:cxn>
                    <a:cxn ang="0">
                      <a:pos x="connsiteX1" y="connsiteY1"/>
                    </a:cxn>
                    <a:cxn ang="0">
                      <a:pos x="connsiteX2" y="connsiteY2"/>
                    </a:cxn>
                    <a:cxn ang="0">
                      <a:pos x="connsiteX3" y="connsiteY3"/>
                    </a:cxn>
                  </a:cxnLst>
                  <a:rect l="l" t="t" r="r" b="b"/>
                  <a:pathLst>
                    <a:path w="262869" h="19281">
                      <a:moveTo>
                        <a:pt x="0" y="0"/>
                      </a:moveTo>
                      <a:lnTo>
                        <a:pt x="1285" y="19281"/>
                      </a:lnTo>
                      <a:lnTo>
                        <a:pt x="262869" y="19281"/>
                      </a:lnTo>
                      <a:lnTo>
                        <a:pt x="26158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8" name="Freeform: Shape 97">
                  <a:extLst>
                    <a:ext uri="{FF2B5EF4-FFF2-40B4-BE49-F238E27FC236}">
                      <a16:creationId xmlns:a16="http://schemas.microsoft.com/office/drawing/2014/main" id="{669E9D5C-DCAD-BADB-98AA-1DD7A4FAA0D4}"/>
                    </a:ext>
                  </a:extLst>
                </p:cNvPr>
                <p:cNvSpPr/>
                <p:nvPr/>
              </p:nvSpPr>
              <p:spPr>
                <a:xfrm>
                  <a:off x="5549557" y="1480296"/>
                  <a:ext cx="258370" cy="19281"/>
                </a:xfrm>
                <a:custGeom>
                  <a:avLst/>
                  <a:gdLst>
                    <a:gd name="connsiteX0" fmla="*/ 0 w 258370"/>
                    <a:gd name="connsiteY0" fmla="*/ 0 h 19281"/>
                    <a:gd name="connsiteX1" fmla="*/ 1928 w 258370"/>
                    <a:gd name="connsiteY1" fmla="*/ 19281 h 19281"/>
                    <a:gd name="connsiteX2" fmla="*/ 258370 w 258370"/>
                    <a:gd name="connsiteY2" fmla="*/ 19281 h 19281"/>
                    <a:gd name="connsiteX3" fmla="*/ 257085 w 258370"/>
                    <a:gd name="connsiteY3" fmla="*/ 0 h 19281"/>
                  </a:gdLst>
                  <a:ahLst/>
                  <a:cxnLst>
                    <a:cxn ang="0">
                      <a:pos x="connsiteX0" y="connsiteY0"/>
                    </a:cxn>
                    <a:cxn ang="0">
                      <a:pos x="connsiteX1" y="connsiteY1"/>
                    </a:cxn>
                    <a:cxn ang="0">
                      <a:pos x="connsiteX2" y="connsiteY2"/>
                    </a:cxn>
                    <a:cxn ang="0">
                      <a:pos x="connsiteX3" y="connsiteY3"/>
                    </a:cxn>
                  </a:cxnLst>
                  <a:rect l="l" t="t" r="r" b="b"/>
                  <a:pathLst>
                    <a:path w="258370" h="19281">
                      <a:moveTo>
                        <a:pt x="0" y="0"/>
                      </a:moveTo>
                      <a:lnTo>
                        <a:pt x="1928" y="19281"/>
                      </a:lnTo>
                      <a:lnTo>
                        <a:pt x="258370" y="19281"/>
                      </a:lnTo>
                      <a:lnTo>
                        <a:pt x="25708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99" name="Freeform: Shape 98">
                  <a:extLst>
                    <a:ext uri="{FF2B5EF4-FFF2-40B4-BE49-F238E27FC236}">
                      <a16:creationId xmlns:a16="http://schemas.microsoft.com/office/drawing/2014/main" id="{C89EA3F0-60DF-2984-893E-02E27095DC5D}"/>
                    </a:ext>
                  </a:extLst>
                </p:cNvPr>
                <p:cNvSpPr/>
                <p:nvPr/>
              </p:nvSpPr>
              <p:spPr>
                <a:xfrm>
                  <a:off x="5041172" y="1480296"/>
                  <a:ext cx="128542" cy="19281"/>
                </a:xfrm>
                <a:custGeom>
                  <a:avLst/>
                  <a:gdLst>
                    <a:gd name="connsiteX0" fmla="*/ 0 w 128542"/>
                    <a:gd name="connsiteY0" fmla="*/ 0 h 19281"/>
                    <a:gd name="connsiteX1" fmla="*/ 0 w 128542"/>
                    <a:gd name="connsiteY1" fmla="*/ 19281 h 19281"/>
                    <a:gd name="connsiteX2" fmla="*/ 128542 w 128542"/>
                    <a:gd name="connsiteY2" fmla="*/ 19281 h 19281"/>
                    <a:gd name="connsiteX3" fmla="*/ 128542 w 128542"/>
                    <a:gd name="connsiteY3" fmla="*/ 0 h 19281"/>
                  </a:gdLst>
                  <a:ahLst/>
                  <a:cxnLst>
                    <a:cxn ang="0">
                      <a:pos x="connsiteX0" y="connsiteY0"/>
                    </a:cxn>
                    <a:cxn ang="0">
                      <a:pos x="connsiteX1" y="connsiteY1"/>
                    </a:cxn>
                    <a:cxn ang="0">
                      <a:pos x="connsiteX2" y="connsiteY2"/>
                    </a:cxn>
                    <a:cxn ang="0">
                      <a:pos x="connsiteX3" y="connsiteY3"/>
                    </a:cxn>
                  </a:cxnLst>
                  <a:rect l="l" t="t" r="r" b="b"/>
                  <a:pathLst>
                    <a:path w="128542" h="19281">
                      <a:moveTo>
                        <a:pt x="0" y="0"/>
                      </a:moveTo>
                      <a:lnTo>
                        <a:pt x="0" y="19281"/>
                      </a:lnTo>
                      <a:lnTo>
                        <a:pt x="128542" y="19281"/>
                      </a:lnTo>
                      <a:lnTo>
                        <a:pt x="128542"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0" name="Freeform: Shape 99">
                  <a:extLst>
                    <a:ext uri="{FF2B5EF4-FFF2-40B4-BE49-F238E27FC236}">
                      <a16:creationId xmlns:a16="http://schemas.microsoft.com/office/drawing/2014/main" id="{B3D5A4F8-CD65-44BC-DD10-69AA9493AF63}"/>
                    </a:ext>
                  </a:extLst>
                </p:cNvPr>
                <p:cNvSpPr/>
                <p:nvPr/>
              </p:nvSpPr>
              <p:spPr>
                <a:xfrm>
                  <a:off x="4884351" y="1423738"/>
                  <a:ext cx="209523" cy="18638"/>
                </a:xfrm>
                <a:custGeom>
                  <a:avLst/>
                  <a:gdLst>
                    <a:gd name="connsiteX0" fmla="*/ 0 w 209523"/>
                    <a:gd name="connsiteY0" fmla="*/ 0 h 18638"/>
                    <a:gd name="connsiteX1" fmla="*/ 0 w 209523"/>
                    <a:gd name="connsiteY1" fmla="*/ 18639 h 18638"/>
                    <a:gd name="connsiteX2" fmla="*/ 209524 w 209523"/>
                    <a:gd name="connsiteY2" fmla="*/ 18639 h 18638"/>
                    <a:gd name="connsiteX3" fmla="*/ 209524 w 209523"/>
                    <a:gd name="connsiteY3" fmla="*/ 0 h 18638"/>
                  </a:gdLst>
                  <a:ahLst/>
                  <a:cxnLst>
                    <a:cxn ang="0">
                      <a:pos x="connsiteX0" y="connsiteY0"/>
                    </a:cxn>
                    <a:cxn ang="0">
                      <a:pos x="connsiteX1" y="connsiteY1"/>
                    </a:cxn>
                    <a:cxn ang="0">
                      <a:pos x="connsiteX2" y="connsiteY2"/>
                    </a:cxn>
                    <a:cxn ang="0">
                      <a:pos x="connsiteX3" y="connsiteY3"/>
                    </a:cxn>
                  </a:cxnLst>
                  <a:rect l="l" t="t" r="r" b="b"/>
                  <a:pathLst>
                    <a:path w="209523" h="18638">
                      <a:moveTo>
                        <a:pt x="0" y="0"/>
                      </a:moveTo>
                      <a:lnTo>
                        <a:pt x="0" y="18639"/>
                      </a:lnTo>
                      <a:lnTo>
                        <a:pt x="209524" y="18639"/>
                      </a:lnTo>
                      <a:lnTo>
                        <a:pt x="20952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1" name="Freeform: Shape 100">
                  <a:extLst>
                    <a:ext uri="{FF2B5EF4-FFF2-40B4-BE49-F238E27FC236}">
                      <a16:creationId xmlns:a16="http://schemas.microsoft.com/office/drawing/2014/main" id="{31FABD36-E9FC-9B90-0B14-12D45179F2FF}"/>
                    </a:ext>
                  </a:extLst>
                </p:cNvPr>
                <p:cNvSpPr/>
                <p:nvPr/>
              </p:nvSpPr>
              <p:spPr>
                <a:xfrm>
                  <a:off x="5117655" y="1423738"/>
                  <a:ext cx="53345" cy="18638"/>
                </a:xfrm>
                <a:custGeom>
                  <a:avLst/>
                  <a:gdLst>
                    <a:gd name="connsiteX0" fmla="*/ 0 w 53345"/>
                    <a:gd name="connsiteY0" fmla="*/ 0 h 18638"/>
                    <a:gd name="connsiteX1" fmla="*/ 0 w 53345"/>
                    <a:gd name="connsiteY1" fmla="*/ 18639 h 18638"/>
                    <a:gd name="connsiteX2" fmla="*/ 53345 w 53345"/>
                    <a:gd name="connsiteY2" fmla="*/ 18639 h 18638"/>
                    <a:gd name="connsiteX3" fmla="*/ 53345 w 53345"/>
                    <a:gd name="connsiteY3" fmla="*/ 0 h 18638"/>
                  </a:gdLst>
                  <a:ahLst/>
                  <a:cxnLst>
                    <a:cxn ang="0">
                      <a:pos x="connsiteX0" y="connsiteY0"/>
                    </a:cxn>
                    <a:cxn ang="0">
                      <a:pos x="connsiteX1" y="connsiteY1"/>
                    </a:cxn>
                    <a:cxn ang="0">
                      <a:pos x="connsiteX2" y="connsiteY2"/>
                    </a:cxn>
                    <a:cxn ang="0">
                      <a:pos x="connsiteX3" y="connsiteY3"/>
                    </a:cxn>
                  </a:cxnLst>
                  <a:rect l="l" t="t" r="r" b="b"/>
                  <a:pathLst>
                    <a:path w="53345" h="18638">
                      <a:moveTo>
                        <a:pt x="0" y="0"/>
                      </a:moveTo>
                      <a:lnTo>
                        <a:pt x="0" y="18639"/>
                      </a:lnTo>
                      <a:lnTo>
                        <a:pt x="53345" y="18639"/>
                      </a:lnTo>
                      <a:lnTo>
                        <a:pt x="5334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2" name="Freeform: Shape 101">
                  <a:extLst>
                    <a:ext uri="{FF2B5EF4-FFF2-40B4-BE49-F238E27FC236}">
                      <a16:creationId xmlns:a16="http://schemas.microsoft.com/office/drawing/2014/main" id="{B61FADEC-EDEF-3958-D11E-681E3EC06D94}"/>
                    </a:ext>
                  </a:extLst>
                </p:cNvPr>
                <p:cNvSpPr/>
                <p:nvPr/>
              </p:nvSpPr>
              <p:spPr>
                <a:xfrm>
                  <a:off x="5066881" y="1366536"/>
                  <a:ext cx="106690" cy="19281"/>
                </a:xfrm>
                <a:custGeom>
                  <a:avLst/>
                  <a:gdLst>
                    <a:gd name="connsiteX0" fmla="*/ 0 w 106690"/>
                    <a:gd name="connsiteY0" fmla="*/ 0 h 19281"/>
                    <a:gd name="connsiteX1" fmla="*/ 0 w 106690"/>
                    <a:gd name="connsiteY1" fmla="*/ 19281 h 19281"/>
                    <a:gd name="connsiteX2" fmla="*/ 106690 w 106690"/>
                    <a:gd name="connsiteY2" fmla="*/ 19281 h 19281"/>
                    <a:gd name="connsiteX3" fmla="*/ 106690 w 106690"/>
                    <a:gd name="connsiteY3" fmla="*/ 0 h 19281"/>
                  </a:gdLst>
                  <a:ahLst/>
                  <a:cxnLst>
                    <a:cxn ang="0">
                      <a:pos x="connsiteX0" y="connsiteY0"/>
                    </a:cxn>
                    <a:cxn ang="0">
                      <a:pos x="connsiteX1" y="connsiteY1"/>
                    </a:cxn>
                    <a:cxn ang="0">
                      <a:pos x="connsiteX2" y="connsiteY2"/>
                    </a:cxn>
                    <a:cxn ang="0">
                      <a:pos x="connsiteX3" y="connsiteY3"/>
                    </a:cxn>
                  </a:cxnLst>
                  <a:rect l="l" t="t" r="r" b="b"/>
                  <a:pathLst>
                    <a:path w="106690" h="19281">
                      <a:moveTo>
                        <a:pt x="0" y="0"/>
                      </a:moveTo>
                      <a:lnTo>
                        <a:pt x="0" y="19281"/>
                      </a:lnTo>
                      <a:lnTo>
                        <a:pt x="106690" y="19281"/>
                      </a:lnTo>
                      <a:lnTo>
                        <a:pt x="106690"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3" name="Freeform: Shape 102">
                  <a:extLst>
                    <a:ext uri="{FF2B5EF4-FFF2-40B4-BE49-F238E27FC236}">
                      <a16:creationId xmlns:a16="http://schemas.microsoft.com/office/drawing/2014/main" id="{C4F1C50A-7ACC-4F67-A9FF-0CDB22919BD4}"/>
                    </a:ext>
                  </a:extLst>
                </p:cNvPr>
                <p:cNvSpPr/>
                <p:nvPr/>
              </p:nvSpPr>
              <p:spPr>
                <a:xfrm>
                  <a:off x="4940909" y="1366536"/>
                  <a:ext cx="104761" cy="19281"/>
                </a:xfrm>
                <a:custGeom>
                  <a:avLst/>
                  <a:gdLst>
                    <a:gd name="connsiteX0" fmla="*/ 0 w 104761"/>
                    <a:gd name="connsiteY0" fmla="*/ 0 h 19281"/>
                    <a:gd name="connsiteX1" fmla="*/ 0 w 104761"/>
                    <a:gd name="connsiteY1" fmla="*/ 19281 h 19281"/>
                    <a:gd name="connsiteX2" fmla="*/ 104762 w 104761"/>
                    <a:gd name="connsiteY2" fmla="*/ 19281 h 19281"/>
                    <a:gd name="connsiteX3" fmla="*/ 104762 w 104761"/>
                    <a:gd name="connsiteY3" fmla="*/ 0 h 19281"/>
                  </a:gdLst>
                  <a:ahLst/>
                  <a:cxnLst>
                    <a:cxn ang="0">
                      <a:pos x="connsiteX0" y="connsiteY0"/>
                    </a:cxn>
                    <a:cxn ang="0">
                      <a:pos x="connsiteX1" y="connsiteY1"/>
                    </a:cxn>
                    <a:cxn ang="0">
                      <a:pos x="connsiteX2" y="connsiteY2"/>
                    </a:cxn>
                    <a:cxn ang="0">
                      <a:pos x="connsiteX3" y="connsiteY3"/>
                    </a:cxn>
                  </a:cxnLst>
                  <a:rect l="l" t="t" r="r" b="b"/>
                  <a:pathLst>
                    <a:path w="104761" h="19281">
                      <a:moveTo>
                        <a:pt x="0" y="0"/>
                      </a:moveTo>
                      <a:lnTo>
                        <a:pt x="0" y="19281"/>
                      </a:lnTo>
                      <a:lnTo>
                        <a:pt x="104762" y="19281"/>
                      </a:lnTo>
                      <a:lnTo>
                        <a:pt x="104762"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4" name="Freeform: Shape 103">
                  <a:extLst>
                    <a:ext uri="{FF2B5EF4-FFF2-40B4-BE49-F238E27FC236}">
                      <a16:creationId xmlns:a16="http://schemas.microsoft.com/office/drawing/2014/main" id="{17EEA518-357A-201D-2716-FE33C2958DE3}"/>
                    </a:ext>
                  </a:extLst>
                </p:cNvPr>
                <p:cNvSpPr/>
                <p:nvPr/>
              </p:nvSpPr>
              <p:spPr>
                <a:xfrm>
                  <a:off x="5039244" y="1693677"/>
                  <a:ext cx="129185" cy="19281"/>
                </a:xfrm>
                <a:custGeom>
                  <a:avLst/>
                  <a:gdLst>
                    <a:gd name="connsiteX0" fmla="*/ 0 w 129185"/>
                    <a:gd name="connsiteY0" fmla="*/ 0 h 19281"/>
                    <a:gd name="connsiteX1" fmla="*/ 0 w 129185"/>
                    <a:gd name="connsiteY1" fmla="*/ 19281 h 19281"/>
                    <a:gd name="connsiteX2" fmla="*/ 128542 w 129185"/>
                    <a:gd name="connsiteY2" fmla="*/ 19281 h 19281"/>
                    <a:gd name="connsiteX3" fmla="*/ 129185 w 129185"/>
                    <a:gd name="connsiteY3" fmla="*/ 0 h 19281"/>
                  </a:gdLst>
                  <a:ahLst/>
                  <a:cxnLst>
                    <a:cxn ang="0">
                      <a:pos x="connsiteX0" y="connsiteY0"/>
                    </a:cxn>
                    <a:cxn ang="0">
                      <a:pos x="connsiteX1" y="connsiteY1"/>
                    </a:cxn>
                    <a:cxn ang="0">
                      <a:pos x="connsiteX2" y="connsiteY2"/>
                    </a:cxn>
                    <a:cxn ang="0">
                      <a:pos x="connsiteX3" y="connsiteY3"/>
                    </a:cxn>
                  </a:cxnLst>
                  <a:rect l="l" t="t" r="r" b="b"/>
                  <a:pathLst>
                    <a:path w="129185" h="19281">
                      <a:moveTo>
                        <a:pt x="0" y="0"/>
                      </a:moveTo>
                      <a:lnTo>
                        <a:pt x="0" y="19281"/>
                      </a:lnTo>
                      <a:lnTo>
                        <a:pt x="128542" y="19281"/>
                      </a:lnTo>
                      <a:lnTo>
                        <a:pt x="12918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5" name="Freeform: Shape 104">
                  <a:extLst>
                    <a:ext uri="{FF2B5EF4-FFF2-40B4-BE49-F238E27FC236}">
                      <a16:creationId xmlns:a16="http://schemas.microsoft.com/office/drawing/2014/main" id="{F95794C6-E0B1-82A3-D3DC-D056856DD336}"/>
                    </a:ext>
                  </a:extLst>
                </p:cNvPr>
                <p:cNvSpPr/>
                <p:nvPr/>
              </p:nvSpPr>
              <p:spPr>
                <a:xfrm>
                  <a:off x="4883065" y="1637118"/>
                  <a:ext cx="209524" cy="18638"/>
                </a:xfrm>
                <a:custGeom>
                  <a:avLst/>
                  <a:gdLst>
                    <a:gd name="connsiteX0" fmla="*/ 0 w 209524"/>
                    <a:gd name="connsiteY0" fmla="*/ 0 h 18638"/>
                    <a:gd name="connsiteX1" fmla="*/ 0 w 209524"/>
                    <a:gd name="connsiteY1" fmla="*/ 18639 h 18638"/>
                    <a:gd name="connsiteX2" fmla="*/ 208881 w 209524"/>
                    <a:gd name="connsiteY2" fmla="*/ 18639 h 18638"/>
                    <a:gd name="connsiteX3" fmla="*/ 209524 w 209524"/>
                    <a:gd name="connsiteY3" fmla="*/ 0 h 18638"/>
                  </a:gdLst>
                  <a:ahLst/>
                  <a:cxnLst>
                    <a:cxn ang="0">
                      <a:pos x="connsiteX0" y="connsiteY0"/>
                    </a:cxn>
                    <a:cxn ang="0">
                      <a:pos x="connsiteX1" y="connsiteY1"/>
                    </a:cxn>
                    <a:cxn ang="0">
                      <a:pos x="connsiteX2" y="connsiteY2"/>
                    </a:cxn>
                    <a:cxn ang="0">
                      <a:pos x="connsiteX3" y="connsiteY3"/>
                    </a:cxn>
                  </a:cxnLst>
                  <a:rect l="l" t="t" r="r" b="b"/>
                  <a:pathLst>
                    <a:path w="209524" h="18638">
                      <a:moveTo>
                        <a:pt x="0" y="0"/>
                      </a:moveTo>
                      <a:lnTo>
                        <a:pt x="0" y="18639"/>
                      </a:lnTo>
                      <a:lnTo>
                        <a:pt x="208881" y="18639"/>
                      </a:lnTo>
                      <a:lnTo>
                        <a:pt x="20952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6" name="Freeform: Shape 105">
                  <a:extLst>
                    <a:ext uri="{FF2B5EF4-FFF2-40B4-BE49-F238E27FC236}">
                      <a16:creationId xmlns:a16="http://schemas.microsoft.com/office/drawing/2014/main" id="{CA06B56A-CFA8-3B76-8BE1-0C1444978CD0}"/>
                    </a:ext>
                  </a:extLst>
                </p:cNvPr>
                <p:cNvSpPr/>
                <p:nvPr/>
              </p:nvSpPr>
              <p:spPr>
                <a:xfrm>
                  <a:off x="5116369" y="1637118"/>
                  <a:ext cx="53345" cy="18638"/>
                </a:xfrm>
                <a:custGeom>
                  <a:avLst/>
                  <a:gdLst>
                    <a:gd name="connsiteX0" fmla="*/ 0 w 53345"/>
                    <a:gd name="connsiteY0" fmla="*/ 0 h 18638"/>
                    <a:gd name="connsiteX1" fmla="*/ 0 w 53345"/>
                    <a:gd name="connsiteY1" fmla="*/ 18639 h 18638"/>
                    <a:gd name="connsiteX2" fmla="*/ 53345 w 53345"/>
                    <a:gd name="connsiteY2" fmla="*/ 18639 h 18638"/>
                    <a:gd name="connsiteX3" fmla="*/ 53345 w 53345"/>
                    <a:gd name="connsiteY3" fmla="*/ 0 h 18638"/>
                  </a:gdLst>
                  <a:ahLst/>
                  <a:cxnLst>
                    <a:cxn ang="0">
                      <a:pos x="connsiteX0" y="connsiteY0"/>
                    </a:cxn>
                    <a:cxn ang="0">
                      <a:pos x="connsiteX1" y="connsiteY1"/>
                    </a:cxn>
                    <a:cxn ang="0">
                      <a:pos x="connsiteX2" y="connsiteY2"/>
                    </a:cxn>
                    <a:cxn ang="0">
                      <a:pos x="connsiteX3" y="connsiteY3"/>
                    </a:cxn>
                  </a:cxnLst>
                  <a:rect l="l" t="t" r="r" b="b"/>
                  <a:pathLst>
                    <a:path w="53345" h="18638">
                      <a:moveTo>
                        <a:pt x="0" y="0"/>
                      </a:moveTo>
                      <a:lnTo>
                        <a:pt x="0" y="18639"/>
                      </a:lnTo>
                      <a:lnTo>
                        <a:pt x="53345" y="18639"/>
                      </a:lnTo>
                      <a:lnTo>
                        <a:pt x="5334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7" name="Freeform: Shape 106">
                  <a:extLst>
                    <a:ext uri="{FF2B5EF4-FFF2-40B4-BE49-F238E27FC236}">
                      <a16:creationId xmlns:a16="http://schemas.microsoft.com/office/drawing/2014/main" id="{B63297A9-A5B9-E622-B43B-E00E1CAF3643}"/>
                    </a:ext>
                  </a:extLst>
                </p:cNvPr>
                <p:cNvSpPr/>
                <p:nvPr/>
              </p:nvSpPr>
              <p:spPr>
                <a:xfrm>
                  <a:off x="5037316" y="1813864"/>
                  <a:ext cx="128542" cy="18638"/>
                </a:xfrm>
                <a:custGeom>
                  <a:avLst/>
                  <a:gdLst>
                    <a:gd name="connsiteX0" fmla="*/ 0 w 128542"/>
                    <a:gd name="connsiteY0" fmla="*/ 0 h 18638"/>
                    <a:gd name="connsiteX1" fmla="*/ 0 w 128542"/>
                    <a:gd name="connsiteY1" fmla="*/ 18639 h 18638"/>
                    <a:gd name="connsiteX2" fmla="*/ 128542 w 128542"/>
                    <a:gd name="connsiteY2" fmla="*/ 18639 h 18638"/>
                    <a:gd name="connsiteX3" fmla="*/ 128542 w 128542"/>
                    <a:gd name="connsiteY3" fmla="*/ 0 h 18638"/>
                  </a:gdLst>
                  <a:ahLst/>
                  <a:cxnLst>
                    <a:cxn ang="0">
                      <a:pos x="connsiteX0" y="connsiteY0"/>
                    </a:cxn>
                    <a:cxn ang="0">
                      <a:pos x="connsiteX1" y="connsiteY1"/>
                    </a:cxn>
                    <a:cxn ang="0">
                      <a:pos x="connsiteX2" y="connsiteY2"/>
                    </a:cxn>
                    <a:cxn ang="0">
                      <a:pos x="connsiteX3" y="connsiteY3"/>
                    </a:cxn>
                  </a:cxnLst>
                  <a:rect l="l" t="t" r="r" b="b"/>
                  <a:pathLst>
                    <a:path w="128542" h="18638">
                      <a:moveTo>
                        <a:pt x="0" y="0"/>
                      </a:moveTo>
                      <a:lnTo>
                        <a:pt x="0" y="18639"/>
                      </a:lnTo>
                      <a:lnTo>
                        <a:pt x="128542" y="18639"/>
                      </a:lnTo>
                      <a:lnTo>
                        <a:pt x="128542"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8" name="Freeform: Shape 107">
                  <a:extLst>
                    <a:ext uri="{FF2B5EF4-FFF2-40B4-BE49-F238E27FC236}">
                      <a16:creationId xmlns:a16="http://schemas.microsoft.com/office/drawing/2014/main" id="{296E8398-0FB2-F259-39FF-48331311BA3A}"/>
                    </a:ext>
                  </a:extLst>
                </p:cNvPr>
                <p:cNvSpPr/>
                <p:nvPr/>
              </p:nvSpPr>
              <p:spPr>
                <a:xfrm>
                  <a:off x="4881137" y="1756663"/>
                  <a:ext cx="208881" cy="19281"/>
                </a:xfrm>
                <a:custGeom>
                  <a:avLst/>
                  <a:gdLst>
                    <a:gd name="connsiteX0" fmla="*/ 0 w 208881"/>
                    <a:gd name="connsiteY0" fmla="*/ 0 h 19281"/>
                    <a:gd name="connsiteX1" fmla="*/ 0 w 208881"/>
                    <a:gd name="connsiteY1" fmla="*/ 19281 h 19281"/>
                    <a:gd name="connsiteX2" fmla="*/ 208881 w 208881"/>
                    <a:gd name="connsiteY2" fmla="*/ 19281 h 19281"/>
                    <a:gd name="connsiteX3" fmla="*/ 208881 w 208881"/>
                    <a:gd name="connsiteY3" fmla="*/ 0 h 19281"/>
                  </a:gdLst>
                  <a:ahLst/>
                  <a:cxnLst>
                    <a:cxn ang="0">
                      <a:pos x="connsiteX0" y="connsiteY0"/>
                    </a:cxn>
                    <a:cxn ang="0">
                      <a:pos x="connsiteX1" y="connsiteY1"/>
                    </a:cxn>
                    <a:cxn ang="0">
                      <a:pos x="connsiteX2" y="connsiteY2"/>
                    </a:cxn>
                    <a:cxn ang="0">
                      <a:pos x="connsiteX3" y="connsiteY3"/>
                    </a:cxn>
                  </a:cxnLst>
                  <a:rect l="l" t="t" r="r" b="b"/>
                  <a:pathLst>
                    <a:path w="208881" h="19281">
                      <a:moveTo>
                        <a:pt x="0" y="0"/>
                      </a:moveTo>
                      <a:lnTo>
                        <a:pt x="0" y="19281"/>
                      </a:lnTo>
                      <a:lnTo>
                        <a:pt x="208881" y="19281"/>
                      </a:lnTo>
                      <a:lnTo>
                        <a:pt x="208881"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9" name="Freeform: Shape 108">
                  <a:extLst>
                    <a:ext uri="{FF2B5EF4-FFF2-40B4-BE49-F238E27FC236}">
                      <a16:creationId xmlns:a16="http://schemas.microsoft.com/office/drawing/2014/main" id="{9FF6AB1A-CB72-BEDC-A7A7-A056B3A01D7E}"/>
                    </a:ext>
                  </a:extLst>
                </p:cNvPr>
                <p:cNvSpPr/>
                <p:nvPr/>
              </p:nvSpPr>
              <p:spPr>
                <a:xfrm>
                  <a:off x="5114441" y="1756663"/>
                  <a:ext cx="53345" cy="19281"/>
                </a:xfrm>
                <a:custGeom>
                  <a:avLst/>
                  <a:gdLst>
                    <a:gd name="connsiteX0" fmla="*/ 0 w 53345"/>
                    <a:gd name="connsiteY0" fmla="*/ 0 h 19281"/>
                    <a:gd name="connsiteX1" fmla="*/ 0 w 53345"/>
                    <a:gd name="connsiteY1" fmla="*/ 19281 h 19281"/>
                    <a:gd name="connsiteX2" fmla="*/ 52702 w 53345"/>
                    <a:gd name="connsiteY2" fmla="*/ 19281 h 19281"/>
                    <a:gd name="connsiteX3" fmla="*/ 53345 w 53345"/>
                    <a:gd name="connsiteY3" fmla="*/ 0 h 19281"/>
                  </a:gdLst>
                  <a:ahLst/>
                  <a:cxnLst>
                    <a:cxn ang="0">
                      <a:pos x="connsiteX0" y="connsiteY0"/>
                    </a:cxn>
                    <a:cxn ang="0">
                      <a:pos x="connsiteX1" y="connsiteY1"/>
                    </a:cxn>
                    <a:cxn ang="0">
                      <a:pos x="connsiteX2" y="connsiteY2"/>
                    </a:cxn>
                    <a:cxn ang="0">
                      <a:pos x="connsiteX3" y="connsiteY3"/>
                    </a:cxn>
                  </a:cxnLst>
                  <a:rect l="l" t="t" r="r" b="b"/>
                  <a:pathLst>
                    <a:path w="53345" h="19281">
                      <a:moveTo>
                        <a:pt x="0" y="0"/>
                      </a:moveTo>
                      <a:lnTo>
                        <a:pt x="0" y="19281"/>
                      </a:lnTo>
                      <a:lnTo>
                        <a:pt x="52702" y="19281"/>
                      </a:lnTo>
                      <a:lnTo>
                        <a:pt x="5334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0" name="Freeform: Shape 109">
                  <a:extLst>
                    <a:ext uri="{FF2B5EF4-FFF2-40B4-BE49-F238E27FC236}">
                      <a16:creationId xmlns:a16="http://schemas.microsoft.com/office/drawing/2014/main" id="{52129FD9-41F9-1448-78C7-BA0217986FF0}"/>
                    </a:ext>
                  </a:extLst>
                </p:cNvPr>
                <p:cNvSpPr/>
                <p:nvPr/>
              </p:nvSpPr>
              <p:spPr>
                <a:xfrm>
                  <a:off x="5065595" y="1579917"/>
                  <a:ext cx="106047" cy="18638"/>
                </a:xfrm>
                <a:custGeom>
                  <a:avLst/>
                  <a:gdLst>
                    <a:gd name="connsiteX0" fmla="*/ 0 w 106047"/>
                    <a:gd name="connsiteY0" fmla="*/ 0 h 18638"/>
                    <a:gd name="connsiteX1" fmla="*/ 0 w 106047"/>
                    <a:gd name="connsiteY1" fmla="*/ 18639 h 18638"/>
                    <a:gd name="connsiteX2" fmla="*/ 106047 w 106047"/>
                    <a:gd name="connsiteY2" fmla="*/ 18639 h 18638"/>
                    <a:gd name="connsiteX3" fmla="*/ 106047 w 106047"/>
                    <a:gd name="connsiteY3" fmla="*/ 0 h 18638"/>
                  </a:gdLst>
                  <a:ahLst/>
                  <a:cxnLst>
                    <a:cxn ang="0">
                      <a:pos x="connsiteX0" y="connsiteY0"/>
                    </a:cxn>
                    <a:cxn ang="0">
                      <a:pos x="connsiteX1" y="connsiteY1"/>
                    </a:cxn>
                    <a:cxn ang="0">
                      <a:pos x="connsiteX2" y="connsiteY2"/>
                    </a:cxn>
                    <a:cxn ang="0">
                      <a:pos x="connsiteX3" y="connsiteY3"/>
                    </a:cxn>
                  </a:cxnLst>
                  <a:rect l="l" t="t" r="r" b="b"/>
                  <a:pathLst>
                    <a:path w="106047" h="18638">
                      <a:moveTo>
                        <a:pt x="0" y="0"/>
                      </a:moveTo>
                      <a:lnTo>
                        <a:pt x="0" y="18639"/>
                      </a:lnTo>
                      <a:lnTo>
                        <a:pt x="106047" y="18639"/>
                      </a:lnTo>
                      <a:lnTo>
                        <a:pt x="106047"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1" name="Freeform: Shape 110">
                  <a:extLst>
                    <a:ext uri="{FF2B5EF4-FFF2-40B4-BE49-F238E27FC236}">
                      <a16:creationId xmlns:a16="http://schemas.microsoft.com/office/drawing/2014/main" id="{9C06E921-DE62-3135-8EAC-DC573AFE11A7}"/>
                    </a:ext>
                  </a:extLst>
                </p:cNvPr>
                <p:cNvSpPr/>
                <p:nvPr/>
              </p:nvSpPr>
              <p:spPr>
                <a:xfrm>
                  <a:off x="4939624" y="1579917"/>
                  <a:ext cx="104119" cy="18638"/>
                </a:xfrm>
                <a:custGeom>
                  <a:avLst/>
                  <a:gdLst>
                    <a:gd name="connsiteX0" fmla="*/ 0 w 104119"/>
                    <a:gd name="connsiteY0" fmla="*/ 0 h 18638"/>
                    <a:gd name="connsiteX1" fmla="*/ 0 w 104119"/>
                    <a:gd name="connsiteY1" fmla="*/ 18639 h 18638"/>
                    <a:gd name="connsiteX2" fmla="*/ 104119 w 104119"/>
                    <a:gd name="connsiteY2" fmla="*/ 18639 h 18638"/>
                    <a:gd name="connsiteX3" fmla="*/ 104119 w 104119"/>
                    <a:gd name="connsiteY3" fmla="*/ 0 h 18638"/>
                  </a:gdLst>
                  <a:ahLst/>
                  <a:cxnLst>
                    <a:cxn ang="0">
                      <a:pos x="connsiteX0" y="connsiteY0"/>
                    </a:cxn>
                    <a:cxn ang="0">
                      <a:pos x="connsiteX1" y="connsiteY1"/>
                    </a:cxn>
                    <a:cxn ang="0">
                      <a:pos x="connsiteX2" y="connsiteY2"/>
                    </a:cxn>
                    <a:cxn ang="0">
                      <a:pos x="connsiteX3" y="connsiteY3"/>
                    </a:cxn>
                  </a:cxnLst>
                  <a:rect l="l" t="t" r="r" b="b"/>
                  <a:pathLst>
                    <a:path w="104119" h="18638">
                      <a:moveTo>
                        <a:pt x="0" y="0"/>
                      </a:moveTo>
                      <a:lnTo>
                        <a:pt x="0" y="18639"/>
                      </a:lnTo>
                      <a:lnTo>
                        <a:pt x="104119" y="18639"/>
                      </a:lnTo>
                      <a:lnTo>
                        <a:pt x="104119"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2" name="Freeform: Shape 111">
                  <a:extLst>
                    <a:ext uri="{FF2B5EF4-FFF2-40B4-BE49-F238E27FC236}">
                      <a16:creationId xmlns:a16="http://schemas.microsoft.com/office/drawing/2014/main" id="{28CCEDEC-12A7-8704-379A-3361507BEEBD}"/>
                    </a:ext>
                  </a:extLst>
                </p:cNvPr>
                <p:cNvSpPr/>
                <p:nvPr/>
              </p:nvSpPr>
              <p:spPr>
                <a:xfrm>
                  <a:off x="5619613" y="1366536"/>
                  <a:ext cx="97049" cy="19281"/>
                </a:xfrm>
                <a:custGeom>
                  <a:avLst/>
                  <a:gdLst>
                    <a:gd name="connsiteX0" fmla="*/ 0 w 97049"/>
                    <a:gd name="connsiteY0" fmla="*/ 0 h 19281"/>
                    <a:gd name="connsiteX1" fmla="*/ 1285 w 97049"/>
                    <a:gd name="connsiteY1" fmla="*/ 19281 h 19281"/>
                    <a:gd name="connsiteX2" fmla="*/ 97050 w 97049"/>
                    <a:gd name="connsiteY2" fmla="*/ 19281 h 19281"/>
                    <a:gd name="connsiteX3" fmla="*/ 95764 w 97049"/>
                    <a:gd name="connsiteY3" fmla="*/ 0 h 19281"/>
                  </a:gdLst>
                  <a:ahLst/>
                  <a:cxnLst>
                    <a:cxn ang="0">
                      <a:pos x="connsiteX0" y="connsiteY0"/>
                    </a:cxn>
                    <a:cxn ang="0">
                      <a:pos x="connsiteX1" y="connsiteY1"/>
                    </a:cxn>
                    <a:cxn ang="0">
                      <a:pos x="connsiteX2" y="connsiteY2"/>
                    </a:cxn>
                    <a:cxn ang="0">
                      <a:pos x="connsiteX3" y="connsiteY3"/>
                    </a:cxn>
                  </a:cxnLst>
                  <a:rect l="l" t="t" r="r" b="b"/>
                  <a:pathLst>
                    <a:path w="97049" h="19281">
                      <a:moveTo>
                        <a:pt x="0" y="0"/>
                      </a:moveTo>
                      <a:lnTo>
                        <a:pt x="1285" y="19281"/>
                      </a:lnTo>
                      <a:lnTo>
                        <a:pt x="97050" y="19281"/>
                      </a:lnTo>
                      <a:lnTo>
                        <a:pt x="95764"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3" name="Freeform: Shape 112">
                  <a:extLst>
                    <a:ext uri="{FF2B5EF4-FFF2-40B4-BE49-F238E27FC236}">
                      <a16:creationId xmlns:a16="http://schemas.microsoft.com/office/drawing/2014/main" id="{F0641A5C-5C99-9051-A8A9-5384A631A9D1}"/>
                    </a:ext>
                  </a:extLst>
                </p:cNvPr>
                <p:cNvSpPr/>
                <p:nvPr/>
              </p:nvSpPr>
              <p:spPr>
                <a:xfrm>
                  <a:off x="5973747" y="1423738"/>
                  <a:ext cx="154893" cy="18638"/>
                </a:xfrm>
                <a:custGeom>
                  <a:avLst/>
                  <a:gdLst>
                    <a:gd name="connsiteX0" fmla="*/ 0 w 154893"/>
                    <a:gd name="connsiteY0" fmla="*/ 0 h 18638"/>
                    <a:gd name="connsiteX1" fmla="*/ 643 w 154893"/>
                    <a:gd name="connsiteY1" fmla="*/ 18639 h 18638"/>
                    <a:gd name="connsiteX2" fmla="*/ 154893 w 154893"/>
                    <a:gd name="connsiteY2" fmla="*/ 18639 h 18638"/>
                    <a:gd name="connsiteX3" fmla="*/ 153608 w 154893"/>
                    <a:gd name="connsiteY3" fmla="*/ 0 h 18638"/>
                  </a:gdLst>
                  <a:ahLst/>
                  <a:cxnLst>
                    <a:cxn ang="0">
                      <a:pos x="connsiteX0" y="connsiteY0"/>
                    </a:cxn>
                    <a:cxn ang="0">
                      <a:pos x="connsiteX1" y="connsiteY1"/>
                    </a:cxn>
                    <a:cxn ang="0">
                      <a:pos x="connsiteX2" y="connsiteY2"/>
                    </a:cxn>
                    <a:cxn ang="0">
                      <a:pos x="connsiteX3" y="connsiteY3"/>
                    </a:cxn>
                  </a:cxnLst>
                  <a:rect l="l" t="t" r="r" b="b"/>
                  <a:pathLst>
                    <a:path w="154893" h="18638">
                      <a:moveTo>
                        <a:pt x="0" y="0"/>
                      </a:moveTo>
                      <a:lnTo>
                        <a:pt x="643" y="18639"/>
                      </a:lnTo>
                      <a:lnTo>
                        <a:pt x="154893" y="18639"/>
                      </a:lnTo>
                      <a:lnTo>
                        <a:pt x="153608"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4" name="Freeform: Shape 113">
                  <a:extLst>
                    <a:ext uri="{FF2B5EF4-FFF2-40B4-BE49-F238E27FC236}">
                      <a16:creationId xmlns:a16="http://schemas.microsoft.com/office/drawing/2014/main" id="{2B3AF0DF-4FB4-CD44-CCBA-F59F0D1B9206}"/>
                    </a:ext>
                  </a:extLst>
                </p:cNvPr>
                <p:cNvSpPr/>
                <p:nvPr/>
              </p:nvSpPr>
              <p:spPr>
                <a:xfrm>
                  <a:off x="5836207" y="1480296"/>
                  <a:ext cx="156821" cy="19281"/>
                </a:xfrm>
                <a:custGeom>
                  <a:avLst/>
                  <a:gdLst>
                    <a:gd name="connsiteX0" fmla="*/ 0 w 156821"/>
                    <a:gd name="connsiteY0" fmla="*/ 0 h 19281"/>
                    <a:gd name="connsiteX1" fmla="*/ 1286 w 156821"/>
                    <a:gd name="connsiteY1" fmla="*/ 19281 h 19281"/>
                    <a:gd name="connsiteX2" fmla="*/ 156822 w 156821"/>
                    <a:gd name="connsiteY2" fmla="*/ 19281 h 19281"/>
                    <a:gd name="connsiteX3" fmla="*/ 155536 w 156821"/>
                    <a:gd name="connsiteY3" fmla="*/ 0 h 19281"/>
                  </a:gdLst>
                  <a:ahLst/>
                  <a:cxnLst>
                    <a:cxn ang="0">
                      <a:pos x="connsiteX0" y="connsiteY0"/>
                    </a:cxn>
                    <a:cxn ang="0">
                      <a:pos x="connsiteX1" y="connsiteY1"/>
                    </a:cxn>
                    <a:cxn ang="0">
                      <a:pos x="connsiteX2" y="connsiteY2"/>
                    </a:cxn>
                    <a:cxn ang="0">
                      <a:pos x="connsiteX3" y="connsiteY3"/>
                    </a:cxn>
                  </a:cxnLst>
                  <a:rect l="l" t="t" r="r" b="b"/>
                  <a:pathLst>
                    <a:path w="156821" h="19281">
                      <a:moveTo>
                        <a:pt x="0" y="0"/>
                      </a:moveTo>
                      <a:lnTo>
                        <a:pt x="1286" y="19281"/>
                      </a:lnTo>
                      <a:lnTo>
                        <a:pt x="156822" y="19281"/>
                      </a:lnTo>
                      <a:lnTo>
                        <a:pt x="155536"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5" name="Freeform: Shape 114">
                  <a:extLst>
                    <a:ext uri="{FF2B5EF4-FFF2-40B4-BE49-F238E27FC236}">
                      <a16:creationId xmlns:a16="http://schemas.microsoft.com/office/drawing/2014/main" id="{A294073A-D1FE-516C-FAFF-10DF8CBA282E}"/>
                    </a:ext>
                  </a:extLst>
                </p:cNvPr>
                <p:cNvSpPr/>
                <p:nvPr/>
              </p:nvSpPr>
              <p:spPr>
                <a:xfrm>
                  <a:off x="5758439" y="1366536"/>
                  <a:ext cx="273795" cy="19281"/>
                </a:xfrm>
                <a:custGeom>
                  <a:avLst/>
                  <a:gdLst>
                    <a:gd name="connsiteX0" fmla="*/ 0 w 273795"/>
                    <a:gd name="connsiteY0" fmla="*/ 0 h 19281"/>
                    <a:gd name="connsiteX1" fmla="*/ 2571 w 273795"/>
                    <a:gd name="connsiteY1" fmla="*/ 19281 h 19281"/>
                    <a:gd name="connsiteX2" fmla="*/ 273795 w 273795"/>
                    <a:gd name="connsiteY2" fmla="*/ 19281 h 19281"/>
                    <a:gd name="connsiteX3" fmla="*/ 271224 w 273795"/>
                    <a:gd name="connsiteY3" fmla="*/ 0 h 19281"/>
                  </a:gdLst>
                  <a:ahLst/>
                  <a:cxnLst>
                    <a:cxn ang="0">
                      <a:pos x="connsiteX0" y="connsiteY0"/>
                    </a:cxn>
                    <a:cxn ang="0">
                      <a:pos x="connsiteX1" y="connsiteY1"/>
                    </a:cxn>
                    <a:cxn ang="0">
                      <a:pos x="connsiteX2" y="connsiteY2"/>
                    </a:cxn>
                    <a:cxn ang="0">
                      <a:pos x="connsiteX3" y="connsiteY3"/>
                    </a:cxn>
                  </a:cxnLst>
                  <a:rect l="l" t="t" r="r" b="b"/>
                  <a:pathLst>
                    <a:path w="273795" h="19281">
                      <a:moveTo>
                        <a:pt x="0" y="0"/>
                      </a:moveTo>
                      <a:lnTo>
                        <a:pt x="2571" y="19281"/>
                      </a:lnTo>
                      <a:lnTo>
                        <a:pt x="273795" y="19281"/>
                      </a:lnTo>
                      <a:lnTo>
                        <a:pt x="27122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6" name="Freeform: Shape 115">
                  <a:extLst>
                    <a:ext uri="{FF2B5EF4-FFF2-40B4-BE49-F238E27FC236}">
                      <a16:creationId xmlns:a16="http://schemas.microsoft.com/office/drawing/2014/main" id="{DCF93940-4023-74FB-812C-AB87B7AE77DF}"/>
                    </a:ext>
                  </a:extLst>
                </p:cNvPr>
                <p:cNvSpPr/>
                <p:nvPr/>
              </p:nvSpPr>
              <p:spPr>
                <a:xfrm>
                  <a:off x="5269335" y="1579917"/>
                  <a:ext cx="317499" cy="18638"/>
                </a:xfrm>
                <a:custGeom>
                  <a:avLst/>
                  <a:gdLst>
                    <a:gd name="connsiteX0" fmla="*/ 0 w 317499"/>
                    <a:gd name="connsiteY0" fmla="*/ 0 h 18638"/>
                    <a:gd name="connsiteX1" fmla="*/ 1285 w 317499"/>
                    <a:gd name="connsiteY1" fmla="*/ 18639 h 18638"/>
                    <a:gd name="connsiteX2" fmla="*/ 317500 w 317499"/>
                    <a:gd name="connsiteY2" fmla="*/ 18639 h 18638"/>
                    <a:gd name="connsiteX3" fmla="*/ 316214 w 317499"/>
                    <a:gd name="connsiteY3" fmla="*/ 0 h 18638"/>
                  </a:gdLst>
                  <a:ahLst/>
                  <a:cxnLst>
                    <a:cxn ang="0">
                      <a:pos x="connsiteX0" y="connsiteY0"/>
                    </a:cxn>
                    <a:cxn ang="0">
                      <a:pos x="connsiteX1" y="connsiteY1"/>
                    </a:cxn>
                    <a:cxn ang="0">
                      <a:pos x="connsiteX2" y="connsiteY2"/>
                    </a:cxn>
                    <a:cxn ang="0">
                      <a:pos x="connsiteX3" y="connsiteY3"/>
                    </a:cxn>
                  </a:cxnLst>
                  <a:rect l="l" t="t" r="r" b="b"/>
                  <a:pathLst>
                    <a:path w="317499" h="18638">
                      <a:moveTo>
                        <a:pt x="0" y="0"/>
                      </a:moveTo>
                      <a:lnTo>
                        <a:pt x="1285" y="18639"/>
                      </a:lnTo>
                      <a:lnTo>
                        <a:pt x="317500" y="18639"/>
                      </a:lnTo>
                      <a:lnTo>
                        <a:pt x="31621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7" name="Freeform: Shape 116">
                  <a:extLst>
                    <a:ext uri="{FF2B5EF4-FFF2-40B4-BE49-F238E27FC236}">
                      <a16:creationId xmlns:a16="http://schemas.microsoft.com/office/drawing/2014/main" id="{C7F194BA-FC53-630F-75EF-CF021D809A47}"/>
                    </a:ext>
                  </a:extLst>
                </p:cNvPr>
                <p:cNvSpPr/>
                <p:nvPr/>
              </p:nvSpPr>
              <p:spPr>
                <a:xfrm>
                  <a:off x="5424229" y="1637118"/>
                  <a:ext cx="515454" cy="18638"/>
                </a:xfrm>
                <a:custGeom>
                  <a:avLst/>
                  <a:gdLst>
                    <a:gd name="connsiteX0" fmla="*/ 0 w 515454"/>
                    <a:gd name="connsiteY0" fmla="*/ 0 h 18638"/>
                    <a:gd name="connsiteX1" fmla="*/ 1285 w 515454"/>
                    <a:gd name="connsiteY1" fmla="*/ 18639 h 18638"/>
                    <a:gd name="connsiteX2" fmla="*/ 515455 w 515454"/>
                    <a:gd name="connsiteY2" fmla="*/ 18639 h 18638"/>
                    <a:gd name="connsiteX3" fmla="*/ 514812 w 515454"/>
                    <a:gd name="connsiteY3" fmla="*/ 0 h 18638"/>
                  </a:gdLst>
                  <a:ahLst/>
                  <a:cxnLst>
                    <a:cxn ang="0">
                      <a:pos x="connsiteX0" y="connsiteY0"/>
                    </a:cxn>
                    <a:cxn ang="0">
                      <a:pos x="connsiteX1" y="connsiteY1"/>
                    </a:cxn>
                    <a:cxn ang="0">
                      <a:pos x="connsiteX2" y="connsiteY2"/>
                    </a:cxn>
                    <a:cxn ang="0">
                      <a:pos x="connsiteX3" y="connsiteY3"/>
                    </a:cxn>
                  </a:cxnLst>
                  <a:rect l="l" t="t" r="r" b="b"/>
                  <a:pathLst>
                    <a:path w="515454" h="18638">
                      <a:moveTo>
                        <a:pt x="0" y="0"/>
                      </a:moveTo>
                      <a:lnTo>
                        <a:pt x="1285" y="18639"/>
                      </a:lnTo>
                      <a:lnTo>
                        <a:pt x="515455" y="18639"/>
                      </a:lnTo>
                      <a:lnTo>
                        <a:pt x="514812"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8" name="Freeform: Shape 117">
                  <a:extLst>
                    <a:ext uri="{FF2B5EF4-FFF2-40B4-BE49-F238E27FC236}">
                      <a16:creationId xmlns:a16="http://schemas.microsoft.com/office/drawing/2014/main" id="{2A6F7379-D4C2-DC22-C245-D3452E7A6CD4}"/>
                    </a:ext>
                  </a:extLst>
                </p:cNvPr>
                <p:cNvSpPr/>
                <p:nvPr/>
              </p:nvSpPr>
              <p:spPr>
                <a:xfrm>
                  <a:off x="5269978" y="1637118"/>
                  <a:ext cx="131755" cy="18638"/>
                </a:xfrm>
                <a:custGeom>
                  <a:avLst/>
                  <a:gdLst>
                    <a:gd name="connsiteX0" fmla="*/ 0 w 131755"/>
                    <a:gd name="connsiteY0" fmla="*/ 0 h 18638"/>
                    <a:gd name="connsiteX1" fmla="*/ 1285 w 131755"/>
                    <a:gd name="connsiteY1" fmla="*/ 18639 h 18638"/>
                    <a:gd name="connsiteX2" fmla="*/ 131756 w 131755"/>
                    <a:gd name="connsiteY2" fmla="*/ 18639 h 18638"/>
                    <a:gd name="connsiteX3" fmla="*/ 131113 w 131755"/>
                    <a:gd name="connsiteY3" fmla="*/ 0 h 18638"/>
                  </a:gdLst>
                  <a:ahLst/>
                  <a:cxnLst>
                    <a:cxn ang="0">
                      <a:pos x="connsiteX0" y="connsiteY0"/>
                    </a:cxn>
                    <a:cxn ang="0">
                      <a:pos x="connsiteX1" y="connsiteY1"/>
                    </a:cxn>
                    <a:cxn ang="0">
                      <a:pos x="connsiteX2" y="connsiteY2"/>
                    </a:cxn>
                    <a:cxn ang="0">
                      <a:pos x="connsiteX3" y="connsiteY3"/>
                    </a:cxn>
                  </a:cxnLst>
                  <a:rect l="l" t="t" r="r" b="b"/>
                  <a:pathLst>
                    <a:path w="131755" h="18638">
                      <a:moveTo>
                        <a:pt x="0" y="0"/>
                      </a:moveTo>
                      <a:lnTo>
                        <a:pt x="1285" y="18639"/>
                      </a:lnTo>
                      <a:lnTo>
                        <a:pt x="131756" y="18639"/>
                      </a:lnTo>
                      <a:lnTo>
                        <a:pt x="131113"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9" name="Freeform: Shape 118">
                  <a:extLst>
                    <a:ext uri="{FF2B5EF4-FFF2-40B4-BE49-F238E27FC236}">
                      <a16:creationId xmlns:a16="http://schemas.microsoft.com/office/drawing/2014/main" id="{145595E9-C5A7-8AD1-BA11-E60E9DC5CF45}"/>
                    </a:ext>
                  </a:extLst>
                </p:cNvPr>
                <p:cNvSpPr/>
                <p:nvPr/>
              </p:nvSpPr>
              <p:spPr>
                <a:xfrm>
                  <a:off x="5268692" y="1693677"/>
                  <a:ext cx="262869" cy="19281"/>
                </a:xfrm>
                <a:custGeom>
                  <a:avLst/>
                  <a:gdLst>
                    <a:gd name="connsiteX0" fmla="*/ 0 w 262869"/>
                    <a:gd name="connsiteY0" fmla="*/ 0 h 19281"/>
                    <a:gd name="connsiteX1" fmla="*/ 1286 w 262869"/>
                    <a:gd name="connsiteY1" fmla="*/ 19281 h 19281"/>
                    <a:gd name="connsiteX2" fmla="*/ 262869 w 262869"/>
                    <a:gd name="connsiteY2" fmla="*/ 19281 h 19281"/>
                    <a:gd name="connsiteX3" fmla="*/ 260941 w 262869"/>
                    <a:gd name="connsiteY3" fmla="*/ 0 h 19281"/>
                  </a:gdLst>
                  <a:ahLst/>
                  <a:cxnLst>
                    <a:cxn ang="0">
                      <a:pos x="connsiteX0" y="connsiteY0"/>
                    </a:cxn>
                    <a:cxn ang="0">
                      <a:pos x="connsiteX1" y="connsiteY1"/>
                    </a:cxn>
                    <a:cxn ang="0">
                      <a:pos x="connsiteX2" y="connsiteY2"/>
                    </a:cxn>
                    <a:cxn ang="0">
                      <a:pos x="connsiteX3" y="connsiteY3"/>
                    </a:cxn>
                  </a:cxnLst>
                  <a:rect l="l" t="t" r="r" b="b"/>
                  <a:pathLst>
                    <a:path w="262869" h="19281">
                      <a:moveTo>
                        <a:pt x="0" y="0"/>
                      </a:moveTo>
                      <a:lnTo>
                        <a:pt x="1286" y="19281"/>
                      </a:lnTo>
                      <a:lnTo>
                        <a:pt x="262869" y="19281"/>
                      </a:lnTo>
                      <a:lnTo>
                        <a:pt x="260941"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0" name="Freeform: Shape 119">
                  <a:extLst>
                    <a:ext uri="{FF2B5EF4-FFF2-40B4-BE49-F238E27FC236}">
                      <a16:creationId xmlns:a16="http://schemas.microsoft.com/office/drawing/2014/main" id="{5D9EB8C6-4FE6-38F8-3653-692C734A234D}"/>
                    </a:ext>
                  </a:extLst>
                </p:cNvPr>
                <p:cNvSpPr/>
                <p:nvPr/>
              </p:nvSpPr>
              <p:spPr>
                <a:xfrm>
                  <a:off x="5547629" y="1693677"/>
                  <a:ext cx="259013" cy="19281"/>
                </a:xfrm>
                <a:custGeom>
                  <a:avLst/>
                  <a:gdLst>
                    <a:gd name="connsiteX0" fmla="*/ 0 w 259013"/>
                    <a:gd name="connsiteY0" fmla="*/ 0 h 19281"/>
                    <a:gd name="connsiteX1" fmla="*/ 1928 w 259013"/>
                    <a:gd name="connsiteY1" fmla="*/ 19281 h 19281"/>
                    <a:gd name="connsiteX2" fmla="*/ 259013 w 259013"/>
                    <a:gd name="connsiteY2" fmla="*/ 19281 h 19281"/>
                    <a:gd name="connsiteX3" fmla="*/ 257728 w 259013"/>
                    <a:gd name="connsiteY3" fmla="*/ 0 h 19281"/>
                  </a:gdLst>
                  <a:ahLst/>
                  <a:cxnLst>
                    <a:cxn ang="0">
                      <a:pos x="connsiteX0" y="connsiteY0"/>
                    </a:cxn>
                    <a:cxn ang="0">
                      <a:pos x="connsiteX1" y="connsiteY1"/>
                    </a:cxn>
                    <a:cxn ang="0">
                      <a:pos x="connsiteX2" y="connsiteY2"/>
                    </a:cxn>
                    <a:cxn ang="0">
                      <a:pos x="connsiteX3" y="connsiteY3"/>
                    </a:cxn>
                  </a:cxnLst>
                  <a:rect l="l" t="t" r="r" b="b"/>
                  <a:pathLst>
                    <a:path w="259013" h="19281">
                      <a:moveTo>
                        <a:pt x="0" y="0"/>
                      </a:moveTo>
                      <a:lnTo>
                        <a:pt x="1928" y="19281"/>
                      </a:lnTo>
                      <a:lnTo>
                        <a:pt x="259013" y="19281"/>
                      </a:lnTo>
                      <a:lnTo>
                        <a:pt x="257728"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1" name="Freeform: Shape 120">
                  <a:extLst>
                    <a:ext uri="{FF2B5EF4-FFF2-40B4-BE49-F238E27FC236}">
                      <a16:creationId xmlns:a16="http://schemas.microsoft.com/office/drawing/2014/main" id="{4AFC8F85-7101-F553-E2D7-32EDF0E99064}"/>
                    </a:ext>
                  </a:extLst>
                </p:cNvPr>
                <p:cNvSpPr/>
                <p:nvPr/>
              </p:nvSpPr>
              <p:spPr>
                <a:xfrm>
                  <a:off x="5618327" y="1579917"/>
                  <a:ext cx="97049" cy="18638"/>
                </a:xfrm>
                <a:custGeom>
                  <a:avLst/>
                  <a:gdLst>
                    <a:gd name="connsiteX0" fmla="*/ 0 w 97049"/>
                    <a:gd name="connsiteY0" fmla="*/ 0 h 18638"/>
                    <a:gd name="connsiteX1" fmla="*/ 643 w 97049"/>
                    <a:gd name="connsiteY1" fmla="*/ 18639 h 18638"/>
                    <a:gd name="connsiteX2" fmla="*/ 97050 w 97049"/>
                    <a:gd name="connsiteY2" fmla="*/ 18639 h 18638"/>
                    <a:gd name="connsiteX3" fmla="*/ 95764 w 97049"/>
                    <a:gd name="connsiteY3" fmla="*/ 0 h 18638"/>
                  </a:gdLst>
                  <a:ahLst/>
                  <a:cxnLst>
                    <a:cxn ang="0">
                      <a:pos x="connsiteX0" y="connsiteY0"/>
                    </a:cxn>
                    <a:cxn ang="0">
                      <a:pos x="connsiteX1" y="connsiteY1"/>
                    </a:cxn>
                    <a:cxn ang="0">
                      <a:pos x="connsiteX2" y="connsiteY2"/>
                    </a:cxn>
                    <a:cxn ang="0">
                      <a:pos x="connsiteX3" y="connsiteY3"/>
                    </a:cxn>
                  </a:cxnLst>
                  <a:rect l="l" t="t" r="r" b="b"/>
                  <a:pathLst>
                    <a:path w="97049" h="18638">
                      <a:moveTo>
                        <a:pt x="0" y="0"/>
                      </a:moveTo>
                      <a:lnTo>
                        <a:pt x="643" y="18639"/>
                      </a:lnTo>
                      <a:lnTo>
                        <a:pt x="97050" y="18639"/>
                      </a:lnTo>
                      <a:lnTo>
                        <a:pt x="9576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2" name="Freeform: Shape 121">
                  <a:extLst>
                    <a:ext uri="{FF2B5EF4-FFF2-40B4-BE49-F238E27FC236}">
                      <a16:creationId xmlns:a16="http://schemas.microsoft.com/office/drawing/2014/main" id="{1B8E22D5-51B9-D4A2-F4D1-94446402BAF4}"/>
                    </a:ext>
                  </a:extLst>
                </p:cNvPr>
                <p:cNvSpPr/>
                <p:nvPr/>
              </p:nvSpPr>
              <p:spPr>
                <a:xfrm>
                  <a:off x="5971819" y="1637118"/>
                  <a:ext cx="154893" cy="18638"/>
                </a:xfrm>
                <a:custGeom>
                  <a:avLst/>
                  <a:gdLst>
                    <a:gd name="connsiteX0" fmla="*/ 0 w 154893"/>
                    <a:gd name="connsiteY0" fmla="*/ 0 h 18638"/>
                    <a:gd name="connsiteX1" fmla="*/ 1286 w 154893"/>
                    <a:gd name="connsiteY1" fmla="*/ 18639 h 18638"/>
                    <a:gd name="connsiteX2" fmla="*/ 154894 w 154893"/>
                    <a:gd name="connsiteY2" fmla="*/ 18639 h 18638"/>
                    <a:gd name="connsiteX3" fmla="*/ 153608 w 154893"/>
                    <a:gd name="connsiteY3" fmla="*/ 0 h 18638"/>
                  </a:gdLst>
                  <a:ahLst/>
                  <a:cxnLst>
                    <a:cxn ang="0">
                      <a:pos x="connsiteX0" y="connsiteY0"/>
                    </a:cxn>
                    <a:cxn ang="0">
                      <a:pos x="connsiteX1" y="connsiteY1"/>
                    </a:cxn>
                    <a:cxn ang="0">
                      <a:pos x="connsiteX2" y="connsiteY2"/>
                    </a:cxn>
                    <a:cxn ang="0">
                      <a:pos x="connsiteX3" y="connsiteY3"/>
                    </a:cxn>
                  </a:cxnLst>
                  <a:rect l="l" t="t" r="r" b="b"/>
                  <a:pathLst>
                    <a:path w="154893" h="18638">
                      <a:moveTo>
                        <a:pt x="0" y="0"/>
                      </a:moveTo>
                      <a:lnTo>
                        <a:pt x="1286" y="18639"/>
                      </a:lnTo>
                      <a:lnTo>
                        <a:pt x="154894" y="18639"/>
                      </a:lnTo>
                      <a:lnTo>
                        <a:pt x="153608"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3" name="Freeform: Shape 122">
                  <a:extLst>
                    <a:ext uri="{FF2B5EF4-FFF2-40B4-BE49-F238E27FC236}">
                      <a16:creationId xmlns:a16="http://schemas.microsoft.com/office/drawing/2014/main" id="{10336204-9C74-7427-8467-B3C3442404E4}"/>
                    </a:ext>
                  </a:extLst>
                </p:cNvPr>
                <p:cNvSpPr/>
                <p:nvPr/>
              </p:nvSpPr>
              <p:spPr>
                <a:xfrm>
                  <a:off x="5834279" y="1693677"/>
                  <a:ext cx="157464" cy="19281"/>
                </a:xfrm>
                <a:custGeom>
                  <a:avLst/>
                  <a:gdLst>
                    <a:gd name="connsiteX0" fmla="*/ 0 w 157464"/>
                    <a:gd name="connsiteY0" fmla="*/ 0 h 19281"/>
                    <a:gd name="connsiteX1" fmla="*/ 1286 w 157464"/>
                    <a:gd name="connsiteY1" fmla="*/ 19281 h 19281"/>
                    <a:gd name="connsiteX2" fmla="*/ 157464 w 157464"/>
                    <a:gd name="connsiteY2" fmla="*/ 19281 h 19281"/>
                    <a:gd name="connsiteX3" fmla="*/ 156179 w 157464"/>
                    <a:gd name="connsiteY3" fmla="*/ 0 h 19281"/>
                  </a:gdLst>
                  <a:ahLst/>
                  <a:cxnLst>
                    <a:cxn ang="0">
                      <a:pos x="connsiteX0" y="connsiteY0"/>
                    </a:cxn>
                    <a:cxn ang="0">
                      <a:pos x="connsiteX1" y="connsiteY1"/>
                    </a:cxn>
                    <a:cxn ang="0">
                      <a:pos x="connsiteX2" y="connsiteY2"/>
                    </a:cxn>
                    <a:cxn ang="0">
                      <a:pos x="connsiteX3" y="connsiteY3"/>
                    </a:cxn>
                  </a:cxnLst>
                  <a:rect l="l" t="t" r="r" b="b"/>
                  <a:pathLst>
                    <a:path w="157464" h="19281">
                      <a:moveTo>
                        <a:pt x="0" y="0"/>
                      </a:moveTo>
                      <a:lnTo>
                        <a:pt x="1286" y="19281"/>
                      </a:lnTo>
                      <a:lnTo>
                        <a:pt x="157464" y="19281"/>
                      </a:lnTo>
                      <a:lnTo>
                        <a:pt x="156179"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4" name="Freeform: Shape 123">
                  <a:extLst>
                    <a:ext uri="{FF2B5EF4-FFF2-40B4-BE49-F238E27FC236}">
                      <a16:creationId xmlns:a16="http://schemas.microsoft.com/office/drawing/2014/main" id="{7ECC1DCF-373A-BA67-6893-6F9CA1CA6350}"/>
                    </a:ext>
                  </a:extLst>
                </p:cNvPr>
                <p:cNvSpPr/>
                <p:nvPr/>
              </p:nvSpPr>
              <p:spPr>
                <a:xfrm>
                  <a:off x="5428727" y="1756663"/>
                  <a:ext cx="515455" cy="19281"/>
                </a:xfrm>
                <a:custGeom>
                  <a:avLst/>
                  <a:gdLst>
                    <a:gd name="connsiteX0" fmla="*/ 0 w 515455"/>
                    <a:gd name="connsiteY0" fmla="*/ 0 h 19281"/>
                    <a:gd name="connsiteX1" fmla="*/ 1286 w 515455"/>
                    <a:gd name="connsiteY1" fmla="*/ 19281 h 19281"/>
                    <a:gd name="connsiteX2" fmla="*/ 515455 w 515455"/>
                    <a:gd name="connsiteY2" fmla="*/ 19281 h 19281"/>
                    <a:gd name="connsiteX3" fmla="*/ 514170 w 515455"/>
                    <a:gd name="connsiteY3" fmla="*/ 0 h 19281"/>
                  </a:gdLst>
                  <a:ahLst/>
                  <a:cxnLst>
                    <a:cxn ang="0">
                      <a:pos x="connsiteX0" y="connsiteY0"/>
                    </a:cxn>
                    <a:cxn ang="0">
                      <a:pos x="connsiteX1" y="connsiteY1"/>
                    </a:cxn>
                    <a:cxn ang="0">
                      <a:pos x="connsiteX2" y="connsiteY2"/>
                    </a:cxn>
                    <a:cxn ang="0">
                      <a:pos x="connsiteX3" y="connsiteY3"/>
                    </a:cxn>
                  </a:cxnLst>
                  <a:rect l="l" t="t" r="r" b="b"/>
                  <a:pathLst>
                    <a:path w="515455" h="19281">
                      <a:moveTo>
                        <a:pt x="0" y="0"/>
                      </a:moveTo>
                      <a:lnTo>
                        <a:pt x="1286" y="19281"/>
                      </a:lnTo>
                      <a:lnTo>
                        <a:pt x="515455" y="19281"/>
                      </a:lnTo>
                      <a:lnTo>
                        <a:pt x="514170"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5" name="Freeform: Shape 124">
                  <a:extLst>
                    <a:ext uri="{FF2B5EF4-FFF2-40B4-BE49-F238E27FC236}">
                      <a16:creationId xmlns:a16="http://schemas.microsoft.com/office/drawing/2014/main" id="{48A9F240-4C62-A9E2-E3C2-7FCD7B037BF3}"/>
                    </a:ext>
                  </a:extLst>
                </p:cNvPr>
                <p:cNvSpPr/>
                <p:nvPr/>
              </p:nvSpPr>
              <p:spPr>
                <a:xfrm>
                  <a:off x="5274477" y="1756663"/>
                  <a:ext cx="131755" cy="19281"/>
                </a:xfrm>
                <a:custGeom>
                  <a:avLst/>
                  <a:gdLst>
                    <a:gd name="connsiteX0" fmla="*/ 0 w 131755"/>
                    <a:gd name="connsiteY0" fmla="*/ 0 h 19281"/>
                    <a:gd name="connsiteX1" fmla="*/ 643 w 131755"/>
                    <a:gd name="connsiteY1" fmla="*/ 19281 h 19281"/>
                    <a:gd name="connsiteX2" fmla="*/ 131756 w 131755"/>
                    <a:gd name="connsiteY2" fmla="*/ 19281 h 19281"/>
                    <a:gd name="connsiteX3" fmla="*/ 130471 w 131755"/>
                    <a:gd name="connsiteY3" fmla="*/ 0 h 19281"/>
                  </a:gdLst>
                  <a:ahLst/>
                  <a:cxnLst>
                    <a:cxn ang="0">
                      <a:pos x="connsiteX0" y="connsiteY0"/>
                    </a:cxn>
                    <a:cxn ang="0">
                      <a:pos x="connsiteX1" y="connsiteY1"/>
                    </a:cxn>
                    <a:cxn ang="0">
                      <a:pos x="connsiteX2" y="connsiteY2"/>
                    </a:cxn>
                    <a:cxn ang="0">
                      <a:pos x="connsiteX3" y="connsiteY3"/>
                    </a:cxn>
                  </a:cxnLst>
                  <a:rect l="l" t="t" r="r" b="b"/>
                  <a:pathLst>
                    <a:path w="131755" h="19281">
                      <a:moveTo>
                        <a:pt x="0" y="0"/>
                      </a:moveTo>
                      <a:lnTo>
                        <a:pt x="643" y="19281"/>
                      </a:lnTo>
                      <a:lnTo>
                        <a:pt x="131756" y="19281"/>
                      </a:lnTo>
                      <a:lnTo>
                        <a:pt x="130471"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6" name="Freeform: Shape 125">
                  <a:extLst>
                    <a:ext uri="{FF2B5EF4-FFF2-40B4-BE49-F238E27FC236}">
                      <a16:creationId xmlns:a16="http://schemas.microsoft.com/office/drawing/2014/main" id="{6AD9755A-FF99-E3A4-2CA9-3FCFA31FEA42}"/>
                    </a:ext>
                  </a:extLst>
                </p:cNvPr>
                <p:cNvSpPr/>
                <p:nvPr/>
              </p:nvSpPr>
              <p:spPr>
                <a:xfrm>
                  <a:off x="5272549" y="1813864"/>
                  <a:ext cx="263511" cy="18638"/>
                </a:xfrm>
                <a:custGeom>
                  <a:avLst/>
                  <a:gdLst>
                    <a:gd name="connsiteX0" fmla="*/ 0 w 263511"/>
                    <a:gd name="connsiteY0" fmla="*/ 0 h 18638"/>
                    <a:gd name="connsiteX1" fmla="*/ 1285 w 263511"/>
                    <a:gd name="connsiteY1" fmla="*/ 18639 h 18638"/>
                    <a:gd name="connsiteX2" fmla="*/ 263512 w 263511"/>
                    <a:gd name="connsiteY2" fmla="*/ 18639 h 18638"/>
                    <a:gd name="connsiteX3" fmla="*/ 261584 w 263511"/>
                    <a:gd name="connsiteY3" fmla="*/ 0 h 18638"/>
                  </a:gdLst>
                  <a:ahLst/>
                  <a:cxnLst>
                    <a:cxn ang="0">
                      <a:pos x="connsiteX0" y="connsiteY0"/>
                    </a:cxn>
                    <a:cxn ang="0">
                      <a:pos x="connsiteX1" y="connsiteY1"/>
                    </a:cxn>
                    <a:cxn ang="0">
                      <a:pos x="connsiteX2" y="connsiteY2"/>
                    </a:cxn>
                    <a:cxn ang="0">
                      <a:pos x="connsiteX3" y="connsiteY3"/>
                    </a:cxn>
                  </a:cxnLst>
                  <a:rect l="l" t="t" r="r" b="b"/>
                  <a:pathLst>
                    <a:path w="263511" h="18638">
                      <a:moveTo>
                        <a:pt x="0" y="0"/>
                      </a:moveTo>
                      <a:lnTo>
                        <a:pt x="1285" y="18639"/>
                      </a:lnTo>
                      <a:lnTo>
                        <a:pt x="263512" y="18639"/>
                      </a:lnTo>
                      <a:lnTo>
                        <a:pt x="26158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7" name="Freeform: Shape 126">
                  <a:extLst>
                    <a:ext uri="{FF2B5EF4-FFF2-40B4-BE49-F238E27FC236}">
                      <a16:creationId xmlns:a16="http://schemas.microsoft.com/office/drawing/2014/main" id="{A3BE962A-DEEB-4CF5-465E-C2A4029D7C83}"/>
                    </a:ext>
                  </a:extLst>
                </p:cNvPr>
                <p:cNvSpPr/>
                <p:nvPr/>
              </p:nvSpPr>
              <p:spPr>
                <a:xfrm>
                  <a:off x="5552128" y="1813864"/>
                  <a:ext cx="258370" cy="18638"/>
                </a:xfrm>
                <a:custGeom>
                  <a:avLst/>
                  <a:gdLst>
                    <a:gd name="connsiteX0" fmla="*/ 0 w 258370"/>
                    <a:gd name="connsiteY0" fmla="*/ 0 h 18638"/>
                    <a:gd name="connsiteX1" fmla="*/ 1928 w 258370"/>
                    <a:gd name="connsiteY1" fmla="*/ 18639 h 18638"/>
                    <a:gd name="connsiteX2" fmla="*/ 258370 w 258370"/>
                    <a:gd name="connsiteY2" fmla="*/ 18639 h 18638"/>
                    <a:gd name="connsiteX3" fmla="*/ 257085 w 258370"/>
                    <a:gd name="connsiteY3" fmla="*/ 0 h 18638"/>
                  </a:gdLst>
                  <a:ahLst/>
                  <a:cxnLst>
                    <a:cxn ang="0">
                      <a:pos x="connsiteX0" y="connsiteY0"/>
                    </a:cxn>
                    <a:cxn ang="0">
                      <a:pos x="connsiteX1" y="connsiteY1"/>
                    </a:cxn>
                    <a:cxn ang="0">
                      <a:pos x="connsiteX2" y="connsiteY2"/>
                    </a:cxn>
                    <a:cxn ang="0">
                      <a:pos x="connsiteX3" y="connsiteY3"/>
                    </a:cxn>
                  </a:cxnLst>
                  <a:rect l="l" t="t" r="r" b="b"/>
                  <a:pathLst>
                    <a:path w="258370" h="18638">
                      <a:moveTo>
                        <a:pt x="0" y="0"/>
                      </a:moveTo>
                      <a:lnTo>
                        <a:pt x="1928" y="18639"/>
                      </a:lnTo>
                      <a:lnTo>
                        <a:pt x="258370" y="18639"/>
                      </a:lnTo>
                      <a:lnTo>
                        <a:pt x="25708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8" name="Freeform: Shape 127">
                  <a:extLst>
                    <a:ext uri="{FF2B5EF4-FFF2-40B4-BE49-F238E27FC236}">
                      <a16:creationId xmlns:a16="http://schemas.microsoft.com/office/drawing/2014/main" id="{DB1F875F-BDD8-51DD-54E6-0E65B8E52AE5}"/>
                    </a:ext>
                  </a:extLst>
                </p:cNvPr>
                <p:cNvSpPr/>
                <p:nvPr/>
              </p:nvSpPr>
              <p:spPr>
                <a:xfrm>
                  <a:off x="5976318" y="1756663"/>
                  <a:ext cx="154893" cy="19281"/>
                </a:xfrm>
                <a:custGeom>
                  <a:avLst/>
                  <a:gdLst>
                    <a:gd name="connsiteX0" fmla="*/ 0 w 154893"/>
                    <a:gd name="connsiteY0" fmla="*/ 0 h 19281"/>
                    <a:gd name="connsiteX1" fmla="*/ 1285 w 154893"/>
                    <a:gd name="connsiteY1" fmla="*/ 19281 h 19281"/>
                    <a:gd name="connsiteX2" fmla="*/ 154894 w 154893"/>
                    <a:gd name="connsiteY2" fmla="*/ 19281 h 19281"/>
                    <a:gd name="connsiteX3" fmla="*/ 153608 w 154893"/>
                    <a:gd name="connsiteY3" fmla="*/ 0 h 19281"/>
                  </a:gdLst>
                  <a:ahLst/>
                  <a:cxnLst>
                    <a:cxn ang="0">
                      <a:pos x="connsiteX0" y="connsiteY0"/>
                    </a:cxn>
                    <a:cxn ang="0">
                      <a:pos x="connsiteX1" y="connsiteY1"/>
                    </a:cxn>
                    <a:cxn ang="0">
                      <a:pos x="connsiteX2" y="connsiteY2"/>
                    </a:cxn>
                    <a:cxn ang="0">
                      <a:pos x="connsiteX3" y="connsiteY3"/>
                    </a:cxn>
                  </a:cxnLst>
                  <a:rect l="l" t="t" r="r" b="b"/>
                  <a:pathLst>
                    <a:path w="154893" h="19281">
                      <a:moveTo>
                        <a:pt x="0" y="0"/>
                      </a:moveTo>
                      <a:lnTo>
                        <a:pt x="1285" y="19281"/>
                      </a:lnTo>
                      <a:lnTo>
                        <a:pt x="154894" y="19281"/>
                      </a:lnTo>
                      <a:lnTo>
                        <a:pt x="153608"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9" name="Freeform: Shape 128">
                  <a:extLst>
                    <a:ext uri="{FF2B5EF4-FFF2-40B4-BE49-F238E27FC236}">
                      <a16:creationId xmlns:a16="http://schemas.microsoft.com/office/drawing/2014/main" id="{74096236-0C8E-C043-A074-98E907A45F50}"/>
                    </a:ext>
                  </a:extLst>
                </p:cNvPr>
                <p:cNvSpPr/>
                <p:nvPr/>
              </p:nvSpPr>
              <p:spPr>
                <a:xfrm>
                  <a:off x="5838778" y="1813864"/>
                  <a:ext cx="156821" cy="18638"/>
                </a:xfrm>
                <a:custGeom>
                  <a:avLst/>
                  <a:gdLst>
                    <a:gd name="connsiteX0" fmla="*/ 0 w 156821"/>
                    <a:gd name="connsiteY0" fmla="*/ 0 h 18638"/>
                    <a:gd name="connsiteX1" fmla="*/ 1285 w 156821"/>
                    <a:gd name="connsiteY1" fmla="*/ 18639 h 18638"/>
                    <a:gd name="connsiteX2" fmla="*/ 156822 w 156821"/>
                    <a:gd name="connsiteY2" fmla="*/ 18639 h 18638"/>
                    <a:gd name="connsiteX3" fmla="*/ 155536 w 156821"/>
                    <a:gd name="connsiteY3" fmla="*/ 0 h 18638"/>
                  </a:gdLst>
                  <a:ahLst/>
                  <a:cxnLst>
                    <a:cxn ang="0">
                      <a:pos x="connsiteX0" y="connsiteY0"/>
                    </a:cxn>
                    <a:cxn ang="0">
                      <a:pos x="connsiteX1" y="connsiteY1"/>
                    </a:cxn>
                    <a:cxn ang="0">
                      <a:pos x="connsiteX2" y="connsiteY2"/>
                    </a:cxn>
                    <a:cxn ang="0">
                      <a:pos x="connsiteX3" y="connsiteY3"/>
                    </a:cxn>
                  </a:cxnLst>
                  <a:rect l="l" t="t" r="r" b="b"/>
                  <a:pathLst>
                    <a:path w="156821" h="18638">
                      <a:moveTo>
                        <a:pt x="0" y="0"/>
                      </a:moveTo>
                      <a:lnTo>
                        <a:pt x="1285" y="18639"/>
                      </a:lnTo>
                      <a:lnTo>
                        <a:pt x="156822" y="18639"/>
                      </a:lnTo>
                      <a:lnTo>
                        <a:pt x="155536"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0" name="Freeform: Shape 129">
                  <a:extLst>
                    <a:ext uri="{FF2B5EF4-FFF2-40B4-BE49-F238E27FC236}">
                      <a16:creationId xmlns:a16="http://schemas.microsoft.com/office/drawing/2014/main" id="{C9883416-E3FD-BAB3-72F9-E29E52541548}"/>
                    </a:ext>
                  </a:extLst>
                </p:cNvPr>
                <p:cNvSpPr/>
                <p:nvPr/>
              </p:nvSpPr>
              <p:spPr>
                <a:xfrm>
                  <a:off x="5757153" y="1579917"/>
                  <a:ext cx="273152" cy="18638"/>
                </a:xfrm>
                <a:custGeom>
                  <a:avLst/>
                  <a:gdLst>
                    <a:gd name="connsiteX0" fmla="*/ 0 w 273152"/>
                    <a:gd name="connsiteY0" fmla="*/ 0 h 18638"/>
                    <a:gd name="connsiteX1" fmla="*/ 1928 w 273152"/>
                    <a:gd name="connsiteY1" fmla="*/ 18639 h 18638"/>
                    <a:gd name="connsiteX2" fmla="*/ 273153 w 273152"/>
                    <a:gd name="connsiteY2" fmla="*/ 18639 h 18638"/>
                    <a:gd name="connsiteX3" fmla="*/ 271225 w 273152"/>
                    <a:gd name="connsiteY3" fmla="*/ 0 h 18638"/>
                  </a:gdLst>
                  <a:ahLst/>
                  <a:cxnLst>
                    <a:cxn ang="0">
                      <a:pos x="connsiteX0" y="connsiteY0"/>
                    </a:cxn>
                    <a:cxn ang="0">
                      <a:pos x="connsiteX1" y="connsiteY1"/>
                    </a:cxn>
                    <a:cxn ang="0">
                      <a:pos x="connsiteX2" y="connsiteY2"/>
                    </a:cxn>
                    <a:cxn ang="0">
                      <a:pos x="connsiteX3" y="connsiteY3"/>
                    </a:cxn>
                  </a:cxnLst>
                  <a:rect l="l" t="t" r="r" b="b"/>
                  <a:pathLst>
                    <a:path w="273152" h="18638">
                      <a:moveTo>
                        <a:pt x="0" y="0"/>
                      </a:moveTo>
                      <a:lnTo>
                        <a:pt x="1928" y="18639"/>
                      </a:lnTo>
                      <a:lnTo>
                        <a:pt x="273153" y="18639"/>
                      </a:lnTo>
                      <a:lnTo>
                        <a:pt x="27122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1" name="Freeform: Shape 130">
                  <a:extLst>
                    <a:ext uri="{FF2B5EF4-FFF2-40B4-BE49-F238E27FC236}">
                      <a16:creationId xmlns:a16="http://schemas.microsoft.com/office/drawing/2014/main" id="{89D6497B-AD03-BC0B-37B2-23995AF842C1}"/>
                    </a:ext>
                  </a:extLst>
                </p:cNvPr>
                <p:cNvSpPr/>
                <p:nvPr/>
              </p:nvSpPr>
              <p:spPr>
                <a:xfrm>
                  <a:off x="5035388" y="2009891"/>
                  <a:ext cx="128542" cy="18638"/>
                </a:xfrm>
                <a:custGeom>
                  <a:avLst/>
                  <a:gdLst>
                    <a:gd name="connsiteX0" fmla="*/ 0 w 128542"/>
                    <a:gd name="connsiteY0" fmla="*/ 0 h 18638"/>
                    <a:gd name="connsiteX1" fmla="*/ 0 w 128542"/>
                    <a:gd name="connsiteY1" fmla="*/ 18639 h 18638"/>
                    <a:gd name="connsiteX2" fmla="*/ 128542 w 128542"/>
                    <a:gd name="connsiteY2" fmla="*/ 18639 h 18638"/>
                    <a:gd name="connsiteX3" fmla="*/ 128542 w 128542"/>
                    <a:gd name="connsiteY3" fmla="*/ 0 h 18638"/>
                  </a:gdLst>
                  <a:ahLst/>
                  <a:cxnLst>
                    <a:cxn ang="0">
                      <a:pos x="connsiteX0" y="connsiteY0"/>
                    </a:cxn>
                    <a:cxn ang="0">
                      <a:pos x="connsiteX1" y="connsiteY1"/>
                    </a:cxn>
                    <a:cxn ang="0">
                      <a:pos x="connsiteX2" y="connsiteY2"/>
                    </a:cxn>
                    <a:cxn ang="0">
                      <a:pos x="connsiteX3" y="connsiteY3"/>
                    </a:cxn>
                  </a:cxnLst>
                  <a:rect l="l" t="t" r="r" b="b"/>
                  <a:pathLst>
                    <a:path w="128542" h="18638">
                      <a:moveTo>
                        <a:pt x="0" y="0"/>
                      </a:moveTo>
                      <a:lnTo>
                        <a:pt x="0" y="18639"/>
                      </a:lnTo>
                      <a:lnTo>
                        <a:pt x="128542" y="18639"/>
                      </a:lnTo>
                      <a:lnTo>
                        <a:pt x="128542"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2" name="Freeform: Shape 131">
                  <a:extLst>
                    <a:ext uri="{FF2B5EF4-FFF2-40B4-BE49-F238E27FC236}">
                      <a16:creationId xmlns:a16="http://schemas.microsoft.com/office/drawing/2014/main" id="{DD742524-9A47-8D67-9FED-4D44E865A0F7}"/>
                    </a:ext>
                  </a:extLst>
                </p:cNvPr>
                <p:cNvSpPr/>
                <p:nvPr/>
              </p:nvSpPr>
              <p:spPr>
                <a:xfrm>
                  <a:off x="4878566" y="1952690"/>
                  <a:ext cx="209524" cy="19281"/>
                </a:xfrm>
                <a:custGeom>
                  <a:avLst/>
                  <a:gdLst>
                    <a:gd name="connsiteX0" fmla="*/ 0 w 209524"/>
                    <a:gd name="connsiteY0" fmla="*/ 0 h 19281"/>
                    <a:gd name="connsiteX1" fmla="*/ 0 w 209524"/>
                    <a:gd name="connsiteY1" fmla="*/ 19281 h 19281"/>
                    <a:gd name="connsiteX2" fmla="*/ 209524 w 209524"/>
                    <a:gd name="connsiteY2" fmla="*/ 19281 h 19281"/>
                    <a:gd name="connsiteX3" fmla="*/ 209524 w 209524"/>
                    <a:gd name="connsiteY3" fmla="*/ 0 h 19281"/>
                  </a:gdLst>
                  <a:ahLst/>
                  <a:cxnLst>
                    <a:cxn ang="0">
                      <a:pos x="connsiteX0" y="connsiteY0"/>
                    </a:cxn>
                    <a:cxn ang="0">
                      <a:pos x="connsiteX1" y="connsiteY1"/>
                    </a:cxn>
                    <a:cxn ang="0">
                      <a:pos x="connsiteX2" y="connsiteY2"/>
                    </a:cxn>
                    <a:cxn ang="0">
                      <a:pos x="connsiteX3" y="connsiteY3"/>
                    </a:cxn>
                  </a:cxnLst>
                  <a:rect l="l" t="t" r="r" b="b"/>
                  <a:pathLst>
                    <a:path w="209524" h="19281">
                      <a:moveTo>
                        <a:pt x="0" y="0"/>
                      </a:moveTo>
                      <a:lnTo>
                        <a:pt x="0" y="19281"/>
                      </a:lnTo>
                      <a:lnTo>
                        <a:pt x="209524" y="19281"/>
                      </a:lnTo>
                      <a:lnTo>
                        <a:pt x="20952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3" name="Freeform: Shape 132">
                  <a:extLst>
                    <a:ext uri="{FF2B5EF4-FFF2-40B4-BE49-F238E27FC236}">
                      <a16:creationId xmlns:a16="http://schemas.microsoft.com/office/drawing/2014/main" id="{B126AA45-21EF-B69F-5D41-C468DE3687BE}"/>
                    </a:ext>
                  </a:extLst>
                </p:cNvPr>
                <p:cNvSpPr/>
                <p:nvPr/>
              </p:nvSpPr>
              <p:spPr>
                <a:xfrm>
                  <a:off x="5111871" y="1952690"/>
                  <a:ext cx="53345" cy="19281"/>
                </a:xfrm>
                <a:custGeom>
                  <a:avLst/>
                  <a:gdLst>
                    <a:gd name="connsiteX0" fmla="*/ 0 w 53345"/>
                    <a:gd name="connsiteY0" fmla="*/ 0 h 19281"/>
                    <a:gd name="connsiteX1" fmla="*/ 0 w 53345"/>
                    <a:gd name="connsiteY1" fmla="*/ 19281 h 19281"/>
                    <a:gd name="connsiteX2" fmla="*/ 53345 w 53345"/>
                    <a:gd name="connsiteY2" fmla="*/ 19281 h 19281"/>
                    <a:gd name="connsiteX3" fmla="*/ 53345 w 53345"/>
                    <a:gd name="connsiteY3" fmla="*/ 0 h 19281"/>
                  </a:gdLst>
                  <a:ahLst/>
                  <a:cxnLst>
                    <a:cxn ang="0">
                      <a:pos x="connsiteX0" y="connsiteY0"/>
                    </a:cxn>
                    <a:cxn ang="0">
                      <a:pos x="connsiteX1" y="connsiteY1"/>
                    </a:cxn>
                    <a:cxn ang="0">
                      <a:pos x="connsiteX2" y="connsiteY2"/>
                    </a:cxn>
                    <a:cxn ang="0">
                      <a:pos x="connsiteX3" y="connsiteY3"/>
                    </a:cxn>
                  </a:cxnLst>
                  <a:rect l="l" t="t" r="r" b="b"/>
                  <a:pathLst>
                    <a:path w="53345" h="19281">
                      <a:moveTo>
                        <a:pt x="0" y="0"/>
                      </a:moveTo>
                      <a:lnTo>
                        <a:pt x="0" y="19281"/>
                      </a:lnTo>
                      <a:lnTo>
                        <a:pt x="53345" y="19281"/>
                      </a:lnTo>
                      <a:lnTo>
                        <a:pt x="5334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4" name="Freeform: Shape 133">
                  <a:extLst>
                    <a:ext uri="{FF2B5EF4-FFF2-40B4-BE49-F238E27FC236}">
                      <a16:creationId xmlns:a16="http://schemas.microsoft.com/office/drawing/2014/main" id="{8DB2CFD6-3AEA-71F2-B929-EE28EEBE5664}"/>
                    </a:ext>
                  </a:extLst>
                </p:cNvPr>
                <p:cNvSpPr/>
                <p:nvPr/>
              </p:nvSpPr>
              <p:spPr>
                <a:xfrm>
                  <a:off x="5032817" y="2130078"/>
                  <a:ext cx="129185" cy="18638"/>
                </a:xfrm>
                <a:custGeom>
                  <a:avLst/>
                  <a:gdLst>
                    <a:gd name="connsiteX0" fmla="*/ 643 w 129185"/>
                    <a:gd name="connsiteY0" fmla="*/ 0 h 18638"/>
                    <a:gd name="connsiteX1" fmla="*/ 0 w 129185"/>
                    <a:gd name="connsiteY1" fmla="*/ 18639 h 18638"/>
                    <a:gd name="connsiteX2" fmla="*/ 129185 w 129185"/>
                    <a:gd name="connsiteY2" fmla="*/ 18639 h 18638"/>
                    <a:gd name="connsiteX3" fmla="*/ 129185 w 129185"/>
                    <a:gd name="connsiteY3" fmla="*/ 0 h 18638"/>
                  </a:gdLst>
                  <a:ahLst/>
                  <a:cxnLst>
                    <a:cxn ang="0">
                      <a:pos x="connsiteX0" y="connsiteY0"/>
                    </a:cxn>
                    <a:cxn ang="0">
                      <a:pos x="connsiteX1" y="connsiteY1"/>
                    </a:cxn>
                    <a:cxn ang="0">
                      <a:pos x="connsiteX2" y="connsiteY2"/>
                    </a:cxn>
                    <a:cxn ang="0">
                      <a:pos x="connsiteX3" y="connsiteY3"/>
                    </a:cxn>
                  </a:cxnLst>
                  <a:rect l="l" t="t" r="r" b="b"/>
                  <a:pathLst>
                    <a:path w="129185" h="18638">
                      <a:moveTo>
                        <a:pt x="643" y="0"/>
                      </a:moveTo>
                      <a:lnTo>
                        <a:pt x="0" y="18639"/>
                      </a:lnTo>
                      <a:lnTo>
                        <a:pt x="129185" y="18639"/>
                      </a:lnTo>
                      <a:lnTo>
                        <a:pt x="12918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5" name="Freeform: Shape 134">
                  <a:extLst>
                    <a:ext uri="{FF2B5EF4-FFF2-40B4-BE49-F238E27FC236}">
                      <a16:creationId xmlns:a16="http://schemas.microsoft.com/office/drawing/2014/main" id="{0A4F8E25-0932-8523-53D8-E169C543B2A2}"/>
                    </a:ext>
                  </a:extLst>
                </p:cNvPr>
                <p:cNvSpPr/>
                <p:nvPr/>
              </p:nvSpPr>
              <p:spPr>
                <a:xfrm>
                  <a:off x="4876638" y="2072877"/>
                  <a:ext cx="209524" cy="18638"/>
                </a:xfrm>
                <a:custGeom>
                  <a:avLst/>
                  <a:gdLst>
                    <a:gd name="connsiteX0" fmla="*/ 0 w 209524"/>
                    <a:gd name="connsiteY0" fmla="*/ 0 h 18638"/>
                    <a:gd name="connsiteX1" fmla="*/ 0 w 209524"/>
                    <a:gd name="connsiteY1" fmla="*/ 18639 h 18638"/>
                    <a:gd name="connsiteX2" fmla="*/ 209524 w 209524"/>
                    <a:gd name="connsiteY2" fmla="*/ 18639 h 18638"/>
                    <a:gd name="connsiteX3" fmla="*/ 209524 w 209524"/>
                    <a:gd name="connsiteY3" fmla="*/ 0 h 18638"/>
                  </a:gdLst>
                  <a:ahLst/>
                  <a:cxnLst>
                    <a:cxn ang="0">
                      <a:pos x="connsiteX0" y="connsiteY0"/>
                    </a:cxn>
                    <a:cxn ang="0">
                      <a:pos x="connsiteX1" y="connsiteY1"/>
                    </a:cxn>
                    <a:cxn ang="0">
                      <a:pos x="connsiteX2" y="connsiteY2"/>
                    </a:cxn>
                    <a:cxn ang="0">
                      <a:pos x="connsiteX3" y="connsiteY3"/>
                    </a:cxn>
                  </a:cxnLst>
                  <a:rect l="l" t="t" r="r" b="b"/>
                  <a:pathLst>
                    <a:path w="209524" h="18638">
                      <a:moveTo>
                        <a:pt x="0" y="0"/>
                      </a:moveTo>
                      <a:lnTo>
                        <a:pt x="0" y="18639"/>
                      </a:lnTo>
                      <a:lnTo>
                        <a:pt x="209524" y="18639"/>
                      </a:lnTo>
                      <a:lnTo>
                        <a:pt x="209524"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6" name="Freeform: Shape 135">
                  <a:extLst>
                    <a:ext uri="{FF2B5EF4-FFF2-40B4-BE49-F238E27FC236}">
                      <a16:creationId xmlns:a16="http://schemas.microsoft.com/office/drawing/2014/main" id="{9DB79550-5802-131D-0575-185BC1FB6436}"/>
                    </a:ext>
                  </a:extLst>
                </p:cNvPr>
                <p:cNvSpPr/>
                <p:nvPr/>
              </p:nvSpPr>
              <p:spPr>
                <a:xfrm>
                  <a:off x="5109942" y="2072877"/>
                  <a:ext cx="53345" cy="18638"/>
                </a:xfrm>
                <a:custGeom>
                  <a:avLst/>
                  <a:gdLst>
                    <a:gd name="connsiteX0" fmla="*/ 0 w 53345"/>
                    <a:gd name="connsiteY0" fmla="*/ 0 h 18638"/>
                    <a:gd name="connsiteX1" fmla="*/ 0 w 53345"/>
                    <a:gd name="connsiteY1" fmla="*/ 18639 h 18638"/>
                    <a:gd name="connsiteX2" fmla="*/ 53345 w 53345"/>
                    <a:gd name="connsiteY2" fmla="*/ 18639 h 18638"/>
                    <a:gd name="connsiteX3" fmla="*/ 53345 w 53345"/>
                    <a:gd name="connsiteY3" fmla="*/ 0 h 18638"/>
                  </a:gdLst>
                  <a:ahLst/>
                  <a:cxnLst>
                    <a:cxn ang="0">
                      <a:pos x="connsiteX0" y="connsiteY0"/>
                    </a:cxn>
                    <a:cxn ang="0">
                      <a:pos x="connsiteX1" y="connsiteY1"/>
                    </a:cxn>
                    <a:cxn ang="0">
                      <a:pos x="connsiteX2" y="connsiteY2"/>
                    </a:cxn>
                    <a:cxn ang="0">
                      <a:pos x="connsiteX3" y="connsiteY3"/>
                    </a:cxn>
                  </a:cxnLst>
                  <a:rect l="l" t="t" r="r" b="b"/>
                  <a:pathLst>
                    <a:path w="53345" h="18638">
                      <a:moveTo>
                        <a:pt x="0" y="0"/>
                      </a:moveTo>
                      <a:lnTo>
                        <a:pt x="0" y="18639"/>
                      </a:lnTo>
                      <a:lnTo>
                        <a:pt x="53345" y="18639"/>
                      </a:lnTo>
                      <a:lnTo>
                        <a:pt x="5334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7" name="Freeform: Shape 136">
                  <a:extLst>
                    <a:ext uri="{FF2B5EF4-FFF2-40B4-BE49-F238E27FC236}">
                      <a16:creationId xmlns:a16="http://schemas.microsoft.com/office/drawing/2014/main" id="{B120A096-9C1C-C841-4E43-9DAA7EBA32DD}"/>
                    </a:ext>
                  </a:extLst>
                </p:cNvPr>
                <p:cNvSpPr/>
                <p:nvPr/>
              </p:nvSpPr>
              <p:spPr>
                <a:xfrm>
                  <a:off x="5061096" y="1896131"/>
                  <a:ext cx="106690" cy="18638"/>
                </a:xfrm>
                <a:custGeom>
                  <a:avLst/>
                  <a:gdLst>
                    <a:gd name="connsiteX0" fmla="*/ 0 w 106690"/>
                    <a:gd name="connsiteY0" fmla="*/ 0 h 18638"/>
                    <a:gd name="connsiteX1" fmla="*/ 0 w 106690"/>
                    <a:gd name="connsiteY1" fmla="*/ 18639 h 18638"/>
                    <a:gd name="connsiteX2" fmla="*/ 106690 w 106690"/>
                    <a:gd name="connsiteY2" fmla="*/ 18639 h 18638"/>
                    <a:gd name="connsiteX3" fmla="*/ 106690 w 106690"/>
                    <a:gd name="connsiteY3" fmla="*/ 0 h 18638"/>
                  </a:gdLst>
                  <a:ahLst/>
                  <a:cxnLst>
                    <a:cxn ang="0">
                      <a:pos x="connsiteX0" y="connsiteY0"/>
                    </a:cxn>
                    <a:cxn ang="0">
                      <a:pos x="connsiteX1" y="connsiteY1"/>
                    </a:cxn>
                    <a:cxn ang="0">
                      <a:pos x="connsiteX2" y="connsiteY2"/>
                    </a:cxn>
                    <a:cxn ang="0">
                      <a:pos x="connsiteX3" y="connsiteY3"/>
                    </a:cxn>
                  </a:cxnLst>
                  <a:rect l="l" t="t" r="r" b="b"/>
                  <a:pathLst>
                    <a:path w="106690" h="18638">
                      <a:moveTo>
                        <a:pt x="0" y="0"/>
                      </a:moveTo>
                      <a:lnTo>
                        <a:pt x="0" y="18639"/>
                      </a:lnTo>
                      <a:lnTo>
                        <a:pt x="106690" y="18639"/>
                      </a:lnTo>
                      <a:lnTo>
                        <a:pt x="106690"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8" name="Freeform: Shape 137">
                  <a:extLst>
                    <a:ext uri="{FF2B5EF4-FFF2-40B4-BE49-F238E27FC236}">
                      <a16:creationId xmlns:a16="http://schemas.microsoft.com/office/drawing/2014/main" id="{AA91C086-1E1C-E122-CFDF-08843E9D360F}"/>
                    </a:ext>
                  </a:extLst>
                </p:cNvPr>
                <p:cNvSpPr/>
                <p:nvPr/>
              </p:nvSpPr>
              <p:spPr>
                <a:xfrm>
                  <a:off x="4935125" y="1896131"/>
                  <a:ext cx="104761" cy="18638"/>
                </a:xfrm>
                <a:custGeom>
                  <a:avLst/>
                  <a:gdLst>
                    <a:gd name="connsiteX0" fmla="*/ 0 w 104761"/>
                    <a:gd name="connsiteY0" fmla="*/ 0 h 18638"/>
                    <a:gd name="connsiteX1" fmla="*/ 0 w 104761"/>
                    <a:gd name="connsiteY1" fmla="*/ 18639 h 18638"/>
                    <a:gd name="connsiteX2" fmla="*/ 104762 w 104761"/>
                    <a:gd name="connsiteY2" fmla="*/ 18639 h 18638"/>
                    <a:gd name="connsiteX3" fmla="*/ 104762 w 104761"/>
                    <a:gd name="connsiteY3" fmla="*/ 0 h 18638"/>
                  </a:gdLst>
                  <a:ahLst/>
                  <a:cxnLst>
                    <a:cxn ang="0">
                      <a:pos x="connsiteX0" y="connsiteY0"/>
                    </a:cxn>
                    <a:cxn ang="0">
                      <a:pos x="connsiteX1" y="connsiteY1"/>
                    </a:cxn>
                    <a:cxn ang="0">
                      <a:pos x="connsiteX2" y="connsiteY2"/>
                    </a:cxn>
                    <a:cxn ang="0">
                      <a:pos x="connsiteX3" y="connsiteY3"/>
                    </a:cxn>
                  </a:cxnLst>
                  <a:rect l="l" t="t" r="r" b="b"/>
                  <a:pathLst>
                    <a:path w="104761" h="18638">
                      <a:moveTo>
                        <a:pt x="0" y="0"/>
                      </a:moveTo>
                      <a:lnTo>
                        <a:pt x="0" y="18639"/>
                      </a:lnTo>
                      <a:lnTo>
                        <a:pt x="104762" y="18639"/>
                      </a:lnTo>
                      <a:lnTo>
                        <a:pt x="104762"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9" name="Freeform: Shape 138">
                  <a:extLst>
                    <a:ext uri="{FF2B5EF4-FFF2-40B4-BE49-F238E27FC236}">
                      <a16:creationId xmlns:a16="http://schemas.microsoft.com/office/drawing/2014/main" id="{C8B18DA6-BF4B-9157-0255-465FC67E0544}"/>
                    </a:ext>
                  </a:extLst>
                </p:cNvPr>
                <p:cNvSpPr/>
                <p:nvPr/>
              </p:nvSpPr>
              <p:spPr>
                <a:xfrm>
                  <a:off x="5264836" y="1896131"/>
                  <a:ext cx="317499" cy="18638"/>
                </a:xfrm>
                <a:custGeom>
                  <a:avLst/>
                  <a:gdLst>
                    <a:gd name="connsiteX0" fmla="*/ 0 w 317499"/>
                    <a:gd name="connsiteY0" fmla="*/ 0 h 18638"/>
                    <a:gd name="connsiteX1" fmla="*/ 1286 w 317499"/>
                    <a:gd name="connsiteY1" fmla="*/ 18639 h 18638"/>
                    <a:gd name="connsiteX2" fmla="*/ 317500 w 317499"/>
                    <a:gd name="connsiteY2" fmla="*/ 18639 h 18638"/>
                    <a:gd name="connsiteX3" fmla="*/ 316214 w 317499"/>
                    <a:gd name="connsiteY3" fmla="*/ 0 h 18638"/>
                  </a:gdLst>
                  <a:ahLst/>
                  <a:cxnLst>
                    <a:cxn ang="0">
                      <a:pos x="connsiteX0" y="connsiteY0"/>
                    </a:cxn>
                    <a:cxn ang="0">
                      <a:pos x="connsiteX1" y="connsiteY1"/>
                    </a:cxn>
                    <a:cxn ang="0">
                      <a:pos x="connsiteX2" y="connsiteY2"/>
                    </a:cxn>
                    <a:cxn ang="0">
                      <a:pos x="connsiteX3" y="connsiteY3"/>
                    </a:cxn>
                  </a:cxnLst>
                  <a:rect l="l" t="t" r="r" b="b"/>
                  <a:pathLst>
                    <a:path w="317499" h="18638">
                      <a:moveTo>
                        <a:pt x="0" y="0"/>
                      </a:moveTo>
                      <a:lnTo>
                        <a:pt x="1286" y="18639"/>
                      </a:lnTo>
                      <a:lnTo>
                        <a:pt x="317500" y="18639"/>
                      </a:lnTo>
                      <a:lnTo>
                        <a:pt x="31621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0" name="Freeform: Shape 139">
                  <a:extLst>
                    <a:ext uri="{FF2B5EF4-FFF2-40B4-BE49-F238E27FC236}">
                      <a16:creationId xmlns:a16="http://schemas.microsoft.com/office/drawing/2014/main" id="{2776D933-E9C5-37E9-B853-97354804EFF4}"/>
                    </a:ext>
                  </a:extLst>
                </p:cNvPr>
                <p:cNvSpPr/>
                <p:nvPr/>
              </p:nvSpPr>
              <p:spPr>
                <a:xfrm>
                  <a:off x="5420372" y="1952690"/>
                  <a:ext cx="515454" cy="19281"/>
                </a:xfrm>
                <a:custGeom>
                  <a:avLst/>
                  <a:gdLst>
                    <a:gd name="connsiteX0" fmla="*/ 0 w 515454"/>
                    <a:gd name="connsiteY0" fmla="*/ 0 h 19281"/>
                    <a:gd name="connsiteX1" fmla="*/ 643 w 515454"/>
                    <a:gd name="connsiteY1" fmla="*/ 19281 h 19281"/>
                    <a:gd name="connsiteX2" fmla="*/ 515455 w 515454"/>
                    <a:gd name="connsiteY2" fmla="*/ 19281 h 19281"/>
                    <a:gd name="connsiteX3" fmla="*/ 514170 w 515454"/>
                    <a:gd name="connsiteY3" fmla="*/ 0 h 19281"/>
                  </a:gdLst>
                  <a:ahLst/>
                  <a:cxnLst>
                    <a:cxn ang="0">
                      <a:pos x="connsiteX0" y="connsiteY0"/>
                    </a:cxn>
                    <a:cxn ang="0">
                      <a:pos x="connsiteX1" y="connsiteY1"/>
                    </a:cxn>
                    <a:cxn ang="0">
                      <a:pos x="connsiteX2" y="connsiteY2"/>
                    </a:cxn>
                    <a:cxn ang="0">
                      <a:pos x="connsiteX3" y="connsiteY3"/>
                    </a:cxn>
                  </a:cxnLst>
                  <a:rect l="l" t="t" r="r" b="b"/>
                  <a:pathLst>
                    <a:path w="515454" h="19281">
                      <a:moveTo>
                        <a:pt x="0" y="0"/>
                      </a:moveTo>
                      <a:lnTo>
                        <a:pt x="643" y="19281"/>
                      </a:lnTo>
                      <a:lnTo>
                        <a:pt x="515455" y="19281"/>
                      </a:lnTo>
                      <a:lnTo>
                        <a:pt x="514170"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1" name="Freeform: Shape 140">
                  <a:extLst>
                    <a:ext uri="{FF2B5EF4-FFF2-40B4-BE49-F238E27FC236}">
                      <a16:creationId xmlns:a16="http://schemas.microsoft.com/office/drawing/2014/main" id="{9BC78D5A-91A3-F505-6B52-9C09C4C88E88}"/>
                    </a:ext>
                  </a:extLst>
                </p:cNvPr>
                <p:cNvSpPr/>
                <p:nvPr/>
              </p:nvSpPr>
              <p:spPr>
                <a:xfrm>
                  <a:off x="5265479" y="1952690"/>
                  <a:ext cx="132398" cy="19281"/>
                </a:xfrm>
                <a:custGeom>
                  <a:avLst/>
                  <a:gdLst>
                    <a:gd name="connsiteX0" fmla="*/ 0 w 132398"/>
                    <a:gd name="connsiteY0" fmla="*/ 0 h 19281"/>
                    <a:gd name="connsiteX1" fmla="*/ 1286 w 132398"/>
                    <a:gd name="connsiteY1" fmla="*/ 19281 h 19281"/>
                    <a:gd name="connsiteX2" fmla="*/ 132399 w 132398"/>
                    <a:gd name="connsiteY2" fmla="*/ 19281 h 19281"/>
                    <a:gd name="connsiteX3" fmla="*/ 131113 w 132398"/>
                    <a:gd name="connsiteY3" fmla="*/ 0 h 19281"/>
                  </a:gdLst>
                  <a:ahLst/>
                  <a:cxnLst>
                    <a:cxn ang="0">
                      <a:pos x="connsiteX0" y="connsiteY0"/>
                    </a:cxn>
                    <a:cxn ang="0">
                      <a:pos x="connsiteX1" y="connsiteY1"/>
                    </a:cxn>
                    <a:cxn ang="0">
                      <a:pos x="connsiteX2" y="connsiteY2"/>
                    </a:cxn>
                    <a:cxn ang="0">
                      <a:pos x="connsiteX3" y="connsiteY3"/>
                    </a:cxn>
                  </a:cxnLst>
                  <a:rect l="l" t="t" r="r" b="b"/>
                  <a:pathLst>
                    <a:path w="132398" h="19281">
                      <a:moveTo>
                        <a:pt x="0" y="0"/>
                      </a:moveTo>
                      <a:lnTo>
                        <a:pt x="1286" y="19281"/>
                      </a:lnTo>
                      <a:lnTo>
                        <a:pt x="132399" y="19281"/>
                      </a:lnTo>
                      <a:lnTo>
                        <a:pt x="131113"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2" name="Freeform: Shape 141">
                  <a:extLst>
                    <a:ext uri="{FF2B5EF4-FFF2-40B4-BE49-F238E27FC236}">
                      <a16:creationId xmlns:a16="http://schemas.microsoft.com/office/drawing/2014/main" id="{7C74A225-EF3C-A663-B81B-5049345EA5B4}"/>
                    </a:ext>
                  </a:extLst>
                </p:cNvPr>
                <p:cNvSpPr/>
                <p:nvPr/>
              </p:nvSpPr>
              <p:spPr>
                <a:xfrm>
                  <a:off x="5264193" y="2009891"/>
                  <a:ext cx="262869" cy="18638"/>
                </a:xfrm>
                <a:custGeom>
                  <a:avLst/>
                  <a:gdLst>
                    <a:gd name="connsiteX0" fmla="*/ 0 w 262869"/>
                    <a:gd name="connsiteY0" fmla="*/ 0 h 18638"/>
                    <a:gd name="connsiteX1" fmla="*/ 1286 w 262869"/>
                    <a:gd name="connsiteY1" fmla="*/ 18639 h 18638"/>
                    <a:gd name="connsiteX2" fmla="*/ 262869 w 262869"/>
                    <a:gd name="connsiteY2" fmla="*/ 18639 h 18638"/>
                    <a:gd name="connsiteX3" fmla="*/ 260941 w 262869"/>
                    <a:gd name="connsiteY3" fmla="*/ 0 h 18638"/>
                  </a:gdLst>
                  <a:ahLst/>
                  <a:cxnLst>
                    <a:cxn ang="0">
                      <a:pos x="connsiteX0" y="connsiteY0"/>
                    </a:cxn>
                    <a:cxn ang="0">
                      <a:pos x="connsiteX1" y="connsiteY1"/>
                    </a:cxn>
                    <a:cxn ang="0">
                      <a:pos x="connsiteX2" y="connsiteY2"/>
                    </a:cxn>
                    <a:cxn ang="0">
                      <a:pos x="connsiteX3" y="connsiteY3"/>
                    </a:cxn>
                  </a:cxnLst>
                  <a:rect l="l" t="t" r="r" b="b"/>
                  <a:pathLst>
                    <a:path w="262869" h="18638">
                      <a:moveTo>
                        <a:pt x="0" y="0"/>
                      </a:moveTo>
                      <a:lnTo>
                        <a:pt x="1286" y="18639"/>
                      </a:lnTo>
                      <a:lnTo>
                        <a:pt x="262869" y="18639"/>
                      </a:lnTo>
                      <a:lnTo>
                        <a:pt x="260941"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3" name="Freeform: Shape 142">
                  <a:extLst>
                    <a:ext uri="{FF2B5EF4-FFF2-40B4-BE49-F238E27FC236}">
                      <a16:creationId xmlns:a16="http://schemas.microsoft.com/office/drawing/2014/main" id="{6C6ECC44-447B-F030-2426-75BC683A2817}"/>
                    </a:ext>
                  </a:extLst>
                </p:cNvPr>
                <p:cNvSpPr/>
                <p:nvPr/>
              </p:nvSpPr>
              <p:spPr>
                <a:xfrm>
                  <a:off x="5543773" y="2009891"/>
                  <a:ext cx="258370" cy="18638"/>
                </a:xfrm>
                <a:custGeom>
                  <a:avLst/>
                  <a:gdLst>
                    <a:gd name="connsiteX0" fmla="*/ 0 w 258370"/>
                    <a:gd name="connsiteY0" fmla="*/ 0 h 18638"/>
                    <a:gd name="connsiteX1" fmla="*/ 1928 w 258370"/>
                    <a:gd name="connsiteY1" fmla="*/ 18639 h 18638"/>
                    <a:gd name="connsiteX2" fmla="*/ 258370 w 258370"/>
                    <a:gd name="connsiteY2" fmla="*/ 18639 h 18638"/>
                    <a:gd name="connsiteX3" fmla="*/ 257085 w 258370"/>
                    <a:gd name="connsiteY3" fmla="*/ 0 h 18638"/>
                  </a:gdLst>
                  <a:ahLst/>
                  <a:cxnLst>
                    <a:cxn ang="0">
                      <a:pos x="connsiteX0" y="connsiteY0"/>
                    </a:cxn>
                    <a:cxn ang="0">
                      <a:pos x="connsiteX1" y="connsiteY1"/>
                    </a:cxn>
                    <a:cxn ang="0">
                      <a:pos x="connsiteX2" y="connsiteY2"/>
                    </a:cxn>
                    <a:cxn ang="0">
                      <a:pos x="connsiteX3" y="connsiteY3"/>
                    </a:cxn>
                  </a:cxnLst>
                  <a:rect l="l" t="t" r="r" b="b"/>
                  <a:pathLst>
                    <a:path w="258370" h="18638">
                      <a:moveTo>
                        <a:pt x="0" y="0"/>
                      </a:moveTo>
                      <a:lnTo>
                        <a:pt x="1928" y="18639"/>
                      </a:lnTo>
                      <a:lnTo>
                        <a:pt x="258370" y="18639"/>
                      </a:lnTo>
                      <a:lnTo>
                        <a:pt x="257085"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4" name="Freeform: Shape 143">
                  <a:extLst>
                    <a:ext uri="{FF2B5EF4-FFF2-40B4-BE49-F238E27FC236}">
                      <a16:creationId xmlns:a16="http://schemas.microsoft.com/office/drawing/2014/main" id="{5B8315B5-2306-C5E8-06EA-B03F497C5998}"/>
                    </a:ext>
                  </a:extLst>
                </p:cNvPr>
                <p:cNvSpPr/>
                <p:nvPr/>
              </p:nvSpPr>
              <p:spPr>
                <a:xfrm>
                  <a:off x="5613829" y="1896131"/>
                  <a:ext cx="97049" cy="18638"/>
                </a:xfrm>
                <a:custGeom>
                  <a:avLst/>
                  <a:gdLst>
                    <a:gd name="connsiteX0" fmla="*/ 0 w 97049"/>
                    <a:gd name="connsiteY0" fmla="*/ 0 h 18638"/>
                    <a:gd name="connsiteX1" fmla="*/ 1285 w 97049"/>
                    <a:gd name="connsiteY1" fmla="*/ 18639 h 18638"/>
                    <a:gd name="connsiteX2" fmla="*/ 97049 w 97049"/>
                    <a:gd name="connsiteY2" fmla="*/ 18639 h 18638"/>
                    <a:gd name="connsiteX3" fmla="*/ 95764 w 97049"/>
                    <a:gd name="connsiteY3" fmla="*/ 0 h 18638"/>
                  </a:gdLst>
                  <a:ahLst/>
                  <a:cxnLst>
                    <a:cxn ang="0">
                      <a:pos x="connsiteX0" y="connsiteY0"/>
                    </a:cxn>
                    <a:cxn ang="0">
                      <a:pos x="connsiteX1" y="connsiteY1"/>
                    </a:cxn>
                    <a:cxn ang="0">
                      <a:pos x="connsiteX2" y="connsiteY2"/>
                    </a:cxn>
                    <a:cxn ang="0">
                      <a:pos x="connsiteX3" y="connsiteY3"/>
                    </a:cxn>
                  </a:cxnLst>
                  <a:rect l="l" t="t" r="r" b="b"/>
                  <a:pathLst>
                    <a:path w="97049" h="18638">
                      <a:moveTo>
                        <a:pt x="0" y="0"/>
                      </a:moveTo>
                      <a:lnTo>
                        <a:pt x="1285" y="18639"/>
                      </a:lnTo>
                      <a:lnTo>
                        <a:pt x="97049" y="18639"/>
                      </a:lnTo>
                      <a:lnTo>
                        <a:pt x="95764"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5" name="Freeform: Shape 144">
                  <a:extLst>
                    <a:ext uri="{FF2B5EF4-FFF2-40B4-BE49-F238E27FC236}">
                      <a16:creationId xmlns:a16="http://schemas.microsoft.com/office/drawing/2014/main" id="{1459D09C-373E-A2D8-2152-EF4B001DE772}"/>
                    </a:ext>
                  </a:extLst>
                </p:cNvPr>
                <p:cNvSpPr/>
                <p:nvPr/>
              </p:nvSpPr>
              <p:spPr>
                <a:xfrm>
                  <a:off x="5967963" y="1952690"/>
                  <a:ext cx="154893" cy="19281"/>
                </a:xfrm>
                <a:custGeom>
                  <a:avLst/>
                  <a:gdLst>
                    <a:gd name="connsiteX0" fmla="*/ 0 w 154893"/>
                    <a:gd name="connsiteY0" fmla="*/ 0 h 19281"/>
                    <a:gd name="connsiteX1" fmla="*/ 643 w 154893"/>
                    <a:gd name="connsiteY1" fmla="*/ 19281 h 19281"/>
                    <a:gd name="connsiteX2" fmla="*/ 154894 w 154893"/>
                    <a:gd name="connsiteY2" fmla="*/ 19281 h 19281"/>
                    <a:gd name="connsiteX3" fmla="*/ 153608 w 154893"/>
                    <a:gd name="connsiteY3" fmla="*/ 0 h 19281"/>
                  </a:gdLst>
                  <a:ahLst/>
                  <a:cxnLst>
                    <a:cxn ang="0">
                      <a:pos x="connsiteX0" y="connsiteY0"/>
                    </a:cxn>
                    <a:cxn ang="0">
                      <a:pos x="connsiteX1" y="connsiteY1"/>
                    </a:cxn>
                    <a:cxn ang="0">
                      <a:pos x="connsiteX2" y="connsiteY2"/>
                    </a:cxn>
                    <a:cxn ang="0">
                      <a:pos x="connsiteX3" y="connsiteY3"/>
                    </a:cxn>
                  </a:cxnLst>
                  <a:rect l="l" t="t" r="r" b="b"/>
                  <a:pathLst>
                    <a:path w="154893" h="19281">
                      <a:moveTo>
                        <a:pt x="0" y="0"/>
                      </a:moveTo>
                      <a:lnTo>
                        <a:pt x="643" y="19281"/>
                      </a:lnTo>
                      <a:lnTo>
                        <a:pt x="154894" y="19281"/>
                      </a:lnTo>
                      <a:lnTo>
                        <a:pt x="153608"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6" name="Freeform: Shape 145">
                  <a:extLst>
                    <a:ext uri="{FF2B5EF4-FFF2-40B4-BE49-F238E27FC236}">
                      <a16:creationId xmlns:a16="http://schemas.microsoft.com/office/drawing/2014/main" id="{D5BFA994-EC25-2F64-798C-7C19A54691F8}"/>
                    </a:ext>
                  </a:extLst>
                </p:cNvPr>
                <p:cNvSpPr/>
                <p:nvPr/>
              </p:nvSpPr>
              <p:spPr>
                <a:xfrm>
                  <a:off x="5830422" y="2009891"/>
                  <a:ext cx="156821" cy="18638"/>
                </a:xfrm>
                <a:custGeom>
                  <a:avLst/>
                  <a:gdLst>
                    <a:gd name="connsiteX0" fmla="*/ 0 w 156821"/>
                    <a:gd name="connsiteY0" fmla="*/ 0 h 18638"/>
                    <a:gd name="connsiteX1" fmla="*/ 1286 w 156821"/>
                    <a:gd name="connsiteY1" fmla="*/ 18639 h 18638"/>
                    <a:gd name="connsiteX2" fmla="*/ 156822 w 156821"/>
                    <a:gd name="connsiteY2" fmla="*/ 18639 h 18638"/>
                    <a:gd name="connsiteX3" fmla="*/ 155536 w 156821"/>
                    <a:gd name="connsiteY3" fmla="*/ 0 h 18638"/>
                  </a:gdLst>
                  <a:ahLst/>
                  <a:cxnLst>
                    <a:cxn ang="0">
                      <a:pos x="connsiteX0" y="connsiteY0"/>
                    </a:cxn>
                    <a:cxn ang="0">
                      <a:pos x="connsiteX1" y="connsiteY1"/>
                    </a:cxn>
                    <a:cxn ang="0">
                      <a:pos x="connsiteX2" y="connsiteY2"/>
                    </a:cxn>
                    <a:cxn ang="0">
                      <a:pos x="connsiteX3" y="connsiteY3"/>
                    </a:cxn>
                  </a:cxnLst>
                  <a:rect l="l" t="t" r="r" b="b"/>
                  <a:pathLst>
                    <a:path w="156821" h="18638">
                      <a:moveTo>
                        <a:pt x="0" y="0"/>
                      </a:moveTo>
                      <a:lnTo>
                        <a:pt x="1286" y="18639"/>
                      </a:lnTo>
                      <a:lnTo>
                        <a:pt x="156822" y="18639"/>
                      </a:lnTo>
                      <a:lnTo>
                        <a:pt x="155536"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7" name="Freeform: Shape 146">
                  <a:extLst>
                    <a:ext uri="{FF2B5EF4-FFF2-40B4-BE49-F238E27FC236}">
                      <a16:creationId xmlns:a16="http://schemas.microsoft.com/office/drawing/2014/main" id="{2FFBEC70-C7C3-3ED2-67C9-348EEE395290}"/>
                    </a:ext>
                  </a:extLst>
                </p:cNvPr>
                <p:cNvSpPr/>
                <p:nvPr/>
              </p:nvSpPr>
              <p:spPr>
                <a:xfrm>
                  <a:off x="5424229" y="2072877"/>
                  <a:ext cx="516097" cy="18638"/>
                </a:xfrm>
                <a:custGeom>
                  <a:avLst/>
                  <a:gdLst>
                    <a:gd name="connsiteX0" fmla="*/ 0 w 516097"/>
                    <a:gd name="connsiteY0" fmla="*/ 0 h 18638"/>
                    <a:gd name="connsiteX1" fmla="*/ 1285 w 516097"/>
                    <a:gd name="connsiteY1" fmla="*/ 18639 h 18638"/>
                    <a:gd name="connsiteX2" fmla="*/ 516098 w 516097"/>
                    <a:gd name="connsiteY2" fmla="*/ 18639 h 18638"/>
                    <a:gd name="connsiteX3" fmla="*/ 514812 w 516097"/>
                    <a:gd name="connsiteY3" fmla="*/ 0 h 18638"/>
                  </a:gdLst>
                  <a:ahLst/>
                  <a:cxnLst>
                    <a:cxn ang="0">
                      <a:pos x="connsiteX0" y="connsiteY0"/>
                    </a:cxn>
                    <a:cxn ang="0">
                      <a:pos x="connsiteX1" y="connsiteY1"/>
                    </a:cxn>
                    <a:cxn ang="0">
                      <a:pos x="connsiteX2" y="connsiteY2"/>
                    </a:cxn>
                    <a:cxn ang="0">
                      <a:pos x="connsiteX3" y="connsiteY3"/>
                    </a:cxn>
                  </a:cxnLst>
                  <a:rect l="l" t="t" r="r" b="b"/>
                  <a:pathLst>
                    <a:path w="516097" h="18638">
                      <a:moveTo>
                        <a:pt x="0" y="0"/>
                      </a:moveTo>
                      <a:lnTo>
                        <a:pt x="1285" y="18639"/>
                      </a:lnTo>
                      <a:lnTo>
                        <a:pt x="516098" y="18639"/>
                      </a:lnTo>
                      <a:lnTo>
                        <a:pt x="514812"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8" name="Freeform: Shape 147">
                  <a:extLst>
                    <a:ext uri="{FF2B5EF4-FFF2-40B4-BE49-F238E27FC236}">
                      <a16:creationId xmlns:a16="http://schemas.microsoft.com/office/drawing/2014/main" id="{546CEFC6-99CD-E29F-5372-568FA194E304}"/>
                    </a:ext>
                  </a:extLst>
                </p:cNvPr>
                <p:cNvSpPr/>
                <p:nvPr/>
              </p:nvSpPr>
              <p:spPr>
                <a:xfrm>
                  <a:off x="5269978" y="2072877"/>
                  <a:ext cx="132398" cy="18638"/>
                </a:xfrm>
                <a:custGeom>
                  <a:avLst/>
                  <a:gdLst>
                    <a:gd name="connsiteX0" fmla="*/ 0 w 132398"/>
                    <a:gd name="connsiteY0" fmla="*/ 0 h 18638"/>
                    <a:gd name="connsiteX1" fmla="*/ 1285 w 132398"/>
                    <a:gd name="connsiteY1" fmla="*/ 18639 h 18638"/>
                    <a:gd name="connsiteX2" fmla="*/ 132399 w 132398"/>
                    <a:gd name="connsiteY2" fmla="*/ 18639 h 18638"/>
                    <a:gd name="connsiteX3" fmla="*/ 131113 w 132398"/>
                    <a:gd name="connsiteY3" fmla="*/ 0 h 18638"/>
                  </a:gdLst>
                  <a:ahLst/>
                  <a:cxnLst>
                    <a:cxn ang="0">
                      <a:pos x="connsiteX0" y="connsiteY0"/>
                    </a:cxn>
                    <a:cxn ang="0">
                      <a:pos x="connsiteX1" y="connsiteY1"/>
                    </a:cxn>
                    <a:cxn ang="0">
                      <a:pos x="connsiteX2" y="connsiteY2"/>
                    </a:cxn>
                    <a:cxn ang="0">
                      <a:pos x="connsiteX3" y="connsiteY3"/>
                    </a:cxn>
                  </a:cxnLst>
                  <a:rect l="l" t="t" r="r" b="b"/>
                  <a:pathLst>
                    <a:path w="132398" h="18638">
                      <a:moveTo>
                        <a:pt x="0" y="0"/>
                      </a:moveTo>
                      <a:lnTo>
                        <a:pt x="1285" y="18639"/>
                      </a:lnTo>
                      <a:lnTo>
                        <a:pt x="132399" y="18639"/>
                      </a:lnTo>
                      <a:lnTo>
                        <a:pt x="131113"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49" name="Freeform: Shape 148">
                  <a:extLst>
                    <a:ext uri="{FF2B5EF4-FFF2-40B4-BE49-F238E27FC236}">
                      <a16:creationId xmlns:a16="http://schemas.microsoft.com/office/drawing/2014/main" id="{C2359559-05B0-18E6-3345-B5CD4DD6B7D8}"/>
                    </a:ext>
                  </a:extLst>
                </p:cNvPr>
                <p:cNvSpPr/>
                <p:nvPr/>
              </p:nvSpPr>
              <p:spPr>
                <a:xfrm>
                  <a:off x="5268692" y="2130078"/>
                  <a:ext cx="262869" cy="18638"/>
                </a:xfrm>
                <a:custGeom>
                  <a:avLst/>
                  <a:gdLst>
                    <a:gd name="connsiteX0" fmla="*/ 0 w 262869"/>
                    <a:gd name="connsiteY0" fmla="*/ 0 h 18638"/>
                    <a:gd name="connsiteX1" fmla="*/ 1286 w 262869"/>
                    <a:gd name="connsiteY1" fmla="*/ 18639 h 18638"/>
                    <a:gd name="connsiteX2" fmla="*/ 262869 w 262869"/>
                    <a:gd name="connsiteY2" fmla="*/ 18639 h 18638"/>
                    <a:gd name="connsiteX3" fmla="*/ 260941 w 262869"/>
                    <a:gd name="connsiteY3" fmla="*/ 0 h 18638"/>
                  </a:gdLst>
                  <a:ahLst/>
                  <a:cxnLst>
                    <a:cxn ang="0">
                      <a:pos x="connsiteX0" y="connsiteY0"/>
                    </a:cxn>
                    <a:cxn ang="0">
                      <a:pos x="connsiteX1" y="connsiteY1"/>
                    </a:cxn>
                    <a:cxn ang="0">
                      <a:pos x="connsiteX2" y="connsiteY2"/>
                    </a:cxn>
                    <a:cxn ang="0">
                      <a:pos x="connsiteX3" y="connsiteY3"/>
                    </a:cxn>
                  </a:cxnLst>
                  <a:rect l="l" t="t" r="r" b="b"/>
                  <a:pathLst>
                    <a:path w="262869" h="18638">
                      <a:moveTo>
                        <a:pt x="0" y="0"/>
                      </a:moveTo>
                      <a:lnTo>
                        <a:pt x="1286" y="18639"/>
                      </a:lnTo>
                      <a:lnTo>
                        <a:pt x="262869" y="18639"/>
                      </a:lnTo>
                      <a:lnTo>
                        <a:pt x="260941"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50" name="Freeform: Shape 149">
                  <a:extLst>
                    <a:ext uri="{FF2B5EF4-FFF2-40B4-BE49-F238E27FC236}">
                      <a16:creationId xmlns:a16="http://schemas.microsoft.com/office/drawing/2014/main" id="{99DA23AB-3EA8-03C0-2641-5048E8559A3D}"/>
                    </a:ext>
                  </a:extLst>
                </p:cNvPr>
                <p:cNvSpPr/>
                <p:nvPr/>
              </p:nvSpPr>
              <p:spPr>
                <a:xfrm>
                  <a:off x="5548272" y="2130078"/>
                  <a:ext cx="258370" cy="18638"/>
                </a:xfrm>
                <a:custGeom>
                  <a:avLst/>
                  <a:gdLst>
                    <a:gd name="connsiteX0" fmla="*/ 0 w 258370"/>
                    <a:gd name="connsiteY0" fmla="*/ 0 h 18638"/>
                    <a:gd name="connsiteX1" fmla="*/ 1286 w 258370"/>
                    <a:gd name="connsiteY1" fmla="*/ 18639 h 18638"/>
                    <a:gd name="connsiteX2" fmla="*/ 258370 w 258370"/>
                    <a:gd name="connsiteY2" fmla="*/ 18639 h 18638"/>
                    <a:gd name="connsiteX3" fmla="*/ 257085 w 258370"/>
                    <a:gd name="connsiteY3" fmla="*/ 0 h 18638"/>
                  </a:gdLst>
                  <a:ahLst/>
                  <a:cxnLst>
                    <a:cxn ang="0">
                      <a:pos x="connsiteX0" y="connsiteY0"/>
                    </a:cxn>
                    <a:cxn ang="0">
                      <a:pos x="connsiteX1" y="connsiteY1"/>
                    </a:cxn>
                    <a:cxn ang="0">
                      <a:pos x="connsiteX2" y="connsiteY2"/>
                    </a:cxn>
                    <a:cxn ang="0">
                      <a:pos x="connsiteX3" y="connsiteY3"/>
                    </a:cxn>
                  </a:cxnLst>
                  <a:rect l="l" t="t" r="r" b="b"/>
                  <a:pathLst>
                    <a:path w="258370" h="18638">
                      <a:moveTo>
                        <a:pt x="0" y="0"/>
                      </a:moveTo>
                      <a:lnTo>
                        <a:pt x="1286" y="18639"/>
                      </a:lnTo>
                      <a:lnTo>
                        <a:pt x="258370" y="18639"/>
                      </a:lnTo>
                      <a:lnTo>
                        <a:pt x="25708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51" name="Freeform: Shape 150">
                  <a:extLst>
                    <a:ext uri="{FF2B5EF4-FFF2-40B4-BE49-F238E27FC236}">
                      <a16:creationId xmlns:a16="http://schemas.microsoft.com/office/drawing/2014/main" id="{CE2E5AE8-7FD7-F8EC-4998-F1894BF080F8}"/>
                    </a:ext>
                  </a:extLst>
                </p:cNvPr>
                <p:cNvSpPr/>
                <p:nvPr/>
              </p:nvSpPr>
              <p:spPr>
                <a:xfrm>
                  <a:off x="5971819" y="2072877"/>
                  <a:ext cx="154893" cy="18638"/>
                </a:xfrm>
                <a:custGeom>
                  <a:avLst/>
                  <a:gdLst>
                    <a:gd name="connsiteX0" fmla="*/ 0 w 154893"/>
                    <a:gd name="connsiteY0" fmla="*/ 0 h 18638"/>
                    <a:gd name="connsiteX1" fmla="*/ 1286 w 154893"/>
                    <a:gd name="connsiteY1" fmla="*/ 18639 h 18638"/>
                    <a:gd name="connsiteX2" fmla="*/ 154894 w 154893"/>
                    <a:gd name="connsiteY2" fmla="*/ 18639 h 18638"/>
                    <a:gd name="connsiteX3" fmla="*/ 153608 w 154893"/>
                    <a:gd name="connsiteY3" fmla="*/ 0 h 18638"/>
                  </a:gdLst>
                  <a:ahLst/>
                  <a:cxnLst>
                    <a:cxn ang="0">
                      <a:pos x="connsiteX0" y="connsiteY0"/>
                    </a:cxn>
                    <a:cxn ang="0">
                      <a:pos x="connsiteX1" y="connsiteY1"/>
                    </a:cxn>
                    <a:cxn ang="0">
                      <a:pos x="connsiteX2" y="connsiteY2"/>
                    </a:cxn>
                    <a:cxn ang="0">
                      <a:pos x="connsiteX3" y="connsiteY3"/>
                    </a:cxn>
                  </a:cxnLst>
                  <a:rect l="l" t="t" r="r" b="b"/>
                  <a:pathLst>
                    <a:path w="154893" h="18638">
                      <a:moveTo>
                        <a:pt x="0" y="0"/>
                      </a:moveTo>
                      <a:lnTo>
                        <a:pt x="1286" y="18639"/>
                      </a:lnTo>
                      <a:lnTo>
                        <a:pt x="154894" y="18639"/>
                      </a:lnTo>
                      <a:lnTo>
                        <a:pt x="153608"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52" name="Freeform: Shape 151">
                  <a:extLst>
                    <a:ext uri="{FF2B5EF4-FFF2-40B4-BE49-F238E27FC236}">
                      <a16:creationId xmlns:a16="http://schemas.microsoft.com/office/drawing/2014/main" id="{66776218-FD81-5AFF-C56B-AC2A9F605E91}"/>
                    </a:ext>
                  </a:extLst>
                </p:cNvPr>
                <p:cNvSpPr/>
                <p:nvPr/>
              </p:nvSpPr>
              <p:spPr>
                <a:xfrm>
                  <a:off x="5834921" y="2130078"/>
                  <a:ext cx="156821" cy="18638"/>
                </a:xfrm>
                <a:custGeom>
                  <a:avLst/>
                  <a:gdLst>
                    <a:gd name="connsiteX0" fmla="*/ 0 w 156821"/>
                    <a:gd name="connsiteY0" fmla="*/ 0 h 18638"/>
                    <a:gd name="connsiteX1" fmla="*/ 643 w 156821"/>
                    <a:gd name="connsiteY1" fmla="*/ 18639 h 18638"/>
                    <a:gd name="connsiteX2" fmla="*/ 156822 w 156821"/>
                    <a:gd name="connsiteY2" fmla="*/ 18639 h 18638"/>
                    <a:gd name="connsiteX3" fmla="*/ 155536 w 156821"/>
                    <a:gd name="connsiteY3" fmla="*/ 0 h 18638"/>
                  </a:gdLst>
                  <a:ahLst/>
                  <a:cxnLst>
                    <a:cxn ang="0">
                      <a:pos x="connsiteX0" y="connsiteY0"/>
                    </a:cxn>
                    <a:cxn ang="0">
                      <a:pos x="connsiteX1" y="connsiteY1"/>
                    </a:cxn>
                    <a:cxn ang="0">
                      <a:pos x="connsiteX2" y="connsiteY2"/>
                    </a:cxn>
                    <a:cxn ang="0">
                      <a:pos x="connsiteX3" y="connsiteY3"/>
                    </a:cxn>
                  </a:cxnLst>
                  <a:rect l="l" t="t" r="r" b="b"/>
                  <a:pathLst>
                    <a:path w="156821" h="18638">
                      <a:moveTo>
                        <a:pt x="0" y="0"/>
                      </a:moveTo>
                      <a:lnTo>
                        <a:pt x="643" y="18639"/>
                      </a:lnTo>
                      <a:lnTo>
                        <a:pt x="156822" y="18639"/>
                      </a:lnTo>
                      <a:lnTo>
                        <a:pt x="155536"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53" name="Freeform: Shape 152">
                  <a:extLst>
                    <a:ext uri="{FF2B5EF4-FFF2-40B4-BE49-F238E27FC236}">
                      <a16:creationId xmlns:a16="http://schemas.microsoft.com/office/drawing/2014/main" id="{80C0CE59-7853-96EE-D461-79874936F5A9}"/>
                    </a:ext>
                  </a:extLst>
                </p:cNvPr>
                <p:cNvSpPr/>
                <p:nvPr/>
              </p:nvSpPr>
              <p:spPr>
                <a:xfrm>
                  <a:off x="5752654" y="1896131"/>
                  <a:ext cx="273795" cy="18638"/>
                </a:xfrm>
                <a:custGeom>
                  <a:avLst/>
                  <a:gdLst>
                    <a:gd name="connsiteX0" fmla="*/ 0 w 273795"/>
                    <a:gd name="connsiteY0" fmla="*/ 0 h 18638"/>
                    <a:gd name="connsiteX1" fmla="*/ 2571 w 273795"/>
                    <a:gd name="connsiteY1" fmla="*/ 18639 h 18638"/>
                    <a:gd name="connsiteX2" fmla="*/ 273795 w 273795"/>
                    <a:gd name="connsiteY2" fmla="*/ 18639 h 18638"/>
                    <a:gd name="connsiteX3" fmla="*/ 271225 w 273795"/>
                    <a:gd name="connsiteY3" fmla="*/ 0 h 18638"/>
                  </a:gdLst>
                  <a:ahLst/>
                  <a:cxnLst>
                    <a:cxn ang="0">
                      <a:pos x="connsiteX0" y="connsiteY0"/>
                    </a:cxn>
                    <a:cxn ang="0">
                      <a:pos x="connsiteX1" y="connsiteY1"/>
                    </a:cxn>
                    <a:cxn ang="0">
                      <a:pos x="connsiteX2" y="connsiteY2"/>
                    </a:cxn>
                    <a:cxn ang="0">
                      <a:pos x="connsiteX3" y="connsiteY3"/>
                    </a:cxn>
                  </a:cxnLst>
                  <a:rect l="l" t="t" r="r" b="b"/>
                  <a:pathLst>
                    <a:path w="273795" h="18638">
                      <a:moveTo>
                        <a:pt x="0" y="0"/>
                      </a:moveTo>
                      <a:lnTo>
                        <a:pt x="2571" y="18639"/>
                      </a:lnTo>
                      <a:lnTo>
                        <a:pt x="273795" y="18639"/>
                      </a:lnTo>
                      <a:lnTo>
                        <a:pt x="271225" y="0"/>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154" name="Graphic 5">
              <a:extLst>
                <a:ext uri="{FF2B5EF4-FFF2-40B4-BE49-F238E27FC236}">
                  <a16:creationId xmlns:a16="http://schemas.microsoft.com/office/drawing/2014/main" id="{2E5F70FF-501F-C362-77AA-3BD01C72A5F6}"/>
                </a:ext>
              </a:extLst>
            </p:cNvPr>
            <p:cNvGrpSpPr/>
            <p:nvPr/>
          </p:nvGrpSpPr>
          <p:grpSpPr>
            <a:xfrm>
              <a:off x="9347764" y="2399829"/>
              <a:ext cx="832180" cy="546387"/>
              <a:chOff x="5436440" y="1569633"/>
              <a:chExt cx="1867720" cy="1226294"/>
            </a:xfrm>
          </p:grpSpPr>
          <p:grpSp>
            <p:nvGrpSpPr>
              <p:cNvPr id="155" name="Graphic 5">
                <a:extLst>
                  <a:ext uri="{FF2B5EF4-FFF2-40B4-BE49-F238E27FC236}">
                    <a16:creationId xmlns:a16="http://schemas.microsoft.com/office/drawing/2014/main" id="{A1C98A20-B366-CDCD-2F9E-C6D0346DDB55}"/>
                  </a:ext>
                </a:extLst>
              </p:cNvPr>
              <p:cNvGrpSpPr/>
              <p:nvPr/>
            </p:nvGrpSpPr>
            <p:grpSpPr>
              <a:xfrm>
                <a:off x="5436440" y="1569633"/>
                <a:ext cx="1867720" cy="1226294"/>
                <a:chOff x="5436440" y="1569633"/>
                <a:chExt cx="1867720" cy="1226294"/>
              </a:xfrm>
            </p:grpSpPr>
            <p:grpSp>
              <p:nvGrpSpPr>
                <p:cNvPr id="156" name="Graphic 5">
                  <a:extLst>
                    <a:ext uri="{FF2B5EF4-FFF2-40B4-BE49-F238E27FC236}">
                      <a16:creationId xmlns:a16="http://schemas.microsoft.com/office/drawing/2014/main" id="{FB0ECB68-2350-A0AC-1C71-60B08DD54968}"/>
                    </a:ext>
                  </a:extLst>
                </p:cNvPr>
                <p:cNvGrpSpPr/>
                <p:nvPr/>
              </p:nvGrpSpPr>
              <p:grpSpPr>
                <a:xfrm>
                  <a:off x="5436440" y="1569633"/>
                  <a:ext cx="1867720" cy="1226294"/>
                  <a:chOff x="5436440" y="1569633"/>
                  <a:chExt cx="1867720" cy="1226294"/>
                </a:xfrm>
              </p:grpSpPr>
              <p:sp>
                <p:nvSpPr>
                  <p:cNvPr id="157" name="Freeform: Shape 156">
                    <a:extLst>
                      <a:ext uri="{FF2B5EF4-FFF2-40B4-BE49-F238E27FC236}">
                        <a16:creationId xmlns:a16="http://schemas.microsoft.com/office/drawing/2014/main" id="{5DDD0895-C556-4D99-AA27-83A37DCD21ED}"/>
                      </a:ext>
                    </a:extLst>
                  </p:cNvPr>
                  <p:cNvSpPr/>
                  <p:nvPr/>
                </p:nvSpPr>
                <p:spPr>
                  <a:xfrm>
                    <a:off x="5439654" y="1573490"/>
                    <a:ext cx="1860008" cy="1219224"/>
                  </a:xfrm>
                  <a:custGeom>
                    <a:avLst/>
                    <a:gdLst>
                      <a:gd name="connsiteX0" fmla="*/ 1860008 w 1860008"/>
                      <a:gd name="connsiteY0" fmla="*/ 57844 h 1219224"/>
                      <a:gd name="connsiteX1" fmla="*/ 1860008 w 1860008"/>
                      <a:gd name="connsiteY1" fmla="*/ 1173592 h 1219224"/>
                      <a:gd name="connsiteX2" fmla="*/ 1814376 w 1860008"/>
                      <a:gd name="connsiteY2" fmla="*/ 1219225 h 1219224"/>
                      <a:gd name="connsiteX3" fmla="*/ 45633 w 1860008"/>
                      <a:gd name="connsiteY3" fmla="*/ 1219225 h 1219224"/>
                      <a:gd name="connsiteX4" fmla="*/ 0 w 1860008"/>
                      <a:gd name="connsiteY4" fmla="*/ 1173592 h 1219224"/>
                      <a:gd name="connsiteX5" fmla="*/ 0 w 1860008"/>
                      <a:gd name="connsiteY5" fmla="*/ 57844 h 1219224"/>
                      <a:gd name="connsiteX6" fmla="*/ 57844 w 1860008"/>
                      <a:gd name="connsiteY6" fmla="*/ 0 h 1219224"/>
                      <a:gd name="connsiteX7" fmla="*/ 1802164 w 1860008"/>
                      <a:gd name="connsiteY7" fmla="*/ 0 h 1219224"/>
                      <a:gd name="connsiteX8" fmla="*/ 1860008 w 1860008"/>
                      <a:gd name="connsiteY8" fmla="*/ 57844 h 121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0008" h="1219224">
                        <a:moveTo>
                          <a:pt x="1860008" y="57844"/>
                        </a:moveTo>
                        <a:lnTo>
                          <a:pt x="1860008" y="1173592"/>
                        </a:lnTo>
                        <a:cubicBezTo>
                          <a:pt x="1860008" y="1198658"/>
                          <a:pt x="1839441" y="1219225"/>
                          <a:pt x="1814376" y="1219225"/>
                        </a:cubicBezTo>
                        <a:lnTo>
                          <a:pt x="45633" y="1219225"/>
                        </a:lnTo>
                        <a:cubicBezTo>
                          <a:pt x="20567" y="1219225"/>
                          <a:pt x="0" y="1198658"/>
                          <a:pt x="0" y="1173592"/>
                        </a:cubicBezTo>
                        <a:lnTo>
                          <a:pt x="0" y="57844"/>
                        </a:lnTo>
                        <a:cubicBezTo>
                          <a:pt x="0" y="25708"/>
                          <a:pt x="25708" y="0"/>
                          <a:pt x="57844" y="0"/>
                        </a:cubicBezTo>
                        <a:lnTo>
                          <a:pt x="1802164" y="0"/>
                        </a:lnTo>
                        <a:cubicBezTo>
                          <a:pt x="1834300" y="0"/>
                          <a:pt x="1860008" y="26351"/>
                          <a:pt x="1860008" y="57844"/>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58" name="Freeform: Shape 157">
                    <a:extLst>
                      <a:ext uri="{FF2B5EF4-FFF2-40B4-BE49-F238E27FC236}">
                        <a16:creationId xmlns:a16="http://schemas.microsoft.com/office/drawing/2014/main" id="{B9E783F4-A35C-736C-8493-9B0DFBDB4FA2}"/>
                      </a:ext>
                    </a:extLst>
                  </p:cNvPr>
                  <p:cNvSpPr/>
                  <p:nvPr/>
                </p:nvSpPr>
                <p:spPr>
                  <a:xfrm>
                    <a:off x="5436440" y="1569633"/>
                    <a:ext cx="1867720" cy="1226294"/>
                  </a:xfrm>
                  <a:custGeom>
                    <a:avLst/>
                    <a:gdLst>
                      <a:gd name="connsiteX0" fmla="*/ 1818232 w 1867720"/>
                      <a:gd name="connsiteY0" fmla="*/ 1226294 h 1226294"/>
                      <a:gd name="connsiteX1" fmla="*/ 48846 w 1867720"/>
                      <a:gd name="connsiteY1" fmla="*/ 1226294 h 1226294"/>
                      <a:gd name="connsiteX2" fmla="*/ 0 w 1867720"/>
                      <a:gd name="connsiteY2" fmla="*/ 1177448 h 1226294"/>
                      <a:gd name="connsiteX3" fmla="*/ 0 w 1867720"/>
                      <a:gd name="connsiteY3" fmla="*/ 61700 h 1226294"/>
                      <a:gd name="connsiteX4" fmla="*/ 61700 w 1867720"/>
                      <a:gd name="connsiteY4" fmla="*/ 0 h 1226294"/>
                      <a:gd name="connsiteX5" fmla="*/ 1806020 w 1867720"/>
                      <a:gd name="connsiteY5" fmla="*/ 0 h 1226294"/>
                      <a:gd name="connsiteX6" fmla="*/ 1867721 w 1867720"/>
                      <a:gd name="connsiteY6" fmla="*/ 61700 h 1226294"/>
                      <a:gd name="connsiteX7" fmla="*/ 1867721 w 1867720"/>
                      <a:gd name="connsiteY7" fmla="*/ 1177448 h 1226294"/>
                      <a:gd name="connsiteX8" fmla="*/ 1818232 w 1867720"/>
                      <a:gd name="connsiteY8" fmla="*/ 1226294 h 1226294"/>
                      <a:gd name="connsiteX9" fmla="*/ 61058 w 1867720"/>
                      <a:gd name="connsiteY9" fmla="*/ 7713 h 1226294"/>
                      <a:gd name="connsiteX10" fmla="*/ 6427 w 1867720"/>
                      <a:gd name="connsiteY10" fmla="*/ 62343 h 1226294"/>
                      <a:gd name="connsiteX11" fmla="*/ 6427 w 1867720"/>
                      <a:gd name="connsiteY11" fmla="*/ 1177448 h 1226294"/>
                      <a:gd name="connsiteX12" fmla="*/ 48203 w 1867720"/>
                      <a:gd name="connsiteY12" fmla="*/ 1219225 h 1226294"/>
                      <a:gd name="connsiteX13" fmla="*/ 1817589 w 1867720"/>
                      <a:gd name="connsiteY13" fmla="*/ 1219225 h 1226294"/>
                      <a:gd name="connsiteX14" fmla="*/ 1859366 w 1867720"/>
                      <a:gd name="connsiteY14" fmla="*/ 1177448 h 1226294"/>
                      <a:gd name="connsiteX15" fmla="*/ 1859366 w 1867720"/>
                      <a:gd name="connsiteY15" fmla="*/ 61700 h 1226294"/>
                      <a:gd name="connsiteX16" fmla="*/ 1804735 w 1867720"/>
                      <a:gd name="connsiteY16" fmla="*/ 7070 h 1226294"/>
                      <a:gd name="connsiteX17" fmla="*/ 61058 w 1867720"/>
                      <a:gd name="connsiteY17" fmla="*/ 7070 h 12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7720" h="1226294">
                        <a:moveTo>
                          <a:pt x="1818232" y="1226294"/>
                        </a:moveTo>
                        <a:lnTo>
                          <a:pt x="48846" y="1226294"/>
                        </a:lnTo>
                        <a:cubicBezTo>
                          <a:pt x="21852" y="1226294"/>
                          <a:pt x="0" y="1204442"/>
                          <a:pt x="0" y="1177448"/>
                        </a:cubicBezTo>
                        <a:lnTo>
                          <a:pt x="0" y="61700"/>
                        </a:lnTo>
                        <a:cubicBezTo>
                          <a:pt x="0" y="27637"/>
                          <a:pt x="27637" y="0"/>
                          <a:pt x="61700" y="0"/>
                        </a:cubicBezTo>
                        <a:lnTo>
                          <a:pt x="1806020" y="0"/>
                        </a:lnTo>
                        <a:cubicBezTo>
                          <a:pt x="1840084" y="0"/>
                          <a:pt x="1867721" y="27637"/>
                          <a:pt x="1867721" y="61700"/>
                        </a:cubicBezTo>
                        <a:lnTo>
                          <a:pt x="1867721" y="1177448"/>
                        </a:lnTo>
                        <a:cubicBezTo>
                          <a:pt x="1867078" y="1204442"/>
                          <a:pt x="1845226" y="1226294"/>
                          <a:pt x="1818232" y="1226294"/>
                        </a:cubicBezTo>
                        <a:close/>
                        <a:moveTo>
                          <a:pt x="61058" y="7713"/>
                        </a:moveTo>
                        <a:cubicBezTo>
                          <a:pt x="30850" y="7713"/>
                          <a:pt x="6427" y="32136"/>
                          <a:pt x="6427" y="62343"/>
                        </a:cubicBezTo>
                        <a:lnTo>
                          <a:pt x="6427" y="1177448"/>
                        </a:lnTo>
                        <a:cubicBezTo>
                          <a:pt x="6427" y="1200586"/>
                          <a:pt x="25066" y="1219225"/>
                          <a:pt x="48203" y="1219225"/>
                        </a:cubicBezTo>
                        <a:lnTo>
                          <a:pt x="1817589" y="1219225"/>
                        </a:lnTo>
                        <a:cubicBezTo>
                          <a:pt x="1840727" y="1219225"/>
                          <a:pt x="1859366" y="1200586"/>
                          <a:pt x="1859366" y="1177448"/>
                        </a:cubicBezTo>
                        <a:lnTo>
                          <a:pt x="1859366" y="61700"/>
                        </a:lnTo>
                        <a:cubicBezTo>
                          <a:pt x="1859366" y="31493"/>
                          <a:pt x="1834942" y="7070"/>
                          <a:pt x="1804735" y="7070"/>
                        </a:cubicBezTo>
                        <a:lnTo>
                          <a:pt x="61058" y="707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59" name="Freeform: Shape 158">
                  <a:extLst>
                    <a:ext uri="{FF2B5EF4-FFF2-40B4-BE49-F238E27FC236}">
                      <a16:creationId xmlns:a16="http://schemas.microsoft.com/office/drawing/2014/main" id="{659E9C89-8FEB-DE04-199A-E184384A01F3}"/>
                    </a:ext>
                  </a:extLst>
                </p:cNvPr>
                <p:cNvSpPr/>
                <p:nvPr/>
              </p:nvSpPr>
              <p:spPr>
                <a:xfrm>
                  <a:off x="5439654" y="1573490"/>
                  <a:ext cx="1860008" cy="199883"/>
                </a:xfrm>
                <a:custGeom>
                  <a:avLst/>
                  <a:gdLst>
                    <a:gd name="connsiteX0" fmla="*/ 1860008 w 1860008"/>
                    <a:gd name="connsiteY0" fmla="*/ 199883 h 199883"/>
                    <a:gd name="connsiteX1" fmla="*/ 0 w 1860008"/>
                    <a:gd name="connsiteY1" fmla="*/ 199883 h 199883"/>
                    <a:gd name="connsiteX2" fmla="*/ 0 w 1860008"/>
                    <a:gd name="connsiteY2" fmla="*/ 57844 h 199883"/>
                    <a:gd name="connsiteX3" fmla="*/ 57844 w 1860008"/>
                    <a:gd name="connsiteY3" fmla="*/ 0 h 199883"/>
                    <a:gd name="connsiteX4" fmla="*/ 1802164 w 1860008"/>
                    <a:gd name="connsiteY4" fmla="*/ 0 h 199883"/>
                    <a:gd name="connsiteX5" fmla="*/ 1860008 w 1860008"/>
                    <a:gd name="connsiteY5" fmla="*/ 57844 h 199883"/>
                    <a:gd name="connsiteX6" fmla="*/ 1860008 w 1860008"/>
                    <a:gd name="connsiteY6" fmla="*/ 199883 h 19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0008" h="199883">
                      <a:moveTo>
                        <a:pt x="1860008" y="199883"/>
                      </a:moveTo>
                      <a:lnTo>
                        <a:pt x="0" y="199883"/>
                      </a:lnTo>
                      <a:lnTo>
                        <a:pt x="0" y="57844"/>
                      </a:lnTo>
                      <a:cubicBezTo>
                        <a:pt x="0" y="25708"/>
                        <a:pt x="25708" y="0"/>
                        <a:pt x="57844" y="0"/>
                      </a:cubicBezTo>
                      <a:lnTo>
                        <a:pt x="1802164" y="0"/>
                      </a:lnTo>
                      <a:cubicBezTo>
                        <a:pt x="1834300" y="0"/>
                        <a:pt x="1860008" y="25708"/>
                        <a:pt x="1860008" y="57844"/>
                      </a:cubicBezTo>
                      <a:lnTo>
                        <a:pt x="1860008" y="19988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160" name="Graphic 5">
                  <a:extLst>
                    <a:ext uri="{FF2B5EF4-FFF2-40B4-BE49-F238E27FC236}">
                      <a16:creationId xmlns:a16="http://schemas.microsoft.com/office/drawing/2014/main" id="{24E98D4D-49A5-0455-E15E-6534B47E3B75}"/>
                    </a:ext>
                  </a:extLst>
                </p:cNvPr>
                <p:cNvGrpSpPr/>
                <p:nvPr/>
              </p:nvGrpSpPr>
              <p:grpSpPr>
                <a:xfrm>
                  <a:off x="5523206" y="1642903"/>
                  <a:ext cx="298218" cy="61700"/>
                  <a:chOff x="5523206" y="1642903"/>
                  <a:chExt cx="298218" cy="61700"/>
                </a:xfrm>
              </p:grpSpPr>
              <p:sp>
                <p:nvSpPr>
                  <p:cNvPr id="161" name="Freeform: Shape 160">
                    <a:extLst>
                      <a:ext uri="{FF2B5EF4-FFF2-40B4-BE49-F238E27FC236}">
                        <a16:creationId xmlns:a16="http://schemas.microsoft.com/office/drawing/2014/main" id="{2FE024A6-C485-A9A4-7AE4-63580530C45F}"/>
                      </a:ext>
                    </a:extLst>
                  </p:cNvPr>
                  <p:cNvSpPr/>
                  <p:nvPr/>
                </p:nvSpPr>
                <p:spPr>
                  <a:xfrm>
                    <a:off x="5759724" y="1642903"/>
                    <a:ext cx="61700" cy="61700"/>
                  </a:xfrm>
                  <a:custGeom>
                    <a:avLst/>
                    <a:gdLst>
                      <a:gd name="connsiteX0" fmla="*/ 0 w 61700"/>
                      <a:gd name="connsiteY0" fmla="*/ 30850 h 61700"/>
                      <a:gd name="connsiteX1" fmla="*/ 30850 w 61700"/>
                      <a:gd name="connsiteY1" fmla="*/ 0 h 61700"/>
                      <a:gd name="connsiteX2" fmla="*/ 61700 w 61700"/>
                      <a:gd name="connsiteY2" fmla="*/ 30850 h 61700"/>
                      <a:gd name="connsiteX3" fmla="*/ 30850 w 61700"/>
                      <a:gd name="connsiteY3" fmla="*/ 61700 h 61700"/>
                      <a:gd name="connsiteX4" fmla="*/ 0 w 61700"/>
                      <a:gd name="connsiteY4" fmla="*/ 30850 h 6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00" h="61700">
                        <a:moveTo>
                          <a:pt x="0" y="30850"/>
                        </a:moveTo>
                        <a:cubicBezTo>
                          <a:pt x="0" y="14140"/>
                          <a:pt x="13497" y="0"/>
                          <a:pt x="30850" y="0"/>
                        </a:cubicBezTo>
                        <a:cubicBezTo>
                          <a:pt x="47561" y="0"/>
                          <a:pt x="61700" y="13497"/>
                          <a:pt x="61700" y="30850"/>
                        </a:cubicBezTo>
                        <a:cubicBezTo>
                          <a:pt x="61700" y="47561"/>
                          <a:pt x="48203" y="61700"/>
                          <a:pt x="30850" y="61700"/>
                        </a:cubicBezTo>
                        <a:cubicBezTo>
                          <a:pt x="13497" y="61058"/>
                          <a:pt x="0" y="47561"/>
                          <a:pt x="0" y="30850"/>
                        </a:cubicBez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62" name="Freeform: Shape 161">
                    <a:extLst>
                      <a:ext uri="{FF2B5EF4-FFF2-40B4-BE49-F238E27FC236}">
                        <a16:creationId xmlns:a16="http://schemas.microsoft.com/office/drawing/2014/main" id="{90CC7D3F-5D50-065C-7B3E-04505D96B6FF}"/>
                      </a:ext>
                    </a:extLst>
                  </p:cNvPr>
                  <p:cNvSpPr/>
                  <p:nvPr/>
                </p:nvSpPr>
                <p:spPr>
                  <a:xfrm>
                    <a:off x="5641465" y="1642903"/>
                    <a:ext cx="61700" cy="61700"/>
                  </a:xfrm>
                  <a:custGeom>
                    <a:avLst/>
                    <a:gdLst>
                      <a:gd name="connsiteX0" fmla="*/ 0 w 61700"/>
                      <a:gd name="connsiteY0" fmla="*/ 30850 h 61700"/>
                      <a:gd name="connsiteX1" fmla="*/ 30850 w 61700"/>
                      <a:gd name="connsiteY1" fmla="*/ 0 h 61700"/>
                      <a:gd name="connsiteX2" fmla="*/ 61700 w 61700"/>
                      <a:gd name="connsiteY2" fmla="*/ 30850 h 61700"/>
                      <a:gd name="connsiteX3" fmla="*/ 30850 w 61700"/>
                      <a:gd name="connsiteY3" fmla="*/ 61700 h 61700"/>
                      <a:gd name="connsiteX4" fmla="*/ 0 w 61700"/>
                      <a:gd name="connsiteY4" fmla="*/ 30850 h 6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00" h="61700">
                        <a:moveTo>
                          <a:pt x="0" y="30850"/>
                        </a:moveTo>
                        <a:cubicBezTo>
                          <a:pt x="0" y="14140"/>
                          <a:pt x="13497" y="0"/>
                          <a:pt x="30850" y="0"/>
                        </a:cubicBezTo>
                        <a:cubicBezTo>
                          <a:pt x="47561" y="0"/>
                          <a:pt x="61700" y="13497"/>
                          <a:pt x="61700" y="30850"/>
                        </a:cubicBezTo>
                        <a:cubicBezTo>
                          <a:pt x="61700" y="47561"/>
                          <a:pt x="48203" y="61700"/>
                          <a:pt x="30850" y="61700"/>
                        </a:cubicBezTo>
                        <a:cubicBezTo>
                          <a:pt x="13497" y="61058"/>
                          <a:pt x="0" y="47561"/>
                          <a:pt x="0" y="30850"/>
                        </a:cubicBez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63" name="Freeform: Shape 162">
                    <a:extLst>
                      <a:ext uri="{FF2B5EF4-FFF2-40B4-BE49-F238E27FC236}">
                        <a16:creationId xmlns:a16="http://schemas.microsoft.com/office/drawing/2014/main" id="{D8686CBA-6B15-2383-BACD-5F7199183D89}"/>
                      </a:ext>
                    </a:extLst>
                  </p:cNvPr>
                  <p:cNvSpPr/>
                  <p:nvPr/>
                </p:nvSpPr>
                <p:spPr>
                  <a:xfrm>
                    <a:off x="5523206" y="1642903"/>
                    <a:ext cx="61700" cy="61700"/>
                  </a:xfrm>
                  <a:custGeom>
                    <a:avLst/>
                    <a:gdLst>
                      <a:gd name="connsiteX0" fmla="*/ 0 w 61700"/>
                      <a:gd name="connsiteY0" fmla="*/ 30850 h 61700"/>
                      <a:gd name="connsiteX1" fmla="*/ 30850 w 61700"/>
                      <a:gd name="connsiteY1" fmla="*/ 0 h 61700"/>
                      <a:gd name="connsiteX2" fmla="*/ 61700 w 61700"/>
                      <a:gd name="connsiteY2" fmla="*/ 30850 h 61700"/>
                      <a:gd name="connsiteX3" fmla="*/ 30850 w 61700"/>
                      <a:gd name="connsiteY3" fmla="*/ 61700 h 61700"/>
                      <a:gd name="connsiteX4" fmla="*/ 0 w 61700"/>
                      <a:gd name="connsiteY4" fmla="*/ 30850 h 6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00" h="61700">
                        <a:moveTo>
                          <a:pt x="0" y="30850"/>
                        </a:moveTo>
                        <a:cubicBezTo>
                          <a:pt x="0" y="14140"/>
                          <a:pt x="13497" y="0"/>
                          <a:pt x="30850" y="0"/>
                        </a:cubicBezTo>
                        <a:cubicBezTo>
                          <a:pt x="47561" y="0"/>
                          <a:pt x="61700" y="13497"/>
                          <a:pt x="61700" y="30850"/>
                        </a:cubicBezTo>
                        <a:cubicBezTo>
                          <a:pt x="61700" y="47561"/>
                          <a:pt x="48203" y="61700"/>
                          <a:pt x="30850" y="61700"/>
                        </a:cubicBezTo>
                        <a:cubicBezTo>
                          <a:pt x="13497" y="61058"/>
                          <a:pt x="0" y="47561"/>
                          <a:pt x="0" y="30850"/>
                        </a:cubicBez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64" name="Freeform: Shape 163">
                  <a:extLst>
                    <a:ext uri="{FF2B5EF4-FFF2-40B4-BE49-F238E27FC236}">
                      <a16:creationId xmlns:a16="http://schemas.microsoft.com/office/drawing/2014/main" id="{4CED9D19-2224-9898-E6F8-BB3E6EF93B2C}"/>
                    </a:ext>
                  </a:extLst>
                </p:cNvPr>
                <p:cNvSpPr/>
                <p:nvPr/>
              </p:nvSpPr>
              <p:spPr>
                <a:xfrm>
                  <a:off x="7153766" y="1635833"/>
                  <a:ext cx="73911" cy="73911"/>
                </a:xfrm>
                <a:custGeom>
                  <a:avLst/>
                  <a:gdLst>
                    <a:gd name="connsiteX0" fmla="*/ 0 w 73911"/>
                    <a:gd name="connsiteY0" fmla="*/ 15425 h 73911"/>
                    <a:gd name="connsiteX1" fmla="*/ 14782 w 73911"/>
                    <a:gd name="connsiteY1" fmla="*/ 0 h 73911"/>
                    <a:gd name="connsiteX2" fmla="*/ 36635 w 73911"/>
                    <a:gd name="connsiteY2" fmla="*/ 21852 h 73911"/>
                    <a:gd name="connsiteX3" fmla="*/ 58487 w 73911"/>
                    <a:gd name="connsiteY3" fmla="*/ 0 h 73911"/>
                    <a:gd name="connsiteX4" fmla="*/ 73912 w 73911"/>
                    <a:gd name="connsiteY4" fmla="*/ 15425 h 73911"/>
                    <a:gd name="connsiteX5" fmla="*/ 52060 w 73911"/>
                    <a:gd name="connsiteY5" fmla="*/ 37277 h 73911"/>
                    <a:gd name="connsiteX6" fmla="*/ 73912 w 73911"/>
                    <a:gd name="connsiteY6" fmla="*/ 58487 h 73911"/>
                    <a:gd name="connsiteX7" fmla="*/ 58487 w 73911"/>
                    <a:gd name="connsiteY7" fmla="*/ 73912 h 73911"/>
                    <a:gd name="connsiteX8" fmla="*/ 36635 w 73911"/>
                    <a:gd name="connsiteY8" fmla="*/ 52060 h 73911"/>
                    <a:gd name="connsiteX9" fmla="*/ 14782 w 73911"/>
                    <a:gd name="connsiteY9" fmla="*/ 73912 h 73911"/>
                    <a:gd name="connsiteX10" fmla="*/ 0 w 73911"/>
                    <a:gd name="connsiteY10" fmla="*/ 58487 h 73911"/>
                    <a:gd name="connsiteX11" fmla="*/ 21209 w 73911"/>
                    <a:gd name="connsiteY11" fmla="*/ 37277 h 7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911" h="73911">
                      <a:moveTo>
                        <a:pt x="0" y="15425"/>
                      </a:moveTo>
                      <a:lnTo>
                        <a:pt x="14782" y="0"/>
                      </a:lnTo>
                      <a:lnTo>
                        <a:pt x="36635" y="21852"/>
                      </a:lnTo>
                      <a:lnTo>
                        <a:pt x="58487" y="0"/>
                      </a:lnTo>
                      <a:lnTo>
                        <a:pt x="73912" y="15425"/>
                      </a:lnTo>
                      <a:lnTo>
                        <a:pt x="52060" y="37277"/>
                      </a:lnTo>
                      <a:lnTo>
                        <a:pt x="73912" y="58487"/>
                      </a:lnTo>
                      <a:lnTo>
                        <a:pt x="58487" y="73912"/>
                      </a:lnTo>
                      <a:lnTo>
                        <a:pt x="36635" y="52060"/>
                      </a:lnTo>
                      <a:lnTo>
                        <a:pt x="14782" y="73912"/>
                      </a:lnTo>
                      <a:lnTo>
                        <a:pt x="0" y="58487"/>
                      </a:lnTo>
                      <a:lnTo>
                        <a:pt x="21209" y="37277"/>
                      </a:lnTo>
                      <a:close/>
                    </a:path>
                  </a:pathLst>
                </a:custGeom>
                <a:solidFill>
                  <a:srgbClr val="FFFF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165" name="Graphic 5">
                <a:extLst>
                  <a:ext uri="{FF2B5EF4-FFF2-40B4-BE49-F238E27FC236}">
                    <a16:creationId xmlns:a16="http://schemas.microsoft.com/office/drawing/2014/main" id="{73305F14-ACF7-A813-E722-C24602C9601F}"/>
                  </a:ext>
                </a:extLst>
              </p:cNvPr>
              <p:cNvGrpSpPr/>
              <p:nvPr/>
            </p:nvGrpSpPr>
            <p:grpSpPr>
              <a:xfrm>
                <a:off x="5556627" y="1844071"/>
                <a:ext cx="1629917" cy="788607"/>
                <a:chOff x="5556627" y="1844071"/>
                <a:chExt cx="1629917" cy="788607"/>
              </a:xfrm>
            </p:grpSpPr>
            <p:sp>
              <p:nvSpPr>
                <p:cNvPr id="166" name="Freeform: Shape 165">
                  <a:extLst>
                    <a:ext uri="{FF2B5EF4-FFF2-40B4-BE49-F238E27FC236}">
                      <a16:creationId xmlns:a16="http://schemas.microsoft.com/office/drawing/2014/main" id="{C23FAB06-D504-4D14-43C1-A234B3DF1BF1}"/>
                    </a:ext>
                  </a:extLst>
                </p:cNvPr>
                <p:cNvSpPr/>
                <p:nvPr/>
              </p:nvSpPr>
              <p:spPr>
                <a:xfrm>
                  <a:off x="6066298" y="1845999"/>
                  <a:ext cx="412620" cy="25065"/>
                </a:xfrm>
                <a:custGeom>
                  <a:avLst/>
                  <a:gdLst>
                    <a:gd name="connsiteX0" fmla="*/ 0 w 412620"/>
                    <a:gd name="connsiteY0" fmla="*/ 0 h 25065"/>
                    <a:gd name="connsiteX1" fmla="*/ 1285 w 412620"/>
                    <a:gd name="connsiteY1" fmla="*/ 25066 h 25065"/>
                    <a:gd name="connsiteX2" fmla="*/ 412621 w 412620"/>
                    <a:gd name="connsiteY2" fmla="*/ 25066 h 25065"/>
                    <a:gd name="connsiteX3" fmla="*/ 411335 w 412620"/>
                    <a:gd name="connsiteY3" fmla="*/ 0 h 25065"/>
                  </a:gdLst>
                  <a:ahLst/>
                  <a:cxnLst>
                    <a:cxn ang="0">
                      <a:pos x="connsiteX0" y="connsiteY0"/>
                    </a:cxn>
                    <a:cxn ang="0">
                      <a:pos x="connsiteX1" y="connsiteY1"/>
                    </a:cxn>
                    <a:cxn ang="0">
                      <a:pos x="connsiteX2" y="connsiteY2"/>
                    </a:cxn>
                    <a:cxn ang="0">
                      <a:pos x="connsiteX3" y="connsiteY3"/>
                    </a:cxn>
                  </a:cxnLst>
                  <a:rect l="l" t="t" r="r" b="b"/>
                  <a:pathLst>
                    <a:path w="412620" h="25065">
                      <a:moveTo>
                        <a:pt x="0" y="0"/>
                      </a:moveTo>
                      <a:lnTo>
                        <a:pt x="1285" y="25066"/>
                      </a:lnTo>
                      <a:lnTo>
                        <a:pt x="412621" y="25066"/>
                      </a:lnTo>
                      <a:lnTo>
                        <a:pt x="411335"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67" name="Freeform: Shape 166">
                  <a:extLst>
                    <a:ext uri="{FF2B5EF4-FFF2-40B4-BE49-F238E27FC236}">
                      <a16:creationId xmlns:a16="http://schemas.microsoft.com/office/drawing/2014/main" id="{9B53049A-1A69-32FE-E001-53EF726D6C5B}"/>
                    </a:ext>
                  </a:extLst>
                </p:cNvPr>
                <p:cNvSpPr/>
                <p:nvPr/>
              </p:nvSpPr>
              <p:spPr>
                <a:xfrm>
                  <a:off x="6268109" y="1919911"/>
                  <a:ext cx="670348" cy="25065"/>
                </a:xfrm>
                <a:custGeom>
                  <a:avLst/>
                  <a:gdLst>
                    <a:gd name="connsiteX0" fmla="*/ 0 w 670348"/>
                    <a:gd name="connsiteY0" fmla="*/ 0 h 25065"/>
                    <a:gd name="connsiteX1" fmla="*/ 1286 w 670348"/>
                    <a:gd name="connsiteY1" fmla="*/ 25066 h 25065"/>
                    <a:gd name="connsiteX2" fmla="*/ 670348 w 670348"/>
                    <a:gd name="connsiteY2" fmla="*/ 25066 h 25065"/>
                    <a:gd name="connsiteX3" fmla="*/ 669063 w 670348"/>
                    <a:gd name="connsiteY3" fmla="*/ 0 h 25065"/>
                  </a:gdLst>
                  <a:ahLst/>
                  <a:cxnLst>
                    <a:cxn ang="0">
                      <a:pos x="connsiteX0" y="connsiteY0"/>
                    </a:cxn>
                    <a:cxn ang="0">
                      <a:pos x="connsiteX1" y="connsiteY1"/>
                    </a:cxn>
                    <a:cxn ang="0">
                      <a:pos x="connsiteX2" y="connsiteY2"/>
                    </a:cxn>
                    <a:cxn ang="0">
                      <a:pos x="connsiteX3" y="connsiteY3"/>
                    </a:cxn>
                  </a:cxnLst>
                  <a:rect l="l" t="t" r="r" b="b"/>
                  <a:pathLst>
                    <a:path w="670348" h="25065">
                      <a:moveTo>
                        <a:pt x="0" y="0"/>
                      </a:moveTo>
                      <a:lnTo>
                        <a:pt x="1286" y="25066"/>
                      </a:lnTo>
                      <a:lnTo>
                        <a:pt x="670348" y="25066"/>
                      </a:lnTo>
                      <a:lnTo>
                        <a:pt x="66906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168" name="Graphic 5">
                  <a:extLst>
                    <a:ext uri="{FF2B5EF4-FFF2-40B4-BE49-F238E27FC236}">
                      <a16:creationId xmlns:a16="http://schemas.microsoft.com/office/drawing/2014/main" id="{D9B5989E-8E26-6A4C-DB59-C490A173379D}"/>
                    </a:ext>
                  </a:extLst>
                </p:cNvPr>
                <p:cNvGrpSpPr/>
                <p:nvPr/>
              </p:nvGrpSpPr>
              <p:grpSpPr>
                <a:xfrm>
                  <a:off x="6065012" y="1918626"/>
                  <a:ext cx="176103" cy="28279"/>
                  <a:chOff x="6065012" y="1918626"/>
                  <a:chExt cx="176103" cy="28279"/>
                </a:xfrm>
              </p:grpSpPr>
              <p:sp>
                <p:nvSpPr>
                  <p:cNvPr id="169" name="Freeform: Shape 168">
                    <a:extLst>
                      <a:ext uri="{FF2B5EF4-FFF2-40B4-BE49-F238E27FC236}">
                        <a16:creationId xmlns:a16="http://schemas.microsoft.com/office/drawing/2014/main" id="{D8B5079A-2D8A-B1CD-A333-9A92D6E7369F}"/>
                      </a:ext>
                    </a:extLst>
                  </p:cNvPr>
                  <p:cNvSpPr/>
                  <p:nvPr/>
                </p:nvSpPr>
                <p:spPr>
                  <a:xfrm>
                    <a:off x="6067583" y="1919911"/>
                    <a:ext cx="171604" cy="25065"/>
                  </a:xfrm>
                  <a:custGeom>
                    <a:avLst/>
                    <a:gdLst>
                      <a:gd name="connsiteX0" fmla="*/ 0 w 171604"/>
                      <a:gd name="connsiteY0" fmla="*/ 0 h 25065"/>
                      <a:gd name="connsiteX1" fmla="*/ 1286 w 171604"/>
                      <a:gd name="connsiteY1" fmla="*/ 25066 h 25065"/>
                      <a:gd name="connsiteX2" fmla="*/ 171604 w 171604"/>
                      <a:gd name="connsiteY2" fmla="*/ 25066 h 25065"/>
                      <a:gd name="connsiteX3" fmla="*/ 169676 w 171604"/>
                      <a:gd name="connsiteY3" fmla="*/ 0 h 25065"/>
                    </a:gdLst>
                    <a:ahLst/>
                    <a:cxnLst>
                      <a:cxn ang="0">
                        <a:pos x="connsiteX0" y="connsiteY0"/>
                      </a:cxn>
                      <a:cxn ang="0">
                        <a:pos x="connsiteX1" y="connsiteY1"/>
                      </a:cxn>
                      <a:cxn ang="0">
                        <a:pos x="connsiteX2" y="connsiteY2"/>
                      </a:cxn>
                      <a:cxn ang="0">
                        <a:pos x="connsiteX3" y="connsiteY3"/>
                      </a:cxn>
                    </a:cxnLst>
                    <a:rect l="l" t="t" r="r" b="b"/>
                    <a:pathLst>
                      <a:path w="171604" h="25065">
                        <a:moveTo>
                          <a:pt x="0" y="0"/>
                        </a:moveTo>
                        <a:lnTo>
                          <a:pt x="1286" y="25066"/>
                        </a:lnTo>
                        <a:lnTo>
                          <a:pt x="171604" y="25066"/>
                        </a:lnTo>
                        <a:lnTo>
                          <a:pt x="169676"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0" name="Freeform: Shape 169">
                    <a:extLst>
                      <a:ext uri="{FF2B5EF4-FFF2-40B4-BE49-F238E27FC236}">
                        <a16:creationId xmlns:a16="http://schemas.microsoft.com/office/drawing/2014/main" id="{66628700-D8F1-22A1-F7B7-FD76105DF49E}"/>
                      </a:ext>
                    </a:extLst>
                  </p:cNvPr>
                  <p:cNvSpPr/>
                  <p:nvPr/>
                </p:nvSpPr>
                <p:spPr>
                  <a:xfrm>
                    <a:off x="6065012" y="1918626"/>
                    <a:ext cx="176103" cy="28279"/>
                  </a:xfrm>
                  <a:custGeom>
                    <a:avLst/>
                    <a:gdLst>
                      <a:gd name="connsiteX0" fmla="*/ 176103 w 176103"/>
                      <a:gd name="connsiteY0" fmla="*/ 28279 h 28279"/>
                      <a:gd name="connsiteX1" fmla="*/ 1928 w 176103"/>
                      <a:gd name="connsiteY1" fmla="*/ 28279 h 28279"/>
                      <a:gd name="connsiteX2" fmla="*/ 0 w 176103"/>
                      <a:gd name="connsiteY2" fmla="*/ 0 h 28279"/>
                      <a:gd name="connsiteX3" fmla="*/ 173532 w 176103"/>
                      <a:gd name="connsiteY3" fmla="*/ 0 h 28279"/>
                      <a:gd name="connsiteX4" fmla="*/ 176103 w 176103"/>
                      <a:gd name="connsiteY4" fmla="*/ 28279 h 28279"/>
                      <a:gd name="connsiteX5" fmla="*/ 5784 w 176103"/>
                      <a:gd name="connsiteY5" fmla="*/ 24423 h 28279"/>
                      <a:gd name="connsiteX6" fmla="*/ 172247 w 176103"/>
                      <a:gd name="connsiteY6" fmla="*/ 24423 h 28279"/>
                      <a:gd name="connsiteX7" fmla="*/ 170961 w 176103"/>
                      <a:gd name="connsiteY7" fmla="*/ 3214 h 28279"/>
                      <a:gd name="connsiteX8" fmla="*/ 4499 w 176103"/>
                      <a:gd name="connsiteY8" fmla="*/ 3214 h 28279"/>
                      <a:gd name="connsiteX9" fmla="*/ 5784 w 176103"/>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103" h="28279">
                        <a:moveTo>
                          <a:pt x="176103" y="28279"/>
                        </a:moveTo>
                        <a:lnTo>
                          <a:pt x="1928" y="28279"/>
                        </a:lnTo>
                        <a:lnTo>
                          <a:pt x="0" y="0"/>
                        </a:lnTo>
                        <a:lnTo>
                          <a:pt x="173532" y="0"/>
                        </a:lnTo>
                        <a:lnTo>
                          <a:pt x="176103" y="28279"/>
                        </a:lnTo>
                        <a:close/>
                        <a:moveTo>
                          <a:pt x="5784" y="24423"/>
                        </a:moveTo>
                        <a:lnTo>
                          <a:pt x="172247" y="24423"/>
                        </a:lnTo>
                        <a:lnTo>
                          <a:pt x="170961" y="3214"/>
                        </a:lnTo>
                        <a:lnTo>
                          <a:pt x="4499" y="3214"/>
                        </a:lnTo>
                        <a:lnTo>
                          <a:pt x="5784"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71" name="Freeform: Shape 170">
                  <a:extLst>
                    <a:ext uri="{FF2B5EF4-FFF2-40B4-BE49-F238E27FC236}">
                      <a16:creationId xmlns:a16="http://schemas.microsoft.com/office/drawing/2014/main" id="{AAEC1565-04EB-B5C0-FED2-0035DA499EE8}"/>
                    </a:ext>
                  </a:extLst>
                </p:cNvPr>
                <p:cNvSpPr/>
                <p:nvPr/>
              </p:nvSpPr>
              <p:spPr>
                <a:xfrm>
                  <a:off x="6065655" y="1994466"/>
                  <a:ext cx="341922" cy="24423"/>
                </a:xfrm>
                <a:custGeom>
                  <a:avLst/>
                  <a:gdLst>
                    <a:gd name="connsiteX0" fmla="*/ 0 w 341922"/>
                    <a:gd name="connsiteY0" fmla="*/ 0 h 24423"/>
                    <a:gd name="connsiteX1" fmla="*/ 1286 w 341922"/>
                    <a:gd name="connsiteY1" fmla="*/ 24423 h 24423"/>
                    <a:gd name="connsiteX2" fmla="*/ 341923 w 341922"/>
                    <a:gd name="connsiteY2" fmla="*/ 24423 h 24423"/>
                    <a:gd name="connsiteX3" fmla="*/ 339352 w 341922"/>
                    <a:gd name="connsiteY3" fmla="*/ 0 h 24423"/>
                  </a:gdLst>
                  <a:ahLst/>
                  <a:cxnLst>
                    <a:cxn ang="0">
                      <a:pos x="connsiteX0" y="connsiteY0"/>
                    </a:cxn>
                    <a:cxn ang="0">
                      <a:pos x="connsiteX1" y="connsiteY1"/>
                    </a:cxn>
                    <a:cxn ang="0">
                      <a:pos x="connsiteX2" y="connsiteY2"/>
                    </a:cxn>
                    <a:cxn ang="0">
                      <a:pos x="connsiteX3" y="connsiteY3"/>
                    </a:cxn>
                  </a:cxnLst>
                  <a:rect l="l" t="t" r="r" b="b"/>
                  <a:pathLst>
                    <a:path w="341922" h="24423">
                      <a:moveTo>
                        <a:pt x="0" y="0"/>
                      </a:moveTo>
                      <a:lnTo>
                        <a:pt x="1286" y="24423"/>
                      </a:lnTo>
                      <a:lnTo>
                        <a:pt x="341923" y="24423"/>
                      </a:lnTo>
                      <a:lnTo>
                        <a:pt x="339352"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172" name="Graphic 5">
                  <a:extLst>
                    <a:ext uri="{FF2B5EF4-FFF2-40B4-BE49-F238E27FC236}">
                      <a16:creationId xmlns:a16="http://schemas.microsoft.com/office/drawing/2014/main" id="{463FF1DF-7E49-F1EB-D1E9-FFF882AD0947}"/>
                    </a:ext>
                  </a:extLst>
                </p:cNvPr>
                <p:cNvGrpSpPr/>
                <p:nvPr/>
              </p:nvGrpSpPr>
              <p:grpSpPr>
                <a:xfrm>
                  <a:off x="6426859" y="1992538"/>
                  <a:ext cx="339994" cy="28279"/>
                  <a:chOff x="6426859" y="1992538"/>
                  <a:chExt cx="339994" cy="28279"/>
                </a:xfrm>
              </p:grpSpPr>
              <p:sp>
                <p:nvSpPr>
                  <p:cNvPr id="173" name="Freeform: Shape 172">
                    <a:extLst>
                      <a:ext uri="{FF2B5EF4-FFF2-40B4-BE49-F238E27FC236}">
                        <a16:creationId xmlns:a16="http://schemas.microsoft.com/office/drawing/2014/main" id="{3B1AA475-35E2-74A8-18C5-A3504499C201}"/>
                      </a:ext>
                    </a:extLst>
                  </p:cNvPr>
                  <p:cNvSpPr/>
                  <p:nvPr/>
                </p:nvSpPr>
                <p:spPr>
                  <a:xfrm>
                    <a:off x="6428787" y="1994466"/>
                    <a:ext cx="336138" cy="24423"/>
                  </a:xfrm>
                  <a:custGeom>
                    <a:avLst/>
                    <a:gdLst>
                      <a:gd name="connsiteX0" fmla="*/ 0 w 336138"/>
                      <a:gd name="connsiteY0" fmla="*/ 0 h 24423"/>
                      <a:gd name="connsiteX1" fmla="*/ 2571 w 336138"/>
                      <a:gd name="connsiteY1" fmla="*/ 24423 h 24423"/>
                      <a:gd name="connsiteX2" fmla="*/ 336138 w 336138"/>
                      <a:gd name="connsiteY2" fmla="*/ 24423 h 24423"/>
                      <a:gd name="connsiteX3" fmla="*/ 334210 w 336138"/>
                      <a:gd name="connsiteY3" fmla="*/ 0 h 24423"/>
                    </a:gdLst>
                    <a:ahLst/>
                    <a:cxnLst>
                      <a:cxn ang="0">
                        <a:pos x="connsiteX0" y="connsiteY0"/>
                      </a:cxn>
                      <a:cxn ang="0">
                        <a:pos x="connsiteX1" y="connsiteY1"/>
                      </a:cxn>
                      <a:cxn ang="0">
                        <a:pos x="connsiteX2" y="connsiteY2"/>
                      </a:cxn>
                      <a:cxn ang="0">
                        <a:pos x="connsiteX3" y="connsiteY3"/>
                      </a:cxn>
                    </a:cxnLst>
                    <a:rect l="l" t="t" r="r" b="b"/>
                    <a:pathLst>
                      <a:path w="336138" h="24423">
                        <a:moveTo>
                          <a:pt x="0" y="0"/>
                        </a:moveTo>
                        <a:lnTo>
                          <a:pt x="2571" y="24423"/>
                        </a:lnTo>
                        <a:lnTo>
                          <a:pt x="336138" y="24423"/>
                        </a:lnTo>
                        <a:lnTo>
                          <a:pt x="334210"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4" name="Freeform: Shape 173">
                    <a:extLst>
                      <a:ext uri="{FF2B5EF4-FFF2-40B4-BE49-F238E27FC236}">
                        <a16:creationId xmlns:a16="http://schemas.microsoft.com/office/drawing/2014/main" id="{A2425273-4AD1-519E-EE1E-841994525FE0}"/>
                      </a:ext>
                    </a:extLst>
                  </p:cNvPr>
                  <p:cNvSpPr/>
                  <p:nvPr/>
                </p:nvSpPr>
                <p:spPr>
                  <a:xfrm>
                    <a:off x="6426859" y="1992538"/>
                    <a:ext cx="339994" cy="28279"/>
                  </a:xfrm>
                  <a:custGeom>
                    <a:avLst/>
                    <a:gdLst>
                      <a:gd name="connsiteX0" fmla="*/ 339994 w 339994"/>
                      <a:gd name="connsiteY0" fmla="*/ 28279 h 28279"/>
                      <a:gd name="connsiteX1" fmla="*/ 2571 w 339994"/>
                      <a:gd name="connsiteY1" fmla="*/ 28279 h 28279"/>
                      <a:gd name="connsiteX2" fmla="*/ 0 w 339994"/>
                      <a:gd name="connsiteY2" fmla="*/ 0 h 28279"/>
                      <a:gd name="connsiteX3" fmla="*/ 338066 w 339994"/>
                      <a:gd name="connsiteY3" fmla="*/ 0 h 28279"/>
                      <a:gd name="connsiteX4" fmla="*/ 339994 w 339994"/>
                      <a:gd name="connsiteY4" fmla="*/ 28279 h 28279"/>
                      <a:gd name="connsiteX5" fmla="*/ 5784 w 339994"/>
                      <a:gd name="connsiteY5" fmla="*/ 24423 h 28279"/>
                      <a:gd name="connsiteX6" fmla="*/ 336138 w 339994"/>
                      <a:gd name="connsiteY6" fmla="*/ 24423 h 28279"/>
                      <a:gd name="connsiteX7" fmla="*/ 334853 w 339994"/>
                      <a:gd name="connsiteY7" fmla="*/ 3214 h 28279"/>
                      <a:gd name="connsiteX8" fmla="*/ 3856 w 339994"/>
                      <a:gd name="connsiteY8" fmla="*/ 3214 h 28279"/>
                      <a:gd name="connsiteX9" fmla="*/ 5784 w 339994"/>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994" h="28279">
                        <a:moveTo>
                          <a:pt x="339994" y="28279"/>
                        </a:moveTo>
                        <a:lnTo>
                          <a:pt x="2571" y="28279"/>
                        </a:lnTo>
                        <a:lnTo>
                          <a:pt x="0" y="0"/>
                        </a:lnTo>
                        <a:lnTo>
                          <a:pt x="338066" y="0"/>
                        </a:lnTo>
                        <a:lnTo>
                          <a:pt x="339994" y="28279"/>
                        </a:lnTo>
                        <a:close/>
                        <a:moveTo>
                          <a:pt x="5784" y="24423"/>
                        </a:moveTo>
                        <a:lnTo>
                          <a:pt x="336138" y="24423"/>
                        </a:lnTo>
                        <a:lnTo>
                          <a:pt x="334853" y="3214"/>
                        </a:lnTo>
                        <a:lnTo>
                          <a:pt x="3856" y="3214"/>
                        </a:lnTo>
                        <a:lnTo>
                          <a:pt x="5784"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75" name="Freeform: Shape 174">
                  <a:extLst>
                    <a:ext uri="{FF2B5EF4-FFF2-40B4-BE49-F238E27FC236}">
                      <a16:creationId xmlns:a16="http://schemas.microsoft.com/office/drawing/2014/main" id="{AA52F3DD-E528-AE51-1E5E-82E6B61E90F1}"/>
                    </a:ext>
                  </a:extLst>
                </p:cNvPr>
                <p:cNvSpPr/>
                <p:nvPr/>
              </p:nvSpPr>
              <p:spPr>
                <a:xfrm>
                  <a:off x="5767437" y="1994466"/>
                  <a:ext cx="167747" cy="24423"/>
                </a:xfrm>
                <a:custGeom>
                  <a:avLst/>
                  <a:gdLst>
                    <a:gd name="connsiteX0" fmla="*/ 0 w 167747"/>
                    <a:gd name="connsiteY0" fmla="*/ 0 h 24423"/>
                    <a:gd name="connsiteX1" fmla="*/ 0 w 167747"/>
                    <a:gd name="connsiteY1" fmla="*/ 24423 h 24423"/>
                    <a:gd name="connsiteX2" fmla="*/ 167105 w 167747"/>
                    <a:gd name="connsiteY2" fmla="*/ 24423 h 24423"/>
                    <a:gd name="connsiteX3" fmla="*/ 167748 w 167747"/>
                    <a:gd name="connsiteY3" fmla="*/ 0 h 24423"/>
                  </a:gdLst>
                  <a:ahLst/>
                  <a:cxnLst>
                    <a:cxn ang="0">
                      <a:pos x="connsiteX0" y="connsiteY0"/>
                    </a:cxn>
                    <a:cxn ang="0">
                      <a:pos x="connsiteX1" y="connsiteY1"/>
                    </a:cxn>
                    <a:cxn ang="0">
                      <a:pos x="connsiteX2" y="connsiteY2"/>
                    </a:cxn>
                    <a:cxn ang="0">
                      <a:pos x="connsiteX3" y="connsiteY3"/>
                    </a:cxn>
                  </a:cxnLst>
                  <a:rect l="l" t="t" r="r" b="b"/>
                  <a:pathLst>
                    <a:path w="167747" h="24423">
                      <a:moveTo>
                        <a:pt x="0" y="0"/>
                      </a:moveTo>
                      <a:lnTo>
                        <a:pt x="0" y="24423"/>
                      </a:lnTo>
                      <a:lnTo>
                        <a:pt x="167105" y="24423"/>
                      </a:lnTo>
                      <a:lnTo>
                        <a:pt x="167748"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6" name="Freeform: Shape 175">
                  <a:extLst>
                    <a:ext uri="{FF2B5EF4-FFF2-40B4-BE49-F238E27FC236}">
                      <a16:creationId xmlns:a16="http://schemas.microsoft.com/office/drawing/2014/main" id="{2036D895-F7D1-623B-355D-D9C6DCC0C412}"/>
                    </a:ext>
                  </a:extLst>
                </p:cNvPr>
                <p:cNvSpPr/>
                <p:nvPr/>
              </p:nvSpPr>
              <p:spPr>
                <a:xfrm>
                  <a:off x="5564340" y="1919911"/>
                  <a:ext cx="271867" cy="25065"/>
                </a:xfrm>
                <a:custGeom>
                  <a:avLst/>
                  <a:gdLst>
                    <a:gd name="connsiteX0" fmla="*/ 0 w 271867"/>
                    <a:gd name="connsiteY0" fmla="*/ 0 h 25065"/>
                    <a:gd name="connsiteX1" fmla="*/ 0 w 271867"/>
                    <a:gd name="connsiteY1" fmla="*/ 25066 h 25065"/>
                    <a:gd name="connsiteX2" fmla="*/ 271867 w 271867"/>
                    <a:gd name="connsiteY2" fmla="*/ 25066 h 25065"/>
                    <a:gd name="connsiteX3" fmla="*/ 271867 w 271867"/>
                    <a:gd name="connsiteY3" fmla="*/ 0 h 25065"/>
                  </a:gdLst>
                  <a:ahLst/>
                  <a:cxnLst>
                    <a:cxn ang="0">
                      <a:pos x="connsiteX0" y="connsiteY0"/>
                    </a:cxn>
                    <a:cxn ang="0">
                      <a:pos x="connsiteX1" y="connsiteY1"/>
                    </a:cxn>
                    <a:cxn ang="0">
                      <a:pos x="connsiteX2" y="connsiteY2"/>
                    </a:cxn>
                    <a:cxn ang="0">
                      <a:pos x="connsiteX3" y="connsiteY3"/>
                    </a:cxn>
                  </a:cxnLst>
                  <a:rect l="l" t="t" r="r" b="b"/>
                  <a:pathLst>
                    <a:path w="271867" h="25065">
                      <a:moveTo>
                        <a:pt x="0" y="0"/>
                      </a:moveTo>
                      <a:lnTo>
                        <a:pt x="0" y="25066"/>
                      </a:lnTo>
                      <a:lnTo>
                        <a:pt x="271867" y="25066"/>
                      </a:lnTo>
                      <a:lnTo>
                        <a:pt x="271867"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7" name="Freeform: Shape 176">
                  <a:extLst>
                    <a:ext uri="{FF2B5EF4-FFF2-40B4-BE49-F238E27FC236}">
                      <a16:creationId xmlns:a16="http://schemas.microsoft.com/office/drawing/2014/main" id="{DD893DF9-6205-2505-C0A9-4B24D553F106}"/>
                    </a:ext>
                  </a:extLst>
                </p:cNvPr>
                <p:cNvSpPr/>
                <p:nvPr/>
              </p:nvSpPr>
              <p:spPr>
                <a:xfrm>
                  <a:off x="5867700" y="1919911"/>
                  <a:ext cx="68770" cy="25065"/>
                </a:xfrm>
                <a:custGeom>
                  <a:avLst/>
                  <a:gdLst>
                    <a:gd name="connsiteX0" fmla="*/ 0 w 68770"/>
                    <a:gd name="connsiteY0" fmla="*/ 0 h 25065"/>
                    <a:gd name="connsiteX1" fmla="*/ 0 w 68770"/>
                    <a:gd name="connsiteY1" fmla="*/ 25066 h 25065"/>
                    <a:gd name="connsiteX2" fmla="*/ 68770 w 68770"/>
                    <a:gd name="connsiteY2" fmla="*/ 25066 h 25065"/>
                    <a:gd name="connsiteX3" fmla="*/ 68770 w 68770"/>
                    <a:gd name="connsiteY3" fmla="*/ 0 h 25065"/>
                  </a:gdLst>
                  <a:ahLst/>
                  <a:cxnLst>
                    <a:cxn ang="0">
                      <a:pos x="connsiteX0" y="connsiteY0"/>
                    </a:cxn>
                    <a:cxn ang="0">
                      <a:pos x="connsiteX1" y="connsiteY1"/>
                    </a:cxn>
                    <a:cxn ang="0">
                      <a:pos x="connsiteX2" y="connsiteY2"/>
                    </a:cxn>
                    <a:cxn ang="0">
                      <a:pos x="connsiteX3" y="connsiteY3"/>
                    </a:cxn>
                  </a:cxnLst>
                  <a:rect l="l" t="t" r="r" b="b"/>
                  <a:pathLst>
                    <a:path w="68770" h="25065">
                      <a:moveTo>
                        <a:pt x="0" y="0"/>
                      </a:moveTo>
                      <a:lnTo>
                        <a:pt x="0" y="25066"/>
                      </a:lnTo>
                      <a:lnTo>
                        <a:pt x="68770" y="25066"/>
                      </a:lnTo>
                      <a:lnTo>
                        <a:pt x="68770"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8" name="Freeform: Shape 177">
                  <a:extLst>
                    <a:ext uri="{FF2B5EF4-FFF2-40B4-BE49-F238E27FC236}">
                      <a16:creationId xmlns:a16="http://schemas.microsoft.com/office/drawing/2014/main" id="{33B8A0F1-FCF4-8BF2-0902-901E65246FE1}"/>
                    </a:ext>
                  </a:extLst>
                </p:cNvPr>
                <p:cNvSpPr/>
                <p:nvPr/>
              </p:nvSpPr>
              <p:spPr>
                <a:xfrm>
                  <a:off x="5801500" y="1845999"/>
                  <a:ext cx="138183" cy="25065"/>
                </a:xfrm>
                <a:custGeom>
                  <a:avLst/>
                  <a:gdLst>
                    <a:gd name="connsiteX0" fmla="*/ 0 w 138183"/>
                    <a:gd name="connsiteY0" fmla="*/ 0 h 25065"/>
                    <a:gd name="connsiteX1" fmla="*/ 0 w 138183"/>
                    <a:gd name="connsiteY1" fmla="*/ 25066 h 25065"/>
                    <a:gd name="connsiteX2" fmla="*/ 138183 w 138183"/>
                    <a:gd name="connsiteY2" fmla="*/ 25066 h 25065"/>
                    <a:gd name="connsiteX3" fmla="*/ 138183 w 138183"/>
                    <a:gd name="connsiteY3" fmla="*/ 0 h 25065"/>
                  </a:gdLst>
                  <a:ahLst/>
                  <a:cxnLst>
                    <a:cxn ang="0">
                      <a:pos x="connsiteX0" y="connsiteY0"/>
                    </a:cxn>
                    <a:cxn ang="0">
                      <a:pos x="connsiteX1" y="connsiteY1"/>
                    </a:cxn>
                    <a:cxn ang="0">
                      <a:pos x="connsiteX2" y="connsiteY2"/>
                    </a:cxn>
                    <a:cxn ang="0">
                      <a:pos x="connsiteX3" y="connsiteY3"/>
                    </a:cxn>
                  </a:cxnLst>
                  <a:rect l="l" t="t" r="r" b="b"/>
                  <a:pathLst>
                    <a:path w="138183" h="25065">
                      <a:moveTo>
                        <a:pt x="0" y="0"/>
                      </a:moveTo>
                      <a:lnTo>
                        <a:pt x="0" y="25066"/>
                      </a:lnTo>
                      <a:lnTo>
                        <a:pt x="138183" y="25066"/>
                      </a:lnTo>
                      <a:lnTo>
                        <a:pt x="138183"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79" name="Freeform: Shape 178">
                  <a:extLst>
                    <a:ext uri="{FF2B5EF4-FFF2-40B4-BE49-F238E27FC236}">
                      <a16:creationId xmlns:a16="http://schemas.microsoft.com/office/drawing/2014/main" id="{B099A2B5-7620-B3C3-51DC-491054ED1B10}"/>
                    </a:ext>
                  </a:extLst>
                </p:cNvPr>
                <p:cNvSpPr/>
                <p:nvPr/>
              </p:nvSpPr>
              <p:spPr>
                <a:xfrm>
                  <a:off x="5637609" y="1845999"/>
                  <a:ext cx="136255" cy="25065"/>
                </a:xfrm>
                <a:custGeom>
                  <a:avLst/>
                  <a:gdLst>
                    <a:gd name="connsiteX0" fmla="*/ 0 w 136255"/>
                    <a:gd name="connsiteY0" fmla="*/ 0 h 25065"/>
                    <a:gd name="connsiteX1" fmla="*/ 0 w 136255"/>
                    <a:gd name="connsiteY1" fmla="*/ 25066 h 25065"/>
                    <a:gd name="connsiteX2" fmla="*/ 136255 w 136255"/>
                    <a:gd name="connsiteY2" fmla="*/ 25066 h 25065"/>
                    <a:gd name="connsiteX3" fmla="*/ 135612 w 136255"/>
                    <a:gd name="connsiteY3" fmla="*/ 0 h 25065"/>
                  </a:gdLst>
                  <a:ahLst/>
                  <a:cxnLst>
                    <a:cxn ang="0">
                      <a:pos x="connsiteX0" y="connsiteY0"/>
                    </a:cxn>
                    <a:cxn ang="0">
                      <a:pos x="connsiteX1" y="connsiteY1"/>
                    </a:cxn>
                    <a:cxn ang="0">
                      <a:pos x="connsiteX2" y="connsiteY2"/>
                    </a:cxn>
                    <a:cxn ang="0">
                      <a:pos x="connsiteX3" y="connsiteY3"/>
                    </a:cxn>
                  </a:cxnLst>
                  <a:rect l="l" t="t" r="r" b="b"/>
                  <a:pathLst>
                    <a:path w="136255" h="25065">
                      <a:moveTo>
                        <a:pt x="0" y="0"/>
                      </a:moveTo>
                      <a:lnTo>
                        <a:pt x="0" y="25066"/>
                      </a:lnTo>
                      <a:lnTo>
                        <a:pt x="136255" y="25066"/>
                      </a:lnTo>
                      <a:lnTo>
                        <a:pt x="135612"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0" name="Freeform: Shape 179">
                  <a:extLst>
                    <a:ext uri="{FF2B5EF4-FFF2-40B4-BE49-F238E27FC236}">
                      <a16:creationId xmlns:a16="http://schemas.microsoft.com/office/drawing/2014/main" id="{E589C3A1-F738-A85C-504C-73DD855BA778}"/>
                    </a:ext>
                  </a:extLst>
                </p:cNvPr>
                <p:cNvSpPr/>
                <p:nvPr/>
              </p:nvSpPr>
              <p:spPr>
                <a:xfrm>
                  <a:off x="5765508" y="2271475"/>
                  <a:ext cx="167105" cy="24423"/>
                </a:xfrm>
                <a:custGeom>
                  <a:avLst/>
                  <a:gdLst>
                    <a:gd name="connsiteX0" fmla="*/ 0 w 167105"/>
                    <a:gd name="connsiteY0" fmla="*/ 0 h 24423"/>
                    <a:gd name="connsiteX1" fmla="*/ 0 w 167105"/>
                    <a:gd name="connsiteY1" fmla="*/ 24423 h 24423"/>
                    <a:gd name="connsiteX2" fmla="*/ 167105 w 167105"/>
                    <a:gd name="connsiteY2" fmla="*/ 24423 h 24423"/>
                    <a:gd name="connsiteX3" fmla="*/ 167105 w 167105"/>
                    <a:gd name="connsiteY3" fmla="*/ 0 h 24423"/>
                  </a:gdLst>
                  <a:ahLst/>
                  <a:cxnLst>
                    <a:cxn ang="0">
                      <a:pos x="connsiteX0" y="connsiteY0"/>
                    </a:cxn>
                    <a:cxn ang="0">
                      <a:pos x="connsiteX1" y="connsiteY1"/>
                    </a:cxn>
                    <a:cxn ang="0">
                      <a:pos x="connsiteX2" y="connsiteY2"/>
                    </a:cxn>
                    <a:cxn ang="0">
                      <a:pos x="connsiteX3" y="connsiteY3"/>
                    </a:cxn>
                  </a:cxnLst>
                  <a:rect l="l" t="t" r="r" b="b"/>
                  <a:pathLst>
                    <a:path w="167105" h="24423">
                      <a:moveTo>
                        <a:pt x="0" y="0"/>
                      </a:moveTo>
                      <a:lnTo>
                        <a:pt x="0" y="24423"/>
                      </a:lnTo>
                      <a:lnTo>
                        <a:pt x="167105" y="24423"/>
                      </a:lnTo>
                      <a:lnTo>
                        <a:pt x="167105"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1" name="Freeform: Shape 180">
                  <a:extLst>
                    <a:ext uri="{FF2B5EF4-FFF2-40B4-BE49-F238E27FC236}">
                      <a16:creationId xmlns:a16="http://schemas.microsoft.com/office/drawing/2014/main" id="{7A13394E-AC30-98D3-58A1-54ACEFB30242}"/>
                    </a:ext>
                  </a:extLst>
                </p:cNvPr>
                <p:cNvSpPr/>
                <p:nvPr/>
              </p:nvSpPr>
              <p:spPr>
                <a:xfrm>
                  <a:off x="5561769" y="2197563"/>
                  <a:ext cx="272509" cy="24423"/>
                </a:xfrm>
                <a:custGeom>
                  <a:avLst/>
                  <a:gdLst>
                    <a:gd name="connsiteX0" fmla="*/ 643 w 272509"/>
                    <a:gd name="connsiteY0" fmla="*/ 0 h 24423"/>
                    <a:gd name="connsiteX1" fmla="*/ 0 w 272509"/>
                    <a:gd name="connsiteY1" fmla="*/ 24423 h 24423"/>
                    <a:gd name="connsiteX2" fmla="*/ 272510 w 272509"/>
                    <a:gd name="connsiteY2" fmla="*/ 24423 h 24423"/>
                    <a:gd name="connsiteX3" fmla="*/ 272510 w 272509"/>
                    <a:gd name="connsiteY3" fmla="*/ 0 h 24423"/>
                  </a:gdLst>
                  <a:ahLst/>
                  <a:cxnLst>
                    <a:cxn ang="0">
                      <a:pos x="connsiteX0" y="connsiteY0"/>
                    </a:cxn>
                    <a:cxn ang="0">
                      <a:pos x="connsiteX1" y="connsiteY1"/>
                    </a:cxn>
                    <a:cxn ang="0">
                      <a:pos x="connsiteX2" y="connsiteY2"/>
                    </a:cxn>
                    <a:cxn ang="0">
                      <a:pos x="connsiteX3" y="connsiteY3"/>
                    </a:cxn>
                  </a:cxnLst>
                  <a:rect l="l" t="t" r="r" b="b"/>
                  <a:pathLst>
                    <a:path w="272509" h="24423">
                      <a:moveTo>
                        <a:pt x="643" y="0"/>
                      </a:moveTo>
                      <a:lnTo>
                        <a:pt x="0" y="24423"/>
                      </a:lnTo>
                      <a:lnTo>
                        <a:pt x="272510" y="24423"/>
                      </a:lnTo>
                      <a:lnTo>
                        <a:pt x="272510"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2" name="Freeform: Shape 181">
                  <a:extLst>
                    <a:ext uri="{FF2B5EF4-FFF2-40B4-BE49-F238E27FC236}">
                      <a16:creationId xmlns:a16="http://schemas.microsoft.com/office/drawing/2014/main" id="{0A1169A8-3117-3874-233A-0F1CCB449ABE}"/>
                    </a:ext>
                  </a:extLst>
                </p:cNvPr>
                <p:cNvSpPr/>
                <p:nvPr/>
              </p:nvSpPr>
              <p:spPr>
                <a:xfrm>
                  <a:off x="5865129" y="2197563"/>
                  <a:ext cx="69413" cy="24423"/>
                </a:xfrm>
                <a:custGeom>
                  <a:avLst/>
                  <a:gdLst>
                    <a:gd name="connsiteX0" fmla="*/ 643 w 69413"/>
                    <a:gd name="connsiteY0" fmla="*/ 0 h 24423"/>
                    <a:gd name="connsiteX1" fmla="*/ 0 w 69413"/>
                    <a:gd name="connsiteY1" fmla="*/ 24423 h 24423"/>
                    <a:gd name="connsiteX2" fmla="*/ 69413 w 69413"/>
                    <a:gd name="connsiteY2" fmla="*/ 24423 h 24423"/>
                    <a:gd name="connsiteX3" fmla="*/ 69413 w 69413"/>
                    <a:gd name="connsiteY3" fmla="*/ 0 h 24423"/>
                  </a:gdLst>
                  <a:ahLst/>
                  <a:cxnLst>
                    <a:cxn ang="0">
                      <a:pos x="connsiteX0" y="connsiteY0"/>
                    </a:cxn>
                    <a:cxn ang="0">
                      <a:pos x="connsiteX1" y="connsiteY1"/>
                    </a:cxn>
                    <a:cxn ang="0">
                      <a:pos x="connsiteX2" y="connsiteY2"/>
                    </a:cxn>
                    <a:cxn ang="0">
                      <a:pos x="connsiteX3" y="connsiteY3"/>
                    </a:cxn>
                  </a:cxnLst>
                  <a:rect l="l" t="t" r="r" b="b"/>
                  <a:pathLst>
                    <a:path w="69413" h="24423">
                      <a:moveTo>
                        <a:pt x="643" y="0"/>
                      </a:moveTo>
                      <a:lnTo>
                        <a:pt x="0" y="24423"/>
                      </a:lnTo>
                      <a:lnTo>
                        <a:pt x="69413" y="24423"/>
                      </a:lnTo>
                      <a:lnTo>
                        <a:pt x="6941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3" name="Freeform: Shape 182">
                  <a:extLst>
                    <a:ext uri="{FF2B5EF4-FFF2-40B4-BE49-F238E27FC236}">
                      <a16:creationId xmlns:a16="http://schemas.microsoft.com/office/drawing/2014/main" id="{CC0CC2BB-06B6-7DD8-D343-CA9CE9FF1AB2}"/>
                    </a:ext>
                  </a:extLst>
                </p:cNvPr>
                <p:cNvSpPr/>
                <p:nvPr/>
              </p:nvSpPr>
              <p:spPr>
                <a:xfrm>
                  <a:off x="5762938" y="2427654"/>
                  <a:ext cx="167105" cy="24423"/>
                </a:xfrm>
                <a:custGeom>
                  <a:avLst/>
                  <a:gdLst>
                    <a:gd name="connsiteX0" fmla="*/ 0 w 167105"/>
                    <a:gd name="connsiteY0" fmla="*/ 0 h 24423"/>
                    <a:gd name="connsiteX1" fmla="*/ 0 w 167105"/>
                    <a:gd name="connsiteY1" fmla="*/ 24423 h 24423"/>
                    <a:gd name="connsiteX2" fmla="*/ 167105 w 167105"/>
                    <a:gd name="connsiteY2" fmla="*/ 24423 h 24423"/>
                    <a:gd name="connsiteX3" fmla="*/ 167105 w 167105"/>
                    <a:gd name="connsiteY3" fmla="*/ 0 h 24423"/>
                  </a:gdLst>
                  <a:ahLst/>
                  <a:cxnLst>
                    <a:cxn ang="0">
                      <a:pos x="connsiteX0" y="connsiteY0"/>
                    </a:cxn>
                    <a:cxn ang="0">
                      <a:pos x="connsiteX1" y="connsiteY1"/>
                    </a:cxn>
                    <a:cxn ang="0">
                      <a:pos x="connsiteX2" y="connsiteY2"/>
                    </a:cxn>
                    <a:cxn ang="0">
                      <a:pos x="connsiteX3" y="connsiteY3"/>
                    </a:cxn>
                  </a:cxnLst>
                  <a:rect l="l" t="t" r="r" b="b"/>
                  <a:pathLst>
                    <a:path w="167105" h="24423">
                      <a:moveTo>
                        <a:pt x="0" y="0"/>
                      </a:moveTo>
                      <a:lnTo>
                        <a:pt x="0" y="24423"/>
                      </a:lnTo>
                      <a:lnTo>
                        <a:pt x="167105" y="24423"/>
                      </a:lnTo>
                      <a:lnTo>
                        <a:pt x="167105"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4" name="Freeform: Shape 183">
                  <a:extLst>
                    <a:ext uri="{FF2B5EF4-FFF2-40B4-BE49-F238E27FC236}">
                      <a16:creationId xmlns:a16="http://schemas.microsoft.com/office/drawing/2014/main" id="{66BE2FF1-665D-110F-66B4-CE549CE62F9C}"/>
                    </a:ext>
                  </a:extLst>
                </p:cNvPr>
                <p:cNvSpPr/>
                <p:nvPr/>
              </p:nvSpPr>
              <p:spPr>
                <a:xfrm>
                  <a:off x="5559198" y="2353099"/>
                  <a:ext cx="272509" cy="25065"/>
                </a:xfrm>
                <a:custGeom>
                  <a:avLst/>
                  <a:gdLst>
                    <a:gd name="connsiteX0" fmla="*/ 0 w 272509"/>
                    <a:gd name="connsiteY0" fmla="*/ 0 h 25065"/>
                    <a:gd name="connsiteX1" fmla="*/ 0 w 272509"/>
                    <a:gd name="connsiteY1" fmla="*/ 25066 h 25065"/>
                    <a:gd name="connsiteX2" fmla="*/ 272510 w 272509"/>
                    <a:gd name="connsiteY2" fmla="*/ 25066 h 25065"/>
                    <a:gd name="connsiteX3" fmla="*/ 272510 w 272509"/>
                    <a:gd name="connsiteY3" fmla="*/ 0 h 25065"/>
                  </a:gdLst>
                  <a:ahLst/>
                  <a:cxnLst>
                    <a:cxn ang="0">
                      <a:pos x="connsiteX0" y="connsiteY0"/>
                    </a:cxn>
                    <a:cxn ang="0">
                      <a:pos x="connsiteX1" y="connsiteY1"/>
                    </a:cxn>
                    <a:cxn ang="0">
                      <a:pos x="connsiteX2" y="connsiteY2"/>
                    </a:cxn>
                    <a:cxn ang="0">
                      <a:pos x="connsiteX3" y="connsiteY3"/>
                    </a:cxn>
                  </a:cxnLst>
                  <a:rect l="l" t="t" r="r" b="b"/>
                  <a:pathLst>
                    <a:path w="272509" h="25065">
                      <a:moveTo>
                        <a:pt x="0" y="0"/>
                      </a:moveTo>
                      <a:lnTo>
                        <a:pt x="0" y="25066"/>
                      </a:lnTo>
                      <a:lnTo>
                        <a:pt x="272510" y="25066"/>
                      </a:lnTo>
                      <a:lnTo>
                        <a:pt x="272510"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5" name="Freeform: Shape 184">
                  <a:extLst>
                    <a:ext uri="{FF2B5EF4-FFF2-40B4-BE49-F238E27FC236}">
                      <a16:creationId xmlns:a16="http://schemas.microsoft.com/office/drawing/2014/main" id="{4245CB5C-BF0A-6820-8C1C-8AE77BAFF876}"/>
                    </a:ext>
                  </a:extLst>
                </p:cNvPr>
                <p:cNvSpPr/>
                <p:nvPr/>
              </p:nvSpPr>
              <p:spPr>
                <a:xfrm>
                  <a:off x="5862558" y="2353099"/>
                  <a:ext cx="69413" cy="25065"/>
                </a:xfrm>
                <a:custGeom>
                  <a:avLst/>
                  <a:gdLst>
                    <a:gd name="connsiteX0" fmla="*/ 0 w 69413"/>
                    <a:gd name="connsiteY0" fmla="*/ 0 h 25065"/>
                    <a:gd name="connsiteX1" fmla="*/ 0 w 69413"/>
                    <a:gd name="connsiteY1" fmla="*/ 25066 h 25065"/>
                    <a:gd name="connsiteX2" fmla="*/ 69413 w 69413"/>
                    <a:gd name="connsiteY2" fmla="*/ 25066 h 25065"/>
                    <a:gd name="connsiteX3" fmla="*/ 69413 w 69413"/>
                    <a:gd name="connsiteY3" fmla="*/ 0 h 25065"/>
                  </a:gdLst>
                  <a:ahLst/>
                  <a:cxnLst>
                    <a:cxn ang="0">
                      <a:pos x="connsiteX0" y="connsiteY0"/>
                    </a:cxn>
                    <a:cxn ang="0">
                      <a:pos x="connsiteX1" y="connsiteY1"/>
                    </a:cxn>
                    <a:cxn ang="0">
                      <a:pos x="connsiteX2" y="connsiteY2"/>
                    </a:cxn>
                    <a:cxn ang="0">
                      <a:pos x="connsiteX3" y="connsiteY3"/>
                    </a:cxn>
                  </a:cxnLst>
                  <a:rect l="l" t="t" r="r" b="b"/>
                  <a:pathLst>
                    <a:path w="69413" h="25065">
                      <a:moveTo>
                        <a:pt x="0" y="0"/>
                      </a:moveTo>
                      <a:lnTo>
                        <a:pt x="0" y="25066"/>
                      </a:lnTo>
                      <a:lnTo>
                        <a:pt x="69413" y="25066"/>
                      </a:lnTo>
                      <a:lnTo>
                        <a:pt x="69413"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6" name="Freeform: Shape 185">
                  <a:extLst>
                    <a:ext uri="{FF2B5EF4-FFF2-40B4-BE49-F238E27FC236}">
                      <a16:creationId xmlns:a16="http://schemas.microsoft.com/office/drawing/2014/main" id="{3B0CFAAC-12B7-5B09-AECE-63A60FC3FD0C}"/>
                    </a:ext>
                  </a:extLst>
                </p:cNvPr>
                <p:cNvSpPr/>
                <p:nvPr/>
              </p:nvSpPr>
              <p:spPr>
                <a:xfrm>
                  <a:off x="5799572" y="2123651"/>
                  <a:ext cx="138183" cy="24423"/>
                </a:xfrm>
                <a:custGeom>
                  <a:avLst/>
                  <a:gdLst>
                    <a:gd name="connsiteX0" fmla="*/ 0 w 138183"/>
                    <a:gd name="connsiteY0" fmla="*/ 0 h 24423"/>
                    <a:gd name="connsiteX1" fmla="*/ 0 w 138183"/>
                    <a:gd name="connsiteY1" fmla="*/ 24423 h 24423"/>
                    <a:gd name="connsiteX2" fmla="*/ 138183 w 138183"/>
                    <a:gd name="connsiteY2" fmla="*/ 24423 h 24423"/>
                    <a:gd name="connsiteX3" fmla="*/ 138183 w 138183"/>
                    <a:gd name="connsiteY3" fmla="*/ 0 h 24423"/>
                  </a:gdLst>
                  <a:ahLst/>
                  <a:cxnLst>
                    <a:cxn ang="0">
                      <a:pos x="connsiteX0" y="connsiteY0"/>
                    </a:cxn>
                    <a:cxn ang="0">
                      <a:pos x="connsiteX1" y="connsiteY1"/>
                    </a:cxn>
                    <a:cxn ang="0">
                      <a:pos x="connsiteX2" y="connsiteY2"/>
                    </a:cxn>
                    <a:cxn ang="0">
                      <a:pos x="connsiteX3" y="connsiteY3"/>
                    </a:cxn>
                  </a:cxnLst>
                  <a:rect l="l" t="t" r="r" b="b"/>
                  <a:pathLst>
                    <a:path w="138183" h="24423">
                      <a:moveTo>
                        <a:pt x="0" y="0"/>
                      </a:moveTo>
                      <a:lnTo>
                        <a:pt x="0" y="24423"/>
                      </a:lnTo>
                      <a:lnTo>
                        <a:pt x="138183" y="24423"/>
                      </a:lnTo>
                      <a:lnTo>
                        <a:pt x="138183"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87" name="Freeform: Shape 186">
                  <a:extLst>
                    <a:ext uri="{FF2B5EF4-FFF2-40B4-BE49-F238E27FC236}">
                      <a16:creationId xmlns:a16="http://schemas.microsoft.com/office/drawing/2014/main" id="{EE2477DF-A3A6-DE0A-CA7A-F86FBF090D36}"/>
                    </a:ext>
                  </a:extLst>
                </p:cNvPr>
                <p:cNvSpPr/>
                <p:nvPr/>
              </p:nvSpPr>
              <p:spPr>
                <a:xfrm>
                  <a:off x="5635681" y="2123651"/>
                  <a:ext cx="135612" cy="24423"/>
                </a:xfrm>
                <a:custGeom>
                  <a:avLst/>
                  <a:gdLst>
                    <a:gd name="connsiteX0" fmla="*/ 0 w 135612"/>
                    <a:gd name="connsiteY0" fmla="*/ 0 h 24423"/>
                    <a:gd name="connsiteX1" fmla="*/ 0 w 135612"/>
                    <a:gd name="connsiteY1" fmla="*/ 24423 h 24423"/>
                    <a:gd name="connsiteX2" fmla="*/ 135612 w 135612"/>
                    <a:gd name="connsiteY2" fmla="*/ 24423 h 24423"/>
                    <a:gd name="connsiteX3" fmla="*/ 135612 w 135612"/>
                    <a:gd name="connsiteY3" fmla="*/ 0 h 24423"/>
                  </a:gdLst>
                  <a:ahLst/>
                  <a:cxnLst>
                    <a:cxn ang="0">
                      <a:pos x="connsiteX0" y="connsiteY0"/>
                    </a:cxn>
                    <a:cxn ang="0">
                      <a:pos x="connsiteX1" y="connsiteY1"/>
                    </a:cxn>
                    <a:cxn ang="0">
                      <a:pos x="connsiteX2" y="connsiteY2"/>
                    </a:cxn>
                    <a:cxn ang="0">
                      <a:pos x="connsiteX3" y="connsiteY3"/>
                    </a:cxn>
                  </a:cxnLst>
                  <a:rect l="l" t="t" r="r" b="b"/>
                  <a:pathLst>
                    <a:path w="135612" h="24423">
                      <a:moveTo>
                        <a:pt x="0" y="0"/>
                      </a:moveTo>
                      <a:lnTo>
                        <a:pt x="0" y="24423"/>
                      </a:lnTo>
                      <a:lnTo>
                        <a:pt x="135612" y="24423"/>
                      </a:lnTo>
                      <a:lnTo>
                        <a:pt x="135612"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188" name="Graphic 5">
                  <a:extLst>
                    <a:ext uri="{FF2B5EF4-FFF2-40B4-BE49-F238E27FC236}">
                      <a16:creationId xmlns:a16="http://schemas.microsoft.com/office/drawing/2014/main" id="{07F3372F-8635-28AE-FF21-37E375F6FBF7}"/>
                    </a:ext>
                  </a:extLst>
                </p:cNvPr>
                <p:cNvGrpSpPr/>
                <p:nvPr/>
              </p:nvGrpSpPr>
              <p:grpSpPr>
                <a:xfrm>
                  <a:off x="6517481" y="1844071"/>
                  <a:ext cx="130470" cy="28279"/>
                  <a:chOff x="6517481" y="1844071"/>
                  <a:chExt cx="130470" cy="28279"/>
                </a:xfrm>
              </p:grpSpPr>
              <p:sp>
                <p:nvSpPr>
                  <p:cNvPr id="189" name="Freeform: Shape 188">
                    <a:extLst>
                      <a:ext uri="{FF2B5EF4-FFF2-40B4-BE49-F238E27FC236}">
                        <a16:creationId xmlns:a16="http://schemas.microsoft.com/office/drawing/2014/main" id="{BCD2B0F5-FD80-34C5-1DFB-7FF1C6E2CEBC}"/>
                      </a:ext>
                    </a:extLst>
                  </p:cNvPr>
                  <p:cNvSpPr/>
                  <p:nvPr/>
                </p:nvSpPr>
                <p:spPr>
                  <a:xfrm>
                    <a:off x="6520052" y="1845999"/>
                    <a:ext cx="125971" cy="25065"/>
                  </a:xfrm>
                  <a:custGeom>
                    <a:avLst/>
                    <a:gdLst>
                      <a:gd name="connsiteX0" fmla="*/ 0 w 125971"/>
                      <a:gd name="connsiteY0" fmla="*/ 0 h 25065"/>
                      <a:gd name="connsiteX1" fmla="*/ 1286 w 125971"/>
                      <a:gd name="connsiteY1" fmla="*/ 25066 h 25065"/>
                      <a:gd name="connsiteX2" fmla="*/ 125971 w 125971"/>
                      <a:gd name="connsiteY2" fmla="*/ 25066 h 25065"/>
                      <a:gd name="connsiteX3" fmla="*/ 124686 w 125971"/>
                      <a:gd name="connsiteY3" fmla="*/ 0 h 25065"/>
                    </a:gdLst>
                    <a:ahLst/>
                    <a:cxnLst>
                      <a:cxn ang="0">
                        <a:pos x="connsiteX0" y="connsiteY0"/>
                      </a:cxn>
                      <a:cxn ang="0">
                        <a:pos x="connsiteX1" y="connsiteY1"/>
                      </a:cxn>
                      <a:cxn ang="0">
                        <a:pos x="connsiteX2" y="connsiteY2"/>
                      </a:cxn>
                      <a:cxn ang="0">
                        <a:pos x="connsiteX3" y="connsiteY3"/>
                      </a:cxn>
                    </a:cxnLst>
                    <a:rect l="l" t="t" r="r" b="b"/>
                    <a:pathLst>
                      <a:path w="125971" h="25065">
                        <a:moveTo>
                          <a:pt x="0" y="0"/>
                        </a:moveTo>
                        <a:lnTo>
                          <a:pt x="1286" y="25066"/>
                        </a:lnTo>
                        <a:lnTo>
                          <a:pt x="125971" y="25066"/>
                        </a:lnTo>
                        <a:lnTo>
                          <a:pt x="124686"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0" name="Freeform: Shape 189">
                    <a:extLst>
                      <a:ext uri="{FF2B5EF4-FFF2-40B4-BE49-F238E27FC236}">
                        <a16:creationId xmlns:a16="http://schemas.microsoft.com/office/drawing/2014/main" id="{53228283-FCB1-263A-F884-E6F19101BBDB}"/>
                      </a:ext>
                    </a:extLst>
                  </p:cNvPr>
                  <p:cNvSpPr/>
                  <p:nvPr/>
                </p:nvSpPr>
                <p:spPr>
                  <a:xfrm>
                    <a:off x="6517481" y="1844071"/>
                    <a:ext cx="130470" cy="28279"/>
                  </a:xfrm>
                  <a:custGeom>
                    <a:avLst/>
                    <a:gdLst>
                      <a:gd name="connsiteX0" fmla="*/ 130470 w 130470"/>
                      <a:gd name="connsiteY0" fmla="*/ 28279 h 28279"/>
                      <a:gd name="connsiteX1" fmla="*/ 1928 w 130470"/>
                      <a:gd name="connsiteY1" fmla="*/ 28279 h 28279"/>
                      <a:gd name="connsiteX2" fmla="*/ 0 w 130470"/>
                      <a:gd name="connsiteY2" fmla="*/ 0 h 28279"/>
                      <a:gd name="connsiteX3" fmla="*/ 128542 w 130470"/>
                      <a:gd name="connsiteY3" fmla="*/ 0 h 28279"/>
                      <a:gd name="connsiteX4" fmla="*/ 130470 w 130470"/>
                      <a:gd name="connsiteY4" fmla="*/ 28279 h 28279"/>
                      <a:gd name="connsiteX5" fmla="*/ 5785 w 130470"/>
                      <a:gd name="connsiteY5" fmla="*/ 25066 h 28279"/>
                      <a:gd name="connsiteX6" fmla="*/ 127257 w 130470"/>
                      <a:gd name="connsiteY6" fmla="*/ 25066 h 28279"/>
                      <a:gd name="connsiteX7" fmla="*/ 125972 w 130470"/>
                      <a:gd name="connsiteY7" fmla="*/ 3856 h 28279"/>
                      <a:gd name="connsiteX8" fmla="*/ 4499 w 130470"/>
                      <a:gd name="connsiteY8" fmla="*/ 3856 h 28279"/>
                      <a:gd name="connsiteX9" fmla="*/ 5785 w 130470"/>
                      <a:gd name="connsiteY9" fmla="*/ 25066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70" h="28279">
                        <a:moveTo>
                          <a:pt x="130470" y="28279"/>
                        </a:moveTo>
                        <a:lnTo>
                          <a:pt x="1928" y="28279"/>
                        </a:lnTo>
                        <a:lnTo>
                          <a:pt x="0" y="0"/>
                        </a:lnTo>
                        <a:lnTo>
                          <a:pt x="128542" y="0"/>
                        </a:lnTo>
                        <a:lnTo>
                          <a:pt x="130470" y="28279"/>
                        </a:lnTo>
                        <a:close/>
                        <a:moveTo>
                          <a:pt x="5785" y="25066"/>
                        </a:moveTo>
                        <a:lnTo>
                          <a:pt x="127257" y="25066"/>
                        </a:lnTo>
                        <a:lnTo>
                          <a:pt x="125972" y="3856"/>
                        </a:lnTo>
                        <a:lnTo>
                          <a:pt x="4499" y="3856"/>
                        </a:lnTo>
                        <a:lnTo>
                          <a:pt x="5785" y="25066"/>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91" name="Freeform: Shape 190">
                  <a:extLst>
                    <a:ext uri="{FF2B5EF4-FFF2-40B4-BE49-F238E27FC236}">
                      <a16:creationId xmlns:a16="http://schemas.microsoft.com/office/drawing/2014/main" id="{97D70817-AE61-5633-0199-9E7A47D853CF}"/>
                    </a:ext>
                  </a:extLst>
                </p:cNvPr>
                <p:cNvSpPr/>
                <p:nvPr/>
              </p:nvSpPr>
              <p:spPr>
                <a:xfrm>
                  <a:off x="6980234" y="1919911"/>
                  <a:ext cx="201168" cy="25065"/>
                </a:xfrm>
                <a:custGeom>
                  <a:avLst/>
                  <a:gdLst>
                    <a:gd name="connsiteX0" fmla="*/ 0 w 201168"/>
                    <a:gd name="connsiteY0" fmla="*/ 0 h 25065"/>
                    <a:gd name="connsiteX1" fmla="*/ 1286 w 201168"/>
                    <a:gd name="connsiteY1" fmla="*/ 25066 h 25065"/>
                    <a:gd name="connsiteX2" fmla="*/ 201169 w 201168"/>
                    <a:gd name="connsiteY2" fmla="*/ 25066 h 25065"/>
                    <a:gd name="connsiteX3" fmla="*/ 199241 w 201168"/>
                    <a:gd name="connsiteY3" fmla="*/ 0 h 25065"/>
                  </a:gdLst>
                  <a:ahLst/>
                  <a:cxnLst>
                    <a:cxn ang="0">
                      <a:pos x="connsiteX0" y="connsiteY0"/>
                    </a:cxn>
                    <a:cxn ang="0">
                      <a:pos x="connsiteX1" y="connsiteY1"/>
                    </a:cxn>
                    <a:cxn ang="0">
                      <a:pos x="connsiteX2" y="connsiteY2"/>
                    </a:cxn>
                    <a:cxn ang="0">
                      <a:pos x="connsiteX3" y="connsiteY3"/>
                    </a:cxn>
                  </a:cxnLst>
                  <a:rect l="l" t="t" r="r" b="b"/>
                  <a:pathLst>
                    <a:path w="201168" h="25065">
                      <a:moveTo>
                        <a:pt x="0" y="0"/>
                      </a:moveTo>
                      <a:lnTo>
                        <a:pt x="1286" y="25066"/>
                      </a:lnTo>
                      <a:lnTo>
                        <a:pt x="201169" y="25066"/>
                      </a:lnTo>
                      <a:lnTo>
                        <a:pt x="199241"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2" name="Freeform: Shape 191">
                  <a:extLst>
                    <a:ext uri="{FF2B5EF4-FFF2-40B4-BE49-F238E27FC236}">
                      <a16:creationId xmlns:a16="http://schemas.microsoft.com/office/drawing/2014/main" id="{1B79A7B9-9023-4B9B-17B4-FCDD501D6555}"/>
                    </a:ext>
                  </a:extLst>
                </p:cNvPr>
                <p:cNvSpPr/>
                <p:nvPr/>
              </p:nvSpPr>
              <p:spPr>
                <a:xfrm>
                  <a:off x="6801560" y="1994466"/>
                  <a:ext cx="203739" cy="24423"/>
                </a:xfrm>
                <a:custGeom>
                  <a:avLst/>
                  <a:gdLst>
                    <a:gd name="connsiteX0" fmla="*/ 0 w 203739"/>
                    <a:gd name="connsiteY0" fmla="*/ 0 h 24423"/>
                    <a:gd name="connsiteX1" fmla="*/ 1286 w 203739"/>
                    <a:gd name="connsiteY1" fmla="*/ 24423 h 24423"/>
                    <a:gd name="connsiteX2" fmla="*/ 203740 w 203739"/>
                    <a:gd name="connsiteY2" fmla="*/ 24423 h 24423"/>
                    <a:gd name="connsiteX3" fmla="*/ 202454 w 203739"/>
                    <a:gd name="connsiteY3" fmla="*/ 0 h 24423"/>
                  </a:gdLst>
                  <a:ahLst/>
                  <a:cxnLst>
                    <a:cxn ang="0">
                      <a:pos x="connsiteX0" y="connsiteY0"/>
                    </a:cxn>
                    <a:cxn ang="0">
                      <a:pos x="connsiteX1" y="connsiteY1"/>
                    </a:cxn>
                    <a:cxn ang="0">
                      <a:pos x="connsiteX2" y="connsiteY2"/>
                    </a:cxn>
                    <a:cxn ang="0">
                      <a:pos x="connsiteX3" y="connsiteY3"/>
                    </a:cxn>
                  </a:cxnLst>
                  <a:rect l="l" t="t" r="r" b="b"/>
                  <a:pathLst>
                    <a:path w="203739" h="24423">
                      <a:moveTo>
                        <a:pt x="0" y="0"/>
                      </a:moveTo>
                      <a:lnTo>
                        <a:pt x="1286" y="24423"/>
                      </a:lnTo>
                      <a:lnTo>
                        <a:pt x="203740" y="24423"/>
                      </a:lnTo>
                      <a:lnTo>
                        <a:pt x="202454"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3" name="Freeform: Shape 192">
                  <a:extLst>
                    <a:ext uri="{FF2B5EF4-FFF2-40B4-BE49-F238E27FC236}">
                      <a16:creationId xmlns:a16="http://schemas.microsoft.com/office/drawing/2014/main" id="{2816377D-098E-51DA-86A8-1D3AF8852EA6}"/>
                    </a:ext>
                  </a:extLst>
                </p:cNvPr>
                <p:cNvSpPr/>
                <p:nvPr/>
              </p:nvSpPr>
              <p:spPr>
                <a:xfrm>
                  <a:off x="6700654" y="1845999"/>
                  <a:ext cx="355419" cy="25065"/>
                </a:xfrm>
                <a:custGeom>
                  <a:avLst/>
                  <a:gdLst>
                    <a:gd name="connsiteX0" fmla="*/ 0 w 355419"/>
                    <a:gd name="connsiteY0" fmla="*/ 0 h 25065"/>
                    <a:gd name="connsiteX1" fmla="*/ 2571 w 355419"/>
                    <a:gd name="connsiteY1" fmla="*/ 25066 h 25065"/>
                    <a:gd name="connsiteX2" fmla="*/ 355420 w 355419"/>
                    <a:gd name="connsiteY2" fmla="*/ 25066 h 25065"/>
                    <a:gd name="connsiteX3" fmla="*/ 352849 w 355419"/>
                    <a:gd name="connsiteY3" fmla="*/ 0 h 25065"/>
                  </a:gdLst>
                  <a:ahLst/>
                  <a:cxnLst>
                    <a:cxn ang="0">
                      <a:pos x="connsiteX0" y="connsiteY0"/>
                    </a:cxn>
                    <a:cxn ang="0">
                      <a:pos x="connsiteX1" y="connsiteY1"/>
                    </a:cxn>
                    <a:cxn ang="0">
                      <a:pos x="connsiteX2" y="connsiteY2"/>
                    </a:cxn>
                    <a:cxn ang="0">
                      <a:pos x="connsiteX3" y="connsiteY3"/>
                    </a:cxn>
                  </a:cxnLst>
                  <a:rect l="l" t="t" r="r" b="b"/>
                  <a:pathLst>
                    <a:path w="355419" h="25065">
                      <a:moveTo>
                        <a:pt x="0" y="0"/>
                      </a:moveTo>
                      <a:lnTo>
                        <a:pt x="2571" y="25066"/>
                      </a:lnTo>
                      <a:lnTo>
                        <a:pt x="355420" y="25066"/>
                      </a:lnTo>
                      <a:lnTo>
                        <a:pt x="352849"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4" name="Freeform: Shape 193">
                  <a:extLst>
                    <a:ext uri="{FF2B5EF4-FFF2-40B4-BE49-F238E27FC236}">
                      <a16:creationId xmlns:a16="http://schemas.microsoft.com/office/drawing/2014/main" id="{2FB218D8-940B-D83A-357A-E2A6BB1EB23F}"/>
                    </a:ext>
                  </a:extLst>
                </p:cNvPr>
                <p:cNvSpPr/>
                <p:nvPr/>
              </p:nvSpPr>
              <p:spPr>
                <a:xfrm>
                  <a:off x="6064369" y="2123651"/>
                  <a:ext cx="412621" cy="24423"/>
                </a:xfrm>
                <a:custGeom>
                  <a:avLst/>
                  <a:gdLst>
                    <a:gd name="connsiteX0" fmla="*/ 0 w 412621"/>
                    <a:gd name="connsiteY0" fmla="*/ 0 h 24423"/>
                    <a:gd name="connsiteX1" fmla="*/ 1286 w 412621"/>
                    <a:gd name="connsiteY1" fmla="*/ 24423 h 24423"/>
                    <a:gd name="connsiteX2" fmla="*/ 412621 w 412621"/>
                    <a:gd name="connsiteY2" fmla="*/ 24423 h 24423"/>
                    <a:gd name="connsiteX3" fmla="*/ 411336 w 412621"/>
                    <a:gd name="connsiteY3" fmla="*/ 0 h 24423"/>
                  </a:gdLst>
                  <a:ahLst/>
                  <a:cxnLst>
                    <a:cxn ang="0">
                      <a:pos x="connsiteX0" y="connsiteY0"/>
                    </a:cxn>
                    <a:cxn ang="0">
                      <a:pos x="connsiteX1" y="connsiteY1"/>
                    </a:cxn>
                    <a:cxn ang="0">
                      <a:pos x="connsiteX2" y="connsiteY2"/>
                    </a:cxn>
                    <a:cxn ang="0">
                      <a:pos x="connsiteX3" y="connsiteY3"/>
                    </a:cxn>
                  </a:cxnLst>
                  <a:rect l="l" t="t" r="r" b="b"/>
                  <a:pathLst>
                    <a:path w="412621" h="24423">
                      <a:moveTo>
                        <a:pt x="0" y="0"/>
                      </a:moveTo>
                      <a:lnTo>
                        <a:pt x="1286" y="24423"/>
                      </a:lnTo>
                      <a:lnTo>
                        <a:pt x="412621" y="24423"/>
                      </a:lnTo>
                      <a:lnTo>
                        <a:pt x="411336"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5" name="Freeform: Shape 194">
                  <a:extLst>
                    <a:ext uri="{FF2B5EF4-FFF2-40B4-BE49-F238E27FC236}">
                      <a16:creationId xmlns:a16="http://schemas.microsoft.com/office/drawing/2014/main" id="{3274E793-7D6C-92BC-8FBB-43A0A60758B1}"/>
                    </a:ext>
                  </a:extLst>
                </p:cNvPr>
                <p:cNvSpPr/>
                <p:nvPr/>
              </p:nvSpPr>
              <p:spPr>
                <a:xfrm>
                  <a:off x="6266181" y="2197563"/>
                  <a:ext cx="670348" cy="24423"/>
                </a:xfrm>
                <a:custGeom>
                  <a:avLst/>
                  <a:gdLst>
                    <a:gd name="connsiteX0" fmla="*/ 0 w 670348"/>
                    <a:gd name="connsiteY0" fmla="*/ 0 h 24423"/>
                    <a:gd name="connsiteX1" fmla="*/ 1286 w 670348"/>
                    <a:gd name="connsiteY1" fmla="*/ 24423 h 24423"/>
                    <a:gd name="connsiteX2" fmla="*/ 670348 w 670348"/>
                    <a:gd name="connsiteY2" fmla="*/ 24423 h 24423"/>
                    <a:gd name="connsiteX3" fmla="*/ 668420 w 670348"/>
                    <a:gd name="connsiteY3" fmla="*/ 0 h 24423"/>
                  </a:gdLst>
                  <a:ahLst/>
                  <a:cxnLst>
                    <a:cxn ang="0">
                      <a:pos x="connsiteX0" y="connsiteY0"/>
                    </a:cxn>
                    <a:cxn ang="0">
                      <a:pos x="connsiteX1" y="connsiteY1"/>
                    </a:cxn>
                    <a:cxn ang="0">
                      <a:pos x="connsiteX2" y="connsiteY2"/>
                    </a:cxn>
                    <a:cxn ang="0">
                      <a:pos x="connsiteX3" y="connsiteY3"/>
                    </a:cxn>
                  </a:cxnLst>
                  <a:rect l="l" t="t" r="r" b="b"/>
                  <a:pathLst>
                    <a:path w="670348" h="24423">
                      <a:moveTo>
                        <a:pt x="0" y="0"/>
                      </a:moveTo>
                      <a:lnTo>
                        <a:pt x="1286" y="24423"/>
                      </a:lnTo>
                      <a:lnTo>
                        <a:pt x="670348" y="24423"/>
                      </a:lnTo>
                      <a:lnTo>
                        <a:pt x="668420"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6" name="Freeform: Shape 195">
                  <a:extLst>
                    <a:ext uri="{FF2B5EF4-FFF2-40B4-BE49-F238E27FC236}">
                      <a16:creationId xmlns:a16="http://schemas.microsoft.com/office/drawing/2014/main" id="{808A0127-C9F3-1171-E4D8-77FDB65AAD9C}"/>
                    </a:ext>
                  </a:extLst>
                </p:cNvPr>
                <p:cNvSpPr/>
                <p:nvPr/>
              </p:nvSpPr>
              <p:spPr>
                <a:xfrm>
                  <a:off x="6065012" y="2197563"/>
                  <a:ext cx="172246" cy="24423"/>
                </a:xfrm>
                <a:custGeom>
                  <a:avLst/>
                  <a:gdLst>
                    <a:gd name="connsiteX0" fmla="*/ 0 w 172246"/>
                    <a:gd name="connsiteY0" fmla="*/ 0 h 24423"/>
                    <a:gd name="connsiteX1" fmla="*/ 1928 w 172246"/>
                    <a:gd name="connsiteY1" fmla="*/ 24423 h 24423"/>
                    <a:gd name="connsiteX2" fmla="*/ 172247 w 172246"/>
                    <a:gd name="connsiteY2" fmla="*/ 24423 h 24423"/>
                    <a:gd name="connsiteX3" fmla="*/ 170319 w 172246"/>
                    <a:gd name="connsiteY3" fmla="*/ 0 h 24423"/>
                  </a:gdLst>
                  <a:ahLst/>
                  <a:cxnLst>
                    <a:cxn ang="0">
                      <a:pos x="connsiteX0" y="connsiteY0"/>
                    </a:cxn>
                    <a:cxn ang="0">
                      <a:pos x="connsiteX1" y="connsiteY1"/>
                    </a:cxn>
                    <a:cxn ang="0">
                      <a:pos x="connsiteX2" y="connsiteY2"/>
                    </a:cxn>
                    <a:cxn ang="0">
                      <a:pos x="connsiteX3" y="connsiteY3"/>
                    </a:cxn>
                  </a:cxnLst>
                  <a:rect l="l" t="t" r="r" b="b"/>
                  <a:pathLst>
                    <a:path w="172246" h="24423">
                      <a:moveTo>
                        <a:pt x="0" y="0"/>
                      </a:moveTo>
                      <a:lnTo>
                        <a:pt x="1928" y="24423"/>
                      </a:lnTo>
                      <a:lnTo>
                        <a:pt x="172247" y="24423"/>
                      </a:lnTo>
                      <a:lnTo>
                        <a:pt x="170319"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7" name="Freeform: Shape 196">
                  <a:extLst>
                    <a:ext uri="{FF2B5EF4-FFF2-40B4-BE49-F238E27FC236}">
                      <a16:creationId xmlns:a16="http://schemas.microsoft.com/office/drawing/2014/main" id="{B04EE89A-9C0B-B7D4-98D2-A05CE70F78DE}"/>
                    </a:ext>
                  </a:extLst>
                </p:cNvPr>
                <p:cNvSpPr/>
                <p:nvPr/>
              </p:nvSpPr>
              <p:spPr>
                <a:xfrm>
                  <a:off x="6063084" y="2271475"/>
                  <a:ext cx="341922" cy="24423"/>
                </a:xfrm>
                <a:custGeom>
                  <a:avLst/>
                  <a:gdLst>
                    <a:gd name="connsiteX0" fmla="*/ 0 w 341922"/>
                    <a:gd name="connsiteY0" fmla="*/ 0 h 24423"/>
                    <a:gd name="connsiteX1" fmla="*/ 1928 w 341922"/>
                    <a:gd name="connsiteY1" fmla="*/ 24423 h 24423"/>
                    <a:gd name="connsiteX2" fmla="*/ 341923 w 341922"/>
                    <a:gd name="connsiteY2" fmla="*/ 24423 h 24423"/>
                    <a:gd name="connsiteX3" fmla="*/ 339995 w 341922"/>
                    <a:gd name="connsiteY3" fmla="*/ 0 h 24423"/>
                  </a:gdLst>
                  <a:ahLst/>
                  <a:cxnLst>
                    <a:cxn ang="0">
                      <a:pos x="connsiteX0" y="connsiteY0"/>
                    </a:cxn>
                    <a:cxn ang="0">
                      <a:pos x="connsiteX1" y="connsiteY1"/>
                    </a:cxn>
                    <a:cxn ang="0">
                      <a:pos x="connsiteX2" y="connsiteY2"/>
                    </a:cxn>
                    <a:cxn ang="0">
                      <a:pos x="connsiteX3" y="connsiteY3"/>
                    </a:cxn>
                  </a:cxnLst>
                  <a:rect l="l" t="t" r="r" b="b"/>
                  <a:pathLst>
                    <a:path w="341922" h="24423">
                      <a:moveTo>
                        <a:pt x="0" y="0"/>
                      </a:moveTo>
                      <a:lnTo>
                        <a:pt x="1928" y="24423"/>
                      </a:lnTo>
                      <a:lnTo>
                        <a:pt x="341923" y="24423"/>
                      </a:lnTo>
                      <a:lnTo>
                        <a:pt x="339995"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8" name="Freeform: Shape 197">
                  <a:extLst>
                    <a:ext uri="{FF2B5EF4-FFF2-40B4-BE49-F238E27FC236}">
                      <a16:creationId xmlns:a16="http://schemas.microsoft.com/office/drawing/2014/main" id="{1F4EBD41-757C-0A52-C643-27B236162FB6}"/>
                    </a:ext>
                  </a:extLst>
                </p:cNvPr>
                <p:cNvSpPr/>
                <p:nvPr/>
              </p:nvSpPr>
              <p:spPr>
                <a:xfrm>
                  <a:off x="6426859" y="2271475"/>
                  <a:ext cx="335495" cy="24423"/>
                </a:xfrm>
                <a:custGeom>
                  <a:avLst/>
                  <a:gdLst>
                    <a:gd name="connsiteX0" fmla="*/ 0 w 335495"/>
                    <a:gd name="connsiteY0" fmla="*/ 0 h 24423"/>
                    <a:gd name="connsiteX1" fmla="*/ 1928 w 335495"/>
                    <a:gd name="connsiteY1" fmla="*/ 24423 h 24423"/>
                    <a:gd name="connsiteX2" fmla="*/ 335496 w 335495"/>
                    <a:gd name="connsiteY2" fmla="*/ 24423 h 24423"/>
                    <a:gd name="connsiteX3" fmla="*/ 334210 w 335495"/>
                    <a:gd name="connsiteY3" fmla="*/ 0 h 24423"/>
                  </a:gdLst>
                  <a:ahLst/>
                  <a:cxnLst>
                    <a:cxn ang="0">
                      <a:pos x="connsiteX0" y="connsiteY0"/>
                    </a:cxn>
                    <a:cxn ang="0">
                      <a:pos x="connsiteX1" y="connsiteY1"/>
                    </a:cxn>
                    <a:cxn ang="0">
                      <a:pos x="connsiteX2" y="connsiteY2"/>
                    </a:cxn>
                    <a:cxn ang="0">
                      <a:pos x="connsiteX3" y="connsiteY3"/>
                    </a:cxn>
                  </a:cxnLst>
                  <a:rect l="l" t="t" r="r" b="b"/>
                  <a:pathLst>
                    <a:path w="335495" h="24423">
                      <a:moveTo>
                        <a:pt x="0" y="0"/>
                      </a:moveTo>
                      <a:lnTo>
                        <a:pt x="1928" y="24423"/>
                      </a:lnTo>
                      <a:lnTo>
                        <a:pt x="335496" y="24423"/>
                      </a:lnTo>
                      <a:lnTo>
                        <a:pt x="334210"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99" name="Freeform: Shape 198">
                  <a:extLst>
                    <a:ext uri="{FF2B5EF4-FFF2-40B4-BE49-F238E27FC236}">
                      <a16:creationId xmlns:a16="http://schemas.microsoft.com/office/drawing/2014/main" id="{91461674-99AE-1C64-24AA-812C6C8C8919}"/>
                    </a:ext>
                  </a:extLst>
                </p:cNvPr>
                <p:cNvSpPr/>
                <p:nvPr/>
              </p:nvSpPr>
              <p:spPr>
                <a:xfrm>
                  <a:off x="6517481" y="2123651"/>
                  <a:ext cx="126614" cy="24423"/>
                </a:xfrm>
                <a:custGeom>
                  <a:avLst/>
                  <a:gdLst>
                    <a:gd name="connsiteX0" fmla="*/ 0 w 126614"/>
                    <a:gd name="connsiteY0" fmla="*/ 0 h 24423"/>
                    <a:gd name="connsiteX1" fmla="*/ 1928 w 126614"/>
                    <a:gd name="connsiteY1" fmla="*/ 24423 h 24423"/>
                    <a:gd name="connsiteX2" fmla="*/ 126614 w 126614"/>
                    <a:gd name="connsiteY2" fmla="*/ 24423 h 24423"/>
                    <a:gd name="connsiteX3" fmla="*/ 125329 w 126614"/>
                    <a:gd name="connsiteY3" fmla="*/ 0 h 24423"/>
                  </a:gdLst>
                  <a:ahLst/>
                  <a:cxnLst>
                    <a:cxn ang="0">
                      <a:pos x="connsiteX0" y="connsiteY0"/>
                    </a:cxn>
                    <a:cxn ang="0">
                      <a:pos x="connsiteX1" y="connsiteY1"/>
                    </a:cxn>
                    <a:cxn ang="0">
                      <a:pos x="connsiteX2" y="connsiteY2"/>
                    </a:cxn>
                    <a:cxn ang="0">
                      <a:pos x="connsiteX3" y="connsiteY3"/>
                    </a:cxn>
                  </a:cxnLst>
                  <a:rect l="l" t="t" r="r" b="b"/>
                  <a:pathLst>
                    <a:path w="126614" h="24423">
                      <a:moveTo>
                        <a:pt x="0" y="0"/>
                      </a:moveTo>
                      <a:lnTo>
                        <a:pt x="1928" y="24423"/>
                      </a:lnTo>
                      <a:lnTo>
                        <a:pt x="126614" y="24423"/>
                      </a:lnTo>
                      <a:lnTo>
                        <a:pt x="125329"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00" name="Freeform: Shape 199">
                  <a:extLst>
                    <a:ext uri="{FF2B5EF4-FFF2-40B4-BE49-F238E27FC236}">
                      <a16:creationId xmlns:a16="http://schemas.microsoft.com/office/drawing/2014/main" id="{B8A3E8E5-C412-65CB-C4F0-1841A8B5CA0B}"/>
                    </a:ext>
                  </a:extLst>
                </p:cNvPr>
                <p:cNvSpPr/>
                <p:nvPr/>
              </p:nvSpPr>
              <p:spPr>
                <a:xfrm>
                  <a:off x="6977663" y="2197563"/>
                  <a:ext cx="201811" cy="24423"/>
                </a:xfrm>
                <a:custGeom>
                  <a:avLst/>
                  <a:gdLst>
                    <a:gd name="connsiteX0" fmla="*/ 0 w 201811"/>
                    <a:gd name="connsiteY0" fmla="*/ 0 h 24423"/>
                    <a:gd name="connsiteX1" fmla="*/ 1928 w 201811"/>
                    <a:gd name="connsiteY1" fmla="*/ 24423 h 24423"/>
                    <a:gd name="connsiteX2" fmla="*/ 201811 w 201811"/>
                    <a:gd name="connsiteY2" fmla="*/ 24423 h 24423"/>
                    <a:gd name="connsiteX3" fmla="*/ 199883 w 201811"/>
                    <a:gd name="connsiteY3" fmla="*/ 0 h 24423"/>
                  </a:gdLst>
                  <a:ahLst/>
                  <a:cxnLst>
                    <a:cxn ang="0">
                      <a:pos x="connsiteX0" y="connsiteY0"/>
                    </a:cxn>
                    <a:cxn ang="0">
                      <a:pos x="connsiteX1" y="connsiteY1"/>
                    </a:cxn>
                    <a:cxn ang="0">
                      <a:pos x="connsiteX2" y="connsiteY2"/>
                    </a:cxn>
                    <a:cxn ang="0">
                      <a:pos x="connsiteX3" y="connsiteY3"/>
                    </a:cxn>
                  </a:cxnLst>
                  <a:rect l="l" t="t" r="r" b="b"/>
                  <a:pathLst>
                    <a:path w="201811" h="24423">
                      <a:moveTo>
                        <a:pt x="0" y="0"/>
                      </a:moveTo>
                      <a:lnTo>
                        <a:pt x="1928" y="24423"/>
                      </a:lnTo>
                      <a:lnTo>
                        <a:pt x="201811" y="24423"/>
                      </a:lnTo>
                      <a:lnTo>
                        <a:pt x="19988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01" name="Graphic 5">
                  <a:extLst>
                    <a:ext uri="{FF2B5EF4-FFF2-40B4-BE49-F238E27FC236}">
                      <a16:creationId xmlns:a16="http://schemas.microsoft.com/office/drawing/2014/main" id="{CBD1A04A-C0BD-400E-66DC-F8BC6FD92B46}"/>
                    </a:ext>
                  </a:extLst>
                </p:cNvPr>
                <p:cNvGrpSpPr/>
                <p:nvPr/>
              </p:nvGrpSpPr>
              <p:grpSpPr>
                <a:xfrm>
                  <a:off x="6797061" y="2269547"/>
                  <a:ext cx="208238" cy="28279"/>
                  <a:chOff x="6797061" y="2269547"/>
                  <a:chExt cx="208238" cy="28279"/>
                </a:xfrm>
              </p:grpSpPr>
              <p:sp>
                <p:nvSpPr>
                  <p:cNvPr id="202" name="Freeform: Shape 201">
                    <a:extLst>
                      <a:ext uri="{FF2B5EF4-FFF2-40B4-BE49-F238E27FC236}">
                        <a16:creationId xmlns:a16="http://schemas.microsoft.com/office/drawing/2014/main" id="{B2DAD142-B425-FD42-7211-A36290AAA2C0}"/>
                      </a:ext>
                    </a:extLst>
                  </p:cNvPr>
                  <p:cNvSpPr/>
                  <p:nvPr/>
                </p:nvSpPr>
                <p:spPr>
                  <a:xfrm>
                    <a:off x="6798989" y="2271475"/>
                    <a:ext cx="204382" cy="24423"/>
                  </a:xfrm>
                  <a:custGeom>
                    <a:avLst/>
                    <a:gdLst>
                      <a:gd name="connsiteX0" fmla="*/ 0 w 204382"/>
                      <a:gd name="connsiteY0" fmla="*/ 0 h 24423"/>
                      <a:gd name="connsiteX1" fmla="*/ 1928 w 204382"/>
                      <a:gd name="connsiteY1" fmla="*/ 24423 h 24423"/>
                      <a:gd name="connsiteX2" fmla="*/ 204383 w 204382"/>
                      <a:gd name="connsiteY2" fmla="*/ 24423 h 24423"/>
                      <a:gd name="connsiteX3" fmla="*/ 203097 w 204382"/>
                      <a:gd name="connsiteY3" fmla="*/ 0 h 24423"/>
                    </a:gdLst>
                    <a:ahLst/>
                    <a:cxnLst>
                      <a:cxn ang="0">
                        <a:pos x="connsiteX0" y="connsiteY0"/>
                      </a:cxn>
                      <a:cxn ang="0">
                        <a:pos x="connsiteX1" y="connsiteY1"/>
                      </a:cxn>
                      <a:cxn ang="0">
                        <a:pos x="connsiteX2" y="connsiteY2"/>
                      </a:cxn>
                      <a:cxn ang="0">
                        <a:pos x="connsiteX3" y="connsiteY3"/>
                      </a:cxn>
                    </a:cxnLst>
                    <a:rect l="l" t="t" r="r" b="b"/>
                    <a:pathLst>
                      <a:path w="204382" h="24423">
                        <a:moveTo>
                          <a:pt x="0" y="0"/>
                        </a:moveTo>
                        <a:lnTo>
                          <a:pt x="1928" y="24423"/>
                        </a:lnTo>
                        <a:lnTo>
                          <a:pt x="204383" y="24423"/>
                        </a:lnTo>
                        <a:lnTo>
                          <a:pt x="203097"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03" name="Freeform: Shape 202">
                    <a:extLst>
                      <a:ext uri="{FF2B5EF4-FFF2-40B4-BE49-F238E27FC236}">
                        <a16:creationId xmlns:a16="http://schemas.microsoft.com/office/drawing/2014/main" id="{A32747C2-AB12-838D-7396-3DE7A7739BBB}"/>
                      </a:ext>
                    </a:extLst>
                  </p:cNvPr>
                  <p:cNvSpPr/>
                  <p:nvPr/>
                </p:nvSpPr>
                <p:spPr>
                  <a:xfrm>
                    <a:off x="6797061" y="2269547"/>
                    <a:ext cx="208238" cy="28279"/>
                  </a:xfrm>
                  <a:custGeom>
                    <a:avLst/>
                    <a:gdLst>
                      <a:gd name="connsiteX0" fmla="*/ 208239 w 208238"/>
                      <a:gd name="connsiteY0" fmla="*/ 28279 h 28279"/>
                      <a:gd name="connsiteX1" fmla="*/ 1928 w 208238"/>
                      <a:gd name="connsiteY1" fmla="*/ 28279 h 28279"/>
                      <a:gd name="connsiteX2" fmla="*/ 0 w 208238"/>
                      <a:gd name="connsiteY2" fmla="*/ 0 h 28279"/>
                      <a:gd name="connsiteX3" fmla="*/ 206311 w 208238"/>
                      <a:gd name="connsiteY3" fmla="*/ 0 h 28279"/>
                      <a:gd name="connsiteX4" fmla="*/ 208239 w 208238"/>
                      <a:gd name="connsiteY4" fmla="*/ 28279 h 28279"/>
                      <a:gd name="connsiteX5" fmla="*/ 5142 w 208238"/>
                      <a:gd name="connsiteY5" fmla="*/ 24423 h 28279"/>
                      <a:gd name="connsiteX6" fmla="*/ 203740 w 208238"/>
                      <a:gd name="connsiteY6" fmla="*/ 24423 h 28279"/>
                      <a:gd name="connsiteX7" fmla="*/ 202454 w 208238"/>
                      <a:gd name="connsiteY7" fmla="*/ 3214 h 28279"/>
                      <a:gd name="connsiteX8" fmla="*/ 3857 w 208238"/>
                      <a:gd name="connsiteY8" fmla="*/ 3214 h 28279"/>
                      <a:gd name="connsiteX9" fmla="*/ 5142 w 208238"/>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238" h="28279">
                        <a:moveTo>
                          <a:pt x="208239" y="28279"/>
                        </a:moveTo>
                        <a:lnTo>
                          <a:pt x="1928" y="28279"/>
                        </a:lnTo>
                        <a:lnTo>
                          <a:pt x="0" y="0"/>
                        </a:lnTo>
                        <a:lnTo>
                          <a:pt x="206311" y="0"/>
                        </a:lnTo>
                        <a:lnTo>
                          <a:pt x="208239" y="28279"/>
                        </a:lnTo>
                        <a:close/>
                        <a:moveTo>
                          <a:pt x="5142" y="24423"/>
                        </a:moveTo>
                        <a:lnTo>
                          <a:pt x="203740" y="24423"/>
                        </a:lnTo>
                        <a:lnTo>
                          <a:pt x="202454" y="3214"/>
                        </a:lnTo>
                        <a:lnTo>
                          <a:pt x="3857" y="3214"/>
                        </a:lnTo>
                        <a:lnTo>
                          <a:pt x="5142"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04" name="Freeform: Shape 203">
                  <a:extLst>
                    <a:ext uri="{FF2B5EF4-FFF2-40B4-BE49-F238E27FC236}">
                      <a16:creationId xmlns:a16="http://schemas.microsoft.com/office/drawing/2014/main" id="{689CE60F-3317-E94B-9521-0FD89BAA343D}"/>
                    </a:ext>
                  </a:extLst>
                </p:cNvPr>
                <p:cNvSpPr/>
                <p:nvPr/>
              </p:nvSpPr>
              <p:spPr>
                <a:xfrm>
                  <a:off x="6271323" y="2353099"/>
                  <a:ext cx="670348" cy="25065"/>
                </a:xfrm>
                <a:custGeom>
                  <a:avLst/>
                  <a:gdLst>
                    <a:gd name="connsiteX0" fmla="*/ 0 w 670348"/>
                    <a:gd name="connsiteY0" fmla="*/ 0 h 25065"/>
                    <a:gd name="connsiteX1" fmla="*/ 1928 w 670348"/>
                    <a:gd name="connsiteY1" fmla="*/ 25066 h 25065"/>
                    <a:gd name="connsiteX2" fmla="*/ 670348 w 670348"/>
                    <a:gd name="connsiteY2" fmla="*/ 25066 h 25065"/>
                    <a:gd name="connsiteX3" fmla="*/ 669063 w 670348"/>
                    <a:gd name="connsiteY3" fmla="*/ 0 h 25065"/>
                  </a:gdLst>
                  <a:ahLst/>
                  <a:cxnLst>
                    <a:cxn ang="0">
                      <a:pos x="connsiteX0" y="connsiteY0"/>
                    </a:cxn>
                    <a:cxn ang="0">
                      <a:pos x="connsiteX1" y="connsiteY1"/>
                    </a:cxn>
                    <a:cxn ang="0">
                      <a:pos x="connsiteX2" y="connsiteY2"/>
                    </a:cxn>
                    <a:cxn ang="0">
                      <a:pos x="connsiteX3" y="connsiteY3"/>
                    </a:cxn>
                  </a:cxnLst>
                  <a:rect l="l" t="t" r="r" b="b"/>
                  <a:pathLst>
                    <a:path w="670348" h="25065">
                      <a:moveTo>
                        <a:pt x="0" y="0"/>
                      </a:moveTo>
                      <a:lnTo>
                        <a:pt x="1928" y="25066"/>
                      </a:lnTo>
                      <a:lnTo>
                        <a:pt x="670348" y="25066"/>
                      </a:lnTo>
                      <a:lnTo>
                        <a:pt x="66906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05" name="Freeform: Shape 204">
                  <a:extLst>
                    <a:ext uri="{FF2B5EF4-FFF2-40B4-BE49-F238E27FC236}">
                      <a16:creationId xmlns:a16="http://schemas.microsoft.com/office/drawing/2014/main" id="{5B6C06C9-F2FC-F01D-A423-7FA8070CCE88}"/>
                    </a:ext>
                  </a:extLst>
                </p:cNvPr>
                <p:cNvSpPr/>
                <p:nvPr/>
              </p:nvSpPr>
              <p:spPr>
                <a:xfrm>
                  <a:off x="6070797" y="2353099"/>
                  <a:ext cx="171604" cy="25065"/>
                </a:xfrm>
                <a:custGeom>
                  <a:avLst/>
                  <a:gdLst>
                    <a:gd name="connsiteX0" fmla="*/ 0 w 171604"/>
                    <a:gd name="connsiteY0" fmla="*/ 0 h 25065"/>
                    <a:gd name="connsiteX1" fmla="*/ 1286 w 171604"/>
                    <a:gd name="connsiteY1" fmla="*/ 25066 h 25065"/>
                    <a:gd name="connsiteX2" fmla="*/ 171604 w 171604"/>
                    <a:gd name="connsiteY2" fmla="*/ 25066 h 25065"/>
                    <a:gd name="connsiteX3" fmla="*/ 170319 w 171604"/>
                    <a:gd name="connsiteY3" fmla="*/ 0 h 25065"/>
                  </a:gdLst>
                  <a:ahLst/>
                  <a:cxnLst>
                    <a:cxn ang="0">
                      <a:pos x="connsiteX0" y="connsiteY0"/>
                    </a:cxn>
                    <a:cxn ang="0">
                      <a:pos x="connsiteX1" y="connsiteY1"/>
                    </a:cxn>
                    <a:cxn ang="0">
                      <a:pos x="connsiteX2" y="connsiteY2"/>
                    </a:cxn>
                    <a:cxn ang="0">
                      <a:pos x="connsiteX3" y="connsiteY3"/>
                    </a:cxn>
                  </a:cxnLst>
                  <a:rect l="l" t="t" r="r" b="b"/>
                  <a:pathLst>
                    <a:path w="171604" h="25065">
                      <a:moveTo>
                        <a:pt x="0" y="0"/>
                      </a:moveTo>
                      <a:lnTo>
                        <a:pt x="1286" y="25066"/>
                      </a:lnTo>
                      <a:lnTo>
                        <a:pt x="171604" y="25066"/>
                      </a:lnTo>
                      <a:lnTo>
                        <a:pt x="170319"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06" name="Freeform: Shape 205">
                  <a:extLst>
                    <a:ext uri="{FF2B5EF4-FFF2-40B4-BE49-F238E27FC236}">
                      <a16:creationId xmlns:a16="http://schemas.microsoft.com/office/drawing/2014/main" id="{3A3CDA12-9417-19E0-9274-A35AFF5FF1DD}"/>
                    </a:ext>
                  </a:extLst>
                </p:cNvPr>
                <p:cNvSpPr/>
                <p:nvPr/>
              </p:nvSpPr>
              <p:spPr>
                <a:xfrm>
                  <a:off x="6068869" y="2427654"/>
                  <a:ext cx="341922" cy="24423"/>
                </a:xfrm>
                <a:custGeom>
                  <a:avLst/>
                  <a:gdLst>
                    <a:gd name="connsiteX0" fmla="*/ 0 w 341922"/>
                    <a:gd name="connsiteY0" fmla="*/ 0 h 24423"/>
                    <a:gd name="connsiteX1" fmla="*/ 1286 w 341922"/>
                    <a:gd name="connsiteY1" fmla="*/ 24423 h 24423"/>
                    <a:gd name="connsiteX2" fmla="*/ 341923 w 341922"/>
                    <a:gd name="connsiteY2" fmla="*/ 24423 h 24423"/>
                    <a:gd name="connsiteX3" fmla="*/ 339352 w 341922"/>
                    <a:gd name="connsiteY3" fmla="*/ 0 h 24423"/>
                  </a:gdLst>
                  <a:ahLst/>
                  <a:cxnLst>
                    <a:cxn ang="0">
                      <a:pos x="connsiteX0" y="connsiteY0"/>
                    </a:cxn>
                    <a:cxn ang="0">
                      <a:pos x="connsiteX1" y="connsiteY1"/>
                    </a:cxn>
                    <a:cxn ang="0">
                      <a:pos x="connsiteX2" y="connsiteY2"/>
                    </a:cxn>
                    <a:cxn ang="0">
                      <a:pos x="connsiteX3" y="connsiteY3"/>
                    </a:cxn>
                  </a:cxnLst>
                  <a:rect l="l" t="t" r="r" b="b"/>
                  <a:pathLst>
                    <a:path w="341922" h="24423">
                      <a:moveTo>
                        <a:pt x="0" y="0"/>
                      </a:moveTo>
                      <a:lnTo>
                        <a:pt x="1286" y="24423"/>
                      </a:lnTo>
                      <a:lnTo>
                        <a:pt x="341923" y="24423"/>
                      </a:lnTo>
                      <a:lnTo>
                        <a:pt x="339352"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07" name="Graphic 5">
                  <a:extLst>
                    <a:ext uri="{FF2B5EF4-FFF2-40B4-BE49-F238E27FC236}">
                      <a16:creationId xmlns:a16="http://schemas.microsoft.com/office/drawing/2014/main" id="{2B73F91C-0E40-946C-7447-2D55652B2F6B}"/>
                    </a:ext>
                  </a:extLst>
                </p:cNvPr>
                <p:cNvGrpSpPr/>
                <p:nvPr/>
              </p:nvGrpSpPr>
              <p:grpSpPr>
                <a:xfrm>
                  <a:off x="6430073" y="2425726"/>
                  <a:ext cx="339994" cy="28279"/>
                  <a:chOff x="6430073" y="2425726"/>
                  <a:chExt cx="339994" cy="28279"/>
                </a:xfrm>
              </p:grpSpPr>
              <p:sp>
                <p:nvSpPr>
                  <p:cNvPr id="208" name="Freeform: Shape 207">
                    <a:extLst>
                      <a:ext uri="{FF2B5EF4-FFF2-40B4-BE49-F238E27FC236}">
                        <a16:creationId xmlns:a16="http://schemas.microsoft.com/office/drawing/2014/main" id="{BB6D98A3-B296-98AA-B701-9460CF7911F3}"/>
                      </a:ext>
                    </a:extLst>
                  </p:cNvPr>
                  <p:cNvSpPr/>
                  <p:nvPr/>
                </p:nvSpPr>
                <p:spPr>
                  <a:xfrm>
                    <a:off x="6432001" y="2427654"/>
                    <a:ext cx="336138" cy="24423"/>
                  </a:xfrm>
                  <a:custGeom>
                    <a:avLst/>
                    <a:gdLst>
                      <a:gd name="connsiteX0" fmla="*/ 0 w 336138"/>
                      <a:gd name="connsiteY0" fmla="*/ 0 h 24423"/>
                      <a:gd name="connsiteX1" fmla="*/ 2571 w 336138"/>
                      <a:gd name="connsiteY1" fmla="*/ 24423 h 24423"/>
                      <a:gd name="connsiteX2" fmla="*/ 336138 w 336138"/>
                      <a:gd name="connsiteY2" fmla="*/ 24423 h 24423"/>
                      <a:gd name="connsiteX3" fmla="*/ 334853 w 336138"/>
                      <a:gd name="connsiteY3" fmla="*/ 0 h 24423"/>
                    </a:gdLst>
                    <a:ahLst/>
                    <a:cxnLst>
                      <a:cxn ang="0">
                        <a:pos x="connsiteX0" y="connsiteY0"/>
                      </a:cxn>
                      <a:cxn ang="0">
                        <a:pos x="connsiteX1" y="connsiteY1"/>
                      </a:cxn>
                      <a:cxn ang="0">
                        <a:pos x="connsiteX2" y="connsiteY2"/>
                      </a:cxn>
                      <a:cxn ang="0">
                        <a:pos x="connsiteX3" y="connsiteY3"/>
                      </a:cxn>
                    </a:cxnLst>
                    <a:rect l="l" t="t" r="r" b="b"/>
                    <a:pathLst>
                      <a:path w="336138" h="24423">
                        <a:moveTo>
                          <a:pt x="0" y="0"/>
                        </a:moveTo>
                        <a:lnTo>
                          <a:pt x="2571" y="24423"/>
                        </a:lnTo>
                        <a:lnTo>
                          <a:pt x="336138" y="24423"/>
                        </a:lnTo>
                        <a:lnTo>
                          <a:pt x="334853"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09" name="Freeform: Shape 208">
                    <a:extLst>
                      <a:ext uri="{FF2B5EF4-FFF2-40B4-BE49-F238E27FC236}">
                        <a16:creationId xmlns:a16="http://schemas.microsoft.com/office/drawing/2014/main" id="{12715827-E70D-87DC-A4E9-A4A65246BD6A}"/>
                      </a:ext>
                    </a:extLst>
                  </p:cNvPr>
                  <p:cNvSpPr/>
                  <p:nvPr/>
                </p:nvSpPr>
                <p:spPr>
                  <a:xfrm>
                    <a:off x="6430073" y="2425726"/>
                    <a:ext cx="339994" cy="28279"/>
                  </a:xfrm>
                  <a:custGeom>
                    <a:avLst/>
                    <a:gdLst>
                      <a:gd name="connsiteX0" fmla="*/ 339994 w 339994"/>
                      <a:gd name="connsiteY0" fmla="*/ 28279 h 28279"/>
                      <a:gd name="connsiteX1" fmla="*/ 2571 w 339994"/>
                      <a:gd name="connsiteY1" fmla="*/ 28279 h 28279"/>
                      <a:gd name="connsiteX2" fmla="*/ 0 w 339994"/>
                      <a:gd name="connsiteY2" fmla="*/ 0 h 28279"/>
                      <a:gd name="connsiteX3" fmla="*/ 338066 w 339994"/>
                      <a:gd name="connsiteY3" fmla="*/ 0 h 28279"/>
                      <a:gd name="connsiteX4" fmla="*/ 339994 w 339994"/>
                      <a:gd name="connsiteY4" fmla="*/ 28279 h 28279"/>
                      <a:gd name="connsiteX5" fmla="*/ 6427 w 339994"/>
                      <a:gd name="connsiteY5" fmla="*/ 24423 h 28279"/>
                      <a:gd name="connsiteX6" fmla="*/ 336138 w 339994"/>
                      <a:gd name="connsiteY6" fmla="*/ 24423 h 28279"/>
                      <a:gd name="connsiteX7" fmla="*/ 334853 w 339994"/>
                      <a:gd name="connsiteY7" fmla="*/ 3214 h 28279"/>
                      <a:gd name="connsiteX8" fmla="*/ 3856 w 339994"/>
                      <a:gd name="connsiteY8" fmla="*/ 3214 h 28279"/>
                      <a:gd name="connsiteX9" fmla="*/ 6427 w 339994"/>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994" h="28279">
                        <a:moveTo>
                          <a:pt x="339994" y="28279"/>
                        </a:moveTo>
                        <a:lnTo>
                          <a:pt x="2571" y="28279"/>
                        </a:lnTo>
                        <a:lnTo>
                          <a:pt x="0" y="0"/>
                        </a:lnTo>
                        <a:lnTo>
                          <a:pt x="338066" y="0"/>
                        </a:lnTo>
                        <a:lnTo>
                          <a:pt x="339994" y="28279"/>
                        </a:lnTo>
                        <a:close/>
                        <a:moveTo>
                          <a:pt x="6427" y="24423"/>
                        </a:moveTo>
                        <a:lnTo>
                          <a:pt x="336138" y="24423"/>
                        </a:lnTo>
                        <a:lnTo>
                          <a:pt x="334853" y="3214"/>
                        </a:lnTo>
                        <a:lnTo>
                          <a:pt x="3856" y="3214"/>
                        </a:lnTo>
                        <a:lnTo>
                          <a:pt x="6427"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10" name="Graphic 5">
                  <a:extLst>
                    <a:ext uri="{FF2B5EF4-FFF2-40B4-BE49-F238E27FC236}">
                      <a16:creationId xmlns:a16="http://schemas.microsoft.com/office/drawing/2014/main" id="{C31CD44B-CBC0-A7A0-BC79-AE2318F5A24D}"/>
                    </a:ext>
                  </a:extLst>
                </p:cNvPr>
                <p:cNvGrpSpPr/>
                <p:nvPr/>
              </p:nvGrpSpPr>
              <p:grpSpPr>
                <a:xfrm>
                  <a:off x="6981519" y="2351171"/>
                  <a:ext cx="205025" cy="28279"/>
                  <a:chOff x="6981519" y="2351171"/>
                  <a:chExt cx="205025" cy="28279"/>
                </a:xfrm>
              </p:grpSpPr>
              <p:sp>
                <p:nvSpPr>
                  <p:cNvPr id="211" name="Freeform: Shape 210">
                    <a:extLst>
                      <a:ext uri="{FF2B5EF4-FFF2-40B4-BE49-F238E27FC236}">
                        <a16:creationId xmlns:a16="http://schemas.microsoft.com/office/drawing/2014/main" id="{49926269-902F-24FC-D68C-D20C6D1BC90A}"/>
                      </a:ext>
                    </a:extLst>
                  </p:cNvPr>
                  <p:cNvSpPr/>
                  <p:nvPr/>
                </p:nvSpPr>
                <p:spPr>
                  <a:xfrm>
                    <a:off x="6983448" y="2353099"/>
                    <a:ext cx="201168" cy="25065"/>
                  </a:xfrm>
                  <a:custGeom>
                    <a:avLst/>
                    <a:gdLst>
                      <a:gd name="connsiteX0" fmla="*/ 0 w 201168"/>
                      <a:gd name="connsiteY0" fmla="*/ 0 h 25065"/>
                      <a:gd name="connsiteX1" fmla="*/ 1286 w 201168"/>
                      <a:gd name="connsiteY1" fmla="*/ 25066 h 25065"/>
                      <a:gd name="connsiteX2" fmla="*/ 201169 w 201168"/>
                      <a:gd name="connsiteY2" fmla="*/ 25066 h 25065"/>
                      <a:gd name="connsiteX3" fmla="*/ 199884 w 201168"/>
                      <a:gd name="connsiteY3" fmla="*/ 0 h 25065"/>
                    </a:gdLst>
                    <a:ahLst/>
                    <a:cxnLst>
                      <a:cxn ang="0">
                        <a:pos x="connsiteX0" y="connsiteY0"/>
                      </a:cxn>
                      <a:cxn ang="0">
                        <a:pos x="connsiteX1" y="connsiteY1"/>
                      </a:cxn>
                      <a:cxn ang="0">
                        <a:pos x="connsiteX2" y="connsiteY2"/>
                      </a:cxn>
                      <a:cxn ang="0">
                        <a:pos x="connsiteX3" y="connsiteY3"/>
                      </a:cxn>
                    </a:cxnLst>
                    <a:rect l="l" t="t" r="r" b="b"/>
                    <a:pathLst>
                      <a:path w="201168" h="25065">
                        <a:moveTo>
                          <a:pt x="0" y="0"/>
                        </a:moveTo>
                        <a:lnTo>
                          <a:pt x="1286" y="25066"/>
                        </a:lnTo>
                        <a:lnTo>
                          <a:pt x="201169" y="25066"/>
                        </a:lnTo>
                        <a:lnTo>
                          <a:pt x="199884"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12" name="Freeform: Shape 211">
                    <a:extLst>
                      <a:ext uri="{FF2B5EF4-FFF2-40B4-BE49-F238E27FC236}">
                        <a16:creationId xmlns:a16="http://schemas.microsoft.com/office/drawing/2014/main" id="{D2972083-86B1-F5AD-F478-A0C4DCA63077}"/>
                      </a:ext>
                    </a:extLst>
                  </p:cNvPr>
                  <p:cNvSpPr/>
                  <p:nvPr/>
                </p:nvSpPr>
                <p:spPr>
                  <a:xfrm>
                    <a:off x="6981519" y="2351171"/>
                    <a:ext cx="205025" cy="28279"/>
                  </a:xfrm>
                  <a:custGeom>
                    <a:avLst/>
                    <a:gdLst>
                      <a:gd name="connsiteX0" fmla="*/ 205025 w 205025"/>
                      <a:gd name="connsiteY0" fmla="*/ 28279 h 28279"/>
                      <a:gd name="connsiteX1" fmla="*/ 1928 w 205025"/>
                      <a:gd name="connsiteY1" fmla="*/ 28279 h 28279"/>
                      <a:gd name="connsiteX2" fmla="*/ 0 w 205025"/>
                      <a:gd name="connsiteY2" fmla="*/ 0 h 28279"/>
                      <a:gd name="connsiteX3" fmla="*/ 203097 w 205025"/>
                      <a:gd name="connsiteY3" fmla="*/ 0 h 28279"/>
                      <a:gd name="connsiteX4" fmla="*/ 205025 w 205025"/>
                      <a:gd name="connsiteY4" fmla="*/ 28279 h 28279"/>
                      <a:gd name="connsiteX5" fmla="*/ 5142 w 205025"/>
                      <a:gd name="connsiteY5" fmla="*/ 25066 h 28279"/>
                      <a:gd name="connsiteX6" fmla="*/ 201169 w 205025"/>
                      <a:gd name="connsiteY6" fmla="*/ 25066 h 28279"/>
                      <a:gd name="connsiteX7" fmla="*/ 199883 w 205025"/>
                      <a:gd name="connsiteY7" fmla="*/ 3856 h 28279"/>
                      <a:gd name="connsiteX8" fmla="*/ 3856 w 205025"/>
                      <a:gd name="connsiteY8" fmla="*/ 3856 h 28279"/>
                      <a:gd name="connsiteX9" fmla="*/ 5142 w 205025"/>
                      <a:gd name="connsiteY9" fmla="*/ 25066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025" h="28279">
                        <a:moveTo>
                          <a:pt x="205025" y="28279"/>
                        </a:moveTo>
                        <a:lnTo>
                          <a:pt x="1928" y="28279"/>
                        </a:lnTo>
                        <a:lnTo>
                          <a:pt x="0" y="0"/>
                        </a:lnTo>
                        <a:lnTo>
                          <a:pt x="203097" y="0"/>
                        </a:lnTo>
                        <a:lnTo>
                          <a:pt x="205025" y="28279"/>
                        </a:lnTo>
                        <a:close/>
                        <a:moveTo>
                          <a:pt x="5142" y="25066"/>
                        </a:moveTo>
                        <a:lnTo>
                          <a:pt x="201169" y="25066"/>
                        </a:lnTo>
                        <a:lnTo>
                          <a:pt x="199883" y="3856"/>
                        </a:lnTo>
                        <a:lnTo>
                          <a:pt x="3856" y="3856"/>
                        </a:lnTo>
                        <a:lnTo>
                          <a:pt x="5142" y="25066"/>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13" name="Freeform: Shape 212">
                  <a:extLst>
                    <a:ext uri="{FF2B5EF4-FFF2-40B4-BE49-F238E27FC236}">
                      <a16:creationId xmlns:a16="http://schemas.microsoft.com/office/drawing/2014/main" id="{423EF962-37EF-CB68-57E4-E4C729D480E9}"/>
                    </a:ext>
                  </a:extLst>
                </p:cNvPr>
                <p:cNvSpPr/>
                <p:nvPr/>
              </p:nvSpPr>
              <p:spPr>
                <a:xfrm>
                  <a:off x="6804774" y="2427654"/>
                  <a:ext cx="204382" cy="24423"/>
                </a:xfrm>
                <a:custGeom>
                  <a:avLst/>
                  <a:gdLst>
                    <a:gd name="connsiteX0" fmla="*/ 0 w 204382"/>
                    <a:gd name="connsiteY0" fmla="*/ 0 h 24423"/>
                    <a:gd name="connsiteX1" fmla="*/ 1286 w 204382"/>
                    <a:gd name="connsiteY1" fmla="*/ 24423 h 24423"/>
                    <a:gd name="connsiteX2" fmla="*/ 204382 w 204382"/>
                    <a:gd name="connsiteY2" fmla="*/ 24423 h 24423"/>
                    <a:gd name="connsiteX3" fmla="*/ 202454 w 204382"/>
                    <a:gd name="connsiteY3" fmla="*/ 0 h 24423"/>
                  </a:gdLst>
                  <a:ahLst/>
                  <a:cxnLst>
                    <a:cxn ang="0">
                      <a:pos x="connsiteX0" y="connsiteY0"/>
                    </a:cxn>
                    <a:cxn ang="0">
                      <a:pos x="connsiteX1" y="connsiteY1"/>
                    </a:cxn>
                    <a:cxn ang="0">
                      <a:pos x="connsiteX2" y="connsiteY2"/>
                    </a:cxn>
                    <a:cxn ang="0">
                      <a:pos x="connsiteX3" y="connsiteY3"/>
                    </a:cxn>
                  </a:cxnLst>
                  <a:rect l="l" t="t" r="r" b="b"/>
                  <a:pathLst>
                    <a:path w="204382" h="24423">
                      <a:moveTo>
                        <a:pt x="0" y="0"/>
                      </a:moveTo>
                      <a:lnTo>
                        <a:pt x="1286" y="24423"/>
                      </a:lnTo>
                      <a:lnTo>
                        <a:pt x="204382" y="24423"/>
                      </a:lnTo>
                      <a:lnTo>
                        <a:pt x="202454"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14" name="Graphic 5">
                  <a:extLst>
                    <a:ext uri="{FF2B5EF4-FFF2-40B4-BE49-F238E27FC236}">
                      <a16:creationId xmlns:a16="http://schemas.microsoft.com/office/drawing/2014/main" id="{B05041B2-FF6E-E28F-5062-B04AECEF7F2F}"/>
                    </a:ext>
                  </a:extLst>
                </p:cNvPr>
                <p:cNvGrpSpPr/>
                <p:nvPr/>
              </p:nvGrpSpPr>
              <p:grpSpPr>
                <a:xfrm>
                  <a:off x="6696155" y="2121723"/>
                  <a:ext cx="359918" cy="28279"/>
                  <a:chOff x="6696155" y="2121723"/>
                  <a:chExt cx="359918" cy="28279"/>
                </a:xfrm>
              </p:grpSpPr>
              <p:sp>
                <p:nvSpPr>
                  <p:cNvPr id="215" name="Freeform: Shape 214">
                    <a:extLst>
                      <a:ext uri="{FF2B5EF4-FFF2-40B4-BE49-F238E27FC236}">
                        <a16:creationId xmlns:a16="http://schemas.microsoft.com/office/drawing/2014/main" id="{5ACEBD6E-0C6F-272F-1D64-F5068A06B51C}"/>
                      </a:ext>
                    </a:extLst>
                  </p:cNvPr>
                  <p:cNvSpPr/>
                  <p:nvPr/>
                </p:nvSpPr>
                <p:spPr>
                  <a:xfrm>
                    <a:off x="6698726" y="2123651"/>
                    <a:ext cx="355419" cy="24423"/>
                  </a:xfrm>
                  <a:custGeom>
                    <a:avLst/>
                    <a:gdLst>
                      <a:gd name="connsiteX0" fmla="*/ 0 w 355419"/>
                      <a:gd name="connsiteY0" fmla="*/ 0 h 24423"/>
                      <a:gd name="connsiteX1" fmla="*/ 2571 w 355419"/>
                      <a:gd name="connsiteY1" fmla="*/ 24423 h 24423"/>
                      <a:gd name="connsiteX2" fmla="*/ 355420 w 355419"/>
                      <a:gd name="connsiteY2" fmla="*/ 24423 h 24423"/>
                      <a:gd name="connsiteX3" fmla="*/ 352206 w 355419"/>
                      <a:gd name="connsiteY3" fmla="*/ 0 h 24423"/>
                    </a:gdLst>
                    <a:ahLst/>
                    <a:cxnLst>
                      <a:cxn ang="0">
                        <a:pos x="connsiteX0" y="connsiteY0"/>
                      </a:cxn>
                      <a:cxn ang="0">
                        <a:pos x="connsiteX1" y="connsiteY1"/>
                      </a:cxn>
                      <a:cxn ang="0">
                        <a:pos x="connsiteX2" y="connsiteY2"/>
                      </a:cxn>
                      <a:cxn ang="0">
                        <a:pos x="connsiteX3" y="connsiteY3"/>
                      </a:cxn>
                    </a:cxnLst>
                    <a:rect l="l" t="t" r="r" b="b"/>
                    <a:pathLst>
                      <a:path w="355419" h="24423">
                        <a:moveTo>
                          <a:pt x="0" y="0"/>
                        </a:moveTo>
                        <a:lnTo>
                          <a:pt x="2571" y="24423"/>
                        </a:lnTo>
                        <a:lnTo>
                          <a:pt x="355420" y="24423"/>
                        </a:lnTo>
                        <a:lnTo>
                          <a:pt x="352206"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16" name="Freeform: Shape 215">
                    <a:extLst>
                      <a:ext uri="{FF2B5EF4-FFF2-40B4-BE49-F238E27FC236}">
                        <a16:creationId xmlns:a16="http://schemas.microsoft.com/office/drawing/2014/main" id="{34A247D3-8D0B-CCE4-1C35-A50449C43865}"/>
                      </a:ext>
                    </a:extLst>
                  </p:cNvPr>
                  <p:cNvSpPr/>
                  <p:nvPr/>
                </p:nvSpPr>
                <p:spPr>
                  <a:xfrm>
                    <a:off x="6696155" y="2121723"/>
                    <a:ext cx="359918" cy="28279"/>
                  </a:xfrm>
                  <a:custGeom>
                    <a:avLst/>
                    <a:gdLst>
                      <a:gd name="connsiteX0" fmla="*/ 359919 w 359918"/>
                      <a:gd name="connsiteY0" fmla="*/ 28279 h 28279"/>
                      <a:gd name="connsiteX1" fmla="*/ 3214 w 359918"/>
                      <a:gd name="connsiteY1" fmla="*/ 28279 h 28279"/>
                      <a:gd name="connsiteX2" fmla="*/ 0 w 359918"/>
                      <a:gd name="connsiteY2" fmla="*/ 0 h 28279"/>
                      <a:gd name="connsiteX3" fmla="*/ 356705 w 359918"/>
                      <a:gd name="connsiteY3" fmla="*/ 0 h 28279"/>
                      <a:gd name="connsiteX4" fmla="*/ 359919 w 359918"/>
                      <a:gd name="connsiteY4" fmla="*/ 28279 h 28279"/>
                      <a:gd name="connsiteX5" fmla="*/ 7070 w 359918"/>
                      <a:gd name="connsiteY5" fmla="*/ 24423 h 28279"/>
                      <a:gd name="connsiteX6" fmla="*/ 356063 w 359918"/>
                      <a:gd name="connsiteY6" fmla="*/ 24423 h 28279"/>
                      <a:gd name="connsiteX7" fmla="*/ 353492 w 359918"/>
                      <a:gd name="connsiteY7" fmla="*/ 3214 h 28279"/>
                      <a:gd name="connsiteX8" fmla="*/ 4499 w 359918"/>
                      <a:gd name="connsiteY8" fmla="*/ 3214 h 28279"/>
                      <a:gd name="connsiteX9" fmla="*/ 7070 w 359918"/>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918" h="28279">
                        <a:moveTo>
                          <a:pt x="359919" y="28279"/>
                        </a:moveTo>
                        <a:lnTo>
                          <a:pt x="3214" y="28279"/>
                        </a:lnTo>
                        <a:lnTo>
                          <a:pt x="0" y="0"/>
                        </a:lnTo>
                        <a:lnTo>
                          <a:pt x="356705" y="0"/>
                        </a:lnTo>
                        <a:lnTo>
                          <a:pt x="359919" y="28279"/>
                        </a:lnTo>
                        <a:close/>
                        <a:moveTo>
                          <a:pt x="7070" y="24423"/>
                        </a:moveTo>
                        <a:lnTo>
                          <a:pt x="356063" y="24423"/>
                        </a:lnTo>
                        <a:lnTo>
                          <a:pt x="353492" y="3214"/>
                        </a:lnTo>
                        <a:lnTo>
                          <a:pt x="4499" y="3214"/>
                        </a:lnTo>
                        <a:lnTo>
                          <a:pt x="7070"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17" name="Freeform: Shape 216">
                  <a:extLst>
                    <a:ext uri="{FF2B5EF4-FFF2-40B4-BE49-F238E27FC236}">
                      <a16:creationId xmlns:a16="http://schemas.microsoft.com/office/drawing/2014/main" id="{0781BED1-852A-163E-3A88-B172B52A0BE4}"/>
                    </a:ext>
                  </a:extLst>
                </p:cNvPr>
                <p:cNvSpPr/>
                <p:nvPr/>
              </p:nvSpPr>
              <p:spPr>
                <a:xfrm>
                  <a:off x="5556627" y="2608256"/>
                  <a:ext cx="271867" cy="24423"/>
                </a:xfrm>
                <a:custGeom>
                  <a:avLst/>
                  <a:gdLst>
                    <a:gd name="connsiteX0" fmla="*/ 0 w 271867"/>
                    <a:gd name="connsiteY0" fmla="*/ 0 h 24423"/>
                    <a:gd name="connsiteX1" fmla="*/ 0 w 271867"/>
                    <a:gd name="connsiteY1" fmla="*/ 24423 h 24423"/>
                    <a:gd name="connsiteX2" fmla="*/ 271867 w 271867"/>
                    <a:gd name="connsiteY2" fmla="*/ 24423 h 24423"/>
                    <a:gd name="connsiteX3" fmla="*/ 271867 w 271867"/>
                    <a:gd name="connsiteY3" fmla="*/ 0 h 24423"/>
                  </a:gdLst>
                  <a:ahLst/>
                  <a:cxnLst>
                    <a:cxn ang="0">
                      <a:pos x="connsiteX0" y="connsiteY0"/>
                    </a:cxn>
                    <a:cxn ang="0">
                      <a:pos x="connsiteX1" y="connsiteY1"/>
                    </a:cxn>
                    <a:cxn ang="0">
                      <a:pos x="connsiteX2" y="connsiteY2"/>
                    </a:cxn>
                    <a:cxn ang="0">
                      <a:pos x="connsiteX3" y="connsiteY3"/>
                    </a:cxn>
                  </a:cxnLst>
                  <a:rect l="l" t="t" r="r" b="b"/>
                  <a:pathLst>
                    <a:path w="271867" h="24423">
                      <a:moveTo>
                        <a:pt x="0" y="0"/>
                      </a:moveTo>
                      <a:lnTo>
                        <a:pt x="0" y="24423"/>
                      </a:lnTo>
                      <a:lnTo>
                        <a:pt x="271867" y="24423"/>
                      </a:lnTo>
                      <a:lnTo>
                        <a:pt x="271867"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18" name="Freeform: Shape 217">
                  <a:extLst>
                    <a:ext uri="{FF2B5EF4-FFF2-40B4-BE49-F238E27FC236}">
                      <a16:creationId xmlns:a16="http://schemas.microsoft.com/office/drawing/2014/main" id="{B9D9F9BE-1B40-BFC4-93B5-72C51B480DD3}"/>
                    </a:ext>
                  </a:extLst>
                </p:cNvPr>
                <p:cNvSpPr/>
                <p:nvPr/>
              </p:nvSpPr>
              <p:spPr>
                <a:xfrm>
                  <a:off x="5859987" y="2608256"/>
                  <a:ext cx="69412" cy="24423"/>
                </a:xfrm>
                <a:custGeom>
                  <a:avLst/>
                  <a:gdLst>
                    <a:gd name="connsiteX0" fmla="*/ 0 w 69412"/>
                    <a:gd name="connsiteY0" fmla="*/ 0 h 24423"/>
                    <a:gd name="connsiteX1" fmla="*/ 0 w 69412"/>
                    <a:gd name="connsiteY1" fmla="*/ 24423 h 24423"/>
                    <a:gd name="connsiteX2" fmla="*/ 68770 w 69412"/>
                    <a:gd name="connsiteY2" fmla="*/ 24423 h 24423"/>
                    <a:gd name="connsiteX3" fmla="*/ 69413 w 69412"/>
                    <a:gd name="connsiteY3" fmla="*/ 0 h 24423"/>
                  </a:gdLst>
                  <a:ahLst/>
                  <a:cxnLst>
                    <a:cxn ang="0">
                      <a:pos x="connsiteX0" y="connsiteY0"/>
                    </a:cxn>
                    <a:cxn ang="0">
                      <a:pos x="connsiteX1" y="connsiteY1"/>
                    </a:cxn>
                    <a:cxn ang="0">
                      <a:pos x="connsiteX2" y="connsiteY2"/>
                    </a:cxn>
                    <a:cxn ang="0">
                      <a:pos x="connsiteX3" y="connsiteY3"/>
                    </a:cxn>
                  </a:cxnLst>
                  <a:rect l="l" t="t" r="r" b="b"/>
                  <a:pathLst>
                    <a:path w="69412" h="24423">
                      <a:moveTo>
                        <a:pt x="0" y="0"/>
                      </a:moveTo>
                      <a:lnTo>
                        <a:pt x="0" y="24423"/>
                      </a:lnTo>
                      <a:lnTo>
                        <a:pt x="68770" y="24423"/>
                      </a:lnTo>
                      <a:lnTo>
                        <a:pt x="6941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19" name="Freeform: Shape 218">
                  <a:extLst>
                    <a:ext uri="{FF2B5EF4-FFF2-40B4-BE49-F238E27FC236}">
                      <a16:creationId xmlns:a16="http://schemas.microsoft.com/office/drawing/2014/main" id="{56D63199-09C4-703D-8B99-D75298E569E6}"/>
                    </a:ext>
                  </a:extLst>
                </p:cNvPr>
                <p:cNvSpPr/>
                <p:nvPr/>
              </p:nvSpPr>
              <p:spPr>
                <a:xfrm>
                  <a:off x="5793788" y="2534344"/>
                  <a:ext cx="138825" cy="24423"/>
                </a:xfrm>
                <a:custGeom>
                  <a:avLst/>
                  <a:gdLst>
                    <a:gd name="connsiteX0" fmla="*/ 0 w 138825"/>
                    <a:gd name="connsiteY0" fmla="*/ 0 h 24423"/>
                    <a:gd name="connsiteX1" fmla="*/ 0 w 138825"/>
                    <a:gd name="connsiteY1" fmla="*/ 24423 h 24423"/>
                    <a:gd name="connsiteX2" fmla="*/ 138183 w 138825"/>
                    <a:gd name="connsiteY2" fmla="*/ 24423 h 24423"/>
                    <a:gd name="connsiteX3" fmla="*/ 138826 w 138825"/>
                    <a:gd name="connsiteY3" fmla="*/ 0 h 24423"/>
                  </a:gdLst>
                  <a:ahLst/>
                  <a:cxnLst>
                    <a:cxn ang="0">
                      <a:pos x="connsiteX0" y="connsiteY0"/>
                    </a:cxn>
                    <a:cxn ang="0">
                      <a:pos x="connsiteX1" y="connsiteY1"/>
                    </a:cxn>
                    <a:cxn ang="0">
                      <a:pos x="connsiteX2" y="connsiteY2"/>
                    </a:cxn>
                    <a:cxn ang="0">
                      <a:pos x="connsiteX3" y="connsiteY3"/>
                    </a:cxn>
                  </a:cxnLst>
                  <a:rect l="l" t="t" r="r" b="b"/>
                  <a:pathLst>
                    <a:path w="138825" h="24423">
                      <a:moveTo>
                        <a:pt x="0" y="0"/>
                      </a:moveTo>
                      <a:lnTo>
                        <a:pt x="0" y="24423"/>
                      </a:lnTo>
                      <a:lnTo>
                        <a:pt x="138183" y="24423"/>
                      </a:lnTo>
                      <a:lnTo>
                        <a:pt x="138826"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0" name="Freeform: Shape 219">
                  <a:extLst>
                    <a:ext uri="{FF2B5EF4-FFF2-40B4-BE49-F238E27FC236}">
                      <a16:creationId xmlns:a16="http://schemas.microsoft.com/office/drawing/2014/main" id="{84DA4AB4-AF1D-DAF4-B4A6-5BD9CEEC767A}"/>
                    </a:ext>
                  </a:extLst>
                </p:cNvPr>
                <p:cNvSpPr/>
                <p:nvPr/>
              </p:nvSpPr>
              <p:spPr>
                <a:xfrm>
                  <a:off x="5629896" y="2534344"/>
                  <a:ext cx="136254" cy="24423"/>
                </a:xfrm>
                <a:custGeom>
                  <a:avLst/>
                  <a:gdLst>
                    <a:gd name="connsiteX0" fmla="*/ 0 w 136254"/>
                    <a:gd name="connsiteY0" fmla="*/ 0 h 24423"/>
                    <a:gd name="connsiteX1" fmla="*/ 0 w 136254"/>
                    <a:gd name="connsiteY1" fmla="*/ 24423 h 24423"/>
                    <a:gd name="connsiteX2" fmla="*/ 136255 w 136254"/>
                    <a:gd name="connsiteY2" fmla="*/ 24423 h 24423"/>
                    <a:gd name="connsiteX3" fmla="*/ 135612 w 136254"/>
                    <a:gd name="connsiteY3" fmla="*/ 0 h 24423"/>
                  </a:gdLst>
                  <a:ahLst/>
                  <a:cxnLst>
                    <a:cxn ang="0">
                      <a:pos x="connsiteX0" y="connsiteY0"/>
                    </a:cxn>
                    <a:cxn ang="0">
                      <a:pos x="connsiteX1" y="connsiteY1"/>
                    </a:cxn>
                    <a:cxn ang="0">
                      <a:pos x="connsiteX2" y="connsiteY2"/>
                    </a:cxn>
                    <a:cxn ang="0">
                      <a:pos x="connsiteX3" y="connsiteY3"/>
                    </a:cxn>
                  </a:cxnLst>
                  <a:rect l="l" t="t" r="r" b="b"/>
                  <a:pathLst>
                    <a:path w="136254" h="24423">
                      <a:moveTo>
                        <a:pt x="0" y="0"/>
                      </a:moveTo>
                      <a:lnTo>
                        <a:pt x="0" y="24423"/>
                      </a:lnTo>
                      <a:lnTo>
                        <a:pt x="136255" y="24423"/>
                      </a:lnTo>
                      <a:lnTo>
                        <a:pt x="135612" y="0"/>
                      </a:lnTo>
                      <a:close/>
                    </a:path>
                  </a:pathLst>
                </a:custGeom>
                <a:solidFill>
                  <a:srgbClr val="A56EF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1" name="Freeform: Shape 220">
                  <a:extLst>
                    <a:ext uri="{FF2B5EF4-FFF2-40B4-BE49-F238E27FC236}">
                      <a16:creationId xmlns:a16="http://schemas.microsoft.com/office/drawing/2014/main" id="{6E0F7586-4EF4-9934-7B30-978EBEAB5C4B}"/>
                    </a:ext>
                  </a:extLst>
                </p:cNvPr>
                <p:cNvSpPr/>
                <p:nvPr/>
              </p:nvSpPr>
              <p:spPr>
                <a:xfrm>
                  <a:off x="6058585" y="2534344"/>
                  <a:ext cx="412620" cy="24423"/>
                </a:xfrm>
                <a:custGeom>
                  <a:avLst/>
                  <a:gdLst>
                    <a:gd name="connsiteX0" fmla="*/ 0 w 412620"/>
                    <a:gd name="connsiteY0" fmla="*/ 0 h 24423"/>
                    <a:gd name="connsiteX1" fmla="*/ 1286 w 412620"/>
                    <a:gd name="connsiteY1" fmla="*/ 24423 h 24423"/>
                    <a:gd name="connsiteX2" fmla="*/ 412621 w 412620"/>
                    <a:gd name="connsiteY2" fmla="*/ 24423 h 24423"/>
                    <a:gd name="connsiteX3" fmla="*/ 411336 w 412620"/>
                    <a:gd name="connsiteY3" fmla="*/ 0 h 24423"/>
                  </a:gdLst>
                  <a:ahLst/>
                  <a:cxnLst>
                    <a:cxn ang="0">
                      <a:pos x="connsiteX0" y="connsiteY0"/>
                    </a:cxn>
                    <a:cxn ang="0">
                      <a:pos x="connsiteX1" y="connsiteY1"/>
                    </a:cxn>
                    <a:cxn ang="0">
                      <a:pos x="connsiteX2" y="connsiteY2"/>
                    </a:cxn>
                    <a:cxn ang="0">
                      <a:pos x="connsiteX3" y="connsiteY3"/>
                    </a:cxn>
                  </a:cxnLst>
                  <a:rect l="l" t="t" r="r" b="b"/>
                  <a:pathLst>
                    <a:path w="412620" h="24423">
                      <a:moveTo>
                        <a:pt x="0" y="0"/>
                      </a:moveTo>
                      <a:lnTo>
                        <a:pt x="1286" y="24423"/>
                      </a:lnTo>
                      <a:lnTo>
                        <a:pt x="412621" y="24423"/>
                      </a:lnTo>
                      <a:lnTo>
                        <a:pt x="411336"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2" name="Freeform: Shape 221">
                  <a:extLst>
                    <a:ext uri="{FF2B5EF4-FFF2-40B4-BE49-F238E27FC236}">
                      <a16:creationId xmlns:a16="http://schemas.microsoft.com/office/drawing/2014/main" id="{70C0DF26-C1AF-B7C7-1099-EF8575CBBF17}"/>
                    </a:ext>
                  </a:extLst>
                </p:cNvPr>
                <p:cNvSpPr/>
                <p:nvPr/>
              </p:nvSpPr>
              <p:spPr>
                <a:xfrm>
                  <a:off x="6260397" y="2608256"/>
                  <a:ext cx="670348" cy="24423"/>
                </a:xfrm>
                <a:custGeom>
                  <a:avLst/>
                  <a:gdLst>
                    <a:gd name="connsiteX0" fmla="*/ 0 w 670348"/>
                    <a:gd name="connsiteY0" fmla="*/ 0 h 24423"/>
                    <a:gd name="connsiteX1" fmla="*/ 1286 w 670348"/>
                    <a:gd name="connsiteY1" fmla="*/ 24423 h 24423"/>
                    <a:gd name="connsiteX2" fmla="*/ 670348 w 670348"/>
                    <a:gd name="connsiteY2" fmla="*/ 24423 h 24423"/>
                    <a:gd name="connsiteX3" fmla="*/ 669063 w 670348"/>
                    <a:gd name="connsiteY3" fmla="*/ 0 h 24423"/>
                  </a:gdLst>
                  <a:ahLst/>
                  <a:cxnLst>
                    <a:cxn ang="0">
                      <a:pos x="connsiteX0" y="connsiteY0"/>
                    </a:cxn>
                    <a:cxn ang="0">
                      <a:pos x="connsiteX1" y="connsiteY1"/>
                    </a:cxn>
                    <a:cxn ang="0">
                      <a:pos x="connsiteX2" y="connsiteY2"/>
                    </a:cxn>
                    <a:cxn ang="0">
                      <a:pos x="connsiteX3" y="connsiteY3"/>
                    </a:cxn>
                  </a:cxnLst>
                  <a:rect l="l" t="t" r="r" b="b"/>
                  <a:pathLst>
                    <a:path w="670348" h="24423">
                      <a:moveTo>
                        <a:pt x="0" y="0"/>
                      </a:moveTo>
                      <a:lnTo>
                        <a:pt x="1286" y="24423"/>
                      </a:lnTo>
                      <a:lnTo>
                        <a:pt x="670348" y="24423"/>
                      </a:lnTo>
                      <a:lnTo>
                        <a:pt x="669063"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3" name="Freeform: Shape 222">
                  <a:extLst>
                    <a:ext uri="{FF2B5EF4-FFF2-40B4-BE49-F238E27FC236}">
                      <a16:creationId xmlns:a16="http://schemas.microsoft.com/office/drawing/2014/main" id="{27658A55-0D0A-CC92-E623-ACEC0900B039}"/>
                    </a:ext>
                  </a:extLst>
                </p:cNvPr>
                <p:cNvSpPr/>
                <p:nvPr/>
              </p:nvSpPr>
              <p:spPr>
                <a:xfrm>
                  <a:off x="6059871" y="2608256"/>
                  <a:ext cx="171603" cy="24423"/>
                </a:xfrm>
                <a:custGeom>
                  <a:avLst/>
                  <a:gdLst>
                    <a:gd name="connsiteX0" fmla="*/ 0 w 171603"/>
                    <a:gd name="connsiteY0" fmla="*/ 0 h 24423"/>
                    <a:gd name="connsiteX1" fmla="*/ 1285 w 171603"/>
                    <a:gd name="connsiteY1" fmla="*/ 24423 h 24423"/>
                    <a:gd name="connsiteX2" fmla="*/ 171604 w 171603"/>
                    <a:gd name="connsiteY2" fmla="*/ 24423 h 24423"/>
                    <a:gd name="connsiteX3" fmla="*/ 170318 w 171603"/>
                    <a:gd name="connsiteY3" fmla="*/ 0 h 24423"/>
                  </a:gdLst>
                  <a:ahLst/>
                  <a:cxnLst>
                    <a:cxn ang="0">
                      <a:pos x="connsiteX0" y="connsiteY0"/>
                    </a:cxn>
                    <a:cxn ang="0">
                      <a:pos x="connsiteX1" y="connsiteY1"/>
                    </a:cxn>
                    <a:cxn ang="0">
                      <a:pos x="connsiteX2" y="connsiteY2"/>
                    </a:cxn>
                    <a:cxn ang="0">
                      <a:pos x="connsiteX3" y="connsiteY3"/>
                    </a:cxn>
                  </a:cxnLst>
                  <a:rect l="l" t="t" r="r" b="b"/>
                  <a:pathLst>
                    <a:path w="171603" h="24423">
                      <a:moveTo>
                        <a:pt x="0" y="0"/>
                      </a:moveTo>
                      <a:lnTo>
                        <a:pt x="1285" y="24423"/>
                      </a:lnTo>
                      <a:lnTo>
                        <a:pt x="171604" y="24423"/>
                      </a:lnTo>
                      <a:lnTo>
                        <a:pt x="170318"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4" name="Freeform: Shape 223">
                  <a:extLst>
                    <a:ext uri="{FF2B5EF4-FFF2-40B4-BE49-F238E27FC236}">
                      <a16:creationId xmlns:a16="http://schemas.microsoft.com/office/drawing/2014/main" id="{DABDB037-AF7C-7997-404F-460F7356B7A2}"/>
                    </a:ext>
                  </a:extLst>
                </p:cNvPr>
                <p:cNvSpPr/>
                <p:nvPr/>
              </p:nvSpPr>
              <p:spPr>
                <a:xfrm>
                  <a:off x="6512340" y="2534344"/>
                  <a:ext cx="125971" cy="24423"/>
                </a:xfrm>
                <a:custGeom>
                  <a:avLst/>
                  <a:gdLst>
                    <a:gd name="connsiteX0" fmla="*/ 0 w 125971"/>
                    <a:gd name="connsiteY0" fmla="*/ 0 h 24423"/>
                    <a:gd name="connsiteX1" fmla="*/ 1286 w 125971"/>
                    <a:gd name="connsiteY1" fmla="*/ 24423 h 24423"/>
                    <a:gd name="connsiteX2" fmla="*/ 125971 w 125971"/>
                    <a:gd name="connsiteY2" fmla="*/ 24423 h 24423"/>
                    <a:gd name="connsiteX3" fmla="*/ 124686 w 125971"/>
                    <a:gd name="connsiteY3" fmla="*/ 0 h 24423"/>
                  </a:gdLst>
                  <a:ahLst/>
                  <a:cxnLst>
                    <a:cxn ang="0">
                      <a:pos x="connsiteX0" y="connsiteY0"/>
                    </a:cxn>
                    <a:cxn ang="0">
                      <a:pos x="connsiteX1" y="connsiteY1"/>
                    </a:cxn>
                    <a:cxn ang="0">
                      <a:pos x="connsiteX2" y="connsiteY2"/>
                    </a:cxn>
                    <a:cxn ang="0">
                      <a:pos x="connsiteX3" y="connsiteY3"/>
                    </a:cxn>
                  </a:cxnLst>
                  <a:rect l="l" t="t" r="r" b="b"/>
                  <a:pathLst>
                    <a:path w="125971" h="24423">
                      <a:moveTo>
                        <a:pt x="0" y="0"/>
                      </a:moveTo>
                      <a:lnTo>
                        <a:pt x="1286" y="24423"/>
                      </a:lnTo>
                      <a:lnTo>
                        <a:pt x="125971" y="24423"/>
                      </a:lnTo>
                      <a:lnTo>
                        <a:pt x="124686"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5" name="Freeform: Shape 224">
                  <a:extLst>
                    <a:ext uri="{FF2B5EF4-FFF2-40B4-BE49-F238E27FC236}">
                      <a16:creationId xmlns:a16="http://schemas.microsoft.com/office/drawing/2014/main" id="{B4070F43-5E66-DAA7-E3FE-F90DF2B157A5}"/>
                    </a:ext>
                  </a:extLst>
                </p:cNvPr>
                <p:cNvSpPr/>
                <p:nvPr/>
              </p:nvSpPr>
              <p:spPr>
                <a:xfrm>
                  <a:off x="6972521" y="2608256"/>
                  <a:ext cx="201169" cy="24423"/>
                </a:xfrm>
                <a:custGeom>
                  <a:avLst/>
                  <a:gdLst>
                    <a:gd name="connsiteX0" fmla="*/ 0 w 201169"/>
                    <a:gd name="connsiteY0" fmla="*/ 0 h 24423"/>
                    <a:gd name="connsiteX1" fmla="*/ 1286 w 201169"/>
                    <a:gd name="connsiteY1" fmla="*/ 24423 h 24423"/>
                    <a:gd name="connsiteX2" fmla="*/ 201169 w 201169"/>
                    <a:gd name="connsiteY2" fmla="*/ 24423 h 24423"/>
                    <a:gd name="connsiteX3" fmla="*/ 199884 w 201169"/>
                    <a:gd name="connsiteY3" fmla="*/ 0 h 24423"/>
                  </a:gdLst>
                  <a:ahLst/>
                  <a:cxnLst>
                    <a:cxn ang="0">
                      <a:pos x="connsiteX0" y="connsiteY0"/>
                    </a:cxn>
                    <a:cxn ang="0">
                      <a:pos x="connsiteX1" y="connsiteY1"/>
                    </a:cxn>
                    <a:cxn ang="0">
                      <a:pos x="connsiteX2" y="connsiteY2"/>
                    </a:cxn>
                    <a:cxn ang="0">
                      <a:pos x="connsiteX3" y="connsiteY3"/>
                    </a:cxn>
                  </a:cxnLst>
                  <a:rect l="l" t="t" r="r" b="b"/>
                  <a:pathLst>
                    <a:path w="201169" h="24423">
                      <a:moveTo>
                        <a:pt x="0" y="0"/>
                      </a:moveTo>
                      <a:lnTo>
                        <a:pt x="1286" y="24423"/>
                      </a:lnTo>
                      <a:lnTo>
                        <a:pt x="201169" y="24423"/>
                      </a:lnTo>
                      <a:lnTo>
                        <a:pt x="199884" y="0"/>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26" name="Graphic 5">
                  <a:extLst>
                    <a:ext uri="{FF2B5EF4-FFF2-40B4-BE49-F238E27FC236}">
                      <a16:creationId xmlns:a16="http://schemas.microsoft.com/office/drawing/2014/main" id="{0D5FD47D-603D-C3FD-4142-E189BC97794A}"/>
                    </a:ext>
                  </a:extLst>
                </p:cNvPr>
                <p:cNvGrpSpPr/>
                <p:nvPr/>
              </p:nvGrpSpPr>
              <p:grpSpPr>
                <a:xfrm>
                  <a:off x="6691014" y="2532416"/>
                  <a:ext cx="359918" cy="28279"/>
                  <a:chOff x="6691014" y="2532416"/>
                  <a:chExt cx="359918" cy="28279"/>
                </a:xfrm>
              </p:grpSpPr>
              <p:sp>
                <p:nvSpPr>
                  <p:cNvPr id="227" name="Freeform: Shape 226">
                    <a:extLst>
                      <a:ext uri="{FF2B5EF4-FFF2-40B4-BE49-F238E27FC236}">
                        <a16:creationId xmlns:a16="http://schemas.microsoft.com/office/drawing/2014/main" id="{2DD300D1-AED5-FEDB-41A6-385EB7203AC0}"/>
                      </a:ext>
                    </a:extLst>
                  </p:cNvPr>
                  <p:cNvSpPr/>
                  <p:nvPr/>
                </p:nvSpPr>
                <p:spPr>
                  <a:xfrm>
                    <a:off x="6692942" y="2534344"/>
                    <a:ext cx="355419" cy="24423"/>
                  </a:xfrm>
                  <a:custGeom>
                    <a:avLst/>
                    <a:gdLst>
                      <a:gd name="connsiteX0" fmla="*/ 0 w 355419"/>
                      <a:gd name="connsiteY0" fmla="*/ 0 h 24423"/>
                      <a:gd name="connsiteX1" fmla="*/ 3214 w 355419"/>
                      <a:gd name="connsiteY1" fmla="*/ 24423 h 24423"/>
                      <a:gd name="connsiteX2" fmla="*/ 355420 w 355419"/>
                      <a:gd name="connsiteY2" fmla="*/ 24423 h 24423"/>
                      <a:gd name="connsiteX3" fmla="*/ 352849 w 355419"/>
                      <a:gd name="connsiteY3" fmla="*/ 0 h 24423"/>
                    </a:gdLst>
                    <a:ahLst/>
                    <a:cxnLst>
                      <a:cxn ang="0">
                        <a:pos x="connsiteX0" y="connsiteY0"/>
                      </a:cxn>
                      <a:cxn ang="0">
                        <a:pos x="connsiteX1" y="connsiteY1"/>
                      </a:cxn>
                      <a:cxn ang="0">
                        <a:pos x="connsiteX2" y="connsiteY2"/>
                      </a:cxn>
                      <a:cxn ang="0">
                        <a:pos x="connsiteX3" y="connsiteY3"/>
                      </a:cxn>
                    </a:cxnLst>
                    <a:rect l="l" t="t" r="r" b="b"/>
                    <a:pathLst>
                      <a:path w="355419" h="24423">
                        <a:moveTo>
                          <a:pt x="0" y="0"/>
                        </a:moveTo>
                        <a:lnTo>
                          <a:pt x="3214" y="24423"/>
                        </a:lnTo>
                        <a:lnTo>
                          <a:pt x="355420" y="24423"/>
                        </a:lnTo>
                        <a:lnTo>
                          <a:pt x="352849"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28" name="Freeform: Shape 227">
                    <a:extLst>
                      <a:ext uri="{FF2B5EF4-FFF2-40B4-BE49-F238E27FC236}">
                        <a16:creationId xmlns:a16="http://schemas.microsoft.com/office/drawing/2014/main" id="{3B7B3E02-4858-F2A5-22B8-B1E68592A4A3}"/>
                      </a:ext>
                    </a:extLst>
                  </p:cNvPr>
                  <p:cNvSpPr/>
                  <p:nvPr/>
                </p:nvSpPr>
                <p:spPr>
                  <a:xfrm>
                    <a:off x="6691014" y="2532416"/>
                    <a:ext cx="359918" cy="28279"/>
                  </a:xfrm>
                  <a:custGeom>
                    <a:avLst/>
                    <a:gdLst>
                      <a:gd name="connsiteX0" fmla="*/ 359919 w 359918"/>
                      <a:gd name="connsiteY0" fmla="*/ 28279 h 28279"/>
                      <a:gd name="connsiteX1" fmla="*/ 3214 w 359918"/>
                      <a:gd name="connsiteY1" fmla="*/ 28279 h 28279"/>
                      <a:gd name="connsiteX2" fmla="*/ 0 w 359918"/>
                      <a:gd name="connsiteY2" fmla="*/ 0 h 28279"/>
                      <a:gd name="connsiteX3" fmla="*/ 356705 w 359918"/>
                      <a:gd name="connsiteY3" fmla="*/ 0 h 28279"/>
                      <a:gd name="connsiteX4" fmla="*/ 359919 w 359918"/>
                      <a:gd name="connsiteY4" fmla="*/ 28279 h 28279"/>
                      <a:gd name="connsiteX5" fmla="*/ 6427 w 359918"/>
                      <a:gd name="connsiteY5" fmla="*/ 24423 h 28279"/>
                      <a:gd name="connsiteX6" fmla="*/ 355420 w 359918"/>
                      <a:gd name="connsiteY6" fmla="*/ 24423 h 28279"/>
                      <a:gd name="connsiteX7" fmla="*/ 352849 w 359918"/>
                      <a:gd name="connsiteY7" fmla="*/ 3214 h 28279"/>
                      <a:gd name="connsiteX8" fmla="*/ 3857 w 359918"/>
                      <a:gd name="connsiteY8" fmla="*/ 3214 h 28279"/>
                      <a:gd name="connsiteX9" fmla="*/ 6427 w 359918"/>
                      <a:gd name="connsiteY9" fmla="*/ 24423 h 2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918" h="28279">
                        <a:moveTo>
                          <a:pt x="359919" y="28279"/>
                        </a:moveTo>
                        <a:lnTo>
                          <a:pt x="3214" y="28279"/>
                        </a:lnTo>
                        <a:lnTo>
                          <a:pt x="0" y="0"/>
                        </a:lnTo>
                        <a:lnTo>
                          <a:pt x="356705" y="0"/>
                        </a:lnTo>
                        <a:lnTo>
                          <a:pt x="359919" y="28279"/>
                        </a:lnTo>
                        <a:close/>
                        <a:moveTo>
                          <a:pt x="6427" y="24423"/>
                        </a:moveTo>
                        <a:lnTo>
                          <a:pt x="355420" y="24423"/>
                        </a:lnTo>
                        <a:lnTo>
                          <a:pt x="352849" y="3214"/>
                        </a:lnTo>
                        <a:lnTo>
                          <a:pt x="3857" y="3214"/>
                        </a:lnTo>
                        <a:lnTo>
                          <a:pt x="6427" y="24423"/>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229" name="Graphic 5">
              <a:extLst>
                <a:ext uri="{FF2B5EF4-FFF2-40B4-BE49-F238E27FC236}">
                  <a16:creationId xmlns:a16="http://schemas.microsoft.com/office/drawing/2014/main" id="{679948A7-2231-49A3-6133-322F1C7DA555}"/>
                </a:ext>
              </a:extLst>
            </p:cNvPr>
            <p:cNvGrpSpPr/>
            <p:nvPr/>
          </p:nvGrpSpPr>
          <p:grpSpPr>
            <a:xfrm>
              <a:off x="9151323" y="3511800"/>
              <a:ext cx="1525103" cy="1041200"/>
              <a:chOff x="5354816" y="3817197"/>
              <a:chExt cx="2791297" cy="1905641"/>
            </a:xfrm>
          </p:grpSpPr>
          <p:grpSp>
            <p:nvGrpSpPr>
              <p:cNvPr id="230" name="Graphic 5">
                <a:extLst>
                  <a:ext uri="{FF2B5EF4-FFF2-40B4-BE49-F238E27FC236}">
                    <a16:creationId xmlns:a16="http://schemas.microsoft.com/office/drawing/2014/main" id="{A30A08C4-4A59-7738-BCE7-8A3E02AD0D0C}"/>
                  </a:ext>
                </a:extLst>
              </p:cNvPr>
              <p:cNvGrpSpPr/>
              <p:nvPr/>
            </p:nvGrpSpPr>
            <p:grpSpPr>
              <a:xfrm>
                <a:off x="5814997" y="5071128"/>
                <a:ext cx="50774" cy="651710"/>
                <a:chOff x="5814997" y="5071128"/>
                <a:chExt cx="50774" cy="651710"/>
              </a:xfrm>
            </p:grpSpPr>
            <p:sp>
              <p:nvSpPr>
                <p:cNvPr id="231" name="Freeform: Shape 230">
                  <a:extLst>
                    <a:ext uri="{FF2B5EF4-FFF2-40B4-BE49-F238E27FC236}">
                      <a16:creationId xmlns:a16="http://schemas.microsoft.com/office/drawing/2014/main" id="{A6D84DBB-090B-7764-535D-4C28F63A2599}"/>
                    </a:ext>
                  </a:extLst>
                </p:cNvPr>
                <p:cNvSpPr/>
                <p:nvPr/>
              </p:nvSpPr>
              <p:spPr>
                <a:xfrm>
                  <a:off x="5816925" y="5073699"/>
                  <a:ext cx="46917" cy="647210"/>
                </a:xfrm>
                <a:custGeom>
                  <a:avLst/>
                  <a:gdLst>
                    <a:gd name="connsiteX0" fmla="*/ 0 w 46917"/>
                    <a:gd name="connsiteY0" fmla="*/ 0 h 647210"/>
                    <a:gd name="connsiteX1" fmla="*/ 46918 w 46917"/>
                    <a:gd name="connsiteY1" fmla="*/ 0 h 647210"/>
                    <a:gd name="connsiteX2" fmla="*/ 46918 w 46917"/>
                    <a:gd name="connsiteY2" fmla="*/ 647211 h 647210"/>
                    <a:gd name="connsiteX3" fmla="*/ 0 w 46917"/>
                    <a:gd name="connsiteY3" fmla="*/ 647211 h 647210"/>
                  </a:gdLst>
                  <a:ahLst/>
                  <a:cxnLst>
                    <a:cxn ang="0">
                      <a:pos x="connsiteX0" y="connsiteY0"/>
                    </a:cxn>
                    <a:cxn ang="0">
                      <a:pos x="connsiteX1" y="connsiteY1"/>
                    </a:cxn>
                    <a:cxn ang="0">
                      <a:pos x="connsiteX2" y="connsiteY2"/>
                    </a:cxn>
                    <a:cxn ang="0">
                      <a:pos x="connsiteX3" y="connsiteY3"/>
                    </a:cxn>
                  </a:cxnLst>
                  <a:rect l="l" t="t" r="r" b="b"/>
                  <a:pathLst>
                    <a:path w="46917" h="647210">
                      <a:moveTo>
                        <a:pt x="0" y="0"/>
                      </a:moveTo>
                      <a:lnTo>
                        <a:pt x="46918" y="0"/>
                      </a:lnTo>
                      <a:lnTo>
                        <a:pt x="46918" y="647211"/>
                      </a:lnTo>
                      <a:lnTo>
                        <a:pt x="0" y="647211"/>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32" name="Freeform: Shape 231">
                  <a:extLst>
                    <a:ext uri="{FF2B5EF4-FFF2-40B4-BE49-F238E27FC236}">
                      <a16:creationId xmlns:a16="http://schemas.microsoft.com/office/drawing/2014/main" id="{098B187F-BF22-0585-86BE-1FFDD04A6EDE}"/>
                    </a:ext>
                  </a:extLst>
                </p:cNvPr>
                <p:cNvSpPr/>
                <p:nvPr/>
              </p:nvSpPr>
              <p:spPr>
                <a:xfrm>
                  <a:off x="5814997" y="5071128"/>
                  <a:ext cx="50774" cy="651710"/>
                </a:xfrm>
                <a:custGeom>
                  <a:avLst/>
                  <a:gdLst>
                    <a:gd name="connsiteX0" fmla="*/ 50774 w 50774"/>
                    <a:gd name="connsiteY0" fmla="*/ 651710 h 651710"/>
                    <a:gd name="connsiteX1" fmla="*/ 0 w 50774"/>
                    <a:gd name="connsiteY1" fmla="*/ 651710 h 651710"/>
                    <a:gd name="connsiteX2" fmla="*/ 0 w 50774"/>
                    <a:gd name="connsiteY2" fmla="*/ 0 h 651710"/>
                    <a:gd name="connsiteX3" fmla="*/ 50774 w 50774"/>
                    <a:gd name="connsiteY3" fmla="*/ 0 h 651710"/>
                    <a:gd name="connsiteX4" fmla="*/ 50774 w 50774"/>
                    <a:gd name="connsiteY4" fmla="*/ 651710 h 651710"/>
                    <a:gd name="connsiteX5" fmla="*/ 3856 w 50774"/>
                    <a:gd name="connsiteY5" fmla="*/ 647854 h 651710"/>
                    <a:gd name="connsiteX6" fmla="*/ 46918 w 50774"/>
                    <a:gd name="connsiteY6" fmla="*/ 647854 h 651710"/>
                    <a:gd name="connsiteX7" fmla="*/ 46918 w 50774"/>
                    <a:gd name="connsiteY7" fmla="*/ 4499 h 651710"/>
                    <a:gd name="connsiteX8" fmla="*/ 3856 w 50774"/>
                    <a:gd name="connsiteY8" fmla="*/ 4499 h 651710"/>
                    <a:gd name="connsiteX9" fmla="*/ 3856 w 50774"/>
                    <a:gd name="connsiteY9" fmla="*/ 647854 h 65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774" h="651710">
                      <a:moveTo>
                        <a:pt x="50774" y="651710"/>
                      </a:moveTo>
                      <a:lnTo>
                        <a:pt x="0" y="651710"/>
                      </a:lnTo>
                      <a:lnTo>
                        <a:pt x="0" y="0"/>
                      </a:lnTo>
                      <a:lnTo>
                        <a:pt x="50774" y="0"/>
                      </a:lnTo>
                      <a:lnTo>
                        <a:pt x="50774" y="651710"/>
                      </a:lnTo>
                      <a:close/>
                      <a:moveTo>
                        <a:pt x="3856" y="647854"/>
                      </a:moveTo>
                      <a:lnTo>
                        <a:pt x="46918" y="647854"/>
                      </a:lnTo>
                      <a:lnTo>
                        <a:pt x="46918" y="4499"/>
                      </a:lnTo>
                      <a:lnTo>
                        <a:pt x="3856" y="4499"/>
                      </a:lnTo>
                      <a:lnTo>
                        <a:pt x="3856" y="647854"/>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33" name="Graphic 5">
                <a:extLst>
                  <a:ext uri="{FF2B5EF4-FFF2-40B4-BE49-F238E27FC236}">
                    <a16:creationId xmlns:a16="http://schemas.microsoft.com/office/drawing/2014/main" id="{8569C0E8-3393-F708-3409-D0E5230C0C8A}"/>
                  </a:ext>
                </a:extLst>
              </p:cNvPr>
              <p:cNvGrpSpPr/>
              <p:nvPr/>
            </p:nvGrpSpPr>
            <p:grpSpPr>
              <a:xfrm>
                <a:off x="5639537" y="5679133"/>
                <a:ext cx="402337" cy="43704"/>
                <a:chOff x="5639537" y="5679133"/>
                <a:chExt cx="402337" cy="43704"/>
              </a:xfrm>
            </p:grpSpPr>
            <p:sp>
              <p:nvSpPr>
                <p:cNvPr id="234" name="Freeform: Shape 233">
                  <a:extLst>
                    <a:ext uri="{FF2B5EF4-FFF2-40B4-BE49-F238E27FC236}">
                      <a16:creationId xmlns:a16="http://schemas.microsoft.com/office/drawing/2014/main" id="{C1C56991-E997-D2B4-6D76-806D5C06BE80}"/>
                    </a:ext>
                  </a:extLst>
                </p:cNvPr>
                <p:cNvSpPr/>
                <p:nvPr/>
              </p:nvSpPr>
              <p:spPr>
                <a:xfrm>
                  <a:off x="5641465" y="5681062"/>
                  <a:ext cx="398481" cy="39848"/>
                </a:xfrm>
                <a:custGeom>
                  <a:avLst/>
                  <a:gdLst>
                    <a:gd name="connsiteX0" fmla="*/ 0 w 398481"/>
                    <a:gd name="connsiteY0" fmla="*/ 0 h 39848"/>
                    <a:gd name="connsiteX1" fmla="*/ 398481 w 398481"/>
                    <a:gd name="connsiteY1" fmla="*/ 0 h 39848"/>
                    <a:gd name="connsiteX2" fmla="*/ 398481 w 398481"/>
                    <a:gd name="connsiteY2" fmla="*/ 39848 h 39848"/>
                    <a:gd name="connsiteX3" fmla="*/ 0 w 398481"/>
                    <a:gd name="connsiteY3" fmla="*/ 39848 h 39848"/>
                  </a:gdLst>
                  <a:ahLst/>
                  <a:cxnLst>
                    <a:cxn ang="0">
                      <a:pos x="connsiteX0" y="connsiteY0"/>
                    </a:cxn>
                    <a:cxn ang="0">
                      <a:pos x="connsiteX1" y="connsiteY1"/>
                    </a:cxn>
                    <a:cxn ang="0">
                      <a:pos x="connsiteX2" y="connsiteY2"/>
                    </a:cxn>
                    <a:cxn ang="0">
                      <a:pos x="connsiteX3" y="connsiteY3"/>
                    </a:cxn>
                  </a:cxnLst>
                  <a:rect l="l" t="t" r="r" b="b"/>
                  <a:pathLst>
                    <a:path w="398481" h="39848">
                      <a:moveTo>
                        <a:pt x="0" y="0"/>
                      </a:moveTo>
                      <a:lnTo>
                        <a:pt x="398481" y="0"/>
                      </a:lnTo>
                      <a:lnTo>
                        <a:pt x="398481" y="39848"/>
                      </a:lnTo>
                      <a:lnTo>
                        <a:pt x="0" y="39848"/>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35" name="Freeform: Shape 234">
                  <a:extLst>
                    <a:ext uri="{FF2B5EF4-FFF2-40B4-BE49-F238E27FC236}">
                      <a16:creationId xmlns:a16="http://schemas.microsoft.com/office/drawing/2014/main" id="{431D2F1C-36E4-8424-D35E-FF812F692B35}"/>
                    </a:ext>
                  </a:extLst>
                </p:cNvPr>
                <p:cNvSpPr/>
                <p:nvPr/>
              </p:nvSpPr>
              <p:spPr>
                <a:xfrm>
                  <a:off x="5639537" y="5679133"/>
                  <a:ext cx="402337" cy="43704"/>
                </a:xfrm>
                <a:custGeom>
                  <a:avLst/>
                  <a:gdLst>
                    <a:gd name="connsiteX0" fmla="*/ 402338 w 402337"/>
                    <a:gd name="connsiteY0" fmla="*/ 43705 h 43704"/>
                    <a:gd name="connsiteX1" fmla="*/ 0 w 402337"/>
                    <a:gd name="connsiteY1" fmla="*/ 43705 h 43704"/>
                    <a:gd name="connsiteX2" fmla="*/ 0 w 402337"/>
                    <a:gd name="connsiteY2" fmla="*/ 0 h 43704"/>
                    <a:gd name="connsiteX3" fmla="*/ 402338 w 402337"/>
                    <a:gd name="connsiteY3" fmla="*/ 0 h 43704"/>
                    <a:gd name="connsiteX4" fmla="*/ 402338 w 402337"/>
                    <a:gd name="connsiteY4" fmla="*/ 43705 h 43704"/>
                    <a:gd name="connsiteX5" fmla="*/ 3856 w 402337"/>
                    <a:gd name="connsiteY5" fmla="*/ 39848 h 43704"/>
                    <a:gd name="connsiteX6" fmla="*/ 398481 w 402337"/>
                    <a:gd name="connsiteY6" fmla="*/ 39848 h 43704"/>
                    <a:gd name="connsiteX7" fmla="*/ 398481 w 402337"/>
                    <a:gd name="connsiteY7" fmla="*/ 3857 h 43704"/>
                    <a:gd name="connsiteX8" fmla="*/ 3856 w 402337"/>
                    <a:gd name="connsiteY8" fmla="*/ 3857 h 43704"/>
                    <a:gd name="connsiteX9" fmla="*/ 3856 w 402337"/>
                    <a:gd name="connsiteY9" fmla="*/ 39848 h 4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337" h="43704">
                      <a:moveTo>
                        <a:pt x="402338" y="43705"/>
                      </a:moveTo>
                      <a:lnTo>
                        <a:pt x="0" y="43705"/>
                      </a:lnTo>
                      <a:lnTo>
                        <a:pt x="0" y="0"/>
                      </a:lnTo>
                      <a:lnTo>
                        <a:pt x="402338" y="0"/>
                      </a:lnTo>
                      <a:lnTo>
                        <a:pt x="402338" y="43705"/>
                      </a:lnTo>
                      <a:close/>
                      <a:moveTo>
                        <a:pt x="3856" y="39848"/>
                      </a:moveTo>
                      <a:lnTo>
                        <a:pt x="398481" y="39848"/>
                      </a:lnTo>
                      <a:lnTo>
                        <a:pt x="398481" y="3857"/>
                      </a:lnTo>
                      <a:lnTo>
                        <a:pt x="3856" y="3857"/>
                      </a:lnTo>
                      <a:lnTo>
                        <a:pt x="3856" y="39848"/>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36" name="Graphic 5">
                <a:extLst>
                  <a:ext uri="{FF2B5EF4-FFF2-40B4-BE49-F238E27FC236}">
                    <a16:creationId xmlns:a16="http://schemas.microsoft.com/office/drawing/2014/main" id="{55B7A556-3698-B8CF-A312-555FE60D80B2}"/>
                  </a:ext>
                </a:extLst>
              </p:cNvPr>
              <p:cNvGrpSpPr/>
              <p:nvPr/>
            </p:nvGrpSpPr>
            <p:grpSpPr>
              <a:xfrm>
                <a:off x="7585026" y="5071128"/>
                <a:ext cx="50774" cy="651710"/>
                <a:chOff x="7585026" y="5071128"/>
                <a:chExt cx="50774" cy="651710"/>
              </a:xfrm>
            </p:grpSpPr>
            <p:sp>
              <p:nvSpPr>
                <p:cNvPr id="237" name="Freeform: Shape 236">
                  <a:extLst>
                    <a:ext uri="{FF2B5EF4-FFF2-40B4-BE49-F238E27FC236}">
                      <a16:creationId xmlns:a16="http://schemas.microsoft.com/office/drawing/2014/main" id="{F33096D1-FCD2-825F-3484-5580C6BBA90E}"/>
                    </a:ext>
                  </a:extLst>
                </p:cNvPr>
                <p:cNvSpPr/>
                <p:nvPr/>
              </p:nvSpPr>
              <p:spPr>
                <a:xfrm>
                  <a:off x="7586954" y="5073699"/>
                  <a:ext cx="46917" cy="647210"/>
                </a:xfrm>
                <a:custGeom>
                  <a:avLst/>
                  <a:gdLst>
                    <a:gd name="connsiteX0" fmla="*/ 0 w 46917"/>
                    <a:gd name="connsiteY0" fmla="*/ 0 h 647210"/>
                    <a:gd name="connsiteX1" fmla="*/ 46918 w 46917"/>
                    <a:gd name="connsiteY1" fmla="*/ 0 h 647210"/>
                    <a:gd name="connsiteX2" fmla="*/ 46918 w 46917"/>
                    <a:gd name="connsiteY2" fmla="*/ 647211 h 647210"/>
                    <a:gd name="connsiteX3" fmla="*/ 0 w 46917"/>
                    <a:gd name="connsiteY3" fmla="*/ 647211 h 647210"/>
                  </a:gdLst>
                  <a:ahLst/>
                  <a:cxnLst>
                    <a:cxn ang="0">
                      <a:pos x="connsiteX0" y="connsiteY0"/>
                    </a:cxn>
                    <a:cxn ang="0">
                      <a:pos x="connsiteX1" y="connsiteY1"/>
                    </a:cxn>
                    <a:cxn ang="0">
                      <a:pos x="connsiteX2" y="connsiteY2"/>
                    </a:cxn>
                    <a:cxn ang="0">
                      <a:pos x="connsiteX3" y="connsiteY3"/>
                    </a:cxn>
                  </a:cxnLst>
                  <a:rect l="l" t="t" r="r" b="b"/>
                  <a:pathLst>
                    <a:path w="46917" h="647210">
                      <a:moveTo>
                        <a:pt x="0" y="0"/>
                      </a:moveTo>
                      <a:lnTo>
                        <a:pt x="46918" y="0"/>
                      </a:lnTo>
                      <a:lnTo>
                        <a:pt x="46918" y="647211"/>
                      </a:lnTo>
                      <a:lnTo>
                        <a:pt x="0" y="647211"/>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38" name="Freeform: Shape 237">
                  <a:extLst>
                    <a:ext uri="{FF2B5EF4-FFF2-40B4-BE49-F238E27FC236}">
                      <a16:creationId xmlns:a16="http://schemas.microsoft.com/office/drawing/2014/main" id="{37FD8251-1F09-C19F-F744-91A9C1B96071}"/>
                    </a:ext>
                  </a:extLst>
                </p:cNvPr>
                <p:cNvSpPr/>
                <p:nvPr/>
              </p:nvSpPr>
              <p:spPr>
                <a:xfrm>
                  <a:off x="7585026" y="5071128"/>
                  <a:ext cx="50774" cy="651710"/>
                </a:xfrm>
                <a:custGeom>
                  <a:avLst/>
                  <a:gdLst>
                    <a:gd name="connsiteX0" fmla="*/ 50774 w 50774"/>
                    <a:gd name="connsiteY0" fmla="*/ 651710 h 651710"/>
                    <a:gd name="connsiteX1" fmla="*/ 0 w 50774"/>
                    <a:gd name="connsiteY1" fmla="*/ 651710 h 651710"/>
                    <a:gd name="connsiteX2" fmla="*/ 0 w 50774"/>
                    <a:gd name="connsiteY2" fmla="*/ 0 h 651710"/>
                    <a:gd name="connsiteX3" fmla="*/ 50774 w 50774"/>
                    <a:gd name="connsiteY3" fmla="*/ 0 h 651710"/>
                    <a:gd name="connsiteX4" fmla="*/ 50774 w 50774"/>
                    <a:gd name="connsiteY4" fmla="*/ 651710 h 651710"/>
                    <a:gd name="connsiteX5" fmla="*/ 3856 w 50774"/>
                    <a:gd name="connsiteY5" fmla="*/ 647854 h 651710"/>
                    <a:gd name="connsiteX6" fmla="*/ 46918 w 50774"/>
                    <a:gd name="connsiteY6" fmla="*/ 647854 h 651710"/>
                    <a:gd name="connsiteX7" fmla="*/ 46918 w 50774"/>
                    <a:gd name="connsiteY7" fmla="*/ 4499 h 651710"/>
                    <a:gd name="connsiteX8" fmla="*/ 3856 w 50774"/>
                    <a:gd name="connsiteY8" fmla="*/ 4499 h 651710"/>
                    <a:gd name="connsiteX9" fmla="*/ 3856 w 50774"/>
                    <a:gd name="connsiteY9" fmla="*/ 647854 h 65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774" h="651710">
                      <a:moveTo>
                        <a:pt x="50774" y="651710"/>
                      </a:moveTo>
                      <a:lnTo>
                        <a:pt x="0" y="651710"/>
                      </a:lnTo>
                      <a:lnTo>
                        <a:pt x="0" y="0"/>
                      </a:lnTo>
                      <a:lnTo>
                        <a:pt x="50774" y="0"/>
                      </a:lnTo>
                      <a:lnTo>
                        <a:pt x="50774" y="651710"/>
                      </a:lnTo>
                      <a:close/>
                      <a:moveTo>
                        <a:pt x="3856" y="647854"/>
                      </a:moveTo>
                      <a:lnTo>
                        <a:pt x="46918" y="647854"/>
                      </a:lnTo>
                      <a:lnTo>
                        <a:pt x="46918" y="4499"/>
                      </a:lnTo>
                      <a:lnTo>
                        <a:pt x="3856" y="4499"/>
                      </a:lnTo>
                      <a:lnTo>
                        <a:pt x="3856" y="647854"/>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39" name="Graphic 5">
                <a:extLst>
                  <a:ext uri="{FF2B5EF4-FFF2-40B4-BE49-F238E27FC236}">
                    <a16:creationId xmlns:a16="http://schemas.microsoft.com/office/drawing/2014/main" id="{C4437C5D-4226-DBF2-5224-755602A83D62}"/>
                  </a:ext>
                </a:extLst>
              </p:cNvPr>
              <p:cNvGrpSpPr/>
              <p:nvPr/>
            </p:nvGrpSpPr>
            <p:grpSpPr>
              <a:xfrm>
                <a:off x="7560603" y="3931600"/>
                <a:ext cx="98977" cy="1229507"/>
                <a:chOff x="7560603" y="3931600"/>
                <a:chExt cx="98977" cy="1229507"/>
              </a:xfrm>
            </p:grpSpPr>
            <p:sp>
              <p:nvSpPr>
                <p:cNvPr id="240" name="Freeform: Shape 239">
                  <a:extLst>
                    <a:ext uri="{FF2B5EF4-FFF2-40B4-BE49-F238E27FC236}">
                      <a16:creationId xmlns:a16="http://schemas.microsoft.com/office/drawing/2014/main" id="{A12C4550-91BE-20A8-2C17-A00AF7475959}"/>
                    </a:ext>
                  </a:extLst>
                </p:cNvPr>
                <p:cNvSpPr/>
                <p:nvPr/>
              </p:nvSpPr>
              <p:spPr>
                <a:xfrm>
                  <a:off x="7562531" y="3933528"/>
                  <a:ext cx="95121" cy="1225651"/>
                </a:xfrm>
                <a:custGeom>
                  <a:avLst/>
                  <a:gdLst>
                    <a:gd name="connsiteX0" fmla="*/ 0 w 95121"/>
                    <a:gd name="connsiteY0" fmla="*/ 0 h 1225651"/>
                    <a:gd name="connsiteX1" fmla="*/ 95121 w 95121"/>
                    <a:gd name="connsiteY1" fmla="*/ 0 h 1225651"/>
                    <a:gd name="connsiteX2" fmla="*/ 95121 w 95121"/>
                    <a:gd name="connsiteY2" fmla="*/ 1225652 h 1225651"/>
                    <a:gd name="connsiteX3" fmla="*/ 0 w 95121"/>
                    <a:gd name="connsiteY3" fmla="*/ 1225652 h 1225651"/>
                  </a:gdLst>
                  <a:ahLst/>
                  <a:cxnLst>
                    <a:cxn ang="0">
                      <a:pos x="connsiteX0" y="connsiteY0"/>
                    </a:cxn>
                    <a:cxn ang="0">
                      <a:pos x="connsiteX1" y="connsiteY1"/>
                    </a:cxn>
                    <a:cxn ang="0">
                      <a:pos x="connsiteX2" y="connsiteY2"/>
                    </a:cxn>
                    <a:cxn ang="0">
                      <a:pos x="connsiteX3" y="connsiteY3"/>
                    </a:cxn>
                  </a:cxnLst>
                  <a:rect l="l" t="t" r="r" b="b"/>
                  <a:pathLst>
                    <a:path w="95121" h="1225651">
                      <a:moveTo>
                        <a:pt x="0" y="0"/>
                      </a:moveTo>
                      <a:lnTo>
                        <a:pt x="95121" y="0"/>
                      </a:lnTo>
                      <a:lnTo>
                        <a:pt x="95121" y="1225652"/>
                      </a:lnTo>
                      <a:lnTo>
                        <a:pt x="0" y="1225652"/>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41" name="Freeform: Shape 240">
                  <a:extLst>
                    <a:ext uri="{FF2B5EF4-FFF2-40B4-BE49-F238E27FC236}">
                      <a16:creationId xmlns:a16="http://schemas.microsoft.com/office/drawing/2014/main" id="{4EE9E61F-061C-4727-D838-282C9611E3D1}"/>
                    </a:ext>
                  </a:extLst>
                </p:cNvPr>
                <p:cNvSpPr/>
                <p:nvPr/>
              </p:nvSpPr>
              <p:spPr>
                <a:xfrm>
                  <a:off x="7560603" y="3931600"/>
                  <a:ext cx="98977" cy="1229507"/>
                </a:xfrm>
                <a:custGeom>
                  <a:avLst/>
                  <a:gdLst>
                    <a:gd name="connsiteX0" fmla="*/ 98978 w 98977"/>
                    <a:gd name="connsiteY0" fmla="*/ 1229508 h 1229507"/>
                    <a:gd name="connsiteX1" fmla="*/ 0 w 98977"/>
                    <a:gd name="connsiteY1" fmla="*/ 1229508 h 1229507"/>
                    <a:gd name="connsiteX2" fmla="*/ 0 w 98977"/>
                    <a:gd name="connsiteY2" fmla="*/ 0 h 1229507"/>
                    <a:gd name="connsiteX3" fmla="*/ 98978 w 98977"/>
                    <a:gd name="connsiteY3" fmla="*/ 0 h 1229507"/>
                    <a:gd name="connsiteX4" fmla="*/ 98978 w 98977"/>
                    <a:gd name="connsiteY4" fmla="*/ 1229508 h 1229507"/>
                    <a:gd name="connsiteX5" fmla="*/ 3857 w 98977"/>
                    <a:gd name="connsiteY5" fmla="*/ 1225652 h 1229507"/>
                    <a:gd name="connsiteX6" fmla="*/ 95122 w 98977"/>
                    <a:gd name="connsiteY6" fmla="*/ 1225652 h 1229507"/>
                    <a:gd name="connsiteX7" fmla="*/ 95122 w 98977"/>
                    <a:gd name="connsiteY7" fmla="*/ 4499 h 1229507"/>
                    <a:gd name="connsiteX8" fmla="*/ 3857 w 98977"/>
                    <a:gd name="connsiteY8" fmla="*/ 4499 h 1229507"/>
                    <a:gd name="connsiteX9" fmla="*/ 3857 w 98977"/>
                    <a:gd name="connsiteY9" fmla="*/ 1225652 h 122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77" h="1229507">
                      <a:moveTo>
                        <a:pt x="98978" y="1229508"/>
                      </a:moveTo>
                      <a:lnTo>
                        <a:pt x="0" y="1229508"/>
                      </a:lnTo>
                      <a:lnTo>
                        <a:pt x="0" y="0"/>
                      </a:lnTo>
                      <a:lnTo>
                        <a:pt x="98978" y="0"/>
                      </a:lnTo>
                      <a:lnTo>
                        <a:pt x="98978" y="1229508"/>
                      </a:lnTo>
                      <a:close/>
                      <a:moveTo>
                        <a:pt x="3857" y="1225652"/>
                      </a:moveTo>
                      <a:lnTo>
                        <a:pt x="95122" y="1225652"/>
                      </a:lnTo>
                      <a:lnTo>
                        <a:pt x="95122" y="4499"/>
                      </a:lnTo>
                      <a:lnTo>
                        <a:pt x="3857" y="4499"/>
                      </a:lnTo>
                      <a:lnTo>
                        <a:pt x="3857" y="1225652"/>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42" name="Graphic 5">
                <a:extLst>
                  <a:ext uri="{FF2B5EF4-FFF2-40B4-BE49-F238E27FC236}">
                    <a16:creationId xmlns:a16="http://schemas.microsoft.com/office/drawing/2014/main" id="{6C19710B-8EFC-4CEB-E795-122B17B566B5}"/>
                  </a:ext>
                </a:extLst>
              </p:cNvPr>
              <p:cNvGrpSpPr/>
              <p:nvPr/>
            </p:nvGrpSpPr>
            <p:grpSpPr>
              <a:xfrm>
                <a:off x="5791217" y="3931600"/>
                <a:ext cx="98977" cy="1229507"/>
                <a:chOff x="5791217" y="3931600"/>
                <a:chExt cx="98977" cy="1229507"/>
              </a:xfrm>
            </p:grpSpPr>
            <p:sp>
              <p:nvSpPr>
                <p:cNvPr id="243" name="Freeform: Shape 242">
                  <a:extLst>
                    <a:ext uri="{FF2B5EF4-FFF2-40B4-BE49-F238E27FC236}">
                      <a16:creationId xmlns:a16="http://schemas.microsoft.com/office/drawing/2014/main" id="{D7457E0D-C5FA-6EE6-3D43-9A605C2982CE}"/>
                    </a:ext>
                  </a:extLst>
                </p:cNvPr>
                <p:cNvSpPr/>
                <p:nvPr/>
              </p:nvSpPr>
              <p:spPr>
                <a:xfrm>
                  <a:off x="5793145" y="3933528"/>
                  <a:ext cx="95121" cy="1225651"/>
                </a:xfrm>
                <a:custGeom>
                  <a:avLst/>
                  <a:gdLst>
                    <a:gd name="connsiteX0" fmla="*/ 0 w 95121"/>
                    <a:gd name="connsiteY0" fmla="*/ 0 h 1225651"/>
                    <a:gd name="connsiteX1" fmla="*/ 95121 w 95121"/>
                    <a:gd name="connsiteY1" fmla="*/ 0 h 1225651"/>
                    <a:gd name="connsiteX2" fmla="*/ 95121 w 95121"/>
                    <a:gd name="connsiteY2" fmla="*/ 1225652 h 1225651"/>
                    <a:gd name="connsiteX3" fmla="*/ 0 w 95121"/>
                    <a:gd name="connsiteY3" fmla="*/ 1225652 h 1225651"/>
                  </a:gdLst>
                  <a:ahLst/>
                  <a:cxnLst>
                    <a:cxn ang="0">
                      <a:pos x="connsiteX0" y="connsiteY0"/>
                    </a:cxn>
                    <a:cxn ang="0">
                      <a:pos x="connsiteX1" y="connsiteY1"/>
                    </a:cxn>
                    <a:cxn ang="0">
                      <a:pos x="connsiteX2" y="connsiteY2"/>
                    </a:cxn>
                    <a:cxn ang="0">
                      <a:pos x="connsiteX3" y="connsiteY3"/>
                    </a:cxn>
                  </a:cxnLst>
                  <a:rect l="l" t="t" r="r" b="b"/>
                  <a:pathLst>
                    <a:path w="95121" h="1225651">
                      <a:moveTo>
                        <a:pt x="0" y="0"/>
                      </a:moveTo>
                      <a:lnTo>
                        <a:pt x="95121" y="0"/>
                      </a:lnTo>
                      <a:lnTo>
                        <a:pt x="95121" y="1225652"/>
                      </a:lnTo>
                      <a:lnTo>
                        <a:pt x="0" y="1225652"/>
                      </a:lnTo>
                      <a:close/>
                    </a:path>
                  </a:pathLst>
                </a:custGeom>
                <a:solidFill>
                  <a:srgbClr val="0F62FE"/>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44" name="Freeform: Shape 243">
                  <a:extLst>
                    <a:ext uri="{FF2B5EF4-FFF2-40B4-BE49-F238E27FC236}">
                      <a16:creationId xmlns:a16="http://schemas.microsoft.com/office/drawing/2014/main" id="{DFFD69A5-1785-32B5-D50B-9816CEF66FFA}"/>
                    </a:ext>
                  </a:extLst>
                </p:cNvPr>
                <p:cNvSpPr/>
                <p:nvPr/>
              </p:nvSpPr>
              <p:spPr>
                <a:xfrm>
                  <a:off x="5791217" y="3931600"/>
                  <a:ext cx="98977" cy="1229507"/>
                </a:xfrm>
                <a:custGeom>
                  <a:avLst/>
                  <a:gdLst>
                    <a:gd name="connsiteX0" fmla="*/ 98978 w 98977"/>
                    <a:gd name="connsiteY0" fmla="*/ 1229508 h 1229507"/>
                    <a:gd name="connsiteX1" fmla="*/ 0 w 98977"/>
                    <a:gd name="connsiteY1" fmla="*/ 1229508 h 1229507"/>
                    <a:gd name="connsiteX2" fmla="*/ 0 w 98977"/>
                    <a:gd name="connsiteY2" fmla="*/ 0 h 1229507"/>
                    <a:gd name="connsiteX3" fmla="*/ 98978 w 98977"/>
                    <a:gd name="connsiteY3" fmla="*/ 0 h 1229507"/>
                    <a:gd name="connsiteX4" fmla="*/ 98978 w 98977"/>
                    <a:gd name="connsiteY4" fmla="*/ 1229508 h 1229507"/>
                    <a:gd name="connsiteX5" fmla="*/ 3856 w 98977"/>
                    <a:gd name="connsiteY5" fmla="*/ 1225652 h 1229507"/>
                    <a:gd name="connsiteX6" fmla="*/ 95121 w 98977"/>
                    <a:gd name="connsiteY6" fmla="*/ 1225652 h 1229507"/>
                    <a:gd name="connsiteX7" fmla="*/ 95121 w 98977"/>
                    <a:gd name="connsiteY7" fmla="*/ 4499 h 1229507"/>
                    <a:gd name="connsiteX8" fmla="*/ 3856 w 98977"/>
                    <a:gd name="connsiteY8" fmla="*/ 4499 h 1229507"/>
                    <a:gd name="connsiteX9" fmla="*/ 3856 w 98977"/>
                    <a:gd name="connsiteY9" fmla="*/ 1225652 h 122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77" h="1229507">
                      <a:moveTo>
                        <a:pt x="98978" y="1229508"/>
                      </a:moveTo>
                      <a:lnTo>
                        <a:pt x="0" y="1229508"/>
                      </a:lnTo>
                      <a:lnTo>
                        <a:pt x="0" y="0"/>
                      </a:lnTo>
                      <a:lnTo>
                        <a:pt x="98978" y="0"/>
                      </a:lnTo>
                      <a:lnTo>
                        <a:pt x="98978" y="1229508"/>
                      </a:lnTo>
                      <a:close/>
                      <a:moveTo>
                        <a:pt x="3856" y="1225652"/>
                      </a:moveTo>
                      <a:lnTo>
                        <a:pt x="95121" y="1225652"/>
                      </a:lnTo>
                      <a:lnTo>
                        <a:pt x="95121" y="4499"/>
                      </a:lnTo>
                      <a:lnTo>
                        <a:pt x="3856" y="4499"/>
                      </a:lnTo>
                      <a:lnTo>
                        <a:pt x="3856" y="1225652"/>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45" name="Graphic 5">
                <a:extLst>
                  <a:ext uri="{FF2B5EF4-FFF2-40B4-BE49-F238E27FC236}">
                    <a16:creationId xmlns:a16="http://schemas.microsoft.com/office/drawing/2014/main" id="{9652B554-1008-A1D9-1E05-C709DAC700A6}"/>
                  </a:ext>
                </a:extLst>
              </p:cNvPr>
              <p:cNvGrpSpPr/>
              <p:nvPr/>
            </p:nvGrpSpPr>
            <p:grpSpPr>
              <a:xfrm>
                <a:off x="7408923" y="5679133"/>
                <a:ext cx="402337" cy="43704"/>
                <a:chOff x="7408923" y="5679133"/>
                <a:chExt cx="402337" cy="43704"/>
              </a:xfrm>
            </p:grpSpPr>
            <p:sp>
              <p:nvSpPr>
                <p:cNvPr id="246" name="Freeform: Shape 245">
                  <a:extLst>
                    <a:ext uri="{FF2B5EF4-FFF2-40B4-BE49-F238E27FC236}">
                      <a16:creationId xmlns:a16="http://schemas.microsoft.com/office/drawing/2014/main" id="{600E106F-943C-0B42-97A2-4A036027C0F3}"/>
                    </a:ext>
                  </a:extLst>
                </p:cNvPr>
                <p:cNvSpPr/>
                <p:nvPr/>
              </p:nvSpPr>
              <p:spPr>
                <a:xfrm>
                  <a:off x="7410851" y="5681062"/>
                  <a:ext cx="398481" cy="39848"/>
                </a:xfrm>
                <a:custGeom>
                  <a:avLst/>
                  <a:gdLst>
                    <a:gd name="connsiteX0" fmla="*/ 0 w 398481"/>
                    <a:gd name="connsiteY0" fmla="*/ 0 h 39848"/>
                    <a:gd name="connsiteX1" fmla="*/ 398481 w 398481"/>
                    <a:gd name="connsiteY1" fmla="*/ 0 h 39848"/>
                    <a:gd name="connsiteX2" fmla="*/ 398481 w 398481"/>
                    <a:gd name="connsiteY2" fmla="*/ 39848 h 39848"/>
                    <a:gd name="connsiteX3" fmla="*/ 0 w 398481"/>
                    <a:gd name="connsiteY3" fmla="*/ 39848 h 39848"/>
                  </a:gdLst>
                  <a:ahLst/>
                  <a:cxnLst>
                    <a:cxn ang="0">
                      <a:pos x="connsiteX0" y="connsiteY0"/>
                    </a:cxn>
                    <a:cxn ang="0">
                      <a:pos x="connsiteX1" y="connsiteY1"/>
                    </a:cxn>
                    <a:cxn ang="0">
                      <a:pos x="connsiteX2" y="connsiteY2"/>
                    </a:cxn>
                    <a:cxn ang="0">
                      <a:pos x="connsiteX3" y="connsiteY3"/>
                    </a:cxn>
                  </a:cxnLst>
                  <a:rect l="l" t="t" r="r" b="b"/>
                  <a:pathLst>
                    <a:path w="398481" h="39848">
                      <a:moveTo>
                        <a:pt x="0" y="0"/>
                      </a:moveTo>
                      <a:lnTo>
                        <a:pt x="398481" y="0"/>
                      </a:lnTo>
                      <a:lnTo>
                        <a:pt x="398481" y="39848"/>
                      </a:lnTo>
                      <a:lnTo>
                        <a:pt x="0" y="39848"/>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47" name="Freeform: Shape 246">
                  <a:extLst>
                    <a:ext uri="{FF2B5EF4-FFF2-40B4-BE49-F238E27FC236}">
                      <a16:creationId xmlns:a16="http://schemas.microsoft.com/office/drawing/2014/main" id="{90847C12-3E5B-F1DD-F608-811718A11CDA}"/>
                    </a:ext>
                  </a:extLst>
                </p:cNvPr>
                <p:cNvSpPr/>
                <p:nvPr/>
              </p:nvSpPr>
              <p:spPr>
                <a:xfrm>
                  <a:off x="7408923" y="5679133"/>
                  <a:ext cx="402337" cy="43704"/>
                </a:xfrm>
                <a:custGeom>
                  <a:avLst/>
                  <a:gdLst>
                    <a:gd name="connsiteX0" fmla="*/ 402338 w 402337"/>
                    <a:gd name="connsiteY0" fmla="*/ 43705 h 43704"/>
                    <a:gd name="connsiteX1" fmla="*/ 0 w 402337"/>
                    <a:gd name="connsiteY1" fmla="*/ 43705 h 43704"/>
                    <a:gd name="connsiteX2" fmla="*/ 0 w 402337"/>
                    <a:gd name="connsiteY2" fmla="*/ 0 h 43704"/>
                    <a:gd name="connsiteX3" fmla="*/ 402338 w 402337"/>
                    <a:gd name="connsiteY3" fmla="*/ 0 h 43704"/>
                    <a:gd name="connsiteX4" fmla="*/ 402338 w 402337"/>
                    <a:gd name="connsiteY4" fmla="*/ 43705 h 43704"/>
                    <a:gd name="connsiteX5" fmla="*/ 3856 w 402337"/>
                    <a:gd name="connsiteY5" fmla="*/ 39848 h 43704"/>
                    <a:gd name="connsiteX6" fmla="*/ 398481 w 402337"/>
                    <a:gd name="connsiteY6" fmla="*/ 39848 h 43704"/>
                    <a:gd name="connsiteX7" fmla="*/ 398481 w 402337"/>
                    <a:gd name="connsiteY7" fmla="*/ 3857 h 43704"/>
                    <a:gd name="connsiteX8" fmla="*/ 3856 w 402337"/>
                    <a:gd name="connsiteY8" fmla="*/ 3857 h 43704"/>
                    <a:gd name="connsiteX9" fmla="*/ 3856 w 402337"/>
                    <a:gd name="connsiteY9" fmla="*/ 39848 h 4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337" h="43704">
                      <a:moveTo>
                        <a:pt x="402338" y="43705"/>
                      </a:moveTo>
                      <a:lnTo>
                        <a:pt x="0" y="43705"/>
                      </a:lnTo>
                      <a:lnTo>
                        <a:pt x="0" y="0"/>
                      </a:lnTo>
                      <a:lnTo>
                        <a:pt x="402338" y="0"/>
                      </a:lnTo>
                      <a:lnTo>
                        <a:pt x="402338" y="43705"/>
                      </a:lnTo>
                      <a:close/>
                      <a:moveTo>
                        <a:pt x="3856" y="39848"/>
                      </a:moveTo>
                      <a:lnTo>
                        <a:pt x="398481" y="39848"/>
                      </a:lnTo>
                      <a:lnTo>
                        <a:pt x="398481" y="3857"/>
                      </a:lnTo>
                      <a:lnTo>
                        <a:pt x="3856" y="3857"/>
                      </a:lnTo>
                      <a:lnTo>
                        <a:pt x="3856" y="39848"/>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48" name="Graphic 5">
                <a:extLst>
                  <a:ext uri="{FF2B5EF4-FFF2-40B4-BE49-F238E27FC236}">
                    <a16:creationId xmlns:a16="http://schemas.microsoft.com/office/drawing/2014/main" id="{9D5874E4-F443-96E7-3E09-B25B5EAAE829}"/>
                  </a:ext>
                </a:extLst>
              </p:cNvPr>
              <p:cNvGrpSpPr/>
              <p:nvPr/>
            </p:nvGrpSpPr>
            <p:grpSpPr>
              <a:xfrm>
                <a:off x="5354816" y="3817197"/>
                <a:ext cx="2791297" cy="118258"/>
                <a:chOff x="5354816" y="3817197"/>
                <a:chExt cx="2791297" cy="118258"/>
              </a:xfrm>
            </p:grpSpPr>
            <p:sp>
              <p:nvSpPr>
                <p:cNvPr id="249" name="Freeform: Shape 248">
                  <a:extLst>
                    <a:ext uri="{FF2B5EF4-FFF2-40B4-BE49-F238E27FC236}">
                      <a16:creationId xmlns:a16="http://schemas.microsoft.com/office/drawing/2014/main" id="{503FA762-57AA-1B6F-CE11-C214064A98FF}"/>
                    </a:ext>
                  </a:extLst>
                </p:cNvPr>
                <p:cNvSpPr/>
                <p:nvPr/>
              </p:nvSpPr>
              <p:spPr>
                <a:xfrm>
                  <a:off x="5358672" y="3819125"/>
                  <a:ext cx="2784228" cy="114402"/>
                </a:xfrm>
                <a:custGeom>
                  <a:avLst/>
                  <a:gdLst>
                    <a:gd name="connsiteX0" fmla="*/ 2784228 w 2784228"/>
                    <a:gd name="connsiteY0" fmla="*/ 0 h 114402"/>
                    <a:gd name="connsiteX1" fmla="*/ 2716743 w 2784228"/>
                    <a:gd name="connsiteY1" fmla="*/ 114403 h 114402"/>
                    <a:gd name="connsiteX2" fmla="*/ 67485 w 2784228"/>
                    <a:gd name="connsiteY2" fmla="*/ 114403 h 114402"/>
                    <a:gd name="connsiteX3" fmla="*/ 0 w 2784228"/>
                    <a:gd name="connsiteY3" fmla="*/ 0 h 114402"/>
                  </a:gdLst>
                  <a:ahLst/>
                  <a:cxnLst>
                    <a:cxn ang="0">
                      <a:pos x="connsiteX0" y="connsiteY0"/>
                    </a:cxn>
                    <a:cxn ang="0">
                      <a:pos x="connsiteX1" y="connsiteY1"/>
                    </a:cxn>
                    <a:cxn ang="0">
                      <a:pos x="connsiteX2" y="connsiteY2"/>
                    </a:cxn>
                    <a:cxn ang="0">
                      <a:pos x="connsiteX3" y="connsiteY3"/>
                    </a:cxn>
                  </a:cxnLst>
                  <a:rect l="l" t="t" r="r" b="b"/>
                  <a:pathLst>
                    <a:path w="2784228" h="114402">
                      <a:moveTo>
                        <a:pt x="2784228" y="0"/>
                      </a:moveTo>
                      <a:lnTo>
                        <a:pt x="2716743" y="114403"/>
                      </a:lnTo>
                      <a:lnTo>
                        <a:pt x="67485" y="114403"/>
                      </a:lnTo>
                      <a:lnTo>
                        <a:pt x="0"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50" name="Freeform: Shape 249">
                  <a:extLst>
                    <a:ext uri="{FF2B5EF4-FFF2-40B4-BE49-F238E27FC236}">
                      <a16:creationId xmlns:a16="http://schemas.microsoft.com/office/drawing/2014/main" id="{C31CD8A2-7CAC-0015-6AC7-750DF5D45B75}"/>
                    </a:ext>
                  </a:extLst>
                </p:cNvPr>
                <p:cNvSpPr/>
                <p:nvPr/>
              </p:nvSpPr>
              <p:spPr>
                <a:xfrm>
                  <a:off x="5354816" y="3817197"/>
                  <a:ext cx="2791297" cy="118258"/>
                </a:xfrm>
                <a:custGeom>
                  <a:avLst/>
                  <a:gdLst>
                    <a:gd name="connsiteX0" fmla="*/ 2721885 w 2791297"/>
                    <a:gd name="connsiteY0" fmla="*/ 118259 h 118258"/>
                    <a:gd name="connsiteX1" fmla="*/ 70056 w 2791297"/>
                    <a:gd name="connsiteY1" fmla="*/ 118259 h 118258"/>
                    <a:gd name="connsiteX2" fmla="*/ 0 w 2791297"/>
                    <a:gd name="connsiteY2" fmla="*/ 0 h 118258"/>
                    <a:gd name="connsiteX3" fmla="*/ 2791298 w 2791297"/>
                    <a:gd name="connsiteY3" fmla="*/ 0 h 118258"/>
                    <a:gd name="connsiteX4" fmla="*/ 2721885 w 2791297"/>
                    <a:gd name="connsiteY4" fmla="*/ 118259 h 118258"/>
                    <a:gd name="connsiteX5" fmla="*/ 71984 w 2791297"/>
                    <a:gd name="connsiteY5" fmla="*/ 113760 h 118258"/>
                    <a:gd name="connsiteX6" fmla="*/ 2719314 w 2791297"/>
                    <a:gd name="connsiteY6" fmla="*/ 113760 h 118258"/>
                    <a:gd name="connsiteX7" fmla="*/ 2784228 w 2791297"/>
                    <a:gd name="connsiteY7" fmla="*/ 3856 h 118258"/>
                    <a:gd name="connsiteX8" fmla="*/ 7070 w 2791297"/>
                    <a:gd name="connsiteY8" fmla="*/ 3856 h 118258"/>
                    <a:gd name="connsiteX9" fmla="*/ 71984 w 2791297"/>
                    <a:gd name="connsiteY9" fmla="*/ 113760 h 11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1297" h="118258">
                      <a:moveTo>
                        <a:pt x="2721885" y="118259"/>
                      </a:moveTo>
                      <a:lnTo>
                        <a:pt x="70056" y="118259"/>
                      </a:lnTo>
                      <a:lnTo>
                        <a:pt x="0" y="0"/>
                      </a:lnTo>
                      <a:lnTo>
                        <a:pt x="2791298" y="0"/>
                      </a:lnTo>
                      <a:lnTo>
                        <a:pt x="2721885" y="118259"/>
                      </a:lnTo>
                      <a:close/>
                      <a:moveTo>
                        <a:pt x="71984" y="113760"/>
                      </a:moveTo>
                      <a:lnTo>
                        <a:pt x="2719314" y="113760"/>
                      </a:lnTo>
                      <a:lnTo>
                        <a:pt x="2784228" y="3856"/>
                      </a:lnTo>
                      <a:lnTo>
                        <a:pt x="7070" y="3856"/>
                      </a:lnTo>
                      <a:lnTo>
                        <a:pt x="71984" y="11376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51" name="Freeform: Shape 250">
                <a:extLst>
                  <a:ext uri="{FF2B5EF4-FFF2-40B4-BE49-F238E27FC236}">
                    <a16:creationId xmlns:a16="http://schemas.microsoft.com/office/drawing/2014/main" id="{66363C26-4907-6E9F-EB00-5F5B2F487D42}"/>
                  </a:ext>
                </a:extLst>
              </p:cNvPr>
              <p:cNvSpPr/>
              <p:nvPr/>
            </p:nvSpPr>
            <p:spPr>
              <a:xfrm>
                <a:off x="7513042" y="3819125"/>
                <a:ext cx="629857" cy="114402"/>
              </a:xfrm>
              <a:custGeom>
                <a:avLst/>
                <a:gdLst>
                  <a:gd name="connsiteX0" fmla="*/ 629858 w 629857"/>
                  <a:gd name="connsiteY0" fmla="*/ 0 h 114402"/>
                  <a:gd name="connsiteX1" fmla="*/ 562373 w 629857"/>
                  <a:gd name="connsiteY1" fmla="*/ 114403 h 114402"/>
                  <a:gd name="connsiteX2" fmla="*/ 39205 w 629857"/>
                  <a:gd name="connsiteY2" fmla="*/ 114403 h 114402"/>
                  <a:gd name="connsiteX3" fmla="*/ 0 w 629857"/>
                  <a:gd name="connsiteY3" fmla="*/ 0 h 114402"/>
                </a:gdLst>
                <a:ahLst/>
                <a:cxnLst>
                  <a:cxn ang="0">
                    <a:pos x="connsiteX0" y="connsiteY0"/>
                  </a:cxn>
                  <a:cxn ang="0">
                    <a:pos x="connsiteX1" y="connsiteY1"/>
                  </a:cxn>
                  <a:cxn ang="0">
                    <a:pos x="connsiteX2" y="connsiteY2"/>
                  </a:cxn>
                  <a:cxn ang="0">
                    <a:pos x="connsiteX3" y="connsiteY3"/>
                  </a:cxn>
                </a:cxnLst>
                <a:rect l="l" t="t" r="r" b="b"/>
                <a:pathLst>
                  <a:path w="629857" h="114402">
                    <a:moveTo>
                      <a:pt x="629858" y="0"/>
                    </a:moveTo>
                    <a:lnTo>
                      <a:pt x="562373" y="114403"/>
                    </a:lnTo>
                    <a:lnTo>
                      <a:pt x="39205" y="114403"/>
                    </a:lnTo>
                    <a:lnTo>
                      <a:pt x="0" y="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52" name="Graphic 5">
              <a:extLst>
                <a:ext uri="{FF2B5EF4-FFF2-40B4-BE49-F238E27FC236}">
                  <a16:creationId xmlns:a16="http://schemas.microsoft.com/office/drawing/2014/main" id="{60456272-D063-F83B-729C-8EAF8D8A3AC1}"/>
                </a:ext>
              </a:extLst>
            </p:cNvPr>
            <p:cNvGrpSpPr/>
            <p:nvPr/>
          </p:nvGrpSpPr>
          <p:grpSpPr>
            <a:xfrm>
              <a:off x="9110763" y="3072846"/>
              <a:ext cx="596357" cy="441061"/>
              <a:chOff x="5280582" y="3013807"/>
              <a:chExt cx="1091473" cy="807246"/>
            </a:xfrm>
          </p:grpSpPr>
          <p:sp>
            <p:nvSpPr>
              <p:cNvPr id="253" name="Freeform: Shape 252">
                <a:extLst>
                  <a:ext uri="{FF2B5EF4-FFF2-40B4-BE49-F238E27FC236}">
                    <a16:creationId xmlns:a16="http://schemas.microsoft.com/office/drawing/2014/main" id="{50E8F970-074E-8AE8-41FE-922DF776D6F4}"/>
                  </a:ext>
                </a:extLst>
              </p:cNvPr>
              <p:cNvSpPr/>
              <p:nvPr/>
            </p:nvSpPr>
            <p:spPr>
              <a:xfrm>
                <a:off x="5813712" y="3785704"/>
                <a:ext cx="237160" cy="33421"/>
              </a:xfrm>
              <a:custGeom>
                <a:avLst/>
                <a:gdLst>
                  <a:gd name="connsiteX0" fmla="*/ 138183 w 237160"/>
                  <a:gd name="connsiteY0" fmla="*/ 0 h 33421"/>
                  <a:gd name="connsiteX1" fmla="*/ 0 w 237160"/>
                  <a:gd name="connsiteY1" fmla="*/ 0 h 33421"/>
                  <a:gd name="connsiteX2" fmla="*/ 0 w 237160"/>
                  <a:gd name="connsiteY2" fmla="*/ 33421 h 33421"/>
                  <a:gd name="connsiteX3" fmla="*/ 237161 w 237160"/>
                  <a:gd name="connsiteY3" fmla="*/ 33421 h 33421"/>
                </a:gdLst>
                <a:ahLst/>
                <a:cxnLst>
                  <a:cxn ang="0">
                    <a:pos x="connsiteX0" y="connsiteY0"/>
                  </a:cxn>
                  <a:cxn ang="0">
                    <a:pos x="connsiteX1" y="connsiteY1"/>
                  </a:cxn>
                  <a:cxn ang="0">
                    <a:pos x="connsiteX2" y="connsiteY2"/>
                  </a:cxn>
                  <a:cxn ang="0">
                    <a:pos x="connsiteX3" y="connsiteY3"/>
                  </a:cxn>
                </a:cxnLst>
                <a:rect l="l" t="t" r="r" b="b"/>
                <a:pathLst>
                  <a:path w="237160" h="33421">
                    <a:moveTo>
                      <a:pt x="138183" y="0"/>
                    </a:moveTo>
                    <a:lnTo>
                      <a:pt x="0" y="0"/>
                    </a:lnTo>
                    <a:lnTo>
                      <a:pt x="0" y="33421"/>
                    </a:lnTo>
                    <a:lnTo>
                      <a:pt x="237161" y="33421"/>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54" name="Freeform: Shape 253">
                <a:extLst>
                  <a:ext uri="{FF2B5EF4-FFF2-40B4-BE49-F238E27FC236}">
                    <a16:creationId xmlns:a16="http://schemas.microsoft.com/office/drawing/2014/main" id="{A1D4219D-E80D-E03D-36C3-8CEA4A4A22EF}"/>
                  </a:ext>
                </a:extLst>
              </p:cNvPr>
              <p:cNvSpPr/>
              <p:nvPr/>
            </p:nvSpPr>
            <p:spPr>
              <a:xfrm>
                <a:off x="5917189" y="3605102"/>
                <a:ext cx="34706" cy="182530"/>
              </a:xfrm>
              <a:custGeom>
                <a:avLst/>
                <a:gdLst>
                  <a:gd name="connsiteX0" fmla="*/ 0 w 34706"/>
                  <a:gd name="connsiteY0" fmla="*/ 0 h 182530"/>
                  <a:gd name="connsiteX1" fmla="*/ 34706 w 34706"/>
                  <a:gd name="connsiteY1" fmla="*/ 0 h 182530"/>
                  <a:gd name="connsiteX2" fmla="*/ 34706 w 34706"/>
                  <a:gd name="connsiteY2" fmla="*/ 182530 h 182530"/>
                  <a:gd name="connsiteX3" fmla="*/ 0 w 34706"/>
                  <a:gd name="connsiteY3" fmla="*/ 182530 h 182530"/>
                </a:gdLst>
                <a:ahLst/>
                <a:cxnLst>
                  <a:cxn ang="0">
                    <a:pos x="connsiteX0" y="connsiteY0"/>
                  </a:cxn>
                  <a:cxn ang="0">
                    <a:pos x="connsiteX1" y="connsiteY1"/>
                  </a:cxn>
                  <a:cxn ang="0">
                    <a:pos x="connsiteX2" y="connsiteY2"/>
                  </a:cxn>
                  <a:cxn ang="0">
                    <a:pos x="connsiteX3" y="connsiteY3"/>
                  </a:cxn>
                </a:cxnLst>
                <a:rect l="l" t="t" r="r" b="b"/>
                <a:pathLst>
                  <a:path w="34706" h="182530">
                    <a:moveTo>
                      <a:pt x="0" y="0"/>
                    </a:moveTo>
                    <a:lnTo>
                      <a:pt x="34706" y="0"/>
                    </a:lnTo>
                    <a:lnTo>
                      <a:pt x="34706" y="182530"/>
                    </a:lnTo>
                    <a:lnTo>
                      <a:pt x="0" y="18253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55" name="Graphic 5">
                <a:extLst>
                  <a:ext uri="{FF2B5EF4-FFF2-40B4-BE49-F238E27FC236}">
                    <a16:creationId xmlns:a16="http://schemas.microsoft.com/office/drawing/2014/main" id="{C0842526-EF1F-F8A1-A043-1BC5F78CF689}"/>
                  </a:ext>
                </a:extLst>
              </p:cNvPr>
              <p:cNvGrpSpPr/>
              <p:nvPr/>
            </p:nvGrpSpPr>
            <p:grpSpPr>
              <a:xfrm>
                <a:off x="5781576" y="3603174"/>
                <a:ext cx="149751" cy="186386"/>
                <a:chOff x="5781576" y="3603174"/>
                <a:chExt cx="149751" cy="186386"/>
              </a:xfrm>
            </p:grpSpPr>
            <p:sp>
              <p:nvSpPr>
                <p:cNvPr id="256" name="Freeform: Shape 255">
                  <a:extLst>
                    <a:ext uri="{FF2B5EF4-FFF2-40B4-BE49-F238E27FC236}">
                      <a16:creationId xmlns:a16="http://schemas.microsoft.com/office/drawing/2014/main" id="{D3C5F730-CF5E-32EC-5805-886432F8142F}"/>
                    </a:ext>
                  </a:extLst>
                </p:cNvPr>
                <p:cNvSpPr/>
                <p:nvPr/>
              </p:nvSpPr>
              <p:spPr>
                <a:xfrm>
                  <a:off x="5783505" y="3605102"/>
                  <a:ext cx="145252" cy="182530"/>
                </a:xfrm>
                <a:custGeom>
                  <a:avLst/>
                  <a:gdLst>
                    <a:gd name="connsiteX0" fmla="*/ 145253 w 145252"/>
                    <a:gd name="connsiteY0" fmla="*/ 180602 h 182530"/>
                    <a:gd name="connsiteX1" fmla="*/ 0 w 145252"/>
                    <a:gd name="connsiteY1" fmla="*/ 182530 h 182530"/>
                    <a:gd name="connsiteX2" fmla="*/ 0 w 145252"/>
                    <a:gd name="connsiteY2" fmla="*/ 0 h 182530"/>
                    <a:gd name="connsiteX3" fmla="*/ 145253 w 145252"/>
                    <a:gd name="connsiteY3" fmla="*/ 0 h 182530"/>
                  </a:gdLst>
                  <a:ahLst/>
                  <a:cxnLst>
                    <a:cxn ang="0">
                      <a:pos x="connsiteX0" y="connsiteY0"/>
                    </a:cxn>
                    <a:cxn ang="0">
                      <a:pos x="connsiteX1" y="connsiteY1"/>
                    </a:cxn>
                    <a:cxn ang="0">
                      <a:pos x="connsiteX2" y="connsiteY2"/>
                    </a:cxn>
                    <a:cxn ang="0">
                      <a:pos x="connsiteX3" y="connsiteY3"/>
                    </a:cxn>
                  </a:cxnLst>
                  <a:rect l="l" t="t" r="r" b="b"/>
                  <a:pathLst>
                    <a:path w="145252" h="182530">
                      <a:moveTo>
                        <a:pt x="145253" y="180602"/>
                      </a:moveTo>
                      <a:lnTo>
                        <a:pt x="0" y="182530"/>
                      </a:lnTo>
                      <a:lnTo>
                        <a:pt x="0" y="0"/>
                      </a:lnTo>
                      <a:lnTo>
                        <a:pt x="145253"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57" name="Freeform: Shape 256">
                  <a:extLst>
                    <a:ext uri="{FF2B5EF4-FFF2-40B4-BE49-F238E27FC236}">
                      <a16:creationId xmlns:a16="http://schemas.microsoft.com/office/drawing/2014/main" id="{02C30CD2-3150-E747-D395-89E0109609EC}"/>
                    </a:ext>
                  </a:extLst>
                </p:cNvPr>
                <p:cNvSpPr/>
                <p:nvPr/>
              </p:nvSpPr>
              <p:spPr>
                <a:xfrm>
                  <a:off x="5781576" y="3603174"/>
                  <a:ext cx="149751" cy="186386"/>
                </a:xfrm>
                <a:custGeom>
                  <a:avLst/>
                  <a:gdLst>
                    <a:gd name="connsiteX0" fmla="*/ 0 w 149751"/>
                    <a:gd name="connsiteY0" fmla="*/ 186386 h 186386"/>
                    <a:gd name="connsiteX1" fmla="*/ 0 w 149751"/>
                    <a:gd name="connsiteY1" fmla="*/ 0 h 186386"/>
                    <a:gd name="connsiteX2" fmla="*/ 149752 w 149751"/>
                    <a:gd name="connsiteY2" fmla="*/ 0 h 186386"/>
                    <a:gd name="connsiteX3" fmla="*/ 149752 w 149751"/>
                    <a:gd name="connsiteY3" fmla="*/ 184458 h 186386"/>
                    <a:gd name="connsiteX4" fmla="*/ 0 w 149751"/>
                    <a:gd name="connsiteY4" fmla="*/ 186386 h 186386"/>
                    <a:gd name="connsiteX5" fmla="*/ 3856 w 149751"/>
                    <a:gd name="connsiteY5" fmla="*/ 3856 h 186386"/>
                    <a:gd name="connsiteX6" fmla="*/ 3856 w 149751"/>
                    <a:gd name="connsiteY6" fmla="*/ 182530 h 186386"/>
                    <a:gd name="connsiteX7" fmla="*/ 145253 w 149751"/>
                    <a:gd name="connsiteY7" fmla="*/ 180602 h 186386"/>
                    <a:gd name="connsiteX8" fmla="*/ 145253 w 149751"/>
                    <a:gd name="connsiteY8" fmla="*/ 4499 h 186386"/>
                    <a:gd name="connsiteX9" fmla="*/ 3856 w 149751"/>
                    <a:gd name="connsiteY9" fmla="*/ 4499 h 18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51" h="186386">
                      <a:moveTo>
                        <a:pt x="0" y="186386"/>
                      </a:moveTo>
                      <a:lnTo>
                        <a:pt x="0" y="0"/>
                      </a:lnTo>
                      <a:lnTo>
                        <a:pt x="149752" y="0"/>
                      </a:lnTo>
                      <a:lnTo>
                        <a:pt x="149752" y="184458"/>
                      </a:lnTo>
                      <a:lnTo>
                        <a:pt x="0" y="186386"/>
                      </a:lnTo>
                      <a:close/>
                      <a:moveTo>
                        <a:pt x="3856" y="3856"/>
                      </a:moveTo>
                      <a:lnTo>
                        <a:pt x="3856" y="182530"/>
                      </a:lnTo>
                      <a:lnTo>
                        <a:pt x="145253" y="180602"/>
                      </a:lnTo>
                      <a:lnTo>
                        <a:pt x="145253" y="4499"/>
                      </a:lnTo>
                      <a:lnTo>
                        <a:pt x="3856" y="4499"/>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258" name="Freeform: Shape 257">
                <a:extLst>
                  <a:ext uri="{FF2B5EF4-FFF2-40B4-BE49-F238E27FC236}">
                    <a16:creationId xmlns:a16="http://schemas.microsoft.com/office/drawing/2014/main" id="{7B61BB6B-4319-F177-22BC-0727B1D4C81B}"/>
                  </a:ext>
                </a:extLst>
              </p:cNvPr>
              <p:cNvSpPr/>
              <p:nvPr/>
            </p:nvSpPr>
            <p:spPr>
              <a:xfrm>
                <a:off x="5309384" y="3013807"/>
                <a:ext cx="1062671" cy="573941"/>
              </a:xfrm>
              <a:custGeom>
                <a:avLst/>
                <a:gdLst>
                  <a:gd name="connsiteX0" fmla="*/ 1022997 w 1062671"/>
                  <a:gd name="connsiteY0" fmla="*/ 573942 h 573941"/>
                  <a:gd name="connsiteX1" fmla="*/ 145052 w 1062671"/>
                  <a:gd name="connsiteY1" fmla="*/ 573942 h 573941"/>
                  <a:gd name="connsiteX2" fmla="*/ 105204 w 1062671"/>
                  <a:gd name="connsiteY2" fmla="*/ 541164 h 573941"/>
                  <a:gd name="connsiteX3" fmla="*/ 1085 w 1062671"/>
                  <a:gd name="connsiteY3" fmla="*/ 47561 h 573941"/>
                  <a:gd name="connsiteX4" fmla="*/ 39648 w 1062671"/>
                  <a:gd name="connsiteY4" fmla="*/ 0 h 573941"/>
                  <a:gd name="connsiteX5" fmla="*/ 917592 w 1062671"/>
                  <a:gd name="connsiteY5" fmla="*/ 0 h 573941"/>
                  <a:gd name="connsiteX6" fmla="*/ 957440 w 1062671"/>
                  <a:gd name="connsiteY6" fmla="*/ 32778 h 573941"/>
                  <a:gd name="connsiteX7" fmla="*/ 1061559 w 1062671"/>
                  <a:gd name="connsiteY7" fmla="*/ 527024 h 573941"/>
                  <a:gd name="connsiteX8" fmla="*/ 1022997 w 1062671"/>
                  <a:gd name="connsiteY8" fmla="*/ 573942 h 57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671" h="573941">
                    <a:moveTo>
                      <a:pt x="1022997" y="573942"/>
                    </a:moveTo>
                    <a:lnTo>
                      <a:pt x="145052" y="573942"/>
                    </a:lnTo>
                    <a:cubicBezTo>
                      <a:pt x="127056" y="573942"/>
                      <a:pt x="109060" y="559159"/>
                      <a:pt x="105204" y="541164"/>
                    </a:cubicBezTo>
                    <a:lnTo>
                      <a:pt x="1085" y="47561"/>
                    </a:lnTo>
                    <a:cubicBezTo>
                      <a:pt x="-4700" y="21210"/>
                      <a:pt x="13296" y="0"/>
                      <a:pt x="39648" y="0"/>
                    </a:cubicBezTo>
                    <a:lnTo>
                      <a:pt x="917592" y="0"/>
                    </a:lnTo>
                    <a:cubicBezTo>
                      <a:pt x="935588" y="0"/>
                      <a:pt x="953584" y="14782"/>
                      <a:pt x="957440" y="32778"/>
                    </a:cubicBezTo>
                    <a:lnTo>
                      <a:pt x="1061559" y="527024"/>
                    </a:lnTo>
                    <a:cubicBezTo>
                      <a:pt x="1067344" y="552732"/>
                      <a:pt x="1049991" y="573942"/>
                      <a:pt x="1022997" y="573942"/>
                    </a:cubicBez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59" name="Freeform: Shape 258">
                <a:extLst>
                  <a:ext uri="{FF2B5EF4-FFF2-40B4-BE49-F238E27FC236}">
                    <a16:creationId xmlns:a16="http://schemas.microsoft.com/office/drawing/2014/main" id="{74DEF9B0-042F-0005-C719-2857F39C4081}"/>
                  </a:ext>
                </a:extLst>
              </p:cNvPr>
              <p:cNvSpPr/>
              <p:nvPr/>
            </p:nvSpPr>
            <p:spPr>
              <a:xfrm>
                <a:off x="5296972" y="3018306"/>
                <a:ext cx="1060474" cy="576512"/>
              </a:xfrm>
              <a:custGeom>
                <a:avLst/>
                <a:gdLst>
                  <a:gd name="connsiteX0" fmla="*/ 32136 w 1060474"/>
                  <a:gd name="connsiteY0" fmla="*/ 0 h 576512"/>
                  <a:gd name="connsiteX1" fmla="*/ 0 w 1060474"/>
                  <a:gd name="connsiteY1" fmla="*/ 20567 h 576512"/>
                  <a:gd name="connsiteX2" fmla="*/ 1036694 w 1060474"/>
                  <a:gd name="connsiteY2" fmla="*/ 576513 h 576512"/>
                  <a:gd name="connsiteX3" fmla="*/ 1060475 w 1060474"/>
                  <a:gd name="connsiteY3" fmla="*/ 561730 h 576512"/>
                  <a:gd name="connsiteX4" fmla="*/ 945429 w 1060474"/>
                  <a:gd name="connsiteY4" fmla="*/ 357990 h 576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74" h="576512">
                    <a:moveTo>
                      <a:pt x="32136" y="0"/>
                    </a:moveTo>
                    <a:lnTo>
                      <a:pt x="0" y="20567"/>
                    </a:lnTo>
                    <a:lnTo>
                      <a:pt x="1036694" y="576513"/>
                    </a:lnTo>
                    <a:lnTo>
                      <a:pt x="1060475" y="561730"/>
                    </a:lnTo>
                    <a:lnTo>
                      <a:pt x="945429" y="357990"/>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60" name="Freeform: Shape 259">
                <a:extLst>
                  <a:ext uri="{FF2B5EF4-FFF2-40B4-BE49-F238E27FC236}">
                    <a16:creationId xmlns:a16="http://schemas.microsoft.com/office/drawing/2014/main" id="{511960DF-4626-72ED-BB39-3C4EA7CAB41C}"/>
                  </a:ext>
                </a:extLst>
              </p:cNvPr>
              <p:cNvSpPr/>
              <p:nvPr/>
            </p:nvSpPr>
            <p:spPr>
              <a:xfrm>
                <a:off x="5783504" y="3605102"/>
                <a:ext cx="154893" cy="21852"/>
              </a:xfrm>
              <a:custGeom>
                <a:avLst/>
                <a:gdLst>
                  <a:gd name="connsiteX0" fmla="*/ 0 w 154893"/>
                  <a:gd name="connsiteY0" fmla="*/ 0 h 21852"/>
                  <a:gd name="connsiteX1" fmla="*/ 154894 w 154893"/>
                  <a:gd name="connsiteY1" fmla="*/ 0 h 21852"/>
                  <a:gd name="connsiteX2" fmla="*/ 154894 w 154893"/>
                  <a:gd name="connsiteY2" fmla="*/ 21852 h 21852"/>
                  <a:gd name="connsiteX3" fmla="*/ 0 w 154893"/>
                  <a:gd name="connsiteY3" fmla="*/ 21852 h 21852"/>
                </a:gdLst>
                <a:ahLst/>
                <a:cxnLst>
                  <a:cxn ang="0">
                    <a:pos x="connsiteX0" y="connsiteY0"/>
                  </a:cxn>
                  <a:cxn ang="0">
                    <a:pos x="connsiteX1" y="connsiteY1"/>
                  </a:cxn>
                  <a:cxn ang="0">
                    <a:pos x="connsiteX2" y="connsiteY2"/>
                  </a:cxn>
                  <a:cxn ang="0">
                    <a:pos x="connsiteX3" y="connsiteY3"/>
                  </a:cxn>
                </a:cxnLst>
                <a:rect l="l" t="t" r="r" b="b"/>
                <a:pathLst>
                  <a:path w="154893" h="21852">
                    <a:moveTo>
                      <a:pt x="0" y="0"/>
                    </a:moveTo>
                    <a:lnTo>
                      <a:pt x="154894" y="0"/>
                    </a:lnTo>
                    <a:lnTo>
                      <a:pt x="154894" y="21852"/>
                    </a:lnTo>
                    <a:lnTo>
                      <a:pt x="0" y="21852"/>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61" name="Graphic 5">
                <a:extLst>
                  <a:ext uri="{FF2B5EF4-FFF2-40B4-BE49-F238E27FC236}">
                    <a16:creationId xmlns:a16="http://schemas.microsoft.com/office/drawing/2014/main" id="{8DDF18D7-2B31-0BE9-0F24-BD08E351F3FA}"/>
                  </a:ext>
                </a:extLst>
              </p:cNvPr>
              <p:cNvGrpSpPr/>
              <p:nvPr/>
            </p:nvGrpSpPr>
            <p:grpSpPr>
              <a:xfrm>
                <a:off x="5280582" y="3028590"/>
                <a:ext cx="1066258" cy="578440"/>
                <a:chOff x="5280582" y="3028590"/>
                <a:chExt cx="1066258" cy="578440"/>
              </a:xfrm>
            </p:grpSpPr>
            <p:sp>
              <p:nvSpPr>
                <p:cNvPr id="262" name="Freeform: Shape 261">
                  <a:extLst>
                    <a:ext uri="{FF2B5EF4-FFF2-40B4-BE49-F238E27FC236}">
                      <a16:creationId xmlns:a16="http://schemas.microsoft.com/office/drawing/2014/main" id="{9FC036CF-E595-73A0-E71D-51FD23440487}"/>
                    </a:ext>
                  </a:extLst>
                </p:cNvPr>
                <p:cNvSpPr/>
                <p:nvPr/>
              </p:nvSpPr>
              <p:spPr>
                <a:xfrm>
                  <a:off x="5282390" y="3030518"/>
                  <a:ext cx="1062671" cy="574584"/>
                </a:xfrm>
                <a:custGeom>
                  <a:avLst/>
                  <a:gdLst>
                    <a:gd name="connsiteX0" fmla="*/ 1022997 w 1062671"/>
                    <a:gd name="connsiteY0" fmla="*/ 574584 h 574584"/>
                    <a:gd name="connsiteX1" fmla="*/ 145052 w 1062671"/>
                    <a:gd name="connsiteY1" fmla="*/ 574584 h 574584"/>
                    <a:gd name="connsiteX2" fmla="*/ 105204 w 1062671"/>
                    <a:gd name="connsiteY2" fmla="*/ 541806 h 574584"/>
                    <a:gd name="connsiteX3" fmla="*/ 1085 w 1062671"/>
                    <a:gd name="connsiteY3" fmla="*/ 47561 h 574584"/>
                    <a:gd name="connsiteX4" fmla="*/ 39647 w 1062671"/>
                    <a:gd name="connsiteY4" fmla="*/ 0 h 574584"/>
                    <a:gd name="connsiteX5" fmla="*/ 917592 w 1062671"/>
                    <a:gd name="connsiteY5" fmla="*/ 0 h 574584"/>
                    <a:gd name="connsiteX6" fmla="*/ 957440 w 1062671"/>
                    <a:gd name="connsiteY6" fmla="*/ 32778 h 574584"/>
                    <a:gd name="connsiteX7" fmla="*/ 1061559 w 1062671"/>
                    <a:gd name="connsiteY7" fmla="*/ 527024 h 574584"/>
                    <a:gd name="connsiteX8" fmla="*/ 1022997 w 1062671"/>
                    <a:gd name="connsiteY8" fmla="*/ 574584 h 5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671" h="574584">
                      <a:moveTo>
                        <a:pt x="1022997" y="574584"/>
                      </a:moveTo>
                      <a:lnTo>
                        <a:pt x="145052" y="574584"/>
                      </a:lnTo>
                      <a:cubicBezTo>
                        <a:pt x="127056" y="574584"/>
                        <a:pt x="109061" y="559802"/>
                        <a:pt x="105204" y="541806"/>
                      </a:cubicBezTo>
                      <a:lnTo>
                        <a:pt x="1085" y="47561"/>
                      </a:lnTo>
                      <a:cubicBezTo>
                        <a:pt x="-4700" y="21209"/>
                        <a:pt x="13296" y="0"/>
                        <a:pt x="39647" y="0"/>
                      </a:cubicBezTo>
                      <a:lnTo>
                        <a:pt x="917592" y="0"/>
                      </a:lnTo>
                      <a:cubicBezTo>
                        <a:pt x="935588" y="0"/>
                        <a:pt x="953584" y="14782"/>
                        <a:pt x="957440" y="32778"/>
                      </a:cubicBezTo>
                      <a:lnTo>
                        <a:pt x="1061559" y="527024"/>
                      </a:lnTo>
                      <a:cubicBezTo>
                        <a:pt x="1067344" y="553375"/>
                        <a:pt x="1049991" y="574584"/>
                        <a:pt x="1022997" y="574584"/>
                      </a:cubicBez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63" name="Freeform: Shape 262">
                  <a:extLst>
                    <a:ext uri="{FF2B5EF4-FFF2-40B4-BE49-F238E27FC236}">
                      <a16:creationId xmlns:a16="http://schemas.microsoft.com/office/drawing/2014/main" id="{EDEF4C49-14FE-ACA9-828B-7CA47ACDBF0A}"/>
                    </a:ext>
                  </a:extLst>
                </p:cNvPr>
                <p:cNvSpPr/>
                <p:nvPr/>
              </p:nvSpPr>
              <p:spPr>
                <a:xfrm>
                  <a:off x="5280582" y="3028590"/>
                  <a:ext cx="1066258" cy="578440"/>
                </a:xfrm>
                <a:custGeom>
                  <a:avLst/>
                  <a:gdLst>
                    <a:gd name="connsiteX0" fmla="*/ 1024804 w 1066258"/>
                    <a:gd name="connsiteY0" fmla="*/ 578441 h 578440"/>
                    <a:gd name="connsiteX1" fmla="*/ 146860 w 1066258"/>
                    <a:gd name="connsiteY1" fmla="*/ 578441 h 578440"/>
                    <a:gd name="connsiteX2" fmla="*/ 105083 w 1066258"/>
                    <a:gd name="connsiteY2" fmla="*/ 544377 h 578440"/>
                    <a:gd name="connsiteX3" fmla="*/ 964 w 1066258"/>
                    <a:gd name="connsiteY3" fmla="*/ 50131 h 578440"/>
                    <a:gd name="connsiteX4" fmla="*/ 8677 w 1066258"/>
                    <a:gd name="connsiteY4" fmla="*/ 14782 h 578440"/>
                    <a:gd name="connsiteX5" fmla="*/ 41455 w 1066258"/>
                    <a:gd name="connsiteY5" fmla="*/ 0 h 578440"/>
                    <a:gd name="connsiteX6" fmla="*/ 919400 w 1066258"/>
                    <a:gd name="connsiteY6" fmla="*/ 0 h 578440"/>
                    <a:gd name="connsiteX7" fmla="*/ 961176 w 1066258"/>
                    <a:gd name="connsiteY7" fmla="*/ 34064 h 578440"/>
                    <a:gd name="connsiteX8" fmla="*/ 1065295 w 1066258"/>
                    <a:gd name="connsiteY8" fmla="*/ 528309 h 578440"/>
                    <a:gd name="connsiteX9" fmla="*/ 1057583 w 1066258"/>
                    <a:gd name="connsiteY9" fmla="*/ 563658 h 578440"/>
                    <a:gd name="connsiteX10" fmla="*/ 1024804 w 1066258"/>
                    <a:gd name="connsiteY10" fmla="*/ 578441 h 578440"/>
                    <a:gd name="connsiteX11" fmla="*/ 41455 w 1066258"/>
                    <a:gd name="connsiteY11" fmla="*/ 3856 h 578440"/>
                    <a:gd name="connsiteX12" fmla="*/ 11247 w 1066258"/>
                    <a:gd name="connsiteY12" fmla="*/ 17353 h 578440"/>
                    <a:gd name="connsiteX13" fmla="*/ 4178 w 1066258"/>
                    <a:gd name="connsiteY13" fmla="*/ 49489 h 578440"/>
                    <a:gd name="connsiteX14" fmla="*/ 108297 w 1066258"/>
                    <a:gd name="connsiteY14" fmla="*/ 543734 h 578440"/>
                    <a:gd name="connsiteX15" fmla="*/ 146217 w 1066258"/>
                    <a:gd name="connsiteY15" fmla="*/ 574584 h 578440"/>
                    <a:gd name="connsiteX16" fmla="*/ 1024162 w 1066258"/>
                    <a:gd name="connsiteY16" fmla="*/ 574584 h 578440"/>
                    <a:gd name="connsiteX17" fmla="*/ 1054369 w 1066258"/>
                    <a:gd name="connsiteY17" fmla="*/ 561087 h 578440"/>
                    <a:gd name="connsiteX18" fmla="*/ 1061439 w 1066258"/>
                    <a:gd name="connsiteY18" fmla="*/ 528952 h 578440"/>
                    <a:gd name="connsiteX19" fmla="*/ 957319 w 1066258"/>
                    <a:gd name="connsiteY19" fmla="*/ 34706 h 578440"/>
                    <a:gd name="connsiteX20" fmla="*/ 919400 w 1066258"/>
                    <a:gd name="connsiteY20" fmla="*/ 3856 h 578440"/>
                    <a:gd name="connsiteX21" fmla="*/ 41455 w 1066258"/>
                    <a:gd name="connsiteY21" fmla="*/ 3856 h 57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6258" h="578440">
                      <a:moveTo>
                        <a:pt x="1024804" y="578441"/>
                      </a:moveTo>
                      <a:lnTo>
                        <a:pt x="146860" y="578441"/>
                      </a:lnTo>
                      <a:cubicBezTo>
                        <a:pt x="127578" y="578441"/>
                        <a:pt x="108940" y="563016"/>
                        <a:pt x="105083" y="544377"/>
                      </a:cubicBezTo>
                      <a:lnTo>
                        <a:pt x="964" y="50131"/>
                      </a:lnTo>
                      <a:cubicBezTo>
                        <a:pt x="-1607" y="36634"/>
                        <a:pt x="964" y="24423"/>
                        <a:pt x="8677" y="14782"/>
                      </a:cubicBezTo>
                      <a:cubicBezTo>
                        <a:pt x="16389" y="5142"/>
                        <a:pt x="27958" y="0"/>
                        <a:pt x="41455" y="0"/>
                      </a:cubicBezTo>
                      <a:lnTo>
                        <a:pt x="919400" y="0"/>
                      </a:lnTo>
                      <a:cubicBezTo>
                        <a:pt x="938681" y="0"/>
                        <a:pt x="957319" y="15425"/>
                        <a:pt x="961176" y="34064"/>
                      </a:cubicBezTo>
                      <a:lnTo>
                        <a:pt x="1065295" y="528309"/>
                      </a:lnTo>
                      <a:cubicBezTo>
                        <a:pt x="1067866" y="541806"/>
                        <a:pt x="1065295" y="554018"/>
                        <a:pt x="1057583" y="563658"/>
                      </a:cubicBezTo>
                      <a:cubicBezTo>
                        <a:pt x="1050513" y="573299"/>
                        <a:pt x="1038301" y="578441"/>
                        <a:pt x="1024804" y="578441"/>
                      </a:cubicBezTo>
                      <a:close/>
                      <a:moveTo>
                        <a:pt x="41455" y="3856"/>
                      </a:moveTo>
                      <a:cubicBezTo>
                        <a:pt x="29243" y="3856"/>
                        <a:pt x="18317" y="8355"/>
                        <a:pt x="11247" y="17353"/>
                      </a:cubicBezTo>
                      <a:cubicBezTo>
                        <a:pt x="4178" y="25708"/>
                        <a:pt x="1607" y="37277"/>
                        <a:pt x="4178" y="49489"/>
                      </a:cubicBezTo>
                      <a:lnTo>
                        <a:pt x="108297" y="543734"/>
                      </a:lnTo>
                      <a:cubicBezTo>
                        <a:pt x="112153" y="561087"/>
                        <a:pt x="128864" y="574584"/>
                        <a:pt x="146217" y="574584"/>
                      </a:cubicBezTo>
                      <a:lnTo>
                        <a:pt x="1024162" y="574584"/>
                      </a:lnTo>
                      <a:cubicBezTo>
                        <a:pt x="1036373" y="574584"/>
                        <a:pt x="1047299" y="570085"/>
                        <a:pt x="1054369" y="561087"/>
                      </a:cubicBezTo>
                      <a:cubicBezTo>
                        <a:pt x="1061439" y="552732"/>
                        <a:pt x="1064010" y="541163"/>
                        <a:pt x="1061439" y="528952"/>
                      </a:cubicBezTo>
                      <a:lnTo>
                        <a:pt x="957319" y="34706"/>
                      </a:lnTo>
                      <a:cubicBezTo>
                        <a:pt x="953463" y="17353"/>
                        <a:pt x="936752" y="3856"/>
                        <a:pt x="919400" y="3856"/>
                      </a:cubicBezTo>
                      <a:lnTo>
                        <a:pt x="41455" y="3856"/>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64" name="Graphic 5">
                <a:extLst>
                  <a:ext uri="{FF2B5EF4-FFF2-40B4-BE49-F238E27FC236}">
                    <a16:creationId xmlns:a16="http://schemas.microsoft.com/office/drawing/2014/main" id="{92EECEB6-0C99-06B5-8A0C-72F0759B7A0A}"/>
                  </a:ext>
                </a:extLst>
              </p:cNvPr>
              <p:cNvGrpSpPr/>
              <p:nvPr/>
            </p:nvGrpSpPr>
            <p:grpSpPr>
              <a:xfrm>
                <a:off x="5652391" y="3783776"/>
                <a:ext cx="280222" cy="37277"/>
                <a:chOff x="5652391" y="3783776"/>
                <a:chExt cx="280222" cy="37277"/>
              </a:xfrm>
            </p:grpSpPr>
            <p:sp>
              <p:nvSpPr>
                <p:cNvPr id="265" name="Freeform: Shape 264">
                  <a:extLst>
                    <a:ext uri="{FF2B5EF4-FFF2-40B4-BE49-F238E27FC236}">
                      <a16:creationId xmlns:a16="http://schemas.microsoft.com/office/drawing/2014/main" id="{6F8B2C1E-3580-AD5B-11B4-128003B9F3AD}"/>
                    </a:ext>
                  </a:extLst>
                </p:cNvPr>
                <p:cNvSpPr/>
                <p:nvPr/>
              </p:nvSpPr>
              <p:spPr>
                <a:xfrm>
                  <a:off x="5654962" y="3785061"/>
                  <a:ext cx="274437" cy="34063"/>
                </a:xfrm>
                <a:custGeom>
                  <a:avLst/>
                  <a:gdLst>
                    <a:gd name="connsiteX0" fmla="*/ 128542 w 274437"/>
                    <a:gd name="connsiteY0" fmla="*/ 643 h 34063"/>
                    <a:gd name="connsiteX1" fmla="*/ 0 w 274437"/>
                    <a:gd name="connsiteY1" fmla="*/ 18639 h 34063"/>
                    <a:gd name="connsiteX2" fmla="*/ 0 w 274437"/>
                    <a:gd name="connsiteY2" fmla="*/ 34064 h 34063"/>
                    <a:gd name="connsiteX3" fmla="*/ 159392 w 274437"/>
                    <a:gd name="connsiteY3" fmla="*/ 34064 h 34063"/>
                    <a:gd name="connsiteX4" fmla="*/ 159392 w 274437"/>
                    <a:gd name="connsiteY4" fmla="*/ 17996 h 34063"/>
                    <a:gd name="connsiteX5" fmla="*/ 274438 w 274437"/>
                    <a:gd name="connsiteY5" fmla="*/ 0 h 34063"/>
                    <a:gd name="connsiteX6" fmla="*/ 128542 w 274437"/>
                    <a:gd name="connsiteY6" fmla="*/ 0 h 3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437" h="34063">
                      <a:moveTo>
                        <a:pt x="128542" y="643"/>
                      </a:moveTo>
                      <a:cubicBezTo>
                        <a:pt x="128542" y="643"/>
                        <a:pt x="115688" y="18639"/>
                        <a:pt x="0" y="18639"/>
                      </a:cubicBezTo>
                      <a:lnTo>
                        <a:pt x="0" y="34064"/>
                      </a:lnTo>
                      <a:lnTo>
                        <a:pt x="159392" y="34064"/>
                      </a:lnTo>
                      <a:lnTo>
                        <a:pt x="159392" y="17996"/>
                      </a:lnTo>
                      <a:cubicBezTo>
                        <a:pt x="159392" y="17996"/>
                        <a:pt x="260298" y="16068"/>
                        <a:pt x="274438" y="0"/>
                      </a:cubicBezTo>
                      <a:lnTo>
                        <a:pt x="128542" y="0"/>
                      </a:lnTo>
                      <a:close/>
                    </a:path>
                  </a:pathLst>
                </a:custGeom>
                <a:solidFill>
                  <a:srgbClr val="FDFDFD"/>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266" name="Freeform: Shape 265">
                  <a:extLst>
                    <a:ext uri="{FF2B5EF4-FFF2-40B4-BE49-F238E27FC236}">
                      <a16:creationId xmlns:a16="http://schemas.microsoft.com/office/drawing/2014/main" id="{21B7B409-2FB7-2FD4-C472-FC3A87F6EF17}"/>
                    </a:ext>
                  </a:extLst>
                </p:cNvPr>
                <p:cNvSpPr/>
                <p:nvPr/>
              </p:nvSpPr>
              <p:spPr>
                <a:xfrm>
                  <a:off x="5652391" y="3783776"/>
                  <a:ext cx="280222" cy="37277"/>
                </a:xfrm>
                <a:custGeom>
                  <a:avLst/>
                  <a:gdLst>
                    <a:gd name="connsiteX0" fmla="*/ 163249 w 280222"/>
                    <a:gd name="connsiteY0" fmla="*/ 37277 h 37277"/>
                    <a:gd name="connsiteX1" fmla="*/ 0 w 280222"/>
                    <a:gd name="connsiteY1" fmla="*/ 37277 h 37277"/>
                    <a:gd name="connsiteX2" fmla="*/ 0 w 280222"/>
                    <a:gd name="connsiteY2" fmla="*/ 17996 h 37277"/>
                    <a:gd name="connsiteX3" fmla="*/ 1928 w 280222"/>
                    <a:gd name="connsiteY3" fmla="*/ 17996 h 37277"/>
                    <a:gd name="connsiteX4" fmla="*/ 128542 w 280222"/>
                    <a:gd name="connsiteY4" fmla="*/ 643 h 37277"/>
                    <a:gd name="connsiteX5" fmla="*/ 129185 w 280222"/>
                    <a:gd name="connsiteY5" fmla="*/ 0 h 37277"/>
                    <a:gd name="connsiteX6" fmla="*/ 130470 w 280222"/>
                    <a:gd name="connsiteY6" fmla="*/ 0 h 37277"/>
                    <a:gd name="connsiteX7" fmla="*/ 280222 w 280222"/>
                    <a:gd name="connsiteY7" fmla="*/ 0 h 37277"/>
                    <a:gd name="connsiteX8" fmla="*/ 277651 w 280222"/>
                    <a:gd name="connsiteY8" fmla="*/ 3214 h 37277"/>
                    <a:gd name="connsiteX9" fmla="*/ 163249 w 280222"/>
                    <a:gd name="connsiteY9" fmla="*/ 21852 h 37277"/>
                    <a:gd name="connsiteX10" fmla="*/ 163249 w 280222"/>
                    <a:gd name="connsiteY10" fmla="*/ 37277 h 37277"/>
                    <a:gd name="connsiteX11" fmla="*/ 4499 w 280222"/>
                    <a:gd name="connsiteY11" fmla="*/ 33421 h 37277"/>
                    <a:gd name="connsiteX12" fmla="*/ 159392 w 280222"/>
                    <a:gd name="connsiteY12" fmla="*/ 33421 h 37277"/>
                    <a:gd name="connsiteX13" fmla="*/ 159392 w 280222"/>
                    <a:gd name="connsiteY13" fmla="*/ 17996 h 37277"/>
                    <a:gd name="connsiteX14" fmla="*/ 161321 w 280222"/>
                    <a:gd name="connsiteY14" fmla="*/ 17996 h 37277"/>
                    <a:gd name="connsiteX15" fmla="*/ 270582 w 280222"/>
                    <a:gd name="connsiteY15" fmla="*/ 3856 h 37277"/>
                    <a:gd name="connsiteX16" fmla="*/ 131756 w 280222"/>
                    <a:gd name="connsiteY16" fmla="*/ 3856 h 37277"/>
                    <a:gd name="connsiteX17" fmla="*/ 4499 w 280222"/>
                    <a:gd name="connsiteY17" fmla="*/ 21852 h 37277"/>
                    <a:gd name="connsiteX18" fmla="*/ 4499 w 280222"/>
                    <a:gd name="connsiteY18" fmla="*/ 33421 h 3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0222" h="37277">
                      <a:moveTo>
                        <a:pt x="163249" y="37277"/>
                      </a:moveTo>
                      <a:lnTo>
                        <a:pt x="0" y="37277"/>
                      </a:lnTo>
                      <a:lnTo>
                        <a:pt x="0" y="17996"/>
                      </a:lnTo>
                      <a:lnTo>
                        <a:pt x="1928" y="17996"/>
                      </a:lnTo>
                      <a:cubicBezTo>
                        <a:pt x="113760" y="17996"/>
                        <a:pt x="128542" y="643"/>
                        <a:pt x="128542" y="643"/>
                      </a:cubicBezTo>
                      <a:lnTo>
                        <a:pt x="129185" y="0"/>
                      </a:lnTo>
                      <a:lnTo>
                        <a:pt x="130470" y="0"/>
                      </a:lnTo>
                      <a:lnTo>
                        <a:pt x="280222" y="0"/>
                      </a:lnTo>
                      <a:lnTo>
                        <a:pt x="277651" y="3214"/>
                      </a:lnTo>
                      <a:cubicBezTo>
                        <a:pt x="264154" y="18639"/>
                        <a:pt x="177388" y="21852"/>
                        <a:pt x="163249" y="21852"/>
                      </a:cubicBezTo>
                      <a:lnTo>
                        <a:pt x="163249" y="37277"/>
                      </a:lnTo>
                      <a:close/>
                      <a:moveTo>
                        <a:pt x="4499" y="33421"/>
                      </a:moveTo>
                      <a:lnTo>
                        <a:pt x="159392" y="33421"/>
                      </a:lnTo>
                      <a:lnTo>
                        <a:pt x="159392" y="17996"/>
                      </a:lnTo>
                      <a:lnTo>
                        <a:pt x="161321" y="17996"/>
                      </a:lnTo>
                      <a:cubicBezTo>
                        <a:pt x="186386" y="17353"/>
                        <a:pt x="250658" y="14140"/>
                        <a:pt x="270582" y="3856"/>
                      </a:cubicBezTo>
                      <a:lnTo>
                        <a:pt x="131756" y="3856"/>
                      </a:lnTo>
                      <a:cubicBezTo>
                        <a:pt x="127900" y="7712"/>
                        <a:pt x="105405" y="21852"/>
                        <a:pt x="4499" y="21852"/>
                      </a:cubicBezTo>
                      <a:lnTo>
                        <a:pt x="4499" y="33421"/>
                      </a:lnTo>
                      <a:close/>
                    </a:path>
                  </a:pathLst>
                </a:custGeom>
                <a:solidFill>
                  <a:srgbClr val="1D1A2F"/>
                </a:solidFill>
                <a:ln w="6427"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32" name="Group 31">
            <a:extLst>
              <a:ext uri="{FF2B5EF4-FFF2-40B4-BE49-F238E27FC236}">
                <a16:creationId xmlns:a16="http://schemas.microsoft.com/office/drawing/2014/main" id="{612245CA-B9D3-0B0A-64D3-8C33513F1866}"/>
              </a:ext>
            </a:extLst>
          </p:cNvPr>
          <p:cNvGrpSpPr/>
          <p:nvPr/>
        </p:nvGrpSpPr>
        <p:grpSpPr>
          <a:xfrm>
            <a:off x="2776121" y="4701142"/>
            <a:ext cx="4436534" cy="4097520"/>
            <a:chOff x="1444785" y="2420711"/>
            <a:chExt cx="2218267" cy="2048760"/>
          </a:xfrm>
        </p:grpSpPr>
        <p:grpSp>
          <p:nvGrpSpPr>
            <p:cNvPr id="612" name="Group 611">
              <a:extLst>
                <a:ext uri="{FF2B5EF4-FFF2-40B4-BE49-F238E27FC236}">
                  <a16:creationId xmlns:a16="http://schemas.microsoft.com/office/drawing/2014/main" id="{43717489-4087-D944-3837-27CCF6DDBB84}"/>
                </a:ext>
              </a:extLst>
            </p:cNvPr>
            <p:cNvGrpSpPr>
              <a:grpSpLocks noChangeAspect="1"/>
            </p:cNvGrpSpPr>
            <p:nvPr/>
          </p:nvGrpSpPr>
          <p:grpSpPr>
            <a:xfrm>
              <a:off x="1444785" y="2559998"/>
              <a:ext cx="2218267" cy="1909473"/>
              <a:chOff x="3420401" y="1741759"/>
              <a:chExt cx="5496184" cy="4731089"/>
            </a:xfrm>
          </p:grpSpPr>
          <p:sp>
            <p:nvSpPr>
              <p:cNvPr id="367" name="Freeform: Shape 366">
                <a:extLst>
                  <a:ext uri="{FF2B5EF4-FFF2-40B4-BE49-F238E27FC236}">
                    <a16:creationId xmlns:a16="http://schemas.microsoft.com/office/drawing/2014/main" id="{AE590B38-06BD-3938-9C0C-D1E0A2C5E78F}"/>
                  </a:ext>
                </a:extLst>
              </p:cNvPr>
              <p:cNvSpPr/>
              <p:nvPr/>
            </p:nvSpPr>
            <p:spPr>
              <a:xfrm>
                <a:off x="3420401" y="6459506"/>
                <a:ext cx="5496184" cy="13342"/>
              </a:xfrm>
              <a:custGeom>
                <a:avLst/>
                <a:gdLst>
                  <a:gd name="connsiteX0" fmla="*/ 0 w 5496184"/>
                  <a:gd name="connsiteY0" fmla="*/ 0 h 13342"/>
                  <a:gd name="connsiteX1" fmla="*/ 5496185 w 5496184"/>
                  <a:gd name="connsiteY1" fmla="*/ 0 h 13342"/>
                  <a:gd name="connsiteX2" fmla="*/ 5496185 w 5496184"/>
                  <a:gd name="connsiteY2" fmla="*/ 13343 h 13342"/>
                  <a:gd name="connsiteX3" fmla="*/ 0 w 5496184"/>
                  <a:gd name="connsiteY3" fmla="*/ 13343 h 13342"/>
                </a:gdLst>
                <a:ahLst/>
                <a:cxnLst>
                  <a:cxn ang="0">
                    <a:pos x="connsiteX0" y="connsiteY0"/>
                  </a:cxn>
                  <a:cxn ang="0">
                    <a:pos x="connsiteX1" y="connsiteY1"/>
                  </a:cxn>
                  <a:cxn ang="0">
                    <a:pos x="connsiteX2" y="connsiteY2"/>
                  </a:cxn>
                  <a:cxn ang="0">
                    <a:pos x="connsiteX3" y="connsiteY3"/>
                  </a:cxn>
                </a:cxnLst>
                <a:rect l="l" t="t" r="r" b="b"/>
                <a:pathLst>
                  <a:path w="5496184" h="13342">
                    <a:moveTo>
                      <a:pt x="0" y="0"/>
                    </a:moveTo>
                    <a:lnTo>
                      <a:pt x="5496185" y="0"/>
                    </a:lnTo>
                    <a:lnTo>
                      <a:pt x="5496185" y="13343"/>
                    </a:lnTo>
                    <a:lnTo>
                      <a:pt x="0" y="13343"/>
                    </a:lnTo>
                    <a:close/>
                  </a:path>
                </a:pathLst>
              </a:custGeom>
              <a:solidFill>
                <a:srgbClr val="1C1A20"/>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368" name="Graphic 493">
                <a:extLst>
                  <a:ext uri="{FF2B5EF4-FFF2-40B4-BE49-F238E27FC236}">
                    <a16:creationId xmlns:a16="http://schemas.microsoft.com/office/drawing/2014/main" id="{A78713E0-D180-963B-41A4-FA3E98A4E83D}"/>
                  </a:ext>
                </a:extLst>
              </p:cNvPr>
              <p:cNvGrpSpPr/>
              <p:nvPr/>
            </p:nvGrpSpPr>
            <p:grpSpPr>
              <a:xfrm>
                <a:off x="5486398" y="1741759"/>
                <a:ext cx="2442848" cy="4722194"/>
                <a:chOff x="5486398" y="1741759"/>
                <a:chExt cx="2442848" cy="4722194"/>
              </a:xfrm>
            </p:grpSpPr>
            <p:grpSp>
              <p:nvGrpSpPr>
                <p:cNvPr id="369" name="Graphic 493">
                  <a:extLst>
                    <a:ext uri="{FF2B5EF4-FFF2-40B4-BE49-F238E27FC236}">
                      <a16:creationId xmlns:a16="http://schemas.microsoft.com/office/drawing/2014/main" id="{A35F6F2F-575F-0176-D329-DAEEC7B7DC62}"/>
                    </a:ext>
                  </a:extLst>
                </p:cNvPr>
                <p:cNvGrpSpPr/>
                <p:nvPr/>
              </p:nvGrpSpPr>
              <p:grpSpPr>
                <a:xfrm>
                  <a:off x="7496063" y="6095703"/>
                  <a:ext cx="433183" cy="364933"/>
                  <a:chOff x="7496063" y="6095703"/>
                  <a:chExt cx="433183" cy="364933"/>
                </a:xfrm>
              </p:grpSpPr>
              <p:grpSp>
                <p:nvGrpSpPr>
                  <p:cNvPr id="379" name="Graphic 493">
                    <a:extLst>
                      <a:ext uri="{FF2B5EF4-FFF2-40B4-BE49-F238E27FC236}">
                        <a16:creationId xmlns:a16="http://schemas.microsoft.com/office/drawing/2014/main" id="{4A287B63-1147-25A5-63C9-89670B3C10D7}"/>
                      </a:ext>
                    </a:extLst>
                  </p:cNvPr>
                  <p:cNvGrpSpPr/>
                  <p:nvPr/>
                </p:nvGrpSpPr>
                <p:grpSpPr>
                  <a:xfrm>
                    <a:off x="7496063" y="6095703"/>
                    <a:ext cx="433183" cy="357576"/>
                    <a:chOff x="7496063" y="6095703"/>
                    <a:chExt cx="433183" cy="357576"/>
                  </a:xfrm>
                </p:grpSpPr>
                <p:sp>
                  <p:nvSpPr>
                    <p:cNvPr id="382" name="Freeform: Shape 381">
                      <a:extLst>
                        <a:ext uri="{FF2B5EF4-FFF2-40B4-BE49-F238E27FC236}">
                          <a16:creationId xmlns:a16="http://schemas.microsoft.com/office/drawing/2014/main" id="{B1013AC8-432D-497B-6748-089C49B6934A}"/>
                        </a:ext>
                      </a:extLst>
                    </p:cNvPr>
                    <p:cNvSpPr/>
                    <p:nvPr/>
                  </p:nvSpPr>
                  <p:spPr>
                    <a:xfrm>
                      <a:off x="7500510" y="6100150"/>
                      <a:ext cx="419840" cy="350699"/>
                    </a:xfrm>
                    <a:custGeom>
                      <a:avLst/>
                      <a:gdLst>
                        <a:gd name="connsiteX0" fmla="*/ 239274 w 419840"/>
                        <a:gd name="connsiteY0" fmla="*/ 238384 h 350699"/>
                        <a:gd name="connsiteX1" fmla="*/ 124529 w 419840"/>
                        <a:gd name="connsiteY1" fmla="*/ 0 h 350699"/>
                        <a:gd name="connsiteX2" fmla="*/ 0 w 419840"/>
                        <a:gd name="connsiteY2" fmla="*/ 45365 h 350699"/>
                        <a:gd name="connsiteX3" fmla="*/ 29353 w 419840"/>
                        <a:gd name="connsiteY3" fmla="*/ 268627 h 350699"/>
                        <a:gd name="connsiteX4" fmla="*/ 36469 w 419840"/>
                        <a:gd name="connsiteY4" fmla="*/ 350461 h 350699"/>
                        <a:gd name="connsiteX5" fmla="*/ 419841 w 419840"/>
                        <a:gd name="connsiteY5" fmla="*/ 350461 h 350699"/>
                        <a:gd name="connsiteX6" fmla="*/ 239274 w 419840"/>
                        <a:gd name="connsiteY6" fmla="*/ 238384 h 35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40" h="350699">
                          <a:moveTo>
                            <a:pt x="239274" y="238384"/>
                          </a:moveTo>
                          <a:cubicBezTo>
                            <a:pt x="153882" y="209031"/>
                            <a:pt x="133424" y="78275"/>
                            <a:pt x="124529" y="0"/>
                          </a:cubicBezTo>
                          <a:lnTo>
                            <a:pt x="0" y="45365"/>
                          </a:lnTo>
                          <a:cubicBezTo>
                            <a:pt x="0" y="45365"/>
                            <a:pt x="48922" y="177899"/>
                            <a:pt x="29353" y="268627"/>
                          </a:cubicBezTo>
                          <a:cubicBezTo>
                            <a:pt x="9784" y="359356"/>
                            <a:pt x="36469" y="350461"/>
                            <a:pt x="36469" y="350461"/>
                          </a:cubicBezTo>
                          <a:lnTo>
                            <a:pt x="419841" y="350461"/>
                          </a:lnTo>
                          <a:cubicBezTo>
                            <a:pt x="419841" y="349571"/>
                            <a:pt x="324665" y="267738"/>
                            <a:pt x="239274" y="238384"/>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83" name="Freeform: Shape 382">
                      <a:extLst>
                        <a:ext uri="{FF2B5EF4-FFF2-40B4-BE49-F238E27FC236}">
                          <a16:creationId xmlns:a16="http://schemas.microsoft.com/office/drawing/2014/main" id="{45626C0D-5FE3-845A-34B7-AFF17014071B}"/>
                        </a:ext>
                      </a:extLst>
                    </p:cNvPr>
                    <p:cNvSpPr/>
                    <p:nvPr/>
                  </p:nvSpPr>
                  <p:spPr>
                    <a:xfrm>
                      <a:off x="7496063" y="6095703"/>
                      <a:ext cx="433183" cy="357576"/>
                    </a:xfrm>
                    <a:custGeom>
                      <a:avLst/>
                      <a:gdLst>
                        <a:gd name="connsiteX0" fmla="*/ 39137 w 433183"/>
                        <a:gd name="connsiteY0" fmla="*/ 357577 h 357576"/>
                        <a:gd name="connsiteX1" fmla="*/ 31132 w 433183"/>
                        <a:gd name="connsiteY1" fmla="*/ 354019 h 357576"/>
                        <a:gd name="connsiteX2" fmla="*/ 30242 w 433183"/>
                        <a:gd name="connsiteY2" fmla="*/ 271296 h 357576"/>
                        <a:gd name="connsiteX3" fmla="*/ 889 w 433183"/>
                        <a:gd name="connsiteY3" fmla="*/ 49812 h 357576"/>
                        <a:gd name="connsiteX4" fmla="*/ 0 w 433183"/>
                        <a:gd name="connsiteY4" fmla="*/ 47143 h 357576"/>
                        <a:gd name="connsiteX5" fmla="*/ 131645 w 433183"/>
                        <a:gd name="connsiteY5" fmla="*/ 0 h 357576"/>
                        <a:gd name="connsiteX6" fmla="*/ 131645 w 433183"/>
                        <a:gd name="connsiteY6" fmla="*/ 3558 h 357576"/>
                        <a:gd name="connsiteX7" fmla="*/ 244611 w 433183"/>
                        <a:gd name="connsiteY7" fmla="*/ 239274 h 357576"/>
                        <a:gd name="connsiteX8" fmla="*/ 244611 w 433183"/>
                        <a:gd name="connsiteY8" fmla="*/ 239274 h 357576"/>
                        <a:gd name="connsiteX9" fmla="*/ 426957 w 433183"/>
                        <a:gd name="connsiteY9" fmla="*/ 351350 h 357576"/>
                        <a:gd name="connsiteX10" fmla="*/ 433183 w 433183"/>
                        <a:gd name="connsiteY10" fmla="*/ 356688 h 357576"/>
                        <a:gd name="connsiteX11" fmla="*/ 41806 w 433183"/>
                        <a:gd name="connsiteY11" fmla="*/ 356688 h 357576"/>
                        <a:gd name="connsiteX12" fmla="*/ 39137 w 433183"/>
                        <a:gd name="connsiteY12" fmla="*/ 357577 h 357576"/>
                        <a:gd name="connsiteX13" fmla="*/ 8005 w 433183"/>
                        <a:gd name="connsiteY13" fmla="*/ 51591 h 357576"/>
                        <a:gd name="connsiteX14" fmla="*/ 36469 w 433183"/>
                        <a:gd name="connsiteY14" fmla="*/ 273075 h 357576"/>
                        <a:gd name="connsiteX15" fmla="*/ 35580 w 433183"/>
                        <a:gd name="connsiteY15" fmla="*/ 349571 h 357576"/>
                        <a:gd name="connsiteX16" fmla="*/ 40027 w 433183"/>
                        <a:gd name="connsiteY16" fmla="*/ 351350 h 357576"/>
                        <a:gd name="connsiteX17" fmla="*/ 40917 w 433183"/>
                        <a:gd name="connsiteY17" fmla="*/ 351350 h 357576"/>
                        <a:gd name="connsiteX18" fmla="*/ 416283 w 433183"/>
                        <a:gd name="connsiteY18" fmla="*/ 351350 h 357576"/>
                        <a:gd name="connsiteX19" fmla="*/ 242832 w 433183"/>
                        <a:gd name="connsiteY19" fmla="*/ 245501 h 357576"/>
                        <a:gd name="connsiteX20" fmla="*/ 126308 w 433183"/>
                        <a:gd name="connsiteY20" fmla="*/ 8895 h 357576"/>
                        <a:gd name="connsiteX21" fmla="*/ 8005 w 433183"/>
                        <a:gd name="connsiteY21" fmla="*/ 51591 h 35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3183" h="357576">
                          <a:moveTo>
                            <a:pt x="39137" y="357577"/>
                          </a:moveTo>
                          <a:cubicBezTo>
                            <a:pt x="36469" y="357577"/>
                            <a:pt x="33801" y="356688"/>
                            <a:pt x="31132" y="354019"/>
                          </a:cubicBezTo>
                          <a:cubicBezTo>
                            <a:pt x="20458" y="344234"/>
                            <a:pt x="20458" y="316660"/>
                            <a:pt x="30242" y="271296"/>
                          </a:cubicBezTo>
                          <a:cubicBezTo>
                            <a:pt x="49811" y="183236"/>
                            <a:pt x="889" y="51591"/>
                            <a:pt x="889" y="49812"/>
                          </a:cubicBezTo>
                          <a:lnTo>
                            <a:pt x="0" y="47143"/>
                          </a:lnTo>
                          <a:lnTo>
                            <a:pt x="131645" y="0"/>
                          </a:lnTo>
                          <a:lnTo>
                            <a:pt x="131645" y="3558"/>
                          </a:lnTo>
                          <a:cubicBezTo>
                            <a:pt x="141429" y="91618"/>
                            <a:pt x="163667" y="210810"/>
                            <a:pt x="244611" y="239274"/>
                          </a:cubicBezTo>
                          <a:lnTo>
                            <a:pt x="244611" y="239274"/>
                          </a:lnTo>
                          <a:cubicBezTo>
                            <a:pt x="330002" y="268627"/>
                            <a:pt x="426067" y="350461"/>
                            <a:pt x="426957" y="351350"/>
                          </a:cubicBezTo>
                          <a:lnTo>
                            <a:pt x="433183" y="356688"/>
                          </a:lnTo>
                          <a:lnTo>
                            <a:pt x="41806" y="356688"/>
                          </a:lnTo>
                          <a:cubicBezTo>
                            <a:pt x="40917" y="357577"/>
                            <a:pt x="40027" y="357577"/>
                            <a:pt x="39137" y="357577"/>
                          </a:cubicBezTo>
                          <a:close/>
                          <a:moveTo>
                            <a:pt x="8005" y="51591"/>
                          </a:moveTo>
                          <a:cubicBezTo>
                            <a:pt x="15121" y="72049"/>
                            <a:pt x="55148" y="190352"/>
                            <a:pt x="36469" y="273075"/>
                          </a:cubicBezTo>
                          <a:cubicBezTo>
                            <a:pt x="24016" y="330892"/>
                            <a:pt x="31132" y="346013"/>
                            <a:pt x="35580" y="349571"/>
                          </a:cubicBezTo>
                          <a:cubicBezTo>
                            <a:pt x="38248" y="352240"/>
                            <a:pt x="40027" y="351350"/>
                            <a:pt x="40027" y="351350"/>
                          </a:cubicBezTo>
                          <a:lnTo>
                            <a:pt x="40917" y="351350"/>
                          </a:lnTo>
                          <a:lnTo>
                            <a:pt x="416283" y="351350"/>
                          </a:lnTo>
                          <a:cubicBezTo>
                            <a:pt x="393156" y="332671"/>
                            <a:pt x="313991" y="270406"/>
                            <a:pt x="242832" y="245501"/>
                          </a:cubicBezTo>
                          <a:cubicBezTo>
                            <a:pt x="160109" y="217037"/>
                            <a:pt x="136093" y="97844"/>
                            <a:pt x="126308" y="8895"/>
                          </a:cubicBezTo>
                          <a:lnTo>
                            <a:pt x="8005" y="51591"/>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380" name="Freeform: Shape 379">
                    <a:extLst>
                      <a:ext uri="{FF2B5EF4-FFF2-40B4-BE49-F238E27FC236}">
                        <a16:creationId xmlns:a16="http://schemas.microsoft.com/office/drawing/2014/main" id="{8119E5AD-D036-6ECE-C034-C94158B13B63}"/>
                      </a:ext>
                    </a:extLst>
                  </p:cNvPr>
                  <p:cNvSpPr/>
                  <p:nvPr/>
                </p:nvSpPr>
                <p:spPr>
                  <a:xfrm>
                    <a:off x="7517370" y="6283933"/>
                    <a:ext cx="410986" cy="176703"/>
                  </a:xfrm>
                  <a:custGeom>
                    <a:avLst/>
                    <a:gdLst>
                      <a:gd name="connsiteX0" fmla="*/ 410987 w 410986"/>
                      <a:gd name="connsiteY0" fmla="*/ 176463 h 176703"/>
                      <a:gd name="connsiteX1" fmla="*/ 22278 w 410986"/>
                      <a:gd name="connsiteY1" fmla="*/ 176463 h 176703"/>
                      <a:gd name="connsiteX2" fmla="*/ 2709 w 410986"/>
                      <a:gd name="connsiteY2" fmla="*/ 151557 h 176703"/>
                      <a:gd name="connsiteX3" fmla="*/ 2709 w 410986"/>
                      <a:gd name="connsiteY3" fmla="*/ 97298 h 176703"/>
                      <a:gd name="connsiteX4" fmla="*/ 4488 w 410986"/>
                      <a:gd name="connsiteY4" fmla="*/ 74171 h 176703"/>
                      <a:gd name="connsiteX5" fmla="*/ 96996 w 410986"/>
                      <a:gd name="connsiteY5" fmla="*/ 50155 h 176703"/>
                      <a:gd name="connsiteX6" fmla="*/ 184166 w 410986"/>
                      <a:gd name="connsiteY6" fmla="*/ 9238 h 176703"/>
                      <a:gd name="connsiteX7" fmla="*/ 290016 w 410986"/>
                      <a:gd name="connsiteY7" fmla="*/ 69724 h 176703"/>
                      <a:gd name="connsiteX8" fmla="*/ 399424 w 410986"/>
                      <a:gd name="connsiteY8" fmla="*/ 151557 h 176703"/>
                      <a:gd name="connsiteX9" fmla="*/ 410987 w 410986"/>
                      <a:gd name="connsiteY9" fmla="*/ 176463 h 17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0986" h="176703">
                        <a:moveTo>
                          <a:pt x="410987" y="176463"/>
                        </a:moveTo>
                        <a:lnTo>
                          <a:pt x="22278" y="176463"/>
                        </a:lnTo>
                        <a:cubicBezTo>
                          <a:pt x="22278" y="176463"/>
                          <a:pt x="8046" y="180910"/>
                          <a:pt x="2709" y="151557"/>
                        </a:cubicBezTo>
                        <a:cubicBezTo>
                          <a:pt x="41" y="136436"/>
                          <a:pt x="-1739" y="136436"/>
                          <a:pt x="2709" y="97298"/>
                        </a:cubicBezTo>
                        <a:cubicBezTo>
                          <a:pt x="3599" y="90182"/>
                          <a:pt x="4488" y="82177"/>
                          <a:pt x="4488" y="74171"/>
                        </a:cubicBezTo>
                        <a:cubicBezTo>
                          <a:pt x="40958" y="77729"/>
                          <a:pt x="96996" y="50155"/>
                          <a:pt x="96996" y="50155"/>
                        </a:cubicBezTo>
                        <a:cubicBezTo>
                          <a:pt x="113006" y="6570"/>
                          <a:pt x="169044" y="-12999"/>
                          <a:pt x="184166" y="9238"/>
                        </a:cubicBezTo>
                        <a:cubicBezTo>
                          <a:pt x="207293" y="49265"/>
                          <a:pt x="256215" y="58160"/>
                          <a:pt x="290016" y="69724"/>
                        </a:cubicBezTo>
                        <a:cubicBezTo>
                          <a:pt x="363844" y="94629"/>
                          <a:pt x="381634" y="123093"/>
                          <a:pt x="399424" y="151557"/>
                        </a:cubicBezTo>
                        <a:cubicBezTo>
                          <a:pt x="407429" y="166679"/>
                          <a:pt x="410987" y="176463"/>
                          <a:pt x="410987" y="17646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70" name="Graphic 493">
                  <a:extLst>
                    <a:ext uri="{FF2B5EF4-FFF2-40B4-BE49-F238E27FC236}">
                      <a16:creationId xmlns:a16="http://schemas.microsoft.com/office/drawing/2014/main" id="{BE2069F7-6131-6AB2-C8F7-7579C2BBCC16}"/>
                    </a:ext>
                  </a:extLst>
                </p:cNvPr>
                <p:cNvGrpSpPr/>
                <p:nvPr/>
              </p:nvGrpSpPr>
              <p:grpSpPr>
                <a:xfrm>
                  <a:off x="6291688" y="6100150"/>
                  <a:ext cx="417761" cy="363803"/>
                  <a:chOff x="6291688" y="6100150"/>
                  <a:chExt cx="417761" cy="363803"/>
                </a:xfrm>
              </p:grpSpPr>
              <p:grpSp>
                <p:nvGrpSpPr>
                  <p:cNvPr id="375" name="Graphic 493">
                    <a:extLst>
                      <a:ext uri="{FF2B5EF4-FFF2-40B4-BE49-F238E27FC236}">
                        <a16:creationId xmlns:a16="http://schemas.microsoft.com/office/drawing/2014/main" id="{DEF99601-2C6C-27D5-C690-EEB31B364342}"/>
                      </a:ext>
                    </a:extLst>
                  </p:cNvPr>
                  <p:cNvGrpSpPr/>
                  <p:nvPr/>
                </p:nvGrpSpPr>
                <p:grpSpPr>
                  <a:xfrm>
                    <a:off x="6291688" y="6100150"/>
                    <a:ext cx="417761" cy="363803"/>
                    <a:chOff x="6291688" y="6100150"/>
                    <a:chExt cx="417761" cy="363803"/>
                  </a:xfrm>
                </p:grpSpPr>
                <p:sp>
                  <p:nvSpPr>
                    <p:cNvPr id="377" name="Freeform: Shape 376">
                      <a:extLst>
                        <a:ext uri="{FF2B5EF4-FFF2-40B4-BE49-F238E27FC236}">
                          <a16:creationId xmlns:a16="http://schemas.microsoft.com/office/drawing/2014/main" id="{68AA202C-964D-2269-0F38-0E3C6040E2D1}"/>
                        </a:ext>
                      </a:extLst>
                    </p:cNvPr>
                    <p:cNvSpPr/>
                    <p:nvPr/>
                  </p:nvSpPr>
                  <p:spPr>
                    <a:xfrm>
                      <a:off x="6299693" y="6103709"/>
                      <a:ext cx="406019" cy="357815"/>
                    </a:xfrm>
                    <a:custGeom>
                      <a:avLst/>
                      <a:gdLst>
                        <a:gd name="connsiteX0" fmla="*/ 189462 w 406019"/>
                        <a:gd name="connsiteY0" fmla="*/ 243721 h 357815"/>
                        <a:gd name="connsiteX1" fmla="*/ 245500 w 406019"/>
                        <a:gd name="connsiteY1" fmla="*/ 0 h 357815"/>
                        <a:gd name="connsiteX2" fmla="*/ 370029 w 406019"/>
                        <a:gd name="connsiteY2" fmla="*/ 46254 h 357815"/>
                        <a:gd name="connsiteX3" fmla="*/ 399383 w 406019"/>
                        <a:gd name="connsiteY3" fmla="*/ 275743 h 357815"/>
                        <a:gd name="connsiteX4" fmla="*/ 391377 w 406019"/>
                        <a:gd name="connsiteY4" fmla="*/ 357577 h 357815"/>
                        <a:gd name="connsiteX5" fmla="*/ 0 w 406019"/>
                        <a:gd name="connsiteY5" fmla="*/ 354019 h 357815"/>
                        <a:gd name="connsiteX6" fmla="*/ 189462 w 406019"/>
                        <a:gd name="connsiteY6" fmla="*/ 243721 h 35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019" h="357815">
                          <a:moveTo>
                            <a:pt x="189462" y="243721"/>
                          </a:moveTo>
                          <a:cubicBezTo>
                            <a:pt x="275743" y="215258"/>
                            <a:pt x="236605" y="77386"/>
                            <a:pt x="245500" y="0"/>
                          </a:cubicBezTo>
                          <a:lnTo>
                            <a:pt x="370029" y="46254"/>
                          </a:lnTo>
                          <a:cubicBezTo>
                            <a:pt x="370029" y="46254"/>
                            <a:pt x="380703" y="185015"/>
                            <a:pt x="399383" y="275743"/>
                          </a:cubicBezTo>
                          <a:cubicBezTo>
                            <a:pt x="418062" y="366472"/>
                            <a:pt x="391377" y="357577"/>
                            <a:pt x="391377" y="357577"/>
                          </a:cubicBezTo>
                          <a:lnTo>
                            <a:pt x="0" y="354019"/>
                          </a:lnTo>
                          <a:cubicBezTo>
                            <a:pt x="0" y="353129"/>
                            <a:pt x="104070" y="272185"/>
                            <a:pt x="189462" y="243721"/>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78" name="Freeform: Shape 377">
                      <a:extLst>
                        <a:ext uri="{FF2B5EF4-FFF2-40B4-BE49-F238E27FC236}">
                          <a16:creationId xmlns:a16="http://schemas.microsoft.com/office/drawing/2014/main" id="{055049D8-81C6-4E3D-0C1E-1C1DFAF4B829}"/>
                        </a:ext>
                      </a:extLst>
                    </p:cNvPr>
                    <p:cNvSpPr/>
                    <p:nvPr/>
                  </p:nvSpPr>
                  <p:spPr>
                    <a:xfrm>
                      <a:off x="6291688" y="6100150"/>
                      <a:ext cx="417761" cy="363803"/>
                    </a:xfrm>
                    <a:custGeom>
                      <a:avLst/>
                      <a:gdLst>
                        <a:gd name="connsiteX0" fmla="*/ 401162 w 417761"/>
                        <a:gd name="connsiteY0" fmla="*/ 363803 h 363803"/>
                        <a:gd name="connsiteX1" fmla="*/ 399383 w 417761"/>
                        <a:gd name="connsiteY1" fmla="*/ 363803 h 363803"/>
                        <a:gd name="connsiteX2" fmla="*/ 0 w 417761"/>
                        <a:gd name="connsiteY2" fmla="*/ 360245 h 363803"/>
                        <a:gd name="connsiteX3" fmla="*/ 7116 w 417761"/>
                        <a:gd name="connsiteY3" fmla="*/ 354908 h 363803"/>
                        <a:gd name="connsiteX4" fmla="*/ 197468 w 417761"/>
                        <a:gd name="connsiteY4" fmla="*/ 244611 h 363803"/>
                        <a:gd name="connsiteX5" fmla="*/ 197468 w 417761"/>
                        <a:gd name="connsiteY5" fmla="*/ 244611 h 363803"/>
                        <a:gd name="connsiteX6" fmla="*/ 250837 w 417761"/>
                        <a:gd name="connsiteY6" fmla="*/ 78275 h 363803"/>
                        <a:gd name="connsiteX7" fmla="*/ 250837 w 417761"/>
                        <a:gd name="connsiteY7" fmla="*/ 3558 h 363803"/>
                        <a:gd name="connsiteX8" fmla="*/ 251727 w 417761"/>
                        <a:gd name="connsiteY8" fmla="*/ 0 h 363803"/>
                        <a:gd name="connsiteX9" fmla="*/ 381593 w 417761"/>
                        <a:gd name="connsiteY9" fmla="*/ 48033 h 363803"/>
                        <a:gd name="connsiteX10" fmla="*/ 381593 w 417761"/>
                        <a:gd name="connsiteY10" fmla="*/ 49812 h 363803"/>
                        <a:gd name="connsiteX11" fmla="*/ 410946 w 417761"/>
                        <a:gd name="connsiteY11" fmla="*/ 278412 h 363803"/>
                        <a:gd name="connsiteX12" fmla="*/ 409167 w 417761"/>
                        <a:gd name="connsiteY12" fmla="*/ 361135 h 363803"/>
                        <a:gd name="connsiteX13" fmla="*/ 401162 w 417761"/>
                        <a:gd name="connsiteY13" fmla="*/ 363803 h 363803"/>
                        <a:gd name="connsiteX14" fmla="*/ 16901 w 417761"/>
                        <a:gd name="connsiteY14" fmla="*/ 354019 h 363803"/>
                        <a:gd name="connsiteX15" fmla="*/ 400272 w 417761"/>
                        <a:gd name="connsiteY15" fmla="*/ 357577 h 363803"/>
                        <a:gd name="connsiteX16" fmla="*/ 404720 w 417761"/>
                        <a:gd name="connsiteY16" fmla="*/ 355798 h 363803"/>
                        <a:gd name="connsiteX17" fmla="*/ 403831 w 417761"/>
                        <a:gd name="connsiteY17" fmla="*/ 279301 h 363803"/>
                        <a:gd name="connsiteX18" fmla="*/ 374477 w 417761"/>
                        <a:gd name="connsiteY18" fmla="*/ 51591 h 363803"/>
                        <a:gd name="connsiteX19" fmla="*/ 255285 w 417761"/>
                        <a:gd name="connsiteY19" fmla="*/ 7116 h 363803"/>
                        <a:gd name="connsiteX20" fmla="*/ 255285 w 417761"/>
                        <a:gd name="connsiteY20" fmla="*/ 77386 h 363803"/>
                        <a:gd name="connsiteX21" fmla="*/ 197468 w 417761"/>
                        <a:gd name="connsiteY21" fmla="*/ 249058 h 363803"/>
                        <a:gd name="connsiteX22" fmla="*/ 16901 w 417761"/>
                        <a:gd name="connsiteY22" fmla="*/ 354019 h 36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7761" h="363803">
                          <a:moveTo>
                            <a:pt x="401162" y="363803"/>
                          </a:moveTo>
                          <a:cubicBezTo>
                            <a:pt x="400272" y="363803"/>
                            <a:pt x="399383" y="363803"/>
                            <a:pt x="399383" y="363803"/>
                          </a:cubicBezTo>
                          <a:lnTo>
                            <a:pt x="0" y="360245"/>
                          </a:lnTo>
                          <a:lnTo>
                            <a:pt x="7116" y="354908"/>
                          </a:lnTo>
                          <a:cubicBezTo>
                            <a:pt x="8006" y="354019"/>
                            <a:pt x="112076" y="273075"/>
                            <a:pt x="197468" y="244611"/>
                          </a:cubicBezTo>
                          <a:lnTo>
                            <a:pt x="197468" y="244611"/>
                          </a:lnTo>
                          <a:cubicBezTo>
                            <a:pt x="257064" y="224153"/>
                            <a:pt x="254395" y="150325"/>
                            <a:pt x="250837" y="78275"/>
                          </a:cubicBezTo>
                          <a:cubicBezTo>
                            <a:pt x="249948" y="50701"/>
                            <a:pt x="248169" y="24906"/>
                            <a:pt x="250837" y="3558"/>
                          </a:cubicBezTo>
                          <a:lnTo>
                            <a:pt x="251727" y="0"/>
                          </a:lnTo>
                          <a:lnTo>
                            <a:pt x="381593" y="48033"/>
                          </a:lnTo>
                          <a:lnTo>
                            <a:pt x="381593" y="49812"/>
                          </a:lnTo>
                          <a:cubicBezTo>
                            <a:pt x="381593" y="51591"/>
                            <a:pt x="392267" y="189462"/>
                            <a:pt x="410946" y="278412"/>
                          </a:cubicBezTo>
                          <a:cubicBezTo>
                            <a:pt x="420731" y="323776"/>
                            <a:pt x="419841" y="351350"/>
                            <a:pt x="409167" y="361135"/>
                          </a:cubicBezTo>
                          <a:cubicBezTo>
                            <a:pt x="406499" y="362914"/>
                            <a:pt x="403831" y="363803"/>
                            <a:pt x="401162" y="363803"/>
                          </a:cubicBezTo>
                          <a:close/>
                          <a:moveTo>
                            <a:pt x="16901" y="354019"/>
                          </a:moveTo>
                          <a:lnTo>
                            <a:pt x="400272" y="357577"/>
                          </a:lnTo>
                          <a:cubicBezTo>
                            <a:pt x="400272" y="357577"/>
                            <a:pt x="402941" y="358466"/>
                            <a:pt x="404720" y="355798"/>
                          </a:cubicBezTo>
                          <a:cubicBezTo>
                            <a:pt x="408278" y="352240"/>
                            <a:pt x="416283" y="337119"/>
                            <a:pt x="403831" y="279301"/>
                          </a:cubicBezTo>
                          <a:cubicBezTo>
                            <a:pt x="386930" y="195689"/>
                            <a:pt x="376256" y="68491"/>
                            <a:pt x="374477" y="51591"/>
                          </a:cubicBezTo>
                          <a:lnTo>
                            <a:pt x="255285" y="7116"/>
                          </a:lnTo>
                          <a:cubicBezTo>
                            <a:pt x="253506" y="27575"/>
                            <a:pt x="254395" y="51591"/>
                            <a:pt x="255285" y="77386"/>
                          </a:cubicBezTo>
                          <a:cubicBezTo>
                            <a:pt x="257953" y="147656"/>
                            <a:pt x="261512" y="227711"/>
                            <a:pt x="197468" y="249058"/>
                          </a:cubicBezTo>
                          <a:cubicBezTo>
                            <a:pt x="127198" y="273964"/>
                            <a:pt x="41806" y="335339"/>
                            <a:pt x="16901" y="354019"/>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376" name="Freeform: Shape 375">
                    <a:extLst>
                      <a:ext uri="{FF2B5EF4-FFF2-40B4-BE49-F238E27FC236}">
                        <a16:creationId xmlns:a16="http://schemas.microsoft.com/office/drawing/2014/main" id="{2FEEFC73-13A4-0CF0-C798-2A2A0F952283}"/>
                      </a:ext>
                    </a:extLst>
                  </p:cNvPr>
                  <p:cNvSpPr/>
                  <p:nvPr/>
                </p:nvSpPr>
                <p:spPr>
                  <a:xfrm>
                    <a:off x="6299693" y="6292445"/>
                    <a:ext cx="406019" cy="169968"/>
                  </a:xfrm>
                  <a:custGeom>
                    <a:avLst/>
                    <a:gdLst>
                      <a:gd name="connsiteX0" fmla="*/ 189462 w 406019"/>
                      <a:gd name="connsiteY0" fmla="*/ 54985 h 169968"/>
                      <a:gd name="connsiteX1" fmla="*/ 237495 w 406019"/>
                      <a:gd name="connsiteY1" fmla="*/ 5173 h 169968"/>
                      <a:gd name="connsiteX2" fmla="*/ 293533 w 406019"/>
                      <a:gd name="connsiteY2" fmla="*/ 52316 h 169968"/>
                      <a:gd name="connsiteX3" fmla="*/ 396714 w 406019"/>
                      <a:gd name="connsiteY3" fmla="*/ 69217 h 169968"/>
                      <a:gd name="connsiteX4" fmla="*/ 399383 w 406019"/>
                      <a:gd name="connsiteY4" fmla="*/ 87896 h 169968"/>
                      <a:gd name="connsiteX5" fmla="*/ 391377 w 406019"/>
                      <a:gd name="connsiteY5" fmla="*/ 169730 h 169968"/>
                      <a:gd name="connsiteX6" fmla="*/ 0 w 406019"/>
                      <a:gd name="connsiteY6" fmla="*/ 166172 h 169968"/>
                      <a:gd name="connsiteX7" fmla="*/ 189462 w 406019"/>
                      <a:gd name="connsiteY7" fmla="*/ 54985 h 169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019" h="169968">
                        <a:moveTo>
                          <a:pt x="189462" y="54985"/>
                        </a:moveTo>
                        <a:cubicBezTo>
                          <a:pt x="215257" y="46980"/>
                          <a:pt x="221484" y="30079"/>
                          <a:pt x="237495" y="5173"/>
                        </a:cubicBezTo>
                        <a:cubicBezTo>
                          <a:pt x="247279" y="-12616"/>
                          <a:pt x="277522" y="18516"/>
                          <a:pt x="293533" y="52316"/>
                        </a:cubicBezTo>
                        <a:cubicBezTo>
                          <a:pt x="293533" y="52316"/>
                          <a:pt x="361134" y="79891"/>
                          <a:pt x="396714" y="69217"/>
                        </a:cubicBezTo>
                        <a:cubicBezTo>
                          <a:pt x="397603" y="75444"/>
                          <a:pt x="398493" y="81670"/>
                          <a:pt x="399383" y="87896"/>
                        </a:cubicBezTo>
                        <a:cubicBezTo>
                          <a:pt x="418062" y="178625"/>
                          <a:pt x="391377" y="169730"/>
                          <a:pt x="391377" y="169730"/>
                        </a:cubicBezTo>
                        <a:lnTo>
                          <a:pt x="0" y="166172"/>
                        </a:lnTo>
                        <a:cubicBezTo>
                          <a:pt x="20458" y="90565"/>
                          <a:pt x="106739" y="79891"/>
                          <a:pt x="189462" y="54985"/>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71" name="Graphic 493">
                  <a:extLst>
                    <a:ext uri="{FF2B5EF4-FFF2-40B4-BE49-F238E27FC236}">
                      <a16:creationId xmlns:a16="http://schemas.microsoft.com/office/drawing/2014/main" id="{F02C451F-82C4-4491-6EE8-965003A257D3}"/>
                    </a:ext>
                  </a:extLst>
                </p:cNvPr>
                <p:cNvGrpSpPr/>
                <p:nvPr/>
              </p:nvGrpSpPr>
              <p:grpSpPr>
                <a:xfrm>
                  <a:off x="6514061" y="3546051"/>
                  <a:ext cx="601468" cy="2718656"/>
                  <a:chOff x="6514061" y="3546051"/>
                  <a:chExt cx="601468" cy="2718656"/>
                </a:xfrm>
              </p:grpSpPr>
              <p:sp>
                <p:nvSpPr>
                  <p:cNvPr id="373" name="Freeform: Shape 372">
                    <a:extLst>
                      <a:ext uri="{FF2B5EF4-FFF2-40B4-BE49-F238E27FC236}">
                        <a16:creationId xmlns:a16="http://schemas.microsoft.com/office/drawing/2014/main" id="{6E4C979B-8003-4EF4-75E5-8FA5066B3C51}"/>
                      </a:ext>
                    </a:extLst>
                  </p:cNvPr>
                  <p:cNvSpPr/>
                  <p:nvPr/>
                </p:nvSpPr>
                <p:spPr>
                  <a:xfrm>
                    <a:off x="6518509" y="3549557"/>
                    <a:ext cx="592769" cy="2712199"/>
                  </a:xfrm>
                  <a:custGeom>
                    <a:avLst/>
                    <a:gdLst>
                      <a:gd name="connsiteX0" fmla="*/ 587066 w 592769"/>
                      <a:gd name="connsiteY0" fmla="*/ 563464 h 2712199"/>
                      <a:gd name="connsiteX1" fmla="*/ 517686 w 592769"/>
                      <a:gd name="connsiteY1" fmla="*/ 116048 h 2712199"/>
                      <a:gd name="connsiteX2" fmla="*/ 239274 w 592769"/>
                      <a:gd name="connsiteY2" fmla="*/ 27988 h 2712199"/>
                      <a:gd name="connsiteX3" fmla="*/ 64933 w 592769"/>
                      <a:gd name="connsiteY3" fmla="*/ 346427 h 2712199"/>
                      <a:gd name="connsiteX4" fmla="*/ 24016 w 592769"/>
                      <a:gd name="connsiteY4" fmla="*/ 1690452 h 2712199"/>
                      <a:gd name="connsiteX5" fmla="*/ 24016 w 592769"/>
                      <a:gd name="connsiteY5" fmla="*/ 1725143 h 2712199"/>
                      <a:gd name="connsiteX6" fmla="*/ 0 w 592769"/>
                      <a:gd name="connsiteY6" fmla="*/ 2693802 h 2712199"/>
                      <a:gd name="connsiteX7" fmla="*/ 207252 w 592769"/>
                      <a:gd name="connsiteY7" fmla="*/ 2698250 h 2712199"/>
                      <a:gd name="connsiteX8" fmla="*/ 373588 w 592769"/>
                      <a:gd name="connsiteY8" fmla="*/ 1793634 h 2712199"/>
                      <a:gd name="connsiteX9" fmla="*/ 374477 w 592769"/>
                      <a:gd name="connsiteY9" fmla="*/ 1786518 h 2712199"/>
                      <a:gd name="connsiteX10" fmla="*/ 587066 w 592769"/>
                      <a:gd name="connsiteY10" fmla="*/ 563464 h 271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769" h="2712199">
                        <a:moveTo>
                          <a:pt x="587066" y="563464"/>
                        </a:moveTo>
                        <a:cubicBezTo>
                          <a:pt x="604856" y="326858"/>
                          <a:pt x="580840" y="247693"/>
                          <a:pt x="517686" y="116048"/>
                        </a:cubicBezTo>
                        <a:cubicBezTo>
                          <a:pt x="453642" y="-15597"/>
                          <a:pt x="295312" y="-20045"/>
                          <a:pt x="239274" y="27988"/>
                        </a:cubicBezTo>
                        <a:cubicBezTo>
                          <a:pt x="204584" y="57341"/>
                          <a:pt x="102292" y="172976"/>
                          <a:pt x="64933" y="346427"/>
                        </a:cubicBezTo>
                        <a:cubicBezTo>
                          <a:pt x="21348" y="546563"/>
                          <a:pt x="43585" y="1436057"/>
                          <a:pt x="24016" y="1690452"/>
                        </a:cubicBezTo>
                        <a:cubicBezTo>
                          <a:pt x="23127" y="1702906"/>
                          <a:pt x="23127" y="1714469"/>
                          <a:pt x="24016" y="1725143"/>
                        </a:cubicBezTo>
                        <a:cubicBezTo>
                          <a:pt x="-13342" y="1895926"/>
                          <a:pt x="16901" y="2351347"/>
                          <a:pt x="0" y="2693802"/>
                        </a:cubicBezTo>
                        <a:cubicBezTo>
                          <a:pt x="0" y="2693802"/>
                          <a:pt x="131645" y="2732051"/>
                          <a:pt x="207252" y="2698250"/>
                        </a:cubicBezTo>
                        <a:cubicBezTo>
                          <a:pt x="207252" y="2698250"/>
                          <a:pt x="401162" y="1983986"/>
                          <a:pt x="373588" y="1793634"/>
                        </a:cubicBezTo>
                        <a:cubicBezTo>
                          <a:pt x="373588" y="1790966"/>
                          <a:pt x="374477" y="1789187"/>
                          <a:pt x="374477" y="1786518"/>
                        </a:cubicBezTo>
                        <a:cubicBezTo>
                          <a:pt x="373588" y="1608619"/>
                          <a:pt x="569276" y="800069"/>
                          <a:pt x="587066" y="563464"/>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74" name="Freeform: Shape 373">
                    <a:extLst>
                      <a:ext uri="{FF2B5EF4-FFF2-40B4-BE49-F238E27FC236}">
                        <a16:creationId xmlns:a16="http://schemas.microsoft.com/office/drawing/2014/main" id="{50DD165F-BF49-FD9B-EB0C-D15F92E6E4D8}"/>
                      </a:ext>
                    </a:extLst>
                  </p:cNvPr>
                  <p:cNvSpPr/>
                  <p:nvPr/>
                </p:nvSpPr>
                <p:spPr>
                  <a:xfrm>
                    <a:off x="6514061" y="3546051"/>
                    <a:ext cx="601468" cy="2718656"/>
                  </a:xfrm>
                  <a:custGeom>
                    <a:avLst/>
                    <a:gdLst>
                      <a:gd name="connsiteX0" fmla="*/ 130756 w 601468"/>
                      <a:gd name="connsiteY0" fmla="*/ 2718656 h 2718656"/>
                      <a:gd name="connsiteX1" fmla="*/ 2668 w 601468"/>
                      <a:gd name="connsiteY1" fmla="*/ 2699977 h 2718656"/>
                      <a:gd name="connsiteX2" fmla="*/ 0 w 601468"/>
                      <a:gd name="connsiteY2" fmla="*/ 2699087 h 2718656"/>
                      <a:gd name="connsiteX3" fmla="*/ 0 w 601468"/>
                      <a:gd name="connsiteY3" fmla="*/ 2696419 h 2718656"/>
                      <a:gd name="connsiteX4" fmla="*/ 5337 w 601468"/>
                      <a:gd name="connsiteY4" fmla="*/ 2238329 h 2718656"/>
                      <a:gd name="connsiteX5" fmla="*/ 24906 w 601468"/>
                      <a:gd name="connsiteY5" fmla="*/ 1727760 h 2718656"/>
                      <a:gd name="connsiteX6" fmla="*/ 24906 w 601468"/>
                      <a:gd name="connsiteY6" fmla="*/ 1693069 h 2718656"/>
                      <a:gd name="connsiteX7" fmla="*/ 35580 w 601468"/>
                      <a:gd name="connsiteY7" fmla="*/ 1174494 h 2718656"/>
                      <a:gd name="connsiteX8" fmla="*/ 65823 w 601468"/>
                      <a:gd name="connsiteY8" fmla="*/ 348154 h 2718656"/>
                      <a:gd name="connsiteX9" fmla="*/ 241943 w 601468"/>
                      <a:gd name="connsiteY9" fmla="*/ 28826 h 2718656"/>
                      <a:gd name="connsiteX10" fmla="*/ 380703 w 601468"/>
                      <a:gd name="connsiteY10" fmla="*/ 4810 h 2718656"/>
                      <a:gd name="connsiteX11" fmla="*/ 525691 w 601468"/>
                      <a:gd name="connsiteY11" fmla="*/ 117775 h 2718656"/>
                      <a:gd name="connsiteX12" fmla="*/ 595961 w 601468"/>
                      <a:gd name="connsiteY12" fmla="*/ 566970 h 2718656"/>
                      <a:gd name="connsiteX13" fmla="*/ 488333 w 601468"/>
                      <a:gd name="connsiteY13" fmla="*/ 1169157 h 2718656"/>
                      <a:gd name="connsiteX14" fmla="*/ 381593 w 601468"/>
                      <a:gd name="connsiteY14" fmla="*/ 1790024 h 2718656"/>
                      <a:gd name="connsiteX15" fmla="*/ 381593 w 601468"/>
                      <a:gd name="connsiteY15" fmla="*/ 1794472 h 2718656"/>
                      <a:gd name="connsiteX16" fmla="*/ 381593 w 601468"/>
                      <a:gd name="connsiteY16" fmla="*/ 1797140 h 2718656"/>
                      <a:gd name="connsiteX17" fmla="*/ 215258 w 601468"/>
                      <a:gd name="connsiteY17" fmla="*/ 2702645 h 2718656"/>
                      <a:gd name="connsiteX18" fmla="*/ 215258 w 601468"/>
                      <a:gd name="connsiteY18" fmla="*/ 2704424 h 2718656"/>
                      <a:gd name="connsiteX19" fmla="*/ 214368 w 601468"/>
                      <a:gd name="connsiteY19" fmla="*/ 2705314 h 2718656"/>
                      <a:gd name="connsiteX20" fmla="*/ 130756 w 601468"/>
                      <a:gd name="connsiteY20" fmla="*/ 2718656 h 2718656"/>
                      <a:gd name="connsiteX21" fmla="*/ 7116 w 601468"/>
                      <a:gd name="connsiteY21" fmla="*/ 2694640 h 2718656"/>
                      <a:gd name="connsiteX22" fmla="*/ 208142 w 601468"/>
                      <a:gd name="connsiteY22" fmla="*/ 2699087 h 2718656"/>
                      <a:gd name="connsiteX23" fmla="*/ 374477 w 601468"/>
                      <a:gd name="connsiteY23" fmla="*/ 1797140 h 2718656"/>
                      <a:gd name="connsiteX24" fmla="*/ 374477 w 601468"/>
                      <a:gd name="connsiteY24" fmla="*/ 1793582 h 2718656"/>
                      <a:gd name="connsiteX25" fmla="*/ 374477 w 601468"/>
                      <a:gd name="connsiteY25" fmla="*/ 1789135 h 2718656"/>
                      <a:gd name="connsiteX26" fmla="*/ 481216 w 601468"/>
                      <a:gd name="connsiteY26" fmla="*/ 1167379 h 2718656"/>
                      <a:gd name="connsiteX27" fmla="*/ 587955 w 601468"/>
                      <a:gd name="connsiteY27" fmla="*/ 566080 h 2718656"/>
                      <a:gd name="connsiteX28" fmla="*/ 590624 w 601468"/>
                      <a:gd name="connsiteY28" fmla="*/ 566080 h 2718656"/>
                      <a:gd name="connsiteX29" fmla="*/ 587955 w 601468"/>
                      <a:gd name="connsiteY29" fmla="*/ 566080 h 2718656"/>
                      <a:gd name="connsiteX30" fmla="*/ 518575 w 601468"/>
                      <a:gd name="connsiteY30" fmla="*/ 120444 h 2718656"/>
                      <a:gd name="connsiteX31" fmla="*/ 378035 w 601468"/>
                      <a:gd name="connsiteY31" fmla="*/ 11036 h 2718656"/>
                      <a:gd name="connsiteX32" fmla="*/ 244611 w 601468"/>
                      <a:gd name="connsiteY32" fmla="*/ 34163 h 2718656"/>
                      <a:gd name="connsiteX33" fmla="*/ 71160 w 601468"/>
                      <a:gd name="connsiteY33" fmla="*/ 350823 h 2718656"/>
                      <a:gd name="connsiteX34" fmla="*/ 40917 w 601468"/>
                      <a:gd name="connsiteY34" fmla="*/ 1175384 h 2718656"/>
                      <a:gd name="connsiteX35" fmla="*/ 30243 w 601468"/>
                      <a:gd name="connsiteY35" fmla="*/ 1693959 h 2718656"/>
                      <a:gd name="connsiteX36" fmla="*/ 30243 w 601468"/>
                      <a:gd name="connsiteY36" fmla="*/ 1728649 h 2718656"/>
                      <a:gd name="connsiteX37" fmla="*/ 30243 w 601468"/>
                      <a:gd name="connsiteY37" fmla="*/ 1728649 h 2718656"/>
                      <a:gd name="connsiteX38" fmla="*/ 30243 w 601468"/>
                      <a:gd name="connsiteY38" fmla="*/ 1728649 h 2718656"/>
                      <a:gd name="connsiteX39" fmla="*/ 11563 w 601468"/>
                      <a:gd name="connsiteY39" fmla="*/ 2238329 h 2718656"/>
                      <a:gd name="connsiteX40" fmla="*/ 7116 w 601468"/>
                      <a:gd name="connsiteY40" fmla="*/ 2694640 h 271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1468" h="2718656">
                        <a:moveTo>
                          <a:pt x="130756" y="2718656"/>
                        </a:moveTo>
                        <a:cubicBezTo>
                          <a:pt x="68491" y="2718656"/>
                          <a:pt x="7116" y="2700866"/>
                          <a:pt x="2668" y="2699977"/>
                        </a:cubicBezTo>
                        <a:lnTo>
                          <a:pt x="0" y="2699087"/>
                        </a:lnTo>
                        <a:lnTo>
                          <a:pt x="0" y="2696419"/>
                        </a:lnTo>
                        <a:cubicBezTo>
                          <a:pt x="7116" y="2553210"/>
                          <a:pt x="6227" y="2393101"/>
                          <a:pt x="5337" y="2238329"/>
                        </a:cubicBezTo>
                        <a:cubicBezTo>
                          <a:pt x="3558" y="2027519"/>
                          <a:pt x="2668" y="1828273"/>
                          <a:pt x="24906" y="1727760"/>
                        </a:cubicBezTo>
                        <a:cubicBezTo>
                          <a:pt x="24016" y="1715307"/>
                          <a:pt x="24016" y="1703743"/>
                          <a:pt x="24906" y="1693069"/>
                        </a:cubicBezTo>
                        <a:cubicBezTo>
                          <a:pt x="32911" y="1592557"/>
                          <a:pt x="33801" y="1389752"/>
                          <a:pt x="35580" y="1174494"/>
                        </a:cubicBezTo>
                        <a:cubicBezTo>
                          <a:pt x="37359" y="843602"/>
                          <a:pt x="40027" y="469125"/>
                          <a:pt x="65823" y="348154"/>
                        </a:cubicBezTo>
                        <a:cubicBezTo>
                          <a:pt x="103181" y="176482"/>
                          <a:pt x="205473" y="59068"/>
                          <a:pt x="241943" y="28826"/>
                        </a:cubicBezTo>
                        <a:cubicBezTo>
                          <a:pt x="272185" y="3030"/>
                          <a:pt x="327334" y="-6754"/>
                          <a:pt x="380703" y="4810"/>
                        </a:cubicBezTo>
                        <a:cubicBezTo>
                          <a:pt x="418062" y="12815"/>
                          <a:pt x="486553" y="37721"/>
                          <a:pt x="525691" y="117775"/>
                        </a:cubicBezTo>
                        <a:cubicBezTo>
                          <a:pt x="587955" y="246752"/>
                          <a:pt x="613751" y="327696"/>
                          <a:pt x="595961" y="566970"/>
                        </a:cubicBezTo>
                        <a:cubicBezTo>
                          <a:pt x="587066" y="680825"/>
                          <a:pt x="537255" y="928994"/>
                          <a:pt x="488333" y="1169157"/>
                        </a:cubicBezTo>
                        <a:cubicBezTo>
                          <a:pt x="435852" y="1428890"/>
                          <a:pt x="381593" y="1697517"/>
                          <a:pt x="381593" y="1790024"/>
                        </a:cubicBezTo>
                        <a:cubicBezTo>
                          <a:pt x="381593" y="1791803"/>
                          <a:pt x="381593" y="1793582"/>
                          <a:pt x="381593" y="1794472"/>
                        </a:cubicBezTo>
                        <a:cubicBezTo>
                          <a:pt x="381593" y="1795361"/>
                          <a:pt x="381593" y="1796251"/>
                          <a:pt x="381593" y="1797140"/>
                        </a:cubicBezTo>
                        <a:cubicBezTo>
                          <a:pt x="409167" y="1985713"/>
                          <a:pt x="217037" y="2695530"/>
                          <a:pt x="215258" y="2702645"/>
                        </a:cubicBezTo>
                        <a:lnTo>
                          <a:pt x="215258" y="2704424"/>
                        </a:lnTo>
                        <a:lnTo>
                          <a:pt x="214368" y="2705314"/>
                        </a:lnTo>
                        <a:cubicBezTo>
                          <a:pt x="187683" y="2715098"/>
                          <a:pt x="159220" y="2718656"/>
                          <a:pt x="130756" y="2718656"/>
                        </a:cubicBezTo>
                        <a:close/>
                        <a:moveTo>
                          <a:pt x="7116" y="2694640"/>
                        </a:moveTo>
                        <a:cubicBezTo>
                          <a:pt x="24906" y="2699087"/>
                          <a:pt x="139651" y="2729330"/>
                          <a:pt x="208142" y="2699087"/>
                        </a:cubicBezTo>
                        <a:cubicBezTo>
                          <a:pt x="217926" y="2663507"/>
                          <a:pt x="401162" y="1981266"/>
                          <a:pt x="374477" y="1797140"/>
                        </a:cubicBezTo>
                        <a:cubicBezTo>
                          <a:pt x="374477" y="1795361"/>
                          <a:pt x="374477" y="1794472"/>
                          <a:pt x="374477" y="1793582"/>
                        </a:cubicBezTo>
                        <a:cubicBezTo>
                          <a:pt x="374477" y="1791803"/>
                          <a:pt x="374477" y="1790914"/>
                          <a:pt x="374477" y="1789135"/>
                        </a:cubicBezTo>
                        <a:cubicBezTo>
                          <a:pt x="374477" y="1696628"/>
                          <a:pt x="428736" y="1427110"/>
                          <a:pt x="481216" y="1167379"/>
                        </a:cubicBezTo>
                        <a:cubicBezTo>
                          <a:pt x="530138" y="927215"/>
                          <a:pt x="579950" y="679046"/>
                          <a:pt x="587955" y="566080"/>
                        </a:cubicBezTo>
                        <a:lnTo>
                          <a:pt x="590624" y="566080"/>
                        </a:lnTo>
                        <a:lnTo>
                          <a:pt x="587955" y="566080"/>
                        </a:lnTo>
                        <a:cubicBezTo>
                          <a:pt x="605745" y="326806"/>
                          <a:pt x="581729" y="250310"/>
                          <a:pt x="518575" y="120444"/>
                        </a:cubicBezTo>
                        <a:cubicBezTo>
                          <a:pt x="480327" y="42168"/>
                          <a:pt x="414504" y="18152"/>
                          <a:pt x="378035" y="11036"/>
                        </a:cubicBezTo>
                        <a:cubicBezTo>
                          <a:pt x="326444" y="362"/>
                          <a:pt x="273075" y="9257"/>
                          <a:pt x="244611" y="34163"/>
                        </a:cubicBezTo>
                        <a:cubicBezTo>
                          <a:pt x="209031" y="64405"/>
                          <a:pt x="107629" y="180929"/>
                          <a:pt x="71160" y="350823"/>
                        </a:cubicBezTo>
                        <a:cubicBezTo>
                          <a:pt x="45364" y="471794"/>
                          <a:pt x="42696" y="845382"/>
                          <a:pt x="40917" y="1175384"/>
                        </a:cubicBezTo>
                        <a:cubicBezTo>
                          <a:pt x="40027" y="1390641"/>
                          <a:pt x="38248" y="1593446"/>
                          <a:pt x="30243" y="1693959"/>
                        </a:cubicBezTo>
                        <a:cubicBezTo>
                          <a:pt x="29353" y="1704633"/>
                          <a:pt x="29353" y="1716196"/>
                          <a:pt x="30243" y="1728649"/>
                        </a:cubicBezTo>
                        <a:lnTo>
                          <a:pt x="30243" y="1728649"/>
                        </a:lnTo>
                        <a:lnTo>
                          <a:pt x="30243" y="1728649"/>
                        </a:lnTo>
                        <a:cubicBezTo>
                          <a:pt x="8895" y="1828273"/>
                          <a:pt x="9784" y="2026630"/>
                          <a:pt x="11563" y="2238329"/>
                        </a:cubicBezTo>
                        <a:cubicBezTo>
                          <a:pt x="12453" y="2393101"/>
                          <a:pt x="14232" y="2552321"/>
                          <a:pt x="7116" y="269464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72" name="Graphic 493">
                  <a:extLst>
                    <a:ext uri="{FF2B5EF4-FFF2-40B4-BE49-F238E27FC236}">
                      <a16:creationId xmlns:a16="http://schemas.microsoft.com/office/drawing/2014/main" id="{76410593-6BFA-6472-33D3-5798CD0C7B0B}"/>
                    </a:ext>
                  </a:extLst>
                </p:cNvPr>
                <p:cNvGrpSpPr/>
                <p:nvPr/>
              </p:nvGrpSpPr>
              <p:grpSpPr>
                <a:xfrm>
                  <a:off x="6904654" y="3543536"/>
                  <a:ext cx="785318" cy="2744298"/>
                  <a:chOff x="6904654" y="3543536"/>
                  <a:chExt cx="785318" cy="2744298"/>
                </a:xfrm>
              </p:grpSpPr>
              <p:sp>
                <p:nvSpPr>
                  <p:cNvPr id="512" name="Freeform: Shape 511">
                    <a:extLst>
                      <a:ext uri="{FF2B5EF4-FFF2-40B4-BE49-F238E27FC236}">
                        <a16:creationId xmlns:a16="http://schemas.microsoft.com/office/drawing/2014/main" id="{731AE4A0-A48F-2947-1F95-30837B0A1B8E}"/>
                      </a:ext>
                    </a:extLst>
                  </p:cNvPr>
                  <p:cNvSpPr/>
                  <p:nvPr/>
                </p:nvSpPr>
                <p:spPr>
                  <a:xfrm>
                    <a:off x="6905880" y="3547135"/>
                    <a:ext cx="778754" cy="2738561"/>
                  </a:xfrm>
                  <a:custGeom>
                    <a:avLst/>
                    <a:gdLst>
                      <a:gd name="connsiteX0" fmla="*/ 681800 w 778754"/>
                      <a:gd name="connsiteY0" fmla="*/ 1556782 h 2738561"/>
                      <a:gd name="connsiteX1" fmla="*/ 527028 w 778754"/>
                      <a:gd name="connsiteY1" fmla="*/ 351517 h 2738561"/>
                      <a:gd name="connsiteX2" fmla="*/ 296650 w 778754"/>
                      <a:gd name="connsiteY2" fmla="*/ 29520 h 2738561"/>
                      <a:gd name="connsiteX3" fmla="*/ 33359 w 778754"/>
                      <a:gd name="connsiteY3" fmla="*/ 113133 h 2738561"/>
                      <a:gd name="connsiteX4" fmla="*/ 41365 w 778754"/>
                      <a:gd name="connsiteY4" fmla="*/ 560548 h 2738561"/>
                      <a:gd name="connsiteX5" fmla="*/ 355356 w 778754"/>
                      <a:gd name="connsiteY5" fmla="*/ 1788050 h 2738561"/>
                      <a:gd name="connsiteX6" fmla="*/ 356245 w 778754"/>
                      <a:gd name="connsiteY6" fmla="*/ 1790718 h 2738561"/>
                      <a:gd name="connsiteX7" fmla="*/ 569724 w 778754"/>
                      <a:gd name="connsiteY7" fmla="*/ 2722019 h 2738561"/>
                      <a:gd name="connsiteX8" fmla="*/ 778755 w 778754"/>
                      <a:gd name="connsiteY8" fmla="*/ 2727356 h 2738561"/>
                      <a:gd name="connsiteX9" fmla="*/ 681800 w 778754"/>
                      <a:gd name="connsiteY9" fmla="*/ 1556782 h 273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8754" h="2738561">
                        <a:moveTo>
                          <a:pt x="681800" y="1556782"/>
                        </a:moveTo>
                        <a:cubicBezTo>
                          <a:pt x="639994" y="1263249"/>
                          <a:pt x="605304" y="551653"/>
                          <a:pt x="527028" y="351517"/>
                        </a:cubicBezTo>
                        <a:cubicBezTo>
                          <a:pt x="459427" y="177176"/>
                          <a:pt x="336677" y="59763"/>
                          <a:pt x="296650" y="29520"/>
                        </a:cubicBezTo>
                        <a:cubicBezTo>
                          <a:pt x="231716" y="-19402"/>
                          <a:pt x="74276" y="-17623"/>
                          <a:pt x="33359" y="113133"/>
                        </a:cubicBezTo>
                        <a:cubicBezTo>
                          <a:pt x="-7558" y="243888"/>
                          <a:pt x="-17342" y="323053"/>
                          <a:pt x="41365" y="560548"/>
                        </a:cubicBezTo>
                        <a:cubicBezTo>
                          <a:pt x="100961" y="798043"/>
                          <a:pt x="324224" y="1610151"/>
                          <a:pt x="355356" y="1788050"/>
                        </a:cubicBezTo>
                        <a:cubicBezTo>
                          <a:pt x="355356" y="1788940"/>
                          <a:pt x="355356" y="1789829"/>
                          <a:pt x="356245" y="1790718"/>
                        </a:cubicBezTo>
                        <a:cubicBezTo>
                          <a:pt x="372257" y="2007755"/>
                          <a:pt x="569724" y="2722019"/>
                          <a:pt x="569724" y="2722019"/>
                        </a:cubicBezTo>
                        <a:cubicBezTo>
                          <a:pt x="648889" y="2755820"/>
                          <a:pt x="778755" y="2727356"/>
                          <a:pt x="778755" y="2727356"/>
                        </a:cubicBezTo>
                        <a:cubicBezTo>
                          <a:pt x="726275" y="2314631"/>
                          <a:pt x="768081" y="1708885"/>
                          <a:pt x="681800" y="1556782"/>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13" name="Freeform: Shape 512">
                    <a:extLst>
                      <a:ext uri="{FF2B5EF4-FFF2-40B4-BE49-F238E27FC236}">
                        <a16:creationId xmlns:a16="http://schemas.microsoft.com/office/drawing/2014/main" id="{4C781FF3-CBAA-B20E-2C6C-70932E373B72}"/>
                      </a:ext>
                    </a:extLst>
                  </p:cNvPr>
                  <p:cNvSpPr/>
                  <p:nvPr/>
                </p:nvSpPr>
                <p:spPr>
                  <a:xfrm>
                    <a:off x="6904654" y="3543536"/>
                    <a:ext cx="785318" cy="2744298"/>
                  </a:xfrm>
                  <a:custGeom>
                    <a:avLst/>
                    <a:gdLst>
                      <a:gd name="connsiteX0" fmla="*/ 671464 w 785318"/>
                      <a:gd name="connsiteY0" fmla="*/ 2744298 h 2744298"/>
                      <a:gd name="connsiteX1" fmla="*/ 570951 w 785318"/>
                      <a:gd name="connsiteY1" fmla="*/ 2727398 h 2744298"/>
                      <a:gd name="connsiteX2" fmla="*/ 569172 w 785318"/>
                      <a:gd name="connsiteY2" fmla="*/ 2726508 h 2744298"/>
                      <a:gd name="connsiteX3" fmla="*/ 569172 w 785318"/>
                      <a:gd name="connsiteY3" fmla="*/ 2724729 h 2744298"/>
                      <a:gd name="connsiteX4" fmla="*/ 355693 w 785318"/>
                      <a:gd name="connsiteY4" fmla="*/ 1793429 h 2744298"/>
                      <a:gd name="connsiteX5" fmla="*/ 355693 w 785318"/>
                      <a:gd name="connsiteY5" fmla="*/ 1792539 h 2744298"/>
                      <a:gd name="connsiteX6" fmla="*/ 355693 w 785318"/>
                      <a:gd name="connsiteY6" fmla="*/ 1790760 h 2744298"/>
                      <a:gd name="connsiteX7" fmla="*/ 142215 w 785318"/>
                      <a:gd name="connsiteY7" fmla="*/ 948409 h 2744298"/>
                      <a:gd name="connsiteX8" fmla="*/ 41701 w 785318"/>
                      <a:gd name="connsiteY8" fmla="*/ 564148 h 2744298"/>
                      <a:gd name="connsiteX9" fmla="*/ 33696 w 785318"/>
                      <a:gd name="connsiteY9" fmla="*/ 114953 h 2744298"/>
                      <a:gd name="connsiteX10" fmla="*/ 138657 w 785318"/>
                      <a:gd name="connsiteY10" fmla="*/ 9103 h 2744298"/>
                      <a:gd name="connsiteX11" fmla="*/ 301434 w 785318"/>
                      <a:gd name="connsiteY11" fmla="*/ 30451 h 2744298"/>
                      <a:gd name="connsiteX12" fmla="*/ 532702 w 785318"/>
                      <a:gd name="connsiteY12" fmla="*/ 354227 h 2744298"/>
                      <a:gd name="connsiteX13" fmla="*/ 645668 w 785318"/>
                      <a:gd name="connsiteY13" fmla="*/ 1160109 h 2744298"/>
                      <a:gd name="connsiteX14" fmla="*/ 687475 w 785318"/>
                      <a:gd name="connsiteY14" fmla="*/ 1559492 h 2744298"/>
                      <a:gd name="connsiteX15" fmla="*/ 752408 w 785318"/>
                      <a:gd name="connsiteY15" fmla="*/ 2162569 h 2744298"/>
                      <a:gd name="connsiteX16" fmla="*/ 785319 w 785318"/>
                      <a:gd name="connsiteY16" fmla="*/ 2730066 h 2744298"/>
                      <a:gd name="connsiteX17" fmla="*/ 785319 w 785318"/>
                      <a:gd name="connsiteY17" fmla="*/ 2732734 h 2744298"/>
                      <a:gd name="connsiteX18" fmla="*/ 782651 w 785318"/>
                      <a:gd name="connsiteY18" fmla="*/ 2733624 h 2744298"/>
                      <a:gd name="connsiteX19" fmla="*/ 671464 w 785318"/>
                      <a:gd name="connsiteY19" fmla="*/ 2744298 h 2744298"/>
                      <a:gd name="connsiteX20" fmla="*/ 574509 w 785318"/>
                      <a:gd name="connsiteY20" fmla="*/ 2722950 h 2744298"/>
                      <a:gd name="connsiteX21" fmla="*/ 778203 w 785318"/>
                      <a:gd name="connsiteY21" fmla="*/ 2727398 h 2744298"/>
                      <a:gd name="connsiteX22" fmla="*/ 745292 w 785318"/>
                      <a:gd name="connsiteY22" fmla="*/ 2162569 h 2744298"/>
                      <a:gd name="connsiteX23" fmla="*/ 681248 w 785318"/>
                      <a:gd name="connsiteY23" fmla="*/ 1561271 h 2744298"/>
                      <a:gd name="connsiteX24" fmla="*/ 681248 w 785318"/>
                      <a:gd name="connsiteY24" fmla="*/ 1560381 h 2744298"/>
                      <a:gd name="connsiteX25" fmla="*/ 639442 w 785318"/>
                      <a:gd name="connsiteY25" fmla="*/ 1160109 h 2744298"/>
                      <a:gd name="connsiteX26" fmla="*/ 526476 w 785318"/>
                      <a:gd name="connsiteY26" fmla="*/ 356006 h 2744298"/>
                      <a:gd name="connsiteX27" fmla="*/ 296986 w 785318"/>
                      <a:gd name="connsiteY27" fmla="*/ 34898 h 2744298"/>
                      <a:gd name="connsiteX28" fmla="*/ 139546 w 785318"/>
                      <a:gd name="connsiteY28" fmla="*/ 14440 h 2744298"/>
                      <a:gd name="connsiteX29" fmla="*/ 38144 w 785318"/>
                      <a:gd name="connsiteY29" fmla="*/ 116732 h 2744298"/>
                      <a:gd name="connsiteX30" fmla="*/ 47039 w 785318"/>
                      <a:gd name="connsiteY30" fmla="*/ 563258 h 2744298"/>
                      <a:gd name="connsiteX31" fmla="*/ 147551 w 785318"/>
                      <a:gd name="connsiteY31" fmla="*/ 947520 h 2744298"/>
                      <a:gd name="connsiteX32" fmla="*/ 361030 w 785318"/>
                      <a:gd name="connsiteY32" fmla="*/ 1790760 h 2744298"/>
                      <a:gd name="connsiteX33" fmla="*/ 361030 w 785318"/>
                      <a:gd name="connsiteY33" fmla="*/ 1791650 h 2744298"/>
                      <a:gd name="connsiteX34" fmla="*/ 361030 w 785318"/>
                      <a:gd name="connsiteY34" fmla="*/ 1792539 h 2744298"/>
                      <a:gd name="connsiteX35" fmla="*/ 574509 w 785318"/>
                      <a:gd name="connsiteY35" fmla="*/ 2722950 h 2744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5318" h="2744298">
                        <a:moveTo>
                          <a:pt x="671464" y="2744298"/>
                        </a:moveTo>
                        <a:cubicBezTo>
                          <a:pt x="636773" y="2744298"/>
                          <a:pt x="600304" y="2739851"/>
                          <a:pt x="570951" y="2727398"/>
                        </a:cubicBezTo>
                        <a:lnTo>
                          <a:pt x="569172" y="2726508"/>
                        </a:lnTo>
                        <a:lnTo>
                          <a:pt x="569172" y="2724729"/>
                        </a:lnTo>
                        <a:cubicBezTo>
                          <a:pt x="567393" y="2717613"/>
                          <a:pt x="370814" y="2007796"/>
                          <a:pt x="355693" y="1793429"/>
                        </a:cubicBezTo>
                        <a:lnTo>
                          <a:pt x="355693" y="1792539"/>
                        </a:lnTo>
                        <a:cubicBezTo>
                          <a:pt x="355693" y="1791650"/>
                          <a:pt x="355693" y="1791650"/>
                          <a:pt x="355693" y="1790760"/>
                        </a:cubicBezTo>
                        <a:cubicBezTo>
                          <a:pt x="334345" y="1672458"/>
                          <a:pt x="228495" y="1270406"/>
                          <a:pt x="142215" y="948409"/>
                        </a:cubicBezTo>
                        <a:cubicBezTo>
                          <a:pt x="98629" y="784742"/>
                          <a:pt x="61270" y="643313"/>
                          <a:pt x="41701" y="564148"/>
                        </a:cubicBezTo>
                        <a:cubicBezTo>
                          <a:pt x="-17894" y="323984"/>
                          <a:pt x="-7221" y="242151"/>
                          <a:pt x="33696" y="114953"/>
                        </a:cubicBezTo>
                        <a:cubicBezTo>
                          <a:pt x="55044" y="48241"/>
                          <a:pt x="102188" y="20667"/>
                          <a:pt x="138657" y="9103"/>
                        </a:cubicBezTo>
                        <a:cubicBezTo>
                          <a:pt x="194695" y="-8687"/>
                          <a:pt x="261407" y="208"/>
                          <a:pt x="301434" y="30451"/>
                        </a:cubicBezTo>
                        <a:cubicBezTo>
                          <a:pt x="343240" y="61583"/>
                          <a:pt x="465990" y="181665"/>
                          <a:pt x="532702" y="354227"/>
                        </a:cubicBezTo>
                        <a:cubicBezTo>
                          <a:pt x="584293" y="487651"/>
                          <a:pt x="617204" y="845228"/>
                          <a:pt x="645668" y="1160109"/>
                        </a:cubicBezTo>
                        <a:cubicBezTo>
                          <a:pt x="659900" y="1314881"/>
                          <a:pt x="673242" y="1460758"/>
                          <a:pt x="687475" y="1559492"/>
                        </a:cubicBezTo>
                        <a:cubicBezTo>
                          <a:pt x="738176" y="1649330"/>
                          <a:pt x="744402" y="1887715"/>
                          <a:pt x="752408" y="2162569"/>
                        </a:cubicBezTo>
                        <a:cubicBezTo>
                          <a:pt x="757744" y="2357368"/>
                          <a:pt x="763082" y="2558394"/>
                          <a:pt x="785319" y="2730066"/>
                        </a:cubicBezTo>
                        <a:lnTo>
                          <a:pt x="785319" y="2732734"/>
                        </a:lnTo>
                        <a:lnTo>
                          <a:pt x="782651" y="2733624"/>
                        </a:lnTo>
                        <a:cubicBezTo>
                          <a:pt x="778203" y="2733624"/>
                          <a:pt x="727502" y="2744298"/>
                          <a:pt x="671464" y="2744298"/>
                        </a:cubicBezTo>
                        <a:close/>
                        <a:moveTo>
                          <a:pt x="574509" y="2722950"/>
                        </a:moveTo>
                        <a:cubicBezTo>
                          <a:pt x="645668" y="2753193"/>
                          <a:pt x="758634" y="2731845"/>
                          <a:pt x="778203" y="2727398"/>
                        </a:cubicBezTo>
                        <a:cubicBezTo>
                          <a:pt x="755966" y="2556615"/>
                          <a:pt x="750628" y="2356478"/>
                          <a:pt x="745292" y="2162569"/>
                        </a:cubicBezTo>
                        <a:cubicBezTo>
                          <a:pt x="738176" y="1899279"/>
                          <a:pt x="731059" y="1650220"/>
                          <a:pt x="681248" y="1561271"/>
                        </a:cubicBezTo>
                        <a:lnTo>
                          <a:pt x="681248" y="1560381"/>
                        </a:lnTo>
                        <a:cubicBezTo>
                          <a:pt x="667016" y="1462537"/>
                          <a:pt x="653674" y="1315770"/>
                          <a:pt x="639442" y="1160109"/>
                        </a:cubicBezTo>
                        <a:cubicBezTo>
                          <a:pt x="610978" y="845228"/>
                          <a:pt x="578067" y="488541"/>
                          <a:pt x="526476" y="356006"/>
                        </a:cubicBezTo>
                        <a:cubicBezTo>
                          <a:pt x="459764" y="185223"/>
                          <a:pt x="338793" y="66031"/>
                          <a:pt x="296986" y="34898"/>
                        </a:cubicBezTo>
                        <a:cubicBezTo>
                          <a:pt x="258738" y="6435"/>
                          <a:pt x="192915" y="-2460"/>
                          <a:pt x="139546" y="14440"/>
                        </a:cubicBezTo>
                        <a:cubicBezTo>
                          <a:pt x="104856" y="26004"/>
                          <a:pt x="58602" y="52688"/>
                          <a:pt x="38144" y="116732"/>
                        </a:cubicBezTo>
                        <a:cubicBezTo>
                          <a:pt x="-2773" y="246598"/>
                          <a:pt x="-13447" y="323095"/>
                          <a:pt x="47039" y="563258"/>
                        </a:cubicBezTo>
                        <a:cubicBezTo>
                          <a:pt x="66608" y="642423"/>
                          <a:pt x="103966" y="783853"/>
                          <a:pt x="147551" y="947520"/>
                        </a:cubicBezTo>
                        <a:cubicBezTo>
                          <a:pt x="232943" y="1270406"/>
                          <a:pt x="339682" y="1671568"/>
                          <a:pt x="361030" y="1790760"/>
                        </a:cubicBezTo>
                        <a:cubicBezTo>
                          <a:pt x="361030" y="1790760"/>
                          <a:pt x="361030" y="1791650"/>
                          <a:pt x="361030" y="1791650"/>
                        </a:cubicBezTo>
                        <a:cubicBezTo>
                          <a:pt x="361030" y="1791650"/>
                          <a:pt x="361030" y="1792539"/>
                          <a:pt x="361030" y="1792539"/>
                        </a:cubicBezTo>
                        <a:cubicBezTo>
                          <a:pt x="376152" y="2003349"/>
                          <a:pt x="563835" y="2686481"/>
                          <a:pt x="574509" y="272295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14" name="Freeform: Shape 513">
                  <a:extLst>
                    <a:ext uri="{FF2B5EF4-FFF2-40B4-BE49-F238E27FC236}">
                      <a16:creationId xmlns:a16="http://schemas.microsoft.com/office/drawing/2014/main" id="{57EEB33D-4857-140B-A687-E27F2D9E0227}"/>
                    </a:ext>
                  </a:extLst>
                </p:cNvPr>
                <p:cNvSpPr/>
                <p:nvPr/>
              </p:nvSpPr>
              <p:spPr>
                <a:xfrm>
                  <a:off x="6706192" y="3794582"/>
                  <a:ext cx="388709" cy="553265"/>
                </a:xfrm>
                <a:custGeom>
                  <a:avLst/>
                  <a:gdLst>
                    <a:gd name="connsiteX0" fmla="*/ 212589 w 388709"/>
                    <a:gd name="connsiteY0" fmla="*/ 553265 h 553265"/>
                    <a:gd name="connsiteX1" fmla="*/ 388709 w 388709"/>
                    <a:gd name="connsiteY1" fmla="*/ 494559 h 553265"/>
                    <a:gd name="connsiteX2" fmla="*/ 376256 w 388709"/>
                    <a:gd name="connsiteY2" fmla="*/ 0 h 553265"/>
                    <a:gd name="connsiteX3" fmla="*/ 0 w 388709"/>
                    <a:gd name="connsiteY3" fmla="*/ 34690 h 553265"/>
                  </a:gdLst>
                  <a:ahLst/>
                  <a:cxnLst>
                    <a:cxn ang="0">
                      <a:pos x="connsiteX0" y="connsiteY0"/>
                    </a:cxn>
                    <a:cxn ang="0">
                      <a:pos x="connsiteX1" y="connsiteY1"/>
                    </a:cxn>
                    <a:cxn ang="0">
                      <a:pos x="connsiteX2" y="connsiteY2"/>
                    </a:cxn>
                    <a:cxn ang="0">
                      <a:pos x="connsiteX3" y="connsiteY3"/>
                    </a:cxn>
                  </a:cxnLst>
                  <a:rect l="l" t="t" r="r" b="b"/>
                  <a:pathLst>
                    <a:path w="388709" h="553265">
                      <a:moveTo>
                        <a:pt x="212589" y="553265"/>
                      </a:moveTo>
                      <a:lnTo>
                        <a:pt x="388709" y="494559"/>
                      </a:lnTo>
                      <a:lnTo>
                        <a:pt x="376256" y="0"/>
                      </a:lnTo>
                      <a:lnTo>
                        <a:pt x="0" y="34690"/>
                      </a:ln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15" name="Graphic 493">
                  <a:extLst>
                    <a:ext uri="{FF2B5EF4-FFF2-40B4-BE49-F238E27FC236}">
                      <a16:creationId xmlns:a16="http://schemas.microsoft.com/office/drawing/2014/main" id="{8CC88399-1E75-9590-37B6-4159755B4498}"/>
                    </a:ext>
                  </a:extLst>
                </p:cNvPr>
                <p:cNvGrpSpPr/>
                <p:nvPr/>
              </p:nvGrpSpPr>
              <p:grpSpPr>
                <a:xfrm>
                  <a:off x="5486398" y="1741759"/>
                  <a:ext cx="1993653" cy="2265411"/>
                  <a:chOff x="5486398" y="1741759"/>
                  <a:chExt cx="1993653" cy="2265411"/>
                </a:xfrm>
              </p:grpSpPr>
              <p:grpSp>
                <p:nvGrpSpPr>
                  <p:cNvPr id="516" name="Graphic 493">
                    <a:extLst>
                      <a:ext uri="{FF2B5EF4-FFF2-40B4-BE49-F238E27FC236}">
                        <a16:creationId xmlns:a16="http://schemas.microsoft.com/office/drawing/2014/main" id="{EEB1E409-1CD6-06A4-2B9D-454B2EB12646}"/>
                      </a:ext>
                    </a:extLst>
                  </p:cNvPr>
                  <p:cNvGrpSpPr/>
                  <p:nvPr/>
                </p:nvGrpSpPr>
                <p:grpSpPr>
                  <a:xfrm>
                    <a:off x="6307920" y="2421993"/>
                    <a:ext cx="558543" cy="917167"/>
                    <a:chOff x="6307920" y="2421993"/>
                    <a:chExt cx="558543" cy="917167"/>
                  </a:xfrm>
                </p:grpSpPr>
                <p:sp>
                  <p:nvSpPr>
                    <p:cNvPr id="517" name="Freeform: Shape 516">
                      <a:extLst>
                        <a:ext uri="{FF2B5EF4-FFF2-40B4-BE49-F238E27FC236}">
                          <a16:creationId xmlns:a16="http://schemas.microsoft.com/office/drawing/2014/main" id="{3D720AF5-4486-79BE-F331-88C66B978EA8}"/>
                        </a:ext>
                      </a:extLst>
                    </p:cNvPr>
                    <p:cNvSpPr/>
                    <p:nvPr/>
                  </p:nvSpPr>
                  <p:spPr>
                    <a:xfrm>
                      <a:off x="6310758" y="2425228"/>
                      <a:ext cx="553034" cy="911894"/>
                    </a:xfrm>
                    <a:custGeom>
                      <a:avLst/>
                      <a:gdLst>
                        <a:gd name="connsiteX0" fmla="*/ 499 w 553034"/>
                        <a:gd name="connsiteY0" fmla="*/ 798298 h 911894"/>
                        <a:gd name="connsiteX1" fmla="*/ 150823 w 553034"/>
                        <a:gd name="connsiteY1" fmla="*/ 474522 h 911894"/>
                        <a:gd name="connsiteX2" fmla="*/ 160607 w 553034"/>
                        <a:gd name="connsiteY2" fmla="*/ 449617 h 911894"/>
                        <a:gd name="connsiteX3" fmla="*/ 260231 w 553034"/>
                        <a:gd name="connsiteY3" fmla="*/ 84035 h 911894"/>
                        <a:gd name="connsiteX4" fmla="*/ 552874 w 553034"/>
                        <a:gd name="connsiteY4" fmla="*/ 175652 h 911894"/>
                        <a:gd name="connsiteX5" fmla="*/ 249557 w 553034"/>
                        <a:gd name="connsiteY5" fmla="*/ 893474 h 911894"/>
                        <a:gd name="connsiteX6" fmla="*/ 43194 w 553034"/>
                        <a:gd name="connsiteY6" fmla="*/ 874795 h 911894"/>
                        <a:gd name="connsiteX7" fmla="*/ 499 w 553034"/>
                        <a:gd name="connsiteY7" fmla="*/ 798298 h 911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3034" h="911894">
                          <a:moveTo>
                            <a:pt x="499" y="798298"/>
                          </a:moveTo>
                          <a:cubicBezTo>
                            <a:pt x="21846" y="720912"/>
                            <a:pt x="56537" y="661316"/>
                            <a:pt x="150823" y="474522"/>
                          </a:cubicBezTo>
                          <a:cubicBezTo>
                            <a:pt x="153492" y="466517"/>
                            <a:pt x="157049" y="457622"/>
                            <a:pt x="160607" y="449617"/>
                          </a:cubicBezTo>
                          <a:cubicBezTo>
                            <a:pt x="224651" y="298403"/>
                            <a:pt x="246889" y="110719"/>
                            <a:pt x="260231" y="84035"/>
                          </a:cubicBezTo>
                          <a:cubicBezTo>
                            <a:pt x="311821" y="-16478"/>
                            <a:pt x="545758" y="-68959"/>
                            <a:pt x="552874" y="175652"/>
                          </a:cubicBezTo>
                          <a:cubicBezTo>
                            <a:pt x="559101" y="398026"/>
                            <a:pt x="382981" y="806304"/>
                            <a:pt x="249557" y="893474"/>
                          </a:cubicBezTo>
                          <a:cubicBezTo>
                            <a:pt x="199745" y="926385"/>
                            <a:pt x="79663" y="912154"/>
                            <a:pt x="43194" y="874795"/>
                          </a:cubicBezTo>
                          <a:cubicBezTo>
                            <a:pt x="48531" y="865900"/>
                            <a:pt x="-5728" y="820536"/>
                            <a:pt x="499" y="798298"/>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18" name="Freeform: Shape 517">
                      <a:extLst>
                        <a:ext uri="{FF2B5EF4-FFF2-40B4-BE49-F238E27FC236}">
                          <a16:creationId xmlns:a16="http://schemas.microsoft.com/office/drawing/2014/main" id="{277B8090-7914-C277-62D4-F1EE90EC7BB6}"/>
                        </a:ext>
                      </a:extLst>
                    </p:cNvPr>
                    <p:cNvSpPr/>
                    <p:nvPr/>
                  </p:nvSpPr>
                  <p:spPr>
                    <a:xfrm>
                      <a:off x="6307920" y="2421993"/>
                      <a:ext cx="558543" cy="917167"/>
                    </a:xfrm>
                    <a:custGeom>
                      <a:avLst/>
                      <a:gdLst>
                        <a:gd name="connsiteX0" fmla="*/ 170562 w 558543"/>
                        <a:gd name="connsiteY0" fmla="*/ 917167 h 917167"/>
                        <a:gd name="connsiteX1" fmla="*/ 44253 w 558543"/>
                        <a:gd name="connsiteY1" fmla="*/ 878919 h 917167"/>
                        <a:gd name="connsiteX2" fmla="*/ 42474 w 558543"/>
                        <a:gd name="connsiteY2" fmla="*/ 877140 h 917167"/>
                        <a:gd name="connsiteX3" fmla="*/ 43364 w 558543"/>
                        <a:gd name="connsiteY3" fmla="*/ 875361 h 917167"/>
                        <a:gd name="connsiteX4" fmla="*/ 29132 w 558543"/>
                        <a:gd name="connsiteY4" fmla="*/ 855792 h 917167"/>
                        <a:gd name="connsiteX5" fmla="*/ 668 w 558543"/>
                        <a:gd name="connsiteY5" fmla="*/ 800644 h 917167"/>
                        <a:gd name="connsiteX6" fmla="*/ 668 w 558543"/>
                        <a:gd name="connsiteY6" fmla="*/ 800644 h 917167"/>
                        <a:gd name="connsiteX7" fmla="*/ 102960 w 558543"/>
                        <a:gd name="connsiteY7" fmla="*/ 570265 h 917167"/>
                        <a:gd name="connsiteX8" fmla="*/ 150993 w 558543"/>
                        <a:gd name="connsiteY8" fmla="*/ 475978 h 917167"/>
                        <a:gd name="connsiteX9" fmla="*/ 160777 w 558543"/>
                        <a:gd name="connsiteY9" fmla="*/ 451072 h 917167"/>
                        <a:gd name="connsiteX10" fmla="*/ 242610 w 558543"/>
                        <a:gd name="connsiteY10" fmla="*/ 158429 h 917167"/>
                        <a:gd name="connsiteX11" fmla="*/ 260400 w 558543"/>
                        <a:gd name="connsiteY11" fmla="*/ 85490 h 917167"/>
                        <a:gd name="connsiteX12" fmla="*/ 447194 w 558543"/>
                        <a:gd name="connsiteY12" fmla="*/ 3657 h 917167"/>
                        <a:gd name="connsiteX13" fmla="*/ 558381 w 558543"/>
                        <a:gd name="connsiteY13" fmla="*/ 178887 h 917167"/>
                        <a:gd name="connsiteX14" fmla="*/ 254174 w 558543"/>
                        <a:gd name="connsiteY14" fmla="*/ 899377 h 917167"/>
                        <a:gd name="connsiteX15" fmla="*/ 170562 w 558543"/>
                        <a:gd name="connsiteY15" fmla="*/ 917167 h 917167"/>
                        <a:gd name="connsiteX16" fmla="*/ 49591 w 558543"/>
                        <a:gd name="connsiteY16" fmla="*/ 876251 h 917167"/>
                        <a:gd name="connsiteX17" fmla="*/ 250616 w 558543"/>
                        <a:gd name="connsiteY17" fmla="*/ 893151 h 917167"/>
                        <a:gd name="connsiteX18" fmla="*/ 552155 w 558543"/>
                        <a:gd name="connsiteY18" fmla="*/ 177998 h 917167"/>
                        <a:gd name="connsiteX19" fmla="*/ 445415 w 558543"/>
                        <a:gd name="connsiteY19" fmla="*/ 8994 h 917167"/>
                        <a:gd name="connsiteX20" fmla="*/ 265738 w 558543"/>
                        <a:gd name="connsiteY20" fmla="*/ 88159 h 917167"/>
                        <a:gd name="connsiteX21" fmla="*/ 248837 w 558543"/>
                        <a:gd name="connsiteY21" fmla="*/ 159318 h 917167"/>
                        <a:gd name="connsiteX22" fmla="*/ 166114 w 558543"/>
                        <a:gd name="connsiteY22" fmla="*/ 453741 h 917167"/>
                        <a:gd name="connsiteX23" fmla="*/ 156330 w 558543"/>
                        <a:gd name="connsiteY23" fmla="*/ 478647 h 917167"/>
                        <a:gd name="connsiteX24" fmla="*/ 108297 w 558543"/>
                        <a:gd name="connsiteY24" fmla="*/ 573823 h 917167"/>
                        <a:gd name="connsiteX25" fmla="*/ 6005 w 558543"/>
                        <a:gd name="connsiteY25" fmla="*/ 802423 h 917167"/>
                        <a:gd name="connsiteX26" fmla="*/ 33579 w 558543"/>
                        <a:gd name="connsiteY26" fmla="*/ 852234 h 917167"/>
                        <a:gd name="connsiteX27" fmla="*/ 49591 w 558543"/>
                        <a:gd name="connsiteY27" fmla="*/ 876251 h 91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8543" h="917167">
                          <a:moveTo>
                            <a:pt x="170562" y="917167"/>
                          </a:moveTo>
                          <a:cubicBezTo>
                            <a:pt x="120750" y="917167"/>
                            <a:pt x="67380" y="903825"/>
                            <a:pt x="44253" y="878919"/>
                          </a:cubicBezTo>
                          <a:lnTo>
                            <a:pt x="42474" y="877140"/>
                          </a:lnTo>
                          <a:lnTo>
                            <a:pt x="43364" y="875361"/>
                          </a:lnTo>
                          <a:cubicBezTo>
                            <a:pt x="43364" y="873582"/>
                            <a:pt x="35358" y="863798"/>
                            <a:pt x="29132" y="855792"/>
                          </a:cubicBezTo>
                          <a:cubicBezTo>
                            <a:pt x="14900" y="838002"/>
                            <a:pt x="-3779" y="815765"/>
                            <a:pt x="668" y="800644"/>
                          </a:cubicBezTo>
                          <a:lnTo>
                            <a:pt x="668" y="800644"/>
                          </a:lnTo>
                          <a:cubicBezTo>
                            <a:pt x="17568" y="737490"/>
                            <a:pt x="44253" y="685009"/>
                            <a:pt x="102960" y="570265"/>
                          </a:cubicBezTo>
                          <a:cubicBezTo>
                            <a:pt x="117192" y="542690"/>
                            <a:pt x="133203" y="511558"/>
                            <a:pt x="150993" y="475978"/>
                          </a:cubicBezTo>
                          <a:cubicBezTo>
                            <a:pt x="154551" y="467083"/>
                            <a:pt x="157219" y="459078"/>
                            <a:pt x="160777" y="451072"/>
                          </a:cubicBezTo>
                          <a:cubicBezTo>
                            <a:pt x="203473" y="349670"/>
                            <a:pt x="227489" y="234925"/>
                            <a:pt x="242610" y="158429"/>
                          </a:cubicBezTo>
                          <a:cubicBezTo>
                            <a:pt x="250616" y="120180"/>
                            <a:pt x="255953" y="94385"/>
                            <a:pt x="260400" y="85490"/>
                          </a:cubicBezTo>
                          <a:cubicBezTo>
                            <a:pt x="290643" y="25894"/>
                            <a:pt x="377814" y="-12354"/>
                            <a:pt x="447194" y="3657"/>
                          </a:cubicBezTo>
                          <a:cubicBezTo>
                            <a:pt x="487221" y="12552"/>
                            <a:pt x="554823" y="47242"/>
                            <a:pt x="558381" y="178887"/>
                          </a:cubicBezTo>
                          <a:cubicBezTo>
                            <a:pt x="564607" y="399482"/>
                            <a:pt x="391156" y="810428"/>
                            <a:pt x="254174" y="899377"/>
                          </a:cubicBezTo>
                          <a:cubicBezTo>
                            <a:pt x="234605" y="910941"/>
                            <a:pt x="203473" y="917167"/>
                            <a:pt x="170562" y="917167"/>
                          </a:cubicBezTo>
                          <a:close/>
                          <a:moveTo>
                            <a:pt x="49591" y="876251"/>
                          </a:moveTo>
                          <a:cubicBezTo>
                            <a:pt x="85170" y="910941"/>
                            <a:pt x="200805" y="926062"/>
                            <a:pt x="250616" y="893151"/>
                          </a:cubicBezTo>
                          <a:cubicBezTo>
                            <a:pt x="386709" y="805091"/>
                            <a:pt x="558381" y="397703"/>
                            <a:pt x="552155" y="177998"/>
                          </a:cubicBezTo>
                          <a:cubicBezTo>
                            <a:pt x="548597" y="50800"/>
                            <a:pt x="483664" y="16999"/>
                            <a:pt x="445415" y="8994"/>
                          </a:cubicBezTo>
                          <a:cubicBezTo>
                            <a:pt x="378703" y="-6128"/>
                            <a:pt x="294201" y="31231"/>
                            <a:pt x="265738" y="88159"/>
                          </a:cubicBezTo>
                          <a:cubicBezTo>
                            <a:pt x="261290" y="97054"/>
                            <a:pt x="255953" y="122849"/>
                            <a:pt x="248837" y="159318"/>
                          </a:cubicBezTo>
                          <a:cubicBezTo>
                            <a:pt x="232826" y="235815"/>
                            <a:pt x="209699" y="351449"/>
                            <a:pt x="166114" y="453741"/>
                          </a:cubicBezTo>
                          <a:cubicBezTo>
                            <a:pt x="162556" y="461746"/>
                            <a:pt x="159888" y="469752"/>
                            <a:pt x="156330" y="478647"/>
                          </a:cubicBezTo>
                          <a:cubicBezTo>
                            <a:pt x="138540" y="515116"/>
                            <a:pt x="122529" y="546248"/>
                            <a:pt x="108297" y="573823"/>
                          </a:cubicBezTo>
                          <a:cubicBezTo>
                            <a:pt x="49591" y="688567"/>
                            <a:pt x="22906" y="741048"/>
                            <a:pt x="6005" y="802423"/>
                          </a:cubicBezTo>
                          <a:cubicBezTo>
                            <a:pt x="2447" y="813986"/>
                            <a:pt x="20237" y="836223"/>
                            <a:pt x="33579" y="852234"/>
                          </a:cubicBezTo>
                          <a:cubicBezTo>
                            <a:pt x="44253" y="864687"/>
                            <a:pt x="49591" y="870914"/>
                            <a:pt x="49591" y="876251"/>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19" name="Graphic 493">
                    <a:extLst>
                      <a:ext uri="{FF2B5EF4-FFF2-40B4-BE49-F238E27FC236}">
                        <a16:creationId xmlns:a16="http://schemas.microsoft.com/office/drawing/2014/main" id="{7CE2005A-3D07-2B60-B601-3D61E1EECB46}"/>
                      </a:ext>
                    </a:extLst>
                  </p:cNvPr>
                  <p:cNvGrpSpPr/>
                  <p:nvPr/>
                </p:nvGrpSpPr>
                <p:grpSpPr>
                  <a:xfrm>
                    <a:off x="5486398" y="3086582"/>
                    <a:ext cx="1057693" cy="537216"/>
                    <a:chOff x="5486398" y="3086582"/>
                    <a:chExt cx="1057693" cy="537216"/>
                  </a:xfrm>
                </p:grpSpPr>
                <p:sp>
                  <p:nvSpPr>
                    <p:cNvPr id="520" name="Freeform: Shape 519">
                      <a:extLst>
                        <a:ext uri="{FF2B5EF4-FFF2-40B4-BE49-F238E27FC236}">
                          <a16:creationId xmlns:a16="http://schemas.microsoft.com/office/drawing/2014/main" id="{09BF62C7-08E0-B22F-6340-4B181A235885}"/>
                        </a:ext>
                      </a:extLst>
                    </p:cNvPr>
                    <p:cNvSpPr/>
                    <p:nvPr/>
                  </p:nvSpPr>
                  <p:spPr>
                    <a:xfrm>
                      <a:off x="5488655" y="3088410"/>
                      <a:ext cx="1052100" cy="532399"/>
                    </a:xfrm>
                    <a:custGeom>
                      <a:avLst/>
                      <a:gdLst>
                        <a:gd name="connsiteX0" fmla="*/ 902656 w 1052100"/>
                        <a:gd name="connsiteY0" fmla="*/ 2581 h 532399"/>
                        <a:gd name="connsiteX1" fmla="*/ 237315 w 1052100"/>
                        <a:gd name="connsiteY1" fmla="*/ 305009 h 532399"/>
                        <a:gd name="connsiteX2" fmla="*/ 228420 w 1052100"/>
                        <a:gd name="connsiteY2" fmla="*/ 305899 h 532399"/>
                        <a:gd name="connsiteX3" fmla="*/ 121681 w 1052100"/>
                        <a:gd name="connsiteY3" fmla="*/ 309457 h 532399"/>
                        <a:gd name="connsiteX4" fmla="*/ 62974 w 1052100"/>
                        <a:gd name="connsiteY4" fmla="*/ 367274 h 532399"/>
                        <a:gd name="connsiteX5" fmla="*/ 1599 w 1052100"/>
                        <a:gd name="connsiteY5" fmla="*/ 500698 h 532399"/>
                        <a:gd name="connsiteX6" fmla="*/ 84322 w 1052100"/>
                        <a:gd name="connsiteY6" fmla="*/ 433986 h 532399"/>
                        <a:gd name="connsiteX7" fmla="*/ 192840 w 1052100"/>
                        <a:gd name="connsiteY7" fmla="*/ 483798 h 532399"/>
                        <a:gd name="connsiteX8" fmla="*/ 307585 w 1052100"/>
                        <a:gd name="connsiteY8" fmla="*/ 427759 h 532399"/>
                        <a:gd name="connsiteX9" fmla="*/ 307585 w 1052100"/>
                        <a:gd name="connsiteY9" fmla="*/ 427759 h 532399"/>
                        <a:gd name="connsiteX10" fmla="*/ 992495 w 1052100"/>
                        <a:gd name="connsiteY10" fmla="*/ 239187 h 532399"/>
                        <a:gd name="connsiteX11" fmla="*/ 902656 w 1052100"/>
                        <a:gd name="connsiteY11" fmla="*/ 2581 h 53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2100" h="532399">
                          <a:moveTo>
                            <a:pt x="902656" y="2581"/>
                          </a:moveTo>
                          <a:cubicBezTo>
                            <a:pt x="743437" y="45277"/>
                            <a:pt x="337828" y="312125"/>
                            <a:pt x="237315" y="305009"/>
                          </a:cubicBezTo>
                          <a:cubicBezTo>
                            <a:pt x="233757" y="305009"/>
                            <a:pt x="231088" y="305009"/>
                            <a:pt x="228420" y="305899"/>
                          </a:cubicBezTo>
                          <a:cubicBezTo>
                            <a:pt x="199956" y="305899"/>
                            <a:pt x="164376" y="307678"/>
                            <a:pt x="121681" y="309457"/>
                          </a:cubicBezTo>
                          <a:cubicBezTo>
                            <a:pt x="78985" y="311236"/>
                            <a:pt x="62974" y="336142"/>
                            <a:pt x="62974" y="367274"/>
                          </a:cubicBezTo>
                          <a:cubicBezTo>
                            <a:pt x="50521" y="390401"/>
                            <a:pt x="11383" y="466897"/>
                            <a:pt x="1599" y="500698"/>
                          </a:cubicBezTo>
                          <a:cubicBezTo>
                            <a:pt x="-9075" y="537167"/>
                            <a:pt x="35400" y="569189"/>
                            <a:pt x="84322" y="433986"/>
                          </a:cubicBezTo>
                          <a:cubicBezTo>
                            <a:pt x="109228" y="473124"/>
                            <a:pt x="151923" y="502477"/>
                            <a:pt x="192840" y="483798"/>
                          </a:cubicBezTo>
                          <a:cubicBezTo>
                            <a:pt x="248878" y="458002"/>
                            <a:pt x="287126" y="448218"/>
                            <a:pt x="307585" y="427759"/>
                          </a:cubicBezTo>
                          <a:cubicBezTo>
                            <a:pt x="307585" y="427759"/>
                            <a:pt x="307585" y="427759"/>
                            <a:pt x="307585" y="427759"/>
                          </a:cubicBezTo>
                          <a:cubicBezTo>
                            <a:pt x="400092" y="362826"/>
                            <a:pt x="837724" y="296114"/>
                            <a:pt x="992495" y="239187"/>
                          </a:cubicBezTo>
                          <a:cubicBezTo>
                            <a:pt x="1125030" y="189375"/>
                            <a:pt x="1010285" y="-25883"/>
                            <a:pt x="902656" y="2581"/>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21" name="Freeform: Shape 520">
                      <a:extLst>
                        <a:ext uri="{FF2B5EF4-FFF2-40B4-BE49-F238E27FC236}">
                          <a16:creationId xmlns:a16="http://schemas.microsoft.com/office/drawing/2014/main" id="{AC208C9F-E620-2CD8-111A-F0FD29EB61AB}"/>
                        </a:ext>
                      </a:extLst>
                    </p:cNvPr>
                    <p:cNvSpPr/>
                    <p:nvPr/>
                  </p:nvSpPr>
                  <p:spPr>
                    <a:xfrm>
                      <a:off x="5486398" y="3086582"/>
                      <a:ext cx="1057693" cy="537216"/>
                    </a:xfrm>
                    <a:custGeom>
                      <a:avLst/>
                      <a:gdLst>
                        <a:gd name="connsiteX0" fmla="*/ 18977 w 1057693"/>
                        <a:gd name="connsiteY0" fmla="*/ 537217 h 537216"/>
                        <a:gd name="connsiteX1" fmla="*/ 13640 w 1057693"/>
                        <a:gd name="connsiteY1" fmla="*/ 536327 h 537216"/>
                        <a:gd name="connsiteX2" fmla="*/ 2077 w 1057693"/>
                        <a:gd name="connsiteY2" fmla="*/ 501637 h 537216"/>
                        <a:gd name="connsiteX3" fmla="*/ 63452 w 1057693"/>
                        <a:gd name="connsiteY3" fmla="*/ 368213 h 537216"/>
                        <a:gd name="connsiteX4" fmla="*/ 124827 w 1057693"/>
                        <a:gd name="connsiteY4" fmla="*/ 308617 h 537216"/>
                        <a:gd name="connsiteX5" fmla="*/ 150623 w 1057693"/>
                        <a:gd name="connsiteY5" fmla="*/ 307727 h 537216"/>
                        <a:gd name="connsiteX6" fmla="*/ 231566 w 1057693"/>
                        <a:gd name="connsiteY6" fmla="*/ 305059 h 537216"/>
                        <a:gd name="connsiteX7" fmla="*/ 240461 w 1057693"/>
                        <a:gd name="connsiteY7" fmla="*/ 304169 h 537216"/>
                        <a:gd name="connsiteX8" fmla="*/ 585585 w 1057693"/>
                        <a:gd name="connsiteY8" fmla="*/ 152955 h 537216"/>
                        <a:gd name="connsiteX9" fmla="*/ 904914 w 1057693"/>
                        <a:gd name="connsiteY9" fmla="*/ 2631 h 537216"/>
                        <a:gd name="connsiteX10" fmla="*/ 904914 w 1057693"/>
                        <a:gd name="connsiteY10" fmla="*/ 2631 h 537216"/>
                        <a:gd name="connsiteX11" fmla="*/ 1050790 w 1057693"/>
                        <a:gd name="connsiteY11" fmla="*/ 112928 h 537216"/>
                        <a:gd name="connsiteX12" fmla="*/ 996531 w 1057693"/>
                        <a:gd name="connsiteY12" fmla="*/ 244573 h 537216"/>
                        <a:gd name="connsiteX13" fmla="*/ 698551 w 1057693"/>
                        <a:gd name="connsiteY13" fmla="*/ 321070 h 537216"/>
                        <a:gd name="connsiteX14" fmla="*/ 312510 w 1057693"/>
                        <a:gd name="connsiteY14" fmla="*/ 433146 h 537216"/>
                        <a:gd name="connsiteX15" fmla="*/ 245798 w 1057693"/>
                        <a:gd name="connsiteY15" fmla="*/ 468726 h 537216"/>
                        <a:gd name="connsiteX16" fmla="*/ 197766 w 1057693"/>
                        <a:gd name="connsiteY16" fmla="*/ 489184 h 537216"/>
                        <a:gd name="connsiteX17" fmla="*/ 89247 w 1057693"/>
                        <a:gd name="connsiteY17" fmla="*/ 442930 h 537216"/>
                        <a:gd name="connsiteX18" fmla="*/ 18977 w 1057693"/>
                        <a:gd name="connsiteY18" fmla="*/ 537217 h 537216"/>
                        <a:gd name="connsiteX19" fmla="*/ 225340 w 1057693"/>
                        <a:gd name="connsiteY19" fmla="*/ 310396 h 537216"/>
                        <a:gd name="connsiteX20" fmla="*/ 150623 w 1057693"/>
                        <a:gd name="connsiteY20" fmla="*/ 313064 h 537216"/>
                        <a:gd name="connsiteX21" fmla="*/ 124827 w 1057693"/>
                        <a:gd name="connsiteY21" fmla="*/ 313954 h 537216"/>
                        <a:gd name="connsiteX22" fmla="*/ 68789 w 1057693"/>
                        <a:gd name="connsiteY22" fmla="*/ 368213 h 537216"/>
                        <a:gd name="connsiteX23" fmla="*/ 68789 w 1057693"/>
                        <a:gd name="connsiteY23" fmla="*/ 369102 h 537216"/>
                        <a:gd name="connsiteX24" fmla="*/ 68789 w 1057693"/>
                        <a:gd name="connsiteY24" fmla="*/ 369992 h 537216"/>
                        <a:gd name="connsiteX25" fmla="*/ 8303 w 1057693"/>
                        <a:gd name="connsiteY25" fmla="*/ 502526 h 537216"/>
                        <a:gd name="connsiteX26" fmla="*/ 16309 w 1057693"/>
                        <a:gd name="connsiteY26" fmla="*/ 530101 h 537216"/>
                        <a:gd name="connsiteX27" fmla="*/ 85689 w 1057693"/>
                        <a:gd name="connsiteY27" fmla="*/ 434035 h 537216"/>
                        <a:gd name="connsiteX28" fmla="*/ 87468 w 1057693"/>
                        <a:gd name="connsiteY28" fmla="*/ 427809 h 537216"/>
                        <a:gd name="connsiteX29" fmla="*/ 91026 w 1057693"/>
                        <a:gd name="connsiteY29" fmla="*/ 433146 h 537216"/>
                        <a:gd name="connsiteX30" fmla="*/ 195097 w 1057693"/>
                        <a:gd name="connsiteY30" fmla="*/ 482068 h 537216"/>
                        <a:gd name="connsiteX31" fmla="*/ 243130 w 1057693"/>
                        <a:gd name="connsiteY31" fmla="*/ 461610 h 537216"/>
                        <a:gd name="connsiteX32" fmla="*/ 308063 w 1057693"/>
                        <a:gd name="connsiteY32" fmla="*/ 426919 h 537216"/>
                        <a:gd name="connsiteX33" fmla="*/ 308952 w 1057693"/>
                        <a:gd name="connsiteY33" fmla="*/ 426030 h 537216"/>
                        <a:gd name="connsiteX34" fmla="*/ 696772 w 1057693"/>
                        <a:gd name="connsiteY34" fmla="*/ 313064 h 537216"/>
                        <a:gd name="connsiteX35" fmla="*/ 993863 w 1057693"/>
                        <a:gd name="connsiteY35" fmla="*/ 236568 h 537216"/>
                        <a:gd name="connsiteX36" fmla="*/ 1044564 w 1057693"/>
                        <a:gd name="connsiteY36" fmla="*/ 112928 h 537216"/>
                        <a:gd name="connsiteX37" fmla="*/ 905803 w 1057693"/>
                        <a:gd name="connsiteY37" fmla="*/ 7078 h 537216"/>
                        <a:gd name="connsiteX38" fmla="*/ 905803 w 1057693"/>
                        <a:gd name="connsiteY38" fmla="*/ 7078 h 537216"/>
                        <a:gd name="connsiteX39" fmla="*/ 588253 w 1057693"/>
                        <a:gd name="connsiteY39" fmla="*/ 157403 h 537216"/>
                        <a:gd name="connsiteX40" fmla="*/ 239572 w 1057693"/>
                        <a:gd name="connsiteY40" fmla="*/ 309506 h 537216"/>
                        <a:gd name="connsiteX41" fmla="*/ 231566 w 1057693"/>
                        <a:gd name="connsiteY41" fmla="*/ 310396 h 537216"/>
                        <a:gd name="connsiteX42" fmla="*/ 225340 w 1057693"/>
                        <a:gd name="connsiteY42" fmla="*/ 310396 h 53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57693" h="537216">
                          <a:moveTo>
                            <a:pt x="18977" y="537217"/>
                          </a:moveTo>
                          <a:cubicBezTo>
                            <a:pt x="17198" y="537217"/>
                            <a:pt x="15419" y="537217"/>
                            <a:pt x="13640" y="536327"/>
                          </a:cubicBezTo>
                          <a:cubicBezTo>
                            <a:pt x="2077" y="532769"/>
                            <a:pt x="-3260" y="517648"/>
                            <a:pt x="2077" y="501637"/>
                          </a:cubicBezTo>
                          <a:cubicBezTo>
                            <a:pt x="11861" y="467836"/>
                            <a:pt x="50999" y="392229"/>
                            <a:pt x="63452" y="368213"/>
                          </a:cubicBezTo>
                          <a:cubicBezTo>
                            <a:pt x="63452" y="331744"/>
                            <a:pt x="85689" y="310396"/>
                            <a:pt x="124827" y="308617"/>
                          </a:cubicBezTo>
                          <a:lnTo>
                            <a:pt x="150623" y="307727"/>
                          </a:lnTo>
                          <a:cubicBezTo>
                            <a:pt x="181755" y="305948"/>
                            <a:pt x="209329" y="305059"/>
                            <a:pt x="231566" y="305059"/>
                          </a:cubicBezTo>
                          <a:cubicBezTo>
                            <a:pt x="234235" y="304169"/>
                            <a:pt x="237793" y="304169"/>
                            <a:pt x="240461" y="304169"/>
                          </a:cubicBezTo>
                          <a:cubicBezTo>
                            <a:pt x="294720" y="307727"/>
                            <a:pt x="442377" y="228562"/>
                            <a:pt x="585585" y="152955"/>
                          </a:cubicBezTo>
                          <a:cubicBezTo>
                            <a:pt x="706556" y="88022"/>
                            <a:pt x="831975" y="21310"/>
                            <a:pt x="904914" y="2631"/>
                          </a:cubicBezTo>
                          <a:lnTo>
                            <a:pt x="904914" y="2631"/>
                          </a:lnTo>
                          <a:cubicBezTo>
                            <a:pt x="966288" y="-13380"/>
                            <a:pt x="1030332" y="46216"/>
                            <a:pt x="1050790" y="112928"/>
                          </a:cubicBezTo>
                          <a:cubicBezTo>
                            <a:pt x="1065912" y="160961"/>
                            <a:pt x="1059685" y="220557"/>
                            <a:pt x="996531" y="244573"/>
                          </a:cubicBezTo>
                          <a:cubicBezTo>
                            <a:pt x="931598" y="268590"/>
                            <a:pt x="818632" y="294385"/>
                            <a:pt x="698551" y="321070"/>
                          </a:cubicBezTo>
                          <a:cubicBezTo>
                            <a:pt x="534884" y="357539"/>
                            <a:pt x="365880" y="395787"/>
                            <a:pt x="312510" y="433146"/>
                          </a:cubicBezTo>
                          <a:cubicBezTo>
                            <a:pt x="298278" y="446488"/>
                            <a:pt x="276041" y="456273"/>
                            <a:pt x="245798" y="468726"/>
                          </a:cubicBezTo>
                          <a:cubicBezTo>
                            <a:pt x="231566" y="474952"/>
                            <a:pt x="215556" y="481179"/>
                            <a:pt x="197766" y="489184"/>
                          </a:cubicBezTo>
                          <a:cubicBezTo>
                            <a:pt x="156849" y="507864"/>
                            <a:pt x="114153" y="480289"/>
                            <a:pt x="89247" y="442930"/>
                          </a:cubicBezTo>
                          <a:cubicBezTo>
                            <a:pt x="61673" y="512311"/>
                            <a:pt x="35878" y="537217"/>
                            <a:pt x="18977" y="537217"/>
                          </a:cubicBezTo>
                          <a:close/>
                          <a:moveTo>
                            <a:pt x="225340" y="310396"/>
                          </a:moveTo>
                          <a:cubicBezTo>
                            <a:pt x="203102" y="310396"/>
                            <a:pt x="178197" y="311285"/>
                            <a:pt x="150623" y="313064"/>
                          </a:cubicBezTo>
                          <a:lnTo>
                            <a:pt x="124827" y="313954"/>
                          </a:lnTo>
                          <a:cubicBezTo>
                            <a:pt x="75905" y="315733"/>
                            <a:pt x="68789" y="348644"/>
                            <a:pt x="68789" y="368213"/>
                          </a:cubicBezTo>
                          <a:lnTo>
                            <a:pt x="68789" y="369102"/>
                          </a:lnTo>
                          <a:lnTo>
                            <a:pt x="68789" y="369992"/>
                          </a:lnTo>
                          <a:cubicBezTo>
                            <a:pt x="57226" y="393119"/>
                            <a:pt x="17198" y="469615"/>
                            <a:pt x="8303" y="502526"/>
                          </a:cubicBezTo>
                          <a:cubicBezTo>
                            <a:pt x="4745" y="514979"/>
                            <a:pt x="8303" y="527432"/>
                            <a:pt x="16309" y="530101"/>
                          </a:cubicBezTo>
                          <a:cubicBezTo>
                            <a:pt x="27872" y="533659"/>
                            <a:pt x="55447" y="517648"/>
                            <a:pt x="85689" y="434035"/>
                          </a:cubicBezTo>
                          <a:lnTo>
                            <a:pt x="87468" y="427809"/>
                          </a:lnTo>
                          <a:lnTo>
                            <a:pt x="91026" y="433146"/>
                          </a:lnTo>
                          <a:cubicBezTo>
                            <a:pt x="115043" y="470505"/>
                            <a:pt x="155959" y="499858"/>
                            <a:pt x="195097" y="482068"/>
                          </a:cubicBezTo>
                          <a:cubicBezTo>
                            <a:pt x="212887" y="474063"/>
                            <a:pt x="228898" y="466947"/>
                            <a:pt x="243130" y="461610"/>
                          </a:cubicBezTo>
                          <a:cubicBezTo>
                            <a:pt x="273373" y="449157"/>
                            <a:pt x="294720" y="440262"/>
                            <a:pt x="308063" y="426919"/>
                          </a:cubicBezTo>
                          <a:lnTo>
                            <a:pt x="308952" y="426030"/>
                          </a:lnTo>
                          <a:cubicBezTo>
                            <a:pt x="363211" y="388671"/>
                            <a:pt x="533105" y="350423"/>
                            <a:pt x="696772" y="313064"/>
                          </a:cubicBezTo>
                          <a:cubicBezTo>
                            <a:pt x="815964" y="286380"/>
                            <a:pt x="928930" y="260584"/>
                            <a:pt x="993863" y="236568"/>
                          </a:cubicBezTo>
                          <a:cubicBezTo>
                            <a:pt x="1044564" y="217888"/>
                            <a:pt x="1063243" y="171635"/>
                            <a:pt x="1044564" y="112928"/>
                          </a:cubicBezTo>
                          <a:cubicBezTo>
                            <a:pt x="1024105" y="48884"/>
                            <a:pt x="963620" y="-8933"/>
                            <a:pt x="905803" y="7078"/>
                          </a:cubicBezTo>
                          <a:lnTo>
                            <a:pt x="905803" y="7078"/>
                          </a:lnTo>
                          <a:cubicBezTo>
                            <a:pt x="833754" y="26647"/>
                            <a:pt x="708335" y="92470"/>
                            <a:pt x="588253" y="157403"/>
                          </a:cubicBezTo>
                          <a:cubicBezTo>
                            <a:pt x="437929" y="237457"/>
                            <a:pt x="295610" y="313064"/>
                            <a:pt x="239572" y="309506"/>
                          </a:cubicBezTo>
                          <a:cubicBezTo>
                            <a:pt x="236903" y="309506"/>
                            <a:pt x="234235" y="309506"/>
                            <a:pt x="231566" y="310396"/>
                          </a:cubicBezTo>
                          <a:cubicBezTo>
                            <a:pt x="228898" y="310396"/>
                            <a:pt x="227119" y="310396"/>
                            <a:pt x="225340" y="31039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22" name="Freeform: Shape 521">
                    <a:extLst>
                      <a:ext uri="{FF2B5EF4-FFF2-40B4-BE49-F238E27FC236}">
                        <a16:creationId xmlns:a16="http://schemas.microsoft.com/office/drawing/2014/main" id="{4FA78F3B-BC7A-550F-8791-1FE8334D6D23}"/>
                      </a:ext>
                    </a:extLst>
                  </p:cNvPr>
                  <p:cNvSpPr/>
                  <p:nvPr/>
                </p:nvSpPr>
                <p:spPr>
                  <a:xfrm>
                    <a:off x="6721865" y="1755845"/>
                    <a:ext cx="297286" cy="441407"/>
                  </a:xfrm>
                  <a:custGeom>
                    <a:avLst/>
                    <a:gdLst>
                      <a:gd name="connsiteX0" fmla="*/ 70608 w 297286"/>
                      <a:gd name="connsiteY0" fmla="*/ 334466 h 441407"/>
                      <a:gd name="connsiteX1" fmla="*/ 252954 w 297286"/>
                      <a:gd name="connsiteY1" fmla="*/ 441205 h 441407"/>
                      <a:gd name="connsiteX2" fmla="*/ 296539 w 297286"/>
                      <a:gd name="connsiteY2" fmla="*/ 160125 h 441407"/>
                      <a:gd name="connsiteX3" fmla="*/ 37696 w 297286"/>
                      <a:gd name="connsiteY3" fmla="*/ 20475 h 441407"/>
                      <a:gd name="connsiteX4" fmla="*/ 70608 w 297286"/>
                      <a:gd name="connsiteY4" fmla="*/ 334466 h 441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86" h="441407">
                        <a:moveTo>
                          <a:pt x="70608" y="334466"/>
                        </a:moveTo>
                        <a:cubicBezTo>
                          <a:pt x="99961" y="450990"/>
                          <a:pt x="252954" y="441205"/>
                          <a:pt x="252954" y="441205"/>
                        </a:cubicBezTo>
                        <a:cubicBezTo>
                          <a:pt x="231606" y="354925"/>
                          <a:pt x="305434" y="272202"/>
                          <a:pt x="296539" y="160125"/>
                        </a:cubicBezTo>
                        <a:cubicBezTo>
                          <a:pt x="286755" y="44491"/>
                          <a:pt x="180905" y="-40900"/>
                          <a:pt x="37696" y="20475"/>
                        </a:cubicBezTo>
                        <a:cubicBezTo>
                          <a:pt x="-51253" y="57833"/>
                          <a:pt x="41254" y="217942"/>
                          <a:pt x="70608" y="33446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23" name="Graphic 493">
                    <a:extLst>
                      <a:ext uri="{FF2B5EF4-FFF2-40B4-BE49-F238E27FC236}">
                        <a16:creationId xmlns:a16="http://schemas.microsoft.com/office/drawing/2014/main" id="{67ED8D06-B594-088A-C3F2-989120600905}"/>
                      </a:ext>
                    </a:extLst>
                  </p:cNvPr>
                  <p:cNvGrpSpPr/>
                  <p:nvPr/>
                </p:nvGrpSpPr>
                <p:grpSpPr>
                  <a:xfrm>
                    <a:off x="6533182" y="2366622"/>
                    <a:ext cx="946869" cy="1640548"/>
                    <a:chOff x="6533182" y="2366622"/>
                    <a:chExt cx="946869" cy="1640548"/>
                  </a:xfrm>
                </p:grpSpPr>
                <p:sp>
                  <p:nvSpPr>
                    <p:cNvPr id="524" name="Freeform: Shape 523">
                      <a:extLst>
                        <a:ext uri="{FF2B5EF4-FFF2-40B4-BE49-F238E27FC236}">
                          <a16:creationId xmlns:a16="http://schemas.microsoft.com/office/drawing/2014/main" id="{15E9DC8D-14B2-7D64-DD57-EEC6274F58C5}"/>
                        </a:ext>
                      </a:extLst>
                    </p:cNvPr>
                    <p:cNvSpPr/>
                    <p:nvPr/>
                  </p:nvSpPr>
                  <p:spPr>
                    <a:xfrm>
                      <a:off x="6537053" y="2370157"/>
                      <a:ext cx="939440" cy="1634832"/>
                    </a:xfrm>
                    <a:custGeom>
                      <a:avLst/>
                      <a:gdLst>
                        <a:gd name="connsiteX0" fmla="*/ 466230 w 939440"/>
                        <a:gd name="connsiteY0" fmla="*/ 344 h 1634832"/>
                        <a:gd name="connsiteX1" fmla="*/ 765099 w 939440"/>
                        <a:gd name="connsiteY1" fmla="*/ 80399 h 1634832"/>
                        <a:gd name="connsiteX2" fmla="*/ 939441 w 939440"/>
                        <a:gd name="connsiteY2" fmla="*/ 1409303 h 1634832"/>
                        <a:gd name="connsiteX3" fmla="*/ 10808 w 939440"/>
                        <a:gd name="connsiteY3" fmla="*/ 1541838 h 1634832"/>
                        <a:gd name="connsiteX4" fmla="*/ 47278 w 939440"/>
                        <a:gd name="connsiteY4" fmla="*/ 114200 h 1634832"/>
                        <a:gd name="connsiteX5" fmla="*/ 466230 w 939440"/>
                        <a:gd name="connsiteY5" fmla="*/ 344 h 163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9440" h="1634832">
                          <a:moveTo>
                            <a:pt x="466230" y="344"/>
                          </a:moveTo>
                          <a:cubicBezTo>
                            <a:pt x="550732" y="-2324"/>
                            <a:pt x="707282" y="9239"/>
                            <a:pt x="765099" y="80399"/>
                          </a:cubicBezTo>
                          <a:cubicBezTo>
                            <a:pt x="822917" y="151558"/>
                            <a:pt x="914535" y="908518"/>
                            <a:pt x="939441" y="1409303"/>
                          </a:cubicBezTo>
                          <a:cubicBezTo>
                            <a:pt x="939441" y="1409303"/>
                            <a:pt x="304342" y="1811355"/>
                            <a:pt x="10808" y="1541838"/>
                          </a:cubicBezTo>
                          <a:cubicBezTo>
                            <a:pt x="10808" y="1541838"/>
                            <a:pt x="-30108" y="247624"/>
                            <a:pt x="47278" y="114200"/>
                          </a:cubicBezTo>
                          <a:cubicBezTo>
                            <a:pt x="111321" y="3013"/>
                            <a:pt x="381728" y="3013"/>
                            <a:pt x="466230" y="344"/>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25" name="Freeform: Shape 524">
                      <a:extLst>
                        <a:ext uri="{FF2B5EF4-FFF2-40B4-BE49-F238E27FC236}">
                          <a16:creationId xmlns:a16="http://schemas.microsoft.com/office/drawing/2014/main" id="{CAE0846F-AA2B-80A5-A10F-FC0CEBC36214}"/>
                        </a:ext>
                      </a:extLst>
                    </p:cNvPr>
                    <p:cNvSpPr/>
                    <p:nvPr/>
                  </p:nvSpPr>
                  <p:spPr>
                    <a:xfrm>
                      <a:off x="6533182" y="2366622"/>
                      <a:ext cx="946869" cy="1640548"/>
                    </a:xfrm>
                    <a:custGeom>
                      <a:avLst/>
                      <a:gdLst>
                        <a:gd name="connsiteX0" fmla="*/ 285976 w 946869"/>
                        <a:gd name="connsiteY0" fmla="*/ 1640549 h 1640548"/>
                        <a:gd name="connsiteX1" fmla="*/ 12012 w 946869"/>
                        <a:gd name="connsiteY1" fmla="*/ 1547152 h 1640548"/>
                        <a:gd name="connsiteX2" fmla="*/ 11123 w 946869"/>
                        <a:gd name="connsiteY2" fmla="*/ 1546262 h 1640548"/>
                        <a:gd name="connsiteX3" fmla="*/ 11123 w 946869"/>
                        <a:gd name="connsiteY3" fmla="*/ 1545373 h 1640548"/>
                        <a:gd name="connsiteX4" fmla="*/ 47592 w 946869"/>
                        <a:gd name="connsiteY4" fmla="*/ 115956 h 1640548"/>
                        <a:gd name="connsiteX5" fmla="*/ 449643 w 946869"/>
                        <a:gd name="connsiteY5" fmla="*/ 1211 h 1640548"/>
                        <a:gd name="connsiteX6" fmla="*/ 470101 w 946869"/>
                        <a:gd name="connsiteY6" fmla="*/ 322 h 1640548"/>
                        <a:gd name="connsiteX7" fmla="*/ 470101 w 946869"/>
                        <a:gd name="connsiteY7" fmla="*/ 2990 h 1640548"/>
                        <a:gd name="connsiteX8" fmla="*/ 470101 w 946869"/>
                        <a:gd name="connsiteY8" fmla="*/ 322 h 1640548"/>
                        <a:gd name="connsiteX9" fmla="*/ 771640 w 946869"/>
                        <a:gd name="connsiteY9" fmla="*/ 82155 h 1640548"/>
                        <a:gd name="connsiteX10" fmla="*/ 946870 w 946869"/>
                        <a:gd name="connsiteY10" fmla="*/ 1412838 h 1640548"/>
                        <a:gd name="connsiteX11" fmla="*/ 946870 w 946869"/>
                        <a:gd name="connsiteY11" fmla="*/ 1414617 h 1640548"/>
                        <a:gd name="connsiteX12" fmla="*/ 945091 w 946869"/>
                        <a:gd name="connsiteY12" fmla="*/ 1415507 h 1640548"/>
                        <a:gd name="connsiteX13" fmla="*/ 590183 w 946869"/>
                        <a:gd name="connsiteY13" fmla="*/ 1582732 h 1640548"/>
                        <a:gd name="connsiteX14" fmla="*/ 285976 w 946869"/>
                        <a:gd name="connsiteY14" fmla="*/ 1640549 h 1640548"/>
                        <a:gd name="connsiteX15" fmla="*/ 17349 w 946869"/>
                        <a:gd name="connsiteY15" fmla="*/ 1543594 h 1640548"/>
                        <a:gd name="connsiteX16" fmla="*/ 587515 w 946869"/>
                        <a:gd name="connsiteY16" fmla="*/ 1577395 h 1640548"/>
                        <a:gd name="connsiteX17" fmla="*/ 939754 w 946869"/>
                        <a:gd name="connsiteY17" fmla="*/ 1411060 h 1640548"/>
                        <a:gd name="connsiteX18" fmla="*/ 766303 w 946869"/>
                        <a:gd name="connsiteY18" fmla="*/ 85713 h 1640548"/>
                        <a:gd name="connsiteX19" fmla="*/ 470101 w 946869"/>
                        <a:gd name="connsiteY19" fmla="*/ 6548 h 1640548"/>
                        <a:gd name="connsiteX20" fmla="*/ 449643 w 946869"/>
                        <a:gd name="connsiteY20" fmla="*/ 7438 h 1640548"/>
                        <a:gd name="connsiteX21" fmla="*/ 52928 w 946869"/>
                        <a:gd name="connsiteY21" fmla="*/ 119514 h 1640548"/>
                        <a:gd name="connsiteX22" fmla="*/ 17349 w 946869"/>
                        <a:gd name="connsiteY22" fmla="*/ 1543594 h 164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6869" h="1640548">
                          <a:moveTo>
                            <a:pt x="285976" y="1640549"/>
                          </a:moveTo>
                          <a:cubicBezTo>
                            <a:pt x="172121" y="1640549"/>
                            <a:pt x="79613" y="1609417"/>
                            <a:pt x="12012" y="1547152"/>
                          </a:cubicBezTo>
                          <a:lnTo>
                            <a:pt x="11123" y="1546262"/>
                          </a:lnTo>
                          <a:lnTo>
                            <a:pt x="11123" y="1545373"/>
                          </a:lnTo>
                          <a:cubicBezTo>
                            <a:pt x="9343" y="1492893"/>
                            <a:pt x="-28905" y="249380"/>
                            <a:pt x="47592" y="115956"/>
                          </a:cubicBezTo>
                          <a:cubicBezTo>
                            <a:pt x="108077" y="10995"/>
                            <a:pt x="347351" y="3880"/>
                            <a:pt x="449643" y="1211"/>
                          </a:cubicBezTo>
                          <a:cubicBezTo>
                            <a:pt x="456759" y="1211"/>
                            <a:pt x="463875" y="1211"/>
                            <a:pt x="470101" y="322"/>
                          </a:cubicBezTo>
                          <a:lnTo>
                            <a:pt x="470101" y="2990"/>
                          </a:lnTo>
                          <a:lnTo>
                            <a:pt x="470101" y="322"/>
                          </a:lnTo>
                          <a:cubicBezTo>
                            <a:pt x="493228" y="-568"/>
                            <a:pt x="700480" y="-5015"/>
                            <a:pt x="771640" y="82155"/>
                          </a:cubicBezTo>
                          <a:cubicBezTo>
                            <a:pt x="830346" y="155094"/>
                            <a:pt x="921964" y="905827"/>
                            <a:pt x="946870" y="1412838"/>
                          </a:cubicBezTo>
                          <a:lnTo>
                            <a:pt x="946870" y="1414617"/>
                          </a:lnTo>
                          <a:lnTo>
                            <a:pt x="945091" y="1415507"/>
                          </a:lnTo>
                          <a:cubicBezTo>
                            <a:pt x="943312" y="1416396"/>
                            <a:pt x="784093" y="1516909"/>
                            <a:pt x="590183" y="1582732"/>
                          </a:cubicBezTo>
                          <a:cubicBezTo>
                            <a:pt x="477217" y="1621869"/>
                            <a:pt x="374925" y="1640549"/>
                            <a:pt x="285976" y="1640549"/>
                          </a:cubicBezTo>
                          <a:close/>
                          <a:moveTo>
                            <a:pt x="17349" y="1543594"/>
                          </a:moveTo>
                          <a:cubicBezTo>
                            <a:pt x="167673" y="1680576"/>
                            <a:pt x="410505" y="1637881"/>
                            <a:pt x="587515" y="1577395"/>
                          </a:cubicBezTo>
                          <a:cubicBezTo>
                            <a:pt x="770750" y="1515130"/>
                            <a:pt x="922854" y="1421733"/>
                            <a:pt x="939754" y="1411060"/>
                          </a:cubicBezTo>
                          <a:cubicBezTo>
                            <a:pt x="915738" y="915611"/>
                            <a:pt x="823231" y="155983"/>
                            <a:pt x="766303" y="85713"/>
                          </a:cubicBezTo>
                          <a:cubicBezTo>
                            <a:pt x="713823" y="20780"/>
                            <a:pt x="574172" y="2990"/>
                            <a:pt x="470101" y="6548"/>
                          </a:cubicBezTo>
                          <a:cubicBezTo>
                            <a:pt x="463875" y="6548"/>
                            <a:pt x="457648" y="6548"/>
                            <a:pt x="449643" y="7438"/>
                          </a:cubicBezTo>
                          <a:cubicBezTo>
                            <a:pt x="348240" y="10106"/>
                            <a:pt x="112525" y="17222"/>
                            <a:pt x="52928" y="119514"/>
                          </a:cubicBezTo>
                          <a:cubicBezTo>
                            <a:pt x="-21789" y="248491"/>
                            <a:pt x="16459" y="1496451"/>
                            <a:pt x="17349" y="1543594"/>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26" name="Graphic 493">
                    <a:extLst>
                      <a:ext uri="{FF2B5EF4-FFF2-40B4-BE49-F238E27FC236}">
                        <a16:creationId xmlns:a16="http://schemas.microsoft.com/office/drawing/2014/main" id="{B2C6C557-1950-A973-1F28-8814E9A340B1}"/>
                      </a:ext>
                    </a:extLst>
                  </p:cNvPr>
                  <p:cNvGrpSpPr/>
                  <p:nvPr/>
                </p:nvGrpSpPr>
                <p:grpSpPr>
                  <a:xfrm>
                    <a:off x="6709750" y="2366054"/>
                    <a:ext cx="315770" cy="498116"/>
                    <a:chOff x="6709750" y="2366054"/>
                    <a:chExt cx="315770" cy="498116"/>
                  </a:xfrm>
                </p:grpSpPr>
                <p:sp>
                  <p:nvSpPr>
                    <p:cNvPr id="527" name="Freeform: Shape 526">
                      <a:extLst>
                        <a:ext uri="{FF2B5EF4-FFF2-40B4-BE49-F238E27FC236}">
                          <a16:creationId xmlns:a16="http://schemas.microsoft.com/office/drawing/2014/main" id="{9A6E1AAE-C916-1978-8DBF-B2AC25C67BF8}"/>
                        </a:ext>
                      </a:extLst>
                    </p:cNvPr>
                    <p:cNvSpPr/>
                    <p:nvPr/>
                  </p:nvSpPr>
                  <p:spPr>
                    <a:xfrm>
                      <a:off x="6712418" y="2369612"/>
                      <a:ext cx="307765" cy="486553"/>
                    </a:xfrm>
                    <a:custGeom>
                      <a:avLst/>
                      <a:gdLst>
                        <a:gd name="connsiteX0" fmla="*/ 307765 w 307765"/>
                        <a:gd name="connsiteY0" fmla="*/ 0 h 486553"/>
                        <a:gd name="connsiteX1" fmla="*/ 57817 w 307765"/>
                        <a:gd name="connsiteY1" fmla="*/ 486553 h 486553"/>
                        <a:gd name="connsiteX2" fmla="*/ 0 w 307765"/>
                        <a:gd name="connsiteY2" fmla="*/ 36469 h 486553"/>
                        <a:gd name="connsiteX3" fmla="*/ 307765 w 307765"/>
                        <a:gd name="connsiteY3" fmla="*/ 0 h 486553"/>
                      </a:gdLst>
                      <a:ahLst/>
                      <a:cxnLst>
                        <a:cxn ang="0">
                          <a:pos x="connsiteX0" y="connsiteY0"/>
                        </a:cxn>
                        <a:cxn ang="0">
                          <a:pos x="connsiteX1" y="connsiteY1"/>
                        </a:cxn>
                        <a:cxn ang="0">
                          <a:pos x="connsiteX2" y="connsiteY2"/>
                        </a:cxn>
                        <a:cxn ang="0">
                          <a:pos x="connsiteX3" y="connsiteY3"/>
                        </a:cxn>
                      </a:cxnLst>
                      <a:rect l="l" t="t" r="r" b="b"/>
                      <a:pathLst>
                        <a:path w="307765" h="486553">
                          <a:moveTo>
                            <a:pt x="307765" y="0"/>
                          </a:moveTo>
                          <a:cubicBezTo>
                            <a:pt x="307765" y="0"/>
                            <a:pt x="86281" y="448305"/>
                            <a:pt x="57817" y="486553"/>
                          </a:cubicBezTo>
                          <a:cubicBezTo>
                            <a:pt x="57817" y="486553"/>
                            <a:pt x="11563" y="140540"/>
                            <a:pt x="0" y="36469"/>
                          </a:cubicBezTo>
                          <a:lnTo>
                            <a:pt x="307765"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28" name="Freeform: Shape 527">
                      <a:extLst>
                        <a:ext uri="{FF2B5EF4-FFF2-40B4-BE49-F238E27FC236}">
                          <a16:creationId xmlns:a16="http://schemas.microsoft.com/office/drawing/2014/main" id="{E6A46EE8-E7B8-6437-3444-FC0513F0D5AD}"/>
                        </a:ext>
                      </a:extLst>
                    </p:cNvPr>
                    <p:cNvSpPr/>
                    <p:nvPr/>
                  </p:nvSpPr>
                  <p:spPr>
                    <a:xfrm>
                      <a:off x="6709750" y="2366054"/>
                      <a:ext cx="315770" cy="498116"/>
                    </a:xfrm>
                    <a:custGeom>
                      <a:avLst/>
                      <a:gdLst>
                        <a:gd name="connsiteX0" fmla="*/ 58706 w 315770"/>
                        <a:gd name="connsiteY0" fmla="*/ 498117 h 498116"/>
                        <a:gd name="connsiteX1" fmla="*/ 57817 w 315770"/>
                        <a:gd name="connsiteY1" fmla="*/ 491001 h 498116"/>
                        <a:gd name="connsiteX2" fmla="*/ 0 w 315770"/>
                        <a:gd name="connsiteY2" fmla="*/ 40917 h 498116"/>
                        <a:gd name="connsiteX3" fmla="*/ 0 w 315770"/>
                        <a:gd name="connsiteY3" fmla="*/ 38248 h 498116"/>
                        <a:gd name="connsiteX4" fmla="*/ 315770 w 315770"/>
                        <a:gd name="connsiteY4" fmla="*/ 0 h 498116"/>
                        <a:gd name="connsiteX5" fmla="*/ 313102 w 315770"/>
                        <a:gd name="connsiteY5" fmla="*/ 5337 h 498116"/>
                        <a:gd name="connsiteX6" fmla="*/ 63154 w 315770"/>
                        <a:gd name="connsiteY6" fmla="*/ 492780 h 498116"/>
                        <a:gd name="connsiteX7" fmla="*/ 58706 w 315770"/>
                        <a:gd name="connsiteY7" fmla="*/ 498117 h 498116"/>
                        <a:gd name="connsiteX8" fmla="*/ 7116 w 315770"/>
                        <a:gd name="connsiteY8" fmla="*/ 43585 h 498116"/>
                        <a:gd name="connsiteX9" fmla="*/ 63154 w 315770"/>
                        <a:gd name="connsiteY9" fmla="*/ 482106 h 498116"/>
                        <a:gd name="connsiteX10" fmla="*/ 305986 w 315770"/>
                        <a:gd name="connsiteY10" fmla="*/ 8005 h 498116"/>
                        <a:gd name="connsiteX11" fmla="*/ 7116 w 315770"/>
                        <a:gd name="connsiteY11" fmla="*/ 43585 h 49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770" h="498116">
                          <a:moveTo>
                            <a:pt x="58706" y="498117"/>
                          </a:moveTo>
                          <a:lnTo>
                            <a:pt x="57817" y="491001"/>
                          </a:lnTo>
                          <a:cubicBezTo>
                            <a:pt x="56928" y="487443"/>
                            <a:pt x="11563" y="144098"/>
                            <a:pt x="0" y="40917"/>
                          </a:cubicBezTo>
                          <a:lnTo>
                            <a:pt x="0" y="38248"/>
                          </a:lnTo>
                          <a:lnTo>
                            <a:pt x="315770" y="0"/>
                          </a:lnTo>
                          <a:lnTo>
                            <a:pt x="313102" y="5337"/>
                          </a:lnTo>
                          <a:cubicBezTo>
                            <a:pt x="304207" y="24016"/>
                            <a:pt x="90729" y="454532"/>
                            <a:pt x="63154" y="492780"/>
                          </a:cubicBezTo>
                          <a:lnTo>
                            <a:pt x="58706" y="498117"/>
                          </a:lnTo>
                          <a:close/>
                          <a:moveTo>
                            <a:pt x="7116" y="43585"/>
                          </a:moveTo>
                          <a:cubicBezTo>
                            <a:pt x="17790" y="140540"/>
                            <a:pt x="56038" y="429626"/>
                            <a:pt x="63154" y="482106"/>
                          </a:cubicBezTo>
                          <a:cubicBezTo>
                            <a:pt x="101403" y="418952"/>
                            <a:pt x="281970" y="55149"/>
                            <a:pt x="305986" y="8005"/>
                          </a:cubicBezTo>
                          <a:lnTo>
                            <a:pt x="7116" y="4358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29" name="Freeform: Shape 528">
                    <a:extLst>
                      <a:ext uri="{FF2B5EF4-FFF2-40B4-BE49-F238E27FC236}">
                        <a16:creationId xmlns:a16="http://schemas.microsoft.com/office/drawing/2014/main" id="{3730DF82-842A-45CE-2CF7-09BE8241377C}"/>
                      </a:ext>
                    </a:extLst>
                  </p:cNvPr>
                  <p:cNvSpPr/>
                  <p:nvPr/>
                </p:nvSpPr>
                <p:spPr>
                  <a:xfrm>
                    <a:off x="6756004" y="2145351"/>
                    <a:ext cx="185014" cy="70378"/>
                  </a:xfrm>
                  <a:custGeom>
                    <a:avLst/>
                    <a:gdLst>
                      <a:gd name="connsiteX0" fmla="*/ 183236 w 185014"/>
                      <a:gd name="connsiteY0" fmla="*/ 63263 h 70378"/>
                      <a:gd name="connsiteX1" fmla="*/ 185015 w 185014"/>
                      <a:gd name="connsiteY1" fmla="*/ 37468 h 70378"/>
                      <a:gd name="connsiteX2" fmla="*/ 0 w 185014"/>
                      <a:gd name="connsiteY2" fmla="*/ 70379 h 70378"/>
                      <a:gd name="connsiteX3" fmla="*/ 183236 w 185014"/>
                      <a:gd name="connsiteY3" fmla="*/ 63263 h 70378"/>
                    </a:gdLst>
                    <a:ahLst/>
                    <a:cxnLst>
                      <a:cxn ang="0">
                        <a:pos x="connsiteX0" y="connsiteY0"/>
                      </a:cxn>
                      <a:cxn ang="0">
                        <a:pos x="connsiteX1" y="connsiteY1"/>
                      </a:cxn>
                      <a:cxn ang="0">
                        <a:pos x="connsiteX2" y="connsiteY2"/>
                      </a:cxn>
                      <a:cxn ang="0">
                        <a:pos x="connsiteX3" y="connsiteY3"/>
                      </a:cxn>
                    </a:cxnLst>
                    <a:rect l="l" t="t" r="r" b="b"/>
                    <a:pathLst>
                      <a:path w="185014" h="70378">
                        <a:moveTo>
                          <a:pt x="183236" y="63263"/>
                        </a:moveTo>
                        <a:cubicBezTo>
                          <a:pt x="184125" y="47252"/>
                          <a:pt x="185015" y="37468"/>
                          <a:pt x="185015" y="37468"/>
                        </a:cubicBezTo>
                        <a:cubicBezTo>
                          <a:pt x="185015" y="37468"/>
                          <a:pt x="0" y="-65714"/>
                          <a:pt x="0" y="70379"/>
                        </a:cubicBezTo>
                        <a:lnTo>
                          <a:pt x="183236" y="63263"/>
                        </a:lnTo>
                        <a:close/>
                      </a:path>
                    </a:pathLst>
                  </a:custGeom>
                  <a:gradFill>
                    <a:gsLst>
                      <a:gs pos="0">
                        <a:srgbClr val="FCCE00"/>
                      </a:gs>
                      <a:gs pos="100000">
                        <a:srgbClr val="FD7400"/>
                      </a:gs>
                    </a:gsLst>
                    <a:lin ang="21475876" scaled="1"/>
                  </a:gra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30" name="Graphic 493">
                    <a:extLst>
                      <a:ext uri="{FF2B5EF4-FFF2-40B4-BE49-F238E27FC236}">
                        <a16:creationId xmlns:a16="http://schemas.microsoft.com/office/drawing/2014/main" id="{91CEE4BA-9AF6-DFF4-19F5-40AE3C5EF3E6}"/>
                      </a:ext>
                    </a:extLst>
                  </p:cNvPr>
                  <p:cNvGrpSpPr/>
                  <p:nvPr/>
                </p:nvGrpSpPr>
                <p:grpSpPr>
                  <a:xfrm>
                    <a:off x="6737324" y="2141839"/>
                    <a:ext cx="278412" cy="353191"/>
                    <a:chOff x="6737324" y="2141839"/>
                    <a:chExt cx="278412" cy="353191"/>
                  </a:xfrm>
                </p:grpSpPr>
                <p:sp>
                  <p:nvSpPr>
                    <p:cNvPr id="531" name="Freeform: Shape 530">
                      <a:extLst>
                        <a:ext uri="{FF2B5EF4-FFF2-40B4-BE49-F238E27FC236}">
                          <a16:creationId xmlns:a16="http://schemas.microsoft.com/office/drawing/2014/main" id="{CEAA876A-002F-BC0C-1641-840650A58018}"/>
                        </a:ext>
                      </a:extLst>
                    </p:cNvPr>
                    <p:cNvSpPr/>
                    <p:nvPr/>
                  </p:nvSpPr>
                  <p:spPr>
                    <a:xfrm>
                      <a:off x="6740882" y="2145421"/>
                      <a:ext cx="262400" cy="346051"/>
                    </a:xfrm>
                    <a:custGeom>
                      <a:avLst/>
                      <a:gdLst>
                        <a:gd name="connsiteX0" fmla="*/ 64933 w 262400"/>
                        <a:gd name="connsiteY0" fmla="*/ 346052 h 346051"/>
                        <a:gd name="connsiteX1" fmla="*/ 0 w 262400"/>
                        <a:gd name="connsiteY1" fmla="*/ 259770 h 346051"/>
                        <a:gd name="connsiteX2" fmla="*/ 24016 w 262400"/>
                        <a:gd name="connsiteY2" fmla="*/ 127236 h 346051"/>
                        <a:gd name="connsiteX3" fmla="*/ 201025 w 262400"/>
                        <a:gd name="connsiteY3" fmla="*/ 37397 h 346051"/>
                        <a:gd name="connsiteX4" fmla="*/ 262401 w 262400"/>
                        <a:gd name="connsiteY4" fmla="*/ 225080 h 346051"/>
                        <a:gd name="connsiteX5" fmla="*/ 64933 w 262400"/>
                        <a:gd name="connsiteY5" fmla="*/ 346052 h 34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400" h="346051">
                          <a:moveTo>
                            <a:pt x="64933" y="346052"/>
                          </a:moveTo>
                          <a:lnTo>
                            <a:pt x="0" y="259770"/>
                          </a:lnTo>
                          <a:cubicBezTo>
                            <a:pt x="0" y="259770"/>
                            <a:pt x="45364" y="217075"/>
                            <a:pt x="24016" y="127236"/>
                          </a:cubicBezTo>
                          <a:cubicBezTo>
                            <a:pt x="-29353" y="-90690"/>
                            <a:pt x="201025" y="37397"/>
                            <a:pt x="201025" y="37397"/>
                          </a:cubicBezTo>
                          <a:cubicBezTo>
                            <a:pt x="201025" y="37397"/>
                            <a:pt x="194799" y="227749"/>
                            <a:pt x="262401" y="225080"/>
                          </a:cubicBezTo>
                          <a:lnTo>
                            <a:pt x="64933" y="346052"/>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32" name="Freeform: Shape 531">
                      <a:extLst>
                        <a:ext uri="{FF2B5EF4-FFF2-40B4-BE49-F238E27FC236}">
                          <a16:creationId xmlns:a16="http://schemas.microsoft.com/office/drawing/2014/main" id="{6AF18042-8A39-C0E2-EB05-29A8D29EF7C6}"/>
                        </a:ext>
                      </a:extLst>
                    </p:cNvPr>
                    <p:cNvSpPr/>
                    <p:nvPr/>
                  </p:nvSpPr>
                  <p:spPr>
                    <a:xfrm>
                      <a:off x="6737324" y="2141839"/>
                      <a:ext cx="278412" cy="353191"/>
                    </a:xfrm>
                    <a:custGeom>
                      <a:avLst/>
                      <a:gdLst>
                        <a:gd name="connsiteX0" fmla="*/ 68491 w 278412"/>
                        <a:gd name="connsiteY0" fmla="*/ 353191 h 353191"/>
                        <a:gd name="connsiteX1" fmla="*/ 0 w 278412"/>
                        <a:gd name="connsiteY1" fmla="*/ 262463 h 353191"/>
                        <a:gd name="connsiteX2" fmla="*/ 1779 w 278412"/>
                        <a:gd name="connsiteY2" fmla="*/ 260684 h 353191"/>
                        <a:gd name="connsiteX3" fmla="*/ 24906 w 278412"/>
                        <a:gd name="connsiteY3" fmla="*/ 130818 h 353191"/>
                        <a:gd name="connsiteX4" fmla="*/ 40027 w 278412"/>
                        <a:gd name="connsiteY4" fmla="*/ 12515 h 353191"/>
                        <a:gd name="connsiteX5" fmla="*/ 206363 w 278412"/>
                        <a:gd name="connsiteY5" fmla="*/ 38310 h 353191"/>
                        <a:gd name="connsiteX6" fmla="*/ 208142 w 278412"/>
                        <a:gd name="connsiteY6" fmla="*/ 39200 h 353191"/>
                        <a:gd name="connsiteX7" fmla="*/ 208142 w 278412"/>
                        <a:gd name="connsiteY7" fmla="*/ 40979 h 353191"/>
                        <a:gd name="connsiteX8" fmla="*/ 242832 w 278412"/>
                        <a:gd name="connsiteY8" fmla="*/ 215320 h 353191"/>
                        <a:gd name="connsiteX9" fmla="*/ 266848 w 278412"/>
                        <a:gd name="connsiteY9" fmla="*/ 225104 h 353191"/>
                        <a:gd name="connsiteX10" fmla="*/ 278412 w 278412"/>
                        <a:gd name="connsiteY10" fmla="*/ 225104 h 353191"/>
                        <a:gd name="connsiteX11" fmla="*/ 68491 w 278412"/>
                        <a:gd name="connsiteY11" fmla="*/ 353191 h 353191"/>
                        <a:gd name="connsiteX12" fmla="*/ 7116 w 278412"/>
                        <a:gd name="connsiteY12" fmla="*/ 263352 h 353191"/>
                        <a:gd name="connsiteX13" fmla="*/ 69381 w 278412"/>
                        <a:gd name="connsiteY13" fmla="*/ 345186 h 353191"/>
                        <a:gd name="connsiteX14" fmla="*/ 256175 w 278412"/>
                        <a:gd name="connsiteY14" fmla="*/ 230441 h 353191"/>
                        <a:gd name="connsiteX15" fmla="*/ 237495 w 278412"/>
                        <a:gd name="connsiteY15" fmla="*/ 219767 h 353191"/>
                        <a:gd name="connsiteX16" fmla="*/ 201026 w 278412"/>
                        <a:gd name="connsiteY16" fmla="*/ 42758 h 353191"/>
                        <a:gd name="connsiteX17" fmla="*/ 43585 w 278412"/>
                        <a:gd name="connsiteY17" fmla="*/ 17852 h 353191"/>
                        <a:gd name="connsiteX18" fmla="*/ 30243 w 278412"/>
                        <a:gd name="connsiteY18" fmla="*/ 129928 h 353191"/>
                        <a:gd name="connsiteX19" fmla="*/ 7116 w 278412"/>
                        <a:gd name="connsiteY19" fmla="*/ 263352 h 3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412" h="353191">
                          <a:moveTo>
                            <a:pt x="68491" y="353191"/>
                          </a:moveTo>
                          <a:lnTo>
                            <a:pt x="0" y="262463"/>
                          </a:lnTo>
                          <a:lnTo>
                            <a:pt x="1779" y="260684"/>
                          </a:lnTo>
                          <a:cubicBezTo>
                            <a:pt x="1779" y="260684"/>
                            <a:pt x="45365" y="217988"/>
                            <a:pt x="24906" y="130818"/>
                          </a:cubicBezTo>
                          <a:cubicBezTo>
                            <a:pt x="10674" y="71222"/>
                            <a:pt x="15122" y="31194"/>
                            <a:pt x="40027" y="12515"/>
                          </a:cubicBezTo>
                          <a:cubicBezTo>
                            <a:pt x="90729" y="-25733"/>
                            <a:pt x="201026" y="35642"/>
                            <a:pt x="206363" y="38310"/>
                          </a:cubicBezTo>
                          <a:lnTo>
                            <a:pt x="208142" y="39200"/>
                          </a:lnTo>
                          <a:lnTo>
                            <a:pt x="208142" y="40979"/>
                          </a:lnTo>
                          <a:cubicBezTo>
                            <a:pt x="208142" y="42758"/>
                            <a:pt x="203694" y="177072"/>
                            <a:pt x="242832" y="215320"/>
                          </a:cubicBezTo>
                          <a:cubicBezTo>
                            <a:pt x="249948" y="222436"/>
                            <a:pt x="257953" y="225994"/>
                            <a:pt x="266848" y="225104"/>
                          </a:cubicBezTo>
                          <a:lnTo>
                            <a:pt x="278412" y="225104"/>
                          </a:lnTo>
                          <a:lnTo>
                            <a:pt x="68491" y="353191"/>
                          </a:lnTo>
                          <a:close/>
                          <a:moveTo>
                            <a:pt x="7116" y="263352"/>
                          </a:moveTo>
                          <a:lnTo>
                            <a:pt x="69381" y="345186"/>
                          </a:lnTo>
                          <a:lnTo>
                            <a:pt x="256175" y="230441"/>
                          </a:lnTo>
                          <a:cubicBezTo>
                            <a:pt x="249058" y="228662"/>
                            <a:pt x="242832" y="225104"/>
                            <a:pt x="237495" y="219767"/>
                          </a:cubicBezTo>
                          <a:cubicBezTo>
                            <a:pt x="199247" y="181519"/>
                            <a:pt x="201026" y="60548"/>
                            <a:pt x="201026" y="42758"/>
                          </a:cubicBezTo>
                          <a:cubicBezTo>
                            <a:pt x="186794" y="35642"/>
                            <a:pt x="87171" y="-15949"/>
                            <a:pt x="43585" y="17852"/>
                          </a:cubicBezTo>
                          <a:cubicBezTo>
                            <a:pt x="20459" y="35642"/>
                            <a:pt x="16011" y="73001"/>
                            <a:pt x="30243" y="129928"/>
                          </a:cubicBezTo>
                          <a:cubicBezTo>
                            <a:pt x="49812" y="210872"/>
                            <a:pt x="16011" y="253568"/>
                            <a:pt x="7116" y="263352"/>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33" name="Graphic 493">
                    <a:extLst>
                      <a:ext uri="{FF2B5EF4-FFF2-40B4-BE49-F238E27FC236}">
                        <a16:creationId xmlns:a16="http://schemas.microsoft.com/office/drawing/2014/main" id="{BBA83401-4B8A-9CCF-6F5A-ED84110A0D80}"/>
                      </a:ext>
                    </a:extLst>
                  </p:cNvPr>
                  <p:cNvGrpSpPr/>
                  <p:nvPr/>
                </p:nvGrpSpPr>
                <p:grpSpPr>
                  <a:xfrm>
                    <a:off x="6584331" y="1913518"/>
                    <a:ext cx="421706" cy="430298"/>
                    <a:chOff x="6584331" y="1913518"/>
                    <a:chExt cx="421706" cy="430298"/>
                  </a:xfrm>
                </p:grpSpPr>
                <p:sp>
                  <p:nvSpPr>
                    <p:cNvPr id="534" name="Freeform: Shape 533">
                      <a:extLst>
                        <a:ext uri="{FF2B5EF4-FFF2-40B4-BE49-F238E27FC236}">
                          <a16:creationId xmlns:a16="http://schemas.microsoft.com/office/drawing/2014/main" id="{04E4E2B6-ABD5-C2F3-83D7-649727CFF8A5}"/>
                        </a:ext>
                      </a:extLst>
                    </p:cNvPr>
                    <p:cNvSpPr/>
                    <p:nvPr/>
                  </p:nvSpPr>
                  <p:spPr>
                    <a:xfrm>
                      <a:off x="6587889" y="1916224"/>
                      <a:ext cx="415150" cy="423698"/>
                    </a:xfrm>
                    <a:custGeom>
                      <a:avLst/>
                      <a:gdLst>
                        <a:gd name="connsiteX0" fmla="*/ 0 w 415150"/>
                        <a:gd name="connsiteY0" fmla="*/ 62011 h 423698"/>
                        <a:gd name="connsiteX1" fmla="*/ 41806 w 415150"/>
                        <a:gd name="connsiteY1" fmla="*/ 323522 h 423698"/>
                        <a:gd name="connsiteX2" fmla="*/ 242832 w 415150"/>
                        <a:gd name="connsiteY2" fmla="*/ 418698 h 423698"/>
                        <a:gd name="connsiteX3" fmla="*/ 242832 w 415150"/>
                        <a:gd name="connsiteY3" fmla="*/ 418698 h 423698"/>
                        <a:gd name="connsiteX4" fmla="*/ 353129 w 415150"/>
                        <a:gd name="connsiteY4" fmla="*/ 246136 h 423698"/>
                        <a:gd name="connsiteX5" fmla="*/ 351350 w 415150"/>
                        <a:gd name="connsiteY5" fmla="*/ 239910 h 423698"/>
                        <a:gd name="connsiteX6" fmla="*/ 411836 w 415150"/>
                        <a:gd name="connsiteY6" fmla="*/ 129612 h 423698"/>
                        <a:gd name="connsiteX7" fmla="*/ 344234 w 415150"/>
                        <a:gd name="connsiteY7" fmla="*/ 94033 h 423698"/>
                        <a:gd name="connsiteX8" fmla="*/ 335339 w 415150"/>
                        <a:gd name="connsiteY8" fmla="*/ 58453 h 423698"/>
                        <a:gd name="connsiteX9" fmla="*/ 241943 w 415150"/>
                        <a:gd name="connsiteY9" fmla="*/ 2415 h 423698"/>
                        <a:gd name="connsiteX10" fmla="*/ 0 w 415150"/>
                        <a:gd name="connsiteY10" fmla="*/ 62011 h 42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150" h="423698">
                          <a:moveTo>
                            <a:pt x="0" y="62011"/>
                          </a:moveTo>
                          <a:lnTo>
                            <a:pt x="41806" y="323522"/>
                          </a:lnTo>
                          <a:cubicBezTo>
                            <a:pt x="60485" y="399129"/>
                            <a:pt x="162777" y="438267"/>
                            <a:pt x="242832" y="418698"/>
                          </a:cubicBezTo>
                          <a:lnTo>
                            <a:pt x="242832" y="418698"/>
                          </a:lnTo>
                          <a:cubicBezTo>
                            <a:pt x="322886" y="399129"/>
                            <a:pt x="371808" y="321743"/>
                            <a:pt x="353129" y="246136"/>
                          </a:cubicBezTo>
                          <a:lnTo>
                            <a:pt x="351350" y="239910"/>
                          </a:lnTo>
                          <a:cubicBezTo>
                            <a:pt x="351350" y="239910"/>
                            <a:pt x="432294" y="213225"/>
                            <a:pt x="411836" y="129612"/>
                          </a:cubicBezTo>
                          <a:cubicBezTo>
                            <a:pt x="391377" y="46000"/>
                            <a:pt x="344234" y="94033"/>
                            <a:pt x="344234" y="94033"/>
                          </a:cubicBezTo>
                          <a:lnTo>
                            <a:pt x="335339" y="58453"/>
                          </a:lnTo>
                          <a:cubicBezTo>
                            <a:pt x="324665" y="17536"/>
                            <a:pt x="282859" y="-8259"/>
                            <a:pt x="241943" y="2415"/>
                          </a:cubicBezTo>
                          <a:lnTo>
                            <a:pt x="0" y="62011"/>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35" name="Freeform: Shape 534">
                      <a:extLst>
                        <a:ext uri="{FF2B5EF4-FFF2-40B4-BE49-F238E27FC236}">
                          <a16:creationId xmlns:a16="http://schemas.microsoft.com/office/drawing/2014/main" id="{3154163A-9445-A02C-E3B4-CD74AAF801BC}"/>
                        </a:ext>
                      </a:extLst>
                    </p:cNvPr>
                    <p:cNvSpPr/>
                    <p:nvPr/>
                  </p:nvSpPr>
                  <p:spPr>
                    <a:xfrm>
                      <a:off x="6584331" y="1913518"/>
                      <a:ext cx="421706" cy="430298"/>
                    </a:xfrm>
                    <a:custGeom>
                      <a:avLst/>
                      <a:gdLst>
                        <a:gd name="connsiteX0" fmla="*/ 203694 w 421706"/>
                        <a:gd name="connsiteY0" fmla="*/ 430299 h 430298"/>
                        <a:gd name="connsiteX1" fmla="*/ 41806 w 421706"/>
                        <a:gd name="connsiteY1" fmla="*/ 328007 h 430298"/>
                        <a:gd name="connsiteX2" fmla="*/ 0 w 421706"/>
                        <a:gd name="connsiteY2" fmla="*/ 62938 h 430298"/>
                        <a:gd name="connsiteX3" fmla="*/ 243721 w 421706"/>
                        <a:gd name="connsiteY3" fmla="*/ 2452 h 430298"/>
                        <a:gd name="connsiteX4" fmla="*/ 304207 w 421706"/>
                        <a:gd name="connsiteY4" fmla="*/ 11347 h 430298"/>
                        <a:gd name="connsiteX5" fmla="*/ 340676 w 421706"/>
                        <a:gd name="connsiteY5" fmla="*/ 60269 h 430298"/>
                        <a:gd name="connsiteX6" fmla="*/ 348681 w 421706"/>
                        <a:gd name="connsiteY6" fmla="*/ 91401 h 430298"/>
                        <a:gd name="connsiteX7" fmla="*/ 383372 w 421706"/>
                        <a:gd name="connsiteY7" fmla="*/ 81617 h 430298"/>
                        <a:gd name="connsiteX8" fmla="*/ 418062 w 421706"/>
                        <a:gd name="connsiteY8" fmla="*/ 132318 h 430298"/>
                        <a:gd name="connsiteX9" fmla="*/ 358466 w 421706"/>
                        <a:gd name="connsiteY9" fmla="*/ 245284 h 430298"/>
                        <a:gd name="connsiteX10" fmla="*/ 359355 w 421706"/>
                        <a:gd name="connsiteY10" fmla="*/ 248842 h 430298"/>
                        <a:gd name="connsiteX11" fmla="*/ 247279 w 421706"/>
                        <a:gd name="connsiteY11" fmla="*/ 424962 h 430298"/>
                        <a:gd name="connsiteX12" fmla="*/ 203694 w 421706"/>
                        <a:gd name="connsiteY12" fmla="*/ 430299 h 430298"/>
                        <a:gd name="connsiteX13" fmla="*/ 7116 w 421706"/>
                        <a:gd name="connsiteY13" fmla="*/ 67385 h 430298"/>
                        <a:gd name="connsiteX14" fmla="*/ 48032 w 421706"/>
                        <a:gd name="connsiteY14" fmla="*/ 326228 h 430298"/>
                        <a:gd name="connsiteX15" fmla="*/ 244611 w 421706"/>
                        <a:gd name="connsiteY15" fmla="*/ 418735 h 430298"/>
                        <a:gd name="connsiteX16" fmla="*/ 352239 w 421706"/>
                        <a:gd name="connsiteY16" fmla="*/ 249731 h 430298"/>
                        <a:gd name="connsiteX17" fmla="*/ 349571 w 421706"/>
                        <a:gd name="connsiteY17" fmla="*/ 240836 h 430298"/>
                        <a:gd name="connsiteX18" fmla="*/ 352239 w 421706"/>
                        <a:gd name="connsiteY18" fmla="*/ 239947 h 430298"/>
                        <a:gd name="connsiteX19" fmla="*/ 410057 w 421706"/>
                        <a:gd name="connsiteY19" fmla="*/ 133208 h 430298"/>
                        <a:gd name="connsiteX20" fmla="*/ 379814 w 421706"/>
                        <a:gd name="connsiteY20" fmla="*/ 86954 h 430298"/>
                        <a:gd name="connsiteX21" fmla="*/ 347792 w 421706"/>
                        <a:gd name="connsiteY21" fmla="*/ 98517 h 430298"/>
                        <a:gd name="connsiteX22" fmla="*/ 344234 w 421706"/>
                        <a:gd name="connsiteY22" fmla="*/ 102075 h 430298"/>
                        <a:gd name="connsiteX23" fmla="*/ 333560 w 421706"/>
                        <a:gd name="connsiteY23" fmla="*/ 61159 h 430298"/>
                        <a:gd name="connsiteX24" fmla="*/ 299759 w 421706"/>
                        <a:gd name="connsiteY24" fmla="*/ 15794 h 430298"/>
                        <a:gd name="connsiteX25" fmla="*/ 243721 w 421706"/>
                        <a:gd name="connsiteY25" fmla="*/ 7789 h 430298"/>
                        <a:gd name="connsiteX26" fmla="*/ 7116 w 421706"/>
                        <a:gd name="connsiteY26" fmla="*/ 67385 h 43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1706" h="430298">
                          <a:moveTo>
                            <a:pt x="203694" y="430299"/>
                          </a:moveTo>
                          <a:cubicBezTo>
                            <a:pt x="133424" y="430299"/>
                            <a:pt x="57817" y="392940"/>
                            <a:pt x="41806" y="328007"/>
                          </a:cubicBezTo>
                          <a:lnTo>
                            <a:pt x="0" y="62938"/>
                          </a:lnTo>
                          <a:lnTo>
                            <a:pt x="243721" y="2452"/>
                          </a:lnTo>
                          <a:cubicBezTo>
                            <a:pt x="264179" y="-2885"/>
                            <a:pt x="286417" y="673"/>
                            <a:pt x="304207" y="11347"/>
                          </a:cubicBezTo>
                          <a:cubicBezTo>
                            <a:pt x="322886" y="22021"/>
                            <a:pt x="335339" y="39811"/>
                            <a:pt x="340676" y="60269"/>
                          </a:cubicBezTo>
                          <a:lnTo>
                            <a:pt x="348681" y="91401"/>
                          </a:lnTo>
                          <a:cubicBezTo>
                            <a:pt x="354908" y="86064"/>
                            <a:pt x="368250" y="77170"/>
                            <a:pt x="383372" y="81617"/>
                          </a:cubicBezTo>
                          <a:cubicBezTo>
                            <a:pt x="398493" y="86064"/>
                            <a:pt x="410057" y="102965"/>
                            <a:pt x="418062" y="132318"/>
                          </a:cubicBezTo>
                          <a:cubicBezTo>
                            <a:pt x="437631" y="208815"/>
                            <a:pt x="372698" y="239057"/>
                            <a:pt x="358466" y="245284"/>
                          </a:cubicBezTo>
                          <a:lnTo>
                            <a:pt x="359355" y="248842"/>
                          </a:lnTo>
                          <a:cubicBezTo>
                            <a:pt x="378924" y="326228"/>
                            <a:pt x="328223" y="405393"/>
                            <a:pt x="247279" y="424962"/>
                          </a:cubicBezTo>
                          <a:cubicBezTo>
                            <a:pt x="232158" y="428520"/>
                            <a:pt x="217926" y="430299"/>
                            <a:pt x="203694" y="430299"/>
                          </a:cubicBezTo>
                          <a:close/>
                          <a:moveTo>
                            <a:pt x="7116" y="67385"/>
                          </a:moveTo>
                          <a:lnTo>
                            <a:pt x="48032" y="326228"/>
                          </a:lnTo>
                          <a:cubicBezTo>
                            <a:pt x="66712" y="400945"/>
                            <a:pt x="169004" y="437415"/>
                            <a:pt x="244611" y="418735"/>
                          </a:cubicBezTo>
                          <a:cubicBezTo>
                            <a:pt x="322886" y="399166"/>
                            <a:pt x="370919" y="323559"/>
                            <a:pt x="352239" y="249731"/>
                          </a:cubicBezTo>
                          <a:lnTo>
                            <a:pt x="349571" y="240836"/>
                          </a:lnTo>
                          <a:lnTo>
                            <a:pt x="352239" y="239947"/>
                          </a:lnTo>
                          <a:cubicBezTo>
                            <a:pt x="355798" y="239057"/>
                            <a:pt x="430515" y="213262"/>
                            <a:pt x="410057" y="133208"/>
                          </a:cubicBezTo>
                          <a:cubicBezTo>
                            <a:pt x="402941" y="105633"/>
                            <a:pt x="393156" y="90512"/>
                            <a:pt x="379814" y="86954"/>
                          </a:cubicBezTo>
                          <a:cubicBezTo>
                            <a:pt x="363803" y="82506"/>
                            <a:pt x="347792" y="98517"/>
                            <a:pt x="347792" y="98517"/>
                          </a:cubicBezTo>
                          <a:lnTo>
                            <a:pt x="344234" y="102075"/>
                          </a:lnTo>
                          <a:lnTo>
                            <a:pt x="333560" y="61159"/>
                          </a:lnTo>
                          <a:cubicBezTo>
                            <a:pt x="329113" y="41590"/>
                            <a:pt x="316660" y="25579"/>
                            <a:pt x="299759" y="15794"/>
                          </a:cubicBezTo>
                          <a:cubicBezTo>
                            <a:pt x="282859" y="6010"/>
                            <a:pt x="263290" y="2452"/>
                            <a:pt x="243721" y="7789"/>
                          </a:cubicBezTo>
                          <a:lnTo>
                            <a:pt x="7116" y="6738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36" name="Graphic 493">
                    <a:extLst>
                      <a:ext uri="{FF2B5EF4-FFF2-40B4-BE49-F238E27FC236}">
                        <a16:creationId xmlns:a16="http://schemas.microsoft.com/office/drawing/2014/main" id="{C32F4747-4E53-0619-11AB-9150890C4F0E}"/>
                      </a:ext>
                    </a:extLst>
                  </p:cNvPr>
                  <p:cNvGrpSpPr/>
                  <p:nvPr/>
                </p:nvGrpSpPr>
                <p:grpSpPr>
                  <a:xfrm>
                    <a:off x="6705946" y="2365164"/>
                    <a:ext cx="107875" cy="180567"/>
                    <a:chOff x="6705946" y="2365164"/>
                    <a:chExt cx="107875" cy="180567"/>
                  </a:xfrm>
                </p:grpSpPr>
                <p:sp>
                  <p:nvSpPr>
                    <p:cNvPr id="537" name="Freeform: Shape 536">
                      <a:extLst>
                        <a:ext uri="{FF2B5EF4-FFF2-40B4-BE49-F238E27FC236}">
                          <a16:creationId xmlns:a16="http://schemas.microsoft.com/office/drawing/2014/main" id="{1D11F45A-DC8F-6A90-CB41-1E6844462828}"/>
                        </a:ext>
                      </a:extLst>
                    </p:cNvPr>
                    <p:cNvSpPr/>
                    <p:nvPr/>
                  </p:nvSpPr>
                  <p:spPr>
                    <a:xfrm>
                      <a:off x="6710393" y="2372281"/>
                      <a:ext cx="96311" cy="169893"/>
                    </a:xfrm>
                    <a:custGeom>
                      <a:avLst/>
                      <a:gdLst>
                        <a:gd name="connsiteX0" fmla="*/ 50947 w 96311"/>
                        <a:gd name="connsiteY0" fmla="*/ 0 h 169893"/>
                        <a:gd name="connsiteX1" fmla="*/ 96312 w 96311"/>
                        <a:gd name="connsiteY1" fmla="*/ 119192 h 169893"/>
                        <a:gd name="connsiteX2" fmla="*/ 29600 w 96311"/>
                        <a:gd name="connsiteY2" fmla="*/ 148545 h 169893"/>
                        <a:gd name="connsiteX3" fmla="*/ 2915 w 96311"/>
                        <a:gd name="connsiteY3" fmla="*/ 169893 h 169893"/>
                        <a:gd name="connsiteX4" fmla="*/ 3804 w 96311"/>
                        <a:gd name="connsiteY4" fmla="*/ 30243 h 169893"/>
                        <a:gd name="connsiteX5" fmla="*/ 50947 w 96311"/>
                        <a:gd name="connsiteY5" fmla="*/ 0 h 16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11" h="169893">
                          <a:moveTo>
                            <a:pt x="50947" y="0"/>
                          </a:moveTo>
                          <a:cubicBezTo>
                            <a:pt x="54505" y="60485"/>
                            <a:pt x="96312" y="119192"/>
                            <a:pt x="96312" y="119192"/>
                          </a:cubicBezTo>
                          <a:cubicBezTo>
                            <a:pt x="96312" y="119192"/>
                            <a:pt x="58953" y="104071"/>
                            <a:pt x="29600" y="148545"/>
                          </a:cubicBezTo>
                          <a:cubicBezTo>
                            <a:pt x="17147" y="167225"/>
                            <a:pt x="2915" y="169893"/>
                            <a:pt x="2915" y="169893"/>
                          </a:cubicBezTo>
                          <a:cubicBezTo>
                            <a:pt x="2915" y="169893"/>
                            <a:pt x="-4201" y="122750"/>
                            <a:pt x="3804" y="30243"/>
                          </a:cubicBezTo>
                          <a:lnTo>
                            <a:pt x="50947"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38" name="Freeform: Shape 537">
                      <a:extLst>
                        <a:ext uri="{FF2B5EF4-FFF2-40B4-BE49-F238E27FC236}">
                          <a16:creationId xmlns:a16="http://schemas.microsoft.com/office/drawing/2014/main" id="{F9CAD472-68C5-A6EC-7078-2C5B8870F850}"/>
                        </a:ext>
                      </a:extLst>
                    </p:cNvPr>
                    <p:cNvSpPr/>
                    <p:nvPr/>
                  </p:nvSpPr>
                  <p:spPr>
                    <a:xfrm>
                      <a:off x="6705946" y="2365164"/>
                      <a:ext cx="107875" cy="180567"/>
                    </a:xfrm>
                    <a:custGeom>
                      <a:avLst/>
                      <a:gdLst>
                        <a:gd name="connsiteX0" fmla="*/ 3804 w 107875"/>
                        <a:gd name="connsiteY0" fmla="*/ 180567 h 180567"/>
                        <a:gd name="connsiteX1" fmla="*/ 2915 w 107875"/>
                        <a:gd name="connsiteY1" fmla="*/ 177009 h 180567"/>
                        <a:gd name="connsiteX2" fmla="*/ 3804 w 107875"/>
                        <a:gd name="connsiteY2" fmla="*/ 36469 h 180567"/>
                        <a:gd name="connsiteX3" fmla="*/ 3804 w 107875"/>
                        <a:gd name="connsiteY3" fmla="*/ 34690 h 180567"/>
                        <a:gd name="connsiteX4" fmla="*/ 57174 w 107875"/>
                        <a:gd name="connsiteY4" fmla="*/ 0 h 180567"/>
                        <a:gd name="connsiteX5" fmla="*/ 57174 w 107875"/>
                        <a:gd name="connsiteY5" fmla="*/ 5337 h 180567"/>
                        <a:gd name="connsiteX6" fmla="*/ 101649 w 107875"/>
                        <a:gd name="connsiteY6" fmla="*/ 122750 h 180567"/>
                        <a:gd name="connsiteX7" fmla="*/ 107875 w 107875"/>
                        <a:gd name="connsiteY7" fmla="*/ 130756 h 180567"/>
                        <a:gd name="connsiteX8" fmla="*/ 98090 w 107875"/>
                        <a:gd name="connsiteY8" fmla="*/ 127198 h 180567"/>
                        <a:gd name="connsiteX9" fmla="*/ 34937 w 107875"/>
                        <a:gd name="connsiteY9" fmla="*/ 155661 h 180567"/>
                        <a:gd name="connsiteX10" fmla="*/ 5583 w 107875"/>
                        <a:gd name="connsiteY10" fmla="*/ 178788 h 180567"/>
                        <a:gd name="connsiteX11" fmla="*/ 3804 w 107875"/>
                        <a:gd name="connsiteY11" fmla="*/ 180567 h 180567"/>
                        <a:gd name="connsiteX12" fmla="*/ 10031 w 107875"/>
                        <a:gd name="connsiteY12" fmla="*/ 39138 h 180567"/>
                        <a:gd name="connsiteX13" fmla="*/ 9141 w 107875"/>
                        <a:gd name="connsiteY13" fmla="*/ 172562 h 180567"/>
                        <a:gd name="connsiteX14" fmla="*/ 31378 w 107875"/>
                        <a:gd name="connsiteY14" fmla="*/ 152993 h 180567"/>
                        <a:gd name="connsiteX15" fmla="*/ 93643 w 107875"/>
                        <a:gd name="connsiteY15" fmla="*/ 120082 h 180567"/>
                        <a:gd name="connsiteX16" fmla="*/ 52726 w 107875"/>
                        <a:gd name="connsiteY16" fmla="*/ 11564 h 180567"/>
                        <a:gd name="connsiteX17" fmla="*/ 10031 w 107875"/>
                        <a:gd name="connsiteY17" fmla="*/ 39138 h 18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875" h="180567">
                          <a:moveTo>
                            <a:pt x="3804" y="180567"/>
                          </a:moveTo>
                          <a:lnTo>
                            <a:pt x="2915" y="177009"/>
                          </a:lnTo>
                          <a:cubicBezTo>
                            <a:pt x="2915" y="176120"/>
                            <a:pt x="-4201" y="128087"/>
                            <a:pt x="3804" y="36469"/>
                          </a:cubicBezTo>
                          <a:lnTo>
                            <a:pt x="3804" y="34690"/>
                          </a:lnTo>
                          <a:lnTo>
                            <a:pt x="57174" y="0"/>
                          </a:lnTo>
                          <a:lnTo>
                            <a:pt x="57174" y="5337"/>
                          </a:lnTo>
                          <a:cubicBezTo>
                            <a:pt x="60732" y="64044"/>
                            <a:pt x="101649" y="121861"/>
                            <a:pt x="101649" y="122750"/>
                          </a:cubicBezTo>
                          <a:lnTo>
                            <a:pt x="107875" y="130756"/>
                          </a:lnTo>
                          <a:lnTo>
                            <a:pt x="98090" y="127198"/>
                          </a:lnTo>
                          <a:cubicBezTo>
                            <a:pt x="96312" y="126308"/>
                            <a:pt x="62511" y="113855"/>
                            <a:pt x="34937" y="155661"/>
                          </a:cubicBezTo>
                          <a:cubicBezTo>
                            <a:pt x="21594" y="175230"/>
                            <a:pt x="6473" y="178788"/>
                            <a:pt x="5583" y="178788"/>
                          </a:cubicBezTo>
                          <a:lnTo>
                            <a:pt x="3804" y="180567"/>
                          </a:lnTo>
                          <a:close/>
                          <a:moveTo>
                            <a:pt x="10031" y="39138"/>
                          </a:moveTo>
                          <a:cubicBezTo>
                            <a:pt x="3804" y="114745"/>
                            <a:pt x="7362" y="160109"/>
                            <a:pt x="9141" y="172562"/>
                          </a:cubicBezTo>
                          <a:cubicBezTo>
                            <a:pt x="13588" y="170783"/>
                            <a:pt x="22483" y="165446"/>
                            <a:pt x="31378" y="152993"/>
                          </a:cubicBezTo>
                          <a:cubicBezTo>
                            <a:pt x="53616" y="119192"/>
                            <a:pt x="81190" y="118303"/>
                            <a:pt x="93643" y="120082"/>
                          </a:cubicBezTo>
                          <a:cubicBezTo>
                            <a:pt x="82969" y="103181"/>
                            <a:pt x="57174" y="58707"/>
                            <a:pt x="52726" y="11564"/>
                          </a:cubicBezTo>
                          <a:lnTo>
                            <a:pt x="10031" y="3913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39" name="Graphic 493">
                    <a:extLst>
                      <a:ext uri="{FF2B5EF4-FFF2-40B4-BE49-F238E27FC236}">
                        <a16:creationId xmlns:a16="http://schemas.microsoft.com/office/drawing/2014/main" id="{FA237BFA-F804-01BE-00F8-54DCE5CC1207}"/>
                      </a:ext>
                    </a:extLst>
                  </p:cNvPr>
                  <p:cNvGrpSpPr/>
                  <p:nvPr/>
                </p:nvGrpSpPr>
                <p:grpSpPr>
                  <a:xfrm>
                    <a:off x="6815176" y="2403881"/>
                    <a:ext cx="535136" cy="926384"/>
                    <a:chOff x="6815176" y="2403881"/>
                    <a:chExt cx="535136" cy="926384"/>
                  </a:xfrm>
                </p:grpSpPr>
                <p:sp>
                  <p:nvSpPr>
                    <p:cNvPr id="540" name="Freeform: Shape 539">
                      <a:extLst>
                        <a:ext uri="{FF2B5EF4-FFF2-40B4-BE49-F238E27FC236}">
                          <a16:creationId xmlns:a16="http://schemas.microsoft.com/office/drawing/2014/main" id="{30640522-E06C-180E-F632-3873D846379B}"/>
                        </a:ext>
                      </a:extLst>
                    </p:cNvPr>
                    <p:cNvSpPr/>
                    <p:nvPr/>
                  </p:nvSpPr>
                  <p:spPr>
                    <a:xfrm>
                      <a:off x="6818794" y="2405431"/>
                      <a:ext cx="527950" cy="921776"/>
                    </a:xfrm>
                    <a:custGeom>
                      <a:avLst/>
                      <a:gdLst>
                        <a:gd name="connsiteX0" fmla="*/ 364 w 527950"/>
                        <a:gd name="connsiteY0" fmla="*/ 815427 h 921776"/>
                        <a:gd name="connsiteX1" fmla="*/ 137346 w 527950"/>
                        <a:gd name="connsiteY1" fmla="*/ 485425 h 921776"/>
                        <a:gd name="connsiteX2" fmla="*/ 146241 w 527950"/>
                        <a:gd name="connsiteY2" fmla="*/ 459630 h 921776"/>
                        <a:gd name="connsiteX3" fmla="*/ 230743 w 527950"/>
                        <a:gd name="connsiteY3" fmla="*/ 90490 h 921776"/>
                        <a:gd name="connsiteX4" fmla="*/ 526945 w 527950"/>
                        <a:gd name="connsiteY4" fmla="*/ 170544 h 921776"/>
                        <a:gd name="connsiteX5" fmla="*/ 253870 w 527950"/>
                        <a:gd name="connsiteY5" fmla="*/ 899929 h 921776"/>
                        <a:gd name="connsiteX6" fmla="*/ 46618 w 527950"/>
                        <a:gd name="connsiteY6" fmla="*/ 889255 h 921776"/>
                        <a:gd name="connsiteX7" fmla="*/ 364 w 527950"/>
                        <a:gd name="connsiteY7" fmla="*/ 815427 h 92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950" h="921776">
                          <a:moveTo>
                            <a:pt x="364" y="815427"/>
                          </a:moveTo>
                          <a:cubicBezTo>
                            <a:pt x="18154" y="737152"/>
                            <a:pt x="50176" y="676666"/>
                            <a:pt x="137346" y="485425"/>
                          </a:cubicBezTo>
                          <a:cubicBezTo>
                            <a:pt x="140015" y="477420"/>
                            <a:pt x="142683" y="468525"/>
                            <a:pt x="146241" y="459630"/>
                          </a:cubicBezTo>
                          <a:cubicBezTo>
                            <a:pt x="204059" y="305747"/>
                            <a:pt x="218290" y="117174"/>
                            <a:pt x="230743" y="90490"/>
                          </a:cubicBezTo>
                          <a:cubicBezTo>
                            <a:pt x="277886" y="-12692"/>
                            <a:pt x="510044" y="-74067"/>
                            <a:pt x="526945" y="170544"/>
                          </a:cubicBezTo>
                          <a:cubicBezTo>
                            <a:pt x="542066" y="392918"/>
                            <a:pt x="383736" y="807422"/>
                            <a:pt x="253870" y="899929"/>
                          </a:cubicBezTo>
                          <a:cubicBezTo>
                            <a:pt x="204948" y="934620"/>
                            <a:pt x="84866" y="925725"/>
                            <a:pt x="46618" y="889255"/>
                          </a:cubicBezTo>
                          <a:cubicBezTo>
                            <a:pt x="50176" y="882139"/>
                            <a:pt x="-4973" y="838554"/>
                            <a:pt x="364" y="815427"/>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41" name="Freeform: Shape 540">
                      <a:extLst>
                        <a:ext uri="{FF2B5EF4-FFF2-40B4-BE49-F238E27FC236}">
                          <a16:creationId xmlns:a16="http://schemas.microsoft.com/office/drawing/2014/main" id="{98762C99-2B87-CE03-09E1-EDEE5AEA2A68}"/>
                        </a:ext>
                      </a:extLst>
                    </p:cNvPr>
                    <p:cNvSpPr/>
                    <p:nvPr/>
                  </p:nvSpPr>
                  <p:spPr>
                    <a:xfrm>
                      <a:off x="6815176" y="2403881"/>
                      <a:ext cx="535136" cy="926384"/>
                    </a:xfrm>
                    <a:custGeom>
                      <a:avLst/>
                      <a:gdLst>
                        <a:gd name="connsiteX0" fmla="*/ 164091 w 535136"/>
                        <a:gd name="connsiteY0" fmla="*/ 926385 h 926384"/>
                        <a:gd name="connsiteX1" fmla="*/ 47567 w 535136"/>
                        <a:gd name="connsiteY1" fmla="*/ 893474 h 926384"/>
                        <a:gd name="connsiteX2" fmla="*/ 45788 w 535136"/>
                        <a:gd name="connsiteY2" fmla="*/ 891695 h 926384"/>
                        <a:gd name="connsiteX3" fmla="*/ 46677 w 535136"/>
                        <a:gd name="connsiteY3" fmla="*/ 889916 h 926384"/>
                        <a:gd name="connsiteX4" fmla="*/ 31556 w 535136"/>
                        <a:gd name="connsiteY4" fmla="*/ 871237 h 926384"/>
                        <a:gd name="connsiteX5" fmla="*/ 424 w 535136"/>
                        <a:gd name="connsiteY5" fmla="*/ 816977 h 926384"/>
                        <a:gd name="connsiteX6" fmla="*/ 424 w 535136"/>
                        <a:gd name="connsiteY6" fmla="*/ 816977 h 926384"/>
                        <a:gd name="connsiteX7" fmla="*/ 93821 w 535136"/>
                        <a:gd name="connsiteY7" fmla="*/ 583040 h 926384"/>
                        <a:gd name="connsiteX8" fmla="*/ 138296 w 535136"/>
                        <a:gd name="connsiteY8" fmla="*/ 486975 h 926384"/>
                        <a:gd name="connsiteX9" fmla="*/ 147191 w 535136"/>
                        <a:gd name="connsiteY9" fmla="*/ 462069 h 926384"/>
                        <a:gd name="connsiteX10" fmla="*/ 217460 w 535136"/>
                        <a:gd name="connsiteY10" fmla="*/ 165867 h 926384"/>
                        <a:gd name="connsiteX11" fmla="*/ 232582 w 535136"/>
                        <a:gd name="connsiteY11" fmla="*/ 92040 h 926384"/>
                        <a:gd name="connsiteX12" fmla="*/ 415817 w 535136"/>
                        <a:gd name="connsiteY12" fmla="*/ 2201 h 926384"/>
                        <a:gd name="connsiteX13" fmla="*/ 534121 w 535136"/>
                        <a:gd name="connsiteY13" fmla="*/ 172984 h 926384"/>
                        <a:gd name="connsiteX14" fmla="*/ 259267 w 535136"/>
                        <a:gd name="connsiteY14" fmla="*/ 905037 h 926384"/>
                        <a:gd name="connsiteX15" fmla="*/ 164091 w 535136"/>
                        <a:gd name="connsiteY15" fmla="*/ 926385 h 926384"/>
                        <a:gd name="connsiteX16" fmla="*/ 52904 w 535136"/>
                        <a:gd name="connsiteY16" fmla="*/ 889916 h 926384"/>
                        <a:gd name="connsiteX17" fmla="*/ 254819 w 535136"/>
                        <a:gd name="connsiteY17" fmla="*/ 898811 h 926384"/>
                        <a:gd name="connsiteX18" fmla="*/ 527004 w 535136"/>
                        <a:gd name="connsiteY18" fmla="*/ 172094 h 926384"/>
                        <a:gd name="connsiteX19" fmla="*/ 414039 w 535136"/>
                        <a:gd name="connsiteY19" fmla="*/ 7538 h 926384"/>
                        <a:gd name="connsiteX20" fmla="*/ 237029 w 535136"/>
                        <a:gd name="connsiteY20" fmla="*/ 93818 h 926384"/>
                        <a:gd name="connsiteX21" fmla="*/ 222798 w 535136"/>
                        <a:gd name="connsiteY21" fmla="*/ 165867 h 926384"/>
                        <a:gd name="connsiteX22" fmla="*/ 152527 w 535136"/>
                        <a:gd name="connsiteY22" fmla="*/ 462958 h 926384"/>
                        <a:gd name="connsiteX23" fmla="*/ 143632 w 535136"/>
                        <a:gd name="connsiteY23" fmla="*/ 487864 h 926384"/>
                        <a:gd name="connsiteX24" fmla="*/ 99158 w 535136"/>
                        <a:gd name="connsiteY24" fmla="*/ 584819 h 926384"/>
                        <a:gd name="connsiteX25" fmla="*/ 6650 w 535136"/>
                        <a:gd name="connsiteY25" fmla="*/ 817867 h 926384"/>
                        <a:gd name="connsiteX26" fmla="*/ 6650 w 535136"/>
                        <a:gd name="connsiteY26" fmla="*/ 817867 h 926384"/>
                        <a:gd name="connsiteX27" fmla="*/ 36004 w 535136"/>
                        <a:gd name="connsiteY27" fmla="*/ 865899 h 926384"/>
                        <a:gd name="connsiteX28" fmla="*/ 52904 w 535136"/>
                        <a:gd name="connsiteY28" fmla="*/ 889916 h 92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136" h="926384">
                          <a:moveTo>
                            <a:pt x="164091" y="926385"/>
                          </a:moveTo>
                          <a:cubicBezTo>
                            <a:pt x="117837" y="926385"/>
                            <a:pt x="69805" y="914822"/>
                            <a:pt x="47567" y="893474"/>
                          </a:cubicBezTo>
                          <a:lnTo>
                            <a:pt x="45788" y="891695"/>
                          </a:lnTo>
                          <a:lnTo>
                            <a:pt x="46677" y="889916"/>
                          </a:lnTo>
                          <a:cubicBezTo>
                            <a:pt x="46677" y="888137"/>
                            <a:pt x="37782" y="878352"/>
                            <a:pt x="31556" y="871237"/>
                          </a:cubicBezTo>
                          <a:cubicBezTo>
                            <a:pt x="16435" y="854336"/>
                            <a:pt x="-3134" y="832988"/>
                            <a:pt x="424" y="816977"/>
                          </a:cubicBezTo>
                          <a:lnTo>
                            <a:pt x="424" y="816977"/>
                          </a:lnTo>
                          <a:cubicBezTo>
                            <a:pt x="14656" y="753823"/>
                            <a:pt x="39562" y="700454"/>
                            <a:pt x="93821" y="583040"/>
                          </a:cubicBezTo>
                          <a:cubicBezTo>
                            <a:pt x="106274" y="554577"/>
                            <a:pt x="121395" y="523444"/>
                            <a:pt x="138296" y="486975"/>
                          </a:cubicBezTo>
                          <a:cubicBezTo>
                            <a:pt x="140964" y="478080"/>
                            <a:pt x="143632" y="469185"/>
                            <a:pt x="147191" y="462069"/>
                          </a:cubicBezTo>
                          <a:cubicBezTo>
                            <a:pt x="186328" y="358888"/>
                            <a:pt x="205008" y="243254"/>
                            <a:pt x="217460" y="165867"/>
                          </a:cubicBezTo>
                          <a:cubicBezTo>
                            <a:pt x="223687" y="126730"/>
                            <a:pt x="228134" y="101824"/>
                            <a:pt x="232582" y="92040"/>
                          </a:cubicBezTo>
                          <a:cubicBezTo>
                            <a:pt x="260156" y="31554"/>
                            <a:pt x="345548" y="-10252"/>
                            <a:pt x="415817" y="2201"/>
                          </a:cubicBezTo>
                          <a:cubicBezTo>
                            <a:pt x="455845" y="9316"/>
                            <a:pt x="525226" y="41338"/>
                            <a:pt x="534121" y="172984"/>
                          </a:cubicBezTo>
                          <a:cubicBezTo>
                            <a:pt x="549242" y="392688"/>
                            <a:pt x="392691" y="810751"/>
                            <a:pt x="259267" y="905037"/>
                          </a:cubicBezTo>
                          <a:cubicBezTo>
                            <a:pt x="237029" y="918380"/>
                            <a:pt x="200560" y="926385"/>
                            <a:pt x="164091" y="926385"/>
                          </a:cubicBezTo>
                          <a:close/>
                          <a:moveTo>
                            <a:pt x="52904" y="889916"/>
                          </a:moveTo>
                          <a:cubicBezTo>
                            <a:pt x="89374" y="922827"/>
                            <a:pt x="206786" y="933501"/>
                            <a:pt x="254819" y="898811"/>
                          </a:cubicBezTo>
                          <a:cubicBezTo>
                            <a:pt x="387354" y="805414"/>
                            <a:pt x="542126" y="390910"/>
                            <a:pt x="527004" y="172094"/>
                          </a:cubicBezTo>
                          <a:cubicBezTo>
                            <a:pt x="518109" y="44896"/>
                            <a:pt x="452287" y="14653"/>
                            <a:pt x="414039" y="7538"/>
                          </a:cubicBezTo>
                          <a:cubicBezTo>
                            <a:pt x="346437" y="-4915"/>
                            <a:pt x="264603" y="36001"/>
                            <a:pt x="237029" y="93818"/>
                          </a:cubicBezTo>
                          <a:cubicBezTo>
                            <a:pt x="233471" y="102713"/>
                            <a:pt x="229024" y="129398"/>
                            <a:pt x="222798" y="165867"/>
                          </a:cubicBezTo>
                          <a:cubicBezTo>
                            <a:pt x="210344" y="243254"/>
                            <a:pt x="191665" y="359777"/>
                            <a:pt x="152527" y="462958"/>
                          </a:cubicBezTo>
                          <a:cubicBezTo>
                            <a:pt x="149859" y="470964"/>
                            <a:pt x="147191" y="478970"/>
                            <a:pt x="143632" y="487864"/>
                          </a:cubicBezTo>
                          <a:cubicBezTo>
                            <a:pt x="126732" y="525223"/>
                            <a:pt x="112500" y="556355"/>
                            <a:pt x="99158" y="584819"/>
                          </a:cubicBezTo>
                          <a:cubicBezTo>
                            <a:pt x="45788" y="701343"/>
                            <a:pt x="20882" y="754713"/>
                            <a:pt x="6650" y="817867"/>
                          </a:cubicBezTo>
                          <a:lnTo>
                            <a:pt x="6650" y="817867"/>
                          </a:lnTo>
                          <a:cubicBezTo>
                            <a:pt x="3982" y="830320"/>
                            <a:pt x="22661" y="850778"/>
                            <a:pt x="36004" y="865899"/>
                          </a:cubicBezTo>
                          <a:cubicBezTo>
                            <a:pt x="46677" y="878352"/>
                            <a:pt x="52904" y="885468"/>
                            <a:pt x="52904" y="88991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42" name="Graphic 493">
                    <a:extLst>
                      <a:ext uri="{FF2B5EF4-FFF2-40B4-BE49-F238E27FC236}">
                        <a16:creationId xmlns:a16="http://schemas.microsoft.com/office/drawing/2014/main" id="{A5045105-5C4E-8AC0-B618-C475931AFFD5}"/>
                      </a:ext>
                    </a:extLst>
                  </p:cNvPr>
                  <p:cNvGrpSpPr/>
                  <p:nvPr/>
                </p:nvGrpSpPr>
                <p:grpSpPr>
                  <a:xfrm>
                    <a:off x="6785357" y="2328695"/>
                    <a:ext cx="238503" cy="222373"/>
                    <a:chOff x="6785357" y="2328695"/>
                    <a:chExt cx="238503" cy="222373"/>
                  </a:xfrm>
                </p:grpSpPr>
                <p:sp>
                  <p:nvSpPr>
                    <p:cNvPr id="543" name="Freeform: Shape 542">
                      <a:extLst>
                        <a:ext uri="{FF2B5EF4-FFF2-40B4-BE49-F238E27FC236}">
                          <a16:creationId xmlns:a16="http://schemas.microsoft.com/office/drawing/2014/main" id="{CF80FFD8-C030-7A54-0138-F67CDA3B60DD}"/>
                        </a:ext>
                      </a:extLst>
                    </p:cNvPr>
                    <p:cNvSpPr/>
                    <p:nvPr/>
                  </p:nvSpPr>
                  <p:spPr>
                    <a:xfrm>
                      <a:off x="6805815" y="2334032"/>
                      <a:ext cx="214487" cy="213478"/>
                    </a:xfrm>
                    <a:custGeom>
                      <a:avLst/>
                      <a:gdLst>
                        <a:gd name="connsiteX0" fmla="*/ 154772 w 214487"/>
                        <a:gd name="connsiteY0" fmla="*/ 0 h 213478"/>
                        <a:gd name="connsiteX1" fmla="*/ 0 w 214487"/>
                        <a:gd name="connsiteY1" fmla="*/ 157441 h 213478"/>
                        <a:gd name="connsiteX2" fmla="*/ 90729 w 214487"/>
                        <a:gd name="connsiteY2" fmla="*/ 189462 h 213478"/>
                        <a:gd name="connsiteX3" fmla="*/ 140540 w 214487"/>
                        <a:gd name="connsiteY3" fmla="*/ 213479 h 213478"/>
                        <a:gd name="connsiteX4" fmla="*/ 214368 w 214487"/>
                        <a:gd name="connsiteY4" fmla="*/ 35580 h 213478"/>
                        <a:gd name="connsiteX5" fmla="*/ 154772 w 214487"/>
                        <a:gd name="connsiteY5" fmla="*/ 0 h 21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87" h="213478">
                          <a:moveTo>
                            <a:pt x="154772" y="0"/>
                          </a:moveTo>
                          <a:cubicBezTo>
                            <a:pt x="127198" y="63154"/>
                            <a:pt x="0" y="157441"/>
                            <a:pt x="0" y="157441"/>
                          </a:cubicBezTo>
                          <a:cubicBezTo>
                            <a:pt x="0" y="157441"/>
                            <a:pt x="40917" y="141430"/>
                            <a:pt x="90729" y="189462"/>
                          </a:cubicBezTo>
                          <a:cubicBezTo>
                            <a:pt x="112077" y="209921"/>
                            <a:pt x="140540" y="213479"/>
                            <a:pt x="140540" y="213479"/>
                          </a:cubicBezTo>
                          <a:cubicBezTo>
                            <a:pt x="140540" y="213479"/>
                            <a:pt x="217926" y="130756"/>
                            <a:pt x="214368" y="35580"/>
                          </a:cubicBezTo>
                          <a:lnTo>
                            <a:pt x="154772"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44" name="Freeform: Shape 543">
                      <a:extLst>
                        <a:ext uri="{FF2B5EF4-FFF2-40B4-BE49-F238E27FC236}">
                          <a16:creationId xmlns:a16="http://schemas.microsoft.com/office/drawing/2014/main" id="{DCD0871C-1071-9460-9051-BD5C23170888}"/>
                        </a:ext>
                      </a:extLst>
                    </p:cNvPr>
                    <p:cNvSpPr/>
                    <p:nvPr/>
                  </p:nvSpPr>
                  <p:spPr>
                    <a:xfrm>
                      <a:off x="6785357" y="2328695"/>
                      <a:ext cx="238503" cy="222373"/>
                    </a:xfrm>
                    <a:custGeom>
                      <a:avLst/>
                      <a:gdLst>
                        <a:gd name="connsiteX0" fmla="*/ 162777 w 238503"/>
                        <a:gd name="connsiteY0" fmla="*/ 222374 h 222373"/>
                        <a:gd name="connsiteX1" fmla="*/ 160998 w 238503"/>
                        <a:gd name="connsiteY1" fmla="*/ 222374 h 222373"/>
                        <a:gd name="connsiteX2" fmla="*/ 109408 w 238503"/>
                        <a:gd name="connsiteY2" fmla="*/ 197468 h 222373"/>
                        <a:gd name="connsiteX3" fmla="*/ 21348 w 238503"/>
                        <a:gd name="connsiteY3" fmla="*/ 165446 h 222373"/>
                        <a:gd name="connsiteX4" fmla="*/ 0 w 238503"/>
                        <a:gd name="connsiteY4" fmla="*/ 173451 h 222373"/>
                        <a:gd name="connsiteX5" fmla="*/ 18679 w 238503"/>
                        <a:gd name="connsiteY5" fmla="*/ 160109 h 222373"/>
                        <a:gd name="connsiteX6" fmla="*/ 172562 w 238503"/>
                        <a:gd name="connsiteY6" fmla="*/ 3558 h 222373"/>
                        <a:gd name="connsiteX7" fmla="*/ 174341 w 238503"/>
                        <a:gd name="connsiteY7" fmla="*/ 0 h 222373"/>
                        <a:gd name="connsiteX8" fmla="*/ 238384 w 238503"/>
                        <a:gd name="connsiteY8" fmla="*/ 38248 h 222373"/>
                        <a:gd name="connsiteX9" fmla="*/ 238384 w 238503"/>
                        <a:gd name="connsiteY9" fmla="*/ 40027 h 222373"/>
                        <a:gd name="connsiteX10" fmla="*/ 163667 w 238503"/>
                        <a:gd name="connsiteY10" fmla="*/ 220595 h 222373"/>
                        <a:gd name="connsiteX11" fmla="*/ 162777 w 238503"/>
                        <a:gd name="connsiteY11" fmla="*/ 222374 h 222373"/>
                        <a:gd name="connsiteX12" fmla="*/ 38248 w 238503"/>
                        <a:gd name="connsiteY12" fmla="*/ 156551 h 222373"/>
                        <a:gd name="connsiteX13" fmla="*/ 113855 w 238503"/>
                        <a:gd name="connsiteY13" fmla="*/ 192131 h 222373"/>
                        <a:gd name="connsiteX14" fmla="*/ 160109 w 238503"/>
                        <a:gd name="connsiteY14" fmla="*/ 215258 h 222373"/>
                        <a:gd name="connsiteX15" fmla="*/ 232158 w 238503"/>
                        <a:gd name="connsiteY15" fmla="*/ 41806 h 222373"/>
                        <a:gd name="connsiteX16" fmla="*/ 177010 w 238503"/>
                        <a:gd name="connsiteY16" fmla="*/ 8895 h 222373"/>
                        <a:gd name="connsiteX17" fmla="*/ 32911 w 238503"/>
                        <a:gd name="connsiteY17" fmla="*/ 156551 h 222373"/>
                        <a:gd name="connsiteX18" fmla="*/ 38248 w 238503"/>
                        <a:gd name="connsiteY18" fmla="*/ 156551 h 22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8503" h="222373">
                          <a:moveTo>
                            <a:pt x="162777" y="222374"/>
                          </a:moveTo>
                          <a:lnTo>
                            <a:pt x="160998" y="222374"/>
                          </a:lnTo>
                          <a:cubicBezTo>
                            <a:pt x="160109" y="222374"/>
                            <a:pt x="130756" y="217926"/>
                            <a:pt x="109408" y="197468"/>
                          </a:cubicBezTo>
                          <a:cubicBezTo>
                            <a:pt x="61375" y="151214"/>
                            <a:pt x="22237" y="165446"/>
                            <a:pt x="21348" y="165446"/>
                          </a:cubicBezTo>
                          <a:lnTo>
                            <a:pt x="0" y="173451"/>
                          </a:lnTo>
                          <a:lnTo>
                            <a:pt x="18679" y="160109"/>
                          </a:lnTo>
                          <a:cubicBezTo>
                            <a:pt x="19569" y="159220"/>
                            <a:pt x="145877" y="65823"/>
                            <a:pt x="172562" y="3558"/>
                          </a:cubicBezTo>
                          <a:lnTo>
                            <a:pt x="174341" y="0"/>
                          </a:lnTo>
                          <a:lnTo>
                            <a:pt x="238384" y="38248"/>
                          </a:lnTo>
                          <a:lnTo>
                            <a:pt x="238384" y="40027"/>
                          </a:lnTo>
                          <a:cubicBezTo>
                            <a:pt x="241943" y="136093"/>
                            <a:pt x="164556" y="219705"/>
                            <a:pt x="163667" y="220595"/>
                          </a:cubicBezTo>
                          <a:lnTo>
                            <a:pt x="162777" y="222374"/>
                          </a:lnTo>
                          <a:close/>
                          <a:moveTo>
                            <a:pt x="38248" y="156551"/>
                          </a:moveTo>
                          <a:cubicBezTo>
                            <a:pt x="55149" y="156551"/>
                            <a:pt x="82723" y="162778"/>
                            <a:pt x="113855" y="192131"/>
                          </a:cubicBezTo>
                          <a:cubicBezTo>
                            <a:pt x="131645" y="209031"/>
                            <a:pt x="153882" y="214368"/>
                            <a:pt x="160109" y="215258"/>
                          </a:cubicBezTo>
                          <a:cubicBezTo>
                            <a:pt x="169004" y="204584"/>
                            <a:pt x="233937" y="128977"/>
                            <a:pt x="232158" y="41806"/>
                          </a:cubicBezTo>
                          <a:lnTo>
                            <a:pt x="177010" y="8895"/>
                          </a:lnTo>
                          <a:cubicBezTo>
                            <a:pt x="151214" y="62265"/>
                            <a:pt x="64044" y="132535"/>
                            <a:pt x="32911" y="156551"/>
                          </a:cubicBezTo>
                          <a:cubicBezTo>
                            <a:pt x="34690" y="156551"/>
                            <a:pt x="36469" y="156551"/>
                            <a:pt x="38248" y="156551"/>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45" name="Freeform: Shape 544">
                    <a:extLst>
                      <a:ext uri="{FF2B5EF4-FFF2-40B4-BE49-F238E27FC236}">
                        <a16:creationId xmlns:a16="http://schemas.microsoft.com/office/drawing/2014/main" id="{01924322-B5C1-4CF7-4D6D-F2D4375AF7E7}"/>
                      </a:ext>
                    </a:extLst>
                  </p:cNvPr>
                  <p:cNvSpPr/>
                  <p:nvPr/>
                </p:nvSpPr>
                <p:spPr>
                  <a:xfrm>
                    <a:off x="6507755" y="1741759"/>
                    <a:ext cx="282049" cy="331651"/>
                  </a:xfrm>
                  <a:custGeom>
                    <a:avLst/>
                    <a:gdLst>
                      <a:gd name="connsiteX0" fmla="*/ 282050 w 282049"/>
                      <a:gd name="connsiteY0" fmla="*/ 159089 h 331651"/>
                      <a:gd name="connsiteX1" fmla="*/ 138841 w 282049"/>
                      <a:gd name="connsiteY1" fmla="*/ 258713 h 331651"/>
                      <a:gd name="connsiteX2" fmla="*/ 37439 w 282049"/>
                      <a:gd name="connsiteY2" fmla="*/ 331651 h 331651"/>
                      <a:gd name="connsiteX3" fmla="*/ 57008 w 282049"/>
                      <a:gd name="connsiteY3" fmla="*/ 54129 h 331651"/>
                      <a:gd name="connsiteX4" fmla="*/ 277602 w 282049"/>
                      <a:gd name="connsiteY4" fmla="*/ 23886 h 331651"/>
                      <a:gd name="connsiteX5" fmla="*/ 282050 w 282049"/>
                      <a:gd name="connsiteY5" fmla="*/ 159089 h 33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049" h="331651">
                        <a:moveTo>
                          <a:pt x="282050" y="159089"/>
                        </a:moveTo>
                        <a:cubicBezTo>
                          <a:pt x="282050" y="159089"/>
                          <a:pt x="245581" y="243591"/>
                          <a:pt x="138841" y="258713"/>
                        </a:cubicBezTo>
                        <a:cubicBezTo>
                          <a:pt x="32102" y="274723"/>
                          <a:pt x="37439" y="331651"/>
                          <a:pt x="37439" y="331651"/>
                        </a:cubicBezTo>
                        <a:cubicBezTo>
                          <a:pt x="37439" y="331651"/>
                          <a:pt x="-58627" y="154642"/>
                          <a:pt x="57008" y="54129"/>
                        </a:cubicBezTo>
                        <a:cubicBezTo>
                          <a:pt x="172642" y="-46384"/>
                          <a:pt x="277602" y="23886"/>
                          <a:pt x="277602" y="23886"/>
                        </a:cubicBezTo>
                        <a:lnTo>
                          <a:pt x="282050" y="159089"/>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46" name="Graphic 493">
                    <a:extLst>
                      <a:ext uri="{FF2B5EF4-FFF2-40B4-BE49-F238E27FC236}">
                        <a16:creationId xmlns:a16="http://schemas.microsoft.com/office/drawing/2014/main" id="{D33C8994-7A8E-F8C8-DC9F-912490C69262}"/>
                      </a:ext>
                    </a:extLst>
                  </p:cNvPr>
                  <p:cNvGrpSpPr/>
                  <p:nvPr/>
                </p:nvGrpSpPr>
                <p:grpSpPr>
                  <a:xfrm>
                    <a:off x="6017546" y="3100818"/>
                    <a:ext cx="1059147" cy="541660"/>
                    <a:chOff x="6017546" y="3100818"/>
                    <a:chExt cx="1059147" cy="541660"/>
                  </a:xfrm>
                </p:grpSpPr>
                <p:sp>
                  <p:nvSpPr>
                    <p:cNvPr id="547" name="Freeform: Shape 546">
                      <a:extLst>
                        <a:ext uri="{FF2B5EF4-FFF2-40B4-BE49-F238E27FC236}">
                          <a16:creationId xmlns:a16="http://schemas.microsoft.com/office/drawing/2014/main" id="{A41F8B51-BE4A-B82B-8B55-A7D0FFF9712D}"/>
                        </a:ext>
                      </a:extLst>
                    </p:cNvPr>
                    <p:cNvSpPr/>
                    <p:nvPr/>
                  </p:nvSpPr>
                  <p:spPr>
                    <a:xfrm>
                      <a:off x="6020743" y="3103722"/>
                      <a:ext cx="1054704" cy="533929"/>
                    </a:xfrm>
                    <a:custGeom>
                      <a:avLst/>
                      <a:gdLst>
                        <a:gd name="connsiteX0" fmla="*/ 899817 w 1054704"/>
                        <a:gd name="connsiteY0" fmla="*/ 3280 h 533929"/>
                        <a:gd name="connsiteX1" fmla="*/ 274503 w 1054704"/>
                        <a:gd name="connsiteY1" fmla="*/ 334172 h 533929"/>
                        <a:gd name="connsiteX2" fmla="*/ 125957 w 1054704"/>
                        <a:gd name="connsiteY2" fmla="*/ 341288 h 533929"/>
                        <a:gd name="connsiteX3" fmla="*/ 77925 w 1054704"/>
                        <a:gd name="connsiteY3" fmla="*/ 367083 h 533929"/>
                        <a:gd name="connsiteX4" fmla="*/ 77035 w 1054704"/>
                        <a:gd name="connsiteY4" fmla="*/ 366194 h 533929"/>
                        <a:gd name="connsiteX5" fmla="*/ 2318 w 1054704"/>
                        <a:gd name="connsiteY5" fmla="*/ 501397 h 533929"/>
                        <a:gd name="connsiteX6" fmla="*/ 85930 w 1054704"/>
                        <a:gd name="connsiteY6" fmla="*/ 450696 h 533929"/>
                        <a:gd name="connsiteX7" fmla="*/ 206901 w 1054704"/>
                        <a:gd name="connsiteY7" fmla="*/ 511181 h 533929"/>
                        <a:gd name="connsiteX8" fmla="*/ 316309 w 1054704"/>
                        <a:gd name="connsiteY8" fmla="*/ 451585 h 533929"/>
                        <a:gd name="connsiteX9" fmla="*/ 321646 w 1054704"/>
                        <a:gd name="connsiteY9" fmla="*/ 448917 h 533929"/>
                        <a:gd name="connsiteX10" fmla="*/ 998551 w 1054704"/>
                        <a:gd name="connsiteY10" fmla="*/ 235438 h 533929"/>
                        <a:gd name="connsiteX11" fmla="*/ 899817 w 1054704"/>
                        <a:gd name="connsiteY11" fmla="*/ 3280 h 53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4704" h="533929">
                          <a:moveTo>
                            <a:pt x="899817" y="3280"/>
                          </a:moveTo>
                          <a:cubicBezTo>
                            <a:pt x="755719" y="46866"/>
                            <a:pt x="409706" y="294145"/>
                            <a:pt x="274503" y="334172"/>
                          </a:cubicBezTo>
                          <a:cubicBezTo>
                            <a:pt x="240702" y="328835"/>
                            <a:pt x="191780" y="335062"/>
                            <a:pt x="125957" y="341288"/>
                          </a:cubicBezTo>
                          <a:cubicBezTo>
                            <a:pt x="101052" y="343957"/>
                            <a:pt x="85930" y="353741"/>
                            <a:pt x="77925" y="367083"/>
                          </a:cubicBezTo>
                          <a:lnTo>
                            <a:pt x="77035" y="366194"/>
                          </a:lnTo>
                          <a:cubicBezTo>
                            <a:pt x="77035" y="366194"/>
                            <a:pt x="16550" y="462259"/>
                            <a:pt x="2318" y="501397"/>
                          </a:cubicBezTo>
                          <a:cubicBezTo>
                            <a:pt x="-10135" y="536087"/>
                            <a:pt x="29002" y="569888"/>
                            <a:pt x="85930" y="450696"/>
                          </a:cubicBezTo>
                          <a:cubicBezTo>
                            <a:pt x="110836" y="496949"/>
                            <a:pt x="161537" y="534308"/>
                            <a:pt x="206901" y="511181"/>
                          </a:cubicBezTo>
                          <a:cubicBezTo>
                            <a:pt x="260271" y="483607"/>
                            <a:pt x="296740" y="471154"/>
                            <a:pt x="316309" y="451585"/>
                          </a:cubicBezTo>
                          <a:cubicBezTo>
                            <a:pt x="318088" y="450696"/>
                            <a:pt x="319867" y="449806"/>
                            <a:pt x="321646" y="448917"/>
                          </a:cubicBezTo>
                          <a:cubicBezTo>
                            <a:pt x="412375" y="381315"/>
                            <a:pt x="845558" y="297703"/>
                            <a:pt x="998551" y="235438"/>
                          </a:cubicBezTo>
                          <a:cubicBezTo>
                            <a:pt x="1128418" y="182958"/>
                            <a:pt x="1006557" y="-28741"/>
                            <a:pt x="899817" y="3280"/>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48" name="Freeform: Shape 547">
                      <a:extLst>
                        <a:ext uri="{FF2B5EF4-FFF2-40B4-BE49-F238E27FC236}">
                          <a16:creationId xmlns:a16="http://schemas.microsoft.com/office/drawing/2014/main" id="{C735A216-D506-EB37-E2D4-3860DE88DA2A}"/>
                        </a:ext>
                      </a:extLst>
                    </p:cNvPr>
                    <p:cNvSpPr/>
                    <p:nvPr/>
                  </p:nvSpPr>
                  <p:spPr>
                    <a:xfrm>
                      <a:off x="6017546" y="3100818"/>
                      <a:ext cx="1059147" cy="541660"/>
                    </a:xfrm>
                    <a:custGeom>
                      <a:avLst/>
                      <a:gdLst>
                        <a:gd name="connsiteX0" fmla="*/ 18857 w 1059147"/>
                        <a:gd name="connsiteY0" fmla="*/ 541661 h 541660"/>
                        <a:gd name="connsiteX1" fmla="*/ 11741 w 1059147"/>
                        <a:gd name="connsiteY1" fmla="*/ 540771 h 541660"/>
                        <a:gd name="connsiteX2" fmla="*/ 2846 w 1059147"/>
                        <a:gd name="connsiteY2" fmla="*/ 505191 h 541660"/>
                        <a:gd name="connsiteX3" fmla="*/ 77564 w 1059147"/>
                        <a:gd name="connsiteY3" fmla="*/ 369099 h 541660"/>
                        <a:gd name="connsiteX4" fmla="*/ 79342 w 1059147"/>
                        <a:gd name="connsiteY4" fmla="*/ 365541 h 541660"/>
                        <a:gd name="connsiteX5" fmla="*/ 80232 w 1059147"/>
                        <a:gd name="connsiteY5" fmla="*/ 366430 h 541660"/>
                        <a:gd name="connsiteX6" fmla="*/ 128264 w 1059147"/>
                        <a:gd name="connsiteY6" fmla="*/ 342414 h 541660"/>
                        <a:gd name="connsiteX7" fmla="*/ 154060 w 1059147"/>
                        <a:gd name="connsiteY7" fmla="*/ 339745 h 541660"/>
                        <a:gd name="connsiteX8" fmla="*/ 276810 w 1059147"/>
                        <a:gd name="connsiteY8" fmla="*/ 334409 h 541660"/>
                        <a:gd name="connsiteX9" fmla="*/ 581906 w 1059147"/>
                        <a:gd name="connsiteY9" fmla="*/ 172520 h 541660"/>
                        <a:gd name="connsiteX10" fmla="*/ 901235 w 1059147"/>
                        <a:gd name="connsiteY10" fmla="*/ 3517 h 541660"/>
                        <a:gd name="connsiteX11" fmla="*/ 1050670 w 1059147"/>
                        <a:gd name="connsiteY11" fmla="*/ 109366 h 541660"/>
                        <a:gd name="connsiteX12" fmla="*/ 1000859 w 1059147"/>
                        <a:gd name="connsiteY12" fmla="*/ 242790 h 541660"/>
                        <a:gd name="connsiteX13" fmla="*/ 709105 w 1059147"/>
                        <a:gd name="connsiteY13" fmla="*/ 329072 h 541660"/>
                        <a:gd name="connsiteX14" fmla="*/ 324843 w 1059147"/>
                        <a:gd name="connsiteY14" fmla="*/ 456269 h 541660"/>
                        <a:gd name="connsiteX15" fmla="*/ 319506 w 1059147"/>
                        <a:gd name="connsiteY15" fmla="*/ 458938 h 541660"/>
                        <a:gd name="connsiteX16" fmla="*/ 256352 w 1059147"/>
                        <a:gd name="connsiteY16" fmla="*/ 495407 h 541660"/>
                        <a:gd name="connsiteX17" fmla="*/ 209209 w 1059147"/>
                        <a:gd name="connsiteY17" fmla="*/ 518534 h 541660"/>
                        <a:gd name="connsiteX18" fmla="*/ 87348 w 1059147"/>
                        <a:gd name="connsiteY18" fmla="*/ 462496 h 541660"/>
                        <a:gd name="connsiteX19" fmla="*/ 18857 w 1059147"/>
                        <a:gd name="connsiteY19" fmla="*/ 541661 h 541660"/>
                        <a:gd name="connsiteX20" fmla="*/ 81121 w 1059147"/>
                        <a:gd name="connsiteY20" fmla="*/ 375325 h 541660"/>
                        <a:gd name="connsiteX21" fmla="*/ 9073 w 1059147"/>
                        <a:gd name="connsiteY21" fmla="*/ 506970 h 541660"/>
                        <a:gd name="connsiteX22" fmla="*/ 15299 w 1059147"/>
                        <a:gd name="connsiteY22" fmla="*/ 534545 h 541660"/>
                        <a:gd name="connsiteX23" fmla="*/ 87348 w 1059147"/>
                        <a:gd name="connsiteY23" fmla="*/ 453601 h 541660"/>
                        <a:gd name="connsiteX24" fmla="*/ 90016 w 1059147"/>
                        <a:gd name="connsiteY24" fmla="*/ 448264 h 541660"/>
                        <a:gd name="connsiteX25" fmla="*/ 92685 w 1059147"/>
                        <a:gd name="connsiteY25" fmla="*/ 453601 h 541660"/>
                        <a:gd name="connsiteX26" fmla="*/ 209209 w 1059147"/>
                        <a:gd name="connsiteY26" fmla="*/ 512307 h 541660"/>
                        <a:gd name="connsiteX27" fmla="*/ 256352 w 1059147"/>
                        <a:gd name="connsiteY27" fmla="*/ 489180 h 541660"/>
                        <a:gd name="connsiteX28" fmla="*/ 317727 w 1059147"/>
                        <a:gd name="connsiteY28" fmla="*/ 453601 h 541660"/>
                        <a:gd name="connsiteX29" fmla="*/ 318616 w 1059147"/>
                        <a:gd name="connsiteY29" fmla="*/ 452711 h 541660"/>
                        <a:gd name="connsiteX30" fmla="*/ 323064 w 1059147"/>
                        <a:gd name="connsiteY30" fmla="*/ 450932 h 541660"/>
                        <a:gd name="connsiteX31" fmla="*/ 709994 w 1059147"/>
                        <a:gd name="connsiteY31" fmla="*/ 322845 h 541660"/>
                        <a:gd name="connsiteX32" fmla="*/ 1000859 w 1059147"/>
                        <a:gd name="connsiteY32" fmla="*/ 236564 h 541660"/>
                        <a:gd name="connsiteX33" fmla="*/ 1047112 w 1059147"/>
                        <a:gd name="connsiteY33" fmla="*/ 111145 h 541660"/>
                        <a:gd name="connsiteX34" fmla="*/ 904793 w 1059147"/>
                        <a:gd name="connsiteY34" fmla="*/ 9743 h 541660"/>
                        <a:gd name="connsiteX35" fmla="*/ 904793 w 1059147"/>
                        <a:gd name="connsiteY35" fmla="*/ 9743 h 541660"/>
                        <a:gd name="connsiteX36" fmla="*/ 586354 w 1059147"/>
                        <a:gd name="connsiteY36" fmla="*/ 177858 h 541660"/>
                        <a:gd name="connsiteX37" fmla="*/ 278589 w 1059147"/>
                        <a:gd name="connsiteY37" fmla="*/ 340635 h 541660"/>
                        <a:gd name="connsiteX38" fmla="*/ 277700 w 1059147"/>
                        <a:gd name="connsiteY38" fmla="*/ 340635 h 541660"/>
                        <a:gd name="connsiteX39" fmla="*/ 276810 w 1059147"/>
                        <a:gd name="connsiteY39" fmla="*/ 340635 h 541660"/>
                        <a:gd name="connsiteX40" fmla="*/ 154949 w 1059147"/>
                        <a:gd name="connsiteY40" fmla="*/ 345972 h 541660"/>
                        <a:gd name="connsiteX41" fmla="*/ 129154 w 1059147"/>
                        <a:gd name="connsiteY41" fmla="*/ 348640 h 541660"/>
                        <a:gd name="connsiteX42" fmla="*/ 83790 w 1059147"/>
                        <a:gd name="connsiteY42" fmla="*/ 372657 h 541660"/>
                        <a:gd name="connsiteX43" fmla="*/ 81121 w 1059147"/>
                        <a:gd name="connsiteY43" fmla="*/ 375325 h 541660"/>
                        <a:gd name="connsiteX44" fmla="*/ 81121 w 1059147"/>
                        <a:gd name="connsiteY44" fmla="*/ 375325 h 54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9147" h="541660">
                          <a:moveTo>
                            <a:pt x="18857" y="541661"/>
                          </a:moveTo>
                          <a:cubicBezTo>
                            <a:pt x="16188" y="541661"/>
                            <a:pt x="13520" y="540771"/>
                            <a:pt x="11741" y="540771"/>
                          </a:cubicBezTo>
                          <a:cubicBezTo>
                            <a:pt x="1067" y="536324"/>
                            <a:pt x="-3381" y="521202"/>
                            <a:pt x="2846" y="505191"/>
                          </a:cubicBezTo>
                          <a:cubicBezTo>
                            <a:pt x="17078" y="466054"/>
                            <a:pt x="75785" y="372657"/>
                            <a:pt x="77564" y="369099"/>
                          </a:cubicBezTo>
                          <a:lnTo>
                            <a:pt x="79342" y="365541"/>
                          </a:lnTo>
                          <a:lnTo>
                            <a:pt x="80232" y="366430"/>
                          </a:lnTo>
                          <a:cubicBezTo>
                            <a:pt x="90016" y="353088"/>
                            <a:pt x="106027" y="345082"/>
                            <a:pt x="128264" y="342414"/>
                          </a:cubicBezTo>
                          <a:cubicBezTo>
                            <a:pt x="137159" y="341524"/>
                            <a:pt x="146054" y="340635"/>
                            <a:pt x="154060" y="339745"/>
                          </a:cubicBezTo>
                          <a:cubicBezTo>
                            <a:pt x="206540" y="334409"/>
                            <a:pt x="247457" y="329961"/>
                            <a:pt x="276810" y="334409"/>
                          </a:cubicBezTo>
                          <a:cubicBezTo>
                            <a:pt x="343522" y="314840"/>
                            <a:pt x="465383" y="241901"/>
                            <a:pt x="581906" y="172520"/>
                          </a:cubicBezTo>
                          <a:cubicBezTo>
                            <a:pt x="702878" y="100471"/>
                            <a:pt x="828296" y="25754"/>
                            <a:pt x="901235" y="3517"/>
                          </a:cubicBezTo>
                          <a:cubicBezTo>
                            <a:pt x="961721" y="-15163"/>
                            <a:pt x="1027543" y="43544"/>
                            <a:pt x="1050670" y="109366"/>
                          </a:cubicBezTo>
                          <a:cubicBezTo>
                            <a:pt x="1067571" y="157399"/>
                            <a:pt x="1063123" y="216995"/>
                            <a:pt x="1000859" y="242790"/>
                          </a:cubicBezTo>
                          <a:cubicBezTo>
                            <a:pt x="936815" y="268586"/>
                            <a:pt x="826517" y="297939"/>
                            <a:pt x="709105" y="329072"/>
                          </a:cubicBezTo>
                          <a:cubicBezTo>
                            <a:pt x="545437" y="372657"/>
                            <a:pt x="377323" y="417131"/>
                            <a:pt x="324843" y="456269"/>
                          </a:cubicBezTo>
                          <a:cubicBezTo>
                            <a:pt x="323064" y="457159"/>
                            <a:pt x="321285" y="458048"/>
                            <a:pt x="319506" y="458938"/>
                          </a:cubicBezTo>
                          <a:cubicBezTo>
                            <a:pt x="306163" y="472280"/>
                            <a:pt x="285705" y="482064"/>
                            <a:pt x="256352" y="495407"/>
                          </a:cubicBezTo>
                          <a:cubicBezTo>
                            <a:pt x="242120" y="501633"/>
                            <a:pt x="226999" y="509639"/>
                            <a:pt x="209209" y="518534"/>
                          </a:cubicBezTo>
                          <a:cubicBezTo>
                            <a:pt x="164734" y="541661"/>
                            <a:pt x="114033" y="507860"/>
                            <a:pt x="87348" y="462496"/>
                          </a:cubicBezTo>
                          <a:cubicBezTo>
                            <a:pt x="55326" y="530097"/>
                            <a:pt x="31310" y="541661"/>
                            <a:pt x="18857" y="541661"/>
                          </a:cubicBezTo>
                          <a:close/>
                          <a:moveTo>
                            <a:pt x="81121" y="375325"/>
                          </a:moveTo>
                          <a:cubicBezTo>
                            <a:pt x="70447" y="392226"/>
                            <a:pt x="21525" y="473169"/>
                            <a:pt x="9073" y="506970"/>
                          </a:cubicBezTo>
                          <a:cubicBezTo>
                            <a:pt x="4625" y="519423"/>
                            <a:pt x="7293" y="530987"/>
                            <a:pt x="15299" y="534545"/>
                          </a:cubicBezTo>
                          <a:cubicBezTo>
                            <a:pt x="28642" y="539881"/>
                            <a:pt x="55326" y="522092"/>
                            <a:pt x="87348" y="453601"/>
                          </a:cubicBezTo>
                          <a:lnTo>
                            <a:pt x="90016" y="448264"/>
                          </a:lnTo>
                          <a:lnTo>
                            <a:pt x="92685" y="453601"/>
                          </a:lnTo>
                          <a:cubicBezTo>
                            <a:pt x="117591" y="498965"/>
                            <a:pt x="166513" y="534545"/>
                            <a:pt x="209209" y="512307"/>
                          </a:cubicBezTo>
                          <a:cubicBezTo>
                            <a:pt x="226999" y="503412"/>
                            <a:pt x="243009" y="495407"/>
                            <a:pt x="256352" y="489180"/>
                          </a:cubicBezTo>
                          <a:cubicBezTo>
                            <a:pt x="284816" y="475838"/>
                            <a:pt x="305274" y="466054"/>
                            <a:pt x="317727" y="453601"/>
                          </a:cubicBezTo>
                          <a:lnTo>
                            <a:pt x="318616" y="452711"/>
                          </a:lnTo>
                          <a:cubicBezTo>
                            <a:pt x="320396" y="451822"/>
                            <a:pt x="321285" y="451822"/>
                            <a:pt x="323064" y="450932"/>
                          </a:cubicBezTo>
                          <a:cubicBezTo>
                            <a:pt x="376434" y="410905"/>
                            <a:pt x="546327" y="366430"/>
                            <a:pt x="709994" y="322845"/>
                          </a:cubicBezTo>
                          <a:cubicBezTo>
                            <a:pt x="827407" y="291713"/>
                            <a:pt x="937704" y="262359"/>
                            <a:pt x="1000859" y="236564"/>
                          </a:cubicBezTo>
                          <a:cubicBezTo>
                            <a:pt x="1050670" y="216106"/>
                            <a:pt x="1067571" y="169852"/>
                            <a:pt x="1047112" y="111145"/>
                          </a:cubicBezTo>
                          <a:cubicBezTo>
                            <a:pt x="1024875" y="47991"/>
                            <a:pt x="962610" y="-8047"/>
                            <a:pt x="904793" y="9743"/>
                          </a:cubicBezTo>
                          <a:lnTo>
                            <a:pt x="904793" y="9743"/>
                          </a:lnTo>
                          <a:cubicBezTo>
                            <a:pt x="832744" y="31091"/>
                            <a:pt x="707325" y="105808"/>
                            <a:pt x="586354" y="177858"/>
                          </a:cubicBezTo>
                          <a:cubicBezTo>
                            <a:pt x="462715" y="251685"/>
                            <a:pt x="347080" y="321066"/>
                            <a:pt x="278589" y="340635"/>
                          </a:cubicBezTo>
                          <a:lnTo>
                            <a:pt x="277700" y="340635"/>
                          </a:lnTo>
                          <a:lnTo>
                            <a:pt x="276810" y="340635"/>
                          </a:lnTo>
                          <a:cubicBezTo>
                            <a:pt x="248346" y="336187"/>
                            <a:pt x="206540" y="340635"/>
                            <a:pt x="154949" y="345972"/>
                          </a:cubicBezTo>
                          <a:cubicBezTo>
                            <a:pt x="146944" y="346861"/>
                            <a:pt x="138049" y="347751"/>
                            <a:pt x="129154" y="348640"/>
                          </a:cubicBezTo>
                          <a:cubicBezTo>
                            <a:pt x="106917" y="350419"/>
                            <a:pt x="91795" y="359314"/>
                            <a:pt x="83790" y="372657"/>
                          </a:cubicBezTo>
                          <a:lnTo>
                            <a:pt x="81121" y="375325"/>
                          </a:lnTo>
                          <a:lnTo>
                            <a:pt x="81121" y="37532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49" name="Freeform: Shape 548">
                    <a:extLst>
                      <a:ext uri="{FF2B5EF4-FFF2-40B4-BE49-F238E27FC236}">
                        <a16:creationId xmlns:a16="http://schemas.microsoft.com/office/drawing/2014/main" id="{E355907C-5C85-C2EE-8344-2093BBC1CA9E}"/>
                      </a:ext>
                    </a:extLst>
                  </p:cNvPr>
                  <p:cNvSpPr/>
                  <p:nvPr/>
                </p:nvSpPr>
                <p:spPr>
                  <a:xfrm>
                    <a:off x="6970372" y="2391826"/>
                    <a:ext cx="305096" cy="327357"/>
                  </a:xfrm>
                  <a:custGeom>
                    <a:avLst/>
                    <a:gdLst>
                      <a:gd name="connsiteX0" fmla="*/ 0 w 305096"/>
                      <a:gd name="connsiteY0" fmla="*/ 312236 h 327357"/>
                      <a:gd name="connsiteX1" fmla="*/ 117413 w 305096"/>
                      <a:gd name="connsiteY1" fmla="*/ 327357 h 327357"/>
                      <a:gd name="connsiteX2" fmla="*/ 305096 w 305096"/>
                      <a:gd name="connsiteY2" fmla="*/ 39161 h 327357"/>
                      <a:gd name="connsiteX3" fmla="*/ 220594 w 305096"/>
                      <a:gd name="connsiteY3" fmla="*/ 1803 h 327357"/>
                      <a:gd name="connsiteX4" fmla="*/ 72939 w 305096"/>
                      <a:gd name="connsiteY4" fmla="*/ 62288 h 327357"/>
                      <a:gd name="connsiteX5" fmla="*/ 0 w 305096"/>
                      <a:gd name="connsiteY5" fmla="*/ 312236 h 32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096" h="327357">
                        <a:moveTo>
                          <a:pt x="0" y="312236"/>
                        </a:moveTo>
                        <a:lnTo>
                          <a:pt x="117413" y="327357"/>
                        </a:lnTo>
                        <a:lnTo>
                          <a:pt x="305096" y="39161"/>
                        </a:lnTo>
                        <a:cubicBezTo>
                          <a:pt x="305096" y="39161"/>
                          <a:pt x="273075" y="16035"/>
                          <a:pt x="220594" y="1803"/>
                        </a:cubicBezTo>
                        <a:cubicBezTo>
                          <a:pt x="167225" y="-12429"/>
                          <a:pt x="72939" y="62288"/>
                          <a:pt x="72939" y="62288"/>
                        </a:cubicBezTo>
                        <a:lnTo>
                          <a:pt x="0" y="312236"/>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50" name="Freeform: Shape 549">
                    <a:extLst>
                      <a:ext uri="{FF2B5EF4-FFF2-40B4-BE49-F238E27FC236}">
                        <a16:creationId xmlns:a16="http://schemas.microsoft.com/office/drawing/2014/main" id="{DED8ABC4-F9FC-670E-74EB-5AECC486F950}"/>
                      </a:ext>
                    </a:extLst>
                  </p:cNvPr>
                  <p:cNvSpPr/>
                  <p:nvPr/>
                </p:nvSpPr>
                <p:spPr>
                  <a:xfrm>
                    <a:off x="6512282" y="2481551"/>
                    <a:ext cx="129866" cy="453779"/>
                  </a:xfrm>
                  <a:custGeom>
                    <a:avLst/>
                    <a:gdLst>
                      <a:gd name="connsiteX0" fmla="*/ 41806 w 129866"/>
                      <a:gd name="connsiteY0" fmla="*/ 116661 h 453779"/>
                      <a:gd name="connsiteX1" fmla="*/ 75607 w 129866"/>
                      <a:gd name="connsiteY1" fmla="*/ 2806 h 453779"/>
                      <a:gd name="connsiteX2" fmla="*/ 129866 w 129866"/>
                      <a:gd name="connsiteY2" fmla="*/ 171810 h 453779"/>
                      <a:gd name="connsiteX3" fmla="*/ 59596 w 129866"/>
                      <a:gd name="connsiteY3" fmla="*/ 384399 h 453779"/>
                      <a:gd name="connsiteX4" fmla="*/ 0 w 129866"/>
                      <a:gd name="connsiteY4" fmla="*/ 453780 h 453779"/>
                      <a:gd name="connsiteX5" fmla="*/ 41806 w 129866"/>
                      <a:gd name="connsiteY5" fmla="*/ 116661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866" h="453779">
                        <a:moveTo>
                          <a:pt x="41806" y="116661"/>
                        </a:moveTo>
                        <a:cubicBezTo>
                          <a:pt x="41806" y="116661"/>
                          <a:pt x="62265" y="31270"/>
                          <a:pt x="75607" y="2806"/>
                        </a:cubicBezTo>
                        <a:cubicBezTo>
                          <a:pt x="88949" y="-25658"/>
                          <a:pt x="129866" y="171810"/>
                          <a:pt x="129866" y="171810"/>
                        </a:cubicBezTo>
                        <a:lnTo>
                          <a:pt x="59596" y="384399"/>
                        </a:lnTo>
                        <a:lnTo>
                          <a:pt x="0" y="453780"/>
                        </a:lnTo>
                        <a:lnTo>
                          <a:pt x="41806" y="116661"/>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551" name="Graphic 493">
                <a:extLst>
                  <a:ext uri="{FF2B5EF4-FFF2-40B4-BE49-F238E27FC236}">
                    <a16:creationId xmlns:a16="http://schemas.microsoft.com/office/drawing/2014/main" id="{BAA66E9F-BADE-2B8B-2EF2-28597BF72C12}"/>
                  </a:ext>
                </a:extLst>
              </p:cNvPr>
              <p:cNvGrpSpPr/>
              <p:nvPr/>
            </p:nvGrpSpPr>
            <p:grpSpPr>
              <a:xfrm>
                <a:off x="3845579" y="2457171"/>
                <a:ext cx="1015887" cy="1249350"/>
                <a:chOff x="3845579" y="2457171"/>
                <a:chExt cx="1015887" cy="1249350"/>
              </a:xfrm>
            </p:grpSpPr>
            <p:sp>
              <p:nvSpPr>
                <p:cNvPr id="552" name="Freeform: Shape 551">
                  <a:extLst>
                    <a:ext uri="{FF2B5EF4-FFF2-40B4-BE49-F238E27FC236}">
                      <a16:creationId xmlns:a16="http://schemas.microsoft.com/office/drawing/2014/main" id="{F225393A-B902-0243-BE21-3E6918AEE4B8}"/>
                    </a:ext>
                  </a:extLst>
                </p:cNvPr>
                <p:cNvSpPr/>
                <p:nvPr/>
              </p:nvSpPr>
              <p:spPr>
                <a:xfrm>
                  <a:off x="4183587" y="2464155"/>
                  <a:ext cx="182346" cy="415136"/>
                </a:xfrm>
                <a:custGeom>
                  <a:avLst/>
                  <a:gdLst>
                    <a:gd name="connsiteX0" fmla="*/ 3558 w 182346"/>
                    <a:gd name="connsiteY0" fmla="*/ 415137 h 415136"/>
                    <a:gd name="connsiteX1" fmla="*/ 72049 w 182346"/>
                    <a:gd name="connsiteY1" fmla="*/ 139394 h 415136"/>
                    <a:gd name="connsiteX2" fmla="*/ 82723 w 182346"/>
                    <a:gd name="connsiteY2" fmla="*/ 15754 h 415136"/>
                    <a:gd name="connsiteX3" fmla="*/ 177899 w 182346"/>
                    <a:gd name="connsiteY3" fmla="*/ 31765 h 415136"/>
                    <a:gd name="connsiteX4" fmla="*/ 182346 w 182346"/>
                    <a:gd name="connsiteY4" fmla="*/ 24649 h 415136"/>
                    <a:gd name="connsiteX5" fmla="*/ 78275 w 182346"/>
                    <a:gd name="connsiteY5" fmla="*/ 8638 h 415136"/>
                    <a:gd name="connsiteX6" fmla="*/ 64933 w 182346"/>
                    <a:gd name="connsiteY6" fmla="*/ 140283 h 415136"/>
                    <a:gd name="connsiteX7" fmla="*/ 0 w 182346"/>
                    <a:gd name="connsiteY7" fmla="*/ 407131 h 415136"/>
                    <a:gd name="connsiteX8" fmla="*/ 3558 w 182346"/>
                    <a:gd name="connsiteY8" fmla="*/ 415137 h 41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346" h="415136">
                      <a:moveTo>
                        <a:pt x="3558" y="415137"/>
                      </a:moveTo>
                      <a:cubicBezTo>
                        <a:pt x="4447" y="414247"/>
                        <a:pt x="121861" y="351983"/>
                        <a:pt x="72049" y="139394"/>
                      </a:cubicBezTo>
                      <a:cubicBezTo>
                        <a:pt x="56928" y="73571"/>
                        <a:pt x="60485" y="31765"/>
                        <a:pt x="82723" y="15754"/>
                      </a:cubicBezTo>
                      <a:cubicBezTo>
                        <a:pt x="114745" y="-7373"/>
                        <a:pt x="177009" y="31765"/>
                        <a:pt x="177899" y="31765"/>
                      </a:cubicBezTo>
                      <a:lnTo>
                        <a:pt x="182346" y="24649"/>
                      </a:lnTo>
                      <a:cubicBezTo>
                        <a:pt x="179678" y="22870"/>
                        <a:pt x="114745" y="-17157"/>
                        <a:pt x="78275" y="8638"/>
                      </a:cubicBezTo>
                      <a:cubicBezTo>
                        <a:pt x="53370" y="26428"/>
                        <a:pt x="48922" y="70902"/>
                        <a:pt x="64933" y="140283"/>
                      </a:cubicBezTo>
                      <a:cubicBezTo>
                        <a:pt x="112966" y="347535"/>
                        <a:pt x="1779" y="407131"/>
                        <a:pt x="0" y="407131"/>
                      </a:cubicBezTo>
                      <a:lnTo>
                        <a:pt x="3558" y="41513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53" name="Graphic 493">
                  <a:extLst>
                    <a:ext uri="{FF2B5EF4-FFF2-40B4-BE49-F238E27FC236}">
                      <a16:creationId xmlns:a16="http://schemas.microsoft.com/office/drawing/2014/main" id="{419A9F4C-6101-E3E6-3B19-3AFC7119DA97}"/>
                    </a:ext>
                  </a:extLst>
                </p:cNvPr>
                <p:cNvGrpSpPr/>
                <p:nvPr/>
              </p:nvGrpSpPr>
              <p:grpSpPr>
                <a:xfrm>
                  <a:off x="3944674" y="2572120"/>
                  <a:ext cx="481744" cy="1113053"/>
                  <a:chOff x="3944674" y="2572120"/>
                  <a:chExt cx="481744" cy="1113053"/>
                </a:xfrm>
              </p:grpSpPr>
              <p:sp>
                <p:nvSpPr>
                  <p:cNvPr id="554" name="Freeform: Shape 553">
                    <a:extLst>
                      <a:ext uri="{FF2B5EF4-FFF2-40B4-BE49-F238E27FC236}">
                        <a16:creationId xmlns:a16="http://schemas.microsoft.com/office/drawing/2014/main" id="{EA003AF4-63B6-578D-F5F0-453DF2C9C6F7}"/>
                      </a:ext>
                    </a:extLst>
                  </p:cNvPr>
                  <p:cNvSpPr/>
                  <p:nvPr/>
                </p:nvSpPr>
                <p:spPr>
                  <a:xfrm>
                    <a:off x="3948887" y="2574483"/>
                    <a:ext cx="474862" cy="1107132"/>
                  </a:xfrm>
                  <a:custGeom>
                    <a:avLst/>
                    <a:gdLst>
                      <a:gd name="connsiteX0" fmla="*/ 252489 w 474862"/>
                      <a:gd name="connsiteY0" fmla="*/ 1107133 h 1107132"/>
                      <a:gd name="connsiteX1" fmla="*/ 266721 w 474862"/>
                      <a:gd name="connsiteY1" fmla="*/ 1103575 h 1107132"/>
                      <a:gd name="connsiteX2" fmla="*/ 278285 w 474862"/>
                      <a:gd name="connsiteY2" fmla="*/ 1063547 h 1107132"/>
                      <a:gd name="connsiteX3" fmla="*/ 63916 w 474862"/>
                      <a:gd name="connsiteY3" fmla="*/ 585000 h 1107132"/>
                      <a:gd name="connsiteX4" fmla="*/ 462410 w 474862"/>
                      <a:gd name="connsiteY4" fmla="*/ 69982 h 1107132"/>
                      <a:gd name="connsiteX5" fmla="*/ 474863 w 474862"/>
                      <a:gd name="connsiteY5" fmla="*/ 5939 h 1107132"/>
                      <a:gd name="connsiteX6" fmla="*/ 433946 w 474862"/>
                      <a:gd name="connsiteY6" fmla="*/ 11276 h 1107132"/>
                      <a:gd name="connsiteX7" fmla="*/ 6099 w 474862"/>
                      <a:gd name="connsiteY7" fmla="*/ 564541 h 1107132"/>
                      <a:gd name="connsiteX8" fmla="*/ 3431 w 474862"/>
                      <a:gd name="connsiteY8" fmla="*/ 596563 h 1107132"/>
                      <a:gd name="connsiteX9" fmla="*/ 226694 w 474862"/>
                      <a:gd name="connsiteY9" fmla="*/ 1092011 h 1107132"/>
                      <a:gd name="connsiteX10" fmla="*/ 252489 w 474862"/>
                      <a:gd name="connsiteY10" fmla="*/ 1107133 h 110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4862" h="1107132">
                        <a:moveTo>
                          <a:pt x="252489" y="1107133"/>
                        </a:moveTo>
                        <a:cubicBezTo>
                          <a:pt x="256937" y="1107133"/>
                          <a:pt x="262274" y="1106243"/>
                          <a:pt x="266721" y="1103575"/>
                        </a:cubicBezTo>
                        <a:cubicBezTo>
                          <a:pt x="280953" y="1095569"/>
                          <a:pt x="286290" y="1077779"/>
                          <a:pt x="278285" y="1063547"/>
                        </a:cubicBezTo>
                        <a:lnTo>
                          <a:pt x="63916" y="585000"/>
                        </a:lnTo>
                        <a:lnTo>
                          <a:pt x="462410" y="69982"/>
                        </a:lnTo>
                        <a:lnTo>
                          <a:pt x="474863" y="5939"/>
                        </a:lnTo>
                        <a:cubicBezTo>
                          <a:pt x="462410" y="-3846"/>
                          <a:pt x="443731" y="-1177"/>
                          <a:pt x="433946" y="11276"/>
                        </a:cubicBezTo>
                        <a:lnTo>
                          <a:pt x="6099" y="564541"/>
                        </a:lnTo>
                        <a:cubicBezTo>
                          <a:pt x="-1017" y="573436"/>
                          <a:pt x="-1906" y="585889"/>
                          <a:pt x="3431" y="596563"/>
                        </a:cubicBezTo>
                        <a:lnTo>
                          <a:pt x="226694" y="1092011"/>
                        </a:lnTo>
                        <a:cubicBezTo>
                          <a:pt x="232031" y="1101796"/>
                          <a:pt x="241815" y="1107133"/>
                          <a:pt x="252489" y="1107133"/>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55" name="Freeform: Shape 554">
                    <a:extLst>
                      <a:ext uri="{FF2B5EF4-FFF2-40B4-BE49-F238E27FC236}">
                        <a16:creationId xmlns:a16="http://schemas.microsoft.com/office/drawing/2014/main" id="{92AB8117-DACE-7DC0-7A93-14D96458B6D2}"/>
                      </a:ext>
                    </a:extLst>
                  </p:cNvPr>
                  <p:cNvSpPr/>
                  <p:nvPr/>
                </p:nvSpPr>
                <p:spPr>
                  <a:xfrm>
                    <a:off x="3944674" y="2572120"/>
                    <a:ext cx="481744" cy="1113053"/>
                  </a:xfrm>
                  <a:custGeom>
                    <a:avLst/>
                    <a:gdLst>
                      <a:gd name="connsiteX0" fmla="*/ 256702 w 481744"/>
                      <a:gd name="connsiteY0" fmla="*/ 1113054 h 1113053"/>
                      <a:gd name="connsiteX1" fmla="*/ 228239 w 481744"/>
                      <a:gd name="connsiteY1" fmla="*/ 1096153 h 1113053"/>
                      <a:gd name="connsiteX2" fmla="*/ 4086 w 481744"/>
                      <a:gd name="connsiteY2" fmla="*/ 600705 h 1113053"/>
                      <a:gd name="connsiteX3" fmla="*/ 6755 w 481744"/>
                      <a:gd name="connsiteY3" fmla="*/ 566015 h 1113053"/>
                      <a:gd name="connsiteX4" fmla="*/ 434601 w 481744"/>
                      <a:gd name="connsiteY4" fmla="*/ 12750 h 1113053"/>
                      <a:gd name="connsiteX5" fmla="*/ 479966 w 481744"/>
                      <a:gd name="connsiteY5" fmla="*/ 6523 h 1113053"/>
                      <a:gd name="connsiteX6" fmla="*/ 481744 w 481744"/>
                      <a:gd name="connsiteY6" fmla="*/ 7412 h 1113053"/>
                      <a:gd name="connsiteX7" fmla="*/ 468402 w 481744"/>
                      <a:gd name="connsiteY7" fmla="*/ 75014 h 1113053"/>
                      <a:gd name="connsiteX8" fmla="*/ 70798 w 481744"/>
                      <a:gd name="connsiteY8" fmla="*/ 589142 h 1113053"/>
                      <a:gd name="connsiteX9" fmla="*/ 284277 w 481744"/>
                      <a:gd name="connsiteY9" fmla="*/ 1065911 h 1113053"/>
                      <a:gd name="connsiteX10" fmla="*/ 270934 w 481744"/>
                      <a:gd name="connsiteY10" fmla="*/ 1109496 h 1113053"/>
                      <a:gd name="connsiteX11" fmla="*/ 256702 w 481744"/>
                      <a:gd name="connsiteY11" fmla="*/ 1113054 h 1113053"/>
                      <a:gd name="connsiteX12" fmla="*/ 460397 w 481744"/>
                      <a:gd name="connsiteY12" fmla="*/ 5633 h 1113053"/>
                      <a:gd name="connsiteX13" fmla="*/ 439938 w 481744"/>
                      <a:gd name="connsiteY13" fmla="*/ 15418 h 1113053"/>
                      <a:gd name="connsiteX14" fmla="*/ 12092 w 481744"/>
                      <a:gd name="connsiteY14" fmla="*/ 568683 h 1113053"/>
                      <a:gd name="connsiteX15" fmla="*/ 9423 w 481744"/>
                      <a:gd name="connsiteY15" fmla="*/ 597147 h 1113053"/>
                      <a:gd name="connsiteX16" fmla="*/ 233576 w 481744"/>
                      <a:gd name="connsiteY16" fmla="*/ 1092595 h 1113053"/>
                      <a:gd name="connsiteX17" fmla="*/ 256702 w 481744"/>
                      <a:gd name="connsiteY17" fmla="*/ 1105938 h 1113053"/>
                      <a:gd name="connsiteX18" fmla="*/ 269155 w 481744"/>
                      <a:gd name="connsiteY18" fmla="*/ 1102380 h 1113053"/>
                      <a:gd name="connsiteX19" fmla="*/ 279829 w 481744"/>
                      <a:gd name="connsiteY19" fmla="*/ 1066800 h 1113053"/>
                      <a:gd name="connsiteX20" fmla="*/ 64572 w 481744"/>
                      <a:gd name="connsiteY20" fmla="*/ 586473 h 1113053"/>
                      <a:gd name="connsiteX21" fmla="*/ 65461 w 481744"/>
                      <a:gd name="connsiteY21" fmla="*/ 584694 h 1113053"/>
                      <a:gd name="connsiteX22" fmla="*/ 463065 w 481744"/>
                      <a:gd name="connsiteY22" fmla="*/ 69677 h 1113053"/>
                      <a:gd name="connsiteX23" fmla="*/ 474629 w 481744"/>
                      <a:gd name="connsiteY23" fmla="*/ 8302 h 1113053"/>
                      <a:gd name="connsiteX24" fmla="*/ 460397 w 481744"/>
                      <a:gd name="connsiteY24" fmla="*/ 5633 h 1113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1744" h="1113053">
                        <a:moveTo>
                          <a:pt x="256702" y="1113054"/>
                        </a:moveTo>
                        <a:cubicBezTo>
                          <a:pt x="245139" y="1113054"/>
                          <a:pt x="233576" y="1106827"/>
                          <a:pt x="228239" y="1096153"/>
                        </a:cubicBezTo>
                        <a:lnTo>
                          <a:pt x="4086" y="600705"/>
                        </a:lnTo>
                        <a:cubicBezTo>
                          <a:pt x="-2140" y="590031"/>
                          <a:pt x="-1251" y="575799"/>
                          <a:pt x="6755" y="566015"/>
                        </a:cubicBezTo>
                        <a:lnTo>
                          <a:pt x="434601" y="12750"/>
                        </a:lnTo>
                        <a:cubicBezTo>
                          <a:pt x="445275" y="-1482"/>
                          <a:pt x="465734" y="-4151"/>
                          <a:pt x="479966" y="6523"/>
                        </a:cubicBezTo>
                        <a:lnTo>
                          <a:pt x="481744" y="7412"/>
                        </a:lnTo>
                        <a:lnTo>
                          <a:pt x="468402" y="75014"/>
                        </a:lnTo>
                        <a:lnTo>
                          <a:pt x="70798" y="589142"/>
                        </a:lnTo>
                        <a:lnTo>
                          <a:pt x="284277" y="1065911"/>
                        </a:lnTo>
                        <a:cubicBezTo>
                          <a:pt x="292282" y="1081032"/>
                          <a:pt x="286945" y="1101490"/>
                          <a:pt x="270934" y="1109496"/>
                        </a:cubicBezTo>
                        <a:cubicBezTo>
                          <a:pt x="267377" y="1111275"/>
                          <a:pt x="262039" y="1113054"/>
                          <a:pt x="256702" y="1113054"/>
                        </a:cubicBezTo>
                        <a:close/>
                        <a:moveTo>
                          <a:pt x="460397" y="5633"/>
                        </a:moveTo>
                        <a:cubicBezTo>
                          <a:pt x="452391" y="5633"/>
                          <a:pt x="444386" y="9192"/>
                          <a:pt x="439938" y="15418"/>
                        </a:cubicBezTo>
                        <a:lnTo>
                          <a:pt x="12092" y="568683"/>
                        </a:lnTo>
                        <a:cubicBezTo>
                          <a:pt x="5865" y="576689"/>
                          <a:pt x="4976" y="588252"/>
                          <a:pt x="9423" y="597147"/>
                        </a:cubicBezTo>
                        <a:lnTo>
                          <a:pt x="233576" y="1092595"/>
                        </a:lnTo>
                        <a:cubicBezTo>
                          <a:pt x="238023" y="1100601"/>
                          <a:pt x="246918" y="1105938"/>
                          <a:pt x="256702" y="1105938"/>
                        </a:cubicBezTo>
                        <a:cubicBezTo>
                          <a:pt x="261150" y="1105938"/>
                          <a:pt x="265597" y="1105048"/>
                          <a:pt x="269155" y="1102380"/>
                        </a:cubicBezTo>
                        <a:cubicBezTo>
                          <a:pt x="281608" y="1095264"/>
                          <a:pt x="286945" y="1079253"/>
                          <a:pt x="279829" y="1066800"/>
                        </a:cubicBezTo>
                        <a:lnTo>
                          <a:pt x="64572" y="586473"/>
                        </a:lnTo>
                        <a:lnTo>
                          <a:pt x="65461" y="584694"/>
                        </a:lnTo>
                        <a:lnTo>
                          <a:pt x="463065" y="69677"/>
                        </a:lnTo>
                        <a:lnTo>
                          <a:pt x="474629" y="8302"/>
                        </a:lnTo>
                        <a:cubicBezTo>
                          <a:pt x="470181" y="6523"/>
                          <a:pt x="465734" y="5633"/>
                          <a:pt x="460397" y="563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56" name="Graphic 493">
                  <a:extLst>
                    <a:ext uri="{FF2B5EF4-FFF2-40B4-BE49-F238E27FC236}">
                      <a16:creationId xmlns:a16="http://schemas.microsoft.com/office/drawing/2014/main" id="{E15BB3EB-6BFF-2B0F-3433-7C8D62DA4C57}"/>
                    </a:ext>
                  </a:extLst>
                </p:cNvPr>
                <p:cNvGrpSpPr/>
                <p:nvPr/>
              </p:nvGrpSpPr>
              <p:grpSpPr>
                <a:xfrm>
                  <a:off x="4351701" y="2550179"/>
                  <a:ext cx="106739" cy="106763"/>
                  <a:chOff x="4351701" y="2550179"/>
                  <a:chExt cx="106739" cy="106763"/>
                </a:xfrm>
              </p:grpSpPr>
              <p:sp>
                <p:nvSpPr>
                  <p:cNvPr id="557" name="Freeform: Shape 556">
                    <a:extLst>
                      <a:ext uri="{FF2B5EF4-FFF2-40B4-BE49-F238E27FC236}">
                        <a16:creationId xmlns:a16="http://schemas.microsoft.com/office/drawing/2014/main" id="{68C4C2B7-5003-6C89-C323-954023316914}"/>
                      </a:ext>
                    </a:extLst>
                  </p:cNvPr>
                  <p:cNvSpPr/>
                  <p:nvPr/>
                </p:nvSpPr>
                <p:spPr>
                  <a:xfrm>
                    <a:off x="4351701" y="2550179"/>
                    <a:ext cx="106739" cy="106763"/>
                  </a:xfrm>
                  <a:custGeom>
                    <a:avLst/>
                    <a:gdLst>
                      <a:gd name="connsiteX0" fmla="*/ 0 w 106739"/>
                      <a:gd name="connsiteY0" fmla="*/ 53370 h 106763"/>
                      <a:gd name="connsiteX1" fmla="*/ 53370 w 106739"/>
                      <a:gd name="connsiteY1" fmla="*/ 0 h 106763"/>
                      <a:gd name="connsiteX2" fmla="*/ 106739 w 106739"/>
                      <a:gd name="connsiteY2" fmla="*/ 53370 h 106763"/>
                      <a:gd name="connsiteX3" fmla="*/ 53370 w 106739"/>
                      <a:gd name="connsiteY3" fmla="*/ 106739 h 106763"/>
                      <a:gd name="connsiteX4" fmla="*/ 0 w 106739"/>
                      <a:gd name="connsiteY4" fmla="*/ 53370 h 10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9" h="106763">
                        <a:moveTo>
                          <a:pt x="0" y="53370"/>
                        </a:moveTo>
                        <a:cubicBezTo>
                          <a:pt x="0" y="24016"/>
                          <a:pt x="24016" y="0"/>
                          <a:pt x="53370" y="0"/>
                        </a:cubicBezTo>
                        <a:cubicBezTo>
                          <a:pt x="82723" y="0"/>
                          <a:pt x="106739" y="24016"/>
                          <a:pt x="106739" y="53370"/>
                        </a:cubicBezTo>
                        <a:cubicBezTo>
                          <a:pt x="106739" y="82723"/>
                          <a:pt x="82723" y="106739"/>
                          <a:pt x="53370" y="106739"/>
                        </a:cubicBezTo>
                        <a:cubicBezTo>
                          <a:pt x="24016" y="107629"/>
                          <a:pt x="0" y="83612"/>
                          <a:pt x="0" y="53370"/>
                        </a:cubicBezTo>
                        <a:close/>
                      </a:path>
                    </a:pathLst>
                  </a:custGeom>
                  <a:solidFill>
                    <a:srgbClr val="A4161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58" name="Freeform: Shape 557">
                    <a:extLst>
                      <a:ext uri="{FF2B5EF4-FFF2-40B4-BE49-F238E27FC236}">
                        <a16:creationId xmlns:a16="http://schemas.microsoft.com/office/drawing/2014/main" id="{5755C4F7-2954-2050-1F79-116C23B59322}"/>
                      </a:ext>
                    </a:extLst>
                  </p:cNvPr>
                  <p:cNvSpPr/>
                  <p:nvPr/>
                </p:nvSpPr>
                <p:spPr>
                  <a:xfrm>
                    <a:off x="4374828" y="2572417"/>
                    <a:ext cx="62264" cy="62264"/>
                  </a:xfrm>
                  <a:custGeom>
                    <a:avLst/>
                    <a:gdLst>
                      <a:gd name="connsiteX0" fmla="*/ 0 w 62264"/>
                      <a:gd name="connsiteY0" fmla="*/ 31132 h 62264"/>
                      <a:gd name="connsiteX1" fmla="*/ 31132 w 62264"/>
                      <a:gd name="connsiteY1" fmla="*/ 0 h 62264"/>
                      <a:gd name="connsiteX2" fmla="*/ 62265 w 62264"/>
                      <a:gd name="connsiteY2" fmla="*/ 31132 h 62264"/>
                      <a:gd name="connsiteX3" fmla="*/ 31132 w 62264"/>
                      <a:gd name="connsiteY3" fmla="*/ 62265 h 62264"/>
                      <a:gd name="connsiteX4" fmla="*/ 0 w 62264"/>
                      <a:gd name="connsiteY4" fmla="*/ 31132 h 6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64" h="62264">
                        <a:moveTo>
                          <a:pt x="0" y="31132"/>
                        </a:moveTo>
                        <a:cubicBezTo>
                          <a:pt x="0" y="14232"/>
                          <a:pt x="13342" y="0"/>
                          <a:pt x="31132" y="0"/>
                        </a:cubicBezTo>
                        <a:cubicBezTo>
                          <a:pt x="48033" y="0"/>
                          <a:pt x="62265" y="14232"/>
                          <a:pt x="62265" y="31132"/>
                        </a:cubicBezTo>
                        <a:cubicBezTo>
                          <a:pt x="62265" y="48033"/>
                          <a:pt x="48922" y="62265"/>
                          <a:pt x="31132" y="62265"/>
                        </a:cubicBezTo>
                        <a:cubicBezTo>
                          <a:pt x="13342" y="62265"/>
                          <a:pt x="0" y="48033"/>
                          <a:pt x="0" y="31132"/>
                        </a:cubicBez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59" name="Graphic 493">
                  <a:extLst>
                    <a:ext uri="{FF2B5EF4-FFF2-40B4-BE49-F238E27FC236}">
                      <a16:creationId xmlns:a16="http://schemas.microsoft.com/office/drawing/2014/main" id="{06ED4303-59C4-76BA-6D51-027D2EC15C0D}"/>
                    </a:ext>
                  </a:extLst>
                </p:cNvPr>
                <p:cNvGrpSpPr/>
                <p:nvPr/>
              </p:nvGrpSpPr>
              <p:grpSpPr>
                <a:xfrm>
                  <a:off x="3938086" y="3112340"/>
                  <a:ext cx="106739" cy="106763"/>
                  <a:chOff x="3938086" y="3112340"/>
                  <a:chExt cx="106739" cy="106763"/>
                </a:xfrm>
              </p:grpSpPr>
              <p:sp>
                <p:nvSpPr>
                  <p:cNvPr id="560" name="Freeform: Shape 559">
                    <a:extLst>
                      <a:ext uri="{FF2B5EF4-FFF2-40B4-BE49-F238E27FC236}">
                        <a16:creationId xmlns:a16="http://schemas.microsoft.com/office/drawing/2014/main" id="{05DBCB39-209A-DC91-E8E2-A9608082DD69}"/>
                      </a:ext>
                    </a:extLst>
                  </p:cNvPr>
                  <p:cNvSpPr/>
                  <p:nvPr/>
                </p:nvSpPr>
                <p:spPr>
                  <a:xfrm>
                    <a:off x="3938086" y="3112340"/>
                    <a:ext cx="106739" cy="106763"/>
                  </a:xfrm>
                  <a:custGeom>
                    <a:avLst/>
                    <a:gdLst>
                      <a:gd name="connsiteX0" fmla="*/ 0 w 106739"/>
                      <a:gd name="connsiteY0" fmla="*/ 53370 h 106763"/>
                      <a:gd name="connsiteX1" fmla="*/ 53370 w 106739"/>
                      <a:gd name="connsiteY1" fmla="*/ 0 h 106763"/>
                      <a:gd name="connsiteX2" fmla="*/ 106739 w 106739"/>
                      <a:gd name="connsiteY2" fmla="*/ 53370 h 106763"/>
                      <a:gd name="connsiteX3" fmla="*/ 53370 w 106739"/>
                      <a:gd name="connsiteY3" fmla="*/ 106739 h 106763"/>
                      <a:gd name="connsiteX4" fmla="*/ 0 w 106739"/>
                      <a:gd name="connsiteY4" fmla="*/ 53370 h 10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9" h="106763">
                        <a:moveTo>
                          <a:pt x="0" y="53370"/>
                        </a:moveTo>
                        <a:cubicBezTo>
                          <a:pt x="0" y="24016"/>
                          <a:pt x="24016" y="0"/>
                          <a:pt x="53370" y="0"/>
                        </a:cubicBezTo>
                        <a:cubicBezTo>
                          <a:pt x="82723" y="0"/>
                          <a:pt x="106739" y="24016"/>
                          <a:pt x="106739" y="53370"/>
                        </a:cubicBezTo>
                        <a:cubicBezTo>
                          <a:pt x="106739" y="82723"/>
                          <a:pt x="82723" y="106739"/>
                          <a:pt x="53370" y="106739"/>
                        </a:cubicBezTo>
                        <a:cubicBezTo>
                          <a:pt x="24016" y="107629"/>
                          <a:pt x="0" y="83612"/>
                          <a:pt x="0" y="5337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61" name="Freeform: Shape 560">
                    <a:extLst>
                      <a:ext uri="{FF2B5EF4-FFF2-40B4-BE49-F238E27FC236}">
                        <a16:creationId xmlns:a16="http://schemas.microsoft.com/office/drawing/2014/main" id="{781E5189-D95A-F3AE-2319-52822679DC75}"/>
                      </a:ext>
                    </a:extLst>
                  </p:cNvPr>
                  <p:cNvSpPr/>
                  <p:nvPr/>
                </p:nvSpPr>
                <p:spPr>
                  <a:xfrm>
                    <a:off x="3961213" y="3134577"/>
                    <a:ext cx="62264" cy="62264"/>
                  </a:xfrm>
                  <a:custGeom>
                    <a:avLst/>
                    <a:gdLst>
                      <a:gd name="connsiteX0" fmla="*/ 0 w 62264"/>
                      <a:gd name="connsiteY0" fmla="*/ 31132 h 62264"/>
                      <a:gd name="connsiteX1" fmla="*/ 31132 w 62264"/>
                      <a:gd name="connsiteY1" fmla="*/ 0 h 62264"/>
                      <a:gd name="connsiteX2" fmla="*/ 62265 w 62264"/>
                      <a:gd name="connsiteY2" fmla="*/ 31132 h 62264"/>
                      <a:gd name="connsiteX3" fmla="*/ 31132 w 62264"/>
                      <a:gd name="connsiteY3" fmla="*/ 62265 h 62264"/>
                      <a:gd name="connsiteX4" fmla="*/ 0 w 62264"/>
                      <a:gd name="connsiteY4" fmla="*/ 31132 h 6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64" h="62264">
                        <a:moveTo>
                          <a:pt x="0" y="31132"/>
                        </a:moveTo>
                        <a:cubicBezTo>
                          <a:pt x="0" y="14232"/>
                          <a:pt x="13342" y="0"/>
                          <a:pt x="31132" y="0"/>
                        </a:cubicBezTo>
                        <a:cubicBezTo>
                          <a:pt x="48033" y="0"/>
                          <a:pt x="62265" y="13342"/>
                          <a:pt x="62265" y="31132"/>
                        </a:cubicBezTo>
                        <a:cubicBezTo>
                          <a:pt x="62265" y="48033"/>
                          <a:pt x="48922" y="62265"/>
                          <a:pt x="31132" y="62265"/>
                        </a:cubicBezTo>
                        <a:cubicBezTo>
                          <a:pt x="13342" y="62265"/>
                          <a:pt x="0" y="48033"/>
                          <a:pt x="0" y="31132"/>
                        </a:cubicBez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562" name="Freeform: Shape 561">
                  <a:extLst>
                    <a:ext uri="{FF2B5EF4-FFF2-40B4-BE49-F238E27FC236}">
                      <a16:creationId xmlns:a16="http://schemas.microsoft.com/office/drawing/2014/main" id="{5160F6E1-A314-DB4E-C98D-1095B071E51A}"/>
                    </a:ext>
                  </a:extLst>
                </p:cNvPr>
                <p:cNvSpPr/>
                <p:nvPr/>
              </p:nvSpPr>
              <p:spPr>
                <a:xfrm>
                  <a:off x="3845579" y="3589097"/>
                  <a:ext cx="714263" cy="117424"/>
                </a:xfrm>
                <a:custGeom>
                  <a:avLst/>
                  <a:gdLst>
                    <a:gd name="connsiteX0" fmla="*/ 0 w 714263"/>
                    <a:gd name="connsiteY0" fmla="*/ 117424 h 117424"/>
                    <a:gd name="connsiteX1" fmla="*/ 714264 w 714263"/>
                    <a:gd name="connsiteY1" fmla="*/ 117424 h 117424"/>
                    <a:gd name="connsiteX2" fmla="*/ 714264 w 714263"/>
                    <a:gd name="connsiteY2" fmla="*/ 117424 h 117424"/>
                    <a:gd name="connsiteX3" fmla="*/ 596851 w 714263"/>
                    <a:gd name="connsiteY3" fmla="*/ 11 h 117424"/>
                    <a:gd name="connsiteX4" fmla="*/ 118303 w 714263"/>
                    <a:gd name="connsiteY4" fmla="*/ 11 h 117424"/>
                    <a:gd name="connsiteX5" fmla="*/ 0 w 714263"/>
                    <a:gd name="connsiteY5" fmla="*/ 117424 h 117424"/>
                    <a:gd name="connsiteX6" fmla="*/ 0 w 714263"/>
                    <a:gd name="connsiteY6" fmla="*/ 117424 h 11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263" h="117424">
                      <a:moveTo>
                        <a:pt x="0" y="117424"/>
                      </a:moveTo>
                      <a:lnTo>
                        <a:pt x="714264" y="117424"/>
                      </a:lnTo>
                      <a:lnTo>
                        <a:pt x="714264" y="117424"/>
                      </a:lnTo>
                      <a:cubicBezTo>
                        <a:pt x="714264" y="52491"/>
                        <a:pt x="661784" y="11"/>
                        <a:pt x="596851" y="11"/>
                      </a:cubicBezTo>
                      <a:lnTo>
                        <a:pt x="118303" y="11"/>
                      </a:lnTo>
                      <a:cubicBezTo>
                        <a:pt x="53370" y="-879"/>
                        <a:pt x="0" y="52491"/>
                        <a:pt x="0" y="117424"/>
                      </a:cubicBezTo>
                      <a:lnTo>
                        <a:pt x="0" y="11742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63" name="Graphic 493">
                  <a:extLst>
                    <a:ext uri="{FF2B5EF4-FFF2-40B4-BE49-F238E27FC236}">
                      <a16:creationId xmlns:a16="http://schemas.microsoft.com/office/drawing/2014/main" id="{26EDACAC-C5B6-DCC8-39EB-6B67499ABEE4}"/>
                    </a:ext>
                  </a:extLst>
                </p:cNvPr>
                <p:cNvGrpSpPr/>
                <p:nvPr/>
              </p:nvGrpSpPr>
              <p:grpSpPr>
                <a:xfrm>
                  <a:off x="4301389" y="2457171"/>
                  <a:ext cx="560077" cy="616030"/>
                  <a:chOff x="4301389" y="2457171"/>
                  <a:chExt cx="560077" cy="616030"/>
                </a:xfrm>
              </p:grpSpPr>
              <p:grpSp>
                <p:nvGrpSpPr>
                  <p:cNvPr id="564" name="Graphic 493">
                    <a:extLst>
                      <a:ext uri="{FF2B5EF4-FFF2-40B4-BE49-F238E27FC236}">
                        <a16:creationId xmlns:a16="http://schemas.microsoft.com/office/drawing/2014/main" id="{A98BDE7D-055B-9DCB-CC5C-E9CD27508726}"/>
                      </a:ext>
                    </a:extLst>
                  </p:cNvPr>
                  <p:cNvGrpSpPr/>
                  <p:nvPr/>
                </p:nvGrpSpPr>
                <p:grpSpPr>
                  <a:xfrm>
                    <a:off x="4301389" y="2457171"/>
                    <a:ext cx="248669" cy="244221"/>
                    <a:chOff x="4301389" y="2457171"/>
                    <a:chExt cx="248669" cy="244221"/>
                  </a:xfrm>
                </p:grpSpPr>
                <p:sp>
                  <p:nvSpPr>
                    <p:cNvPr id="565" name="Freeform: Shape 564">
                      <a:extLst>
                        <a:ext uri="{FF2B5EF4-FFF2-40B4-BE49-F238E27FC236}">
                          <a16:creationId xmlns:a16="http://schemas.microsoft.com/office/drawing/2014/main" id="{06C03AD2-98DE-7A2F-1743-D95262F6860B}"/>
                        </a:ext>
                      </a:extLst>
                    </p:cNvPr>
                    <p:cNvSpPr/>
                    <p:nvPr/>
                  </p:nvSpPr>
                  <p:spPr>
                    <a:xfrm>
                      <a:off x="4304397" y="2460179"/>
                      <a:ext cx="241214" cy="236766"/>
                    </a:xfrm>
                    <a:custGeom>
                      <a:avLst/>
                      <a:gdLst>
                        <a:gd name="connsiteX0" fmla="*/ 70431 w 241214"/>
                        <a:gd name="connsiteY0" fmla="*/ 236767 h 236766"/>
                        <a:gd name="connsiteX1" fmla="*/ 241214 w 241214"/>
                        <a:gd name="connsiteY1" fmla="*/ 114906 h 236766"/>
                        <a:gd name="connsiteX2" fmla="*/ 190513 w 241214"/>
                        <a:gd name="connsiteY2" fmla="*/ 43746 h 236766"/>
                        <a:gd name="connsiteX3" fmla="*/ 43746 w 241214"/>
                        <a:gd name="connsiteY3" fmla="*/ 19730 h 236766"/>
                        <a:gd name="connsiteX4" fmla="*/ 43746 w 241214"/>
                        <a:gd name="connsiteY4" fmla="*/ 19730 h 236766"/>
                        <a:gd name="connsiteX5" fmla="*/ 19730 w 241214"/>
                        <a:gd name="connsiteY5" fmla="*/ 166496 h 236766"/>
                        <a:gd name="connsiteX6" fmla="*/ 70431 w 241214"/>
                        <a:gd name="connsiteY6" fmla="*/ 236767 h 23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214" h="236766">
                          <a:moveTo>
                            <a:pt x="70431" y="236767"/>
                          </a:moveTo>
                          <a:lnTo>
                            <a:pt x="241214" y="114906"/>
                          </a:lnTo>
                          <a:lnTo>
                            <a:pt x="190513" y="43746"/>
                          </a:lnTo>
                          <a:cubicBezTo>
                            <a:pt x="156712" y="-3397"/>
                            <a:pt x="90889" y="-14071"/>
                            <a:pt x="43746" y="19730"/>
                          </a:cubicBezTo>
                          <a:lnTo>
                            <a:pt x="43746" y="19730"/>
                          </a:lnTo>
                          <a:cubicBezTo>
                            <a:pt x="-3397" y="53531"/>
                            <a:pt x="-14071" y="119353"/>
                            <a:pt x="19730" y="166496"/>
                          </a:cubicBezTo>
                          <a:lnTo>
                            <a:pt x="70431" y="236767"/>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66" name="Freeform: Shape 565">
                      <a:extLst>
                        <a:ext uri="{FF2B5EF4-FFF2-40B4-BE49-F238E27FC236}">
                          <a16:creationId xmlns:a16="http://schemas.microsoft.com/office/drawing/2014/main" id="{CEA32BCD-D072-8A4B-6D69-404BCCFD7932}"/>
                        </a:ext>
                      </a:extLst>
                    </p:cNvPr>
                    <p:cNvSpPr/>
                    <p:nvPr/>
                  </p:nvSpPr>
                  <p:spPr>
                    <a:xfrm>
                      <a:off x="4301389" y="2457171"/>
                      <a:ext cx="248669" cy="244221"/>
                    </a:xfrm>
                    <a:custGeom>
                      <a:avLst/>
                      <a:gdLst>
                        <a:gd name="connsiteX0" fmla="*/ 72549 w 248669"/>
                        <a:gd name="connsiteY0" fmla="*/ 244222 h 244221"/>
                        <a:gd name="connsiteX1" fmla="*/ 20069 w 248669"/>
                        <a:gd name="connsiteY1" fmla="*/ 171283 h 244221"/>
                        <a:gd name="connsiteX2" fmla="*/ 1390 w 248669"/>
                        <a:gd name="connsiteY2" fmla="*/ 90339 h 244221"/>
                        <a:gd name="connsiteX3" fmla="*/ 44975 w 248669"/>
                        <a:gd name="connsiteY3" fmla="*/ 20069 h 244221"/>
                        <a:gd name="connsiteX4" fmla="*/ 125919 w 248669"/>
                        <a:gd name="connsiteY4" fmla="*/ 1390 h 244221"/>
                        <a:gd name="connsiteX5" fmla="*/ 196189 w 248669"/>
                        <a:gd name="connsiteY5" fmla="*/ 44975 h 244221"/>
                        <a:gd name="connsiteX6" fmla="*/ 248669 w 248669"/>
                        <a:gd name="connsiteY6" fmla="*/ 117914 h 244221"/>
                        <a:gd name="connsiteX7" fmla="*/ 72549 w 248669"/>
                        <a:gd name="connsiteY7" fmla="*/ 244222 h 244221"/>
                        <a:gd name="connsiteX8" fmla="*/ 107240 w 248669"/>
                        <a:gd name="connsiteY8" fmla="*/ 5837 h 244221"/>
                        <a:gd name="connsiteX9" fmla="*/ 48533 w 248669"/>
                        <a:gd name="connsiteY9" fmla="*/ 24517 h 244221"/>
                        <a:gd name="connsiteX10" fmla="*/ 7616 w 248669"/>
                        <a:gd name="connsiteY10" fmla="*/ 90339 h 244221"/>
                        <a:gd name="connsiteX11" fmla="*/ 25406 w 248669"/>
                        <a:gd name="connsiteY11" fmla="*/ 165946 h 244221"/>
                        <a:gd name="connsiteX12" fmla="*/ 74328 w 248669"/>
                        <a:gd name="connsiteY12" fmla="*/ 234437 h 244221"/>
                        <a:gd name="connsiteX13" fmla="*/ 239774 w 248669"/>
                        <a:gd name="connsiteY13" fmla="*/ 116135 h 244221"/>
                        <a:gd name="connsiteX14" fmla="*/ 190852 w 248669"/>
                        <a:gd name="connsiteY14" fmla="*/ 47644 h 244221"/>
                        <a:gd name="connsiteX15" fmla="*/ 125029 w 248669"/>
                        <a:gd name="connsiteY15" fmla="*/ 6727 h 244221"/>
                        <a:gd name="connsiteX16" fmla="*/ 107240 w 248669"/>
                        <a:gd name="connsiteY16" fmla="*/ 5837 h 24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669" h="244221">
                          <a:moveTo>
                            <a:pt x="72549" y="244222"/>
                          </a:moveTo>
                          <a:lnTo>
                            <a:pt x="20069" y="171283"/>
                          </a:lnTo>
                          <a:cubicBezTo>
                            <a:pt x="3169" y="148156"/>
                            <a:pt x="-3058" y="118803"/>
                            <a:pt x="1390" y="90339"/>
                          </a:cubicBezTo>
                          <a:cubicBezTo>
                            <a:pt x="5837" y="61876"/>
                            <a:pt x="21848" y="36970"/>
                            <a:pt x="44975" y="20069"/>
                          </a:cubicBezTo>
                          <a:cubicBezTo>
                            <a:pt x="68102" y="3169"/>
                            <a:pt x="97455" y="-3058"/>
                            <a:pt x="125919" y="1390"/>
                          </a:cubicBezTo>
                          <a:cubicBezTo>
                            <a:pt x="154383" y="5837"/>
                            <a:pt x="179289" y="21848"/>
                            <a:pt x="196189" y="44975"/>
                          </a:cubicBezTo>
                          <a:lnTo>
                            <a:pt x="248669" y="117914"/>
                          </a:lnTo>
                          <a:lnTo>
                            <a:pt x="72549" y="244222"/>
                          </a:lnTo>
                          <a:close/>
                          <a:moveTo>
                            <a:pt x="107240" y="5837"/>
                          </a:moveTo>
                          <a:cubicBezTo>
                            <a:pt x="85892" y="5837"/>
                            <a:pt x="65434" y="12064"/>
                            <a:pt x="48533" y="24517"/>
                          </a:cubicBezTo>
                          <a:cubicBezTo>
                            <a:pt x="26296" y="40528"/>
                            <a:pt x="12064" y="63654"/>
                            <a:pt x="7616" y="90339"/>
                          </a:cubicBezTo>
                          <a:cubicBezTo>
                            <a:pt x="3169" y="117024"/>
                            <a:pt x="9395" y="144598"/>
                            <a:pt x="25406" y="165946"/>
                          </a:cubicBezTo>
                          <a:lnTo>
                            <a:pt x="74328" y="234437"/>
                          </a:lnTo>
                          <a:lnTo>
                            <a:pt x="239774" y="116135"/>
                          </a:lnTo>
                          <a:lnTo>
                            <a:pt x="190852" y="47644"/>
                          </a:lnTo>
                          <a:cubicBezTo>
                            <a:pt x="174841" y="25406"/>
                            <a:pt x="151714" y="11174"/>
                            <a:pt x="125029" y="6727"/>
                          </a:cubicBezTo>
                          <a:cubicBezTo>
                            <a:pt x="118803" y="6727"/>
                            <a:pt x="113466" y="5837"/>
                            <a:pt x="107240" y="5837"/>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67" name="Graphic 493">
                    <a:extLst>
                      <a:ext uri="{FF2B5EF4-FFF2-40B4-BE49-F238E27FC236}">
                        <a16:creationId xmlns:a16="http://schemas.microsoft.com/office/drawing/2014/main" id="{6EE02D60-3ECA-AAF9-9F10-06D62D073A32}"/>
                      </a:ext>
                    </a:extLst>
                  </p:cNvPr>
                  <p:cNvGrpSpPr/>
                  <p:nvPr/>
                </p:nvGrpSpPr>
                <p:grpSpPr>
                  <a:xfrm>
                    <a:off x="4315349" y="2528024"/>
                    <a:ext cx="546032" cy="536283"/>
                    <a:chOff x="4315349" y="2528024"/>
                    <a:chExt cx="546032" cy="536283"/>
                  </a:xfrm>
                </p:grpSpPr>
                <p:sp>
                  <p:nvSpPr>
                    <p:cNvPr id="568" name="Freeform: Shape 567">
                      <a:extLst>
                        <a:ext uri="{FF2B5EF4-FFF2-40B4-BE49-F238E27FC236}">
                          <a16:creationId xmlns:a16="http://schemas.microsoft.com/office/drawing/2014/main" id="{8EF17C02-3222-641B-722A-5A03D3588D7A}"/>
                        </a:ext>
                      </a:extLst>
                    </p:cNvPr>
                    <p:cNvSpPr/>
                    <p:nvPr/>
                  </p:nvSpPr>
                  <p:spPr>
                    <a:xfrm>
                      <a:off x="4317654" y="2533440"/>
                      <a:ext cx="537500" cy="526419"/>
                    </a:xfrm>
                    <a:custGeom>
                      <a:avLst/>
                      <a:gdLst>
                        <a:gd name="connsiteX0" fmla="*/ 537501 w 537500"/>
                        <a:gd name="connsiteY0" fmla="*/ 254234 h 526419"/>
                        <a:gd name="connsiteX1" fmla="*/ 156797 w 537500"/>
                        <a:gd name="connsiteY1" fmla="*/ 526419 h 526419"/>
                        <a:gd name="connsiteX2" fmla="*/ 155908 w 537500"/>
                        <a:gd name="connsiteY2" fmla="*/ 525530 h 526419"/>
                        <a:gd name="connsiteX3" fmla="*/ 151460 w 537500"/>
                        <a:gd name="connsiteY3" fmla="*/ 519303 h 526419"/>
                        <a:gd name="connsiteX4" fmla="*/ 43832 w 537500"/>
                        <a:gd name="connsiteY4" fmla="*/ 368979 h 526419"/>
                        <a:gd name="connsiteX5" fmla="*/ 1136 w 537500"/>
                        <a:gd name="connsiteY5" fmla="*/ 207091 h 526419"/>
                        <a:gd name="connsiteX6" fmla="*/ 64290 w 537500"/>
                        <a:gd name="connsiteY6" fmla="*/ 70998 h 526419"/>
                        <a:gd name="connsiteX7" fmla="*/ 75853 w 537500"/>
                        <a:gd name="connsiteY7" fmla="*/ 60324 h 526419"/>
                        <a:gd name="connsiteX8" fmla="*/ 97201 w 537500"/>
                        <a:gd name="connsiteY8" fmla="*/ 43424 h 526419"/>
                        <a:gd name="connsiteX9" fmla="*/ 423646 w 537500"/>
                        <a:gd name="connsiteY9" fmla="*/ 97683 h 526419"/>
                        <a:gd name="connsiteX10" fmla="*/ 537501 w 537500"/>
                        <a:gd name="connsiteY10" fmla="*/ 254234 h 52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500" h="526419">
                          <a:moveTo>
                            <a:pt x="537501" y="254234"/>
                          </a:moveTo>
                          <a:lnTo>
                            <a:pt x="156797" y="526419"/>
                          </a:lnTo>
                          <a:lnTo>
                            <a:pt x="155908" y="525530"/>
                          </a:lnTo>
                          <a:lnTo>
                            <a:pt x="151460" y="519303"/>
                          </a:lnTo>
                          <a:lnTo>
                            <a:pt x="43832" y="368979"/>
                          </a:lnTo>
                          <a:cubicBezTo>
                            <a:pt x="9141" y="320057"/>
                            <a:pt x="-4201" y="262239"/>
                            <a:pt x="1136" y="207091"/>
                          </a:cubicBezTo>
                          <a:cubicBezTo>
                            <a:pt x="6473" y="157279"/>
                            <a:pt x="28710" y="109247"/>
                            <a:pt x="64290" y="70998"/>
                          </a:cubicBezTo>
                          <a:cubicBezTo>
                            <a:pt x="67848" y="67440"/>
                            <a:pt x="71406" y="63882"/>
                            <a:pt x="75853" y="60324"/>
                          </a:cubicBezTo>
                          <a:cubicBezTo>
                            <a:pt x="82969" y="54098"/>
                            <a:pt x="89196" y="48761"/>
                            <a:pt x="97201" y="43424"/>
                          </a:cubicBezTo>
                          <a:cubicBezTo>
                            <a:pt x="202161" y="-31294"/>
                            <a:pt x="348039" y="-7277"/>
                            <a:pt x="423646" y="97683"/>
                          </a:cubicBezTo>
                          <a:lnTo>
                            <a:pt x="537501" y="254234"/>
                          </a:lnTo>
                          <a:close/>
                        </a:path>
                      </a:pathLst>
                    </a:custGeom>
                    <a:solidFill>
                      <a:srgbClr val="A56E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69" name="Freeform: Shape 568">
                      <a:extLst>
                        <a:ext uri="{FF2B5EF4-FFF2-40B4-BE49-F238E27FC236}">
                          <a16:creationId xmlns:a16="http://schemas.microsoft.com/office/drawing/2014/main" id="{8CFFF054-5ABF-EC81-164C-3228BE86667F}"/>
                        </a:ext>
                      </a:extLst>
                    </p:cNvPr>
                    <p:cNvSpPr/>
                    <p:nvPr/>
                  </p:nvSpPr>
                  <p:spPr>
                    <a:xfrm>
                      <a:off x="4315349" y="2528024"/>
                      <a:ext cx="546032" cy="536283"/>
                    </a:xfrm>
                    <a:custGeom>
                      <a:avLst/>
                      <a:gdLst>
                        <a:gd name="connsiteX0" fmla="*/ 159103 w 546032"/>
                        <a:gd name="connsiteY0" fmla="*/ 536283 h 536283"/>
                        <a:gd name="connsiteX1" fmla="*/ 156434 w 546032"/>
                        <a:gd name="connsiteY1" fmla="*/ 532725 h 536283"/>
                        <a:gd name="connsiteX2" fmla="*/ 151987 w 546032"/>
                        <a:gd name="connsiteY2" fmla="*/ 526499 h 536283"/>
                        <a:gd name="connsiteX3" fmla="*/ 44358 w 546032"/>
                        <a:gd name="connsiteY3" fmla="*/ 376174 h 536283"/>
                        <a:gd name="connsiteX4" fmla="*/ 1662 w 546032"/>
                        <a:gd name="connsiteY4" fmla="*/ 211618 h 536283"/>
                        <a:gd name="connsiteX5" fmla="*/ 65706 w 546032"/>
                        <a:gd name="connsiteY5" fmla="*/ 73746 h 536283"/>
                        <a:gd name="connsiteX6" fmla="*/ 77269 w 546032"/>
                        <a:gd name="connsiteY6" fmla="*/ 62183 h 536283"/>
                        <a:gd name="connsiteX7" fmla="*/ 98617 w 546032"/>
                        <a:gd name="connsiteY7" fmla="*/ 44393 h 536283"/>
                        <a:gd name="connsiteX8" fmla="*/ 430398 w 546032"/>
                        <a:gd name="connsiteY8" fmla="*/ 99542 h 536283"/>
                        <a:gd name="connsiteX9" fmla="*/ 546033 w 546032"/>
                        <a:gd name="connsiteY9" fmla="*/ 260540 h 536283"/>
                        <a:gd name="connsiteX10" fmla="*/ 159103 w 546032"/>
                        <a:gd name="connsiteY10" fmla="*/ 536283 h 536283"/>
                        <a:gd name="connsiteX11" fmla="*/ 236488 w 546032"/>
                        <a:gd name="connsiteY11" fmla="*/ 7924 h 536283"/>
                        <a:gd name="connsiteX12" fmla="*/ 103064 w 546032"/>
                        <a:gd name="connsiteY12" fmla="*/ 50619 h 536283"/>
                        <a:gd name="connsiteX13" fmla="*/ 81717 w 546032"/>
                        <a:gd name="connsiteY13" fmla="*/ 67520 h 536283"/>
                        <a:gd name="connsiteX14" fmla="*/ 70153 w 546032"/>
                        <a:gd name="connsiteY14" fmla="*/ 78194 h 536283"/>
                        <a:gd name="connsiteX15" fmla="*/ 7889 w 546032"/>
                        <a:gd name="connsiteY15" fmla="*/ 211618 h 536283"/>
                        <a:gd name="connsiteX16" fmla="*/ 49695 w 546032"/>
                        <a:gd name="connsiteY16" fmla="*/ 370837 h 536283"/>
                        <a:gd name="connsiteX17" fmla="*/ 159992 w 546032"/>
                        <a:gd name="connsiteY17" fmla="*/ 525609 h 536283"/>
                        <a:gd name="connsiteX18" fmla="*/ 534469 w 546032"/>
                        <a:gd name="connsiteY18" fmla="*/ 257872 h 536283"/>
                        <a:gd name="connsiteX19" fmla="*/ 423282 w 546032"/>
                        <a:gd name="connsiteY19" fmla="*/ 103099 h 536283"/>
                        <a:gd name="connsiteX20" fmla="*/ 236488 w 546032"/>
                        <a:gd name="connsiteY20" fmla="*/ 7924 h 53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6032" h="536283">
                          <a:moveTo>
                            <a:pt x="159103" y="536283"/>
                          </a:moveTo>
                          <a:lnTo>
                            <a:pt x="156434" y="532725"/>
                          </a:lnTo>
                          <a:lnTo>
                            <a:pt x="151987" y="526499"/>
                          </a:lnTo>
                          <a:lnTo>
                            <a:pt x="44358" y="376174"/>
                          </a:lnTo>
                          <a:cubicBezTo>
                            <a:pt x="10557" y="328142"/>
                            <a:pt x="-5454" y="270325"/>
                            <a:pt x="1662" y="211618"/>
                          </a:cubicBezTo>
                          <a:cubicBezTo>
                            <a:pt x="6999" y="160027"/>
                            <a:pt x="30126" y="111105"/>
                            <a:pt x="65706" y="73746"/>
                          </a:cubicBezTo>
                          <a:cubicBezTo>
                            <a:pt x="69264" y="70188"/>
                            <a:pt x="72822" y="66630"/>
                            <a:pt x="77269" y="62183"/>
                          </a:cubicBezTo>
                          <a:cubicBezTo>
                            <a:pt x="85274" y="55067"/>
                            <a:pt x="91501" y="49730"/>
                            <a:pt x="98617" y="44393"/>
                          </a:cubicBezTo>
                          <a:cubicBezTo>
                            <a:pt x="205356" y="-32104"/>
                            <a:pt x="353902" y="-7198"/>
                            <a:pt x="430398" y="99542"/>
                          </a:cubicBezTo>
                          <a:lnTo>
                            <a:pt x="546033" y="260540"/>
                          </a:lnTo>
                          <a:lnTo>
                            <a:pt x="159103" y="536283"/>
                          </a:lnTo>
                          <a:close/>
                          <a:moveTo>
                            <a:pt x="236488" y="7924"/>
                          </a:moveTo>
                          <a:cubicBezTo>
                            <a:pt x="190235" y="7924"/>
                            <a:pt x="143092" y="22156"/>
                            <a:pt x="103064" y="50619"/>
                          </a:cubicBezTo>
                          <a:cubicBezTo>
                            <a:pt x="95949" y="55067"/>
                            <a:pt x="89722" y="61293"/>
                            <a:pt x="81717" y="67520"/>
                          </a:cubicBezTo>
                          <a:cubicBezTo>
                            <a:pt x="77269" y="71078"/>
                            <a:pt x="73711" y="74636"/>
                            <a:pt x="70153" y="78194"/>
                          </a:cubicBezTo>
                          <a:cubicBezTo>
                            <a:pt x="35463" y="114663"/>
                            <a:pt x="13225" y="161806"/>
                            <a:pt x="7889" y="211618"/>
                          </a:cubicBezTo>
                          <a:cubicBezTo>
                            <a:pt x="1662" y="267656"/>
                            <a:pt x="16784" y="324584"/>
                            <a:pt x="49695" y="370837"/>
                          </a:cubicBezTo>
                          <a:lnTo>
                            <a:pt x="159992" y="525609"/>
                          </a:lnTo>
                          <a:lnTo>
                            <a:pt x="534469" y="257872"/>
                          </a:lnTo>
                          <a:lnTo>
                            <a:pt x="423282" y="103099"/>
                          </a:lnTo>
                          <a:cubicBezTo>
                            <a:pt x="378808" y="40835"/>
                            <a:pt x="307648" y="7924"/>
                            <a:pt x="236488" y="7924"/>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70" name="Graphic 493">
                    <a:extLst>
                      <a:ext uri="{FF2B5EF4-FFF2-40B4-BE49-F238E27FC236}">
                        <a16:creationId xmlns:a16="http://schemas.microsoft.com/office/drawing/2014/main" id="{A7AF9E4A-55AF-F26B-C662-D59AFCD0F55C}"/>
                      </a:ext>
                    </a:extLst>
                  </p:cNvPr>
                  <p:cNvGrpSpPr/>
                  <p:nvPr/>
                </p:nvGrpSpPr>
                <p:grpSpPr>
                  <a:xfrm>
                    <a:off x="4466296" y="2772244"/>
                    <a:ext cx="395169" cy="300958"/>
                    <a:chOff x="4466296" y="2772244"/>
                    <a:chExt cx="395169" cy="300958"/>
                  </a:xfrm>
                </p:grpSpPr>
                <p:sp>
                  <p:nvSpPr>
                    <p:cNvPr id="571" name="Freeform: Shape 570">
                      <a:extLst>
                        <a:ext uri="{FF2B5EF4-FFF2-40B4-BE49-F238E27FC236}">
                          <a16:creationId xmlns:a16="http://schemas.microsoft.com/office/drawing/2014/main" id="{3CF3F0C8-6776-C51C-B5A4-793D340185AC}"/>
                        </a:ext>
                      </a:extLst>
                    </p:cNvPr>
                    <p:cNvSpPr/>
                    <p:nvPr/>
                  </p:nvSpPr>
                  <p:spPr>
                    <a:xfrm>
                      <a:off x="4470724" y="2776626"/>
                      <a:ext cx="387477" cy="292490"/>
                    </a:xfrm>
                    <a:custGeom>
                      <a:avLst/>
                      <a:gdLst>
                        <a:gd name="connsiteX0" fmla="*/ 3727 w 387477"/>
                        <a:gd name="connsiteY0" fmla="*/ 282343 h 292490"/>
                        <a:gd name="connsiteX1" fmla="*/ 232327 w 387477"/>
                        <a:gd name="connsiteY1" fmla="*/ 200510 h 292490"/>
                        <a:gd name="connsiteX2" fmla="*/ 383541 w 387477"/>
                        <a:gd name="connsiteY2" fmla="*/ 10158 h 292490"/>
                        <a:gd name="connsiteX3" fmla="*/ 237664 w 387477"/>
                        <a:gd name="connsiteY3" fmla="*/ 40401 h 292490"/>
                        <a:gd name="connsiteX4" fmla="*/ 154941 w 387477"/>
                        <a:gd name="connsiteY4" fmla="*/ 91992 h 292490"/>
                        <a:gd name="connsiteX5" fmla="*/ 79334 w 387477"/>
                        <a:gd name="connsiteY5" fmla="*/ 154256 h 292490"/>
                        <a:gd name="connsiteX6" fmla="*/ 3727 w 387477"/>
                        <a:gd name="connsiteY6" fmla="*/ 282343 h 29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477" h="292490">
                          <a:moveTo>
                            <a:pt x="3727" y="282343"/>
                          </a:moveTo>
                          <a:cubicBezTo>
                            <a:pt x="25075" y="311697"/>
                            <a:pt x="127367" y="275228"/>
                            <a:pt x="232327" y="200510"/>
                          </a:cubicBezTo>
                          <a:cubicBezTo>
                            <a:pt x="337287" y="125792"/>
                            <a:pt x="404889" y="40401"/>
                            <a:pt x="383541" y="10158"/>
                          </a:cubicBezTo>
                          <a:cubicBezTo>
                            <a:pt x="368419" y="-11190"/>
                            <a:pt x="308823" y="2153"/>
                            <a:pt x="237664" y="40401"/>
                          </a:cubicBezTo>
                          <a:cubicBezTo>
                            <a:pt x="210979" y="54633"/>
                            <a:pt x="182515" y="72423"/>
                            <a:pt x="154941" y="91992"/>
                          </a:cubicBezTo>
                          <a:cubicBezTo>
                            <a:pt x="126477" y="112450"/>
                            <a:pt x="100682" y="132909"/>
                            <a:pt x="79334" y="154256"/>
                          </a:cubicBezTo>
                          <a:cubicBezTo>
                            <a:pt x="20627" y="209405"/>
                            <a:pt x="-11395" y="260996"/>
                            <a:pt x="3727" y="282343"/>
                          </a:cubicBezTo>
                          <a:close/>
                        </a:path>
                      </a:pathLst>
                    </a:custGeom>
                    <a:solidFill>
                      <a:srgbClr val="A56E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72" name="Freeform: Shape 571">
                      <a:extLst>
                        <a:ext uri="{FF2B5EF4-FFF2-40B4-BE49-F238E27FC236}">
                          <a16:creationId xmlns:a16="http://schemas.microsoft.com/office/drawing/2014/main" id="{8948D306-1FF4-061F-E94B-349DA234528D}"/>
                        </a:ext>
                      </a:extLst>
                    </p:cNvPr>
                    <p:cNvSpPr/>
                    <p:nvPr/>
                  </p:nvSpPr>
                  <p:spPr>
                    <a:xfrm>
                      <a:off x="4466296" y="2772244"/>
                      <a:ext cx="395169" cy="300958"/>
                    </a:xfrm>
                    <a:custGeom>
                      <a:avLst/>
                      <a:gdLst>
                        <a:gd name="connsiteX0" fmla="*/ 35729 w 395169"/>
                        <a:gd name="connsiteY0" fmla="*/ 300958 h 300958"/>
                        <a:gd name="connsiteX1" fmla="*/ 4597 w 395169"/>
                        <a:gd name="connsiteY1" fmla="*/ 289395 h 300958"/>
                        <a:gd name="connsiteX2" fmla="*/ 4597 w 395169"/>
                        <a:gd name="connsiteY2" fmla="*/ 289395 h 300958"/>
                        <a:gd name="connsiteX3" fmla="*/ 80204 w 395169"/>
                        <a:gd name="connsiteY3" fmla="*/ 155971 h 300958"/>
                        <a:gd name="connsiteX4" fmla="*/ 156700 w 395169"/>
                        <a:gd name="connsiteY4" fmla="*/ 93706 h 300958"/>
                        <a:gd name="connsiteX5" fmla="*/ 240313 w 395169"/>
                        <a:gd name="connsiteY5" fmla="*/ 41226 h 300958"/>
                        <a:gd name="connsiteX6" fmla="*/ 390637 w 395169"/>
                        <a:gd name="connsiteY6" fmla="*/ 11873 h 300958"/>
                        <a:gd name="connsiteX7" fmla="*/ 238534 w 395169"/>
                        <a:gd name="connsiteY7" fmla="*/ 206672 h 300958"/>
                        <a:gd name="connsiteX8" fmla="*/ 91767 w 395169"/>
                        <a:gd name="connsiteY8" fmla="*/ 287616 h 300958"/>
                        <a:gd name="connsiteX9" fmla="*/ 35729 w 395169"/>
                        <a:gd name="connsiteY9" fmla="*/ 300958 h 300958"/>
                        <a:gd name="connsiteX10" fmla="*/ 361284 w 395169"/>
                        <a:gd name="connsiteY10" fmla="*/ 8315 h 300958"/>
                        <a:gd name="connsiteX11" fmla="*/ 244760 w 395169"/>
                        <a:gd name="connsiteY11" fmla="*/ 48342 h 300958"/>
                        <a:gd name="connsiteX12" fmla="*/ 162037 w 395169"/>
                        <a:gd name="connsiteY12" fmla="*/ 99933 h 300958"/>
                        <a:gd name="connsiteX13" fmla="*/ 86430 w 395169"/>
                        <a:gd name="connsiteY13" fmla="*/ 161308 h 300958"/>
                        <a:gd name="connsiteX14" fmla="*/ 11713 w 395169"/>
                        <a:gd name="connsiteY14" fmla="*/ 284058 h 300958"/>
                        <a:gd name="connsiteX15" fmla="*/ 11713 w 395169"/>
                        <a:gd name="connsiteY15" fmla="*/ 284058 h 300958"/>
                        <a:gd name="connsiteX16" fmla="*/ 89988 w 395169"/>
                        <a:gd name="connsiteY16" fmla="*/ 280500 h 300958"/>
                        <a:gd name="connsiteX17" fmla="*/ 234976 w 395169"/>
                        <a:gd name="connsiteY17" fmla="*/ 200446 h 300958"/>
                        <a:gd name="connsiteX18" fmla="*/ 385300 w 395169"/>
                        <a:gd name="connsiteY18" fmla="*/ 15431 h 300958"/>
                        <a:gd name="connsiteX19" fmla="*/ 361284 w 395169"/>
                        <a:gd name="connsiteY19" fmla="*/ 8315 h 30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5169" h="300958">
                          <a:moveTo>
                            <a:pt x="35729" y="300958"/>
                          </a:moveTo>
                          <a:cubicBezTo>
                            <a:pt x="21497" y="300958"/>
                            <a:pt x="10823" y="297400"/>
                            <a:pt x="4597" y="289395"/>
                          </a:cubicBezTo>
                          <a:lnTo>
                            <a:pt x="4597" y="289395"/>
                          </a:lnTo>
                          <a:cubicBezTo>
                            <a:pt x="-14972" y="261821"/>
                            <a:pt x="31282" y="202224"/>
                            <a:pt x="80204" y="155971"/>
                          </a:cubicBezTo>
                          <a:cubicBezTo>
                            <a:pt x="102441" y="134623"/>
                            <a:pt x="128237" y="114164"/>
                            <a:pt x="156700" y="93706"/>
                          </a:cubicBezTo>
                          <a:cubicBezTo>
                            <a:pt x="184275" y="74137"/>
                            <a:pt x="212739" y="56347"/>
                            <a:pt x="240313" y="41226"/>
                          </a:cubicBezTo>
                          <a:cubicBezTo>
                            <a:pt x="299909" y="9204"/>
                            <a:pt x="371068" y="-15702"/>
                            <a:pt x="390637" y="11873"/>
                          </a:cubicBezTo>
                          <a:cubicBezTo>
                            <a:pt x="413764" y="43894"/>
                            <a:pt x="346163" y="129286"/>
                            <a:pt x="238534" y="206672"/>
                          </a:cubicBezTo>
                          <a:cubicBezTo>
                            <a:pt x="187833" y="243141"/>
                            <a:pt x="135352" y="271605"/>
                            <a:pt x="91767" y="287616"/>
                          </a:cubicBezTo>
                          <a:cubicBezTo>
                            <a:pt x="70419" y="297400"/>
                            <a:pt x="50851" y="300958"/>
                            <a:pt x="35729" y="300958"/>
                          </a:cubicBezTo>
                          <a:close/>
                          <a:moveTo>
                            <a:pt x="361284" y="8315"/>
                          </a:moveTo>
                          <a:cubicBezTo>
                            <a:pt x="335489" y="8315"/>
                            <a:pt x="293682" y="22547"/>
                            <a:pt x="244760" y="48342"/>
                          </a:cubicBezTo>
                          <a:cubicBezTo>
                            <a:pt x="217186" y="62574"/>
                            <a:pt x="189612" y="80364"/>
                            <a:pt x="162037" y="99933"/>
                          </a:cubicBezTo>
                          <a:cubicBezTo>
                            <a:pt x="134463" y="119501"/>
                            <a:pt x="108668" y="140849"/>
                            <a:pt x="86430" y="161308"/>
                          </a:cubicBezTo>
                          <a:cubicBezTo>
                            <a:pt x="27724" y="215567"/>
                            <a:pt x="-2519" y="265378"/>
                            <a:pt x="11713" y="284058"/>
                          </a:cubicBezTo>
                          <a:lnTo>
                            <a:pt x="11713" y="284058"/>
                          </a:lnTo>
                          <a:cubicBezTo>
                            <a:pt x="20608" y="296511"/>
                            <a:pt x="49071" y="295621"/>
                            <a:pt x="89988" y="280500"/>
                          </a:cubicBezTo>
                          <a:cubicBezTo>
                            <a:pt x="132684" y="265378"/>
                            <a:pt x="184275" y="236915"/>
                            <a:pt x="234976" y="200446"/>
                          </a:cubicBezTo>
                          <a:cubicBezTo>
                            <a:pt x="347052" y="120391"/>
                            <a:pt x="403090" y="40337"/>
                            <a:pt x="385300" y="15431"/>
                          </a:cubicBezTo>
                          <a:cubicBezTo>
                            <a:pt x="380853" y="10983"/>
                            <a:pt x="372848" y="8315"/>
                            <a:pt x="361284" y="8315"/>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73" name="Graphic 493">
                    <a:extLst>
                      <a:ext uri="{FF2B5EF4-FFF2-40B4-BE49-F238E27FC236}">
                        <a16:creationId xmlns:a16="http://schemas.microsoft.com/office/drawing/2014/main" id="{51D1F976-A340-93BA-72C2-E45D4248F43D}"/>
                      </a:ext>
                    </a:extLst>
                  </p:cNvPr>
                  <p:cNvGrpSpPr/>
                  <p:nvPr/>
                </p:nvGrpSpPr>
                <p:grpSpPr>
                  <a:xfrm>
                    <a:off x="4546500" y="2813469"/>
                    <a:ext cx="181896" cy="156551"/>
                    <a:chOff x="4546500" y="2813469"/>
                    <a:chExt cx="181896" cy="156551"/>
                  </a:xfrm>
                </p:grpSpPr>
                <p:sp>
                  <p:nvSpPr>
                    <p:cNvPr id="574" name="Freeform: Shape 573">
                      <a:extLst>
                        <a:ext uri="{FF2B5EF4-FFF2-40B4-BE49-F238E27FC236}">
                          <a16:creationId xmlns:a16="http://schemas.microsoft.com/office/drawing/2014/main" id="{ADE2C3C9-98C4-7B0F-BF77-A8FBE37ABA73}"/>
                        </a:ext>
                      </a:extLst>
                    </p:cNvPr>
                    <p:cNvSpPr/>
                    <p:nvPr/>
                  </p:nvSpPr>
                  <p:spPr>
                    <a:xfrm>
                      <a:off x="4550058" y="2817028"/>
                      <a:ext cx="173544" cy="149984"/>
                    </a:xfrm>
                    <a:custGeom>
                      <a:avLst/>
                      <a:gdLst>
                        <a:gd name="connsiteX0" fmla="*/ 0 w 173544"/>
                        <a:gd name="connsiteY0" fmla="*/ 113855 h 149984"/>
                        <a:gd name="connsiteX1" fmla="*/ 132535 w 173544"/>
                        <a:gd name="connsiteY1" fmla="*/ 131645 h 149984"/>
                        <a:gd name="connsiteX2" fmla="*/ 158330 w 173544"/>
                        <a:gd name="connsiteY2" fmla="*/ 0 h 149984"/>
                        <a:gd name="connsiteX3" fmla="*/ 75607 w 173544"/>
                        <a:gd name="connsiteY3" fmla="*/ 51591 h 149984"/>
                        <a:gd name="connsiteX4" fmla="*/ 0 w 173544"/>
                        <a:gd name="connsiteY4" fmla="*/ 113855 h 149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544" h="149984">
                          <a:moveTo>
                            <a:pt x="0" y="113855"/>
                          </a:moveTo>
                          <a:cubicBezTo>
                            <a:pt x="32022" y="153882"/>
                            <a:pt x="90728" y="161888"/>
                            <a:pt x="132535" y="131645"/>
                          </a:cubicBezTo>
                          <a:cubicBezTo>
                            <a:pt x="175230" y="101402"/>
                            <a:pt x="185904" y="43585"/>
                            <a:pt x="158330" y="0"/>
                          </a:cubicBezTo>
                          <a:cubicBezTo>
                            <a:pt x="131645" y="14232"/>
                            <a:pt x="103181" y="32022"/>
                            <a:pt x="75607" y="51591"/>
                          </a:cubicBezTo>
                          <a:cubicBezTo>
                            <a:pt x="48033" y="72938"/>
                            <a:pt x="22237" y="93397"/>
                            <a:pt x="0" y="113855"/>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75" name="Freeform: Shape 574">
                      <a:extLst>
                        <a:ext uri="{FF2B5EF4-FFF2-40B4-BE49-F238E27FC236}">
                          <a16:creationId xmlns:a16="http://schemas.microsoft.com/office/drawing/2014/main" id="{0FE52C6E-526F-1078-388A-BA30010C0461}"/>
                        </a:ext>
                      </a:extLst>
                    </p:cNvPr>
                    <p:cNvSpPr/>
                    <p:nvPr/>
                  </p:nvSpPr>
                  <p:spPr>
                    <a:xfrm>
                      <a:off x="4546500" y="2813469"/>
                      <a:ext cx="181896" cy="156551"/>
                    </a:xfrm>
                    <a:custGeom>
                      <a:avLst/>
                      <a:gdLst>
                        <a:gd name="connsiteX0" fmla="*/ 80054 w 181896"/>
                        <a:gd name="connsiteY0" fmla="*/ 156551 h 156551"/>
                        <a:gd name="connsiteX1" fmla="*/ 1779 w 181896"/>
                        <a:gd name="connsiteY1" fmla="*/ 119192 h 156551"/>
                        <a:gd name="connsiteX2" fmla="*/ 0 w 181896"/>
                        <a:gd name="connsiteY2" fmla="*/ 117413 h 156551"/>
                        <a:gd name="connsiteX3" fmla="*/ 1779 w 181896"/>
                        <a:gd name="connsiteY3" fmla="*/ 115634 h 156551"/>
                        <a:gd name="connsiteX4" fmla="*/ 78276 w 181896"/>
                        <a:gd name="connsiteY4" fmla="*/ 53370 h 156551"/>
                        <a:gd name="connsiteX5" fmla="*/ 161888 w 181896"/>
                        <a:gd name="connsiteY5" fmla="*/ 890 h 156551"/>
                        <a:gd name="connsiteX6" fmla="*/ 164556 w 181896"/>
                        <a:gd name="connsiteY6" fmla="*/ 0 h 156551"/>
                        <a:gd name="connsiteX7" fmla="*/ 166336 w 181896"/>
                        <a:gd name="connsiteY7" fmla="*/ 1779 h 156551"/>
                        <a:gd name="connsiteX8" fmla="*/ 139651 w 181896"/>
                        <a:gd name="connsiteY8" fmla="*/ 136982 h 156551"/>
                        <a:gd name="connsiteX9" fmla="*/ 80054 w 181896"/>
                        <a:gd name="connsiteY9" fmla="*/ 156551 h 156551"/>
                        <a:gd name="connsiteX10" fmla="*/ 8006 w 181896"/>
                        <a:gd name="connsiteY10" fmla="*/ 118303 h 156551"/>
                        <a:gd name="connsiteX11" fmla="*/ 135203 w 181896"/>
                        <a:gd name="connsiteY11" fmla="*/ 133424 h 156551"/>
                        <a:gd name="connsiteX12" fmla="*/ 161888 w 181896"/>
                        <a:gd name="connsiteY12" fmla="*/ 8006 h 156551"/>
                        <a:gd name="connsiteX13" fmla="*/ 81834 w 181896"/>
                        <a:gd name="connsiteY13" fmla="*/ 58707 h 156551"/>
                        <a:gd name="connsiteX14" fmla="*/ 8006 w 181896"/>
                        <a:gd name="connsiteY14" fmla="*/ 118303 h 1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96" h="156551">
                          <a:moveTo>
                            <a:pt x="80054" y="156551"/>
                          </a:moveTo>
                          <a:cubicBezTo>
                            <a:pt x="50701" y="156551"/>
                            <a:pt x="21348" y="144098"/>
                            <a:pt x="1779" y="119192"/>
                          </a:cubicBezTo>
                          <a:lnTo>
                            <a:pt x="0" y="117413"/>
                          </a:lnTo>
                          <a:lnTo>
                            <a:pt x="1779" y="115634"/>
                          </a:lnTo>
                          <a:cubicBezTo>
                            <a:pt x="24016" y="94286"/>
                            <a:pt x="49812" y="73828"/>
                            <a:pt x="78276" y="53370"/>
                          </a:cubicBezTo>
                          <a:cubicBezTo>
                            <a:pt x="105850" y="33801"/>
                            <a:pt x="134314" y="16011"/>
                            <a:pt x="161888" y="890"/>
                          </a:cubicBezTo>
                          <a:lnTo>
                            <a:pt x="164556" y="0"/>
                          </a:lnTo>
                          <a:lnTo>
                            <a:pt x="166336" y="1779"/>
                          </a:lnTo>
                          <a:cubicBezTo>
                            <a:pt x="194799" y="46254"/>
                            <a:pt x="183236" y="105850"/>
                            <a:pt x="139651" y="136982"/>
                          </a:cubicBezTo>
                          <a:cubicBezTo>
                            <a:pt x="120971" y="150325"/>
                            <a:pt x="100513" y="156551"/>
                            <a:pt x="80054" y="156551"/>
                          </a:cubicBezTo>
                          <a:close/>
                          <a:moveTo>
                            <a:pt x="8006" y="118303"/>
                          </a:moveTo>
                          <a:cubicBezTo>
                            <a:pt x="40027" y="155661"/>
                            <a:pt x="95176" y="162778"/>
                            <a:pt x="135203" y="133424"/>
                          </a:cubicBezTo>
                          <a:cubicBezTo>
                            <a:pt x="175230" y="104960"/>
                            <a:pt x="186794" y="49812"/>
                            <a:pt x="161888" y="8006"/>
                          </a:cubicBezTo>
                          <a:cubicBezTo>
                            <a:pt x="135203" y="22237"/>
                            <a:pt x="108518" y="39138"/>
                            <a:pt x="81834" y="58707"/>
                          </a:cubicBezTo>
                          <a:cubicBezTo>
                            <a:pt x="54259" y="77386"/>
                            <a:pt x="29353" y="97844"/>
                            <a:pt x="8006" y="11830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576" name="Graphic 493">
                <a:extLst>
                  <a:ext uri="{FF2B5EF4-FFF2-40B4-BE49-F238E27FC236}">
                    <a16:creationId xmlns:a16="http://schemas.microsoft.com/office/drawing/2014/main" id="{82EEC5BC-7EE1-FEB6-5D78-9655A8164D01}"/>
                  </a:ext>
                </a:extLst>
              </p:cNvPr>
              <p:cNvGrpSpPr/>
              <p:nvPr/>
            </p:nvGrpSpPr>
            <p:grpSpPr>
              <a:xfrm>
                <a:off x="4946341" y="2862392"/>
                <a:ext cx="1931523" cy="853025"/>
                <a:chOff x="4946341" y="2862392"/>
                <a:chExt cx="1931523" cy="853025"/>
              </a:xfrm>
            </p:grpSpPr>
            <p:grpSp>
              <p:nvGrpSpPr>
                <p:cNvPr id="577" name="Graphic 493">
                  <a:extLst>
                    <a:ext uri="{FF2B5EF4-FFF2-40B4-BE49-F238E27FC236}">
                      <a16:creationId xmlns:a16="http://schemas.microsoft.com/office/drawing/2014/main" id="{A4D1EFD4-4F8E-F573-B865-A1BD2DC67399}"/>
                    </a:ext>
                  </a:extLst>
                </p:cNvPr>
                <p:cNvGrpSpPr/>
                <p:nvPr/>
              </p:nvGrpSpPr>
              <p:grpSpPr>
                <a:xfrm>
                  <a:off x="5095318" y="3645146"/>
                  <a:ext cx="1782546" cy="70270"/>
                  <a:chOff x="5095318" y="3645146"/>
                  <a:chExt cx="1782546" cy="70270"/>
                </a:xfrm>
              </p:grpSpPr>
              <p:grpSp>
                <p:nvGrpSpPr>
                  <p:cNvPr id="578" name="Graphic 493">
                    <a:extLst>
                      <a:ext uri="{FF2B5EF4-FFF2-40B4-BE49-F238E27FC236}">
                        <a16:creationId xmlns:a16="http://schemas.microsoft.com/office/drawing/2014/main" id="{B041A010-8F27-0C6F-8660-8F4676403A1D}"/>
                      </a:ext>
                    </a:extLst>
                  </p:cNvPr>
                  <p:cNvGrpSpPr/>
                  <p:nvPr/>
                </p:nvGrpSpPr>
                <p:grpSpPr>
                  <a:xfrm>
                    <a:off x="5095318" y="3645146"/>
                    <a:ext cx="1222165" cy="70270"/>
                    <a:chOff x="5095318" y="3645146"/>
                    <a:chExt cx="1222165" cy="70270"/>
                  </a:xfrm>
                </p:grpSpPr>
                <p:sp>
                  <p:nvSpPr>
                    <p:cNvPr id="579" name="Freeform: Shape 578">
                      <a:extLst>
                        <a:ext uri="{FF2B5EF4-FFF2-40B4-BE49-F238E27FC236}">
                          <a16:creationId xmlns:a16="http://schemas.microsoft.com/office/drawing/2014/main" id="{802C0F26-79E6-404C-58D0-407059C11A9B}"/>
                        </a:ext>
                      </a:extLst>
                    </p:cNvPr>
                    <p:cNvSpPr/>
                    <p:nvPr/>
                  </p:nvSpPr>
                  <p:spPr>
                    <a:xfrm>
                      <a:off x="5098876" y="3647815"/>
                      <a:ext cx="1216827" cy="64043"/>
                    </a:xfrm>
                    <a:custGeom>
                      <a:avLst/>
                      <a:gdLst>
                        <a:gd name="connsiteX0" fmla="*/ 0 w 1216827"/>
                        <a:gd name="connsiteY0" fmla="*/ 0 h 64043"/>
                        <a:gd name="connsiteX1" fmla="*/ 1216828 w 1216827"/>
                        <a:gd name="connsiteY1" fmla="*/ 0 h 64043"/>
                        <a:gd name="connsiteX2" fmla="*/ 1216828 w 1216827"/>
                        <a:gd name="connsiteY2" fmla="*/ 64044 h 64043"/>
                        <a:gd name="connsiteX3" fmla="*/ 0 w 1216827"/>
                        <a:gd name="connsiteY3" fmla="*/ 64044 h 64043"/>
                      </a:gdLst>
                      <a:ahLst/>
                      <a:cxnLst>
                        <a:cxn ang="0">
                          <a:pos x="connsiteX0" y="connsiteY0"/>
                        </a:cxn>
                        <a:cxn ang="0">
                          <a:pos x="connsiteX1" y="connsiteY1"/>
                        </a:cxn>
                        <a:cxn ang="0">
                          <a:pos x="connsiteX2" y="connsiteY2"/>
                        </a:cxn>
                        <a:cxn ang="0">
                          <a:pos x="connsiteX3" y="connsiteY3"/>
                        </a:cxn>
                      </a:cxnLst>
                      <a:rect l="l" t="t" r="r" b="b"/>
                      <a:pathLst>
                        <a:path w="1216827" h="64043">
                          <a:moveTo>
                            <a:pt x="0" y="0"/>
                          </a:moveTo>
                          <a:lnTo>
                            <a:pt x="1216828" y="0"/>
                          </a:lnTo>
                          <a:lnTo>
                            <a:pt x="1216828" y="64044"/>
                          </a:lnTo>
                          <a:lnTo>
                            <a:pt x="0" y="64044"/>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80" name="Freeform: Shape 579">
                      <a:extLst>
                        <a:ext uri="{FF2B5EF4-FFF2-40B4-BE49-F238E27FC236}">
                          <a16:creationId xmlns:a16="http://schemas.microsoft.com/office/drawing/2014/main" id="{C8624120-C4C3-3D0B-1D70-6E442DC74354}"/>
                        </a:ext>
                      </a:extLst>
                    </p:cNvPr>
                    <p:cNvSpPr/>
                    <p:nvPr/>
                  </p:nvSpPr>
                  <p:spPr>
                    <a:xfrm>
                      <a:off x="5095318" y="3645146"/>
                      <a:ext cx="1222165" cy="70270"/>
                    </a:xfrm>
                    <a:custGeom>
                      <a:avLst/>
                      <a:gdLst>
                        <a:gd name="connsiteX0" fmla="*/ 1222165 w 1222165"/>
                        <a:gd name="connsiteY0" fmla="*/ 70270 h 70270"/>
                        <a:gd name="connsiteX1" fmla="*/ 0 w 1222165"/>
                        <a:gd name="connsiteY1" fmla="*/ 70270 h 70270"/>
                        <a:gd name="connsiteX2" fmla="*/ 0 w 1222165"/>
                        <a:gd name="connsiteY2" fmla="*/ 0 h 70270"/>
                        <a:gd name="connsiteX3" fmla="*/ 1222165 w 1222165"/>
                        <a:gd name="connsiteY3" fmla="*/ 0 h 70270"/>
                        <a:gd name="connsiteX4" fmla="*/ 1222165 w 1222165"/>
                        <a:gd name="connsiteY4" fmla="*/ 70270 h 70270"/>
                        <a:gd name="connsiteX5" fmla="*/ 6227 w 1222165"/>
                        <a:gd name="connsiteY5" fmla="*/ 64044 h 70270"/>
                        <a:gd name="connsiteX6" fmla="*/ 1216828 w 1222165"/>
                        <a:gd name="connsiteY6" fmla="*/ 64044 h 70270"/>
                        <a:gd name="connsiteX7" fmla="*/ 1216828 w 1222165"/>
                        <a:gd name="connsiteY7" fmla="*/ 5337 h 70270"/>
                        <a:gd name="connsiteX8" fmla="*/ 6227 w 1222165"/>
                        <a:gd name="connsiteY8" fmla="*/ 5337 h 70270"/>
                        <a:gd name="connsiteX9" fmla="*/ 6227 w 1222165"/>
                        <a:gd name="connsiteY9" fmla="*/ 64044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2165" h="70270">
                          <a:moveTo>
                            <a:pt x="1222165" y="70270"/>
                          </a:moveTo>
                          <a:lnTo>
                            <a:pt x="0" y="70270"/>
                          </a:lnTo>
                          <a:lnTo>
                            <a:pt x="0" y="0"/>
                          </a:lnTo>
                          <a:lnTo>
                            <a:pt x="1222165" y="0"/>
                          </a:lnTo>
                          <a:lnTo>
                            <a:pt x="1222165" y="70270"/>
                          </a:lnTo>
                          <a:close/>
                          <a:moveTo>
                            <a:pt x="6227" y="64044"/>
                          </a:moveTo>
                          <a:lnTo>
                            <a:pt x="1216828" y="64044"/>
                          </a:lnTo>
                          <a:lnTo>
                            <a:pt x="1216828" y="5337"/>
                          </a:lnTo>
                          <a:lnTo>
                            <a:pt x="6227" y="5337"/>
                          </a:lnTo>
                          <a:lnTo>
                            <a:pt x="6227" y="640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81" name="Graphic 493">
                    <a:extLst>
                      <a:ext uri="{FF2B5EF4-FFF2-40B4-BE49-F238E27FC236}">
                        <a16:creationId xmlns:a16="http://schemas.microsoft.com/office/drawing/2014/main" id="{B383618D-C7F9-E2CC-CE54-893F828ACC1F}"/>
                      </a:ext>
                    </a:extLst>
                  </p:cNvPr>
                  <p:cNvGrpSpPr/>
                  <p:nvPr/>
                </p:nvGrpSpPr>
                <p:grpSpPr>
                  <a:xfrm>
                    <a:off x="6312146" y="3645146"/>
                    <a:ext cx="565718" cy="70270"/>
                    <a:chOff x="6312146" y="3645146"/>
                    <a:chExt cx="565718" cy="70270"/>
                  </a:xfrm>
                </p:grpSpPr>
                <p:sp>
                  <p:nvSpPr>
                    <p:cNvPr id="582" name="Freeform: Shape 581">
                      <a:extLst>
                        <a:ext uri="{FF2B5EF4-FFF2-40B4-BE49-F238E27FC236}">
                          <a16:creationId xmlns:a16="http://schemas.microsoft.com/office/drawing/2014/main" id="{1D31E1CD-467F-39BE-4D8F-9232BDF376A3}"/>
                        </a:ext>
                      </a:extLst>
                    </p:cNvPr>
                    <p:cNvSpPr/>
                    <p:nvPr/>
                  </p:nvSpPr>
                  <p:spPr>
                    <a:xfrm>
                      <a:off x="6313925" y="3647815"/>
                      <a:ext cx="560381" cy="64932"/>
                    </a:xfrm>
                    <a:custGeom>
                      <a:avLst/>
                      <a:gdLst>
                        <a:gd name="connsiteX0" fmla="*/ 889 w 560381"/>
                        <a:gd name="connsiteY0" fmla="*/ 64933 h 64932"/>
                        <a:gd name="connsiteX1" fmla="*/ 560381 w 560381"/>
                        <a:gd name="connsiteY1" fmla="*/ 64933 h 64932"/>
                        <a:gd name="connsiteX2" fmla="*/ 560381 w 560381"/>
                        <a:gd name="connsiteY2" fmla="*/ 28464 h 64932"/>
                        <a:gd name="connsiteX3" fmla="*/ 531917 w 560381"/>
                        <a:gd name="connsiteY3" fmla="*/ 0 h 64932"/>
                        <a:gd name="connsiteX4" fmla="*/ 0 w 560381"/>
                        <a:gd name="connsiteY4" fmla="*/ 0 h 64932"/>
                        <a:gd name="connsiteX5" fmla="*/ 0 w 560381"/>
                        <a:gd name="connsiteY5" fmla="*/ 64933 h 6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381" h="64932">
                          <a:moveTo>
                            <a:pt x="889" y="64933"/>
                          </a:moveTo>
                          <a:lnTo>
                            <a:pt x="560381" y="64933"/>
                          </a:lnTo>
                          <a:lnTo>
                            <a:pt x="560381" y="28464"/>
                          </a:lnTo>
                          <a:cubicBezTo>
                            <a:pt x="560381" y="13342"/>
                            <a:pt x="547928" y="0"/>
                            <a:pt x="531917" y="0"/>
                          </a:cubicBezTo>
                          <a:lnTo>
                            <a:pt x="0" y="0"/>
                          </a:lnTo>
                          <a:lnTo>
                            <a:pt x="0" y="64933"/>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83" name="Freeform: Shape 582">
                      <a:extLst>
                        <a:ext uri="{FF2B5EF4-FFF2-40B4-BE49-F238E27FC236}">
                          <a16:creationId xmlns:a16="http://schemas.microsoft.com/office/drawing/2014/main" id="{01A1A27A-6CB1-B8E4-0E75-A7AC35DEBFB0}"/>
                        </a:ext>
                      </a:extLst>
                    </p:cNvPr>
                    <p:cNvSpPr/>
                    <p:nvPr/>
                  </p:nvSpPr>
                  <p:spPr>
                    <a:xfrm>
                      <a:off x="6312146" y="3645146"/>
                      <a:ext cx="565718" cy="70270"/>
                    </a:xfrm>
                    <a:custGeom>
                      <a:avLst/>
                      <a:gdLst>
                        <a:gd name="connsiteX0" fmla="*/ 565719 w 565718"/>
                        <a:gd name="connsiteY0" fmla="*/ 70270 h 70270"/>
                        <a:gd name="connsiteX1" fmla="*/ 0 w 565718"/>
                        <a:gd name="connsiteY1" fmla="*/ 70270 h 70270"/>
                        <a:gd name="connsiteX2" fmla="*/ 0 w 565718"/>
                        <a:gd name="connsiteY2" fmla="*/ 0 h 70270"/>
                        <a:gd name="connsiteX3" fmla="*/ 534586 w 565718"/>
                        <a:gd name="connsiteY3" fmla="*/ 0 h 70270"/>
                        <a:gd name="connsiteX4" fmla="*/ 565719 w 565718"/>
                        <a:gd name="connsiteY4" fmla="*/ 31132 h 70270"/>
                        <a:gd name="connsiteX5" fmla="*/ 565719 w 565718"/>
                        <a:gd name="connsiteY5" fmla="*/ 70270 h 70270"/>
                        <a:gd name="connsiteX6" fmla="*/ 5337 w 565718"/>
                        <a:gd name="connsiteY6" fmla="*/ 64044 h 70270"/>
                        <a:gd name="connsiteX7" fmla="*/ 559492 w 565718"/>
                        <a:gd name="connsiteY7" fmla="*/ 64044 h 70270"/>
                        <a:gd name="connsiteX8" fmla="*/ 559492 w 565718"/>
                        <a:gd name="connsiteY8" fmla="*/ 31132 h 70270"/>
                        <a:gd name="connsiteX9" fmla="*/ 534586 w 565718"/>
                        <a:gd name="connsiteY9" fmla="*/ 6227 h 70270"/>
                        <a:gd name="connsiteX10" fmla="*/ 5337 w 565718"/>
                        <a:gd name="connsiteY10" fmla="*/ 6227 h 70270"/>
                        <a:gd name="connsiteX11" fmla="*/ 5337 w 565718"/>
                        <a:gd name="connsiteY11" fmla="*/ 64044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5718" h="70270">
                          <a:moveTo>
                            <a:pt x="565719" y="70270"/>
                          </a:moveTo>
                          <a:lnTo>
                            <a:pt x="0" y="70270"/>
                          </a:lnTo>
                          <a:lnTo>
                            <a:pt x="0" y="0"/>
                          </a:lnTo>
                          <a:lnTo>
                            <a:pt x="534586" y="0"/>
                          </a:lnTo>
                          <a:cubicBezTo>
                            <a:pt x="551486" y="0"/>
                            <a:pt x="565719" y="14232"/>
                            <a:pt x="565719" y="31132"/>
                          </a:cubicBezTo>
                          <a:lnTo>
                            <a:pt x="565719" y="70270"/>
                          </a:lnTo>
                          <a:close/>
                          <a:moveTo>
                            <a:pt x="5337" y="64044"/>
                          </a:moveTo>
                          <a:lnTo>
                            <a:pt x="559492" y="64044"/>
                          </a:lnTo>
                          <a:lnTo>
                            <a:pt x="559492" y="31132"/>
                          </a:lnTo>
                          <a:cubicBezTo>
                            <a:pt x="559492" y="16901"/>
                            <a:pt x="547929" y="6227"/>
                            <a:pt x="534586" y="6227"/>
                          </a:cubicBezTo>
                          <a:lnTo>
                            <a:pt x="5337" y="6227"/>
                          </a:lnTo>
                          <a:lnTo>
                            <a:pt x="5337" y="640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584" name="Graphic 493">
                  <a:extLst>
                    <a:ext uri="{FF2B5EF4-FFF2-40B4-BE49-F238E27FC236}">
                      <a16:creationId xmlns:a16="http://schemas.microsoft.com/office/drawing/2014/main" id="{2A587C1F-53C8-2CC5-B439-B854767FB605}"/>
                    </a:ext>
                  </a:extLst>
                </p:cNvPr>
                <p:cNvGrpSpPr/>
                <p:nvPr/>
              </p:nvGrpSpPr>
              <p:grpSpPr>
                <a:xfrm>
                  <a:off x="4946341" y="2862392"/>
                  <a:ext cx="1397826" cy="788981"/>
                  <a:chOff x="4946341" y="2862392"/>
                  <a:chExt cx="1397826" cy="788981"/>
                </a:xfrm>
              </p:grpSpPr>
              <p:sp>
                <p:nvSpPr>
                  <p:cNvPr id="585" name="Freeform: Shape 584">
                    <a:extLst>
                      <a:ext uri="{FF2B5EF4-FFF2-40B4-BE49-F238E27FC236}">
                        <a16:creationId xmlns:a16="http://schemas.microsoft.com/office/drawing/2014/main" id="{0B4B574E-AEDA-4D6E-6E27-F8F1C0BE655C}"/>
                      </a:ext>
                    </a:extLst>
                  </p:cNvPr>
                  <p:cNvSpPr/>
                  <p:nvPr/>
                </p:nvSpPr>
                <p:spPr>
                  <a:xfrm>
                    <a:off x="4982362" y="2864171"/>
                    <a:ext cx="1361806" cy="783644"/>
                  </a:xfrm>
                  <a:custGeom>
                    <a:avLst/>
                    <a:gdLst>
                      <a:gd name="connsiteX0" fmla="*/ 150315 w 1361806"/>
                      <a:gd name="connsiteY0" fmla="*/ 783644 h 783644"/>
                      <a:gd name="connsiteX1" fmla="*/ 1361806 w 1361806"/>
                      <a:gd name="connsiteY1" fmla="*/ 783644 h 783644"/>
                      <a:gd name="connsiteX2" fmla="*/ 1202586 w 1361806"/>
                      <a:gd name="connsiteY2" fmla="*/ 37359 h 783644"/>
                      <a:gd name="connsiteX3" fmla="*/ 1159001 w 1361806"/>
                      <a:gd name="connsiteY3" fmla="*/ 0 h 783644"/>
                      <a:gd name="connsiteX4" fmla="*/ 67592 w 1361806"/>
                      <a:gd name="connsiteY4" fmla="*/ 0 h 783644"/>
                      <a:gd name="connsiteX5" fmla="*/ 1769 w 1361806"/>
                      <a:gd name="connsiteY5" fmla="*/ 88060 h 783644"/>
                      <a:gd name="connsiteX6" fmla="*/ 150315 w 1361806"/>
                      <a:gd name="connsiteY6" fmla="*/ 783644 h 78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1806" h="783644">
                        <a:moveTo>
                          <a:pt x="150315" y="783644"/>
                        </a:moveTo>
                        <a:lnTo>
                          <a:pt x="1361806" y="783644"/>
                        </a:lnTo>
                        <a:lnTo>
                          <a:pt x="1202586" y="37359"/>
                        </a:lnTo>
                        <a:cubicBezTo>
                          <a:pt x="1198139" y="15122"/>
                          <a:pt x="1179460" y="0"/>
                          <a:pt x="1159001" y="0"/>
                        </a:cubicBezTo>
                        <a:lnTo>
                          <a:pt x="67592" y="0"/>
                        </a:lnTo>
                        <a:cubicBezTo>
                          <a:pt x="24007" y="0"/>
                          <a:pt x="-8015" y="42696"/>
                          <a:pt x="1769" y="88060"/>
                        </a:cubicBezTo>
                        <a:lnTo>
                          <a:pt x="150315" y="7836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86" name="Graphic 493">
                    <a:extLst>
                      <a:ext uri="{FF2B5EF4-FFF2-40B4-BE49-F238E27FC236}">
                        <a16:creationId xmlns:a16="http://schemas.microsoft.com/office/drawing/2014/main" id="{A0A917F2-8F1C-46ED-8E4C-5E149E6BF49B}"/>
                      </a:ext>
                    </a:extLst>
                  </p:cNvPr>
                  <p:cNvGrpSpPr/>
                  <p:nvPr/>
                </p:nvGrpSpPr>
                <p:grpSpPr>
                  <a:xfrm>
                    <a:off x="4946341" y="2862392"/>
                    <a:ext cx="1372031" cy="788981"/>
                    <a:chOff x="4946341" y="2862392"/>
                    <a:chExt cx="1372031" cy="788981"/>
                  </a:xfrm>
                </p:grpSpPr>
                <p:sp>
                  <p:nvSpPr>
                    <p:cNvPr id="587" name="Freeform: Shape 586">
                      <a:extLst>
                        <a:ext uri="{FF2B5EF4-FFF2-40B4-BE49-F238E27FC236}">
                          <a16:creationId xmlns:a16="http://schemas.microsoft.com/office/drawing/2014/main" id="{239561BD-C30D-02D4-A7A0-FAC03D13631A}"/>
                        </a:ext>
                      </a:extLst>
                    </p:cNvPr>
                    <p:cNvSpPr/>
                    <p:nvPr/>
                  </p:nvSpPr>
                  <p:spPr>
                    <a:xfrm>
                      <a:off x="4948183" y="2864171"/>
                      <a:ext cx="1366631" cy="783644"/>
                    </a:xfrm>
                    <a:custGeom>
                      <a:avLst/>
                      <a:gdLst>
                        <a:gd name="connsiteX0" fmla="*/ 155141 w 1366631"/>
                        <a:gd name="connsiteY0" fmla="*/ 783644 h 783644"/>
                        <a:gd name="connsiteX1" fmla="*/ 1366632 w 1366631"/>
                        <a:gd name="connsiteY1" fmla="*/ 783644 h 783644"/>
                        <a:gd name="connsiteX2" fmla="*/ 1207413 w 1366631"/>
                        <a:gd name="connsiteY2" fmla="*/ 37359 h 783644"/>
                        <a:gd name="connsiteX3" fmla="*/ 1163827 w 1366631"/>
                        <a:gd name="connsiteY3" fmla="*/ 0 h 783644"/>
                        <a:gd name="connsiteX4" fmla="*/ 49291 w 1366631"/>
                        <a:gd name="connsiteY4" fmla="*/ 0 h 783644"/>
                        <a:gd name="connsiteX5" fmla="*/ 1258 w 1366631"/>
                        <a:gd name="connsiteY5" fmla="*/ 64044 h 783644"/>
                        <a:gd name="connsiteX6" fmla="*/ 155141 w 1366631"/>
                        <a:gd name="connsiteY6" fmla="*/ 783644 h 78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6631" h="783644">
                          <a:moveTo>
                            <a:pt x="155141" y="783644"/>
                          </a:moveTo>
                          <a:lnTo>
                            <a:pt x="1366632" y="783644"/>
                          </a:lnTo>
                          <a:lnTo>
                            <a:pt x="1207413" y="37359"/>
                          </a:lnTo>
                          <a:cubicBezTo>
                            <a:pt x="1202965" y="15122"/>
                            <a:pt x="1184285" y="0"/>
                            <a:pt x="1163827" y="0"/>
                          </a:cubicBezTo>
                          <a:lnTo>
                            <a:pt x="49291" y="0"/>
                          </a:lnTo>
                          <a:cubicBezTo>
                            <a:pt x="18159" y="0"/>
                            <a:pt x="-5858" y="31132"/>
                            <a:pt x="1258" y="64044"/>
                          </a:cubicBezTo>
                          <a:lnTo>
                            <a:pt x="155141" y="783644"/>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88" name="Freeform: Shape 587">
                      <a:extLst>
                        <a:ext uri="{FF2B5EF4-FFF2-40B4-BE49-F238E27FC236}">
                          <a16:creationId xmlns:a16="http://schemas.microsoft.com/office/drawing/2014/main" id="{1B256A66-AD08-A7A6-A398-3B2F334C1DD1}"/>
                        </a:ext>
                      </a:extLst>
                    </p:cNvPr>
                    <p:cNvSpPr/>
                    <p:nvPr/>
                  </p:nvSpPr>
                  <p:spPr>
                    <a:xfrm>
                      <a:off x="4946341" y="2862392"/>
                      <a:ext cx="1372031" cy="788981"/>
                    </a:xfrm>
                    <a:custGeom>
                      <a:avLst/>
                      <a:gdLst>
                        <a:gd name="connsiteX0" fmla="*/ 1372031 w 1372031"/>
                        <a:gd name="connsiteY0" fmla="*/ 788981 h 788981"/>
                        <a:gd name="connsiteX1" fmla="*/ 155203 w 1372031"/>
                        <a:gd name="connsiteY1" fmla="*/ 788981 h 788981"/>
                        <a:gd name="connsiteX2" fmla="*/ 1321 w 1372031"/>
                        <a:gd name="connsiteY2" fmla="*/ 67602 h 788981"/>
                        <a:gd name="connsiteX3" fmla="*/ 12884 w 1372031"/>
                        <a:gd name="connsiteY3" fmla="*/ 19569 h 788981"/>
                        <a:gd name="connsiteX4" fmla="*/ 52022 w 1372031"/>
                        <a:gd name="connsiteY4" fmla="*/ 0 h 788981"/>
                        <a:gd name="connsiteX5" fmla="*/ 1166558 w 1372031"/>
                        <a:gd name="connsiteY5" fmla="*/ 0 h 788981"/>
                        <a:gd name="connsiteX6" fmla="*/ 1212812 w 1372031"/>
                        <a:gd name="connsiteY6" fmla="*/ 39138 h 788981"/>
                        <a:gd name="connsiteX7" fmla="*/ 1372031 w 1372031"/>
                        <a:gd name="connsiteY7" fmla="*/ 788981 h 788981"/>
                        <a:gd name="connsiteX8" fmla="*/ 159651 w 1372031"/>
                        <a:gd name="connsiteY8" fmla="*/ 782755 h 788981"/>
                        <a:gd name="connsiteX9" fmla="*/ 1365805 w 1372031"/>
                        <a:gd name="connsiteY9" fmla="*/ 782755 h 788981"/>
                        <a:gd name="connsiteX10" fmla="*/ 1206586 w 1372031"/>
                        <a:gd name="connsiteY10" fmla="*/ 40027 h 788981"/>
                        <a:gd name="connsiteX11" fmla="*/ 1165668 w 1372031"/>
                        <a:gd name="connsiteY11" fmla="*/ 5337 h 788981"/>
                        <a:gd name="connsiteX12" fmla="*/ 51132 w 1372031"/>
                        <a:gd name="connsiteY12" fmla="*/ 5337 h 788981"/>
                        <a:gd name="connsiteX13" fmla="*/ 16442 w 1372031"/>
                        <a:gd name="connsiteY13" fmla="*/ 22237 h 788981"/>
                        <a:gd name="connsiteX14" fmla="*/ 6658 w 1372031"/>
                        <a:gd name="connsiteY14" fmla="*/ 65823 h 788981"/>
                        <a:gd name="connsiteX15" fmla="*/ 159651 w 1372031"/>
                        <a:gd name="connsiteY15" fmla="*/ 782755 h 78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72031" h="788981">
                          <a:moveTo>
                            <a:pt x="1372031" y="788981"/>
                          </a:moveTo>
                          <a:lnTo>
                            <a:pt x="155203" y="788981"/>
                          </a:lnTo>
                          <a:lnTo>
                            <a:pt x="1321" y="67602"/>
                          </a:lnTo>
                          <a:cubicBezTo>
                            <a:pt x="-2237" y="50701"/>
                            <a:pt x="1321" y="32911"/>
                            <a:pt x="12884" y="19569"/>
                          </a:cubicBezTo>
                          <a:cubicBezTo>
                            <a:pt x="22668" y="7116"/>
                            <a:pt x="36900" y="0"/>
                            <a:pt x="52022" y="0"/>
                          </a:cubicBezTo>
                          <a:lnTo>
                            <a:pt x="1166558" y="0"/>
                          </a:lnTo>
                          <a:cubicBezTo>
                            <a:pt x="1188796" y="0"/>
                            <a:pt x="1208364" y="16011"/>
                            <a:pt x="1212812" y="39138"/>
                          </a:cubicBezTo>
                          <a:lnTo>
                            <a:pt x="1372031" y="788981"/>
                          </a:lnTo>
                          <a:close/>
                          <a:moveTo>
                            <a:pt x="159651" y="782755"/>
                          </a:moveTo>
                          <a:lnTo>
                            <a:pt x="1365805" y="782755"/>
                          </a:lnTo>
                          <a:lnTo>
                            <a:pt x="1206586" y="40027"/>
                          </a:lnTo>
                          <a:cubicBezTo>
                            <a:pt x="1202138" y="19569"/>
                            <a:pt x="1185237" y="5337"/>
                            <a:pt x="1165668" y="5337"/>
                          </a:cubicBezTo>
                          <a:lnTo>
                            <a:pt x="51132" y="5337"/>
                          </a:lnTo>
                          <a:cubicBezTo>
                            <a:pt x="37790" y="5337"/>
                            <a:pt x="24448" y="11564"/>
                            <a:pt x="16442" y="22237"/>
                          </a:cubicBezTo>
                          <a:cubicBezTo>
                            <a:pt x="6658" y="34690"/>
                            <a:pt x="3100" y="49812"/>
                            <a:pt x="6658" y="65823"/>
                          </a:cubicBezTo>
                          <a:lnTo>
                            <a:pt x="159651" y="78275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589" name="Graphic 493">
                <a:extLst>
                  <a:ext uri="{FF2B5EF4-FFF2-40B4-BE49-F238E27FC236}">
                    <a16:creationId xmlns:a16="http://schemas.microsoft.com/office/drawing/2014/main" id="{9EA47BDC-1F0C-27FB-D130-070853260ED0}"/>
                  </a:ext>
                </a:extLst>
              </p:cNvPr>
              <p:cNvGrpSpPr/>
              <p:nvPr/>
            </p:nvGrpSpPr>
            <p:grpSpPr>
              <a:xfrm>
                <a:off x="3736171" y="3703853"/>
                <a:ext cx="4167280" cy="2753873"/>
                <a:chOff x="3736171" y="3703853"/>
                <a:chExt cx="4167280" cy="2753873"/>
              </a:xfrm>
            </p:grpSpPr>
            <p:grpSp>
              <p:nvGrpSpPr>
                <p:cNvPr id="590" name="Graphic 493">
                  <a:extLst>
                    <a:ext uri="{FF2B5EF4-FFF2-40B4-BE49-F238E27FC236}">
                      <a16:creationId xmlns:a16="http://schemas.microsoft.com/office/drawing/2014/main" id="{F91CB54B-33D2-6029-97DA-589F75617096}"/>
                    </a:ext>
                  </a:extLst>
                </p:cNvPr>
                <p:cNvGrpSpPr/>
                <p:nvPr/>
              </p:nvGrpSpPr>
              <p:grpSpPr>
                <a:xfrm>
                  <a:off x="4400623" y="5516642"/>
                  <a:ext cx="73828" cy="941084"/>
                  <a:chOff x="4400623" y="5516642"/>
                  <a:chExt cx="73828" cy="941084"/>
                </a:xfrm>
              </p:grpSpPr>
              <p:sp>
                <p:nvSpPr>
                  <p:cNvPr id="591" name="Freeform: Shape 590">
                    <a:extLst>
                      <a:ext uri="{FF2B5EF4-FFF2-40B4-BE49-F238E27FC236}">
                        <a16:creationId xmlns:a16="http://schemas.microsoft.com/office/drawing/2014/main" id="{D7845BB0-B59C-E944-3CEF-32CFF55EB24D}"/>
                      </a:ext>
                    </a:extLst>
                  </p:cNvPr>
                  <p:cNvSpPr/>
                  <p:nvPr/>
                </p:nvSpPr>
                <p:spPr>
                  <a:xfrm>
                    <a:off x="4404181" y="5519311"/>
                    <a:ext cx="67601" cy="935747"/>
                  </a:xfrm>
                  <a:custGeom>
                    <a:avLst/>
                    <a:gdLst>
                      <a:gd name="connsiteX0" fmla="*/ 0 w 67601"/>
                      <a:gd name="connsiteY0" fmla="*/ 0 h 935747"/>
                      <a:gd name="connsiteX1" fmla="*/ 67602 w 67601"/>
                      <a:gd name="connsiteY1" fmla="*/ 0 h 935747"/>
                      <a:gd name="connsiteX2" fmla="*/ 67602 w 67601"/>
                      <a:gd name="connsiteY2" fmla="*/ 935748 h 935747"/>
                      <a:gd name="connsiteX3" fmla="*/ 0 w 67601"/>
                      <a:gd name="connsiteY3" fmla="*/ 935748 h 935747"/>
                    </a:gdLst>
                    <a:ahLst/>
                    <a:cxnLst>
                      <a:cxn ang="0">
                        <a:pos x="connsiteX0" y="connsiteY0"/>
                      </a:cxn>
                      <a:cxn ang="0">
                        <a:pos x="connsiteX1" y="connsiteY1"/>
                      </a:cxn>
                      <a:cxn ang="0">
                        <a:pos x="connsiteX2" y="connsiteY2"/>
                      </a:cxn>
                      <a:cxn ang="0">
                        <a:pos x="connsiteX3" y="connsiteY3"/>
                      </a:cxn>
                    </a:cxnLst>
                    <a:rect l="l" t="t" r="r" b="b"/>
                    <a:pathLst>
                      <a:path w="67601" h="935747">
                        <a:moveTo>
                          <a:pt x="0" y="0"/>
                        </a:moveTo>
                        <a:lnTo>
                          <a:pt x="67602" y="0"/>
                        </a:lnTo>
                        <a:lnTo>
                          <a:pt x="67602" y="935748"/>
                        </a:lnTo>
                        <a:lnTo>
                          <a:pt x="0" y="935748"/>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92" name="Freeform: Shape 591">
                    <a:extLst>
                      <a:ext uri="{FF2B5EF4-FFF2-40B4-BE49-F238E27FC236}">
                        <a16:creationId xmlns:a16="http://schemas.microsoft.com/office/drawing/2014/main" id="{600016EE-950B-991C-3270-9B3B9F6A1E93}"/>
                      </a:ext>
                    </a:extLst>
                  </p:cNvPr>
                  <p:cNvSpPr/>
                  <p:nvPr/>
                </p:nvSpPr>
                <p:spPr>
                  <a:xfrm>
                    <a:off x="4400623" y="5516642"/>
                    <a:ext cx="73828" cy="941084"/>
                  </a:xfrm>
                  <a:custGeom>
                    <a:avLst/>
                    <a:gdLst>
                      <a:gd name="connsiteX0" fmla="*/ 73828 w 73828"/>
                      <a:gd name="connsiteY0" fmla="*/ 941085 h 941084"/>
                      <a:gd name="connsiteX1" fmla="*/ 0 w 73828"/>
                      <a:gd name="connsiteY1" fmla="*/ 941085 h 941084"/>
                      <a:gd name="connsiteX2" fmla="*/ 0 w 73828"/>
                      <a:gd name="connsiteY2" fmla="*/ 0 h 941084"/>
                      <a:gd name="connsiteX3" fmla="*/ 73828 w 73828"/>
                      <a:gd name="connsiteY3" fmla="*/ 0 h 941084"/>
                      <a:gd name="connsiteX4" fmla="*/ 73828 w 73828"/>
                      <a:gd name="connsiteY4" fmla="*/ 941085 h 941084"/>
                      <a:gd name="connsiteX5" fmla="*/ 6227 w 73828"/>
                      <a:gd name="connsiteY5" fmla="*/ 935748 h 941084"/>
                      <a:gd name="connsiteX6" fmla="*/ 68491 w 73828"/>
                      <a:gd name="connsiteY6" fmla="*/ 935748 h 941084"/>
                      <a:gd name="connsiteX7" fmla="*/ 68491 w 73828"/>
                      <a:gd name="connsiteY7" fmla="*/ 5337 h 941084"/>
                      <a:gd name="connsiteX8" fmla="*/ 6227 w 73828"/>
                      <a:gd name="connsiteY8" fmla="*/ 5337 h 941084"/>
                      <a:gd name="connsiteX9" fmla="*/ 6227 w 73828"/>
                      <a:gd name="connsiteY9" fmla="*/ 935748 h 94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28" h="941084">
                        <a:moveTo>
                          <a:pt x="73828" y="941085"/>
                        </a:moveTo>
                        <a:lnTo>
                          <a:pt x="0" y="941085"/>
                        </a:lnTo>
                        <a:lnTo>
                          <a:pt x="0" y="0"/>
                        </a:lnTo>
                        <a:lnTo>
                          <a:pt x="73828" y="0"/>
                        </a:lnTo>
                        <a:lnTo>
                          <a:pt x="73828" y="941085"/>
                        </a:lnTo>
                        <a:close/>
                        <a:moveTo>
                          <a:pt x="6227" y="935748"/>
                        </a:moveTo>
                        <a:lnTo>
                          <a:pt x="68491" y="935748"/>
                        </a:lnTo>
                        <a:lnTo>
                          <a:pt x="68491" y="5337"/>
                        </a:lnTo>
                        <a:lnTo>
                          <a:pt x="6227" y="5337"/>
                        </a:lnTo>
                        <a:lnTo>
                          <a:pt x="6227" y="93574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93" name="Graphic 493">
                  <a:extLst>
                    <a:ext uri="{FF2B5EF4-FFF2-40B4-BE49-F238E27FC236}">
                      <a16:creationId xmlns:a16="http://schemas.microsoft.com/office/drawing/2014/main" id="{0B14F455-3B28-6B7B-481E-AE8A4DB11137}"/>
                    </a:ext>
                  </a:extLst>
                </p:cNvPr>
                <p:cNvGrpSpPr/>
                <p:nvPr/>
              </p:nvGrpSpPr>
              <p:grpSpPr>
                <a:xfrm>
                  <a:off x="4147117" y="6394573"/>
                  <a:ext cx="581729" cy="63153"/>
                  <a:chOff x="4147117" y="6394573"/>
                  <a:chExt cx="581729" cy="63153"/>
                </a:xfrm>
              </p:grpSpPr>
              <p:sp>
                <p:nvSpPr>
                  <p:cNvPr id="594" name="Freeform: Shape 593">
                    <a:extLst>
                      <a:ext uri="{FF2B5EF4-FFF2-40B4-BE49-F238E27FC236}">
                        <a16:creationId xmlns:a16="http://schemas.microsoft.com/office/drawing/2014/main" id="{9A16F3BD-1305-1193-FFC2-C3BADC8243E0}"/>
                      </a:ext>
                    </a:extLst>
                  </p:cNvPr>
                  <p:cNvSpPr/>
                  <p:nvPr/>
                </p:nvSpPr>
                <p:spPr>
                  <a:xfrm>
                    <a:off x="4149786" y="6397242"/>
                    <a:ext cx="575502" cy="57817"/>
                  </a:xfrm>
                  <a:custGeom>
                    <a:avLst/>
                    <a:gdLst>
                      <a:gd name="connsiteX0" fmla="*/ 0 w 575502"/>
                      <a:gd name="connsiteY0" fmla="*/ 0 h 57817"/>
                      <a:gd name="connsiteX1" fmla="*/ 575503 w 575502"/>
                      <a:gd name="connsiteY1" fmla="*/ 0 h 57817"/>
                      <a:gd name="connsiteX2" fmla="*/ 575503 w 575502"/>
                      <a:gd name="connsiteY2" fmla="*/ 57817 h 57817"/>
                      <a:gd name="connsiteX3" fmla="*/ 0 w 575502"/>
                      <a:gd name="connsiteY3" fmla="*/ 57817 h 57817"/>
                    </a:gdLst>
                    <a:ahLst/>
                    <a:cxnLst>
                      <a:cxn ang="0">
                        <a:pos x="connsiteX0" y="connsiteY0"/>
                      </a:cxn>
                      <a:cxn ang="0">
                        <a:pos x="connsiteX1" y="connsiteY1"/>
                      </a:cxn>
                      <a:cxn ang="0">
                        <a:pos x="connsiteX2" y="connsiteY2"/>
                      </a:cxn>
                      <a:cxn ang="0">
                        <a:pos x="connsiteX3" y="connsiteY3"/>
                      </a:cxn>
                    </a:cxnLst>
                    <a:rect l="l" t="t" r="r" b="b"/>
                    <a:pathLst>
                      <a:path w="575502" h="57817">
                        <a:moveTo>
                          <a:pt x="0" y="0"/>
                        </a:moveTo>
                        <a:lnTo>
                          <a:pt x="575503" y="0"/>
                        </a:lnTo>
                        <a:lnTo>
                          <a:pt x="575503" y="57817"/>
                        </a:lnTo>
                        <a:lnTo>
                          <a:pt x="0" y="57817"/>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95" name="Freeform: Shape 594">
                    <a:extLst>
                      <a:ext uri="{FF2B5EF4-FFF2-40B4-BE49-F238E27FC236}">
                        <a16:creationId xmlns:a16="http://schemas.microsoft.com/office/drawing/2014/main" id="{3130CBD8-BBF8-3D3A-46AE-177F0727981E}"/>
                      </a:ext>
                    </a:extLst>
                  </p:cNvPr>
                  <p:cNvSpPr/>
                  <p:nvPr/>
                </p:nvSpPr>
                <p:spPr>
                  <a:xfrm>
                    <a:off x="4147117" y="6394573"/>
                    <a:ext cx="581729" cy="63153"/>
                  </a:xfrm>
                  <a:custGeom>
                    <a:avLst/>
                    <a:gdLst>
                      <a:gd name="connsiteX0" fmla="*/ 581729 w 581729"/>
                      <a:gd name="connsiteY0" fmla="*/ 63154 h 63153"/>
                      <a:gd name="connsiteX1" fmla="*/ 0 w 581729"/>
                      <a:gd name="connsiteY1" fmla="*/ 63154 h 63153"/>
                      <a:gd name="connsiteX2" fmla="*/ 0 w 581729"/>
                      <a:gd name="connsiteY2" fmla="*/ 0 h 63153"/>
                      <a:gd name="connsiteX3" fmla="*/ 581729 w 581729"/>
                      <a:gd name="connsiteY3" fmla="*/ 0 h 63153"/>
                      <a:gd name="connsiteX4" fmla="*/ 581729 w 581729"/>
                      <a:gd name="connsiteY4" fmla="*/ 63154 h 63153"/>
                      <a:gd name="connsiteX5" fmla="*/ 5337 w 581729"/>
                      <a:gd name="connsiteY5" fmla="*/ 57817 h 63153"/>
                      <a:gd name="connsiteX6" fmla="*/ 575503 w 581729"/>
                      <a:gd name="connsiteY6" fmla="*/ 57817 h 63153"/>
                      <a:gd name="connsiteX7" fmla="*/ 575503 w 581729"/>
                      <a:gd name="connsiteY7" fmla="*/ 6226 h 63153"/>
                      <a:gd name="connsiteX8" fmla="*/ 5337 w 581729"/>
                      <a:gd name="connsiteY8" fmla="*/ 6226 h 63153"/>
                      <a:gd name="connsiteX9" fmla="*/ 5337 w 581729"/>
                      <a:gd name="connsiteY9" fmla="*/ 57817 h 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729" h="63153">
                        <a:moveTo>
                          <a:pt x="581729" y="63154"/>
                        </a:moveTo>
                        <a:lnTo>
                          <a:pt x="0" y="63154"/>
                        </a:lnTo>
                        <a:lnTo>
                          <a:pt x="0" y="0"/>
                        </a:lnTo>
                        <a:lnTo>
                          <a:pt x="581729" y="0"/>
                        </a:lnTo>
                        <a:lnTo>
                          <a:pt x="581729" y="63154"/>
                        </a:lnTo>
                        <a:close/>
                        <a:moveTo>
                          <a:pt x="5337" y="57817"/>
                        </a:moveTo>
                        <a:lnTo>
                          <a:pt x="575503" y="57817"/>
                        </a:lnTo>
                        <a:lnTo>
                          <a:pt x="575503" y="6226"/>
                        </a:lnTo>
                        <a:lnTo>
                          <a:pt x="5337" y="6226"/>
                        </a:lnTo>
                        <a:lnTo>
                          <a:pt x="5337" y="5781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96" name="Graphic 493">
                  <a:extLst>
                    <a:ext uri="{FF2B5EF4-FFF2-40B4-BE49-F238E27FC236}">
                      <a16:creationId xmlns:a16="http://schemas.microsoft.com/office/drawing/2014/main" id="{95452BC0-811A-5406-AB43-9E935C0323BA}"/>
                    </a:ext>
                  </a:extLst>
                </p:cNvPr>
                <p:cNvGrpSpPr/>
                <p:nvPr/>
              </p:nvGrpSpPr>
              <p:grpSpPr>
                <a:xfrm>
                  <a:off x="7091343" y="5516642"/>
                  <a:ext cx="73827" cy="941084"/>
                  <a:chOff x="7091343" y="5516642"/>
                  <a:chExt cx="73827" cy="941084"/>
                </a:xfrm>
              </p:grpSpPr>
              <p:sp>
                <p:nvSpPr>
                  <p:cNvPr id="597" name="Freeform: Shape 596">
                    <a:extLst>
                      <a:ext uri="{FF2B5EF4-FFF2-40B4-BE49-F238E27FC236}">
                        <a16:creationId xmlns:a16="http://schemas.microsoft.com/office/drawing/2014/main" id="{EFD72794-2A3D-63A3-D587-6138EEF8DB96}"/>
                      </a:ext>
                    </a:extLst>
                  </p:cNvPr>
                  <p:cNvSpPr/>
                  <p:nvPr/>
                </p:nvSpPr>
                <p:spPr>
                  <a:xfrm>
                    <a:off x="7094901" y="5519311"/>
                    <a:ext cx="67601" cy="935747"/>
                  </a:xfrm>
                  <a:custGeom>
                    <a:avLst/>
                    <a:gdLst>
                      <a:gd name="connsiteX0" fmla="*/ 0 w 67601"/>
                      <a:gd name="connsiteY0" fmla="*/ 0 h 935747"/>
                      <a:gd name="connsiteX1" fmla="*/ 67601 w 67601"/>
                      <a:gd name="connsiteY1" fmla="*/ 0 h 935747"/>
                      <a:gd name="connsiteX2" fmla="*/ 67601 w 67601"/>
                      <a:gd name="connsiteY2" fmla="*/ 935748 h 935747"/>
                      <a:gd name="connsiteX3" fmla="*/ 0 w 67601"/>
                      <a:gd name="connsiteY3" fmla="*/ 935748 h 935747"/>
                    </a:gdLst>
                    <a:ahLst/>
                    <a:cxnLst>
                      <a:cxn ang="0">
                        <a:pos x="connsiteX0" y="connsiteY0"/>
                      </a:cxn>
                      <a:cxn ang="0">
                        <a:pos x="connsiteX1" y="connsiteY1"/>
                      </a:cxn>
                      <a:cxn ang="0">
                        <a:pos x="connsiteX2" y="connsiteY2"/>
                      </a:cxn>
                      <a:cxn ang="0">
                        <a:pos x="connsiteX3" y="connsiteY3"/>
                      </a:cxn>
                    </a:cxnLst>
                    <a:rect l="l" t="t" r="r" b="b"/>
                    <a:pathLst>
                      <a:path w="67601" h="935747">
                        <a:moveTo>
                          <a:pt x="0" y="0"/>
                        </a:moveTo>
                        <a:lnTo>
                          <a:pt x="67601" y="0"/>
                        </a:lnTo>
                        <a:lnTo>
                          <a:pt x="67601" y="935748"/>
                        </a:lnTo>
                        <a:lnTo>
                          <a:pt x="0" y="935748"/>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98" name="Freeform: Shape 597">
                    <a:extLst>
                      <a:ext uri="{FF2B5EF4-FFF2-40B4-BE49-F238E27FC236}">
                        <a16:creationId xmlns:a16="http://schemas.microsoft.com/office/drawing/2014/main" id="{385B19ED-567C-6324-1716-5C6231955866}"/>
                      </a:ext>
                    </a:extLst>
                  </p:cNvPr>
                  <p:cNvSpPr/>
                  <p:nvPr/>
                </p:nvSpPr>
                <p:spPr>
                  <a:xfrm>
                    <a:off x="7091343" y="5516642"/>
                    <a:ext cx="73827" cy="941084"/>
                  </a:xfrm>
                  <a:custGeom>
                    <a:avLst/>
                    <a:gdLst>
                      <a:gd name="connsiteX0" fmla="*/ 73828 w 73827"/>
                      <a:gd name="connsiteY0" fmla="*/ 941085 h 941084"/>
                      <a:gd name="connsiteX1" fmla="*/ 0 w 73827"/>
                      <a:gd name="connsiteY1" fmla="*/ 941085 h 941084"/>
                      <a:gd name="connsiteX2" fmla="*/ 0 w 73827"/>
                      <a:gd name="connsiteY2" fmla="*/ 0 h 941084"/>
                      <a:gd name="connsiteX3" fmla="*/ 73828 w 73827"/>
                      <a:gd name="connsiteY3" fmla="*/ 0 h 941084"/>
                      <a:gd name="connsiteX4" fmla="*/ 73828 w 73827"/>
                      <a:gd name="connsiteY4" fmla="*/ 941085 h 941084"/>
                      <a:gd name="connsiteX5" fmla="*/ 6226 w 73827"/>
                      <a:gd name="connsiteY5" fmla="*/ 935748 h 941084"/>
                      <a:gd name="connsiteX6" fmla="*/ 68491 w 73827"/>
                      <a:gd name="connsiteY6" fmla="*/ 935748 h 941084"/>
                      <a:gd name="connsiteX7" fmla="*/ 68491 w 73827"/>
                      <a:gd name="connsiteY7" fmla="*/ 5337 h 941084"/>
                      <a:gd name="connsiteX8" fmla="*/ 6226 w 73827"/>
                      <a:gd name="connsiteY8" fmla="*/ 5337 h 941084"/>
                      <a:gd name="connsiteX9" fmla="*/ 6226 w 73827"/>
                      <a:gd name="connsiteY9" fmla="*/ 935748 h 94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27" h="941084">
                        <a:moveTo>
                          <a:pt x="73828" y="941085"/>
                        </a:moveTo>
                        <a:lnTo>
                          <a:pt x="0" y="941085"/>
                        </a:lnTo>
                        <a:lnTo>
                          <a:pt x="0" y="0"/>
                        </a:lnTo>
                        <a:lnTo>
                          <a:pt x="73828" y="0"/>
                        </a:lnTo>
                        <a:lnTo>
                          <a:pt x="73828" y="941085"/>
                        </a:lnTo>
                        <a:close/>
                        <a:moveTo>
                          <a:pt x="6226" y="935748"/>
                        </a:moveTo>
                        <a:lnTo>
                          <a:pt x="68491" y="935748"/>
                        </a:lnTo>
                        <a:lnTo>
                          <a:pt x="68491" y="5337"/>
                        </a:lnTo>
                        <a:lnTo>
                          <a:pt x="6226" y="5337"/>
                        </a:lnTo>
                        <a:lnTo>
                          <a:pt x="6226" y="93574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99" name="Graphic 493">
                  <a:extLst>
                    <a:ext uri="{FF2B5EF4-FFF2-40B4-BE49-F238E27FC236}">
                      <a16:creationId xmlns:a16="http://schemas.microsoft.com/office/drawing/2014/main" id="{48309894-4C76-C373-64E6-0A87B8C5EE14}"/>
                    </a:ext>
                  </a:extLst>
                </p:cNvPr>
                <p:cNvGrpSpPr/>
                <p:nvPr/>
              </p:nvGrpSpPr>
              <p:grpSpPr>
                <a:xfrm>
                  <a:off x="7056653" y="3868410"/>
                  <a:ext cx="143208" cy="1777209"/>
                  <a:chOff x="7056653" y="3868410"/>
                  <a:chExt cx="143208" cy="1777209"/>
                </a:xfrm>
              </p:grpSpPr>
              <p:sp>
                <p:nvSpPr>
                  <p:cNvPr id="600" name="Freeform: Shape 599">
                    <a:extLst>
                      <a:ext uri="{FF2B5EF4-FFF2-40B4-BE49-F238E27FC236}">
                        <a16:creationId xmlns:a16="http://schemas.microsoft.com/office/drawing/2014/main" id="{6C2765E6-867B-4B91-A2F5-7DD6F55BF7DF}"/>
                      </a:ext>
                    </a:extLst>
                  </p:cNvPr>
                  <p:cNvSpPr/>
                  <p:nvPr/>
                </p:nvSpPr>
                <p:spPr>
                  <a:xfrm>
                    <a:off x="7059321" y="3871968"/>
                    <a:ext cx="137871" cy="1771872"/>
                  </a:xfrm>
                  <a:custGeom>
                    <a:avLst/>
                    <a:gdLst>
                      <a:gd name="connsiteX0" fmla="*/ 0 w 137871"/>
                      <a:gd name="connsiteY0" fmla="*/ 0 h 1771872"/>
                      <a:gd name="connsiteX1" fmla="*/ 137871 w 137871"/>
                      <a:gd name="connsiteY1" fmla="*/ 0 h 1771872"/>
                      <a:gd name="connsiteX2" fmla="*/ 137871 w 137871"/>
                      <a:gd name="connsiteY2" fmla="*/ 1771872 h 1771872"/>
                      <a:gd name="connsiteX3" fmla="*/ 0 w 137871"/>
                      <a:gd name="connsiteY3" fmla="*/ 1771872 h 1771872"/>
                    </a:gdLst>
                    <a:ahLst/>
                    <a:cxnLst>
                      <a:cxn ang="0">
                        <a:pos x="connsiteX0" y="connsiteY0"/>
                      </a:cxn>
                      <a:cxn ang="0">
                        <a:pos x="connsiteX1" y="connsiteY1"/>
                      </a:cxn>
                      <a:cxn ang="0">
                        <a:pos x="connsiteX2" y="connsiteY2"/>
                      </a:cxn>
                      <a:cxn ang="0">
                        <a:pos x="connsiteX3" y="connsiteY3"/>
                      </a:cxn>
                    </a:cxnLst>
                    <a:rect l="l" t="t" r="r" b="b"/>
                    <a:pathLst>
                      <a:path w="137871" h="1771872">
                        <a:moveTo>
                          <a:pt x="0" y="0"/>
                        </a:moveTo>
                        <a:lnTo>
                          <a:pt x="137871" y="0"/>
                        </a:lnTo>
                        <a:lnTo>
                          <a:pt x="137871" y="1771872"/>
                        </a:lnTo>
                        <a:lnTo>
                          <a:pt x="0" y="1771872"/>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01" name="Freeform: Shape 600">
                    <a:extLst>
                      <a:ext uri="{FF2B5EF4-FFF2-40B4-BE49-F238E27FC236}">
                        <a16:creationId xmlns:a16="http://schemas.microsoft.com/office/drawing/2014/main" id="{3733D03D-6643-AF1A-2677-0AFF08900332}"/>
                      </a:ext>
                    </a:extLst>
                  </p:cNvPr>
                  <p:cNvSpPr/>
                  <p:nvPr/>
                </p:nvSpPr>
                <p:spPr>
                  <a:xfrm>
                    <a:off x="7056653" y="3868410"/>
                    <a:ext cx="143208" cy="1777209"/>
                  </a:xfrm>
                  <a:custGeom>
                    <a:avLst/>
                    <a:gdLst>
                      <a:gd name="connsiteX0" fmla="*/ 143208 w 143208"/>
                      <a:gd name="connsiteY0" fmla="*/ 1777210 h 1777209"/>
                      <a:gd name="connsiteX1" fmla="*/ 0 w 143208"/>
                      <a:gd name="connsiteY1" fmla="*/ 1777210 h 1777209"/>
                      <a:gd name="connsiteX2" fmla="*/ 0 w 143208"/>
                      <a:gd name="connsiteY2" fmla="*/ 0 h 1777209"/>
                      <a:gd name="connsiteX3" fmla="*/ 143208 w 143208"/>
                      <a:gd name="connsiteY3" fmla="*/ 0 h 1777209"/>
                      <a:gd name="connsiteX4" fmla="*/ 143208 w 143208"/>
                      <a:gd name="connsiteY4" fmla="*/ 1777210 h 1777209"/>
                      <a:gd name="connsiteX5" fmla="*/ 6227 w 143208"/>
                      <a:gd name="connsiteY5" fmla="*/ 1771872 h 1777209"/>
                      <a:gd name="connsiteX6" fmla="*/ 137872 w 143208"/>
                      <a:gd name="connsiteY6" fmla="*/ 1771872 h 1777209"/>
                      <a:gd name="connsiteX7" fmla="*/ 137872 w 143208"/>
                      <a:gd name="connsiteY7" fmla="*/ 6227 h 1777209"/>
                      <a:gd name="connsiteX8" fmla="*/ 6227 w 143208"/>
                      <a:gd name="connsiteY8" fmla="*/ 6227 h 1777209"/>
                      <a:gd name="connsiteX9" fmla="*/ 6227 w 143208"/>
                      <a:gd name="connsiteY9" fmla="*/ 1771872 h 1777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08" h="1777209">
                        <a:moveTo>
                          <a:pt x="143208" y="1777210"/>
                        </a:moveTo>
                        <a:lnTo>
                          <a:pt x="0" y="1777210"/>
                        </a:lnTo>
                        <a:lnTo>
                          <a:pt x="0" y="0"/>
                        </a:lnTo>
                        <a:lnTo>
                          <a:pt x="143208" y="0"/>
                        </a:lnTo>
                        <a:lnTo>
                          <a:pt x="143208" y="1777210"/>
                        </a:lnTo>
                        <a:close/>
                        <a:moveTo>
                          <a:pt x="6227" y="1771872"/>
                        </a:moveTo>
                        <a:lnTo>
                          <a:pt x="137872" y="1771872"/>
                        </a:lnTo>
                        <a:lnTo>
                          <a:pt x="137872" y="6227"/>
                        </a:lnTo>
                        <a:lnTo>
                          <a:pt x="6227" y="6227"/>
                        </a:lnTo>
                        <a:lnTo>
                          <a:pt x="6227" y="1771872"/>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02" name="Graphic 493">
                  <a:extLst>
                    <a:ext uri="{FF2B5EF4-FFF2-40B4-BE49-F238E27FC236}">
                      <a16:creationId xmlns:a16="http://schemas.microsoft.com/office/drawing/2014/main" id="{987DA2D9-46CC-5B2D-BC0E-73BA91974F57}"/>
                    </a:ext>
                  </a:extLst>
                </p:cNvPr>
                <p:cNvGrpSpPr/>
                <p:nvPr/>
              </p:nvGrpSpPr>
              <p:grpSpPr>
                <a:xfrm>
                  <a:off x="4365933" y="3868410"/>
                  <a:ext cx="143208" cy="1777209"/>
                  <a:chOff x="4365933" y="3868410"/>
                  <a:chExt cx="143208" cy="1777209"/>
                </a:xfrm>
              </p:grpSpPr>
              <p:sp>
                <p:nvSpPr>
                  <p:cNvPr id="603" name="Freeform: Shape 602">
                    <a:extLst>
                      <a:ext uri="{FF2B5EF4-FFF2-40B4-BE49-F238E27FC236}">
                        <a16:creationId xmlns:a16="http://schemas.microsoft.com/office/drawing/2014/main" id="{E545D143-1DD2-CE2D-CD09-980DF81FA6DE}"/>
                      </a:ext>
                    </a:extLst>
                  </p:cNvPr>
                  <p:cNvSpPr/>
                  <p:nvPr/>
                </p:nvSpPr>
                <p:spPr>
                  <a:xfrm>
                    <a:off x="4368601" y="3871968"/>
                    <a:ext cx="137871" cy="1771872"/>
                  </a:xfrm>
                  <a:custGeom>
                    <a:avLst/>
                    <a:gdLst>
                      <a:gd name="connsiteX0" fmla="*/ 0 w 137871"/>
                      <a:gd name="connsiteY0" fmla="*/ 0 h 1771872"/>
                      <a:gd name="connsiteX1" fmla="*/ 137871 w 137871"/>
                      <a:gd name="connsiteY1" fmla="*/ 0 h 1771872"/>
                      <a:gd name="connsiteX2" fmla="*/ 137871 w 137871"/>
                      <a:gd name="connsiteY2" fmla="*/ 1771872 h 1771872"/>
                      <a:gd name="connsiteX3" fmla="*/ 0 w 137871"/>
                      <a:gd name="connsiteY3" fmla="*/ 1771872 h 1771872"/>
                    </a:gdLst>
                    <a:ahLst/>
                    <a:cxnLst>
                      <a:cxn ang="0">
                        <a:pos x="connsiteX0" y="connsiteY0"/>
                      </a:cxn>
                      <a:cxn ang="0">
                        <a:pos x="connsiteX1" y="connsiteY1"/>
                      </a:cxn>
                      <a:cxn ang="0">
                        <a:pos x="connsiteX2" y="connsiteY2"/>
                      </a:cxn>
                      <a:cxn ang="0">
                        <a:pos x="connsiteX3" y="connsiteY3"/>
                      </a:cxn>
                    </a:cxnLst>
                    <a:rect l="l" t="t" r="r" b="b"/>
                    <a:pathLst>
                      <a:path w="137871" h="1771872">
                        <a:moveTo>
                          <a:pt x="0" y="0"/>
                        </a:moveTo>
                        <a:lnTo>
                          <a:pt x="137871" y="0"/>
                        </a:lnTo>
                        <a:lnTo>
                          <a:pt x="137871" y="1771872"/>
                        </a:lnTo>
                        <a:lnTo>
                          <a:pt x="0" y="1771872"/>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04" name="Freeform: Shape 603">
                    <a:extLst>
                      <a:ext uri="{FF2B5EF4-FFF2-40B4-BE49-F238E27FC236}">
                        <a16:creationId xmlns:a16="http://schemas.microsoft.com/office/drawing/2014/main" id="{7946B182-1D23-1B9F-7DE8-0C564CB68731}"/>
                      </a:ext>
                    </a:extLst>
                  </p:cNvPr>
                  <p:cNvSpPr/>
                  <p:nvPr/>
                </p:nvSpPr>
                <p:spPr>
                  <a:xfrm>
                    <a:off x="4365933" y="3868410"/>
                    <a:ext cx="143208" cy="1777209"/>
                  </a:xfrm>
                  <a:custGeom>
                    <a:avLst/>
                    <a:gdLst>
                      <a:gd name="connsiteX0" fmla="*/ 143209 w 143208"/>
                      <a:gd name="connsiteY0" fmla="*/ 1777210 h 1777209"/>
                      <a:gd name="connsiteX1" fmla="*/ 0 w 143208"/>
                      <a:gd name="connsiteY1" fmla="*/ 1777210 h 1777209"/>
                      <a:gd name="connsiteX2" fmla="*/ 0 w 143208"/>
                      <a:gd name="connsiteY2" fmla="*/ 0 h 1777209"/>
                      <a:gd name="connsiteX3" fmla="*/ 143209 w 143208"/>
                      <a:gd name="connsiteY3" fmla="*/ 0 h 1777209"/>
                      <a:gd name="connsiteX4" fmla="*/ 143209 w 143208"/>
                      <a:gd name="connsiteY4" fmla="*/ 1777210 h 1777209"/>
                      <a:gd name="connsiteX5" fmla="*/ 6227 w 143208"/>
                      <a:gd name="connsiteY5" fmla="*/ 1771872 h 1777209"/>
                      <a:gd name="connsiteX6" fmla="*/ 137872 w 143208"/>
                      <a:gd name="connsiteY6" fmla="*/ 1771872 h 1777209"/>
                      <a:gd name="connsiteX7" fmla="*/ 137872 w 143208"/>
                      <a:gd name="connsiteY7" fmla="*/ 6227 h 1777209"/>
                      <a:gd name="connsiteX8" fmla="*/ 6227 w 143208"/>
                      <a:gd name="connsiteY8" fmla="*/ 6227 h 1777209"/>
                      <a:gd name="connsiteX9" fmla="*/ 6227 w 143208"/>
                      <a:gd name="connsiteY9" fmla="*/ 1771872 h 1777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08" h="1777209">
                        <a:moveTo>
                          <a:pt x="143209" y="1777210"/>
                        </a:moveTo>
                        <a:lnTo>
                          <a:pt x="0" y="1777210"/>
                        </a:lnTo>
                        <a:lnTo>
                          <a:pt x="0" y="0"/>
                        </a:lnTo>
                        <a:lnTo>
                          <a:pt x="143209" y="0"/>
                        </a:lnTo>
                        <a:lnTo>
                          <a:pt x="143209" y="1777210"/>
                        </a:lnTo>
                        <a:close/>
                        <a:moveTo>
                          <a:pt x="6227" y="1771872"/>
                        </a:moveTo>
                        <a:lnTo>
                          <a:pt x="137872" y="1771872"/>
                        </a:lnTo>
                        <a:lnTo>
                          <a:pt x="137872" y="6227"/>
                        </a:lnTo>
                        <a:lnTo>
                          <a:pt x="6227" y="6227"/>
                        </a:lnTo>
                        <a:lnTo>
                          <a:pt x="6227" y="1771872"/>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05" name="Graphic 493">
                  <a:extLst>
                    <a:ext uri="{FF2B5EF4-FFF2-40B4-BE49-F238E27FC236}">
                      <a16:creationId xmlns:a16="http://schemas.microsoft.com/office/drawing/2014/main" id="{CCC6665F-F7A7-E3FB-C358-53F0D35ED7AF}"/>
                    </a:ext>
                  </a:extLst>
                </p:cNvPr>
                <p:cNvGrpSpPr/>
                <p:nvPr/>
              </p:nvGrpSpPr>
              <p:grpSpPr>
                <a:xfrm>
                  <a:off x="6837837" y="6394573"/>
                  <a:ext cx="581728" cy="63153"/>
                  <a:chOff x="6837837" y="6394573"/>
                  <a:chExt cx="581728" cy="63153"/>
                </a:xfrm>
              </p:grpSpPr>
              <p:sp>
                <p:nvSpPr>
                  <p:cNvPr id="606" name="Freeform: Shape 605">
                    <a:extLst>
                      <a:ext uri="{FF2B5EF4-FFF2-40B4-BE49-F238E27FC236}">
                        <a16:creationId xmlns:a16="http://schemas.microsoft.com/office/drawing/2014/main" id="{E6958895-63A4-BA52-4BD7-8CB91332A4BA}"/>
                      </a:ext>
                    </a:extLst>
                  </p:cNvPr>
                  <p:cNvSpPr/>
                  <p:nvPr/>
                </p:nvSpPr>
                <p:spPr>
                  <a:xfrm>
                    <a:off x="6840506" y="6397242"/>
                    <a:ext cx="575502" cy="57817"/>
                  </a:xfrm>
                  <a:custGeom>
                    <a:avLst/>
                    <a:gdLst>
                      <a:gd name="connsiteX0" fmla="*/ 0 w 575502"/>
                      <a:gd name="connsiteY0" fmla="*/ 0 h 57817"/>
                      <a:gd name="connsiteX1" fmla="*/ 575503 w 575502"/>
                      <a:gd name="connsiteY1" fmla="*/ 0 h 57817"/>
                      <a:gd name="connsiteX2" fmla="*/ 575503 w 575502"/>
                      <a:gd name="connsiteY2" fmla="*/ 57817 h 57817"/>
                      <a:gd name="connsiteX3" fmla="*/ 0 w 575502"/>
                      <a:gd name="connsiteY3" fmla="*/ 57817 h 57817"/>
                    </a:gdLst>
                    <a:ahLst/>
                    <a:cxnLst>
                      <a:cxn ang="0">
                        <a:pos x="connsiteX0" y="connsiteY0"/>
                      </a:cxn>
                      <a:cxn ang="0">
                        <a:pos x="connsiteX1" y="connsiteY1"/>
                      </a:cxn>
                      <a:cxn ang="0">
                        <a:pos x="connsiteX2" y="connsiteY2"/>
                      </a:cxn>
                      <a:cxn ang="0">
                        <a:pos x="connsiteX3" y="connsiteY3"/>
                      </a:cxn>
                    </a:cxnLst>
                    <a:rect l="l" t="t" r="r" b="b"/>
                    <a:pathLst>
                      <a:path w="575502" h="57817">
                        <a:moveTo>
                          <a:pt x="0" y="0"/>
                        </a:moveTo>
                        <a:lnTo>
                          <a:pt x="575503" y="0"/>
                        </a:lnTo>
                        <a:lnTo>
                          <a:pt x="575503" y="57817"/>
                        </a:lnTo>
                        <a:lnTo>
                          <a:pt x="0" y="57817"/>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07" name="Freeform: Shape 606">
                    <a:extLst>
                      <a:ext uri="{FF2B5EF4-FFF2-40B4-BE49-F238E27FC236}">
                        <a16:creationId xmlns:a16="http://schemas.microsoft.com/office/drawing/2014/main" id="{F6688CB7-2525-A5C2-FC83-32E68B4459A1}"/>
                      </a:ext>
                    </a:extLst>
                  </p:cNvPr>
                  <p:cNvSpPr/>
                  <p:nvPr/>
                </p:nvSpPr>
                <p:spPr>
                  <a:xfrm>
                    <a:off x="6837837" y="6394573"/>
                    <a:ext cx="581728" cy="63153"/>
                  </a:xfrm>
                  <a:custGeom>
                    <a:avLst/>
                    <a:gdLst>
                      <a:gd name="connsiteX0" fmla="*/ 581729 w 581728"/>
                      <a:gd name="connsiteY0" fmla="*/ 63154 h 63153"/>
                      <a:gd name="connsiteX1" fmla="*/ 0 w 581728"/>
                      <a:gd name="connsiteY1" fmla="*/ 63154 h 63153"/>
                      <a:gd name="connsiteX2" fmla="*/ 0 w 581728"/>
                      <a:gd name="connsiteY2" fmla="*/ 0 h 63153"/>
                      <a:gd name="connsiteX3" fmla="*/ 581729 w 581728"/>
                      <a:gd name="connsiteY3" fmla="*/ 0 h 63153"/>
                      <a:gd name="connsiteX4" fmla="*/ 581729 w 581728"/>
                      <a:gd name="connsiteY4" fmla="*/ 63154 h 63153"/>
                      <a:gd name="connsiteX5" fmla="*/ 5337 w 581728"/>
                      <a:gd name="connsiteY5" fmla="*/ 57817 h 63153"/>
                      <a:gd name="connsiteX6" fmla="*/ 575502 w 581728"/>
                      <a:gd name="connsiteY6" fmla="*/ 57817 h 63153"/>
                      <a:gd name="connsiteX7" fmla="*/ 575502 w 581728"/>
                      <a:gd name="connsiteY7" fmla="*/ 6226 h 63153"/>
                      <a:gd name="connsiteX8" fmla="*/ 5337 w 581728"/>
                      <a:gd name="connsiteY8" fmla="*/ 6226 h 63153"/>
                      <a:gd name="connsiteX9" fmla="*/ 5337 w 581728"/>
                      <a:gd name="connsiteY9" fmla="*/ 57817 h 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728" h="63153">
                        <a:moveTo>
                          <a:pt x="581729" y="63154"/>
                        </a:moveTo>
                        <a:lnTo>
                          <a:pt x="0" y="63154"/>
                        </a:lnTo>
                        <a:lnTo>
                          <a:pt x="0" y="0"/>
                        </a:lnTo>
                        <a:lnTo>
                          <a:pt x="581729" y="0"/>
                        </a:lnTo>
                        <a:lnTo>
                          <a:pt x="581729" y="63154"/>
                        </a:lnTo>
                        <a:close/>
                        <a:moveTo>
                          <a:pt x="5337" y="57817"/>
                        </a:moveTo>
                        <a:lnTo>
                          <a:pt x="575502" y="57817"/>
                        </a:lnTo>
                        <a:lnTo>
                          <a:pt x="575502" y="6226"/>
                        </a:lnTo>
                        <a:lnTo>
                          <a:pt x="5337" y="6226"/>
                        </a:lnTo>
                        <a:lnTo>
                          <a:pt x="5337" y="5781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08" name="Graphic 493">
                  <a:extLst>
                    <a:ext uri="{FF2B5EF4-FFF2-40B4-BE49-F238E27FC236}">
                      <a16:creationId xmlns:a16="http://schemas.microsoft.com/office/drawing/2014/main" id="{30C7E9D8-E8C7-3C94-1F9B-1E2D10FF39EB}"/>
                    </a:ext>
                  </a:extLst>
                </p:cNvPr>
                <p:cNvGrpSpPr/>
                <p:nvPr/>
              </p:nvGrpSpPr>
              <p:grpSpPr>
                <a:xfrm>
                  <a:off x="3736171" y="3703853"/>
                  <a:ext cx="4167280" cy="170782"/>
                  <a:chOff x="3736171" y="3703853"/>
                  <a:chExt cx="4167280" cy="170782"/>
                </a:xfrm>
              </p:grpSpPr>
              <p:sp>
                <p:nvSpPr>
                  <p:cNvPr id="609" name="Freeform: Shape 608">
                    <a:extLst>
                      <a:ext uri="{FF2B5EF4-FFF2-40B4-BE49-F238E27FC236}">
                        <a16:creationId xmlns:a16="http://schemas.microsoft.com/office/drawing/2014/main" id="{08CD30F6-AEB0-B43F-055E-FA25D3EC5982}"/>
                      </a:ext>
                    </a:extLst>
                  </p:cNvPr>
                  <p:cNvSpPr/>
                  <p:nvPr/>
                </p:nvSpPr>
                <p:spPr>
                  <a:xfrm>
                    <a:off x="3740619" y="3706522"/>
                    <a:ext cx="4157495" cy="164556"/>
                  </a:xfrm>
                  <a:custGeom>
                    <a:avLst/>
                    <a:gdLst>
                      <a:gd name="connsiteX0" fmla="*/ 4157495 w 4157495"/>
                      <a:gd name="connsiteY0" fmla="*/ 0 h 164556"/>
                      <a:gd name="connsiteX1" fmla="*/ 4060541 w 4157495"/>
                      <a:gd name="connsiteY1" fmla="*/ 164556 h 164556"/>
                      <a:gd name="connsiteX2" fmla="*/ 97844 w 4157495"/>
                      <a:gd name="connsiteY2" fmla="*/ 164556 h 164556"/>
                      <a:gd name="connsiteX3" fmla="*/ 0 w 4157495"/>
                      <a:gd name="connsiteY3" fmla="*/ 0 h 164556"/>
                    </a:gdLst>
                    <a:ahLst/>
                    <a:cxnLst>
                      <a:cxn ang="0">
                        <a:pos x="connsiteX0" y="connsiteY0"/>
                      </a:cxn>
                      <a:cxn ang="0">
                        <a:pos x="connsiteX1" y="connsiteY1"/>
                      </a:cxn>
                      <a:cxn ang="0">
                        <a:pos x="connsiteX2" y="connsiteY2"/>
                      </a:cxn>
                      <a:cxn ang="0">
                        <a:pos x="connsiteX3" y="connsiteY3"/>
                      </a:cxn>
                    </a:cxnLst>
                    <a:rect l="l" t="t" r="r" b="b"/>
                    <a:pathLst>
                      <a:path w="4157495" h="164556">
                        <a:moveTo>
                          <a:pt x="4157495" y="0"/>
                        </a:moveTo>
                        <a:lnTo>
                          <a:pt x="4060541" y="164556"/>
                        </a:lnTo>
                        <a:lnTo>
                          <a:pt x="97844" y="164556"/>
                        </a:lnTo>
                        <a:lnTo>
                          <a:pt x="0"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10" name="Freeform: Shape 609">
                    <a:extLst>
                      <a:ext uri="{FF2B5EF4-FFF2-40B4-BE49-F238E27FC236}">
                        <a16:creationId xmlns:a16="http://schemas.microsoft.com/office/drawing/2014/main" id="{2E0AF0F3-C124-3F6D-5258-0FE9D813418D}"/>
                      </a:ext>
                    </a:extLst>
                  </p:cNvPr>
                  <p:cNvSpPr/>
                  <p:nvPr/>
                </p:nvSpPr>
                <p:spPr>
                  <a:xfrm>
                    <a:off x="3736171" y="3703853"/>
                    <a:ext cx="4167280" cy="170782"/>
                  </a:xfrm>
                  <a:custGeom>
                    <a:avLst/>
                    <a:gdLst>
                      <a:gd name="connsiteX0" fmla="*/ 4066767 w 4167280"/>
                      <a:gd name="connsiteY0" fmla="*/ 170783 h 170782"/>
                      <a:gd name="connsiteX1" fmla="*/ 100513 w 4167280"/>
                      <a:gd name="connsiteY1" fmla="*/ 170783 h 170782"/>
                      <a:gd name="connsiteX2" fmla="*/ 0 w 4167280"/>
                      <a:gd name="connsiteY2" fmla="*/ 0 h 170782"/>
                      <a:gd name="connsiteX3" fmla="*/ 4167280 w 4167280"/>
                      <a:gd name="connsiteY3" fmla="*/ 0 h 170782"/>
                      <a:gd name="connsiteX4" fmla="*/ 4066767 w 4167280"/>
                      <a:gd name="connsiteY4" fmla="*/ 170783 h 170782"/>
                      <a:gd name="connsiteX5" fmla="*/ 104071 w 4167280"/>
                      <a:gd name="connsiteY5" fmla="*/ 164556 h 170782"/>
                      <a:gd name="connsiteX6" fmla="*/ 4063209 w 4167280"/>
                      <a:gd name="connsiteY6" fmla="*/ 164556 h 170782"/>
                      <a:gd name="connsiteX7" fmla="*/ 4157495 w 4167280"/>
                      <a:gd name="connsiteY7" fmla="*/ 5337 h 170782"/>
                      <a:gd name="connsiteX8" fmla="*/ 9784 w 4167280"/>
                      <a:gd name="connsiteY8" fmla="*/ 5337 h 170782"/>
                      <a:gd name="connsiteX9" fmla="*/ 104071 w 4167280"/>
                      <a:gd name="connsiteY9" fmla="*/ 164556 h 170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7280" h="170782">
                        <a:moveTo>
                          <a:pt x="4066767" y="170783"/>
                        </a:moveTo>
                        <a:lnTo>
                          <a:pt x="100513" y="170783"/>
                        </a:lnTo>
                        <a:lnTo>
                          <a:pt x="0" y="0"/>
                        </a:lnTo>
                        <a:lnTo>
                          <a:pt x="4167280" y="0"/>
                        </a:lnTo>
                        <a:lnTo>
                          <a:pt x="4066767" y="170783"/>
                        </a:lnTo>
                        <a:close/>
                        <a:moveTo>
                          <a:pt x="104071" y="164556"/>
                        </a:moveTo>
                        <a:lnTo>
                          <a:pt x="4063209" y="164556"/>
                        </a:lnTo>
                        <a:lnTo>
                          <a:pt x="4157495" y="5337"/>
                        </a:lnTo>
                        <a:lnTo>
                          <a:pt x="9784" y="5337"/>
                        </a:lnTo>
                        <a:lnTo>
                          <a:pt x="104071" y="164556"/>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11" name="Freeform: Shape 610">
                  <a:extLst>
                    <a:ext uri="{FF2B5EF4-FFF2-40B4-BE49-F238E27FC236}">
                      <a16:creationId xmlns:a16="http://schemas.microsoft.com/office/drawing/2014/main" id="{398E4F82-898C-020B-F9A6-B6882F61C1B2}"/>
                    </a:ext>
                  </a:extLst>
                </p:cNvPr>
                <p:cNvSpPr/>
                <p:nvPr/>
              </p:nvSpPr>
              <p:spPr>
                <a:xfrm>
                  <a:off x="6988162" y="3706522"/>
                  <a:ext cx="909952" cy="164556"/>
                </a:xfrm>
                <a:custGeom>
                  <a:avLst/>
                  <a:gdLst>
                    <a:gd name="connsiteX0" fmla="*/ 909952 w 909952"/>
                    <a:gd name="connsiteY0" fmla="*/ 0 h 164556"/>
                    <a:gd name="connsiteX1" fmla="*/ 812998 w 909952"/>
                    <a:gd name="connsiteY1" fmla="*/ 164556 h 164556"/>
                    <a:gd name="connsiteX2" fmla="*/ 56038 w 909952"/>
                    <a:gd name="connsiteY2" fmla="*/ 164556 h 164556"/>
                    <a:gd name="connsiteX3" fmla="*/ 0 w 909952"/>
                    <a:gd name="connsiteY3" fmla="*/ 0 h 164556"/>
                  </a:gdLst>
                  <a:ahLst/>
                  <a:cxnLst>
                    <a:cxn ang="0">
                      <a:pos x="connsiteX0" y="connsiteY0"/>
                    </a:cxn>
                    <a:cxn ang="0">
                      <a:pos x="connsiteX1" y="connsiteY1"/>
                    </a:cxn>
                    <a:cxn ang="0">
                      <a:pos x="connsiteX2" y="connsiteY2"/>
                    </a:cxn>
                    <a:cxn ang="0">
                      <a:pos x="connsiteX3" y="connsiteY3"/>
                    </a:cxn>
                  </a:cxnLst>
                  <a:rect l="l" t="t" r="r" b="b"/>
                  <a:pathLst>
                    <a:path w="909952" h="164556">
                      <a:moveTo>
                        <a:pt x="909952" y="0"/>
                      </a:moveTo>
                      <a:lnTo>
                        <a:pt x="812998" y="164556"/>
                      </a:lnTo>
                      <a:lnTo>
                        <a:pt x="56038" y="164556"/>
                      </a:lnTo>
                      <a:lnTo>
                        <a:pt x="0" y="0"/>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799" name="Group 798">
              <a:extLst>
                <a:ext uri="{FF2B5EF4-FFF2-40B4-BE49-F238E27FC236}">
                  <a16:creationId xmlns:a16="http://schemas.microsoft.com/office/drawing/2014/main" id="{951D3DFA-A6D1-16A1-9DC6-EB0F60856A13}"/>
                </a:ext>
              </a:extLst>
            </p:cNvPr>
            <p:cNvGrpSpPr/>
            <p:nvPr/>
          </p:nvGrpSpPr>
          <p:grpSpPr>
            <a:xfrm>
              <a:off x="2029497" y="2420711"/>
              <a:ext cx="524411" cy="363960"/>
              <a:chOff x="2314100" y="2959156"/>
              <a:chExt cx="551232" cy="382575"/>
            </a:xfrm>
          </p:grpSpPr>
          <p:sp>
            <p:nvSpPr>
              <p:cNvPr id="800" name="Freeform: Shape 188">
                <a:extLst>
                  <a:ext uri="{FF2B5EF4-FFF2-40B4-BE49-F238E27FC236}">
                    <a16:creationId xmlns:a16="http://schemas.microsoft.com/office/drawing/2014/main" id="{DDC2DC64-D794-B9F3-35BE-1A38503B19E2}"/>
                  </a:ext>
                </a:extLst>
              </p:cNvPr>
              <p:cNvSpPr/>
              <p:nvPr/>
            </p:nvSpPr>
            <p:spPr>
              <a:xfrm flipH="1">
                <a:off x="2314100" y="2959156"/>
                <a:ext cx="551232" cy="382575"/>
              </a:xfrm>
              <a:custGeom>
                <a:avLst/>
                <a:gdLst>
                  <a:gd name="connsiteX0" fmla="*/ 812648 w 949937"/>
                  <a:gd name="connsiteY0" fmla="*/ 491598 h 630102"/>
                  <a:gd name="connsiteX1" fmla="*/ 870358 w 949937"/>
                  <a:gd name="connsiteY1" fmla="*/ 491598 h 630102"/>
                  <a:gd name="connsiteX2" fmla="*/ 949937 w 949937"/>
                  <a:gd name="connsiteY2" fmla="*/ 412019 h 630102"/>
                  <a:gd name="connsiteX3" fmla="*/ 949937 w 949937"/>
                  <a:gd name="connsiteY3" fmla="*/ 79579 h 630102"/>
                  <a:gd name="connsiteX4" fmla="*/ 870358 w 949937"/>
                  <a:gd name="connsiteY4" fmla="*/ 0 h 630102"/>
                  <a:gd name="connsiteX5" fmla="*/ 79579 w 949937"/>
                  <a:gd name="connsiteY5" fmla="*/ 0 h 630102"/>
                  <a:gd name="connsiteX6" fmla="*/ 0 w 949937"/>
                  <a:gd name="connsiteY6" fmla="*/ 79579 h 630102"/>
                  <a:gd name="connsiteX7" fmla="*/ 0 w 949937"/>
                  <a:gd name="connsiteY7" fmla="*/ 412019 h 630102"/>
                  <a:gd name="connsiteX8" fmla="*/ 79579 w 949937"/>
                  <a:gd name="connsiteY8" fmla="*/ 491598 h 630102"/>
                  <a:gd name="connsiteX9" fmla="*/ 716819 w 949937"/>
                  <a:gd name="connsiteY9" fmla="*/ 491598 h 630102"/>
                  <a:gd name="connsiteX10" fmla="*/ 690850 w 949937"/>
                  <a:gd name="connsiteY10" fmla="*/ 630102 h 630102"/>
                  <a:gd name="connsiteX11" fmla="*/ 812648 w 949937"/>
                  <a:gd name="connsiteY11" fmla="*/ 491598 h 63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9937" h="630102">
                    <a:moveTo>
                      <a:pt x="812648" y="491598"/>
                    </a:moveTo>
                    <a:lnTo>
                      <a:pt x="870358" y="491598"/>
                    </a:lnTo>
                    <a:cubicBezTo>
                      <a:pt x="914400" y="491598"/>
                      <a:pt x="949937" y="455909"/>
                      <a:pt x="949937" y="412019"/>
                    </a:cubicBezTo>
                    <a:lnTo>
                      <a:pt x="949937" y="79579"/>
                    </a:lnTo>
                    <a:cubicBezTo>
                      <a:pt x="949937" y="35537"/>
                      <a:pt x="914248" y="0"/>
                      <a:pt x="870358" y="0"/>
                    </a:cubicBezTo>
                    <a:lnTo>
                      <a:pt x="79579" y="0"/>
                    </a:lnTo>
                    <a:cubicBezTo>
                      <a:pt x="35537" y="0"/>
                      <a:pt x="0" y="35689"/>
                      <a:pt x="0" y="79579"/>
                    </a:cubicBezTo>
                    <a:lnTo>
                      <a:pt x="0" y="412019"/>
                    </a:lnTo>
                    <a:cubicBezTo>
                      <a:pt x="0" y="456061"/>
                      <a:pt x="35689" y="491598"/>
                      <a:pt x="79579" y="491598"/>
                    </a:cubicBezTo>
                    <a:lnTo>
                      <a:pt x="716819" y="491598"/>
                    </a:lnTo>
                    <a:lnTo>
                      <a:pt x="690850" y="630102"/>
                    </a:lnTo>
                    <a:lnTo>
                      <a:pt x="812648" y="491598"/>
                    </a:lnTo>
                    <a:close/>
                  </a:path>
                </a:pathLst>
              </a:custGeom>
              <a:noFill/>
              <a:ln w="12700" cap="flat">
                <a:solidFill>
                  <a:srgbClr val="000000"/>
                </a:solid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cxnSp>
            <p:nvCxnSpPr>
              <p:cNvPr id="801" name="Straight Connector 800">
                <a:extLst>
                  <a:ext uri="{FF2B5EF4-FFF2-40B4-BE49-F238E27FC236}">
                    <a16:creationId xmlns:a16="http://schemas.microsoft.com/office/drawing/2014/main" id="{4CBAF001-B45F-E739-D4DA-FDB9F682622E}"/>
                  </a:ext>
                </a:extLst>
              </p:cNvPr>
              <p:cNvCxnSpPr/>
              <p:nvPr/>
            </p:nvCxnSpPr>
            <p:spPr bwMode="auto">
              <a:xfrm>
                <a:off x="2363427" y="3021013"/>
                <a:ext cx="2349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2" name="Straight Connector 801">
                <a:extLst>
                  <a:ext uri="{FF2B5EF4-FFF2-40B4-BE49-F238E27FC236}">
                    <a16:creationId xmlns:a16="http://schemas.microsoft.com/office/drawing/2014/main" id="{6ED9DE7D-8077-1123-A492-15C74A81C6BE}"/>
                  </a:ext>
                </a:extLst>
              </p:cNvPr>
              <p:cNvCxnSpPr>
                <a:cxnSpLocks/>
              </p:cNvCxnSpPr>
              <p:nvPr/>
            </p:nvCxnSpPr>
            <p:spPr bwMode="auto">
              <a:xfrm>
                <a:off x="2637292" y="3022601"/>
                <a:ext cx="11348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3" name="Straight Connector 802">
                <a:extLst>
                  <a:ext uri="{FF2B5EF4-FFF2-40B4-BE49-F238E27FC236}">
                    <a16:creationId xmlns:a16="http://schemas.microsoft.com/office/drawing/2014/main" id="{D6C04A59-0CBD-2C5A-8FD7-C2095FD73055}"/>
                  </a:ext>
                </a:extLst>
              </p:cNvPr>
              <p:cNvCxnSpPr>
                <a:cxnSpLocks/>
              </p:cNvCxnSpPr>
              <p:nvPr/>
            </p:nvCxnSpPr>
            <p:spPr bwMode="auto">
              <a:xfrm>
                <a:off x="2370580" y="3078164"/>
                <a:ext cx="40754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4" name="Straight Connector 803">
                <a:extLst>
                  <a:ext uri="{FF2B5EF4-FFF2-40B4-BE49-F238E27FC236}">
                    <a16:creationId xmlns:a16="http://schemas.microsoft.com/office/drawing/2014/main" id="{B24AE30C-04DE-E415-55FE-9E800652C69D}"/>
                  </a:ext>
                </a:extLst>
              </p:cNvPr>
              <p:cNvCxnSpPr>
                <a:cxnSpLocks/>
              </p:cNvCxnSpPr>
              <p:nvPr/>
            </p:nvCxnSpPr>
            <p:spPr bwMode="auto">
              <a:xfrm>
                <a:off x="2370580" y="3133726"/>
                <a:ext cx="31337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5" name="Straight Connector 804">
                <a:extLst>
                  <a:ext uri="{FF2B5EF4-FFF2-40B4-BE49-F238E27FC236}">
                    <a16:creationId xmlns:a16="http://schemas.microsoft.com/office/drawing/2014/main" id="{694EBC04-FC08-CB88-15CA-310B9577BEEB}"/>
                  </a:ext>
                </a:extLst>
              </p:cNvPr>
              <p:cNvCxnSpPr>
                <a:cxnSpLocks/>
              </p:cNvCxnSpPr>
              <p:nvPr/>
            </p:nvCxnSpPr>
            <p:spPr bwMode="auto">
              <a:xfrm>
                <a:off x="2711089" y="3133726"/>
                <a:ext cx="80602"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6" name="Straight Connector 805">
                <a:extLst>
                  <a:ext uri="{FF2B5EF4-FFF2-40B4-BE49-F238E27FC236}">
                    <a16:creationId xmlns:a16="http://schemas.microsoft.com/office/drawing/2014/main" id="{2C169AF8-8348-663E-1A2C-99FAB6551F07}"/>
                  </a:ext>
                </a:extLst>
              </p:cNvPr>
              <p:cNvCxnSpPr>
                <a:cxnSpLocks/>
              </p:cNvCxnSpPr>
              <p:nvPr/>
            </p:nvCxnSpPr>
            <p:spPr bwMode="auto">
              <a:xfrm>
                <a:off x="2376268" y="3187702"/>
                <a:ext cx="12245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07" name="Straight Connector 806">
                <a:extLst>
                  <a:ext uri="{FF2B5EF4-FFF2-40B4-BE49-F238E27FC236}">
                    <a16:creationId xmlns:a16="http://schemas.microsoft.com/office/drawing/2014/main" id="{57690DCD-ED1B-F6D6-34FB-925535C91E35}"/>
                  </a:ext>
                </a:extLst>
              </p:cNvPr>
              <p:cNvCxnSpPr>
                <a:cxnSpLocks/>
              </p:cNvCxnSpPr>
              <p:nvPr/>
            </p:nvCxnSpPr>
            <p:spPr bwMode="auto">
              <a:xfrm>
                <a:off x="2538616" y="3187702"/>
                <a:ext cx="26649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grpSp>
        <p:nvGrpSpPr>
          <p:cNvPr id="613" name="Group 612">
            <a:extLst>
              <a:ext uri="{FF2B5EF4-FFF2-40B4-BE49-F238E27FC236}">
                <a16:creationId xmlns:a16="http://schemas.microsoft.com/office/drawing/2014/main" id="{5DC883FB-E2FB-1F7B-3FCA-7181F4B0ADEB}"/>
              </a:ext>
            </a:extLst>
          </p:cNvPr>
          <p:cNvGrpSpPr/>
          <p:nvPr/>
        </p:nvGrpSpPr>
        <p:grpSpPr>
          <a:xfrm>
            <a:off x="10054579" y="4784676"/>
            <a:ext cx="4396650" cy="4003216"/>
            <a:chOff x="5027290" y="2462478"/>
            <a:chExt cx="2198325" cy="2001608"/>
          </a:xfrm>
        </p:grpSpPr>
        <p:grpSp>
          <p:nvGrpSpPr>
            <p:cNvPr id="614" name="Group 613">
              <a:extLst>
                <a:ext uri="{FF2B5EF4-FFF2-40B4-BE49-F238E27FC236}">
                  <a16:creationId xmlns:a16="http://schemas.microsoft.com/office/drawing/2014/main" id="{D61B1AF9-784F-E376-AF82-DC26A4746355}"/>
                </a:ext>
              </a:extLst>
            </p:cNvPr>
            <p:cNvGrpSpPr/>
            <p:nvPr/>
          </p:nvGrpSpPr>
          <p:grpSpPr>
            <a:xfrm>
              <a:off x="5027290" y="2855236"/>
              <a:ext cx="2198325" cy="1608850"/>
              <a:chOff x="5025874" y="2871419"/>
              <a:chExt cx="2331720" cy="1706476"/>
            </a:xfrm>
          </p:grpSpPr>
          <p:sp>
            <p:nvSpPr>
              <p:cNvPr id="615" name="Freeform: Shape 614">
                <a:extLst>
                  <a:ext uri="{FF2B5EF4-FFF2-40B4-BE49-F238E27FC236}">
                    <a16:creationId xmlns:a16="http://schemas.microsoft.com/office/drawing/2014/main" id="{32027A37-B717-FB23-7956-33B63509D3EF}"/>
                  </a:ext>
                </a:extLst>
              </p:cNvPr>
              <p:cNvSpPr/>
              <p:nvPr/>
            </p:nvSpPr>
            <p:spPr>
              <a:xfrm>
                <a:off x="5025874" y="4569007"/>
                <a:ext cx="2331720" cy="5796"/>
              </a:xfrm>
              <a:custGeom>
                <a:avLst/>
                <a:gdLst>
                  <a:gd name="connsiteX0" fmla="*/ 0 w 5367207"/>
                  <a:gd name="connsiteY0" fmla="*/ 0 h 13342"/>
                  <a:gd name="connsiteX1" fmla="*/ 5367208 w 5367207"/>
                  <a:gd name="connsiteY1" fmla="*/ 0 h 13342"/>
                  <a:gd name="connsiteX2" fmla="*/ 5367208 w 5367207"/>
                  <a:gd name="connsiteY2" fmla="*/ 13343 h 13342"/>
                  <a:gd name="connsiteX3" fmla="*/ 0 w 5367207"/>
                  <a:gd name="connsiteY3" fmla="*/ 13343 h 13342"/>
                </a:gdLst>
                <a:ahLst/>
                <a:cxnLst>
                  <a:cxn ang="0">
                    <a:pos x="connsiteX0" y="connsiteY0"/>
                  </a:cxn>
                  <a:cxn ang="0">
                    <a:pos x="connsiteX1" y="connsiteY1"/>
                  </a:cxn>
                  <a:cxn ang="0">
                    <a:pos x="connsiteX2" y="connsiteY2"/>
                  </a:cxn>
                  <a:cxn ang="0">
                    <a:pos x="connsiteX3" y="connsiteY3"/>
                  </a:cxn>
                </a:cxnLst>
                <a:rect l="l" t="t" r="r" b="b"/>
                <a:pathLst>
                  <a:path w="5367207" h="13342">
                    <a:moveTo>
                      <a:pt x="0" y="0"/>
                    </a:moveTo>
                    <a:lnTo>
                      <a:pt x="5367208" y="0"/>
                    </a:lnTo>
                    <a:lnTo>
                      <a:pt x="5367208" y="13343"/>
                    </a:lnTo>
                    <a:lnTo>
                      <a:pt x="0" y="13343"/>
                    </a:lnTo>
                    <a:close/>
                  </a:path>
                </a:pathLst>
              </a:custGeom>
              <a:solidFill>
                <a:srgbClr val="1C1A20"/>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16" name="Graphic 268">
                <a:extLst>
                  <a:ext uri="{FF2B5EF4-FFF2-40B4-BE49-F238E27FC236}">
                    <a16:creationId xmlns:a16="http://schemas.microsoft.com/office/drawing/2014/main" id="{7536E4B0-9761-8EDC-25F9-D7F5E99F841C}"/>
                  </a:ext>
                </a:extLst>
              </p:cNvPr>
              <p:cNvGrpSpPr/>
              <p:nvPr/>
            </p:nvGrpSpPr>
            <p:grpSpPr>
              <a:xfrm>
                <a:off x="5134847" y="3674034"/>
                <a:ext cx="2026440" cy="901155"/>
                <a:chOff x="3658785" y="4387874"/>
                <a:chExt cx="4664507" cy="2074300"/>
              </a:xfrm>
            </p:grpSpPr>
            <p:sp>
              <p:nvSpPr>
                <p:cNvPr id="789" name="Freeform: Shape 788">
                  <a:extLst>
                    <a:ext uri="{FF2B5EF4-FFF2-40B4-BE49-F238E27FC236}">
                      <a16:creationId xmlns:a16="http://schemas.microsoft.com/office/drawing/2014/main" id="{055C791B-D3D0-1DE4-14CA-549B6C806F3F}"/>
                    </a:ext>
                  </a:extLst>
                </p:cNvPr>
                <p:cNvSpPr/>
                <p:nvPr/>
              </p:nvSpPr>
              <p:spPr>
                <a:xfrm>
                  <a:off x="7959489" y="4523967"/>
                  <a:ext cx="56038" cy="1938207"/>
                </a:xfrm>
                <a:custGeom>
                  <a:avLst/>
                  <a:gdLst>
                    <a:gd name="connsiteX0" fmla="*/ 0 w 56038"/>
                    <a:gd name="connsiteY0" fmla="*/ 0 h 1938207"/>
                    <a:gd name="connsiteX1" fmla="*/ 56038 w 56038"/>
                    <a:gd name="connsiteY1" fmla="*/ 0 h 1938207"/>
                    <a:gd name="connsiteX2" fmla="*/ 56038 w 56038"/>
                    <a:gd name="connsiteY2" fmla="*/ 1938208 h 1938207"/>
                    <a:gd name="connsiteX3" fmla="*/ 0 w 56038"/>
                    <a:gd name="connsiteY3" fmla="*/ 1938208 h 1938207"/>
                  </a:gdLst>
                  <a:ahLst/>
                  <a:cxnLst>
                    <a:cxn ang="0">
                      <a:pos x="connsiteX0" y="connsiteY0"/>
                    </a:cxn>
                    <a:cxn ang="0">
                      <a:pos x="connsiteX1" y="connsiteY1"/>
                    </a:cxn>
                    <a:cxn ang="0">
                      <a:pos x="connsiteX2" y="connsiteY2"/>
                    </a:cxn>
                    <a:cxn ang="0">
                      <a:pos x="connsiteX3" y="connsiteY3"/>
                    </a:cxn>
                  </a:cxnLst>
                  <a:rect l="l" t="t" r="r" b="b"/>
                  <a:pathLst>
                    <a:path w="56038" h="1938207">
                      <a:moveTo>
                        <a:pt x="0" y="0"/>
                      </a:moveTo>
                      <a:lnTo>
                        <a:pt x="56038" y="0"/>
                      </a:lnTo>
                      <a:lnTo>
                        <a:pt x="56038" y="1938208"/>
                      </a:lnTo>
                      <a:lnTo>
                        <a:pt x="0" y="193820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0" name="Freeform: Shape 789">
                  <a:extLst>
                    <a:ext uri="{FF2B5EF4-FFF2-40B4-BE49-F238E27FC236}">
                      <a16:creationId xmlns:a16="http://schemas.microsoft.com/office/drawing/2014/main" id="{D2E3A375-6F25-E09B-22CF-2555AF4A0F2F}"/>
                    </a:ext>
                  </a:extLst>
                </p:cNvPr>
                <p:cNvSpPr/>
                <p:nvPr/>
              </p:nvSpPr>
              <p:spPr>
                <a:xfrm>
                  <a:off x="5294565" y="4523967"/>
                  <a:ext cx="55148" cy="1938207"/>
                </a:xfrm>
                <a:custGeom>
                  <a:avLst/>
                  <a:gdLst>
                    <a:gd name="connsiteX0" fmla="*/ 0 w 55148"/>
                    <a:gd name="connsiteY0" fmla="*/ 1938208 h 1938207"/>
                    <a:gd name="connsiteX1" fmla="*/ 55149 w 55148"/>
                    <a:gd name="connsiteY1" fmla="*/ 1938208 h 1938207"/>
                    <a:gd name="connsiteX2" fmla="*/ 55149 w 55148"/>
                    <a:gd name="connsiteY2" fmla="*/ 952648 h 1938207"/>
                    <a:gd name="connsiteX3" fmla="*/ 55149 w 55148"/>
                    <a:gd name="connsiteY3" fmla="*/ 0 h 1938207"/>
                    <a:gd name="connsiteX4" fmla="*/ 0 w 55148"/>
                    <a:gd name="connsiteY4" fmla="*/ 0 h 19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48" h="1938207">
                      <a:moveTo>
                        <a:pt x="0" y="1938208"/>
                      </a:moveTo>
                      <a:lnTo>
                        <a:pt x="55149" y="1938208"/>
                      </a:lnTo>
                      <a:lnTo>
                        <a:pt x="55149" y="952648"/>
                      </a:lnTo>
                      <a:lnTo>
                        <a:pt x="55149" y="0"/>
                      </a:lnTo>
                      <a:lnTo>
                        <a:pt x="0"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1" name="Freeform: Shape 790">
                  <a:extLst>
                    <a:ext uri="{FF2B5EF4-FFF2-40B4-BE49-F238E27FC236}">
                      <a16:creationId xmlns:a16="http://schemas.microsoft.com/office/drawing/2014/main" id="{BFA5107C-06CA-712D-D985-26A6C5AD5029}"/>
                    </a:ext>
                  </a:extLst>
                </p:cNvPr>
                <p:cNvSpPr/>
                <p:nvPr/>
              </p:nvSpPr>
              <p:spPr>
                <a:xfrm>
                  <a:off x="7353744" y="4392322"/>
                  <a:ext cx="969548" cy="84501"/>
                </a:xfrm>
                <a:custGeom>
                  <a:avLst/>
                  <a:gdLst>
                    <a:gd name="connsiteX0" fmla="*/ 0 w 969548"/>
                    <a:gd name="connsiteY0" fmla="*/ 0 h 84501"/>
                    <a:gd name="connsiteX1" fmla="*/ 969549 w 969548"/>
                    <a:gd name="connsiteY1" fmla="*/ 0 h 84501"/>
                    <a:gd name="connsiteX2" fmla="*/ 969549 w 969548"/>
                    <a:gd name="connsiteY2" fmla="*/ 84502 h 84501"/>
                    <a:gd name="connsiteX3" fmla="*/ 0 w 969548"/>
                    <a:gd name="connsiteY3" fmla="*/ 84502 h 84501"/>
                  </a:gdLst>
                  <a:ahLst/>
                  <a:cxnLst>
                    <a:cxn ang="0">
                      <a:pos x="connsiteX0" y="connsiteY0"/>
                    </a:cxn>
                    <a:cxn ang="0">
                      <a:pos x="connsiteX1" y="connsiteY1"/>
                    </a:cxn>
                    <a:cxn ang="0">
                      <a:pos x="connsiteX2" y="connsiteY2"/>
                    </a:cxn>
                    <a:cxn ang="0">
                      <a:pos x="connsiteX3" y="connsiteY3"/>
                    </a:cxn>
                  </a:cxnLst>
                  <a:rect l="l" t="t" r="r" b="b"/>
                  <a:pathLst>
                    <a:path w="969548" h="84501">
                      <a:moveTo>
                        <a:pt x="0" y="0"/>
                      </a:moveTo>
                      <a:lnTo>
                        <a:pt x="969549" y="0"/>
                      </a:lnTo>
                      <a:lnTo>
                        <a:pt x="969549" y="84502"/>
                      </a:lnTo>
                      <a:lnTo>
                        <a:pt x="0" y="84502"/>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2" name="Freeform: Shape 791">
                  <a:extLst>
                    <a:ext uri="{FF2B5EF4-FFF2-40B4-BE49-F238E27FC236}">
                      <a16:creationId xmlns:a16="http://schemas.microsoft.com/office/drawing/2014/main" id="{78DD77B1-D7CC-8358-0447-D4CAD8E2C1B7}"/>
                    </a:ext>
                  </a:extLst>
                </p:cNvPr>
                <p:cNvSpPr/>
                <p:nvPr/>
              </p:nvSpPr>
              <p:spPr>
                <a:xfrm>
                  <a:off x="7189187" y="4476824"/>
                  <a:ext cx="930410" cy="47143"/>
                </a:xfrm>
                <a:custGeom>
                  <a:avLst/>
                  <a:gdLst>
                    <a:gd name="connsiteX0" fmla="*/ 0 w 930410"/>
                    <a:gd name="connsiteY0" fmla="*/ 0 h 47143"/>
                    <a:gd name="connsiteX1" fmla="*/ 930411 w 930410"/>
                    <a:gd name="connsiteY1" fmla="*/ 0 h 47143"/>
                    <a:gd name="connsiteX2" fmla="*/ 930411 w 930410"/>
                    <a:gd name="connsiteY2" fmla="*/ 47143 h 47143"/>
                    <a:gd name="connsiteX3" fmla="*/ 0 w 930410"/>
                    <a:gd name="connsiteY3" fmla="*/ 47143 h 47143"/>
                  </a:gdLst>
                  <a:ahLst/>
                  <a:cxnLst>
                    <a:cxn ang="0">
                      <a:pos x="connsiteX0" y="connsiteY0"/>
                    </a:cxn>
                    <a:cxn ang="0">
                      <a:pos x="connsiteX1" y="connsiteY1"/>
                    </a:cxn>
                    <a:cxn ang="0">
                      <a:pos x="connsiteX2" y="connsiteY2"/>
                    </a:cxn>
                    <a:cxn ang="0">
                      <a:pos x="connsiteX3" y="connsiteY3"/>
                    </a:cxn>
                  </a:cxnLst>
                  <a:rect l="l" t="t" r="r" b="b"/>
                  <a:pathLst>
                    <a:path w="930410" h="47143">
                      <a:moveTo>
                        <a:pt x="0" y="0"/>
                      </a:moveTo>
                      <a:lnTo>
                        <a:pt x="930411" y="0"/>
                      </a:lnTo>
                      <a:lnTo>
                        <a:pt x="930411" y="47143"/>
                      </a:lnTo>
                      <a:lnTo>
                        <a:pt x="0" y="47143"/>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93" name="Graphic 268">
                  <a:extLst>
                    <a:ext uri="{FF2B5EF4-FFF2-40B4-BE49-F238E27FC236}">
                      <a16:creationId xmlns:a16="http://schemas.microsoft.com/office/drawing/2014/main" id="{945A912D-5114-8701-5700-8FE82DFCC9CC}"/>
                    </a:ext>
                  </a:extLst>
                </p:cNvPr>
                <p:cNvGrpSpPr/>
                <p:nvPr/>
              </p:nvGrpSpPr>
              <p:grpSpPr>
                <a:xfrm>
                  <a:off x="3658785" y="4387874"/>
                  <a:ext cx="3706522" cy="93396"/>
                  <a:chOff x="3658785" y="4387874"/>
                  <a:chExt cx="3706522" cy="93396"/>
                </a:xfrm>
              </p:grpSpPr>
              <p:sp>
                <p:nvSpPr>
                  <p:cNvPr id="797" name="Freeform: Shape 796">
                    <a:extLst>
                      <a:ext uri="{FF2B5EF4-FFF2-40B4-BE49-F238E27FC236}">
                        <a16:creationId xmlns:a16="http://schemas.microsoft.com/office/drawing/2014/main" id="{1647A4AE-F43E-44A6-A045-1A2D0219897B}"/>
                      </a:ext>
                    </a:extLst>
                  </p:cNvPr>
                  <p:cNvSpPr/>
                  <p:nvPr/>
                </p:nvSpPr>
                <p:spPr>
                  <a:xfrm>
                    <a:off x="3663233" y="4392322"/>
                    <a:ext cx="3697627" cy="84501"/>
                  </a:xfrm>
                  <a:custGeom>
                    <a:avLst/>
                    <a:gdLst>
                      <a:gd name="connsiteX0" fmla="*/ 0 w 3697627"/>
                      <a:gd name="connsiteY0" fmla="*/ 0 h 84501"/>
                      <a:gd name="connsiteX1" fmla="*/ 3697627 w 3697627"/>
                      <a:gd name="connsiteY1" fmla="*/ 0 h 84501"/>
                      <a:gd name="connsiteX2" fmla="*/ 3697627 w 3697627"/>
                      <a:gd name="connsiteY2" fmla="*/ 84502 h 84501"/>
                      <a:gd name="connsiteX3" fmla="*/ 0 w 3697627"/>
                      <a:gd name="connsiteY3" fmla="*/ 84502 h 84501"/>
                    </a:gdLst>
                    <a:ahLst/>
                    <a:cxnLst>
                      <a:cxn ang="0">
                        <a:pos x="connsiteX0" y="connsiteY0"/>
                      </a:cxn>
                      <a:cxn ang="0">
                        <a:pos x="connsiteX1" y="connsiteY1"/>
                      </a:cxn>
                      <a:cxn ang="0">
                        <a:pos x="connsiteX2" y="connsiteY2"/>
                      </a:cxn>
                      <a:cxn ang="0">
                        <a:pos x="connsiteX3" y="connsiteY3"/>
                      </a:cxn>
                    </a:cxnLst>
                    <a:rect l="l" t="t" r="r" b="b"/>
                    <a:pathLst>
                      <a:path w="3697627" h="84501">
                        <a:moveTo>
                          <a:pt x="0" y="0"/>
                        </a:moveTo>
                        <a:lnTo>
                          <a:pt x="3697627" y="0"/>
                        </a:lnTo>
                        <a:lnTo>
                          <a:pt x="3697627" y="84502"/>
                        </a:lnTo>
                        <a:lnTo>
                          <a:pt x="0" y="84502"/>
                        </a:ln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8" name="Freeform: Shape 797">
                    <a:extLst>
                      <a:ext uri="{FF2B5EF4-FFF2-40B4-BE49-F238E27FC236}">
                        <a16:creationId xmlns:a16="http://schemas.microsoft.com/office/drawing/2014/main" id="{0F245723-2BAC-CBD5-84F4-07DFEAFAFAA3}"/>
                      </a:ext>
                    </a:extLst>
                  </p:cNvPr>
                  <p:cNvSpPr/>
                  <p:nvPr/>
                </p:nvSpPr>
                <p:spPr>
                  <a:xfrm>
                    <a:off x="3658785" y="4387874"/>
                    <a:ext cx="3706522" cy="93396"/>
                  </a:xfrm>
                  <a:custGeom>
                    <a:avLst/>
                    <a:gdLst>
                      <a:gd name="connsiteX0" fmla="*/ 3706522 w 3706522"/>
                      <a:gd name="connsiteY0" fmla="*/ 93397 h 93396"/>
                      <a:gd name="connsiteX1" fmla="*/ 0 w 3706522"/>
                      <a:gd name="connsiteY1" fmla="*/ 93397 h 93396"/>
                      <a:gd name="connsiteX2" fmla="*/ 0 w 3706522"/>
                      <a:gd name="connsiteY2" fmla="*/ 0 h 93396"/>
                      <a:gd name="connsiteX3" fmla="*/ 3706522 w 3706522"/>
                      <a:gd name="connsiteY3" fmla="*/ 0 h 93396"/>
                      <a:gd name="connsiteX4" fmla="*/ 3706522 w 3706522"/>
                      <a:gd name="connsiteY4" fmla="*/ 93397 h 93396"/>
                      <a:gd name="connsiteX5" fmla="*/ 8895 w 3706522"/>
                      <a:gd name="connsiteY5" fmla="*/ 84502 h 93396"/>
                      <a:gd name="connsiteX6" fmla="*/ 3697627 w 3706522"/>
                      <a:gd name="connsiteY6" fmla="*/ 84502 h 93396"/>
                      <a:gd name="connsiteX7" fmla="*/ 3697627 w 3706522"/>
                      <a:gd name="connsiteY7" fmla="*/ 8895 h 93396"/>
                      <a:gd name="connsiteX8" fmla="*/ 8895 w 3706522"/>
                      <a:gd name="connsiteY8" fmla="*/ 8895 h 93396"/>
                      <a:gd name="connsiteX9" fmla="*/ 8895 w 3706522"/>
                      <a:gd name="connsiteY9" fmla="*/ 84502 h 9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6522" h="93396">
                        <a:moveTo>
                          <a:pt x="3706522" y="93397"/>
                        </a:moveTo>
                        <a:lnTo>
                          <a:pt x="0" y="93397"/>
                        </a:lnTo>
                        <a:lnTo>
                          <a:pt x="0" y="0"/>
                        </a:lnTo>
                        <a:lnTo>
                          <a:pt x="3706522" y="0"/>
                        </a:lnTo>
                        <a:lnTo>
                          <a:pt x="3706522" y="93397"/>
                        </a:lnTo>
                        <a:close/>
                        <a:moveTo>
                          <a:pt x="8895" y="84502"/>
                        </a:moveTo>
                        <a:lnTo>
                          <a:pt x="3697627" y="84502"/>
                        </a:lnTo>
                        <a:lnTo>
                          <a:pt x="3697627" y="8895"/>
                        </a:lnTo>
                        <a:lnTo>
                          <a:pt x="8895" y="8895"/>
                        </a:lnTo>
                        <a:lnTo>
                          <a:pt x="8895" y="84502"/>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94" name="Freeform: Shape 793">
                  <a:extLst>
                    <a:ext uri="{FF2B5EF4-FFF2-40B4-BE49-F238E27FC236}">
                      <a16:creationId xmlns:a16="http://schemas.microsoft.com/office/drawing/2014/main" id="{EDD311DB-BD8E-5193-6D76-02A50FE93382}"/>
                    </a:ext>
                  </a:extLst>
                </p:cNvPr>
                <p:cNvSpPr/>
                <p:nvPr/>
              </p:nvSpPr>
              <p:spPr>
                <a:xfrm>
                  <a:off x="3866927" y="4476824"/>
                  <a:ext cx="3322260" cy="47143"/>
                </a:xfrm>
                <a:custGeom>
                  <a:avLst/>
                  <a:gdLst>
                    <a:gd name="connsiteX0" fmla="*/ 0 w 3322260"/>
                    <a:gd name="connsiteY0" fmla="*/ 0 h 47143"/>
                    <a:gd name="connsiteX1" fmla="*/ 3322261 w 3322260"/>
                    <a:gd name="connsiteY1" fmla="*/ 0 h 47143"/>
                    <a:gd name="connsiteX2" fmla="*/ 3322261 w 3322260"/>
                    <a:gd name="connsiteY2" fmla="*/ 47143 h 47143"/>
                    <a:gd name="connsiteX3" fmla="*/ 0 w 3322260"/>
                    <a:gd name="connsiteY3" fmla="*/ 47143 h 47143"/>
                  </a:gdLst>
                  <a:ahLst/>
                  <a:cxnLst>
                    <a:cxn ang="0">
                      <a:pos x="connsiteX0" y="connsiteY0"/>
                    </a:cxn>
                    <a:cxn ang="0">
                      <a:pos x="connsiteX1" y="connsiteY1"/>
                    </a:cxn>
                    <a:cxn ang="0">
                      <a:pos x="connsiteX2" y="connsiteY2"/>
                    </a:cxn>
                    <a:cxn ang="0">
                      <a:pos x="connsiteX3" y="connsiteY3"/>
                    </a:cxn>
                  </a:cxnLst>
                  <a:rect l="l" t="t" r="r" b="b"/>
                  <a:pathLst>
                    <a:path w="3322260" h="47143">
                      <a:moveTo>
                        <a:pt x="0" y="0"/>
                      </a:moveTo>
                      <a:lnTo>
                        <a:pt x="3322261" y="0"/>
                      </a:lnTo>
                      <a:lnTo>
                        <a:pt x="3322261" y="47143"/>
                      </a:lnTo>
                      <a:lnTo>
                        <a:pt x="0" y="47143"/>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5" name="Freeform: Shape 794">
                  <a:extLst>
                    <a:ext uri="{FF2B5EF4-FFF2-40B4-BE49-F238E27FC236}">
                      <a16:creationId xmlns:a16="http://schemas.microsoft.com/office/drawing/2014/main" id="{5F355345-3FB1-2FD4-33FD-F64B3F580FA7}"/>
                    </a:ext>
                  </a:extLst>
                </p:cNvPr>
                <p:cNvSpPr/>
                <p:nvPr/>
              </p:nvSpPr>
              <p:spPr>
                <a:xfrm>
                  <a:off x="6983714" y="4523967"/>
                  <a:ext cx="56038" cy="1938207"/>
                </a:xfrm>
                <a:custGeom>
                  <a:avLst/>
                  <a:gdLst>
                    <a:gd name="connsiteX0" fmla="*/ 0 w 56038"/>
                    <a:gd name="connsiteY0" fmla="*/ 0 h 1938207"/>
                    <a:gd name="connsiteX1" fmla="*/ 56038 w 56038"/>
                    <a:gd name="connsiteY1" fmla="*/ 0 h 1938207"/>
                    <a:gd name="connsiteX2" fmla="*/ 56038 w 56038"/>
                    <a:gd name="connsiteY2" fmla="*/ 1938208 h 1938207"/>
                    <a:gd name="connsiteX3" fmla="*/ 0 w 56038"/>
                    <a:gd name="connsiteY3" fmla="*/ 1938208 h 1938207"/>
                  </a:gdLst>
                  <a:ahLst/>
                  <a:cxnLst>
                    <a:cxn ang="0">
                      <a:pos x="connsiteX0" y="connsiteY0"/>
                    </a:cxn>
                    <a:cxn ang="0">
                      <a:pos x="connsiteX1" y="connsiteY1"/>
                    </a:cxn>
                    <a:cxn ang="0">
                      <a:pos x="connsiteX2" y="connsiteY2"/>
                    </a:cxn>
                    <a:cxn ang="0">
                      <a:pos x="connsiteX3" y="connsiteY3"/>
                    </a:cxn>
                  </a:cxnLst>
                  <a:rect l="l" t="t" r="r" b="b"/>
                  <a:pathLst>
                    <a:path w="56038" h="1938207">
                      <a:moveTo>
                        <a:pt x="0" y="0"/>
                      </a:moveTo>
                      <a:lnTo>
                        <a:pt x="56038" y="0"/>
                      </a:lnTo>
                      <a:lnTo>
                        <a:pt x="56038" y="1938208"/>
                      </a:lnTo>
                      <a:lnTo>
                        <a:pt x="0" y="193820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6" name="Freeform: Shape 795">
                  <a:extLst>
                    <a:ext uri="{FF2B5EF4-FFF2-40B4-BE49-F238E27FC236}">
                      <a16:creationId xmlns:a16="http://schemas.microsoft.com/office/drawing/2014/main" id="{555692C3-AF6A-C74F-821B-BE84E76695B9}"/>
                    </a:ext>
                  </a:extLst>
                </p:cNvPr>
                <p:cNvSpPr/>
                <p:nvPr/>
              </p:nvSpPr>
              <p:spPr>
                <a:xfrm>
                  <a:off x="4016362" y="4523967"/>
                  <a:ext cx="56038" cy="1938207"/>
                </a:xfrm>
                <a:custGeom>
                  <a:avLst/>
                  <a:gdLst>
                    <a:gd name="connsiteX0" fmla="*/ 0 w 56038"/>
                    <a:gd name="connsiteY0" fmla="*/ 1938208 h 1938207"/>
                    <a:gd name="connsiteX1" fmla="*/ 56038 w 56038"/>
                    <a:gd name="connsiteY1" fmla="*/ 1938208 h 1938207"/>
                    <a:gd name="connsiteX2" fmla="*/ 56038 w 56038"/>
                    <a:gd name="connsiteY2" fmla="*/ 952648 h 1938207"/>
                    <a:gd name="connsiteX3" fmla="*/ 56038 w 56038"/>
                    <a:gd name="connsiteY3" fmla="*/ 0 h 1938207"/>
                    <a:gd name="connsiteX4" fmla="*/ 0 w 56038"/>
                    <a:gd name="connsiteY4" fmla="*/ 0 h 19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38" h="1938207">
                      <a:moveTo>
                        <a:pt x="0" y="1938208"/>
                      </a:moveTo>
                      <a:lnTo>
                        <a:pt x="56038" y="1938208"/>
                      </a:lnTo>
                      <a:lnTo>
                        <a:pt x="56038" y="952648"/>
                      </a:lnTo>
                      <a:lnTo>
                        <a:pt x="56038" y="0"/>
                      </a:lnTo>
                      <a:lnTo>
                        <a:pt x="0"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17" name="Graphic 268">
                <a:extLst>
                  <a:ext uri="{FF2B5EF4-FFF2-40B4-BE49-F238E27FC236}">
                    <a16:creationId xmlns:a16="http://schemas.microsoft.com/office/drawing/2014/main" id="{E385BB38-F9E4-DB43-18C8-5415865470BD}"/>
                  </a:ext>
                </a:extLst>
              </p:cNvPr>
              <p:cNvGrpSpPr/>
              <p:nvPr/>
            </p:nvGrpSpPr>
            <p:grpSpPr>
              <a:xfrm>
                <a:off x="5199827" y="2899527"/>
                <a:ext cx="1188600" cy="1678368"/>
                <a:chOff x="3808356" y="2605095"/>
                <a:chExt cx="2735947" cy="3863306"/>
              </a:xfrm>
            </p:grpSpPr>
            <p:sp>
              <p:nvSpPr>
                <p:cNvPr id="730" name="Freeform: Shape 729">
                  <a:extLst>
                    <a:ext uri="{FF2B5EF4-FFF2-40B4-BE49-F238E27FC236}">
                      <a16:creationId xmlns:a16="http://schemas.microsoft.com/office/drawing/2014/main" id="{1CADE606-07B4-A2B4-07D5-A2B3F72CADF2}"/>
                    </a:ext>
                  </a:extLst>
                </p:cNvPr>
                <p:cNvSpPr/>
                <p:nvPr/>
              </p:nvSpPr>
              <p:spPr>
                <a:xfrm>
                  <a:off x="6168938" y="4258897"/>
                  <a:ext cx="339786" cy="133424"/>
                </a:xfrm>
                <a:custGeom>
                  <a:avLst/>
                  <a:gdLst>
                    <a:gd name="connsiteX0" fmla="*/ 339787 w 339786"/>
                    <a:gd name="connsiteY0" fmla="*/ 133424 h 133424"/>
                    <a:gd name="connsiteX1" fmla="*/ 169893 w 339786"/>
                    <a:gd name="connsiteY1" fmla="*/ 0 h 133424"/>
                    <a:gd name="connsiteX2" fmla="*/ 0 w 339786"/>
                    <a:gd name="connsiteY2" fmla="*/ 133424 h 133424"/>
                    <a:gd name="connsiteX3" fmla="*/ 339787 w 339786"/>
                    <a:gd name="connsiteY3" fmla="*/ 133424 h 133424"/>
                  </a:gdLst>
                  <a:ahLst/>
                  <a:cxnLst>
                    <a:cxn ang="0">
                      <a:pos x="connsiteX0" y="connsiteY0"/>
                    </a:cxn>
                    <a:cxn ang="0">
                      <a:pos x="connsiteX1" y="connsiteY1"/>
                    </a:cxn>
                    <a:cxn ang="0">
                      <a:pos x="connsiteX2" y="connsiteY2"/>
                    </a:cxn>
                    <a:cxn ang="0">
                      <a:pos x="connsiteX3" y="connsiteY3"/>
                    </a:cxn>
                  </a:cxnLst>
                  <a:rect l="l" t="t" r="r" b="b"/>
                  <a:pathLst>
                    <a:path w="339786" h="133424">
                      <a:moveTo>
                        <a:pt x="339787" y="133424"/>
                      </a:moveTo>
                      <a:cubicBezTo>
                        <a:pt x="321107" y="56928"/>
                        <a:pt x="251727" y="0"/>
                        <a:pt x="169893" y="0"/>
                      </a:cubicBezTo>
                      <a:cubicBezTo>
                        <a:pt x="88060" y="0"/>
                        <a:pt x="18679" y="56928"/>
                        <a:pt x="0" y="133424"/>
                      </a:cubicBezTo>
                      <a:lnTo>
                        <a:pt x="339787" y="133424"/>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31" name="Graphic 268">
                  <a:extLst>
                    <a:ext uri="{FF2B5EF4-FFF2-40B4-BE49-F238E27FC236}">
                      <a16:creationId xmlns:a16="http://schemas.microsoft.com/office/drawing/2014/main" id="{68C7D7E9-81CD-3184-3762-9932D33406D4}"/>
                    </a:ext>
                  </a:extLst>
                </p:cNvPr>
                <p:cNvGrpSpPr/>
                <p:nvPr/>
              </p:nvGrpSpPr>
              <p:grpSpPr>
                <a:xfrm>
                  <a:off x="6099233" y="4185781"/>
                  <a:ext cx="374801" cy="171849"/>
                  <a:chOff x="6099233" y="4185781"/>
                  <a:chExt cx="374801" cy="171849"/>
                </a:xfrm>
              </p:grpSpPr>
              <p:sp>
                <p:nvSpPr>
                  <p:cNvPr id="787" name="Freeform: Shape 786">
                    <a:extLst>
                      <a:ext uri="{FF2B5EF4-FFF2-40B4-BE49-F238E27FC236}">
                        <a16:creationId xmlns:a16="http://schemas.microsoft.com/office/drawing/2014/main" id="{AB9159FC-8A4C-6FBD-E1A7-53DCDDF63098}"/>
                      </a:ext>
                    </a:extLst>
                  </p:cNvPr>
                  <p:cNvSpPr/>
                  <p:nvPr/>
                </p:nvSpPr>
                <p:spPr>
                  <a:xfrm>
                    <a:off x="6103762" y="4191187"/>
                    <a:ext cx="366635" cy="162796"/>
                  </a:xfrm>
                  <a:custGeom>
                    <a:avLst/>
                    <a:gdLst>
                      <a:gd name="connsiteX0" fmla="*/ 318681 w 366635"/>
                      <a:gd name="connsiteY0" fmla="*/ 103290 h 162796"/>
                      <a:gd name="connsiteX1" fmla="*/ 109650 w 366635"/>
                      <a:gd name="connsiteY1" fmla="*/ 154881 h 162796"/>
                      <a:gd name="connsiteX2" fmla="*/ 242 w 366635"/>
                      <a:gd name="connsiteY2" fmla="*/ 58815 h 162796"/>
                      <a:gd name="connsiteX3" fmla="*/ 161241 w 366635"/>
                      <a:gd name="connsiteY3" fmla="*/ 109 h 162796"/>
                      <a:gd name="connsiteX4" fmla="*/ 318681 w 366635"/>
                      <a:gd name="connsiteY4" fmla="*/ 103290 h 16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635" h="162796">
                        <a:moveTo>
                          <a:pt x="318681" y="103290"/>
                        </a:moveTo>
                        <a:cubicBezTo>
                          <a:pt x="226174" y="103290"/>
                          <a:pt x="186146" y="188682"/>
                          <a:pt x="109650" y="154881"/>
                        </a:cubicBezTo>
                        <a:cubicBezTo>
                          <a:pt x="32264" y="121080"/>
                          <a:pt x="-3316" y="122859"/>
                          <a:pt x="242" y="58815"/>
                        </a:cubicBezTo>
                        <a:cubicBezTo>
                          <a:pt x="3800" y="-5228"/>
                          <a:pt x="55391" y="109"/>
                          <a:pt x="161241" y="109"/>
                        </a:cubicBezTo>
                        <a:cubicBezTo>
                          <a:pt x="263532" y="-781"/>
                          <a:pt x="456553" y="103290"/>
                          <a:pt x="318681" y="10329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88" name="Freeform: Shape 787">
                    <a:extLst>
                      <a:ext uri="{FF2B5EF4-FFF2-40B4-BE49-F238E27FC236}">
                        <a16:creationId xmlns:a16="http://schemas.microsoft.com/office/drawing/2014/main" id="{F94D5474-43BF-D868-88F4-01313101201B}"/>
                      </a:ext>
                    </a:extLst>
                  </p:cNvPr>
                  <p:cNvSpPr/>
                  <p:nvPr/>
                </p:nvSpPr>
                <p:spPr>
                  <a:xfrm>
                    <a:off x="6099233" y="4185781"/>
                    <a:ext cx="374801" cy="171849"/>
                  </a:xfrm>
                  <a:custGeom>
                    <a:avLst/>
                    <a:gdLst>
                      <a:gd name="connsiteX0" fmla="*/ 149760 w 374801"/>
                      <a:gd name="connsiteY0" fmla="*/ 171850 h 171849"/>
                      <a:gd name="connsiteX1" fmla="*/ 112401 w 374801"/>
                      <a:gd name="connsiteY1" fmla="*/ 163845 h 171849"/>
                      <a:gd name="connsiteX2" fmla="*/ 72373 w 374801"/>
                      <a:gd name="connsiteY2" fmla="*/ 147834 h 171849"/>
                      <a:gd name="connsiteX3" fmla="*/ 325 w 374801"/>
                      <a:gd name="connsiteY3" fmla="*/ 63332 h 171849"/>
                      <a:gd name="connsiteX4" fmla="*/ 143533 w 374801"/>
                      <a:gd name="connsiteY4" fmla="*/ 178 h 171849"/>
                      <a:gd name="connsiteX5" fmla="*/ 164881 w 374801"/>
                      <a:gd name="connsiteY5" fmla="*/ 178 h 171849"/>
                      <a:gd name="connsiteX6" fmla="*/ 374802 w 374801"/>
                      <a:gd name="connsiteY6" fmla="*/ 92685 h 171849"/>
                      <a:gd name="connsiteX7" fmla="*/ 360570 w 374801"/>
                      <a:gd name="connsiteY7" fmla="*/ 108696 h 171849"/>
                      <a:gd name="connsiteX8" fmla="*/ 322321 w 374801"/>
                      <a:gd name="connsiteY8" fmla="*/ 113143 h 171849"/>
                      <a:gd name="connsiteX9" fmla="*/ 223588 w 374801"/>
                      <a:gd name="connsiteY9" fmla="*/ 146055 h 171849"/>
                      <a:gd name="connsiteX10" fmla="*/ 149760 w 374801"/>
                      <a:gd name="connsiteY10" fmla="*/ 171850 h 171849"/>
                      <a:gd name="connsiteX11" fmla="*/ 124854 w 374801"/>
                      <a:gd name="connsiteY11" fmla="*/ 9073 h 171849"/>
                      <a:gd name="connsiteX12" fmla="*/ 9220 w 374801"/>
                      <a:gd name="connsiteY12" fmla="*/ 64221 h 171849"/>
                      <a:gd name="connsiteX13" fmla="*/ 75932 w 374801"/>
                      <a:gd name="connsiteY13" fmla="*/ 139828 h 171849"/>
                      <a:gd name="connsiteX14" fmla="*/ 115959 w 374801"/>
                      <a:gd name="connsiteY14" fmla="*/ 155839 h 171849"/>
                      <a:gd name="connsiteX15" fmla="*/ 220029 w 374801"/>
                      <a:gd name="connsiteY15" fmla="*/ 138049 h 171849"/>
                      <a:gd name="connsiteX16" fmla="*/ 323211 w 374801"/>
                      <a:gd name="connsiteY16" fmla="*/ 104248 h 171849"/>
                      <a:gd name="connsiteX17" fmla="*/ 358791 w 374801"/>
                      <a:gd name="connsiteY17" fmla="*/ 99801 h 171849"/>
                      <a:gd name="connsiteX18" fmla="*/ 366796 w 374801"/>
                      <a:gd name="connsiteY18" fmla="*/ 92685 h 171849"/>
                      <a:gd name="connsiteX19" fmla="*/ 165770 w 374801"/>
                      <a:gd name="connsiteY19" fmla="*/ 9073 h 171849"/>
                      <a:gd name="connsiteX20" fmla="*/ 144422 w 374801"/>
                      <a:gd name="connsiteY20" fmla="*/ 9073 h 171849"/>
                      <a:gd name="connsiteX21" fmla="*/ 124854 w 374801"/>
                      <a:gd name="connsiteY21" fmla="*/ 9073 h 171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4801" h="171849">
                        <a:moveTo>
                          <a:pt x="149760" y="171850"/>
                        </a:moveTo>
                        <a:cubicBezTo>
                          <a:pt x="138196" y="171850"/>
                          <a:pt x="125743" y="169182"/>
                          <a:pt x="112401" y="163845"/>
                        </a:cubicBezTo>
                        <a:cubicBezTo>
                          <a:pt x="97279" y="157618"/>
                          <a:pt x="83937" y="152281"/>
                          <a:pt x="72373" y="147834"/>
                        </a:cubicBezTo>
                        <a:cubicBezTo>
                          <a:pt x="22562" y="128265"/>
                          <a:pt x="-3234" y="118480"/>
                          <a:pt x="325" y="63332"/>
                        </a:cubicBezTo>
                        <a:cubicBezTo>
                          <a:pt x="3882" y="-712"/>
                          <a:pt x="53694" y="-712"/>
                          <a:pt x="143533" y="178"/>
                        </a:cubicBezTo>
                        <a:lnTo>
                          <a:pt x="164881" y="178"/>
                        </a:lnTo>
                        <a:cubicBezTo>
                          <a:pt x="241377" y="178"/>
                          <a:pt x="374802" y="58884"/>
                          <a:pt x="374802" y="92685"/>
                        </a:cubicBezTo>
                        <a:cubicBezTo>
                          <a:pt x="374802" y="97132"/>
                          <a:pt x="372133" y="104248"/>
                          <a:pt x="360570" y="108696"/>
                        </a:cubicBezTo>
                        <a:cubicBezTo>
                          <a:pt x="351675" y="111364"/>
                          <a:pt x="339222" y="113143"/>
                          <a:pt x="322321" y="113143"/>
                        </a:cubicBezTo>
                        <a:cubicBezTo>
                          <a:pt x="281405" y="113143"/>
                          <a:pt x="252051" y="130044"/>
                          <a:pt x="223588" y="146055"/>
                        </a:cubicBezTo>
                        <a:cubicBezTo>
                          <a:pt x="200461" y="159397"/>
                          <a:pt x="177334" y="171850"/>
                          <a:pt x="149760" y="171850"/>
                        </a:cubicBezTo>
                        <a:close/>
                        <a:moveTo>
                          <a:pt x="124854" y="9073"/>
                        </a:moveTo>
                        <a:cubicBezTo>
                          <a:pt x="48357" y="9073"/>
                          <a:pt x="12777" y="12631"/>
                          <a:pt x="9220" y="64221"/>
                        </a:cubicBezTo>
                        <a:cubicBezTo>
                          <a:pt x="6551" y="113143"/>
                          <a:pt x="27010" y="121149"/>
                          <a:pt x="75932" y="139828"/>
                        </a:cubicBezTo>
                        <a:cubicBezTo>
                          <a:pt x="87495" y="144276"/>
                          <a:pt x="100837" y="149613"/>
                          <a:pt x="115959" y="155839"/>
                        </a:cubicBezTo>
                        <a:cubicBezTo>
                          <a:pt x="155986" y="173629"/>
                          <a:pt x="186229" y="156729"/>
                          <a:pt x="220029" y="138049"/>
                        </a:cubicBezTo>
                        <a:cubicBezTo>
                          <a:pt x="248493" y="122038"/>
                          <a:pt x="280515" y="104248"/>
                          <a:pt x="323211" y="104248"/>
                        </a:cubicBezTo>
                        <a:cubicBezTo>
                          <a:pt x="339222" y="104248"/>
                          <a:pt x="350785" y="102470"/>
                          <a:pt x="358791" y="99801"/>
                        </a:cubicBezTo>
                        <a:cubicBezTo>
                          <a:pt x="364127" y="98022"/>
                          <a:pt x="366796" y="95353"/>
                          <a:pt x="366796" y="92685"/>
                        </a:cubicBezTo>
                        <a:cubicBezTo>
                          <a:pt x="366796" y="68669"/>
                          <a:pt x="243156" y="9073"/>
                          <a:pt x="165770" y="9073"/>
                        </a:cubicBezTo>
                        <a:lnTo>
                          <a:pt x="144422" y="9073"/>
                        </a:lnTo>
                        <a:cubicBezTo>
                          <a:pt x="137306" y="9073"/>
                          <a:pt x="131080" y="9073"/>
                          <a:pt x="124854" y="907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32" name="Graphic 268">
                  <a:extLst>
                    <a:ext uri="{FF2B5EF4-FFF2-40B4-BE49-F238E27FC236}">
                      <a16:creationId xmlns:a16="http://schemas.microsoft.com/office/drawing/2014/main" id="{F3182517-F3A9-7312-43D2-BA0D2B14A848}"/>
                    </a:ext>
                  </a:extLst>
                </p:cNvPr>
                <p:cNvGrpSpPr/>
                <p:nvPr/>
              </p:nvGrpSpPr>
              <p:grpSpPr>
                <a:xfrm>
                  <a:off x="5091633" y="5926699"/>
                  <a:ext cx="502691" cy="539923"/>
                  <a:chOff x="5091633" y="5926699"/>
                  <a:chExt cx="502691" cy="539923"/>
                </a:xfrm>
              </p:grpSpPr>
              <p:sp>
                <p:nvSpPr>
                  <p:cNvPr id="785" name="Freeform: Shape 784">
                    <a:extLst>
                      <a:ext uri="{FF2B5EF4-FFF2-40B4-BE49-F238E27FC236}">
                        <a16:creationId xmlns:a16="http://schemas.microsoft.com/office/drawing/2014/main" id="{EF818BB4-39B7-DA22-D89A-03F1E2EC24AE}"/>
                      </a:ext>
                    </a:extLst>
                  </p:cNvPr>
                  <p:cNvSpPr/>
                  <p:nvPr/>
                </p:nvSpPr>
                <p:spPr>
                  <a:xfrm>
                    <a:off x="5093904" y="5930257"/>
                    <a:ext cx="493628" cy="531032"/>
                  </a:xfrm>
                  <a:custGeom>
                    <a:avLst/>
                    <a:gdLst>
                      <a:gd name="connsiteX0" fmla="*/ 335864 w 493628"/>
                      <a:gd name="connsiteY0" fmla="*/ 391377 h 531032"/>
                      <a:gd name="connsiteX1" fmla="*/ 316295 w 493628"/>
                      <a:gd name="connsiteY1" fmla="*/ 42696 h 531032"/>
                      <a:gd name="connsiteX2" fmla="*/ 135728 w 493628"/>
                      <a:gd name="connsiteY2" fmla="*/ 0 h 531032"/>
                      <a:gd name="connsiteX3" fmla="*/ 28099 w 493628"/>
                      <a:gd name="connsiteY3" fmla="*/ 399383 h 531032"/>
                      <a:gd name="connsiteX4" fmla="*/ 39662 w 493628"/>
                      <a:gd name="connsiteY4" fmla="*/ 531028 h 531032"/>
                      <a:gd name="connsiteX5" fmla="*/ 493304 w 493628"/>
                      <a:gd name="connsiteY5" fmla="*/ 531028 h 531032"/>
                      <a:gd name="connsiteX6" fmla="*/ 335864 w 493628"/>
                      <a:gd name="connsiteY6" fmla="*/ 391377 h 531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628" h="531032">
                        <a:moveTo>
                          <a:pt x="335864" y="391377"/>
                        </a:moveTo>
                        <a:cubicBezTo>
                          <a:pt x="146402" y="391377"/>
                          <a:pt x="274489" y="162777"/>
                          <a:pt x="316295" y="42696"/>
                        </a:cubicBezTo>
                        <a:lnTo>
                          <a:pt x="135728" y="0"/>
                        </a:lnTo>
                        <a:cubicBezTo>
                          <a:pt x="87695" y="120082"/>
                          <a:pt x="125054" y="240163"/>
                          <a:pt x="28099" y="399383"/>
                        </a:cubicBezTo>
                        <a:cubicBezTo>
                          <a:pt x="-41281" y="512348"/>
                          <a:pt x="39662" y="531028"/>
                          <a:pt x="39662" y="531028"/>
                        </a:cubicBezTo>
                        <a:lnTo>
                          <a:pt x="493304" y="531028"/>
                        </a:lnTo>
                        <a:cubicBezTo>
                          <a:pt x="495084" y="531917"/>
                          <a:pt x="495084" y="391377"/>
                          <a:pt x="335864" y="391377"/>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86" name="Freeform: Shape 785">
                    <a:extLst>
                      <a:ext uri="{FF2B5EF4-FFF2-40B4-BE49-F238E27FC236}">
                        <a16:creationId xmlns:a16="http://schemas.microsoft.com/office/drawing/2014/main" id="{C1139CC0-1EE1-FD83-9645-284019192702}"/>
                      </a:ext>
                    </a:extLst>
                  </p:cNvPr>
                  <p:cNvSpPr/>
                  <p:nvPr/>
                </p:nvSpPr>
                <p:spPr>
                  <a:xfrm>
                    <a:off x="5091633" y="5926699"/>
                    <a:ext cx="502691" cy="539923"/>
                  </a:xfrm>
                  <a:custGeom>
                    <a:avLst/>
                    <a:gdLst>
                      <a:gd name="connsiteX0" fmla="*/ 501802 w 502691"/>
                      <a:gd name="connsiteY0" fmla="*/ 539923 h 539923"/>
                      <a:gd name="connsiteX1" fmla="*/ 42823 w 502691"/>
                      <a:gd name="connsiteY1" fmla="*/ 539923 h 539923"/>
                      <a:gd name="connsiteX2" fmla="*/ 4575 w 502691"/>
                      <a:gd name="connsiteY2" fmla="*/ 507012 h 539923"/>
                      <a:gd name="connsiteX3" fmla="*/ 28591 w 502691"/>
                      <a:gd name="connsiteY3" fmla="*/ 402051 h 539923"/>
                      <a:gd name="connsiteX4" fmla="*/ 105087 w 502691"/>
                      <a:gd name="connsiteY4" fmla="*/ 150325 h 539923"/>
                      <a:gd name="connsiteX5" fmla="*/ 136220 w 502691"/>
                      <a:gd name="connsiteY5" fmla="*/ 3558 h 539923"/>
                      <a:gd name="connsiteX6" fmla="*/ 137999 w 502691"/>
                      <a:gd name="connsiteY6" fmla="*/ 0 h 539923"/>
                      <a:gd name="connsiteX7" fmla="*/ 326571 w 502691"/>
                      <a:gd name="connsiteY7" fmla="*/ 44475 h 539923"/>
                      <a:gd name="connsiteX8" fmla="*/ 324793 w 502691"/>
                      <a:gd name="connsiteY8" fmla="*/ 48922 h 539923"/>
                      <a:gd name="connsiteX9" fmla="*/ 299887 w 502691"/>
                      <a:gd name="connsiteY9" fmla="*/ 112966 h 539923"/>
                      <a:gd name="connsiteX10" fmla="*/ 256301 w 502691"/>
                      <a:gd name="connsiteY10" fmla="*/ 358466 h 539923"/>
                      <a:gd name="connsiteX11" fmla="*/ 339914 w 502691"/>
                      <a:gd name="connsiteY11" fmla="*/ 391377 h 539923"/>
                      <a:gd name="connsiteX12" fmla="*/ 502691 w 502691"/>
                      <a:gd name="connsiteY12" fmla="*/ 535476 h 539923"/>
                      <a:gd name="connsiteX13" fmla="*/ 502691 w 502691"/>
                      <a:gd name="connsiteY13" fmla="*/ 539923 h 539923"/>
                      <a:gd name="connsiteX14" fmla="*/ 43712 w 502691"/>
                      <a:gd name="connsiteY14" fmla="*/ 531028 h 539923"/>
                      <a:gd name="connsiteX15" fmla="*/ 492018 w 502691"/>
                      <a:gd name="connsiteY15" fmla="*/ 531028 h 539923"/>
                      <a:gd name="connsiteX16" fmla="*/ 338135 w 502691"/>
                      <a:gd name="connsiteY16" fmla="*/ 400272 h 539923"/>
                      <a:gd name="connsiteX17" fmla="*/ 247406 w 502691"/>
                      <a:gd name="connsiteY17" fmla="*/ 363803 h 539923"/>
                      <a:gd name="connsiteX18" fmla="*/ 290102 w 502691"/>
                      <a:gd name="connsiteY18" fmla="*/ 109408 h 539923"/>
                      <a:gd name="connsiteX19" fmla="*/ 313229 w 502691"/>
                      <a:gd name="connsiteY19" fmla="*/ 49812 h 539923"/>
                      <a:gd name="connsiteX20" fmla="*/ 141557 w 502691"/>
                      <a:gd name="connsiteY20" fmla="*/ 9785 h 539923"/>
                      <a:gd name="connsiteX21" fmla="*/ 112203 w 502691"/>
                      <a:gd name="connsiteY21" fmla="*/ 151214 h 539923"/>
                      <a:gd name="connsiteX22" fmla="*/ 34817 w 502691"/>
                      <a:gd name="connsiteY22" fmla="*/ 406499 h 539923"/>
                      <a:gd name="connsiteX23" fmla="*/ 11690 w 502691"/>
                      <a:gd name="connsiteY23" fmla="*/ 503454 h 539923"/>
                      <a:gd name="connsiteX24" fmla="*/ 43712 w 502691"/>
                      <a:gd name="connsiteY24" fmla="*/ 531028 h 53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2691" h="539923">
                        <a:moveTo>
                          <a:pt x="501802" y="539923"/>
                        </a:moveTo>
                        <a:lnTo>
                          <a:pt x="42823" y="539923"/>
                        </a:lnTo>
                        <a:cubicBezTo>
                          <a:pt x="41933" y="539923"/>
                          <a:pt x="15248" y="533697"/>
                          <a:pt x="4575" y="507012"/>
                        </a:cubicBezTo>
                        <a:cubicBezTo>
                          <a:pt x="-6099" y="481217"/>
                          <a:pt x="1906" y="445637"/>
                          <a:pt x="28591" y="402051"/>
                        </a:cubicBezTo>
                        <a:cubicBezTo>
                          <a:pt x="86408" y="306876"/>
                          <a:pt x="96192" y="227711"/>
                          <a:pt x="105087" y="150325"/>
                        </a:cubicBezTo>
                        <a:cubicBezTo>
                          <a:pt x="111314" y="99623"/>
                          <a:pt x="116651" y="51591"/>
                          <a:pt x="136220" y="3558"/>
                        </a:cubicBezTo>
                        <a:lnTo>
                          <a:pt x="137999" y="0"/>
                        </a:lnTo>
                        <a:lnTo>
                          <a:pt x="326571" y="44475"/>
                        </a:lnTo>
                        <a:lnTo>
                          <a:pt x="324793" y="48922"/>
                        </a:lnTo>
                        <a:cubicBezTo>
                          <a:pt x="317676" y="68491"/>
                          <a:pt x="308781" y="89839"/>
                          <a:pt x="299887" y="112966"/>
                        </a:cubicBezTo>
                        <a:cubicBezTo>
                          <a:pt x="265196" y="199247"/>
                          <a:pt x="221611" y="305986"/>
                          <a:pt x="256301" y="358466"/>
                        </a:cubicBezTo>
                        <a:cubicBezTo>
                          <a:pt x="270533" y="379814"/>
                          <a:pt x="298997" y="391377"/>
                          <a:pt x="339914" y="391377"/>
                        </a:cubicBezTo>
                        <a:cubicBezTo>
                          <a:pt x="500913" y="391377"/>
                          <a:pt x="502691" y="534586"/>
                          <a:pt x="502691" y="535476"/>
                        </a:cubicBezTo>
                        <a:lnTo>
                          <a:pt x="502691" y="539923"/>
                        </a:lnTo>
                        <a:close/>
                        <a:moveTo>
                          <a:pt x="43712" y="531028"/>
                        </a:moveTo>
                        <a:lnTo>
                          <a:pt x="492018" y="531028"/>
                        </a:lnTo>
                        <a:cubicBezTo>
                          <a:pt x="490238" y="507012"/>
                          <a:pt x="476006" y="400272"/>
                          <a:pt x="338135" y="400272"/>
                        </a:cubicBezTo>
                        <a:cubicBezTo>
                          <a:pt x="294550" y="400272"/>
                          <a:pt x="264307" y="387820"/>
                          <a:pt x="247406" y="363803"/>
                        </a:cubicBezTo>
                        <a:cubicBezTo>
                          <a:pt x="209158" y="307765"/>
                          <a:pt x="253633" y="198357"/>
                          <a:pt x="290102" y="109408"/>
                        </a:cubicBezTo>
                        <a:cubicBezTo>
                          <a:pt x="298997" y="88060"/>
                          <a:pt x="307003" y="68491"/>
                          <a:pt x="313229" y="49812"/>
                        </a:cubicBezTo>
                        <a:lnTo>
                          <a:pt x="141557" y="9785"/>
                        </a:lnTo>
                        <a:cubicBezTo>
                          <a:pt x="123767" y="56038"/>
                          <a:pt x="118430" y="102292"/>
                          <a:pt x="112203" y="151214"/>
                        </a:cubicBezTo>
                        <a:cubicBezTo>
                          <a:pt x="103309" y="229489"/>
                          <a:pt x="93524" y="309544"/>
                          <a:pt x="34817" y="406499"/>
                        </a:cubicBezTo>
                        <a:cubicBezTo>
                          <a:pt x="9912" y="447415"/>
                          <a:pt x="1906" y="480327"/>
                          <a:pt x="11690" y="503454"/>
                        </a:cubicBezTo>
                        <a:cubicBezTo>
                          <a:pt x="20585" y="523912"/>
                          <a:pt x="41044" y="530139"/>
                          <a:pt x="43712" y="53102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33" name="Freeform: Shape 732">
                  <a:extLst>
                    <a:ext uri="{FF2B5EF4-FFF2-40B4-BE49-F238E27FC236}">
                      <a16:creationId xmlns:a16="http://schemas.microsoft.com/office/drawing/2014/main" id="{1A5321F3-9B58-8B91-77E9-5566988794C2}"/>
                    </a:ext>
                  </a:extLst>
                </p:cNvPr>
                <p:cNvSpPr/>
                <p:nvPr/>
              </p:nvSpPr>
              <p:spPr>
                <a:xfrm>
                  <a:off x="5094793" y="6272197"/>
                  <a:ext cx="493424" cy="189977"/>
                </a:xfrm>
                <a:custGeom>
                  <a:avLst/>
                  <a:gdLst>
                    <a:gd name="connsiteX0" fmla="*/ 334975 w 493424"/>
                    <a:gd name="connsiteY0" fmla="*/ 49437 h 189977"/>
                    <a:gd name="connsiteX1" fmla="*/ 241578 w 493424"/>
                    <a:gd name="connsiteY1" fmla="*/ 1404 h 189977"/>
                    <a:gd name="connsiteX2" fmla="*/ 183761 w 493424"/>
                    <a:gd name="connsiteY2" fmla="*/ 33427 h 189977"/>
                    <a:gd name="connsiteX3" fmla="*/ 28099 w 493424"/>
                    <a:gd name="connsiteY3" fmla="*/ 58332 h 189977"/>
                    <a:gd name="connsiteX4" fmla="*/ 39663 w 493424"/>
                    <a:gd name="connsiteY4" fmla="*/ 189977 h 189977"/>
                    <a:gd name="connsiteX5" fmla="*/ 493305 w 493424"/>
                    <a:gd name="connsiteY5" fmla="*/ 189977 h 189977"/>
                    <a:gd name="connsiteX6" fmla="*/ 334975 w 493424"/>
                    <a:gd name="connsiteY6" fmla="*/ 49437 h 18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424" h="189977">
                      <a:moveTo>
                        <a:pt x="334975" y="49437"/>
                      </a:moveTo>
                      <a:cubicBezTo>
                        <a:pt x="280716" y="49437"/>
                        <a:pt x="253141" y="30758"/>
                        <a:pt x="241578" y="1404"/>
                      </a:cubicBezTo>
                      <a:cubicBezTo>
                        <a:pt x="206888" y="-5711"/>
                        <a:pt x="207777" y="15637"/>
                        <a:pt x="183761" y="33427"/>
                      </a:cubicBezTo>
                      <a:cubicBezTo>
                        <a:pt x="112601" y="85906"/>
                        <a:pt x="38773" y="40542"/>
                        <a:pt x="28099" y="58332"/>
                      </a:cubicBezTo>
                      <a:cubicBezTo>
                        <a:pt x="-41281" y="171298"/>
                        <a:pt x="39663" y="189977"/>
                        <a:pt x="39663" y="189977"/>
                      </a:cubicBezTo>
                      <a:lnTo>
                        <a:pt x="493305" y="189977"/>
                      </a:lnTo>
                      <a:cubicBezTo>
                        <a:pt x="494194" y="189977"/>
                        <a:pt x="494194" y="49437"/>
                        <a:pt x="334975" y="49437"/>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34" name="Graphic 268">
                  <a:extLst>
                    <a:ext uri="{FF2B5EF4-FFF2-40B4-BE49-F238E27FC236}">
                      <a16:creationId xmlns:a16="http://schemas.microsoft.com/office/drawing/2014/main" id="{8A31D37E-B552-FA0C-CA80-388A66A38883}"/>
                    </a:ext>
                  </a:extLst>
                </p:cNvPr>
                <p:cNvGrpSpPr/>
                <p:nvPr/>
              </p:nvGrpSpPr>
              <p:grpSpPr>
                <a:xfrm>
                  <a:off x="5824703" y="5895567"/>
                  <a:ext cx="719600" cy="572834"/>
                  <a:chOff x="5824703" y="5895567"/>
                  <a:chExt cx="719600" cy="572834"/>
                </a:xfrm>
              </p:grpSpPr>
              <p:grpSp>
                <p:nvGrpSpPr>
                  <p:cNvPr id="781" name="Graphic 268">
                    <a:extLst>
                      <a:ext uri="{FF2B5EF4-FFF2-40B4-BE49-F238E27FC236}">
                        <a16:creationId xmlns:a16="http://schemas.microsoft.com/office/drawing/2014/main" id="{EE272104-CC0E-A6E6-AFB4-398FA6CF7755}"/>
                      </a:ext>
                    </a:extLst>
                  </p:cNvPr>
                  <p:cNvGrpSpPr/>
                  <p:nvPr/>
                </p:nvGrpSpPr>
                <p:grpSpPr>
                  <a:xfrm>
                    <a:off x="5824703" y="5895567"/>
                    <a:ext cx="719600" cy="572834"/>
                    <a:chOff x="5824703" y="5895567"/>
                    <a:chExt cx="719600" cy="572834"/>
                  </a:xfrm>
                </p:grpSpPr>
                <p:sp>
                  <p:nvSpPr>
                    <p:cNvPr id="783" name="Freeform: Shape 782">
                      <a:extLst>
                        <a:ext uri="{FF2B5EF4-FFF2-40B4-BE49-F238E27FC236}">
                          <a16:creationId xmlns:a16="http://schemas.microsoft.com/office/drawing/2014/main" id="{44FD3C90-46B3-65BC-C353-735538E63C53}"/>
                        </a:ext>
                      </a:extLst>
                    </p:cNvPr>
                    <p:cNvSpPr/>
                    <p:nvPr/>
                  </p:nvSpPr>
                  <p:spPr>
                    <a:xfrm>
                      <a:off x="5832709" y="5900014"/>
                      <a:ext cx="706258" cy="561593"/>
                    </a:xfrm>
                    <a:custGeom>
                      <a:avLst/>
                      <a:gdLst>
                        <a:gd name="connsiteX0" fmla="*/ 489222 w 706258"/>
                        <a:gd name="connsiteY0" fmla="*/ 404720 h 561593"/>
                        <a:gd name="connsiteX1" fmla="*/ 177899 w 706258"/>
                        <a:gd name="connsiteY1" fmla="*/ 0 h 561593"/>
                        <a:gd name="connsiteX2" fmla="*/ 0 w 706258"/>
                        <a:gd name="connsiteY2" fmla="*/ 72049 h 561593"/>
                        <a:gd name="connsiteX3" fmla="*/ 160109 w 706258"/>
                        <a:gd name="connsiteY3" fmla="*/ 429626 h 561593"/>
                        <a:gd name="connsiteX4" fmla="*/ 213479 w 706258"/>
                        <a:gd name="connsiteY4" fmla="*/ 561271 h 561593"/>
                        <a:gd name="connsiteX5" fmla="*/ 706258 w 706258"/>
                        <a:gd name="connsiteY5" fmla="*/ 561271 h 561593"/>
                        <a:gd name="connsiteX6" fmla="*/ 489222 w 706258"/>
                        <a:gd name="connsiteY6" fmla="*/ 404720 h 56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258" h="561593">
                          <a:moveTo>
                            <a:pt x="489222" y="404720"/>
                          </a:moveTo>
                          <a:cubicBezTo>
                            <a:pt x="337118" y="356688"/>
                            <a:pt x="230379" y="124529"/>
                            <a:pt x="177899" y="0"/>
                          </a:cubicBezTo>
                          <a:lnTo>
                            <a:pt x="0" y="72049"/>
                          </a:lnTo>
                          <a:cubicBezTo>
                            <a:pt x="40027" y="130756"/>
                            <a:pt x="140540" y="225932"/>
                            <a:pt x="160109" y="429626"/>
                          </a:cubicBezTo>
                          <a:cubicBezTo>
                            <a:pt x="174341" y="574614"/>
                            <a:pt x="213479" y="561271"/>
                            <a:pt x="213479" y="561271"/>
                          </a:cubicBezTo>
                          <a:lnTo>
                            <a:pt x="706258" y="561271"/>
                          </a:lnTo>
                          <a:cubicBezTo>
                            <a:pt x="705369" y="562160"/>
                            <a:pt x="641325" y="452753"/>
                            <a:pt x="489222" y="40472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84" name="Freeform: Shape 783">
                      <a:extLst>
                        <a:ext uri="{FF2B5EF4-FFF2-40B4-BE49-F238E27FC236}">
                          <a16:creationId xmlns:a16="http://schemas.microsoft.com/office/drawing/2014/main" id="{863F4FB2-1014-078F-E650-B1C40CEA6FCE}"/>
                        </a:ext>
                      </a:extLst>
                    </p:cNvPr>
                    <p:cNvSpPr/>
                    <p:nvPr/>
                  </p:nvSpPr>
                  <p:spPr>
                    <a:xfrm>
                      <a:off x="5824703" y="5895567"/>
                      <a:ext cx="719600" cy="572834"/>
                    </a:xfrm>
                    <a:custGeom>
                      <a:avLst/>
                      <a:gdLst>
                        <a:gd name="connsiteX0" fmla="*/ 217926 w 719600"/>
                        <a:gd name="connsiteY0" fmla="*/ 571055 h 572834"/>
                        <a:gd name="connsiteX1" fmla="*/ 205473 w 719600"/>
                        <a:gd name="connsiteY1" fmla="*/ 567497 h 572834"/>
                        <a:gd name="connsiteX2" fmla="*/ 162777 w 719600"/>
                        <a:gd name="connsiteY2" fmla="*/ 435852 h 572834"/>
                        <a:gd name="connsiteX3" fmla="*/ 27574 w 719600"/>
                        <a:gd name="connsiteY3" fmla="*/ 112077 h 572834"/>
                        <a:gd name="connsiteX4" fmla="*/ 3558 w 719600"/>
                        <a:gd name="connsiteY4" fmla="*/ 80054 h 572834"/>
                        <a:gd name="connsiteX5" fmla="*/ 0 w 719600"/>
                        <a:gd name="connsiteY5" fmla="*/ 75607 h 572834"/>
                        <a:gd name="connsiteX6" fmla="*/ 186794 w 719600"/>
                        <a:gd name="connsiteY6" fmla="*/ 0 h 572834"/>
                        <a:gd name="connsiteX7" fmla="*/ 188573 w 719600"/>
                        <a:gd name="connsiteY7" fmla="*/ 4447 h 572834"/>
                        <a:gd name="connsiteX8" fmla="*/ 497227 w 719600"/>
                        <a:gd name="connsiteY8" fmla="*/ 406499 h 572834"/>
                        <a:gd name="connsiteX9" fmla="*/ 716043 w 719600"/>
                        <a:gd name="connsiteY9" fmla="*/ 565719 h 572834"/>
                        <a:gd name="connsiteX10" fmla="*/ 719601 w 719600"/>
                        <a:gd name="connsiteY10" fmla="*/ 572834 h 572834"/>
                        <a:gd name="connsiteX11" fmla="*/ 219705 w 719600"/>
                        <a:gd name="connsiteY11" fmla="*/ 572834 h 572834"/>
                        <a:gd name="connsiteX12" fmla="*/ 217926 w 719600"/>
                        <a:gd name="connsiteY12" fmla="*/ 571055 h 572834"/>
                        <a:gd name="connsiteX13" fmla="*/ 14232 w 719600"/>
                        <a:gd name="connsiteY13" fmla="*/ 79165 h 572834"/>
                        <a:gd name="connsiteX14" fmla="*/ 34690 w 719600"/>
                        <a:gd name="connsiteY14" fmla="*/ 105850 h 572834"/>
                        <a:gd name="connsiteX15" fmla="*/ 171672 w 719600"/>
                        <a:gd name="connsiteY15" fmla="*/ 434073 h 572834"/>
                        <a:gd name="connsiteX16" fmla="*/ 209920 w 719600"/>
                        <a:gd name="connsiteY16" fmla="*/ 558602 h 572834"/>
                        <a:gd name="connsiteX17" fmla="*/ 218815 w 719600"/>
                        <a:gd name="connsiteY17" fmla="*/ 561271 h 572834"/>
                        <a:gd name="connsiteX18" fmla="*/ 220594 w 719600"/>
                        <a:gd name="connsiteY18" fmla="*/ 561271 h 572834"/>
                        <a:gd name="connsiteX19" fmla="*/ 705369 w 719600"/>
                        <a:gd name="connsiteY19" fmla="*/ 561271 h 572834"/>
                        <a:gd name="connsiteX20" fmla="*/ 495448 w 719600"/>
                        <a:gd name="connsiteY20" fmla="*/ 412726 h 572834"/>
                        <a:gd name="connsiteX21" fmla="*/ 495448 w 719600"/>
                        <a:gd name="connsiteY21" fmla="*/ 412726 h 572834"/>
                        <a:gd name="connsiteX22" fmla="*/ 183236 w 719600"/>
                        <a:gd name="connsiteY22" fmla="*/ 9785 h 572834"/>
                        <a:gd name="connsiteX23" fmla="*/ 14232 w 719600"/>
                        <a:gd name="connsiteY23" fmla="*/ 79165 h 57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19600" h="572834">
                          <a:moveTo>
                            <a:pt x="217926" y="571055"/>
                          </a:moveTo>
                          <a:cubicBezTo>
                            <a:pt x="215258" y="571055"/>
                            <a:pt x="210810" y="570166"/>
                            <a:pt x="205473" y="567497"/>
                          </a:cubicBezTo>
                          <a:cubicBezTo>
                            <a:pt x="191241" y="557713"/>
                            <a:pt x="171672" y="527470"/>
                            <a:pt x="162777" y="435852"/>
                          </a:cubicBezTo>
                          <a:cubicBezTo>
                            <a:pt x="145877" y="265959"/>
                            <a:pt x="74718" y="173451"/>
                            <a:pt x="27574" y="112077"/>
                          </a:cubicBezTo>
                          <a:cubicBezTo>
                            <a:pt x="18679" y="100513"/>
                            <a:pt x="10674" y="89839"/>
                            <a:pt x="3558" y="80054"/>
                          </a:cubicBezTo>
                          <a:lnTo>
                            <a:pt x="0" y="75607"/>
                          </a:lnTo>
                          <a:lnTo>
                            <a:pt x="186794" y="0"/>
                          </a:lnTo>
                          <a:lnTo>
                            <a:pt x="188573" y="4447"/>
                          </a:lnTo>
                          <a:cubicBezTo>
                            <a:pt x="252617" y="155661"/>
                            <a:pt x="354908" y="362024"/>
                            <a:pt x="497227" y="406499"/>
                          </a:cubicBezTo>
                          <a:cubicBezTo>
                            <a:pt x="649331" y="454532"/>
                            <a:pt x="716043" y="563940"/>
                            <a:pt x="716043" y="565719"/>
                          </a:cubicBezTo>
                          <a:lnTo>
                            <a:pt x="719601" y="572834"/>
                          </a:lnTo>
                          <a:lnTo>
                            <a:pt x="219705" y="572834"/>
                          </a:lnTo>
                          <a:cubicBezTo>
                            <a:pt x="220594" y="571055"/>
                            <a:pt x="219705" y="571055"/>
                            <a:pt x="217926" y="571055"/>
                          </a:cubicBezTo>
                          <a:close/>
                          <a:moveTo>
                            <a:pt x="14232" y="79165"/>
                          </a:moveTo>
                          <a:cubicBezTo>
                            <a:pt x="20458" y="87170"/>
                            <a:pt x="26685" y="96065"/>
                            <a:pt x="34690" y="105850"/>
                          </a:cubicBezTo>
                          <a:cubicBezTo>
                            <a:pt x="82723" y="168115"/>
                            <a:pt x="155661" y="262401"/>
                            <a:pt x="171672" y="434073"/>
                          </a:cubicBezTo>
                          <a:cubicBezTo>
                            <a:pt x="180567" y="525691"/>
                            <a:pt x="199247" y="551486"/>
                            <a:pt x="209920" y="558602"/>
                          </a:cubicBezTo>
                          <a:cubicBezTo>
                            <a:pt x="215258" y="562160"/>
                            <a:pt x="218815" y="561271"/>
                            <a:pt x="218815" y="561271"/>
                          </a:cubicBezTo>
                          <a:lnTo>
                            <a:pt x="220594" y="561271"/>
                          </a:lnTo>
                          <a:lnTo>
                            <a:pt x="705369" y="561271"/>
                          </a:lnTo>
                          <a:cubicBezTo>
                            <a:pt x="688469" y="537255"/>
                            <a:pt x="622646" y="452753"/>
                            <a:pt x="495448" y="412726"/>
                          </a:cubicBezTo>
                          <a:lnTo>
                            <a:pt x="495448" y="412726"/>
                          </a:lnTo>
                          <a:cubicBezTo>
                            <a:pt x="351350" y="367361"/>
                            <a:pt x="248169" y="161888"/>
                            <a:pt x="183236" y="9785"/>
                          </a:cubicBezTo>
                          <a:lnTo>
                            <a:pt x="14232" y="79165"/>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82" name="Freeform: Shape 781">
                    <a:extLst>
                      <a:ext uri="{FF2B5EF4-FFF2-40B4-BE49-F238E27FC236}">
                        <a16:creationId xmlns:a16="http://schemas.microsoft.com/office/drawing/2014/main" id="{A7BB3A90-B246-AF7C-6BDB-D231C9585D1E}"/>
                      </a:ext>
                    </a:extLst>
                  </p:cNvPr>
                  <p:cNvSpPr/>
                  <p:nvPr/>
                </p:nvSpPr>
                <p:spPr>
                  <a:xfrm>
                    <a:off x="5989260" y="6217478"/>
                    <a:ext cx="549707" cy="245019"/>
                  </a:xfrm>
                  <a:custGeom>
                    <a:avLst/>
                    <a:gdLst>
                      <a:gd name="connsiteX0" fmla="*/ 332671 w 549707"/>
                      <a:gd name="connsiteY0" fmla="*/ 87256 h 245019"/>
                      <a:gd name="connsiteX1" fmla="*/ 207252 w 549707"/>
                      <a:gd name="connsiteY1" fmla="*/ 1865 h 245019"/>
                      <a:gd name="connsiteX2" fmla="*/ 170783 w 549707"/>
                      <a:gd name="connsiteY2" fmla="*/ 59682 h 245019"/>
                      <a:gd name="connsiteX3" fmla="*/ 0 w 549707"/>
                      <a:gd name="connsiteY3" fmla="*/ 85477 h 245019"/>
                      <a:gd name="connsiteX4" fmla="*/ 3558 w 549707"/>
                      <a:gd name="connsiteY4" fmla="*/ 113052 h 245019"/>
                      <a:gd name="connsiteX5" fmla="*/ 56928 w 549707"/>
                      <a:gd name="connsiteY5" fmla="*/ 244697 h 245019"/>
                      <a:gd name="connsiteX6" fmla="*/ 549707 w 549707"/>
                      <a:gd name="connsiteY6" fmla="*/ 244697 h 245019"/>
                      <a:gd name="connsiteX7" fmla="*/ 332671 w 549707"/>
                      <a:gd name="connsiteY7" fmla="*/ 87256 h 24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9707" h="245019">
                        <a:moveTo>
                          <a:pt x="332671" y="87256"/>
                        </a:moveTo>
                        <a:cubicBezTo>
                          <a:pt x="286417" y="73024"/>
                          <a:pt x="244611" y="41892"/>
                          <a:pt x="207252" y="1865"/>
                        </a:cubicBezTo>
                        <a:cubicBezTo>
                          <a:pt x="195689" y="-10588"/>
                          <a:pt x="184125" y="42781"/>
                          <a:pt x="170783" y="59682"/>
                        </a:cubicBezTo>
                        <a:cubicBezTo>
                          <a:pt x="144987" y="94372"/>
                          <a:pt x="33801" y="108604"/>
                          <a:pt x="0" y="85477"/>
                        </a:cubicBezTo>
                        <a:cubicBezTo>
                          <a:pt x="1779" y="95262"/>
                          <a:pt x="2668" y="104157"/>
                          <a:pt x="3558" y="113052"/>
                        </a:cubicBezTo>
                        <a:cubicBezTo>
                          <a:pt x="17790" y="258039"/>
                          <a:pt x="56928" y="244697"/>
                          <a:pt x="56928" y="244697"/>
                        </a:cubicBezTo>
                        <a:lnTo>
                          <a:pt x="549707" y="244697"/>
                        </a:lnTo>
                        <a:cubicBezTo>
                          <a:pt x="548818" y="244697"/>
                          <a:pt x="484774" y="135289"/>
                          <a:pt x="332671" y="87256"/>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35" name="Freeform: Shape 734">
                  <a:extLst>
                    <a:ext uri="{FF2B5EF4-FFF2-40B4-BE49-F238E27FC236}">
                      <a16:creationId xmlns:a16="http://schemas.microsoft.com/office/drawing/2014/main" id="{06461A18-1C0D-A48C-E23A-1479A084FDCA}"/>
                    </a:ext>
                  </a:extLst>
                </p:cNvPr>
                <p:cNvSpPr/>
                <p:nvPr/>
              </p:nvSpPr>
              <p:spPr>
                <a:xfrm>
                  <a:off x="4736852" y="5068337"/>
                  <a:ext cx="276632" cy="1393837"/>
                </a:xfrm>
                <a:custGeom>
                  <a:avLst/>
                  <a:gdLst>
                    <a:gd name="connsiteX0" fmla="*/ 63154 w 276632"/>
                    <a:gd name="connsiteY0" fmla="*/ 0 h 1393837"/>
                    <a:gd name="connsiteX1" fmla="*/ 0 w 276632"/>
                    <a:gd name="connsiteY1" fmla="*/ 0 h 1393837"/>
                    <a:gd name="connsiteX2" fmla="*/ 213479 w 276632"/>
                    <a:gd name="connsiteY2" fmla="*/ 1393838 h 1393837"/>
                    <a:gd name="connsiteX3" fmla="*/ 276632 w 276632"/>
                    <a:gd name="connsiteY3" fmla="*/ 1393838 h 1393837"/>
                  </a:gdLst>
                  <a:ahLst/>
                  <a:cxnLst>
                    <a:cxn ang="0">
                      <a:pos x="connsiteX0" y="connsiteY0"/>
                    </a:cxn>
                    <a:cxn ang="0">
                      <a:pos x="connsiteX1" y="connsiteY1"/>
                    </a:cxn>
                    <a:cxn ang="0">
                      <a:pos x="connsiteX2" y="connsiteY2"/>
                    </a:cxn>
                    <a:cxn ang="0">
                      <a:pos x="connsiteX3" y="connsiteY3"/>
                    </a:cxn>
                  </a:cxnLst>
                  <a:rect l="l" t="t" r="r" b="b"/>
                  <a:pathLst>
                    <a:path w="276632" h="1393837">
                      <a:moveTo>
                        <a:pt x="63154" y="0"/>
                      </a:moveTo>
                      <a:lnTo>
                        <a:pt x="0" y="0"/>
                      </a:lnTo>
                      <a:lnTo>
                        <a:pt x="213479" y="1393838"/>
                      </a:lnTo>
                      <a:lnTo>
                        <a:pt x="276632" y="139383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36" name="Freeform: Shape 735">
                  <a:extLst>
                    <a:ext uri="{FF2B5EF4-FFF2-40B4-BE49-F238E27FC236}">
                      <a16:creationId xmlns:a16="http://schemas.microsoft.com/office/drawing/2014/main" id="{3E90F37E-FA5D-C209-6BB7-7D8FC5A63F27}"/>
                    </a:ext>
                  </a:extLst>
                </p:cNvPr>
                <p:cNvSpPr/>
                <p:nvPr/>
              </p:nvSpPr>
              <p:spPr>
                <a:xfrm>
                  <a:off x="5480469" y="5068337"/>
                  <a:ext cx="275743" cy="1393837"/>
                </a:xfrm>
                <a:custGeom>
                  <a:avLst/>
                  <a:gdLst>
                    <a:gd name="connsiteX0" fmla="*/ 63154 w 275743"/>
                    <a:gd name="connsiteY0" fmla="*/ 0 h 1393837"/>
                    <a:gd name="connsiteX1" fmla="*/ 0 w 275743"/>
                    <a:gd name="connsiteY1" fmla="*/ 0 h 1393837"/>
                    <a:gd name="connsiteX2" fmla="*/ 212589 w 275743"/>
                    <a:gd name="connsiteY2" fmla="*/ 1393838 h 1393837"/>
                    <a:gd name="connsiteX3" fmla="*/ 275743 w 275743"/>
                    <a:gd name="connsiteY3" fmla="*/ 1393838 h 1393837"/>
                  </a:gdLst>
                  <a:ahLst/>
                  <a:cxnLst>
                    <a:cxn ang="0">
                      <a:pos x="connsiteX0" y="connsiteY0"/>
                    </a:cxn>
                    <a:cxn ang="0">
                      <a:pos x="connsiteX1" y="connsiteY1"/>
                    </a:cxn>
                    <a:cxn ang="0">
                      <a:pos x="connsiteX2" y="connsiteY2"/>
                    </a:cxn>
                    <a:cxn ang="0">
                      <a:pos x="connsiteX3" y="connsiteY3"/>
                    </a:cxn>
                  </a:cxnLst>
                  <a:rect l="l" t="t" r="r" b="b"/>
                  <a:pathLst>
                    <a:path w="275743" h="1393837">
                      <a:moveTo>
                        <a:pt x="63154" y="0"/>
                      </a:moveTo>
                      <a:lnTo>
                        <a:pt x="0" y="0"/>
                      </a:lnTo>
                      <a:lnTo>
                        <a:pt x="212589" y="1393838"/>
                      </a:lnTo>
                      <a:lnTo>
                        <a:pt x="275743" y="139383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37" name="Graphic 268">
                  <a:extLst>
                    <a:ext uri="{FF2B5EF4-FFF2-40B4-BE49-F238E27FC236}">
                      <a16:creationId xmlns:a16="http://schemas.microsoft.com/office/drawing/2014/main" id="{90108924-FA16-D364-3ADB-83E9C4714D03}"/>
                    </a:ext>
                  </a:extLst>
                </p:cNvPr>
                <p:cNvGrpSpPr/>
                <p:nvPr/>
              </p:nvGrpSpPr>
              <p:grpSpPr>
                <a:xfrm>
                  <a:off x="5217062" y="4829064"/>
                  <a:ext cx="846025" cy="1253296"/>
                  <a:chOff x="5217062" y="4829064"/>
                  <a:chExt cx="846025" cy="1253296"/>
                </a:xfrm>
              </p:grpSpPr>
              <p:sp>
                <p:nvSpPr>
                  <p:cNvPr id="779" name="Freeform: Shape 778">
                    <a:extLst>
                      <a:ext uri="{FF2B5EF4-FFF2-40B4-BE49-F238E27FC236}">
                        <a16:creationId xmlns:a16="http://schemas.microsoft.com/office/drawing/2014/main" id="{B1788588-2C31-641A-49CE-372ABB5B7E2D}"/>
                      </a:ext>
                    </a:extLst>
                  </p:cNvPr>
                  <p:cNvSpPr/>
                  <p:nvPr/>
                </p:nvSpPr>
                <p:spPr>
                  <a:xfrm>
                    <a:off x="5221326" y="4834400"/>
                    <a:ext cx="837313" cy="1242623"/>
                  </a:xfrm>
                  <a:custGeom>
                    <a:avLst/>
                    <a:gdLst>
                      <a:gd name="connsiteX0" fmla="*/ 379224 w 837313"/>
                      <a:gd name="connsiteY0" fmla="*/ 0 h 1242623"/>
                      <a:gd name="connsiteX1" fmla="*/ 837314 w 837313"/>
                      <a:gd name="connsiteY1" fmla="*/ 1151006 h 1242623"/>
                      <a:gd name="connsiteX2" fmla="*/ 652299 w 837313"/>
                      <a:gd name="connsiteY2" fmla="*/ 1242624 h 1242623"/>
                      <a:gd name="connsiteX3" fmla="*/ 4748 w 837313"/>
                      <a:gd name="connsiteY3" fmla="*/ 188573 h 1242623"/>
                      <a:gd name="connsiteX4" fmla="*/ 379224 w 837313"/>
                      <a:gd name="connsiteY4" fmla="*/ 0 h 1242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7313" h="1242623">
                        <a:moveTo>
                          <a:pt x="379224" y="0"/>
                        </a:moveTo>
                        <a:cubicBezTo>
                          <a:pt x="379224" y="0"/>
                          <a:pt x="782165" y="1038929"/>
                          <a:pt x="837314" y="1151006"/>
                        </a:cubicBezTo>
                        <a:cubicBezTo>
                          <a:pt x="837314" y="1151006"/>
                          <a:pt x="759038" y="1239955"/>
                          <a:pt x="652299" y="1242624"/>
                        </a:cubicBezTo>
                        <a:cubicBezTo>
                          <a:pt x="652299" y="1242624"/>
                          <a:pt x="59896" y="294422"/>
                          <a:pt x="4748" y="188573"/>
                        </a:cubicBezTo>
                        <a:cubicBezTo>
                          <a:pt x="-49512" y="82723"/>
                          <a:pt x="379224" y="0"/>
                          <a:pt x="379224"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80" name="Freeform: Shape 779">
                    <a:extLst>
                      <a:ext uri="{FF2B5EF4-FFF2-40B4-BE49-F238E27FC236}">
                        <a16:creationId xmlns:a16="http://schemas.microsoft.com/office/drawing/2014/main" id="{90E9A5FF-A8F8-B341-A949-1ED5FE0C7601}"/>
                      </a:ext>
                    </a:extLst>
                  </p:cNvPr>
                  <p:cNvSpPr/>
                  <p:nvPr/>
                </p:nvSpPr>
                <p:spPr>
                  <a:xfrm>
                    <a:off x="5217062" y="4829064"/>
                    <a:ext cx="846025" cy="1253296"/>
                  </a:xfrm>
                  <a:custGeom>
                    <a:avLst/>
                    <a:gdLst>
                      <a:gd name="connsiteX0" fmla="*/ 654784 w 846025"/>
                      <a:gd name="connsiteY0" fmla="*/ 1253297 h 1253296"/>
                      <a:gd name="connsiteX1" fmla="*/ 653005 w 846025"/>
                      <a:gd name="connsiteY1" fmla="*/ 1251518 h 1253296"/>
                      <a:gd name="connsiteX2" fmla="*/ 5454 w 846025"/>
                      <a:gd name="connsiteY2" fmla="*/ 196578 h 1253296"/>
                      <a:gd name="connsiteX3" fmla="*/ 4564 w 846025"/>
                      <a:gd name="connsiteY3" fmla="*/ 154772 h 1253296"/>
                      <a:gd name="connsiteX4" fmla="*/ 381710 w 846025"/>
                      <a:gd name="connsiteY4" fmla="*/ 889 h 1253296"/>
                      <a:gd name="connsiteX5" fmla="*/ 385268 w 846025"/>
                      <a:gd name="connsiteY5" fmla="*/ 0 h 1253296"/>
                      <a:gd name="connsiteX6" fmla="*/ 387047 w 846025"/>
                      <a:gd name="connsiteY6" fmla="*/ 3558 h 1253296"/>
                      <a:gd name="connsiteX7" fmla="*/ 845136 w 846025"/>
                      <a:gd name="connsiteY7" fmla="*/ 1154563 h 1253296"/>
                      <a:gd name="connsiteX8" fmla="*/ 846026 w 846025"/>
                      <a:gd name="connsiteY8" fmla="*/ 1157232 h 1253296"/>
                      <a:gd name="connsiteX9" fmla="*/ 844246 w 846025"/>
                      <a:gd name="connsiteY9" fmla="*/ 1159011 h 1253296"/>
                      <a:gd name="connsiteX10" fmla="*/ 656563 w 846025"/>
                      <a:gd name="connsiteY10" fmla="*/ 1252408 h 1253296"/>
                      <a:gd name="connsiteX11" fmla="*/ 654784 w 846025"/>
                      <a:gd name="connsiteY11" fmla="*/ 1253297 h 1253296"/>
                      <a:gd name="connsiteX12" fmla="*/ 380820 w 846025"/>
                      <a:gd name="connsiteY12" fmla="*/ 10673 h 1253296"/>
                      <a:gd name="connsiteX13" fmla="*/ 13459 w 846025"/>
                      <a:gd name="connsiteY13" fmla="*/ 159219 h 1253296"/>
                      <a:gd name="connsiteX14" fmla="*/ 13459 w 846025"/>
                      <a:gd name="connsiteY14" fmla="*/ 193020 h 1253296"/>
                      <a:gd name="connsiteX15" fmla="*/ 659232 w 846025"/>
                      <a:gd name="connsiteY15" fmla="*/ 1245292 h 1253296"/>
                      <a:gd name="connsiteX16" fmla="*/ 836241 w 846025"/>
                      <a:gd name="connsiteY16" fmla="*/ 1157232 h 1253296"/>
                      <a:gd name="connsiteX17" fmla="*/ 380820 w 846025"/>
                      <a:gd name="connsiteY17" fmla="*/ 10673 h 125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46025" h="1253296">
                        <a:moveTo>
                          <a:pt x="654784" y="1253297"/>
                        </a:moveTo>
                        <a:lnTo>
                          <a:pt x="653005" y="1251518"/>
                        </a:lnTo>
                        <a:cubicBezTo>
                          <a:pt x="646779" y="1241734"/>
                          <a:pt x="59713" y="302428"/>
                          <a:pt x="5454" y="196578"/>
                        </a:cubicBezTo>
                        <a:cubicBezTo>
                          <a:pt x="-1662" y="183236"/>
                          <a:pt x="-1662" y="169004"/>
                          <a:pt x="4564" y="154772"/>
                        </a:cubicBezTo>
                        <a:cubicBezTo>
                          <a:pt x="47260" y="65822"/>
                          <a:pt x="368367" y="3558"/>
                          <a:pt x="381710" y="889"/>
                        </a:cubicBezTo>
                        <a:lnTo>
                          <a:pt x="385268" y="0"/>
                        </a:lnTo>
                        <a:lnTo>
                          <a:pt x="387047" y="3558"/>
                        </a:lnTo>
                        <a:cubicBezTo>
                          <a:pt x="391494" y="14232"/>
                          <a:pt x="790877" y="1043377"/>
                          <a:pt x="845136" y="1154563"/>
                        </a:cubicBezTo>
                        <a:lnTo>
                          <a:pt x="846026" y="1157232"/>
                        </a:lnTo>
                        <a:lnTo>
                          <a:pt x="844246" y="1159011"/>
                        </a:lnTo>
                        <a:cubicBezTo>
                          <a:pt x="843357" y="1159900"/>
                          <a:pt x="763303" y="1249739"/>
                          <a:pt x="656563" y="1252408"/>
                        </a:cubicBezTo>
                        <a:lnTo>
                          <a:pt x="654784" y="1253297"/>
                        </a:lnTo>
                        <a:close/>
                        <a:moveTo>
                          <a:pt x="380820" y="10673"/>
                        </a:moveTo>
                        <a:cubicBezTo>
                          <a:pt x="344351" y="17790"/>
                          <a:pt x="52597" y="79165"/>
                          <a:pt x="13459" y="159219"/>
                        </a:cubicBezTo>
                        <a:cubicBezTo>
                          <a:pt x="8122" y="170782"/>
                          <a:pt x="8122" y="181456"/>
                          <a:pt x="13459" y="193020"/>
                        </a:cubicBezTo>
                        <a:cubicBezTo>
                          <a:pt x="66829" y="295312"/>
                          <a:pt x="627210" y="1193701"/>
                          <a:pt x="659232" y="1245292"/>
                        </a:cubicBezTo>
                        <a:cubicBezTo>
                          <a:pt x="751739" y="1241734"/>
                          <a:pt x="823788" y="1170574"/>
                          <a:pt x="836241" y="1157232"/>
                        </a:cubicBezTo>
                        <a:cubicBezTo>
                          <a:pt x="779314" y="1035371"/>
                          <a:pt x="406616" y="76496"/>
                          <a:pt x="380820" y="1067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38" name="Graphic 268">
                  <a:extLst>
                    <a:ext uri="{FF2B5EF4-FFF2-40B4-BE49-F238E27FC236}">
                      <a16:creationId xmlns:a16="http://schemas.microsoft.com/office/drawing/2014/main" id="{D614924C-1B3F-D5A1-6347-17FF78256AE1}"/>
                    </a:ext>
                  </a:extLst>
                </p:cNvPr>
                <p:cNvGrpSpPr/>
                <p:nvPr/>
              </p:nvGrpSpPr>
              <p:grpSpPr>
                <a:xfrm>
                  <a:off x="5182488" y="4968417"/>
                  <a:ext cx="579061" cy="1113943"/>
                  <a:chOff x="5182488" y="4968417"/>
                  <a:chExt cx="579061" cy="1113943"/>
                </a:xfrm>
              </p:grpSpPr>
              <p:sp>
                <p:nvSpPr>
                  <p:cNvPr id="777" name="Freeform: Shape 776">
                    <a:extLst>
                      <a:ext uri="{FF2B5EF4-FFF2-40B4-BE49-F238E27FC236}">
                        <a16:creationId xmlns:a16="http://schemas.microsoft.com/office/drawing/2014/main" id="{0061384E-0B1C-DFE5-AB9A-C24ED1618C2B}"/>
                      </a:ext>
                    </a:extLst>
                  </p:cNvPr>
                  <p:cNvSpPr/>
                  <p:nvPr/>
                </p:nvSpPr>
                <p:spPr>
                  <a:xfrm>
                    <a:off x="5187825" y="4974207"/>
                    <a:ext cx="568386" cy="1104274"/>
                  </a:xfrm>
                  <a:custGeom>
                    <a:avLst/>
                    <a:gdLst>
                      <a:gd name="connsiteX0" fmla="*/ 568387 w 568386"/>
                      <a:gd name="connsiteY0" fmla="*/ 12296 h 1104274"/>
                      <a:gd name="connsiteX1" fmla="*/ 197468 w 568386"/>
                      <a:gd name="connsiteY1" fmla="*/ 1103706 h 1104274"/>
                      <a:gd name="connsiteX2" fmla="*/ 0 w 568386"/>
                      <a:gd name="connsiteY2" fmla="*/ 1043220 h 1104274"/>
                      <a:gd name="connsiteX3" fmla="*/ 154772 w 568386"/>
                      <a:gd name="connsiteY3" fmla="*/ 74561 h 1104274"/>
                      <a:gd name="connsiteX4" fmla="*/ 568387 w 568386"/>
                      <a:gd name="connsiteY4" fmla="*/ 12296 h 1104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86" h="1104274">
                        <a:moveTo>
                          <a:pt x="568387" y="12296"/>
                        </a:moveTo>
                        <a:cubicBezTo>
                          <a:pt x="568387" y="12296"/>
                          <a:pt x="234826" y="983624"/>
                          <a:pt x="197468" y="1103706"/>
                        </a:cubicBezTo>
                        <a:cubicBezTo>
                          <a:pt x="197468" y="1103706"/>
                          <a:pt x="79165" y="1114380"/>
                          <a:pt x="0" y="1043220"/>
                        </a:cubicBezTo>
                        <a:cubicBezTo>
                          <a:pt x="0" y="1043220"/>
                          <a:pt x="120971" y="190195"/>
                          <a:pt x="154772" y="74561"/>
                        </a:cubicBezTo>
                        <a:cubicBezTo>
                          <a:pt x="187683" y="-41073"/>
                          <a:pt x="568387" y="12296"/>
                          <a:pt x="568387" y="12296"/>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8" name="Freeform: Shape 777">
                    <a:extLst>
                      <a:ext uri="{FF2B5EF4-FFF2-40B4-BE49-F238E27FC236}">
                        <a16:creationId xmlns:a16="http://schemas.microsoft.com/office/drawing/2014/main" id="{E38D059A-7844-A61A-4D4F-0CB6C0358055}"/>
                      </a:ext>
                    </a:extLst>
                  </p:cNvPr>
                  <p:cNvSpPr/>
                  <p:nvPr/>
                </p:nvSpPr>
                <p:spPr>
                  <a:xfrm>
                    <a:off x="5182488" y="4968417"/>
                    <a:ext cx="579061" cy="1113943"/>
                  </a:xfrm>
                  <a:custGeom>
                    <a:avLst/>
                    <a:gdLst>
                      <a:gd name="connsiteX0" fmla="*/ 186794 w 579061"/>
                      <a:gd name="connsiteY0" fmla="*/ 1113944 h 1113943"/>
                      <a:gd name="connsiteX1" fmla="*/ 1779 w 579061"/>
                      <a:gd name="connsiteY1" fmla="*/ 1051679 h 1113943"/>
                      <a:gd name="connsiteX2" fmla="*/ 0 w 579061"/>
                      <a:gd name="connsiteY2" fmla="*/ 1049900 h 1113943"/>
                      <a:gd name="connsiteX3" fmla="*/ 0 w 579061"/>
                      <a:gd name="connsiteY3" fmla="*/ 1047232 h 1113943"/>
                      <a:gd name="connsiteX4" fmla="*/ 154772 w 579061"/>
                      <a:gd name="connsiteY4" fmla="*/ 77683 h 1113943"/>
                      <a:gd name="connsiteX5" fmla="*/ 573724 w 579061"/>
                      <a:gd name="connsiteY5" fmla="*/ 12750 h 1113943"/>
                      <a:gd name="connsiteX6" fmla="*/ 579061 w 579061"/>
                      <a:gd name="connsiteY6" fmla="*/ 13639 h 1113943"/>
                      <a:gd name="connsiteX7" fmla="*/ 577282 w 579061"/>
                      <a:gd name="connsiteY7" fmla="*/ 18977 h 1113943"/>
                      <a:gd name="connsiteX8" fmla="*/ 206363 w 579061"/>
                      <a:gd name="connsiteY8" fmla="*/ 1110386 h 1113943"/>
                      <a:gd name="connsiteX9" fmla="*/ 205473 w 579061"/>
                      <a:gd name="connsiteY9" fmla="*/ 1113054 h 1113943"/>
                      <a:gd name="connsiteX10" fmla="*/ 202805 w 579061"/>
                      <a:gd name="connsiteY10" fmla="*/ 1113054 h 1113943"/>
                      <a:gd name="connsiteX11" fmla="*/ 186794 w 579061"/>
                      <a:gd name="connsiteY11" fmla="*/ 1113944 h 1113943"/>
                      <a:gd name="connsiteX12" fmla="*/ 9784 w 579061"/>
                      <a:gd name="connsiteY12" fmla="*/ 1047232 h 1113943"/>
                      <a:gd name="connsiteX13" fmla="*/ 199247 w 579061"/>
                      <a:gd name="connsiteY13" fmla="*/ 1105049 h 1113943"/>
                      <a:gd name="connsiteX14" fmla="*/ 567497 w 579061"/>
                      <a:gd name="connsiteY14" fmla="*/ 21645 h 1113943"/>
                      <a:gd name="connsiteX15" fmla="*/ 163667 w 579061"/>
                      <a:gd name="connsiteY15" fmla="*/ 81241 h 1113943"/>
                      <a:gd name="connsiteX16" fmla="*/ 9784 w 579061"/>
                      <a:gd name="connsiteY16" fmla="*/ 1047232 h 1113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9061" h="1113943">
                        <a:moveTo>
                          <a:pt x="186794" y="1113944"/>
                        </a:moveTo>
                        <a:cubicBezTo>
                          <a:pt x="151214" y="1113944"/>
                          <a:pt x="64933" y="1107717"/>
                          <a:pt x="1779" y="1051679"/>
                        </a:cubicBezTo>
                        <a:lnTo>
                          <a:pt x="0" y="1049900"/>
                        </a:lnTo>
                        <a:lnTo>
                          <a:pt x="0" y="1047232"/>
                        </a:lnTo>
                        <a:cubicBezTo>
                          <a:pt x="890" y="1038337"/>
                          <a:pt x="121861" y="192428"/>
                          <a:pt x="154772" y="77683"/>
                        </a:cubicBezTo>
                        <a:cubicBezTo>
                          <a:pt x="188573" y="-39730"/>
                          <a:pt x="557713" y="10082"/>
                          <a:pt x="573724" y="12750"/>
                        </a:cubicBezTo>
                        <a:lnTo>
                          <a:pt x="579061" y="13639"/>
                        </a:lnTo>
                        <a:lnTo>
                          <a:pt x="577282" y="18977"/>
                        </a:lnTo>
                        <a:cubicBezTo>
                          <a:pt x="573724" y="28761"/>
                          <a:pt x="242832" y="992083"/>
                          <a:pt x="206363" y="1110386"/>
                        </a:cubicBezTo>
                        <a:lnTo>
                          <a:pt x="205473" y="1113054"/>
                        </a:lnTo>
                        <a:lnTo>
                          <a:pt x="202805" y="1113054"/>
                        </a:lnTo>
                        <a:cubicBezTo>
                          <a:pt x="201915" y="1113944"/>
                          <a:pt x="196578" y="1113944"/>
                          <a:pt x="186794" y="1113944"/>
                        </a:cubicBezTo>
                        <a:close/>
                        <a:moveTo>
                          <a:pt x="9784" y="1047232"/>
                        </a:moveTo>
                        <a:cubicBezTo>
                          <a:pt x="80054" y="1108607"/>
                          <a:pt x="180567" y="1105939"/>
                          <a:pt x="199247" y="1105049"/>
                        </a:cubicBezTo>
                        <a:cubicBezTo>
                          <a:pt x="239274" y="979630"/>
                          <a:pt x="541702" y="98141"/>
                          <a:pt x="567497" y="21645"/>
                        </a:cubicBezTo>
                        <a:cubicBezTo>
                          <a:pt x="521244" y="15418"/>
                          <a:pt x="193020" y="-21941"/>
                          <a:pt x="163667" y="81241"/>
                        </a:cubicBezTo>
                        <a:cubicBezTo>
                          <a:pt x="131645" y="191538"/>
                          <a:pt x="16901" y="996530"/>
                          <a:pt x="9784" y="1047232"/>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39" name="Graphic 268">
                  <a:extLst>
                    <a:ext uri="{FF2B5EF4-FFF2-40B4-BE49-F238E27FC236}">
                      <a16:creationId xmlns:a16="http://schemas.microsoft.com/office/drawing/2014/main" id="{B3AAA934-6558-E7D8-A356-665323D0A5F6}"/>
                    </a:ext>
                  </a:extLst>
                </p:cNvPr>
                <p:cNvGrpSpPr/>
                <p:nvPr/>
              </p:nvGrpSpPr>
              <p:grpSpPr>
                <a:xfrm>
                  <a:off x="4683482" y="3073513"/>
                  <a:ext cx="325554" cy="319017"/>
                  <a:chOff x="4683482" y="3073513"/>
                  <a:chExt cx="325554" cy="319017"/>
                </a:xfrm>
              </p:grpSpPr>
              <p:sp>
                <p:nvSpPr>
                  <p:cNvPr id="775" name="Freeform: Shape 774">
                    <a:extLst>
                      <a:ext uri="{FF2B5EF4-FFF2-40B4-BE49-F238E27FC236}">
                        <a16:creationId xmlns:a16="http://schemas.microsoft.com/office/drawing/2014/main" id="{40BF86C1-77E2-ABCA-036D-966564FA9E2C}"/>
                      </a:ext>
                    </a:extLst>
                  </p:cNvPr>
                  <p:cNvSpPr/>
                  <p:nvPr/>
                </p:nvSpPr>
                <p:spPr>
                  <a:xfrm>
                    <a:off x="4687930" y="3077701"/>
                    <a:ext cx="309543" cy="310108"/>
                  </a:xfrm>
                  <a:custGeom>
                    <a:avLst/>
                    <a:gdLst>
                      <a:gd name="connsiteX0" fmla="*/ 309544 w 309543"/>
                      <a:gd name="connsiteY0" fmla="*/ 152052 h 310108"/>
                      <a:gd name="connsiteX1" fmla="*/ 237495 w 309543"/>
                      <a:gd name="connsiteY1" fmla="*/ 206311 h 310108"/>
                      <a:gd name="connsiteX2" fmla="*/ 256174 w 309543"/>
                      <a:gd name="connsiteY2" fmla="*/ 297040 h 310108"/>
                      <a:gd name="connsiteX3" fmla="*/ 0 w 309543"/>
                      <a:gd name="connsiteY3" fmla="*/ 286366 h 310108"/>
                      <a:gd name="connsiteX4" fmla="*/ 62265 w 309543"/>
                      <a:gd name="connsiteY4" fmla="*/ 37308 h 310108"/>
                      <a:gd name="connsiteX5" fmla="*/ 309544 w 309543"/>
                      <a:gd name="connsiteY5" fmla="*/ 152052 h 31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43" h="310108">
                        <a:moveTo>
                          <a:pt x="309544" y="152052"/>
                        </a:moveTo>
                        <a:cubicBezTo>
                          <a:pt x="309544" y="152052"/>
                          <a:pt x="246390" y="160058"/>
                          <a:pt x="237495" y="206311"/>
                        </a:cubicBezTo>
                        <a:cubicBezTo>
                          <a:pt x="229489" y="252565"/>
                          <a:pt x="256174" y="297040"/>
                          <a:pt x="256174" y="297040"/>
                        </a:cubicBezTo>
                        <a:cubicBezTo>
                          <a:pt x="256174" y="297040"/>
                          <a:pt x="120971" y="332620"/>
                          <a:pt x="0" y="286366"/>
                        </a:cubicBezTo>
                        <a:cubicBezTo>
                          <a:pt x="0" y="286366"/>
                          <a:pt x="61375" y="165395"/>
                          <a:pt x="62265" y="37308"/>
                        </a:cubicBezTo>
                        <a:cubicBezTo>
                          <a:pt x="64043" y="-90780"/>
                          <a:pt x="309544" y="152052"/>
                          <a:pt x="309544" y="152052"/>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6" name="Freeform: Shape 775">
                    <a:extLst>
                      <a:ext uri="{FF2B5EF4-FFF2-40B4-BE49-F238E27FC236}">
                        <a16:creationId xmlns:a16="http://schemas.microsoft.com/office/drawing/2014/main" id="{DE1C313C-9436-CE2A-4CD1-3CFB9AC0EF35}"/>
                      </a:ext>
                    </a:extLst>
                  </p:cNvPr>
                  <p:cNvSpPr/>
                  <p:nvPr/>
                </p:nvSpPr>
                <p:spPr>
                  <a:xfrm>
                    <a:off x="4683482" y="3073513"/>
                    <a:ext cx="325554" cy="319017"/>
                  </a:xfrm>
                  <a:custGeom>
                    <a:avLst/>
                    <a:gdLst>
                      <a:gd name="connsiteX0" fmla="*/ 145877 w 325554"/>
                      <a:gd name="connsiteY0" fmla="*/ 319017 h 319017"/>
                      <a:gd name="connsiteX1" fmla="*/ 4447 w 325554"/>
                      <a:gd name="connsiteY1" fmla="*/ 295001 h 319017"/>
                      <a:gd name="connsiteX2" fmla="*/ 0 w 325554"/>
                      <a:gd name="connsiteY2" fmla="*/ 293222 h 319017"/>
                      <a:gd name="connsiteX3" fmla="*/ 2668 w 325554"/>
                      <a:gd name="connsiteY3" fmla="*/ 288775 h 319017"/>
                      <a:gd name="connsiteX4" fmla="*/ 64933 w 325554"/>
                      <a:gd name="connsiteY4" fmla="*/ 41495 h 319017"/>
                      <a:gd name="connsiteX5" fmla="*/ 84502 w 325554"/>
                      <a:gd name="connsiteY5" fmla="*/ 2357 h 319017"/>
                      <a:gd name="connsiteX6" fmla="*/ 319328 w 325554"/>
                      <a:gd name="connsiteY6" fmla="*/ 152682 h 319017"/>
                      <a:gd name="connsiteX7" fmla="*/ 325555 w 325554"/>
                      <a:gd name="connsiteY7" fmla="*/ 158909 h 319017"/>
                      <a:gd name="connsiteX8" fmla="*/ 316660 w 325554"/>
                      <a:gd name="connsiteY8" fmla="*/ 159798 h 319017"/>
                      <a:gd name="connsiteX9" fmla="*/ 249058 w 325554"/>
                      <a:gd name="connsiteY9" fmla="*/ 210499 h 319017"/>
                      <a:gd name="connsiteX10" fmla="*/ 267738 w 325554"/>
                      <a:gd name="connsiteY10" fmla="*/ 298559 h 319017"/>
                      <a:gd name="connsiteX11" fmla="*/ 271296 w 325554"/>
                      <a:gd name="connsiteY11" fmla="*/ 303896 h 319017"/>
                      <a:gd name="connsiteX12" fmla="*/ 265959 w 325554"/>
                      <a:gd name="connsiteY12" fmla="*/ 305675 h 319017"/>
                      <a:gd name="connsiteX13" fmla="*/ 145877 w 325554"/>
                      <a:gd name="connsiteY13" fmla="*/ 319017 h 319017"/>
                      <a:gd name="connsiteX14" fmla="*/ 11563 w 325554"/>
                      <a:gd name="connsiteY14" fmla="*/ 288775 h 319017"/>
                      <a:gd name="connsiteX15" fmla="*/ 254395 w 325554"/>
                      <a:gd name="connsiteY15" fmla="*/ 299449 h 319017"/>
                      <a:gd name="connsiteX16" fmla="*/ 237495 w 325554"/>
                      <a:gd name="connsiteY16" fmla="*/ 210499 h 319017"/>
                      <a:gd name="connsiteX17" fmla="*/ 304207 w 325554"/>
                      <a:gd name="connsiteY17" fmla="*/ 153572 h 319017"/>
                      <a:gd name="connsiteX18" fmla="*/ 85391 w 325554"/>
                      <a:gd name="connsiteY18" fmla="*/ 10363 h 319017"/>
                      <a:gd name="connsiteX19" fmla="*/ 71160 w 325554"/>
                      <a:gd name="connsiteY19" fmla="*/ 41495 h 319017"/>
                      <a:gd name="connsiteX20" fmla="*/ 11563 w 325554"/>
                      <a:gd name="connsiteY20" fmla="*/ 288775 h 31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5554" h="319017">
                        <a:moveTo>
                          <a:pt x="145877" y="319017"/>
                        </a:moveTo>
                        <a:cubicBezTo>
                          <a:pt x="102292" y="319017"/>
                          <a:pt x="51591" y="313680"/>
                          <a:pt x="4447" y="295001"/>
                        </a:cubicBezTo>
                        <a:lnTo>
                          <a:pt x="0" y="293222"/>
                        </a:lnTo>
                        <a:lnTo>
                          <a:pt x="2668" y="288775"/>
                        </a:lnTo>
                        <a:cubicBezTo>
                          <a:pt x="3558" y="287885"/>
                          <a:pt x="63154" y="167803"/>
                          <a:pt x="64933" y="41495"/>
                        </a:cubicBezTo>
                        <a:cubicBezTo>
                          <a:pt x="64933" y="20147"/>
                          <a:pt x="72049" y="6805"/>
                          <a:pt x="84502" y="2357"/>
                        </a:cubicBezTo>
                        <a:cubicBezTo>
                          <a:pt x="142319" y="-21659"/>
                          <a:pt x="312212" y="145566"/>
                          <a:pt x="319328" y="152682"/>
                        </a:cubicBezTo>
                        <a:lnTo>
                          <a:pt x="325555" y="158909"/>
                        </a:lnTo>
                        <a:lnTo>
                          <a:pt x="316660" y="159798"/>
                        </a:lnTo>
                        <a:cubicBezTo>
                          <a:pt x="315770" y="159798"/>
                          <a:pt x="256174" y="167803"/>
                          <a:pt x="249058" y="210499"/>
                        </a:cubicBezTo>
                        <a:cubicBezTo>
                          <a:pt x="241053" y="254974"/>
                          <a:pt x="266848" y="297670"/>
                          <a:pt x="267738" y="298559"/>
                        </a:cubicBezTo>
                        <a:lnTo>
                          <a:pt x="271296" y="303896"/>
                        </a:lnTo>
                        <a:lnTo>
                          <a:pt x="265959" y="305675"/>
                        </a:lnTo>
                        <a:cubicBezTo>
                          <a:pt x="261511" y="306565"/>
                          <a:pt x="211700" y="319017"/>
                          <a:pt x="145877" y="319017"/>
                        </a:cubicBezTo>
                        <a:close/>
                        <a:moveTo>
                          <a:pt x="11563" y="288775"/>
                        </a:moveTo>
                        <a:cubicBezTo>
                          <a:pt x="114745" y="327023"/>
                          <a:pt x="228600" y="304786"/>
                          <a:pt x="254395" y="299449"/>
                        </a:cubicBezTo>
                        <a:cubicBezTo>
                          <a:pt x="247279" y="286106"/>
                          <a:pt x="230379" y="249637"/>
                          <a:pt x="237495" y="210499"/>
                        </a:cubicBezTo>
                        <a:cubicBezTo>
                          <a:pt x="244611" y="171361"/>
                          <a:pt x="286417" y="158019"/>
                          <a:pt x="304207" y="153572"/>
                        </a:cubicBezTo>
                        <a:cubicBezTo>
                          <a:pt x="251727" y="102870"/>
                          <a:pt x="127198" y="-6537"/>
                          <a:pt x="85391" y="10363"/>
                        </a:cubicBezTo>
                        <a:cubicBezTo>
                          <a:pt x="76496" y="13921"/>
                          <a:pt x="72049" y="24595"/>
                          <a:pt x="71160" y="41495"/>
                        </a:cubicBezTo>
                        <a:cubicBezTo>
                          <a:pt x="71160" y="156240"/>
                          <a:pt x="22237" y="265648"/>
                          <a:pt x="11563" y="288775"/>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40" name="Graphic 268">
                  <a:extLst>
                    <a:ext uri="{FF2B5EF4-FFF2-40B4-BE49-F238E27FC236}">
                      <a16:creationId xmlns:a16="http://schemas.microsoft.com/office/drawing/2014/main" id="{C02128B6-D796-E2EE-9855-94282F25338C}"/>
                    </a:ext>
                  </a:extLst>
                </p:cNvPr>
                <p:cNvGrpSpPr/>
                <p:nvPr/>
              </p:nvGrpSpPr>
              <p:grpSpPr>
                <a:xfrm>
                  <a:off x="4831611" y="2841044"/>
                  <a:ext cx="330295" cy="437631"/>
                  <a:chOff x="4831611" y="2841044"/>
                  <a:chExt cx="330295" cy="437631"/>
                </a:xfrm>
              </p:grpSpPr>
              <p:sp>
                <p:nvSpPr>
                  <p:cNvPr id="773" name="Freeform: Shape 772">
                    <a:extLst>
                      <a:ext uri="{FF2B5EF4-FFF2-40B4-BE49-F238E27FC236}">
                        <a16:creationId xmlns:a16="http://schemas.microsoft.com/office/drawing/2014/main" id="{46B5EB91-6522-0B67-F9CC-D7C92F9FA520}"/>
                      </a:ext>
                    </a:extLst>
                  </p:cNvPr>
                  <p:cNvSpPr/>
                  <p:nvPr/>
                </p:nvSpPr>
                <p:spPr>
                  <a:xfrm>
                    <a:off x="4835401" y="2846381"/>
                    <a:ext cx="321169" cy="427401"/>
                  </a:xfrm>
                  <a:custGeom>
                    <a:avLst/>
                    <a:gdLst>
                      <a:gd name="connsiteX0" fmla="*/ 312398 w 321169"/>
                      <a:gd name="connsiteY0" fmla="*/ 0 h 427401"/>
                      <a:gd name="connsiteX1" fmla="*/ 319514 w 321169"/>
                      <a:gd name="connsiteY1" fmla="*/ 154772 h 427401"/>
                      <a:gd name="connsiteX2" fmla="*/ 271481 w 321169"/>
                      <a:gd name="connsiteY2" fmla="*/ 396714 h 427401"/>
                      <a:gd name="connsiteX3" fmla="*/ 15307 w 321169"/>
                      <a:gd name="connsiteY3" fmla="*/ 291754 h 427401"/>
                      <a:gd name="connsiteX4" fmla="*/ 60671 w 321169"/>
                      <a:gd name="connsiteY4" fmla="*/ 77386 h 427401"/>
                      <a:gd name="connsiteX5" fmla="*/ 312398 w 321169"/>
                      <a:gd name="connsiteY5" fmla="*/ 0 h 42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169" h="427401">
                        <a:moveTo>
                          <a:pt x="312398" y="0"/>
                        </a:moveTo>
                        <a:cubicBezTo>
                          <a:pt x="312398" y="0"/>
                          <a:pt x="325740" y="85391"/>
                          <a:pt x="319514" y="154772"/>
                        </a:cubicBezTo>
                        <a:cubicBezTo>
                          <a:pt x="313287" y="225042"/>
                          <a:pt x="339082" y="317550"/>
                          <a:pt x="271481" y="396714"/>
                        </a:cubicBezTo>
                        <a:cubicBezTo>
                          <a:pt x="203880" y="475879"/>
                          <a:pt x="50886" y="387820"/>
                          <a:pt x="15307" y="291754"/>
                        </a:cubicBezTo>
                        <a:cubicBezTo>
                          <a:pt x="-20273" y="196578"/>
                          <a:pt x="10859" y="120971"/>
                          <a:pt x="60671" y="77386"/>
                        </a:cubicBezTo>
                        <a:cubicBezTo>
                          <a:pt x="109593" y="33801"/>
                          <a:pt x="312398" y="0"/>
                          <a:pt x="312398"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4" name="Freeform: Shape 773">
                    <a:extLst>
                      <a:ext uri="{FF2B5EF4-FFF2-40B4-BE49-F238E27FC236}">
                        <a16:creationId xmlns:a16="http://schemas.microsoft.com/office/drawing/2014/main" id="{D3AE5482-6654-741F-CAAB-77B4682000A5}"/>
                      </a:ext>
                    </a:extLst>
                  </p:cNvPr>
                  <p:cNvSpPr/>
                  <p:nvPr/>
                </p:nvSpPr>
                <p:spPr>
                  <a:xfrm>
                    <a:off x="4831611" y="2841044"/>
                    <a:ext cx="330295" cy="437631"/>
                  </a:xfrm>
                  <a:custGeom>
                    <a:avLst/>
                    <a:gdLst>
                      <a:gd name="connsiteX0" fmla="*/ 205890 w 330295"/>
                      <a:gd name="connsiteY0" fmla="*/ 437631 h 437631"/>
                      <a:gd name="connsiteX1" fmla="*/ 181874 w 330295"/>
                      <a:gd name="connsiteY1" fmla="*/ 434963 h 437631"/>
                      <a:gd name="connsiteX2" fmla="*/ 15538 w 330295"/>
                      <a:gd name="connsiteY2" fmla="*/ 298870 h 437631"/>
                      <a:gd name="connsiteX3" fmla="*/ 61792 w 330295"/>
                      <a:gd name="connsiteY3" fmla="*/ 79165 h 437631"/>
                      <a:gd name="connsiteX4" fmla="*/ 316187 w 330295"/>
                      <a:gd name="connsiteY4" fmla="*/ 890 h 437631"/>
                      <a:gd name="connsiteX5" fmla="*/ 320635 w 330295"/>
                      <a:gd name="connsiteY5" fmla="*/ 0 h 437631"/>
                      <a:gd name="connsiteX6" fmla="*/ 321524 w 330295"/>
                      <a:gd name="connsiteY6" fmla="*/ 4447 h 437631"/>
                      <a:gd name="connsiteX7" fmla="*/ 328640 w 330295"/>
                      <a:gd name="connsiteY7" fmla="*/ 160999 h 437631"/>
                      <a:gd name="connsiteX8" fmla="*/ 327751 w 330295"/>
                      <a:gd name="connsiteY8" fmla="*/ 217926 h 437631"/>
                      <a:gd name="connsiteX9" fmla="*/ 279718 w 330295"/>
                      <a:gd name="connsiteY9" fmla="*/ 404720 h 437631"/>
                      <a:gd name="connsiteX10" fmla="*/ 205890 w 330295"/>
                      <a:gd name="connsiteY10" fmla="*/ 437631 h 437631"/>
                      <a:gd name="connsiteX11" fmla="*/ 312629 w 330295"/>
                      <a:gd name="connsiteY11" fmla="*/ 10674 h 437631"/>
                      <a:gd name="connsiteX12" fmla="*/ 67129 w 330295"/>
                      <a:gd name="connsiteY12" fmla="*/ 86281 h 437631"/>
                      <a:gd name="connsiteX13" fmla="*/ 23544 w 330295"/>
                      <a:gd name="connsiteY13" fmla="*/ 296202 h 437631"/>
                      <a:gd name="connsiteX14" fmla="*/ 183653 w 330295"/>
                      <a:gd name="connsiteY14" fmla="*/ 426068 h 437631"/>
                      <a:gd name="connsiteX15" fmla="*/ 272602 w 330295"/>
                      <a:gd name="connsiteY15" fmla="*/ 399383 h 437631"/>
                      <a:gd name="connsiteX16" fmla="*/ 318856 w 330295"/>
                      <a:gd name="connsiteY16" fmla="*/ 217926 h 437631"/>
                      <a:gd name="connsiteX17" fmla="*/ 319745 w 330295"/>
                      <a:gd name="connsiteY17" fmla="*/ 160109 h 437631"/>
                      <a:gd name="connsiteX18" fmla="*/ 312629 w 330295"/>
                      <a:gd name="connsiteY18" fmla="*/ 10674 h 43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0295" h="437631">
                        <a:moveTo>
                          <a:pt x="205890" y="437631"/>
                        </a:moveTo>
                        <a:cubicBezTo>
                          <a:pt x="197885" y="437631"/>
                          <a:pt x="189879" y="436742"/>
                          <a:pt x="181874" y="434963"/>
                        </a:cubicBezTo>
                        <a:cubicBezTo>
                          <a:pt x="113383" y="422510"/>
                          <a:pt x="38665" y="362024"/>
                          <a:pt x="15538" y="298870"/>
                        </a:cubicBezTo>
                        <a:cubicBezTo>
                          <a:pt x="-28936" y="177899"/>
                          <a:pt x="33328" y="104960"/>
                          <a:pt x="61792" y="79165"/>
                        </a:cubicBezTo>
                        <a:cubicBezTo>
                          <a:pt x="111604" y="34690"/>
                          <a:pt x="308182" y="1779"/>
                          <a:pt x="316187" y="890"/>
                        </a:cubicBezTo>
                        <a:lnTo>
                          <a:pt x="320635" y="0"/>
                        </a:lnTo>
                        <a:lnTo>
                          <a:pt x="321524" y="4447"/>
                        </a:lnTo>
                        <a:cubicBezTo>
                          <a:pt x="321524" y="5337"/>
                          <a:pt x="334867" y="90729"/>
                          <a:pt x="328640" y="160999"/>
                        </a:cubicBezTo>
                        <a:cubicBezTo>
                          <a:pt x="326861" y="178788"/>
                          <a:pt x="327751" y="197468"/>
                          <a:pt x="327751" y="217926"/>
                        </a:cubicBezTo>
                        <a:cubicBezTo>
                          <a:pt x="329530" y="277522"/>
                          <a:pt x="330419" y="345124"/>
                          <a:pt x="279718" y="404720"/>
                        </a:cubicBezTo>
                        <a:cubicBezTo>
                          <a:pt x="261039" y="426068"/>
                          <a:pt x="235243" y="437631"/>
                          <a:pt x="205890" y="437631"/>
                        </a:cubicBezTo>
                        <a:close/>
                        <a:moveTo>
                          <a:pt x="312629" y="10674"/>
                        </a:moveTo>
                        <a:cubicBezTo>
                          <a:pt x="282387" y="16011"/>
                          <a:pt x="110714" y="47143"/>
                          <a:pt x="67129" y="86281"/>
                        </a:cubicBezTo>
                        <a:cubicBezTo>
                          <a:pt x="39555" y="110297"/>
                          <a:pt x="-20041" y="179678"/>
                          <a:pt x="23544" y="296202"/>
                        </a:cubicBezTo>
                        <a:cubicBezTo>
                          <a:pt x="45781" y="356687"/>
                          <a:pt x="117830" y="414504"/>
                          <a:pt x="183653" y="426068"/>
                        </a:cubicBezTo>
                        <a:cubicBezTo>
                          <a:pt x="210338" y="430515"/>
                          <a:pt x="246807" y="429626"/>
                          <a:pt x="272602" y="399383"/>
                        </a:cubicBezTo>
                        <a:cubicBezTo>
                          <a:pt x="321524" y="341566"/>
                          <a:pt x="319745" y="276633"/>
                          <a:pt x="318856" y="217926"/>
                        </a:cubicBezTo>
                        <a:cubicBezTo>
                          <a:pt x="317967" y="197468"/>
                          <a:pt x="317967" y="177899"/>
                          <a:pt x="319745" y="160109"/>
                        </a:cubicBezTo>
                        <a:cubicBezTo>
                          <a:pt x="324193" y="100513"/>
                          <a:pt x="315298" y="29353"/>
                          <a:pt x="312629" y="1067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41" name="Freeform: Shape 740">
                  <a:extLst>
                    <a:ext uri="{FF2B5EF4-FFF2-40B4-BE49-F238E27FC236}">
                      <a16:creationId xmlns:a16="http://schemas.microsoft.com/office/drawing/2014/main" id="{7B8A3E63-5F5A-EFD4-486E-EE94173C512D}"/>
                    </a:ext>
                  </a:extLst>
                </p:cNvPr>
                <p:cNvSpPr/>
                <p:nvPr/>
              </p:nvSpPr>
              <p:spPr>
                <a:xfrm>
                  <a:off x="4671919" y="2875579"/>
                  <a:ext cx="401161" cy="278042"/>
                </a:xfrm>
                <a:custGeom>
                  <a:avLst/>
                  <a:gdLst>
                    <a:gd name="connsiteX0" fmla="*/ 401162 w 401161"/>
                    <a:gd name="connsiteY0" fmla="*/ 28618 h 278042"/>
                    <a:gd name="connsiteX1" fmla="*/ 362024 w 401161"/>
                    <a:gd name="connsiteY1" fmla="*/ 115789 h 278042"/>
                    <a:gd name="connsiteX2" fmla="*/ 318439 w 401161"/>
                    <a:gd name="connsiteY2" fmla="*/ 169158 h 278042"/>
                    <a:gd name="connsiteX3" fmla="*/ 239274 w 401161"/>
                    <a:gd name="connsiteY3" fmla="*/ 103336 h 278042"/>
                    <a:gd name="connsiteX4" fmla="*/ 216147 w 401161"/>
                    <a:gd name="connsiteY4" fmla="*/ 207407 h 278042"/>
                    <a:gd name="connsiteX5" fmla="*/ 120082 w 401161"/>
                    <a:gd name="connsiteY5" fmla="*/ 273229 h 278042"/>
                    <a:gd name="connsiteX6" fmla="*/ 0 w 401161"/>
                    <a:gd name="connsiteY6" fmla="*/ 55303 h 278042"/>
                    <a:gd name="connsiteX7" fmla="*/ 401162 w 401161"/>
                    <a:gd name="connsiteY7" fmla="*/ 28618 h 27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161" h="278042">
                      <a:moveTo>
                        <a:pt x="401162" y="28618"/>
                      </a:moveTo>
                      <a:cubicBezTo>
                        <a:pt x="401162" y="28618"/>
                        <a:pt x="374477" y="54414"/>
                        <a:pt x="362024" y="115789"/>
                      </a:cubicBezTo>
                      <a:cubicBezTo>
                        <a:pt x="350461" y="176275"/>
                        <a:pt x="338897" y="209186"/>
                        <a:pt x="318439" y="169158"/>
                      </a:cubicBezTo>
                      <a:cubicBezTo>
                        <a:pt x="297981" y="129131"/>
                        <a:pt x="291754" y="64198"/>
                        <a:pt x="239274" y="103336"/>
                      </a:cubicBezTo>
                      <a:cubicBezTo>
                        <a:pt x="204584" y="129131"/>
                        <a:pt x="205473" y="179832"/>
                        <a:pt x="216147" y="207407"/>
                      </a:cubicBezTo>
                      <a:cubicBezTo>
                        <a:pt x="226821" y="234981"/>
                        <a:pt x="192131" y="295467"/>
                        <a:pt x="120082" y="273229"/>
                      </a:cubicBezTo>
                      <a:cubicBezTo>
                        <a:pt x="48033" y="250102"/>
                        <a:pt x="0" y="55303"/>
                        <a:pt x="0" y="55303"/>
                      </a:cubicBezTo>
                      <a:cubicBezTo>
                        <a:pt x="0" y="55303"/>
                        <a:pt x="330002" y="-48768"/>
                        <a:pt x="401162" y="2861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42" name="Freeform: Shape 741">
                  <a:extLst>
                    <a:ext uri="{FF2B5EF4-FFF2-40B4-BE49-F238E27FC236}">
                      <a16:creationId xmlns:a16="http://schemas.microsoft.com/office/drawing/2014/main" id="{44FA14C2-A58F-9CA9-5D92-05E1A5DE8FDD}"/>
                    </a:ext>
                  </a:extLst>
                </p:cNvPr>
                <p:cNvSpPr/>
                <p:nvPr/>
              </p:nvSpPr>
              <p:spPr>
                <a:xfrm>
                  <a:off x="4656652" y="2605095"/>
                  <a:ext cx="556184" cy="402510"/>
                </a:xfrm>
                <a:custGeom>
                  <a:avLst/>
                  <a:gdLst>
                    <a:gd name="connsiteX0" fmla="*/ 449340 w 556184"/>
                    <a:gd name="connsiteY0" fmla="*/ 54492 h 402510"/>
                    <a:gd name="connsiteX1" fmla="*/ 555190 w 556184"/>
                    <a:gd name="connsiteY1" fmla="*/ 160342 h 402510"/>
                    <a:gd name="connsiteX2" fmla="*/ 394191 w 556184"/>
                    <a:gd name="connsiteY2" fmla="*/ 298214 h 402510"/>
                    <a:gd name="connsiteX3" fmla="*/ 187828 w 556184"/>
                    <a:gd name="connsiteY3" fmla="*/ 394279 h 402510"/>
                    <a:gd name="connsiteX4" fmla="*/ 17935 w 556184"/>
                    <a:gd name="connsiteY4" fmla="*/ 328457 h 402510"/>
                    <a:gd name="connsiteX5" fmla="*/ 78421 w 556184"/>
                    <a:gd name="connsiteY5" fmla="*/ 104304 h 402510"/>
                    <a:gd name="connsiteX6" fmla="*/ 449340 w 556184"/>
                    <a:gd name="connsiteY6" fmla="*/ 54492 h 40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184" h="402510">
                      <a:moveTo>
                        <a:pt x="449340" y="54492"/>
                      </a:moveTo>
                      <a:cubicBezTo>
                        <a:pt x="449340" y="54492"/>
                        <a:pt x="546295" y="78509"/>
                        <a:pt x="555190" y="160342"/>
                      </a:cubicBezTo>
                      <a:cubicBezTo>
                        <a:pt x="563195" y="233281"/>
                        <a:pt x="524057" y="304440"/>
                        <a:pt x="394191" y="298214"/>
                      </a:cubicBezTo>
                      <a:cubicBezTo>
                        <a:pt x="265215" y="292877"/>
                        <a:pt x="256320" y="372931"/>
                        <a:pt x="187828" y="394279"/>
                      </a:cubicBezTo>
                      <a:cubicBezTo>
                        <a:pt x="119338" y="415627"/>
                        <a:pt x="50846" y="396058"/>
                        <a:pt x="17935" y="328457"/>
                      </a:cubicBezTo>
                      <a:cubicBezTo>
                        <a:pt x="-15866" y="258187"/>
                        <a:pt x="-5192" y="173685"/>
                        <a:pt x="78421" y="104304"/>
                      </a:cubicBezTo>
                      <a:cubicBezTo>
                        <a:pt x="162033" y="35813"/>
                        <a:pt x="440445" y="-62921"/>
                        <a:pt x="449340" y="54492"/>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43" name="Graphic 268">
                  <a:extLst>
                    <a:ext uri="{FF2B5EF4-FFF2-40B4-BE49-F238E27FC236}">
                      <a16:creationId xmlns:a16="http://schemas.microsoft.com/office/drawing/2014/main" id="{7C74C914-BAEC-E733-D8C8-7787F30DCA7E}"/>
                    </a:ext>
                  </a:extLst>
                </p:cNvPr>
                <p:cNvGrpSpPr/>
                <p:nvPr/>
              </p:nvGrpSpPr>
              <p:grpSpPr>
                <a:xfrm>
                  <a:off x="4151041" y="4428707"/>
                  <a:ext cx="1625086" cy="587150"/>
                  <a:chOff x="4151041" y="4428707"/>
                  <a:chExt cx="1625086" cy="587150"/>
                </a:xfrm>
              </p:grpSpPr>
              <p:sp>
                <p:nvSpPr>
                  <p:cNvPr id="771" name="Freeform: Shape 770">
                    <a:extLst>
                      <a:ext uri="{FF2B5EF4-FFF2-40B4-BE49-F238E27FC236}">
                        <a16:creationId xmlns:a16="http://schemas.microsoft.com/office/drawing/2014/main" id="{B8CA8395-4A78-455B-5E37-825DCE99D6A9}"/>
                      </a:ext>
                    </a:extLst>
                  </p:cNvPr>
                  <p:cNvSpPr/>
                  <p:nvPr/>
                </p:nvSpPr>
                <p:spPr>
                  <a:xfrm>
                    <a:off x="4155331" y="4433550"/>
                    <a:ext cx="1615381" cy="577884"/>
                  </a:xfrm>
                  <a:custGeom>
                    <a:avLst/>
                    <a:gdLst>
                      <a:gd name="connsiteX0" fmla="*/ 44266 w 1615381"/>
                      <a:gd name="connsiteY0" fmla="*/ 24595 h 577884"/>
                      <a:gd name="connsiteX1" fmla="*/ 210602 w 1615381"/>
                      <a:gd name="connsiteY1" fmla="*/ 577860 h 577884"/>
                      <a:gd name="connsiteX2" fmla="*/ 1590207 w 1615381"/>
                      <a:gd name="connsiteY2" fmla="*/ 577860 h 577884"/>
                      <a:gd name="connsiteX3" fmla="*/ 1564412 w 1615381"/>
                      <a:gd name="connsiteY3" fmla="*/ 351039 h 577884"/>
                      <a:gd name="connsiteX4" fmla="*/ 813679 w 1615381"/>
                      <a:gd name="connsiteY4" fmla="*/ 45943 h 577884"/>
                      <a:gd name="connsiteX5" fmla="*/ 44266 w 1615381"/>
                      <a:gd name="connsiteY5" fmla="*/ 24595 h 577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5381" h="577884">
                        <a:moveTo>
                          <a:pt x="44266" y="24595"/>
                        </a:moveTo>
                        <a:cubicBezTo>
                          <a:pt x="44266" y="186483"/>
                          <a:pt x="-129185" y="581418"/>
                          <a:pt x="210602" y="577860"/>
                        </a:cubicBezTo>
                        <a:cubicBezTo>
                          <a:pt x="549499" y="574302"/>
                          <a:pt x="1590207" y="577860"/>
                          <a:pt x="1590207" y="577860"/>
                        </a:cubicBezTo>
                        <a:cubicBezTo>
                          <a:pt x="1590207" y="577860"/>
                          <a:pt x="1661366" y="438210"/>
                          <a:pt x="1564412" y="351039"/>
                        </a:cubicBezTo>
                        <a:cubicBezTo>
                          <a:pt x="1468347" y="263868"/>
                          <a:pt x="884838" y="135782"/>
                          <a:pt x="813679" y="45943"/>
                        </a:cubicBezTo>
                        <a:cubicBezTo>
                          <a:pt x="742519" y="-43007"/>
                          <a:pt x="44266" y="24595"/>
                          <a:pt x="44266" y="24595"/>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2" name="Freeform: Shape 771">
                    <a:extLst>
                      <a:ext uri="{FF2B5EF4-FFF2-40B4-BE49-F238E27FC236}">
                        <a16:creationId xmlns:a16="http://schemas.microsoft.com/office/drawing/2014/main" id="{B3B8AA60-E7CE-AC29-6F07-22C5C05D7C99}"/>
                      </a:ext>
                    </a:extLst>
                  </p:cNvPr>
                  <p:cNvSpPr/>
                  <p:nvPr/>
                </p:nvSpPr>
                <p:spPr>
                  <a:xfrm>
                    <a:off x="4151041" y="4428707"/>
                    <a:ext cx="1625086" cy="587150"/>
                  </a:xfrm>
                  <a:custGeom>
                    <a:avLst/>
                    <a:gdLst>
                      <a:gd name="connsiteX0" fmla="*/ 210444 w 1625086"/>
                      <a:gd name="connsiteY0" fmla="*/ 587150 h 587150"/>
                      <a:gd name="connsiteX1" fmla="*/ 44109 w 1625086"/>
                      <a:gd name="connsiteY1" fmla="*/ 525775 h 587150"/>
                      <a:gd name="connsiteX2" fmla="*/ 25430 w 1625086"/>
                      <a:gd name="connsiteY2" fmla="*/ 169088 h 587150"/>
                      <a:gd name="connsiteX3" fmla="*/ 44109 w 1625086"/>
                      <a:gd name="connsiteY3" fmla="*/ 29437 h 587150"/>
                      <a:gd name="connsiteX4" fmla="*/ 44109 w 1625086"/>
                      <a:gd name="connsiteY4" fmla="*/ 24990 h 587150"/>
                      <a:gd name="connsiteX5" fmla="*/ 48556 w 1625086"/>
                      <a:gd name="connsiteY5" fmla="*/ 24990 h 587150"/>
                      <a:gd name="connsiteX6" fmla="*/ 822416 w 1625086"/>
                      <a:gd name="connsiteY6" fmla="*/ 48116 h 587150"/>
                      <a:gd name="connsiteX7" fmla="*/ 1206678 w 1625086"/>
                      <a:gd name="connsiteY7" fmla="*/ 206446 h 587150"/>
                      <a:gd name="connsiteX8" fmla="*/ 1573149 w 1625086"/>
                      <a:gd name="connsiteY8" fmla="*/ 352323 h 587150"/>
                      <a:gd name="connsiteX9" fmla="*/ 1599834 w 1625086"/>
                      <a:gd name="connsiteY9" fmla="*/ 584481 h 587150"/>
                      <a:gd name="connsiteX10" fmla="*/ 1598944 w 1625086"/>
                      <a:gd name="connsiteY10" fmla="*/ 587150 h 587150"/>
                      <a:gd name="connsiteX11" fmla="*/ 1596276 w 1625086"/>
                      <a:gd name="connsiteY11" fmla="*/ 587150 h 587150"/>
                      <a:gd name="connsiteX12" fmla="*/ 216671 w 1625086"/>
                      <a:gd name="connsiteY12" fmla="*/ 587150 h 587150"/>
                      <a:gd name="connsiteX13" fmla="*/ 210444 w 1625086"/>
                      <a:gd name="connsiteY13" fmla="*/ 587150 h 587150"/>
                      <a:gd name="connsiteX14" fmla="*/ 53004 w 1625086"/>
                      <a:gd name="connsiteY14" fmla="*/ 33885 h 587150"/>
                      <a:gd name="connsiteX15" fmla="*/ 34324 w 1625086"/>
                      <a:gd name="connsiteY15" fmla="*/ 170866 h 587150"/>
                      <a:gd name="connsiteX16" fmla="*/ 51225 w 1625086"/>
                      <a:gd name="connsiteY16" fmla="*/ 519548 h 587150"/>
                      <a:gd name="connsiteX17" fmla="*/ 214892 w 1625086"/>
                      <a:gd name="connsiteY17" fmla="*/ 577365 h 587150"/>
                      <a:gd name="connsiteX18" fmla="*/ 1591829 w 1625086"/>
                      <a:gd name="connsiteY18" fmla="*/ 577365 h 587150"/>
                      <a:gd name="connsiteX19" fmla="*/ 1566034 w 1625086"/>
                      <a:gd name="connsiteY19" fmla="*/ 357660 h 587150"/>
                      <a:gd name="connsiteX20" fmla="*/ 1202230 w 1625086"/>
                      <a:gd name="connsiteY20" fmla="*/ 213563 h 587150"/>
                      <a:gd name="connsiteX21" fmla="*/ 814411 w 1625086"/>
                      <a:gd name="connsiteY21" fmla="*/ 52564 h 587150"/>
                      <a:gd name="connsiteX22" fmla="*/ 53004 w 1625086"/>
                      <a:gd name="connsiteY22" fmla="*/ 33885 h 58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5086" h="587150">
                        <a:moveTo>
                          <a:pt x="210444" y="587150"/>
                        </a:moveTo>
                        <a:cubicBezTo>
                          <a:pt x="134837" y="587150"/>
                          <a:pt x="78799" y="566691"/>
                          <a:pt x="44109" y="525775"/>
                        </a:cubicBezTo>
                        <a:cubicBezTo>
                          <a:pt x="-25272" y="443052"/>
                          <a:pt x="2303" y="291838"/>
                          <a:pt x="25430" y="169088"/>
                        </a:cubicBezTo>
                        <a:cubicBezTo>
                          <a:pt x="35214" y="116607"/>
                          <a:pt x="44109" y="65906"/>
                          <a:pt x="44109" y="29437"/>
                        </a:cubicBezTo>
                        <a:lnTo>
                          <a:pt x="44109" y="24990"/>
                        </a:lnTo>
                        <a:lnTo>
                          <a:pt x="48556" y="24990"/>
                        </a:lnTo>
                        <a:cubicBezTo>
                          <a:pt x="77020" y="22321"/>
                          <a:pt x="750367" y="-42612"/>
                          <a:pt x="822416" y="48116"/>
                        </a:cubicBezTo>
                        <a:cubicBezTo>
                          <a:pt x="858885" y="93481"/>
                          <a:pt x="1035005" y="150408"/>
                          <a:pt x="1206678" y="206446"/>
                        </a:cubicBezTo>
                        <a:cubicBezTo>
                          <a:pt x="1371234" y="259816"/>
                          <a:pt x="1526006" y="309628"/>
                          <a:pt x="1573149" y="352323"/>
                        </a:cubicBezTo>
                        <a:cubicBezTo>
                          <a:pt x="1670994" y="441273"/>
                          <a:pt x="1600723" y="583592"/>
                          <a:pt x="1599834" y="584481"/>
                        </a:cubicBezTo>
                        <a:lnTo>
                          <a:pt x="1598944" y="587150"/>
                        </a:lnTo>
                        <a:lnTo>
                          <a:pt x="1596276" y="587150"/>
                        </a:lnTo>
                        <a:cubicBezTo>
                          <a:pt x="1585602" y="587150"/>
                          <a:pt x="552010" y="583592"/>
                          <a:pt x="216671" y="587150"/>
                        </a:cubicBezTo>
                        <a:cubicBezTo>
                          <a:pt x="214002" y="587150"/>
                          <a:pt x="212223" y="587150"/>
                          <a:pt x="210444" y="587150"/>
                        </a:cubicBezTo>
                        <a:close/>
                        <a:moveTo>
                          <a:pt x="53004" y="33885"/>
                        </a:moveTo>
                        <a:cubicBezTo>
                          <a:pt x="52114" y="71243"/>
                          <a:pt x="43219" y="119276"/>
                          <a:pt x="34324" y="170866"/>
                        </a:cubicBezTo>
                        <a:cubicBezTo>
                          <a:pt x="12087" y="290948"/>
                          <a:pt x="-15487" y="440384"/>
                          <a:pt x="51225" y="519548"/>
                        </a:cubicBezTo>
                        <a:cubicBezTo>
                          <a:pt x="85025" y="559576"/>
                          <a:pt x="138395" y="578255"/>
                          <a:pt x="214892" y="577365"/>
                        </a:cubicBezTo>
                        <a:cubicBezTo>
                          <a:pt x="541336" y="573808"/>
                          <a:pt x="1531343" y="577365"/>
                          <a:pt x="1591829" y="577365"/>
                        </a:cubicBezTo>
                        <a:cubicBezTo>
                          <a:pt x="1600723" y="558686"/>
                          <a:pt x="1652314" y="435936"/>
                          <a:pt x="1566034" y="357660"/>
                        </a:cubicBezTo>
                        <a:cubicBezTo>
                          <a:pt x="1520669" y="315854"/>
                          <a:pt x="1358781" y="264263"/>
                          <a:pt x="1202230" y="213563"/>
                        </a:cubicBezTo>
                        <a:cubicBezTo>
                          <a:pt x="1021663" y="154856"/>
                          <a:pt x="851770" y="99707"/>
                          <a:pt x="814411" y="52564"/>
                        </a:cubicBezTo>
                        <a:cubicBezTo>
                          <a:pt x="748588" y="-29270"/>
                          <a:pt x="109931" y="28548"/>
                          <a:pt x="53004" y="33885"/>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44" name="Freeform: Shape 743">
                  <a:extLst>
                    <a:ext uri="{FF2B5EF4-FFF2-40B4-BE49-F238E27FC236}">
                      <a16:creationId xmlns:a16="http://schemas.microsoft.com/office/drawing/2014/main" id="{39DF19FD-4076-4D1E-7376-E3540BFADDBA}"/>
                    </a:ext>
                  </a:extLst>
                </p:cNvPr>
                <p:cNvSpPr/>
                <p:nvPr/>
              </p:nvSpPr>
              <p:spPr>
                <a:xfrm>
                  <a:off x="4175378" y="3363761"/>
                  <a:ext cx="981314" cy="1177977"/>
                </a:xfrm>
                <a:custGeom>
                  <a:avLst/>
                  <a:gdLst>
                    <a:gd name="connsiteX0" fmla="*/ 802527 w 981314"/>
                    <a:gd name="connsiteY0" fmla="*/ 3864 h 1177977"/>
                    <a:gd name="connsiteX1" fmla="*/ 981315 w 981314"/>
                    <a:gd name="connsiteY1" fmla="*/ 235132 h 1177977"/>
                    <a:gd name="connsiteX2" fmla="*/ 865681 w 981314"/>
                    <a:gd name="connsiteY2" fmla="*/ 799071 h 1177977"/>
                    <a:gd name="connsiteX3" fmla="*/ 801637 w 981314"/>
                    <a:gd name="connsiteY3" fmla="*/ 1137079 h 1177977"/>
                    <a:gd name="connsiteX4" fmla="*/ 2871 w 981314"/>
                    <a:gd name="connsiteY4" fmla="*/ 1106836 h 1177977"/>
                    <a:gd name="connsiteX5" fmla="*/ 150528 w 981314"/>
                    <a:gd name="connsiteY5" fmla="*/ 255590 h 1177977"/>
                    <a:gd name="connsiteX6" fmla="*/ 307079 w 981314"/>
                    <a:gd name="connsiteY6" fmla="*/ 18096 h 1177977"/>
                    <a:gd name="connsiteX7" fmla="*/ 802527 w 981314"/>
                    <a:gd name="connsiteY7" fmla="*/ 3864 h 117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314" h="1177977">
                      <a:moveTo>
                        <a:pt x="802527" y="3864"/>
                      </a:moveTo>
                      <a:cubicBezTo>
                        <a:pt x="870128" y="7422"/>
                        <a:pt x="981315" y="97260"/>
                        <a:pt x="981315" y="235132"/>
                      </a:cubicBezTo>
                      <a:cubicBezTo>
                        <a:pt x="981315" y="416589"/>
                        <a:pt x="948404" y="670095"/>
                        <a:pt x="865681" y="799071"/>
                      </a:cubicBezTo>
                      <a:cubicBezTo>
                        <a:pt x="783847" y="927158"/>
                        <a:pt x="939509" y="1081930"/>
                        <a:pt x="801637" y="1137079"/>
                      </a:cubicBezTo>
                      <a:cubicBezTo>
                        <a:pt x="664655" y="1192228"/>
                        <a:pt x="27777" y="1200233"/>
                        <a:pt x="2871" y="1106836"/>
                      </a:cubicBezTo>
                      <a:cubicBezTo>
                        <a:pt x="-21145" y="1013440"/>
                        <a:pt x="112279" y="381009"/>
                        <a:pt x="150528" y="255590"/>
                      </a:cubicBezTo>
                      <a:cubicBezTo>
                        <a:pt x="187886" y="131061"/>
                        <a:pt x="255488" y="40333"/>
                        <a:pt x="307079" y="18096"/>
                      </a:cubicBezTo>
                      <a:cubicBezTo>
                        <a:pt x="358669" y="-3253"/>
                        <a:pt x="678887" y="-2363"/>
                        <a:pt x="802527" y="3864"/>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45" name="Graphic 268">
                  <a:extLst>
                    <a:ext uri="{FF2B5EF4-FFF2-40B4-BE49-F238E27FC236}">
                      <a16:creationId xmlns:a16="http://schemas.microsoft.com/office/drawing/2014/main" id="{5A4CA251-73D1-5F67-0079-1DC5844D1702}"/>
                    </a:ext>
                  </a:extLst>
                </p:cNvPr>
                <p:cNvGrpSpPr/>
                <p:nvPr/>
              </p:nvGrpSpPr>
              <p:grpSpPr>
                <a:xfrm>
                  <a:off x="4630113" y="3268115"/>
                  <a:ext cx="355797" cy="145763"/>
                  <a:chOff x="4630113" y="3268115"/>
                  <a:chExt cx="355797" cy="145763"/>
                </a:xfrm>
              </p:grpSpPr>
              <p:sp>
                <p:nvSpPr>
                  <p:cNvPr id="769" name="Freeform: Shape 768">
                    <a:extLst>
                      <a:ext uri="{FF2B5EF4-FFF2-40B4-BE49-F238E27FC236}">
                        <a16:creationId xmlns:a16="http://schemas.microsoft.com/office/drawing/2014/main" id="{1812380A-C010-2C86-342E-733D71658835}"/>
                      </a:ext>
                    </a:extLst>
                  </p:cNvPr>
                  <p:cNvSpPr/>
                  <p:nvPr/>
                </p:nvSpPr>
                <p:spPr>
                  <a:xfrm>
                    <a:off x="4637226" y="3272041"/>
                    <a:ext cx="340679" cy="137740"/>
                  </a:xfrm>
                  <a:custGeom>
                    <a:avLst/>
                    <a:gdLst>
                      <a:gd name="connsiteX0" fmla="*/ 340679 w 340679"/>
                      <a:gd name="connsiteY0" fmla="*/ 95583 h 137740"/>
                      <a:gd name="connsiteX1" fmla="*/ 225934 w 340679"/>
                      <a:gd name="connsiteY1" fmla="*/ 52888 h 137740"/>
                      <a:gd name="connsiteX2" fmla="*/ 52483 w 340679"/>
                      <a:gd name="connsiteY2" fmla="*/ 1297 h 137740"/>
                      <a:gd name="connsiteX3" fmla="*/ 3 w 340679"/>
                      <a:gd name="connsiteY3" fmla="*/ 91136 h 137740"/>
                      <a:gd name="connsiteX4" fmla="*/ 340679 w 340679"/>
                      <a:gd name="connsiteY4" fmla="*/ 95583 h 137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79" h="137740">
                        <a:moveTo>
                          <a:pt x="340679" y="95583"/>
                        </a:moveTo>
                        <a:cubicBezTo>
                          <a:pt x="299763" y="74236"/>
                          <a:pt x="263293" y="89357"/>
                          <a:pt x="225934" y="52888"/>
                        </a:cubicBezTo>
                        <a:cubicBezTo>
                          <a:pt x="158333" y="-12935"/>
                          <a:pt x="52483" y="1297"/>
                          <a:pt x="52483" y="1297"/>
                        </a:cubicBezTo>
                        <a:lnTo>
                          <a:pt x="3" y="91136"/>
                        </a:lnTo>
                        <a:cubicBezTo>
                          <a:pt x="-887" y="92026"/>
                          <a:pt x="197471" y="192538"/>
                          <a:pt x="340679" y="95583"/>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0" name="Freeform: Shape 769">
                    <a:extLst>
                      <a:ext uri="{FF2B5EF4-FFF2-40B4-BE49-F238E27FC236}">
                        <a16:creationId xmlns:a16="http://schemas.microsoft.com/office/drawing/2014/main" id="{F859AB53-0EFA-21A7-E8DA-3FBB42D5A23F}"/>
                      </a:ext>
                    </a:extLst>
                  </p:cNvPr>
                  <p:cNvSpPr/>
                  <p:nvPr/>
                </p:nvSpPr>
                <p:spPr>
                  <a:xfrm>
                    <a:off x="4630113" y="3268115"/>
                    <a:ext cx="355797" cy="145763"/>
                  </a:xfrm>
                  <a:custGeom>
                    <a:avLst/>
                    <a:gdLst>
                      <a:gd name="connsiteX0" fmla="*/ 200136 w 355797"/>
                      <a:gd name="connsiteY0" fmla="*/ 145763 h 145763"/>
                      <a:gd name="connsiteX1" fmla="*/ 4447 w 355797"/>
                      <a:gd name="connsiteY1" fmla="*/ 99510 h 145763"/>
                      <a:gd name="connsiteX2" fmla="*/ 0 w 355797"/>
                      <a:gd name="connsiteY2" fmla="*/ 97730 h 145763"/>
                      <a:gd name="connsiteX3" fmla="*/ 56038 w 355797"/>
                      <a:gd name="connsiteY3" fmla="*/ 1665 h 145763"/>
                      <a:gd name="connsiteX4" fmla="*/ 57817 w 355797"/>
                      <a:gd name="connsiteY4" fmla="*/ 1665 h 145763"/>
                      <a:gd name="connsiteX5" fmla="*/ 235716 w 355797"/>
                      <a:gd name="connsiteY5" fmla="*/ 54145 h 145763"/>
                      <a:gd name="connsiteX6" fmla="*/ 299759 w 355797"/>
                      <a:gd name="connsiteY6" fmla="*/ 81720 h 145763"/>
                      <a:gd name="connsiteX7" fmla="*/ 349571 w 355797"/>
                      <a:gd name="connsiteY7" fmla="*/ 95952 h 145763"/>
                      <a:gd name="connsiteX8" fmla="*/ 355798 w 355797"/>
                      <a:gd name="connsiteY8" fmla="*/ 99510 h 145763"/>
                      <a:gd name="connsiteX9" fmla="*/ 349571 w 355797"/>
                      <a:gd name="connsiteY9" fmla="*/ 103068 h 145763"/>
                      <a:gd name="connsiteX10" fmla="*/ 200136 w 355797"/>
                      <a:gd name="connsiteY10" fmla="*/ 145763 h 145763"/>
                      <a:gd name="connsiteX11" fmla="*/ 12453 w 355797"/>
                      <a:gd name="connsiteY11" fmla="*/ 93283 h 145763"/>
                      <a:gd name="connsiteX12" fmla="*/ 338008 w 355797"/>
                      <a:gd name="connsiteY12" fmla="*/ 99510 h 145763"/>
                      <a:gd name="connsiteX13" fmla="*/ 297981 w 355797"/>
                      <a:gd name="connsiteY13" fmla="*/ 89725 h 145763"/>
                      <a:gd name="connsiteX14" fmla="*/ 229489 w 355797"/>
                      <a:gd name="connsiteY14" fmla="*/ 60372 h 145763"/>
                      <a:gd name="connsiteX15" fmla="*/ 61375 w 355797"/>
                      <a:gd name="connsiteY15" fmla="*/ 10560 h 145763"/>
                      <a:gd name="connsiteX16" fmla="*/ 12453 w 355797"/>
                      <a:gd name="connsiteY16" fmla="*/ 93283 h 14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797" h="145763">
                        <a:moveTo>
                          <a:pt x="200136" y="145763"/>
                        </a:moveTo>
                        <a:cubicBezTo>
                          <a:pt x="96955" y="145763"/>
                          <a:pt x="6226" y="100399"/>
                          <a:pt x="4447" y="99510"/>
                        </a:cubicBezTo>
                        <a:lnTo>
                          <a:pt x="0" y="97730"/>
                        </a:lnTo>
                        <a:lnTo>
                          <a:pt x="56038" y="1665"/>
                        </a:lnTo>
                        <a:lnTo>
                          <a:pt x="57817" y="1665"/>
                        </a:lnTo>
                        <a:cubicBezTo>
                          <a:pt x="62265" y="776"/>
                          <a:pt x="167225" y="-12567"/>
                          <a:pt x="235716" y="54145"/>
                        </a:cubicBezTo>
                        <a:cubicBezTo>
                          <a:pt x="257064" y="74604"/>
                          <a:pt x="277522" y="78162"/>
                          <a:pt x="299759" y="81720"/>
                        </a:cubicBezTo>
                        <a:cubicBezTo>
                          <a:pt x="315770" y="84388"/>
                          <a:pt x="331781" y="87057"/>
                          <a:pt x="349571" y="95952"/>
                        </a:cubicBezTo>
                        <a:lnTo>
                          <a:pt x="355798" y="99510"/>
                        </a:lnTo>
                        <a:lnTo>
                          <a:pt x="349571" y="103068"/>
                        </a:lnTo>
                        <a:cubicBezTo>
                          <a:pt x="303317" y="135089"/>
                          <a:pt x="249948" y="145763"/>
                          <a:pt x="200136" y="145763"/>
                        </a:cubicBezTo>
                        <a:close/>
                        <a:moveTo>
                          <a:pt x="12453" y="93283"/>
                        </a:moveTo>
                        <a:cubicBezTo>
                          <a:pt x="41806" y="106625"/>
                          <a:pt x="211700" y="179564"/>
                          <a:pt x="338008" y="99510"/>
                        </a:cubicBezTo>
                        <a:cubicBezTo>
                          <a:pt x="324665" y="93283"/>
                          <a:pt x="311323" y="91504"/>
                          <a:pt x="297981" y="89725"/>
                        </a:cubicBezTo>
                        <a:cubicBezTo>
                          <a:pt x="275743" y="86167"/>
                          <a:pt x="252616" y="82609"/>
                          <a:pt x="229489" y="60372"/>
                        </a:cubicBezTo>
                        <a:cubicBezTo>
                          <a:pt x="169004" y="2555"/>
                          <a:pt x="76496" y="8781"/>
                          <a:pt x="61375" y="10560"/>
                        </a:cubicBezTo>
                        <a:lnTo>
                          <a:pt x="12453" y="93283"/>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46" name="Freeform: Shape 745">
                  <a:extLst>
                    <a:ext uri="{FF2B5EF4-FFF2-40B4-BE49-F238E27FC236}">
                      <a16:creationId xmlns:a16="http://schemas.microsoft.com/office/drawing/2014/main" id="{37A569C4-FE72-EBF8-9E9E-C6EB1B088083}"/>
                    </a:ext>
                  </a:extLst>
                </p:cNvPr>
                <p:cNvSpPr/>
                <p:nvPr/>
              </p:nvSpPr>
              <p:spPr>
                <a:xfrm>
                  <a:off x="4928058" y="3376679"/>
                  <a:ext cx="672503" cy="1014267"/>
                </a:xfrm>
                <a:custGeom>
                  <a:avLst/>
                  <a:gdLst>
                    <a:gd name="connsiteX0" fmla="*/ 23162 w 672503"/>
                    <a:gd name="connsiteY0" fmla="*/ 16741 h 1014267"/>
                    <a:gd name="connsiteX1" fmla="*/ 319364 w 672503"/>
                    <a:gd name="connsiteY1" fmla="*/ 151944 h 1014267"/>
                    <a:gd name="connsiteX2" fmla="*/ 663598 w 672503"/>
                    <a:gd name="connsiteY2" fmla="*/ 839523 h 1014267"/>
                    <a:gd name="connsiteX3" fmla="*/ 412761 w 672503"/>
                    <a:gd name="connsiteY3" fmla="*/ 950709 h 1014267"/>
                    <a:gd name="connsiteX4" fmla="*/ 84538 w 672503"/>
                    <a:gd name="connsiteY4" fmla="*/ 377875 h 1014267"/>
                    <a:gd name="connsiteX5" fmla="*/ 23162 w 672503"/>
                    <a:gd name="connsiteY5" fmla="*/ 16741 h 101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503" h="1014267">
                      <a:moveTo>
                        <a:pt x="23162" y="16741"/>
                      </a:moveTo>
                      <a:cubicBezTo>
                        <a:pt x="77422" y="-32182"/>
                        <a:pt x="223299" y="30083"/>
                        <a:pt x="319364" y="151944"/>
                      </a:cubicBezTo>
                      <a:cubicBezTo>
                        <a:pt x="414540" y="273804"/>
                        <a:pt x="612897" y="734563"/>
                        <a:pt x="663598" y="839523"/>
                      </a:cubicBezTo>
                      <a:cubicBezTo>
                        <a:pt x="709852" y="937367"/>
                        <a:pt x="568422" y="1107261"/>
                        <a:pt x="412761" y="950709"/>
                      </a:cubicBezTo>
                      <a:cubicBezTo>
                        <a:pt x="257989" y="793269"/>
                        <a:pt x="140576" y="550437"/>
                        <a:pt x="84538" y="377875"/>
                      </a:cubicBezTo>
                      <a:cubicBezTo>
                        <a:pt x="29389" y="205313"/>
                        <a:pt x="-35544" y="70110"/>
                        <a:pt x="23162" y="16741"/>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47" name="Freeform: Shape 746">
                  <a:extLst>
                    <a:ext uri="{FF2B5EF4-FFF2-40B4-BE49-F238E27FC236}">
                      <a16:creationId xmlns:a16="http://schemas.microsoft.com/office/drawing/2014/main" id="{28EBA5DD-D540-8132-D0CF-957DFA28CC75}"/>
                    </a:ext>
                  </a:extLst>
                </p:cNvPr>
                <p:cNvSpPr/>
                <p:nvPr/>
              </p:nvSpPr>
              <p:spPr>
                <a:xfrm>
                  <a:off x="3808356" y="4001834"/>
                  <a:ext cx="1115732" cy="369140"/>
                </a:xfrm>
                <a:custGeom>
                  <a:avLst/>
                  <a:gdLst>
                    <a:gd name="connsiteX0" fmla="*/ 1068146 w 1115732"/>
                    <a:gd name="connsiteY0" fmla="*/ 369140 h 369140"/>
                    <a:gd name="connsiteX1" fmla="*/ 116387 w 1115732"/>
                    <a:gd name="connsiteY1" fmla="*/ 369140 h 369140"/>
                    <a:gd name="connsiteX2" fmla="*/ 69244 w 1115732"/>
                    <a:gd name="connsiteY2" fmla="*/ 330892 h 369140"/>
                    <a:gd name="connsiteX3" fmla="*/ 1643 w 1115732"/>
                    <a:gd name="connsiteY3" fmla="*/ 61375 h 369140"/>
                    <a:gd name="connsiteX4" fmla="*/ 47007 w 1115732"/>
                    <a:gd name="connsiteY4" fmla="*/ 0 h 369140"/>
                    <a:gd name="connsiteX5" fmla="*/ 999655 w 1115732"/>
                    <a:gd name="connsiteY5" fmla="*/ 0 h 369140"/>
                    <a:gd name="connsiteX6" fmla="*/ 1046798 w 1115732"/>
                    <a:gd name="connsiteY6" fmla="*/ 38248 h 369140"/>
                    <a:gd name="connsiteX7" fmla="*/ 1114400 w 1115732"/>
                    <a:gd name="connsiteY7" fmla="*/ 307765 h 369140"/>
                    <a:gd name="connsiteX8" fmla="*/ 1068146 w 1115732"/>
                    <a:gd name="connsiteY8" fmla="*/ 369140 h 36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732" h="369140">
                      <a:moveTo>
                        <a:pt x="1068146" y="369140"/>
                      </a:moveTo>
                      <a:lnTo>
                        <a:pt x="116387" y="369140"/>
                      </a:lnTo>
                      <a:cubicBezTo>
                        <a:pt x="94150" y="369140"/>
                        <a:pt x="75471" y="353129"/>
                        <a:pt x="69244" y="330892"/>
                      </a:cubicBezTo>
                      <a:lnTo>
                        <a:pt x="1643" y="61375"/>
                      </a:lnTo>
                      <a:cubicBezTo>
                        <a:pt x="-6363" y="30243"/>
                        <a:pt x="15875" y="0"/>
                        <a:pt x="47007" y="0"/>
                      </a:cubicBezTo>
                      <a:lnTo>
                        <a:pt x="999655" y="0"/>
                      </a:lnTo>
                      <a:cubicBezTo>
                        <a:pt x="1021893" y="0"/>
                        <a:pt x="1040572" y="16011"/>
                        <a:pt x="1046798" y="38248"/>
                      </a:cubicBezTo>
                      <a:lnTo>
                        <a:pt x="1114400" y="307765"/>
                      </a:lnTo>
                      <a:cubicBezTo>
                        <a:pt x="1121516" y="338897"/>
                        <a:pt x="1099278" y="369140"/>
                        <a:pt x="1068146" y="369140"/>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48" name="Graphic 268">
                  <a:extLst>
                    <a:ext uri="{FF2B5EF4-FFF2-40B4-BE49-F238E27FC236}">
                      <a16:creationId xmlns:a16="http://schemas.microsoft.com/office/drawing/2014/main" id="{2544F02D-0620-2B08-26FD-C369A71ACEDB}"/>
                    </a:ext>
                  </a:extLst>
                </p:cNvPr>
                <p:cNvGrpSpPr/>
                <p:nvPr/>
              </p:nvGrpSpPr>
              <p:grpSpPr>
                <a:xfrm>
                  <a:off x="3812209" y="4024961"/>
                  <a:ext cx="1088769" cy="350460"/>
                  <a:chOff x="3812209" y="4024961"/>
                  <a:chExt cx="1088769" cy="350460"/>
                </a:xfrm>
              </p:grpSpPr>
              <p:sp>
                <p:nvSpPr>
                  <p:cNvPr id="767" name="Freeform: Shape 766">
                    <a:extLst>
                      <a:ext uri="{FF2B5EF4-FFF2-40B4-BE49-F238E27FC236}">
                        <a16:creationId xmlns:a16="http://schemas.microsoft.com/office/drawing/2014/main" id="{59F8038C-70B5-B9FC-1A4F-03EB3C34F0B0}"/>
                      </a:ext>
                    </a:extLst>
                  </p:cNvPr>
                  <p:cNvSpPr/>
                  <p:nvPr/>
                </p:nvSpPr>
                <p:spPr>
                  <a:xfrm>
                    <a:off x="3816668" y="4029408"/>
                    <a:ext cx="1078960" cy="341565"/>
                  </a:xfrm>
                  <a:custGeom>
                    <a:avLst/>
                    <a:gdLst>
                      <a:gd name="connsiteX0" fmla="*/ 1033150 w 1078960"/>
                      <a:gd name="connsiteY0" fmla="*/ 341566 h 341565"/>
                      <a:gd name="connsiteX1" fmla="*/ 106297 w 1078960"/>
                      <a:gd name="connsiteY1" fmla="*/ 341566 h 341565"/>
                      <a:gd name="connsiteX2" fmla="*/ 61822 w 1078960"/>
                      <a:gd name="connsiteY2" fmla="*/ 305986 h 341565"/>
                      <a:gd name="connsiteX3" fmla="*/ 1336 w 1078960"/>
                      <a:gd name="connsiteY3" fmla="*/ 56928 h 341565"/>
                      <a:gd name="connsiteX4" fmla="*/ 45811 w 1078960"/>
                      <a:gd name="connsiteY4" fmla="*/ 0 h 341565"/>
                      <a:gd name="connsiteX5" fmla="*/ 972664 w 1078960"/>
                      <a:gd name="connsiteY5" fmla="*/ 0 h 341565"/>
                      <a:gd name="connsiteX6" fmla="*/ 1017139 w 1078960"/>
                      <a:gd name="connsiteY6" fmla="*/ 35580 h 341565"/>
                      <a:gd name="connsiteX7" fmla="*/ 1077624 w 1078960"/>
                      <a:gd name="connsiteY7" fmla="*/ 284638 h 341565"/>
                      <a:gd name="connsiteX8" fmla="*/ 1033150 w 1078960"/>
                      <a:gd name="connsiteY8" fmla="*/ 341566 h 34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8960" h="341565">
                        <a:moveTo>
                          <a:pt x="1033150" y="341566"/>
                        </a:moveTo>
                        <a:lnTo>
                          <a:pt x="106297" y="341566"/>
                        </a:lnTo>
                        <a:cubicBezTo>
                          <a:pt x="84949" y="341566"/>
                          <a:pt x="66270" y="327334"/>
                          <a:pt x="61822" y="305986"/>
                        </a:cubicBezTo>
                        <a:lnTo>
                          <a:pt x="1336" y="56928"/>
                        </a:lnTo>
                        <a:cubicBezTo>
                          <a:pt x="-5779" y="27574"/>
                          <a:pt x="16458" y="0"/>
                          <a:pt x="45811" y="0"/>
                        </a:cubicBezTo>
                        <a:lnTo>
                          <a:pt x="972664" y="0"/>
                        </a:lnTo>
                        <a:cubicBezTo>
                          <a:pt x="994012" y="0"/>
                          <a:pt x="1012691" y="14232"/>
                          <a:pt x="1017139" y="35580"/>
                        </a:cubicBezTo>
                        <a:lnTo>
                          <a:pt x="1077624" y="284638"/>
                        </a:lnTo>
                        <a:cubicBezTo>
                          <a:pt x="1084740" y="313102"/>
                          <a:pt x="1062503" y="341566"/>
                          <a:pt x="1033150" y="341566"/>
                        </a:cubicBez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68" name="Freeform: Shape 767">
                    <a:extLst>
                      <a:ext uri="{FF2B5EF4-FFF2-40B4-BE49-F238E27FC236}">
                        <a16:creationId xmlns:a16="http://schemas.microsoft.com/office/drawing/2014/main" id="{6653CF68-59BC-C5F7-901E-A2F9836CC198}"/>
                      </a:ext>
                    </a:extLst>
                  </p:cNvPr>
                  <p:cNvSpPr/>
                  <p:nvPr/>
                </p:nvSpPr>
                <p:spPr>
                  <a:xfrm>
                    <a:off x="3812209" y="4024961"/>
                    <a:ext cx="1088769" cy="350460"/>
                  </a:xfrm>
                  <a:custGeom>
                    <a:avLst/>
                    <a:gdLst>
                      <a:gd name="connsiteX0" fmla="*/ 1037609 w 1088769"/>
                      <a:gd name="connsiteY0" fmla="*/ 350461 h 350460"/>
                      <a:gd name="connsiteX1" fmla="*/ 110756 w 1088769"/>
                      <a:gd name="connsiteY1" fmla="*/ 350461 h 350460"/>
                      <a:gd name="connsiteX2" fmla="*/ 61834 w 1088769"/>
                      <a:gd name="connsiteY2" fmla="*/ 312213 h 350460"/>
                      <a:gd name="connsiteX3" fmla="*/ 1348 w 1088769"/>
                      <a:gd name="connsiteY3" fmla="*/ 63154 h 350460"/>
                      <a:gd name="connsiteX4" fmla="*/ 11133 w 1088769"/>
                      <a:gd name="connsiteY4" fmla="*/ 19569 h 350460"/>
                      <a:gd name="connsiteX5" fmla="*/ 51160 w 1088769"/>
                      <a:gd name="connsiteY5" fmla="*/ 0 h 350460"/>
                      <a:gd name="connsiteX6" fmla="*/ 978013 w 1088769"/>
                      <a:gd name="connsiteY6" fmla="*/ 0 h 350460"/>
                      <a:gd name="connsiteX7" fmla="*/ 1026935 w 1088769"/>
                      <a:gd name="connsiteY7" fmla="*/ 38248 h 350460"/>
                      <a:gd name="connsiteX8" fmla="*/ 1087421 w 1088769"/>
                      <a:gd name="connsiteY8" fmla="*/ 287307 h 350460"/>
                      <a:gd name="connsiteX9" fmla="*/ 1077636 w 1088769"/>
                      <a:gd name="connsiteY9" fmla="*/ 330892 h 350460"/>
                      <a:gd name="connsiteX10" fmla="*/ 1037609 w 1088769"/>
                      <a:gd name="connsiteY10" fmla="*/ 350461 h 350460"/>
                      <a:gd name="connsiteX11" fmla="*/ 49381 w 1088769"/>
                      <a:gd name="connsiteY11" fmla="*/ 8895 h 350460"/>
                      <a:gd name="connsiteX12" fmla="*/ 16470 w 1088769"/>
                      <a:gd name="connsiteY12" fmla="*/ 24906 h 350460"/>
                      <a:gd name="connsiteX13" fmla="*/ 8465 w 1088769"/>
                      <a:gd name="connsiteY13" fmla="*/ 60485 h 350460"/>
                      <a:gd name="connsiteX14" fmla="*/ 68950 w 1088769"/>
                      <a:gd name="connsiteY14" fmla="*/ 309544 h 350460"/>
                      <a:gd name="connsiteX15" fmla="*/ 109867 w 1088769"/>
                      <a:gd name="connsiteY15" fmla="*/ 341566 h 350460"/>
                      <a:gd name="connsiteX16" fmla="*/ 1036720 w 1088769"/>
                      <a:gd name="connsiteY16" fmla="*/ 341566 h 350460"/>
                      <a:gd name="connsiteX17" fmla="*/ 1069631 w 1088769"/>
                      <a:gd name="connsiteY17" fmla="*/ 325555 h 350460"/>
                      <a:gd name="connsiteX18" fmla="*/ 1077636 w 1088769"/>
                      <a:gd name="connsiteY18" fmla="*/ 289975 h 350460"/>
                      <a:gd name="connsiteX19" fmla="*/ 1017151 w 1088769"/>
                      <a:gd name="connsiteY19" fmla="*/ 40917 h 350460"/>
                      <a:gd name="connsiteX20" fmla="*/ 976234 w 1088769"/>
                      <a:gd name="connsiteY20" fmla="*/ 8895 h 350460"/>
                      <a:gd name="connsiteX21" fmla="*/ 49381 w 1088769"/>
                      <a:gd name="connsiteY21" fmla="*/ 8895 h 35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88769" h="350460">
                        <a:moveTo>
                          <a:pt x="1037609" y="350461"/>
                        </a:moveTo>
                        <a:lnTo>
                          <a:pt x="110756" y="350461"/>
                        </a:lnTo>
                        <a:cubicBezTo>
                          <a:pt x="87629" y="350461"/>
                          <a:pt x="67171" y="334450"/>
                          <a:pt x="61834" y="312213"/>
                        </a:cubicBezTo>
                        <a:lnTo>
                          <a:pt x="1348" y="63154"/>
                        </a:lnTo>
                        <a:cubicBezTo>
                          <a:pt x="-2209" y="48033"/>
                          <a:pt x="1348" y="32022"/>
                          <a:pt x="11133" y="19569"/>
                        </a:cubicBezTo>
                        <a:cubicBezTo>
                          <a:pt x="20917" y="7116"/>
                          <a:pt x="35149" y="0"/>
                          <a:pt x="51160" y="0"/>
                        </a:cubicBezTo>
                        <a:lnTo>
                          <a:pt x="978013" y="0"/>
                        </a:lnTo>
                        <a:cubicBezTo>
                          <a:pt x="1001140" y="0"/>
                          <a:pt x="1021598" y="16011"/>
                          <a:pt x="1026935" y="38248"/>
                        </a:cubicBezTo>
                        <a:lnTo>
                          <a:pt x="1087421" y="287307"/>
                        </a:lnTo>
                        <a:cubicBezTo>
                          <a:pt x="1090979" y="302428"/>
                          <a:pt x="1087421" y="318439"/>
                          <a:pt x="1077636" y="330892"/>
                        </a:cubicBezTo>
                        <a:cubicBezTo>
                          <a:pt x="1067852" y="343345"/>
                          <a:pt x="1052731" y="350461"/>
                          <a:pt x="1037609" y="350461"/>
                        </a:cubicBezTo>
                        <a:close/>
                        <a:moveTo>
                          <a:pt x="49381" y="8895"/>
                        </a:moveTo>
                        <a:cubicBezTo>
                          <a:pt x="36928" y="8895"/>
                          <a:pt x="24475" y="15122"/>
                          <a:pt x="16470" y="24906"/>
                        </a:cubicBezTo>
                        <a:cubicBezTo>
                          <a:pt x="8465" y="34690"/>
                          <a:pt x="5796" y="48033"/>
                          <a:pt x="8465" y="60485"/>
                        </a:cubicBezTo>
                        <a:lnTo>
                          <a:pt x="68950" y="309544"/>
                        </a:lnTo>
                        <a:cubicBezTo>
                          <a:pt x="73398" y="328223"/>
                          <a:pt x="90298" y="341566"/>
                          <a:pt x="109867" y="341566"/>
                        </a:cubicBezTo>
                        <a:lnTo>
                          <a:pt x="1036720" y="341566"/>
                        </a:lnTo>
                        <a:cubicBezTo>
                          <a:pt x="1049173" y="341566"/>
                          <a:pt x="1061626" y="335339"/>
                          <a:pt x="1069631" y="325555"/>
                        </a:cubicBezTo>
                        <a:cubicBezTo>
                          <a:pt x="1077636" y="315770"/>
                          <a:pt x="1080305" y="302428"/>
                          <a:pt x="1077636" y="289975"/>
                        </a:cubicBezTo>
                        <a:lnTo>
                          <a:pt x="1017151" y="40917"/>
                        </a:lnTo>
                        <a:cubicBezTo>
                          <a:pt x="1012703" y="22237"/>
                          <a:pt x="995803" y="8895"/>
                          <a:pt x="976234" y="8895"/>
                        </a:cubicBezTo>
                        <a:lnTo>
                          <a:pt x="49381" y="8895"/>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49" name="Graphic 268">
                  <a:extLst>
                    <a:ext uri="{FF2B5EF4-FFF2-40B4-BE49-F238E27FC236}">
                      <a16:creationId xmlns:a16="http://schemas.microsoft.com/office/drawing/2014/main" id="{F654E45E-41A8-1D6F-585D-8F426BD1C142}"/>
                    </a:ext>
                  </a:extLst>
                </p:cNvPr>
                <p:cNvGrpSpPr/>
                <p:nvPr/>
              </p:nvGrpSpPr>
              <p:grpSpPr>
                <a:xfrm>
                  <a:off x="5061517" y="5006962"/>
                  <a:ext cx="735611" cy="83612"/>
                  <a:chOff x="5061517" y="5006962"/>
                  <a:chExt cx="735611" cy="83612"/>
                </a:xfrm>
              </p:grpSpPr>
              <p:sp>
                <p:nvSpPr>
                  <p:cNvPr id="765" name="Freeform: Shape 764">
                    <a:extLst>
                      <a:ext uri="{FF2B5EF4-FFF2-40B4-BE49-F238E27FC236}">
                        <a16:creationId xmlns:a16="http://schemas.microsoft.com/office/drawing/2014/main" id="{BE69026A-71E8-0C36-B81F-C1433DCA07EE}"/>
                      </a:ext>
                    </a:extLst>
                  </p:cNvPr>
                  <p:cNvSpPr/>
                  <p:nvPr/>
                </p:nvSpPr>
                <p:spPr>
                  <a:xfrm>
                    <a:off x="5065965" y="5011410"/>
                    <a:ext cx="726716" cy="74717"/>
                  </a:xfrm>
                  <a:custGeom>
                    <a:avLst/>
                    <a:gdLst>
                      <a:gd name="connsiteX0" fmla="*/ 0 w 726716"/>
                      <a:gd name="connsiteY0" fmla="*/ 0 h 74717"/>
                      <a:gd name="connsiteX1" fmla="*/ 726717 w 726716"/>
                      <a:gd name="connsiteY1" fmla="*/ 0 h 74717"/>
                      <a:gd name="connsiteX2" fmla="*/ 726717 w 726716"/>
                      <a:gd name="connsiteY2" fmla="*/ 74718 h 74717"/>
                      <a:gd name="connsiteX3" fmla="*/ 0 w 726716"/>
                      <a:gd name="connsiteY3" fmla="*/ 74718 h 74717"/>
                    </a:gdLst>
                    <a:ahLst/>
                    <a:cxnLst>
                      <a:cxn ang="0">
                        <a:pos x="connsiteX0" y="connsiteY0"/>
                      </a:cxn>
                      <a:cxn ang="0">
                        <a:pos x="connsiteX1" y="connsiteY1"/>
                      </a:cxn>
                      <a:cxn ang="0">
                        <a:pos x="connsiteX2" y="connsiteY2"/>
                      </a:cxn>
                      <a:cxn ang="0">
                        <a:pos x="connsiteX3" y="connsiteY3"/>
                      </a:cxn>
                    </a:cxnLst>
                    <a:rect l="l" t="t" r="r" b="b"/>
                    <a:pathLst>
                      <a:path w="726716" h="74717">
                        <a:moveTo>
                          <a:pt x="0" y="0"/>
                        </a:moveTo>
                        <a:lnTo>
                          <a:pt x="726717" y="0"/>
                        </a:lnTo>
                        <a:lnTo>
                          <a:pt x="726717" y="74718"/>
                        </a:lnTo>
                        <a:lnTo>
                          <a:pt x="0" y="74718"/>
                        </a:ln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66" name="Freeform: Shape 765">
                    <a:extLst>
                      <a:ext uri="{FF2B5EF4-FFF2-40B4-BE49-F238E27FC236}">
                        <a16:creationId xmlns:a16="http://schemas.microsoft.com/office/drawing/2014/main" id="{39E267E4-CC21-9BD4-8368-71410F04922D}"/>
                      </a:ext>
                    </a:extLst>
                  </p:cNvPr>
                  <p:cNvSpPr/>
                  <p:nvPr/>
                </p:nvSpPr>
                <p:spPr>
                  <a:xfrm>
                    <a:off x="5061517" y="5006962"/>
                    <a:ext cx="735611" cy="83612"/>
                  </a:xfrm>
                  <a:custGeom>
                    <a:avLst/>
                    <a:gdLst>
                      <a:gd name="connsiteX0" fmla="*/ 735612 w 735611"/>
                      <a:gd name="connsiteY0" fmla="*/ 83612 h 83612"/>
                      <a:gd name="connsiteX1" fmla="*/ 0 w 735611"/>
                      <a:gd name="connsiteY1" fmla="*/ 83612 h 83612"/>
                      <a:gd name="connsiteX2" fmla="*/ 0 w 735611"/>
                      <a:gd name="connsiteY2" fmla="*/ 0 h 83612"/>
                      <a:gd name="connsiteX3" fmla="*/ 735612 w 735611"/>
                      <a:gd name="connsiteY3" fmla="*/ 0 h 83612"/>
                      <a:gd name="connsiteX4" fmla="*/ 735612 w 735611"/>
                      <a:gd name="connsiteY4" fmla="*/ 83612 h 83612"/>
                      <a:gd name="connsiteX5" fmla="*/ 8895 w 735611"/>
                      <a:gd name="connsiteY5" fmla="*/ 74717 h 83612"/>
                      <a:gd name="connsiteX6" fmla="*/ 726717 w 735611"/>
                      <a:gd name="connsiteY6" fmla="*/ 74717 h 83612"/>
                      <a:gd name="connsiteX7" fmla="*/ 726717 w 735611"/>
                      <a:gd name="connsiteY7" fmla="*/ 8895 h 83612"/>
                      <a:gd name="connsiteX8" fmla="*/ 8895 w 735611"/>
                      <a:gd name="connsiteY8" fmla="*/ 8895 h 83612"/>
                      <a:gd name="connsiteX9" fmla="*/ 8895 w 735611"/>
                      <a:gd name="connsiteY9" fmla="*/ 74717 h 83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611" h="83612">
                        <a:moveTo>
                          <a:pt x="735612" y="83612"/>
                        </a:moveTo>
                        <a:lnTo>
                          <a:pt x="0" y="83612"/>
                        </a:lnTo>
                        <a:lnTo>
                          <a:pt x="0" y="0"/>
                        </a:lnTo>
                        <a:lnTo>
                          <a:pt x="735612" y="0"/>
                        </a:lnTo>
                        <a:lnTo>
                          <a:pt x="735612" y="83612"/>
                        </a:lnTo>
                        <a:close/>
                        <a:moveTo>
                          <a:pt x="8895" y="74717"/>
                        </a:moveTo>
                        <a:lnTo>
                          <a:pt x="726717" y="74717"/>
                        </a:lnTo>
                        <a:lnTo>
                          <a:pt x="726717" y="8895"/>
                        </a:lnTo>
                        <a:lnTo>
                          <a:pt x="8895" y="8895"/>
                        </a:lnTo>
                        <a:lnTo>
                          <a:pt x="8895" y="7471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50" name="Freeform: Shape 749">
                  <a:extLst>
                    <a:ext uri="{FF2B5EF4-FFF2-40B4-BE49-F238E27FC236}">
                      <a16:creationId xmlns:a16="http://schemas.microsoft.com/office/drawing/2014/main" id="{72F46D2A-A77B-4DEE-7F9A-F0E1EFD361B8}"/>
                    </a:ext>
                  </a:extLst>
                </p:cNvPr>
                <p:cNvSpPr/>
                <p:nvPr/>
              </p:nvSpPr>
              <p:spPr>
                <a:xfrm>
                  <a:off x="4704830" y="5068337"/>
                  <a:ext cx="275743" cy="1393837"/>
                </a:xfrm>
                <a:custGeom>
                  <a:avLst/>
                  <a:gdLst>
                    <a:gd name="connsiteX0" fmla="*/ 212589 w 275743"/>
                    <a:gd name="connsiteY0" fmla="*/ 0 h 1393837"/>
                    <a:gd name="connsiteX1" fmla="*/ 275743 w 275743"/>
                    <a:gd name="connsiteY1" fmla="*/ 0 h 1393837"/>
                    <a:gd name="connsiteX2" fmla="*/ 63154 w 275743"/>
                    <a:gd name="connsiteY2" fmla="*/ 1393838 h 1393837"/>
                    <a:gd name="connsiteX3" fmla="*/ 0 w 275743"/>
                    <a:gd name="connsiteY3" fmla="*/ 1393838 h 1393837"/>
                  </a:gdLst>
                  <a:ahLst/>
                  <a:cxnLst>
                    <a:cxn ang="0">
                      <a:pos x="connsiteX0" y="connsiteY0"/>
                    </a:cxn>
                    <a:cxn ang="0">
                      <a:pos x="connsiteX1" y="connsiteY1"/>
                    </a:cxn>
                    <a:cxn ang="0">
                      <a:pos x="connsiteX2" y="connsiteY2"/>
                    </a:cxn>
                    <a:cxn ang="0">
                      <a:pos x="connsiteX3" y="connsiteY3"/>
                    </a:cxn>
                  </a:cxnLst>
                  <a:rect l="l" t="t" r="r" b="b"/>
                  <a:pathLst>
                    <a:path w="275743" h="1393837">
                      <a:moveTo>
                        <a:pt x="212589" y="0"/>
                      </a:moveTo>
                      <a:lnTo>
                        <a:pt x="275743" y="0"/>
                      </a:lnTo>
                      <a:lnTo>
                        <a:pt x="63154" y="1393838"/>
                      </a:lnTo>
                      <a:lnTo>
                        <a:pt x="0" y="139383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51" name="Freeform: Shape 750">
                  <a:extLst>
                    <a:ext uri="{FF2B5EF4-FFF2-40B4-BE49-F238E27FC236}">
                      <a16:creationId xmlns:a16="http://schemas.microsoft.com/office/drawing/2014/main" id="{4A53D804-0135-ECB4-BDE5-B83F3B94C2E5}"/>
                    </a:ext>
                  </a:extLst>
                </p:cNvPr>
                <p:cNvSpPr/>
                <p:nvPr/>
              </p:nvSpPr>
              <p:spPr>
                <a:xfrm>
                  <a:off x="3962103" y="5068337"/>
                  <a:ext cx="275743" cy="1393837"/>
                </a:xfrm>
                <a:custGeom>
                  <a:avLst/>
                  <a:gdLst>
                    <a:gd name="connsiteX0" fmla="*/ 212589 w 275743"/>
                    <a:gd name="connsiteY0" fmla="*/ 0 h 1393837"/>
                    <a:gd name="connsiteX1" fmla="*/ 275743 w 275743"/>
                    <a:gd name="connsiteY1" fmla="*/ 0 h 1393837"/>
                    <a:gd name="connsiteX2" fmla="*/ 63154 w 275743"/>
                    <a:gd name="connsiteY2" fmla="*/ 1393838 h 1393837"/>
                    <a:gd name="connsiteX3" fmla="*/ 0 w 275743"/>
                    <a:gd name="connsiteY3" fmla="*/ 1393838 h 1393837"/>
                  </a:gdLst>
                  <a:ahLst/>
                  <a:cxnLst>
                    <a:cxn ang="0">
                      <a:pos x="connsiteX0" y="connsiteY0"/>
                    </a:cxn>
                    <a:cxn ang="0">
                      <a:pos x="connsiteX1" y="connsiteY1"/>
                    </a:cxn>
                    <a:cxn ang="0">
                      <a:pos x="connsiteX2" y="connsiteY2"/>
                    </a:cxn>
                    <a:cxn ang="0">
                      <a:pos x="connsiteX3" y="connsiteY3"/>
                    </a:cxn>
                  </a:cxnLst>
                  <a:rect l="l" t="t" r="r" b="b"/>
                  <a:pathLst>
                    <a:path w="275743" h="1393837">
                      <a:moveTo>
                        <a:pt x="212589" y="0"/>
                      </a:moveTo>
                      <a:lnTo>
                        <a:pt x="275743" y="0"/>
                      </a:lnTo>
                      <a:lnTo>
                        <a:pt x="63154" y="1393838"/>
                      </a:lnTo>
                      <a:lnTo>
                        <a:pt x="0" y="139383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52" name="Freeform: Shape 751">
                  <a:extLst>
                    <a:ext uri="{FF2B5EF4-FFF2-40B4-BE49-F238E27FC236}">
                      <a16:creationId xmlns:a16="http://schemas.microsoft.com/office/drawing/2014/main" id="{B4FD0CD1-E1CE-A038-95ED-C159990C1948}"/>
                    </a:ext>
                  </a:extLst>
                </p:cNvPr>
                <p:cNvSpPr/>
                <p:nvPr/>
              </p:nvSpPr>
              <p:spPr>
                <a:xfrm>
                  <a:off x="4099974" y="5011410"/>
                  <a:ext cx="965990" cy="74717"/>
                </a:xfrm>
                <a:custGeom>
                  <a:avLst/>
                  <a:gdLst>
                    <a:gd name="connsiteX0" fmla="*/ 0 w 965990"/>
                    <a:gd name="connsiteY0" fmla="*/ 0 h 74717"/>
                    <a:gd name="connsiteX1" fmla="*/ 965991 w 965990"/>
                    <a:gd name="connsiteY1" fmla="*/ 0 h 74717"/>
                    <a:gd name="connsiteX2" fmla="*/ 965991 w 965990"/>
                    <a:gd name="connsiteY2" fmla="*/ 74718 h 74717"/>
                    <a:gd name="connsiteX3" fmla="*/ 0 w 965990"/>
                    <a:gd name="connsiteY3" fmla="*/ 74718 h 74717"/>
                  </a:gdLst>
                  <a:ahLst/>
                  <a:cxnLst>
                    <a:cxn ang="0">
                      <a:pos x="connsiteX0" y="connsiteY0"/>
                    </a:cxn>
                    <a:cxn ang="0">
                      <a:pos x="connsiteX1" y="connsiteY1"/>
                    </a:cxn>
                    <a:cxn ang="0">
                      <a:pos x="connsiteX2" y="connsiteY2"/>
                    </a:cxn>
                    <a:cxn ang="0">
                      <a:pos x="connsiteX3" y="connsiteY3"/>
                    </a:cxn>
                  </a:cxnLst>
                  <a:rect l="l" t="t" r="r" b="b"/>
                  <a:pathLst>
                    <a:path w="965990" h="74717">
                      <a:moveTo>
                        <a:pt x="0" y="0"/>
                      </a:moveTo>
                      <a:lnTo>
                        <a:pt x="965991" y="0"/>
                      </a:lnTo>
                      <a:lnTo>
                        <a:pt x="965991" y="74718"/>
                      </a:lnTo>
                      <a:lnTo>
                        <a:pt x="0" y="7471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53" name="Graphic 268">
                  <a:extLst>
                    <a:ext uri="{FF2B5EF4-FFF2-40B4-BE49-F238E27FC236}">
                      <a16:creationId xmlns:a16="http://schemas.microsoft.com/office/drawing/2014/main" id="{88033F0A-CDB5-A0FC-9D60-F72CBB787109}"/>
                    </a:ext>
                  </a:extLst>
                </p:cNvPr>
                <p:cNvGrpSpPr/>
                <p:nvPr/>
              </p:nvGrpSpPr>
              <p:grpSpPr>
                <a:xfrm>
                  <a:off x="4685309" y="4122835"/>
                  <a:ext cx="309677" cy="942833"/>
                  <a:chOff x="4685309" y="4122835"/>
                  <a:chExt cx="309677" cy="942833"/>
                </a:xfrm>
              </p:grpSpPr>
              <p:grpSp>
                <p:nvGrpSpPr>
                  <p:cNvPr id="761" name="Graphic 268">
                    <a:extLst>
                      <a:ext uri="{FF2B5EF4-FFF2-40B4-BE49-F238E27FC236}">
                        <a16:creationId xmlns:a16="http://schemas.microsoft.com/office/drawing/2014/main" id="{9BAF5017-BAA0-1D02-6CFB-159D965ADB26}"/>
                      </a:ext>
                    </a:extLst>
                  </p:cNvPr>
                  <p:cNvGrpSpPr/>
                  <p:nvPr/>
                </p:nvGrpSpPr>
                <p:grpSpPr>
                  <a:xfrm>
                    <a:off x="4707317" y="4122835"/>
                    <a:ext cx="287670" cy="942833"/>
                    <a:chOff x="4707317" y="4122835"/>
                    <a:chExt cx="287670" cy="942833"/>
                  </a:xfrm>
                </p:grpSpPr>
                <p:sp>
                  <p:nvSpPr>
                    <p:cNvPr id="763" name="Freeform: Shape 762">
                      <a:extLst>
                        <a:ext uri="{FF2B5EF4-FFF2-40B4-BE49-F238E27FC236}">
                          <a16:creationId xmlns:a16="http://schemas.microsoft.com/office/drawing/2014/main" id="{017467D9-B886-2293-2011-097FFE7E2702}"/>
                        </a:ext>
                      </a:extLst>
                    </p:cNvPr>
                    <p:cNvSpPr/>
                    <p:nvPr/>
                  </p:nvSpPr>
                  <p:spPr>
                    <a:xfrm>
                      <a:off x="4711994" y="4127300"/>
                      <a:ext cx="278315" cy="933920"/>
                    </a:xfrm>
                    <a:custGeom>
                      <a:avLst/>
                      <a:gdLst>
                        <a:gd name="connsiteX0" fmla="*/ 251679 w 278315"/>
                        <a:gd name="connsiteY0" fmla="*/ 933921 h 933920"/>
                        <a:gd name="connsiteX1" fmla="*/ 226773 w 278315"/>
                        <a:gd name="connsiteY1" fmla="*/ 914352 h 933920"/>
                        <a:gd name="connsiteX2" fmla="*/ 842 w 278315"/>
                        <a:gd name="connsiteY2" fmla="*/ 32863 h 933920"/>
                        <a:gd name="connsiteX3" fmla="*/ 19521 w 278315"/>
                        <a:gd name="connsiteY3" fmla="*/ 842 h 933920"/>
                        <a:gd name="connsiteX4" fmla="*/ 51543 w 278315"/>
                        <a:gd name="connsiteY4" fmla="*/ 19521 h 933920"/>
                        <a:gd name="connsiteX5" fmla="*/ 277474 w 278315"/>
                        <a:gd name="connsiteY5" fmla="*/ 901010 h 933920"/>
                        <a:gd name="connsiteX6" fmla="*/ 258795 w 278315"/>
                        <a:gd name="connsiteY6" fmla="*/ 933032 h 933920"/>
                        <a:gd name="connsiteX7" fmla="*/ 251679 w 278315"/>
                        <a:gd name="connsiteY7" fmla="*/ 933921 h 9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315" h="933920">
                          <a:moveTo>
                            <a:pt x="251679" y="933921"/>
                          </a:moveTo>
                          <a:cubicBezTo>
                            <a:pt x="240115" y="933921"/>
                            <a:pt x="229442" y="925915"/>
                            <a:pt x="226773" y="914352"/>
                          </a:cubicBezTo>
                          <a:lnTo>
                            <a:pt x="842" y="32863"/>
                          </a:lnTo>
                          <a:cubicBezTo>
                            <a:pt x="-2716" y="18631"/>
                            <a:pt x="5289" y="4400"/>
                            <a:pt x="19521" y="842"/>
                          </a:cubicBezTo>
                          <a:cubicBezTo>
                            <a:pt x="33753" y="-2716"/>
                            <a:pt x="47985" y="5289"/>
                            <a:pt x="51543" y="19521"/>
                          </a:cubicBezTo>
                          <a:lnTo>
                            <a:pt x="277474" y="901010"/>
                          </a:lnTo>
                          <a:cubicBezTo>
                            <a:pt x="281032" y="915242"/>
                            <a:pt x="273027" y="929473"/>
                            <a:pt x="258795" y="933032"/>
                          </a:cubicBezTo>
                          <a:cubicBezTo>
                            <a:pt x="255237" y="933921"/>
                            <a:pt x="253458" y="933921"/>
                            <a:pt x="251679" y="933921"/>
                          </a:cubicBez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64" name="Freeform: Shape 763">
                      <a:extLst>
                        <a:ext uri="{FF2B5EF4-FFF2-40B4-BE49-F238E27FC236}">
                          <a16:creationId xmlns:a16="http://schemas.microsoft.com/office/drawing/2014/main" id="{2D3D701E-04C6-1EDF-BA53-4DE2FEF0F68A}"/>
                        </a:ext>
                      </a:extLst>
                    </p:cNvPr>
                    <p:cNvSpPr/>
                    <p:nvPr/>
                  </p:nvSpPr>
                  <p:spPr>
                    <a:xfrm>
                      <a:off x="4707317" y="4122835"/>
                      <a:ext cx="287670" cy="942833"/>
                    </a:xfrm>
                    <a:custGeom>
                      <a:avLst/>
                      <a:gdLst>
                        <a:gd name="connsiteX0" fmla="*/ 256356 w 287670"/>
                        <a:gd name="connsiteY0" fmla="*/ 942833 h 942833"/>
                        <a:gd name="connsiteX1" fmla="*/ 227003 w 287670"/>
                        <a:gd name="connsiteY1" fmla="*/ 919707 h 942833"/>
                        <a:gd name="connsiteX2" fmla="*/ 1071 w 287670"/>
                        <a:gd name="connsiteY2" fmla="*/ 38218 h 942833"/>
                        <a:gd name="connsiteX3" fmla="*/ 23309 w 287670"/>
                        <a:gd name="connsiteY3" fmla="*/ 859 h 942833"/>
                        <a:gd name="connsiteX4" fmla="*/ 46436 w 287670"/>
                        <a:gd name="connsiteY4" fmla="*/ 4417 h 942833"/>
                        <a:gd name="connsiteX5" fmla="*/ 60667 w 287670"/>
                        <a:gd name="connsiteY5" fmla="*/ 23096 h 942833"/>
                        <a:gd name="connsiteX6" fmla="*/ 286599 w 287670"/>
                        <a:gd name="connsiteY6" fmla="*/ 904585 h 942833"/>
                        <a:gd name="connsiteX7" fmla="*/ 264362 w 287670"/>
                        <a:gd name="connsiteY7" fmla="*/ 941944 h 942833"/>
                        <a:gd name="connsiteX8" fmla="*/ 256356 w 287670"/>
                        <a:gd name="connsiteY8" fmla="*/ 942833 h 942833"/>
                        <a:gd name="connsiteX9" fmla="*/ 29535 w 287670"/>
                        <a:gd name="connsiteY9" fmla="*/ 8864 h 942833"/>
                        <a:gd name="connsiteX10" fmla="*/ 24198 w 287670"/>
                        <a:gd name="connsiteY10" fmla="*/ 9754 h 942833"/>
                        <a:gd name="connsiteX11" fmla="*/ 9077 w 287670"/>
                        <a:gd name="connsiteY11" fmla="*/ 36439 h 942833"/>
                        <a:gd name="connsiteX12" fmla="*/ 235008 w 287670"/>
                        <a:gd name="connsiteY12" fmla="*/ 917928 h 942833"/>
                        <a:gd name="connsiteX13" fmla="*/ 261693 w 287670"/>
                        <a:gd name="connsiteY13" fmla="*/ 933049 h 942833"/>
                        <a:gd name="connsiteX14" fmla="*/ 276814 w 287670"/>
                        <a:gd name="connsiteY14" fmla="*/ 906364 h 942833"/>
                        <a:gd name="connsiteX15" fmla="*/ 50883 w 287670"/>
                        <a:gd name="connsiteY15" fmla="*/ 24875 h 942833"/>
                        <a:gd name="connsiteX16" fmla="*/ 41098 w 287670"/>
                        <a:gd name="connsiteY16" fmla="*/ 11533 h 942833"/>
                        <a:gd name="connsiteX17" fmla="*/ 29535 w 287670"/>
                        <a:gd name="connsiteY17" fmla="*/ 8864 h 94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7670" h="942833">
                          <a:moveTo>
                            <a:pt x="256356" y="942833"/>
                          </a:moveTo>
                          <a:cubicBezTo>
                            <a:pt x="242124" y="942833"/>
                            <a:pt x="230561" y="933049"/>
                            <a:pt x="227003" y="919707"/>
                          </a:cubicBezTo>
                          <a:lnTo>
                            <a:pt x="1071" y="38218"/>
                          </a:lnTo>
                          <a:cubicBezTo>
                            <a:pt x="-3376" y="22207"/>
                            <a:pt x="6408" y="5307"/>
                            <a:pt x="23309" y="859"/>
                          </a:cubicBezTo>
                          <a:cubicBezTo>
                            <a:pt x="31314" y="-920"/>
                            <a:pt x="39319" y="-30"/>
                            <a:pt x="46436" y="4417"/>
                          </a:cubicBezTo>
                          <a:cubicBezTo>
                            <a:pt x="53551" y="8864"/>
                            <a:pt x="58888" y="15091"/>
                            <a:pt x="60667" y="23096"/>
                          </a:cubicBezTo>
                          <a:lnTo>
                            <a:pt x="286599" y="904585"/>
                          </a:lnTo>
                          <a:cubicBezTo>
                            <a:pt x="291046" y="920596"/>
                            <a:pt x="281262" y="937497"/>
                            <a:pt x="264362" y="941944"/>
                          </a:cubicBezTo>
                          <a:cubicBezTo>
                            <a:pt x="260804" y="942833"/>
                            <a:pt x="258135" y="942833"/>
                            <a:pt x="256356" y="942833"/>
                          </a:cubicBezTo>
                          <a:close/>
                          <a:moveTo>
                            <a:pt x="29535" y="8864"/>
                          </a:moveTo>
                          <a:cubicBezTo>
                            <a:pt x="27756" y="8864"/>
                            <a:pt x="25977" y="8864"/>
                            <a:pt x="24198" y="9754"/>
                          </a:cubicBezTo>
                          <a:cubicBezTo>
                            <a:pt x="12635" y="12422"/>
                            <a:pt x="5519" y="24875"/>
                            <a:pt x="9077" y="36439"/>
                          </a:cubicBezTo>
                          <a:lnTo>
                            <a:pt x="235008" y="917928"/>
                          </a:lnTo>
                          <a:cubicBezTo>
                            <a:pt x="237677" y="929491"/>
                            <a:pt x="250130" y="936607"/>
                            <a:pt x="261693" y="933049"/>
                          </a:cubicBezTo>
                          <a:cubicBezTo>
                            <a:pt x="273257" y="930380"/>
                            <a:pt x="280372" y="917928"/>
                            <a:pt x="276814" y="906364"/>
                          </a:cubicBezTo>
                          <a:lnTo>
                            <a:pt x="50883" y="24875"/>
                          </a:lnTo>
                          <a:cubicBezTo>
                            <a:pt x="49104" y="19539"/>
                            <a:pt x="45546" y="14201"/>
                            <a:pt x="41098" y="11533"/>
                          </a:cubicBezTo>
                          <a:cubicBezTo>
                            <a:pt x="37541" y="10644"/>
                            <a:pt x="33983" y="8864"/>
                            <a:pt x="29535" y="886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62" name="Freeform: Shape 761">
                    <a:extLst>
                      <a:ext uri="{FF2B5EF4-FFF2-40B4-BE49-F238E27FC236}">
                        <a16:creationId xmlns:a16="http://schemas.microsoft.com/office/drawing/2014/main" id="{03615A6A-888F-50E6-5D18-6B6192331C76}"/>
                      </a:ext>
                    </a:extLst>
                  </p:cNvPr>
                  <p:cNvSpPr/>
                  <p:nvPr/>
                </p:nvSpPr>
                <p:spPr>
                  <a:xfrm>
                    <a:off x="4685309" y="4127300"/>
                    <a:ext cx="278315" cy="933920"/>
                  </a:xfrm>
                  <a:custGeom>
                    <a:avLst/>
                    <a:gdLst>
                      <a:gd name="connsiteX0" fmla="*/ 251679 w 278315"/>
                      <a:gd name="connsiteY0" fmla="*/ 933921 h 933920"/>
                      <a:gd name="connsiteX1" fmla="*/ 226773 w 278315"/>
                      <a:gd name="connsiteY1" fmla="*/ 914352 h 933920"/>
                      <a:gd name="connsiteX2" fmla="*/ 842 w 278315"/>
                      <a:gd name="connsiteY2" fmla="*/ 32863 h 933920"/>
                      <a:gd name="connsiteX3" fmla="*/ 19521 w 278315"/>
                      <a:gd name="connsiteY3" fmla="*/ 842 h 933920"/>
                      <a:gd name="connsiteX4" fmla="*/ 51543 w 278315"/>
                      <a:gd name="connsiteY4" fmla="*/ 19521 h 933920"/>
                      <a:gd name="connsiteX5" fmla="*/ 277474 w 278315"/>
                      <a:gd name="connsiteY5" fmla="*/ 901010 h 933920"/>
                      <a:gd name="connsiteX6" fmla="*/ 258795 w 278315"/>
                      <a:gd name="connsiteY6" fmla="*/ 933032 h 933920"/>
                      <a:gd name="connsiteX7" fmla="*/ 251679 w 278315"/>
                      <a:gd name="connsiteY7" fmla="*/ 933921 h 9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315" h="933920">
                        <a:moveTo>
                          <a:pt x="251679" y="933921"/>
                        </a:moveTo>
                        <a:cubicBezTo>
                          <a:pt x="240115" y="933921"/>
                          <a:pt x="229442" y="925915"/>
                          <a:pt x="226773" y="914352"/>
                        </a:cubicBezTo>
                        <a:lnTo>
                          <a:pt x="842" y="32863"/>
                        </a:lnTo>
                        <a:cubicBezTo>
                          <a:pt x="-2716" y="18631"/>
                          <a:pt x="5289" y="4400"/>
                          <a:pt x="19521" y="842"/>
                        </a:cubicBezTo>
                        <a:cubicBezTo>
                          <a:pt x="33753" y="-2716"/>
                          <a:pt x="47985" y="5289"/>
                          <a:pt x="51543" y="19521"/>
                        </a:cubicBezTo>
                        <a:lnTo>
                          <a:pt x="277474" y="901010"/>
                        </a:lnTo>
                        <a:cubicBezTo>
                          <a:pt x="281032" y="915242"/>
                          <a:pt x="273027" y="929473"/>
                          <a:pt x="258795" y="933032"/>
                        </a:cubicBezTo>
                        <a:cubicBezTo>
                          <a:pt x="256127" y="933921"/>
                          <a:pt x="254347" y="933921"/>
                          <a:pt x="251679" y="933921"/>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54" name="Graphic 268">
                  <a:extLst>
                    <a:ext uri="{FF2B5EF4-FFF2-40B4-BE49-F238E27FC236}">
                      <a16:creationId xmlns:a16="http://schemas.microsoft.com/office/drawing/2014/main" id="{ECACBDF8-61CF-FB15-33AF-B9766F5F1AFC}"/>
                    </a:ext>
                  </a:extLst>
                </p:cNvPr>
                <p:cNvGrpSpPr/>
                <p:nvPr/>
              </p:nvGrpSpPr>
              <p:grpSpPr>
                <a:xfrm>
                  <a:off x="3947919" y="4122835"/>
                  <a:ext cx="309677" cy="942833"/>
                  <a:chOff x="3947919" y="4122835"/>
                  <a:chExt cx="309677" cy="942833"/>
                </a:xfrm>
              </p:grpSpPr>
              <p:grpSp>
                <p:nvGrpSpPr>
                  <p:cNvPr id="757" name="Graphic 268">
                    <a:extLst>
                      <a:ext uri="{FF2B5EF4-FFF2-40B4-BE49-F238E27FC236}">
                        <a16:creationId xmlns:a16="http://schemas.microsoft.com/office/drawing/2014/main" id="{41A5D323-DD40-A448-4DB1-992A0FA1238A}"/>
                      </a:ext>
                    </a:extLst>
                  </p:cNvPr>
                  <p:cNvGrpSpPr/>
                  <p:nvPr/>
                </p:nvGrpSpPr>
                <p:grpSpPr>
                  <a:xfrm>
                    <a:off x="3969926" y="4122835"/>
                    <a:ext cx="287670" cy="942833"/>
                    <a:chOff x="3969926" y="4122835"/>
                    <a:chExt cx="287670" cy="942833"/>
                  </a:xfrm>
                </p:grpSpPr>
                <p:sp>
                  <p:nvSpPr>
                    <p:cNvPr id="759" name="Freeform: Shape 758">
                      <a:extLst>
                        <a:ext uri="{FF2B5EF4-FFF2-40B4-BE49-F238E27FC236}">
                          <a16:creationId xmlns:a16="http://schemas.microsoft.com/office/drawing/2014/main" id="{730218B5-7A4B-267F-371C-256A1011792B}"/>
                        </a:ext>
                      </a:extLst>
                    </p:cNvPr>
                    <p:cNvSpPr/>
                    <p:nvPr/>
                  </p:nvSpPr>
                  <p:spPr>
                    <a:xfrm>
                      <a:off x="3973714" y="4127300"/>
                      <a:ext cx="278315" cy="933920"/>
                    </a:xfrm>
                    <a:custGeom>
                      <a:avLst/>
                      <a:gdLst>
                        <a:gd name="connsiteX0" fmla="*/ 252568 w 278315"/>
                        <a:gd name="connsiteY0" fmla="*/ 933921 h 933920"/>
                        <a:gd name="connsiteX1" fmla="*/ 227663 w 278315"/>
                        <a:gd name="connsiteY1" fmla="*/ 914352 h 933920"/>
                        <a:gd name="connsiteX2" fmla="*/ 842 w 278315"/>
                        <a:gd name="connsiteY2" fmla="*/ 32863 h 933920"/>
                        <a:gd name="connsiteX3" fmla="*/ 19521 w 278315"/>
                        <a:gd name="connsiteY3" fmla="*/ 842 h 933920"/>
                        <a:gd name="connsiteX4" fmla="*/ 51543 w 278315"/>
                        <a:gd name="connsiteY4" fmla="*/ 19521 h 933920"/>
                        <a:gd name="connsiteX5" fmla="*/ 277474 w 278315"/>
                        <a:gd name="connsiteY5" fmla="*/ 901010 h 933920"/>
                        <a:gd name="connsiteX6" fmla="*/ 258795 w 278315"/>
                        <a:gd name="connsiteY6" fmla="*/ 933032 h 933920"/>
                        <a:gd name="connsiteX7" fmla="*/ 252568 w 278315"/>
                        <a:gd name="connsiteY7" fmla="*/ 933921 h 9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315" h="933920">
                          <a:moveTo>
                            <a:pt x="252568" y="933921"/>
                          </a:moveTo>
                          <a:cubicBezTo>
                            <a:pt x="241005" y="933921"/>
                            <a:pt x="230331" y="925915"/>
                            <a:pt x="227663" y="914352"/>
                          </a:cubicBezTo>
                          <a:lnTo>
                            <a:pt x="842" y="32863"/>
                          </a:lnTo>
                          <a:cubicBezTo>
                            <a:pt x="-2716" y="18631"/>
                            <a:pt x="5289" y="4400"/>
                            <a:pt x="19521" y="842"/>
                          </a:cubicBezTo>
                          <a:cubicBezTo>
                            <a:pt x="33753" y="-2716"/>
                            <a:pt x="47985" y="5289"/>
                            <a:pt x="51543" y="19521"/>
                          </a:cubicBezTo>
                          <a:lnTo>
                            <a:pt x="277474" y="901010"/>
                          </a:lnTo>
                          <a:cubicBezTo>
                            <a:pt x="281032" y="915242"/>
                            <a:pt x="273027" y="929473"/>
                            <a:pt x="258795" y="933032"/>
                          </a:cubicBezTo>
                          <a:cubicBezTo>
                            <a:pt x="257016" y="933921"/>
                            <a:pt x="254347" y="933921"/>
                            <a:pt x="252568" y="933921"/>
                          </a:cubicBez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60" name="Freeform: Shape 759">
                      <a:extLst>
                        <a:ext uri="{FF2B5EF4-FFF2-40B4-BE49-F238E27FC236}">
                          <a16:creationId xmlns:a16="http://schemas.microsoft.com/office/drawing/2014/main" id="{671CBF62-4B1B-B2D2-D92C-39A6750EB292}"/>
                        </a:ext>
                      </a:extLst>
                    </p:cNvPr>
                    <p:cNvSpPr/>
                    <p:nvPr/>
                  </p:nvSpPr>
                  <p:spPr>
                    <a:xfrm>
                      <a:off x="3969926" y="4122835"/>
                      <a:ext cx="287670" cy="942833"/>
                    </a:xfrm>
                    <a:custGeom>
                      <a:avLst/>
                      <a:gdLst>
                        <a:gd name="connsiteX0" fmla="*/ 256356 w 287670"/>
                        <a:gd name="connsiteY0" fmla="*/ 942833 h 942833"/>
                        <a:gd name="connsiteX1" fmla="*/ 227003 w 287670"/>
                        <a:gd name="connsiteY1" fmla="*/ 919707 h 942833"/>
                        <a:gd name="connsiteX2" fmla="*/ 1071 w 287670"/>
                        <a:gd name="connsiteY2" fmla="*/ 38218 h 942833"/>
                        <a:gd name="connsiteX3" fmla="*/ 23309 w 287670"/>
                        <a:gd name="connsiteY3" fmla="*/ 859 h 942833"/>
                        <a:gd name="connsiteX4" fmla="*/ 46436 w 287670"/>
                        <a:gd name="connsiteY4" fmla="*/ 4417 h 942833"/>
                        <a:gd name="connsiteX5" fmla="*/ 60667 w 287670"/>
                        <a:gd name="connsiteY5" fmla="*/ 23096 h 942833"/>
                        <a:gd name="connsiteX6" fmla="*/ 286599 w 287670"/>
                        <a:gd name="connsiteY6" fmla="*/ 904585 h 942833"/>
                        <a:gd name="connsiteX7" fmla="*/ 264362 w 287670"/>
                        <a:gd name="connsiteY7" fmla="*/ 941944 h 942833"/>
                        <a:gd name="connsiteX8" fmla="*/ 256356 w 287670"/>
                        <a:gd name="connsiteY8" fmla="*/ 942833 h 942833"/>
                        <a:gd name="connsiteX9" fmla="*/ 30424 w 287670"/>
                        <a:gd name="connsiteY9" fmla="*/ 8864 h 942833"/>
                        <a:gd name="connsiteX10" fmla="*/ 25087 w 287670"/>
                        <a:gd name="connsiteY10" fmla="*/ 9754 h 942833"/>
                        <a:gd name="connsiteX11" fmla="*/ 9077 w 287670"/>
                        <a:gd name="connsiteY11" fmla="*/ 36439 h 942833"/>
                        <a:gd name="connsiteX12" fmla="*/ 235008 w 287670"/>
                        <a:gd name="connsiteY12" fmla="*/ 917928 h 942833"/>
                        <a:gd name="connsiteX13" fmla="*/ 261693 w 287670"/>
                        <a:gd name="connsiteY13" fmla="*/ 933049 h 942833"/>
                        <a:gd name="connsiteX14" fmla="*/ 276814 w 287670"/>
                        <a:gd name="connsiteY14" fmla="*/ 906364 h 942833"/>
                        <a:gd name="connsiteX15" fmla="*/ 50883 w 287670"/>
                        <a:gd name="connsiteY15" fmla="*/ 24875 h 942833"/>
                        <a:gd name="connsiteX16" fmla="*/ 41098 w 287670"/>
                        <a:gd name="connsiteY16" fmla="*/ 11533 h 942833"/>
                        <a:gd name="connsiteX17" fmla="*/ 30424 w 287670"/>
                        <a:gd name="connsiteY17" fmla="*/ 8864 h 94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7670" h="942833">
                          <a:moveTo>
                            <a:pt x="256356" y="942833"/>
                          </a:moveTo>
                          <a:cubicBezTo>
                            <a:pt x="242124" y="942833"/>
                            <a:pt x="230561" y="933049"/>
                            <a:pt x="227003" y="919707"/>
                          </a:cubicBezTo>
                          <a:lnTo>
                            <a:pt x="1071" y="38218"/>
                          </a:lnTo>
                          <a:cubicBezTo>
                            <a:pt x="-3376" y="22207"/>
                            <a:pt x="6408" y="5307"/>
                            <a:pt x="23309" y="859"/>
                          </a:cubicBezTo>
                          <a:cubicBezTo>
                            <a:pt x="31314" y="-920"/>
                            <a:pt x="39319" y="-30"/>
                            <a:pt x="46436" y="4417"/>
                          </a:cubicBezTo>
                          <a:cubicBezTo>
                            <a:pt x="53551" y="8864"/>
                            <a:pt x="58888" y="15091"/>
                            <a:pt x="60667" y="23096"/>
                          </a:cubicBezTo>
                          <a:lnTo>
                            <a:pt x="286599" y="904585"/>
                          </a:lnTo>
                          <a:cubicBezTo>
                            <a:pt x="291046" y="920596"/>
                            <a:pt x="281262" y="937497"/>
                            <a:pt x="264362" y="941944"/>
                          </a:cubicBezTo>
                          <a:cubicBezTo>
                            <a:pt x="260803" y="942833"/>
                            <a:pt x="259025" y="942833"/>
                            <a:pt x="256356" y="942833"/>
                          </a:cubicBezTo>
                          <a:close/>
                          <a:moveTo>
                            <a:pt x="30424" y="8864"/>
                          </a:moveTo>
                          <a:cubicBezTo>
                            <a:pt x="28646" y="8864"/>
                            <a:pt x="26867" y="8864"/>
                            <a:pt x="25087" y="9754"/>
                          </a:cubicBezTo>
                          <a:cubicBezTo>
                            <a:pt x="13524" y="12422"/>
                            <a:pt x="6408" y="24875"/>
                            <a:pt x="9077" y="36439"/>
                          </a:cubicBezTo>
                          <a:lnTo>
                            <a:pt x="235008" y="917928"/>
                          </a:lnTo>
                          <a:cubicBezTo>
                            <a:pt x="237677" y="929491"/>
                            <a:pt x="250130" y="936607"/>
                            <a:pt x="261693" y="933049"/>
                          </a:cubicBezTo>
                          <a:cubicBezTo>
                            <a:pt x="273257" y="930380"/>
                            <a:pt x="280372" y="917928"/>
                            <a:pt x="276814" y="906364"/>
                          </a:cubicBezTo>
                          <a:lnTo>
                            <a:pt x="50883" y="24875"/>
                          </a:lnTo>
                          <a:cubicBezTo>
                            <a:pt x="49104" y="19539"/>
                            <a:pt x="45546" y="14201"/>
                            <a:pt x="41098" y="11533"/>
                          </a:cubicBezTo>
                          <a:cubicBezTo>
                            <a:pt x="37541" y="10644"/>
                            <a:pt x="33982" y="8864"/>
                            <a:pt x="30424" y="886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58" name="Freeform: Shape 757">
                    <a:extLst>
                      <a:ext uri="{FF2B5EF4-FFF2-40B4-BE49-F238E27FC236}">
                        <a16:creationId xmlns:a16="http://schemas.microsoft.com/office/drawing/2014/main" id="{C91EF5F3-7210-9E56-ABED-E6817C7675DD}"/>
                      </a:ext>
                    </a:extLst>
                  </p:cNvPr>
                  <p:cNvSpPr/>
                  <p:nvPr/>
                </p:nvSpPr>
                <p:spPr>
                  <a:xfrm>
                    <a:off x="3947919" y="4127300"/>
                    <a:ext cx="278315" cy="933920"/>
                  </a:xfrm>
                  <a:custGeom>
                    <a:avLst/>
                    <a:gdLst>
                      <a:gd name="connsiteX0" fmla="*/ 251679 w 278315"/>
                      <a:gd name="connsiteY0" fmla="*/ 933921 h 933920"/>
                      <a:gd name="connsiteX1" fmla="*/ 226773 w 278315"/>
                      <a:gd name="connsiteY1" fmla="*/ 914352 h 933920"/>
                      <a:gd name="connsiteX2" fmla="*/ 842 w 278315"/>
                      <a:gd name="connsiteY2" fmla="*/ 32863 h 933920"/>
                      <a:gd name="connsiteX3" fmla="*/ 19521 w 278315"/>
                      <a:gd name="connsiteY3" fmla="*/ 842 h 933920"/>
                      <a:gd name="connsiteX4" fmla="*/ 51543 w 278315"/>
                      <a:gd name="connsiteY4" fmla="*/ 19521 h 933920"/>
                      <a:gd name="connsiteX5" fmla="*/ 277474 w 278315"/>
                      <a:gd name="connsiteY5" fmla="*/ 901010 h 933920"/>
                      <a:gd name="connsiteX6" fmla="*/ 258795 w 278315"/>
                      <a:gd name="connsiteY6" fmla="*/ 933032 h 933920"/>
                      <a:gd name="connsiteX7" fmla="*/ 251679 w 278315"/>
                      <a:gd name="connsiteY7" fmla="*/ 933921 h 9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315" h="933920">
                        <a:moveTo>
                          <a:pt x="251679" y="933921"/>
                        </a:moveTo>
                        <a:cubicBezTo>
                          <a:pt x="240115" y="933921"/>
                          <a:pt x="229441" y="925915"/>
                          <a:pt x="226773" y="914352"/>
                        </a:cubicBezTo>
                        <a:lnTo>
                          <a:pt x="842" y="32863"/>
                        </a:lnTo>
                        <a:cubicBezTo>
                          <a:pt x="-2716" y="18631"/>
                          <a:pt x="5289" y="4400"/>
                          <a:pt x="19521" y="842"/>
                        </a:cubicBezTo>
                        <a:cubicBezTo>
                          <a:pt x="33753" y="-2716"/>
                          <a:pt x="47985" y="5289"/>
                          <a:pt x="51543" y="19521"/>
                        </a:cubicBezTo>
                        <a:lnTo>
                          <a:pt x="277474" y="901010"/>
                        </a:lnTo>
                        <a:cubicBezTo>
                          <a:pt x="281032" y="915242"/>
                          <a:pt x="273027" y="929473"/>
                          <a:pt x="258795" y="933032"/>
                        </a:cubicBezTo>
                        <a:cubicBezTo>
                          <a:pt x="256126" y="933921"/>
                          <a:pt x="254347" y="933921"/>
                          <a:pt x="251679" y="933921"/>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55" name="Freeform: Shape 754">
                  <a:extLst>
                    <a:ext uri="{FF2B5EF4-FFF2-40B4-BE49-F238E27FC236}">
                      <a16:creationId xmlns:a16="http://schemas.microsoft.com/office/drawing/2014/main" id="{7F69F445-0743-C11C-2F7D-DB00E199BB63}"/>
                    </a:ext>
                  </a:extLst>
                </p:cNvPr>
                <p:cNvSpPr/>
                <p:nvPr/>
              </p:nvSpPr>
              <p:spPr>
                <a:xfrm>
                  <a:off x="5384465" y="4143195"/>
                  <a:ext cx="820738" cy="256609"/>
                </a:xfrm>
                <a:custGeom>
                  <a:avLst/>
                  <a:gdLst>
                    <a:gd name="connsiteX0" fmla="*/ 75545 w 820738"/>
                    <a:gd name="connsiteY0" fmla="*/ 248237 h 256609"/>
                    <a:gd name="connsiteX1" fmla="*/ 806710 w 820738"/>
                    <a:gd name="connsiteY1" fmla="*/ 238452 h 256609"/>
                    <a:gd name="connsiteX2" fmla="*/ 795146 w 820738"/>
                    <a:gd name="connsiteY2" fmla="*/ 32090 h 256609"/>
                    <a:gd name="connsiteX3" fmla="*/ 122688 w 820738"/>
                    <a:gd name="connsiteY3" fmla="*/ 68 h 256609"/>
                    <a:gd name="connsiteX4" fmla="*/ 75545 w 820738"/>
                    <a:gd name="connsiteY4" fmla="*/ 248237 h 256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738" h="256609">
                      <a:moveTo>
                        <a:pt x="75545" y="248237"/>
                      </a:moveTo>
                      <a:cubicBezTo>
                        <a:pt x="233875" y="267806"/>
                        <a:pt x="488271" y="248237"/>
                        <a:pt x="806710" y="238452"/>
                      </a:cubicBezTo>
                      <a:cubicBezTo>
                        <a:pt x="806710" y="238452"/>
                        <a:pt x="844958" y="115702"/>
                        <a:pt x="795146" y="32090"/>
                      </a:cubicBezTo>
                      <a:cubicBezTo>
                        <a:pt x="795146" y="32090"/>
                        <a:pt x="186732" y="-1711"/>
                        <a:pt x="122688" y="68"/>
                      </a:cubicBezTo>
                      <a:cubicBezTo>
                        <a:pt x="56866" y="2736"/>
                        <a:pt x="-89011" y="227778"/>
                        <a:pt x="75545" y="248237"/>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56" name="Freeform: Shape 755">
                  <a:extLst>
                    <a:ext uri="{FF2B5EF4-FFF2-40B4-BE49-F238E27FC236}">
                      <a16:creationId xmlns:a16="http://schemas.microsoft.com/office/drawing/2014/main" id="{C1D25DDE-30D7-4267-9EE6-879CB84BE7E4}"/>
                    </a:ext>
                  </a:extLst>
                </p:cNvPr>
                <p:cNvSpPr/>
                <p:nvPr/>
              </p:nvSpPr>
              <p:spPr>
                <a:xfrm>
                  <a:off x="5017043" y="3779460"/>
                  <a:ext cx="96954" cy="212589"/>
                </a:xfrm>
                <a:custGeom>
                  <a:avLst/>
                  <a:gdLst>
                    <a:gd name="connsiteX0" fmla="*/ 88949 w 96954"/>
                    <a:gd name="connsiteY0" fmla="*/ 212589 h 212589"/>
                    <a:gd name="connsiteX1" fmla="*/ 0 w 96954"/>
                    <a:gd name="connsiteY1" fmla="*/ 890 h 212589"/>
                    <a:gd name="connsiteX2" fmla="*/ 8895 w 96954"/>
                    <a:gd name="connsiteY2" fmla="*/ 0 h 212589"/>
                    <a:gd name="connsiteX3" fmla="*/ 96955 w 96954"/>
                    <a:gd name="connsiteY3" fmla="*/ 208142 h 212589"/>
                    <a:gd name="connsiteX4" fmla="*/ 88949 w 96954"/>
                    <a:gd name="connsiteY4" fmla="*/ 212589 h 212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54" h="212589">
                      <a:moveTo>
                        <a:pt x="88949" y="212589"/>
                      </a:moveTo>
                      <a:cubicBezTo>
                        <a:pt x="85391" y="206363"/>
                        <a:pt x="6226" y="69381"/>
                        <a:pt x="0" y="890"/>
                      </a:cubicBezTo>
                      <a:lnTo>
                        <a:pt x="8895" y="0"/>
                      </a:lnTo>
                      <a:cubicBezTo>
                        <a:pt x="15121" y="66712"/>
                        <a:pt x="96065" y="206363"/>
                        <a:pt x="96955" y="208142"/>
                      </a:cubicBezTo>
                      <a:lnTo>
                        <a:pt x="88949" y="212589"/>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18" name="Graphic 268">
                <a:extLst>
                  <a:ext uri="{FF2B5EF4-FFF2-40B4-BE49-F238E27FC236}">
                    <a16:creationId xmlns:a16="http://schemas.microsoft.com/office/drawing/2014/main" id="{3AC810B8-A149-86B1-8813-3A6497A41027}"/>
                  </a:ext>
                </a:extLst>
              </p:cNvPr>
              <p:cNvGrpSpPr/>
              <p:nvPr/>
            </p:nvGrpSpPr>
            <p:grpSpPr>
              <a:xfrm>
                <a:off x="6014363" y="2871419"/>
                <a:ext cx="1087801" cy="806480"/>
                <a:chOff x="5683274" y="2540395"/>
                <a:chExt cx="2503925" cy="1856374"/>
              </a:xfrm>
            </p:grpSpPr>
            <p:sp>
              <p:nvSpPr>
                <p:cNvPr id="723" name="Freeform: Shape 722">
                  <a:extLst>
                    <a:ext uri="{FF2B5EF4-FFF2-40B4-BE49-F238E27FC236}">
                      <a16:creationId xmlns:a16="http://schemas.microsoft.com/office/drawing/2014/main" id="{4217787B-0C76-98B7-1124-D6C9FA4F5550}"/>
                    </a:ext>
                  </a:extLst>
                </p:cNvPr>
                <p:cNvSpPr/>
                <p:nvPr/>
              </p:nvSpPr>
              <p:spPr>
                <a:xfrm>
                  <a:off x="6934792" y="4304262"/>
                  <a:ext cx="617309" cy="88059"/>
                </a:xfrm>
                <a:custGeom>
                  <a:avLst/>
                  <a:gdLst>
                    <a:gd name="connsiteX0" fmla="*/ 360245 w 617309"/>
                    <a:gd name="connsiteY0" fmla="*/ 0 h 88059"/>
                    <a:gd name="connsiteX1" fmla="*/ 0 w 617309"/>
                    <a:gd name="connsiteY1" fmla="*/ 0 h 88059"/>
                    <a:gd name="connsiteX2" fmla="*/ 0 w 617309"/>
                    <a:gd name="connsiteY2" fmla="*/ 88060 h 88059"/>
                    <a:gd name="connsiteX3" fmla="*/ 617309 w 617309"/>
                    <a:gd name="connsiteY3" fmla="*/ 88060 h 88059"/>
                  </a:gdLst>
                  <a:ahLst/>
                  <a:cxnLst>
                    <a:cxn ang="0">
                      <a:pos x="connsiteX0" y="connsiteY0"/>
                    </a:cxn>
                    <a:cxn ang="0">
                      <a:pos x="connsiteX1" y="connsiteY1"/>
                    </a:cxn>
                    <a:cxn ang="0">
                      <a:pos x="connsiteX2" y="connsiteY2"/>
                    </a:cxn>
                    <a:cxn ang="0">
                      <a:pos x="connsiteX3" y="connsiteY3"/>
                    </a:cxn>
                  </a:cxnLst>
                  <a:rect l="l" t="t" r="r" b="b"/>
                  <a:pathLst>
                    <a:path w="617309" h="88059">
                      <a:moveTo>
                        <a:pt x="360245" y="0"/>
                      </a:moveTo>
                      <a:lnTo>
                        <a:pt x="0" y="0"/>
                      </a:lnTo>
                      <a:lnTo>
                        <a:pt x="0" y="88060"/>
                      </a:lnTo>
                      <a:lnTo>
                        <a:pt x="617309" y="8806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4" name="Freeform: Shape 723">
                  <a:extLst>
                    <a:ext uri="{FF2B5EF4-FFF2-40B4-BE49-F238E27FC236}">
                      <a16:creationId xmlns:a16="http://schemas.microsoft.com/office/drawing/2014/main" id="{338CAFE9-6365-3B32-1FF6-A3030A1D6E03}"/>
                    </a:ext>
                  </a:extLst>
                </p:cNvPr>
                <p:cNvSpPr/>
                <p:nvPr/>
              </p:nvSpPr>
              <p:spPr>
                <a:xfrm>
                  <a:off x="7203419" y="4039192"/>
                  <a:ext cx="91617" cy="271295"/>
                </a:xfrm>
                <a:custGeom>
                  <a:avLst/>
                  <a:gdLst>
                    <a:gd name="connsiteX0" fmla="*/ 0 w 91617"/>
                    <a:gd name="connsiteY0" fmla="*/ 0 h 271295"/>
                    <a:gd name="connsiteX1" fmla="*/ 91618 w 91617"/>
                    <a:gd name="connsiteY1" fmla="*/ 0 h 271295"/>
                    <a:gd name="connsiteX2" fmla="*/ 91618 w 91617"/>
                    <a:gd name="connsiteY2" fmla="*/ 271296 h 271295"/>
                    <a:gd name="connsiteX3" fmla="*/ 0 w 91617"/>
                    <a:gd name="connsiteY3" fmla="*/ 271296 h 271295"/>
                  </a:gdLst>
                  <a:ahLst/>
                  <a:cxnLst>
                    <a:cxn ang="0">
                      <a:pos x="connsiteX0" y="connsiteY0"/>
                    </a:cxn>
                    <a:cxn ang="0">
                      <a:pos x="connsiteX1" y="connsiteY1"/>
                    </a:cxn>
                    <a:cxn ang="0">
                      <a:pos x="connsiteX2" y="connsiteY2"/>
                    </a:cxn>
                    <a:cxn ang="0">
                      <a:pos x="connsiteX3" y="connsiteY3"/>
                    </a:cxn>
                  </a:cxnLst>
                  <a:rect l="l" t="t" r="r" b="b"/>
                  <a:pathLst>
                    <a:path w="91617" h="271295">
                      <a:moveTo>
                        <a:pt x="0" y="0"/>
                      </a:moveTo>
                      <a:lnTo>
                        <a:pt x="91618" y="0"/>
                      </a:lnTo>
                      <a:lnTo>
                        <a:pt x="91618" y="271296"/>
                      </a:lnTo>
                      <a:lnTo>
                        <a:pt x="0" y="271296"/>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725" name="Graphic 268">
                  <a:extLst>
                    <a:ext uri="{FF2B5EF4-FFF2-40B4-BE49-F238E27FC236}">
                      <a16:creationId xmlns:a16="http://schemas.microsoft.com/office/drawing/2014/main" id="{FBBF2C1C-737F-E76E-3A6A-4A1AF12AEDC5}"/>
                    </a:ext>
                  </a:extLst>
                </p:cNvPr>
                <p:cNvGrpSpPr/>
                <p:nvPr/>
              </p:nvGrpSpPr>
              <p:grpSpPr>
                <a:xfrm>
                  <a:off x="6296135" y="4034745"/>
                  <a:ext cx="942863" cy="362023"/>
                  <a:chOff x="6296135" y="4034745"/>
                  <a:chExt cx="942863" cy="362023"/>
                </a:xfrm>
              </p:grpSpPr>
              <p:sp>
                <p:nvSpPr>
                  <p:cNvPr id="728" name="Freeform: Shape 727">
                    <a:extLst>
                      <a:ext uri="{FF2B5EF4-FFF2-40B4-BE49-F238E27FC236}">
                        <a16:creationId xmlns:a16="http://schemas.microsoft.com/office/drawing/2014/main" id="{43453D64-3DD8-972A-E111-4B3A8E85628C}"/>
                      </a:ext>
                    </a:extLst>
                  </p:cNvPr>
                  <p:cNvSpPr/>
                  <p:nvPr/>
                </p:nvSpPr>
                <p:spPr>
                  <a:xfrm>
                    <a:off x="6299693" y="4039193"/>
                    <a:ext cx="934858" cy="353129"/>
                  </a:xfrm>
                  <a:custGeom>
                    <a:avLst/>
                    <a:gdLst>
                      <a:gd name="connsiteX0" fmla="*/ 335339 w 934858"/>
                      <a:gd name="connsiteY0" fmla="*/ 0 h 353129"/>
                      <a:gd name="connsiteX1" fmla="*/ 335339 w 934858"/>
                      <a:gd name="connsiteY1" fmla="*/ 265069 h 353129"/>
                      <a:gd name="connsiteX2" fmla="*/ 0 w 934858"/>
                      <a:gd name="connsiteY2" fmla="*/ 312213 h 353129"/>
                      <a:gd name="connsiteX3" fmla="*/ 0 w 934858"/>
                      <a:gd name="connsiteY3" fmla="*/ 353129 h 353129"/>
                      <a:gd name="connsiteX4" fmla="*/ 635099 w 934858"/>
                      <a:gd name="connsiteY4" fmla="*/ 353129 h 353129"/>
                      <a:gd name="connsiteX5" fmla="*/ 635099 w 934858"/>
                      <a:gd name="connsiteY5" fmla="*/ 312213 h 353129"/>
                      <a:gd name="connsiteX6" fmla="*/ 934858 w 934858"/>
                      <a:gd name="connsiteY6" fmla="*/ 265069 h 353129"/>
                      <a:gd name="connsiteX7" fmla="*/ 934858 w 934858"/>
                      <a:gd name="connsiteY7" fmla="*/ 0 h 353129"/>
                      <a:gd name="connsiteX8" fmla="*/ 335339 w 934858"/>
                      <a:gd name="connsiteY8" fmla="*/ 0 h 35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858" h="353129">
                        <a:moveTo>
                          <a:pt x="335339" y="0"/>
                        </a:moveTo>
                        <a:lnTo>
                          <a:pt x="335339" y="265069"/>
                        </a:lnTo>
                        <a:cubicBezTo>
                          <a:pt x="335339" y="265069"/>
                          <a:pt x="302428" y="312213"/>
                          <a:pt x="0" y="312213"/>
                        </a:cubicBezTo>
                        <a:lnTo>
                          <a:pt x="0" y="353129"/>
                        </a:lnTo>
                        <a:lnTo>
                          <a:pt x="635099" y="353129"/>
                        </a:lnTo>
                        <a:lnTo>
                          <a:pt x="635099" y="312213"/>
                        </a:lnTo>
                        <a:cubicBezTo>
                          <a:pt x="635099" y="312213"/>
                          <a:pt x="898389" y="307765"/>
                          <a:pt x="934858" y="265069"/>
                        </a:cubicBezTo>
                        <a:lnTo>
                          <a:pt x="934858" y="0"/>
                        </a:lnTo>
                        <a:lnTo>
                          <a:pt x="335339" y="0"/>
                        </a:ln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9" name="Freeform: Shape 728">
                    <a:extLst>
                      <a:ext uri="{FF2B5EF4-FFF2-40B4-BE49-F238E27FC236}">
                        <a16:creationId xmlns:a16="http://schemas.microsoft.com/office/drawing/2014/main" id="{6E3299E4-BDCD-05DB-3699-1E92BE249202}"/>
                      </a:ext>
                    </a:extLst>
                  </p:cNvPr>
                  <p:cNvSpPr/>
                  <p:nvPr/>
                </p:nvSpPr>
                <p:spPr>
                  <a:xfrm>
                    <a:off x="6296135" y="4034745"/>
                    <a:ext cx="942863" cy="362023"/>
                  </a:xfrm>
                  <a:custGeom>
                    <a:avLst/>
                    <a:gdLst>
                      <a:gd name="connsiteX0" fmla="*/ 643104 w 942863"/>
                      <a:gd name="connsiteY0" fmla="*/ 362024 h 362023"/>
                      <a:gd name="connsiteX1" fmla="*/ 0 w 942863"/>
                      <a:gd name="connsiteY1" fmla="*/ 362024 h 362023"/>
                      <a:gd name="connsiteX2" fmla="*/ 0 w 942863"/>
                      <a:gd name="connsiteY2" fmla="*/ 312213 h 362023"/>
                      <a:gd name="connsiteX3" fmla="*/ 4447 w 942863"/>
                      <a:gd name="connsiteY3" fmla="*/ 312213 h 362023"/>
                      <a:gd name="connsiteX4" fmla="*/ 335339 w 942863"/>
                      <a:gd name="connsiteY4" fmla="*/ 267738 h 362023"/>
                      <a:gd name="connsiteX5" fmla="*/ 335339 w 942863"/>
                      <a:gd name="connsiteY5" fmla="*/ 0 h 362023"/>
                      <a:gd name="connsiteX6" fmla="*/ 942864 w 942863"/>
                      <a:gd name="connsiteY6" fmla="*/ 0 h 362023"/>
                      <a:gd name="connsiteX7" fmla="*/ 942864 w 942863"/>
                      <a:gd name="connsiteY7" fmla="*/ 271296 h 362023"/>
                      <a:gd name="connsiteX8" fmla="*/ 941975 w 942863"/>
                      <a:gd name="connsiteY8" fmla="*/ 272185 h 362023"/>
                      <a:gd name="connsiteX9" fmla="*/ 643104 w 942863"/>
                      <a:gd name="connsiteY9" fmla="*/ 321107 h 362023"/>
                      <a:gd name="connsiteX10" fmla="*/ 643104 w 942863"/>
                      <a:gd name="connsiteY10" fmla="*/ 362024 h 362023"/>
                      <a:gd name="connsiteX11" fmla="*/ 8895 w 942863"/>
                      <a:gd name="connsiteY11" fmla="*/ 353129 h 362023"/>
                      <a:gd name="connsiteX12" fmla="*/ 635099 w 942863"/>
                      <a:gd name="connsiteY12" fmla="*/ 353129 h 362023"/>
                      <a:gd name="connsiteX13" fmla="*/ 635099 w 942863"/>
                      <a:gd name="connsiteY13" fmla="*/ 312213 h 362023"/>
                      <a:gd name="connsiteX14" fmla="*/ 639547 w 942863"/>
                      <a:gd name="connsiteY14" fmla="*/ 312213 h 362023"/>
                      <a:gd name="connsiteX15" fmla="*/ 934858 w 942863"/>
                      <a:gd name="connsiteY15" fmla="*/ 267738 h 362023"/>
                      <a:gd name="connsiteX16" fmla="*/ 934858 w 942863"/>
                      <a:gd name="connsiteY16" fmla="*/ 8895 h 362023"/>
                      <a:gd name="connsiteX17" fmla="*/ 344234 w 942863"/>
                      <a:gd name="connsiteY17" fmla="*/ 8895 h 362023"/>
                      <a:gd name="connsiteX18" fmla="*/ 344234 w 942863"/>
                      <a:gd name="connsiteY18" fmla="*/ 270406 h 362023"/>
                      <a:gd name="connsiteX19" fmla="*/ 343345 w 942863"/>
                      <a:gd name="connsiteY19" fmla="*/ 271296 h 362023"/>
                      <a:gd name="connsiteX20" fmla="*/ 8895 w 942863"/>
                      <a:gd name="connsiteY20" fmla="*/ 320218 h 362023"/>
                      <a:gd name="connsiteX21" fmla="*/ 8895 w 942863"/>
                      <a:gd name="connsiteY21" fmla="*/ 353129 h 36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2863" h="362023">
                        <a:moveTo>
                          <a:pt x="643104" y="362024"/>
                        </a:moveTo>
                        <a:lnTo>
                          <a:pt x="0" y="362024"/>
                        </a:lnTo>
                        <a:lnTo>
                          <a:pt x="0" y="312213"/>
                        </a:lnTo>
                        <a:lnTo>
                          <a:pt x="4447" y="312213"/>
                        </a:lnTo>
                        <a:cubicBezTo>
                          <a:pt x="273964" y="312213"/>
                          <a:pt x="328224" y="273964"/>
                          <a:pt x="335339" y="267738"/>
                        </a:cubicBezTo>
                        <a:lnTo>
                          <a:pt x="335339" y="0"/>
                        </a:lnTo>
                        <a:lnTo>
                          <a:pt x="942864" y="0"/>
                        </a:lnTo>
                        <a:lnTo>
                          <a:pt x="942864" y="271296"/>
                        </a:lnTo>
                        <a:lnTo>
                          <a:pt x="941975" y="272185"/>
                        </a:lnTo>
                        <a:cubicBezTo>
                          <a:pt x="906395" y="313102"/>
                          <a:pt x="678684" y="320218"/>
                          <a:pt x="643104" y="321107"/>
                        </a:cubicBezTo>
                        <a:lnTo>
                          <a:pt x="643104" y="362024"/>
                        </a:lnTo>
                        <a:close/>
                        <a:moveTo>
                          <a:pt x="8895" y="353129"/>
                        </a:moveTo>
                        <a:lnTo>
                          <a:pt x="635099" y="353129"/>
                        </a:lnTo>
                        <a:lnTo>
                          <a:pt x="635099" y="312213"/>
                        </a:lnTo>
                        <a:lnTo>
                          <a:pt x="639547" y="312213"/>
                        </a:lnTo>
                        <a:cubicBezTo>
                          <a:pt x="728496" y="310433"/>
                          <a:pt x="903726" y="298870"/>
                          <a:pt x="934858" y="267738"/>
                        </a:cubicBezTo>
                        <a:lnTo>
                          <a:pt x="934858" y="8895"/>
                        </a:lnTo>
                        <a:lnTo>
                          <a:pt x="344234" y="8895"/>
                        </a:lnTo>
                        <a:lnTo>
                          <a:pt x="344234" y="270406"/>
                        </a:lnTo>
                        <a:lnTo>
                          <a:pt x="343345" y="271296"/>
                        </a:lnTo>
                        <a:cubicBezTo>
                          <a:pt x="341566" y="273075"/>
                          <a:pt x="305986" y="320218"/>
                          <a:pt x="8895" y="320218"/>
                        </a:cubicBezTo>
                        <a:lnTo>
                          <a:pt x="8895" y="353129"/>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26" name="Freeform: Shape 725">
                  <a:extLst>
                    <a:ext uri="{FF2B5EF4-FFF2-40B4-BE49-F238E27FC236}">
                      <a16:creationId xmlns:a16="http://schemas.microsoft.com/office/drawing/2014/main" id="{08EB3F66-1601-2871-0536-A5FD95C250EF}"/>
                    </a:ext>
                  </a:extLst>
                </p:cNvPr>
                <p:cNvSpPr/>
                <p:nvPr/>
              </p:nvSpPr>
              <p:spPr>
                <a:xfrm>
                  <a:off x="5683274" y="2540395"/>
                  <a:ext cx="2503925" cy="1498797"/>
                </a:xfrm>
                <a:custGeom>
                  <a:avLst/>
                  <a:gdLst>
                    <a:gd name="connsiteX0" fmla="*/ 2495031 w 2503925"/>
                    <a:gd name="connsiteY0" fmla="*/ 1498798 h 1498797"/>
                    <a:gd name="connsiteX1" fmla="*/ 8895 w 2503925"/>
                    <a:gd name="connsiteY1" fmla="*/ 1498798 h 1498797"/>
                    <a:gd name="connsiteX2" fmla="*/ 0 w 2503925"/>
                    <a:gd name="connsiteY2" fmla="*/ 1489903 h 1498797"/>
                    <a:gd name="connsiteX3" fmla="*/ 0 w 2503925"/>
                    <a:gd name="connsiteY3" fmla="*/ 8895 h 1498797"/>
                    <a:gd name="connsiteX4" fmla="*/ 8895 w 2503925"/>
                    <a:gd name="connsiteY4" fmla="*/ 0 h 1498797"/>
                    <a:gd name="connsiteX5" fmla="*/ 2495031 w 2503925"/>
                    <a:gd name="connsiteY5" fmla="*/ 0 h 1498797"/>
                    <a:gd name="connsiteX6" fmla="*/ 2503926 w 2503925"/>
                    <a:gd name="connsiteY6" fmla="*/ 8895 h 1498797"/>
                    <a:gd name="connsiteX7" fmla="*/ 2503926 w 2503925"/>
                    <a:gd name="connsiteY7" fmla="*/ 1489903 h 1498797"/>
                    <a:gd name="connsiteX8" fmla="*/ 2495031 w 2503925"/>
                    <a:gd name="connsiteY8" fmla="*/ 1498798 h 14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3925" h="1498797">
                      <a:moveTo>
                        <a:pt x="2495031" y="1498798"/>
                      </a:moveTo>
                      <a:lnTo>
                        <a:pt x="8895" y="1498798"/>
                      </a:lnTo>
                      <a:cubicBezTo>
                        <a:pt x="4447" y="1498798"/>
                        <a:pt x="0" y="1495240"/>
                        <a:pt x="0" y="1489903"/>
                      </a:cubicBezTo>
                      <a:lnTo>
                        <a:pt x="0" y="8895"/>
                      </a:lnTo>
                      <a:cubicBezTo>
                        <a:pt x="0" y="4447"/>
                        <a:pt x="3558" y="0"/>
                        <a:pt x="8895" y="0"/>
                      </a:cubicBezTo>
                      <a:lnTo>
                        <a:pt x="2495031" y="0"/>
                      </a:lnTo>
                      <a:cubicBezTo>
                        <a:pt x="2499479" y="0"/>
                        <a:pt x="2503926" y="3558"/>
                        <a:pt x="2503926" y="8895"/>
                      </a:cubicBezTo>
                      <a:lnTo>
                        <a:pt x="2503926" y="1489903"/>
                      </a:lnTo>
                      <a:cubicBezTo>
                        <a:pt x="2503037" y="1494350"/>
                        <a:pt x="2499479" y="1498798"/>
                        <a:pt x="2495031" y="149879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7" name="Freeform: Shape 726">
                  <a:extLst>
                    <a:ext uri="{FF2B5EF4-FFF2-40B4-BE49-F238E27FC236}">
                      <a16:creationId xmlns:a16="http://schemas.microsoft.com/office/drawing/2014/main" id="{B94F9E8D-3AC6-A44F-3B69-2E036E23DFAA}"/>
                    </a:ext>
                  </a:extLst>
                </p:cNvPr>
                <p:cNvSpPr/>
                <p:nvPr/>
              </p:nvSpPr>
              <p:spPr>
                <a:xfrm rot="5400000">
                  <a:off x="6261356" y="2043781"/>
                  <a:ext cx="1346694" cy="2422092"/>
                </a:xfrm>
                <a:custGeom>
                  <a:avLst/>
                  <a:gdLst>
                    <a:gd name="connsiteX0" fmla="*/ 0 w 1346694"/>
                    <a:gd name="connsiteY0" fmla="*/ 0 h 2422092"/>
                    <a:gd name="connsiteX1" fmla="*/ 1346694 w 1346694"/>
                    <a:gd name="connsiteY1" fmla="*/ 0 h 2422092"/>
                    <a:gd name="connsiteX2" fmla="*/ 1346694 w 1346694"/>
                    <a:gd name="connsiteY2" fmla="*/ 2422093 h 2422092"/>
                    <a:gd name="connsiteX3" fmla="*/ 0 w 1346694"/>
                    <a:gd name="connsiteY3" fmla="*/ 2422093 h 2422092"/>
                  </a:gdLst>
                  <a:ahLst/>
                  <a:cxnLst>
                    <a:cxn ang="0">
                      <a:pos x="connsiteX0" y="connsiteY0"/>
                    </a:cxn>
                    <a:cxn ang="0">
                      <a:pos x="connsiteX1" y="connsiteY1"/>
                    </a:cxn>
                    <a:cxn ang="0">
                      <a:pos x="connsiteX2" y="connsiteY2"/>
                    </a:cxn>
                    <a:cxn ang="0">
                      <a:pos x="connsiteX3" y="connsiteY3"/>
                    </a:cxn>
                  </a:cxnLst>
                  <a:rect l="l" t="t" r="r" b="b"/>
                  <a:pathLst>
                    <a:path w="1346694" h="2422092">
                      <a:moveTo>
                        <a:pt x="0" y="0"/>
                      </a:moveTo>
                      <a:lnTo>
                        <a:pt x="1346694" y="0"/>
                      </a:lnTo>
                      <a:lnTo>
                        <a:pt x="1346694" y="2422093"/>
                      </a:lnTo>
                      <a:lnTo>
                        <a:pt x="0" y="2422093"/>
                      </a:lnTo>
                      <a:close/>
                    </a:path>
                  </a:pathLst>
                </a:custGeom>
                <a:solidFill>
                  <a:srgbClr val="FFFF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19" name="Freeform: Shape 618">
                <a:extLst>
                  <a:ext uri="{FF2B5EF4-FFF2-40B4-BE49-F238E27FC236}">
                    <a16:creationId xmlns:a16="http://schemas.microsoft.com/office/drawing/2014/main" id="{F36FA207-0C82-4240-8983-6674C9CC9CCF}"/>
                  </a:ext>
                </a:extLst>
              </p:cNvPr>
              <p:cNvSpPr/>
              <p:nvPr/>
            </p:nvSpPr>
            <p:spPr>
              <a:xfrm>
                <a:off x="6355967" y="3471159"/>
                <a:ext cx="114383" cy="205581"/>
              </a:xfrm>
              <a:custGeom>
                <a:avLst/>
                <a:gdLst>
                  <a:gd name="connsiteX0" fmla="*/ 19569 w 263290"/>
                  <a:gd name="connsiteY0" fmla="*/ 473211 h 473211"/>
                  <a:gd name="connsiteX1" fmla="*/ 213479 w 263290"/>
                  <a:gd name="connsiteY1" fmla="*/ 425178 h 473211"/>
                  <a:gd name="connsiteX2" fmla="*/ 263290 w 263290"/>
                  <a:gd name="connsiteY2" fmla="*/ 10674 h 473211"/>
                  <a:gd name="connsiteX3" fmla="*/ 41806 w 263290"/>
                  <a:gd name="connsiteY3" fmla="*/ 0 h 473211"/>
                  <a:gd name="connsiteX4" fmla="*/ 0 w 263290"/>
                  <a:gd name="connsiteY4" fmla="*/ 357577 h 473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90" h="473211">
                    <a:moveTo>
                      <a:pt x="19569" y="473211"/>
                    </a:moveTo>
                    <a:lnTo>
                      <a:pt x="213479" y="425178"/>
                    </a:lnTo>
                    <a:lnTo>
                      <a:pt x="263290" y="10674"/>
                    </a:lnTo>
                    <a:lnTo>
                      <a:pt x="41806" y="0"/>
                    </a:lnTo>
                    <a:lnTo>
                      <a:pt x="0" y="357577"/>
                    </a:ln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20" name="Freeform: Shape 619">
                <a:extLst>
                  <a:ext uri="{FF2B5EF4-FFF2-40B4-BE49-F238E27FC236}">
                    <a16:creationId xmlns:a16="http://schemas.microsoft.com/office/drawing/2014/main" id="{3283547D-946A-3418-BC4E-41A195720789}"/>
                  </a:ext>
                </a:extLst>
              </p:cNvPr>
              <p:cNvSpPr/>
              <p:nvPr/>
            </p:nvSpPr>
            <p:spPr>
              <a:xfrm>
                <a:off x="6450123" y="2907610"/>
                <a:ext cx="92623" cy="92623"/>
              </a:xfrm>
              <a:custGeom>
                <a:avLst/>
                <a:gdLst>
                  <a:gd name="connsiteX0" fmla="*/ 99040 w 213201"/>
                  <a:gd name="connsiteY0" fmla="*/ 307 h 213202"/>
                  <a:gd name="connsiteX1" fmla="*/ 307 w 213201"/>
                  <a:gd name="connsiteY1" fmla="*/ 114162 h 213202"/>
                  <a:gd name="connsiteX2" fmla="*/ 114162 w 213201"/>
                  <a:gd name="connsiteY2" fmla="*/ 212896 h 213202"/>
                  <a:gd name="connsiteX3" fmla="*/ 212895 w 213201"/>
                  <a:gd name="connsiteY3" fmla="*/ 99040 h 213202"/>
                  <a:gd name="connsiteX4" fmla="*/ 99040 w 213201"/>
                  <a:gd name="connsiteY4" fmla="*/ 307 h 2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01" h="213202">
                    <a:moveTo>
                      <a:pt x="99040" y="307"/>
                    </a:moveTo>
                    <a:cubicBezTo>
                      <a:pt x="40334" y="4754"/>
                      <a:pt x="-4141" y="55455"/>
                      <a:pt x="307" y="114162"/>
                    </a:cubicBezTo>
                    <a:cubicBezTo>
                      <a:pt x="4754" y="172868"/>
                      <a:pt x="55455" y="217343"/>
                      <a:pt x="114162" y="212896"/>
                    </a:cubicBezTo>
                    <a:cubicBezTo>
                      <a:pt x="172868" y="208448"/>
                      <a:pt x="217343" y="157747"/>
                      <a:pt x="212895" y="99040"/>
                    </a:cubicBezTo>
                    <a:cubicBezTo>
                      <a:pt x="209338" y="40334"/>
                      <a:pt x="157747" y="-4141"/>
                      <a:pt x="99040" y="307"/>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21" name="Freeform: Shape 620">
                <a:extLst>
                  <a:ext uri="{FF2B5EF4-FFF2-40B4-BE49-F238E27FC236}">
                    <a16:creationId xmlns:a16="http://schemas.microsoft.com/office/drawing/2014/main" id="{B8B3870C-9D2A-800A-3A7C-2AF4950641F1}"/>
                  </a:ext>
                </a:extLst>
              </p:cNvPr>
              <p:cNvSpPr/>
              <p:nvPr/>
            </p:nvSpPr>
            <p:spPr>
              <a:xfrm>
                <a:off x="6332594" y="2947814"/>
                <a:ext cx="275218" cy="474743"/>
              </a:xfrm>
              <a:custGeom>
                <a:avLst/>
                <a:gdLst>
                  <a:gd name="connsiteX0" fmla="*/ 520785 w 633503"/>
                  <a:gd name="connsiteY0" fmla="*/ 455693 h 1092774"/>
                  <a:gd name="connsiteX1" fmla="*/ 497659 w 633503"/>
                  <a:gd name="connsiteY1" fmla="*/ 151486 h 1092774"/>
                  <a:gd name="connsiteX2" fmla="*/ 303749 w 633503"/>
                  <a:gd name="connsiteY2" fmla="*/ 4719 h 1092774"/>
                  <a:gd name="connsiteX3" fmla="*/ 59138 w 633503"/>
                  <a:gd name="connsiteY3" fmla="*/ 303590 h 1092774"/>
                  <a:gd name="connsiteX4" fmla="*/ 23558 w 633503"/>
                  <a:gd name="connsiteY4" fmla="*/ 637150 h 1092774"/>
                  <a:gd name="connsiteX5" fmla="*/ 261943 w 633503"/>
                  <a:gd name="connsiteY5" fmla="*/ 1091681 h 1092774"/>
                  <a:gd name="connsiteX6" fmla="*/ 630193 w 633503"/>
                  <a:gd name="connsiteY6" fmla="*/ 802596 h 1092774"/>
                  <a:gd name="connsiteX7" fmla="*/ 520785 w 633503"/>
                  <a:gd name="connsiteY7" fmla="*/ 455693 h 109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503" h="1092774">
                    <a:moveTo>
                      <a:pt x="520785" y="455693"/>
                    </a:moveTo>
                    <a:cubicBezTo>
                      <a:pt x="501216" y="345396"/>
                      <a:pt x="564371" y="273347"/>
                      <a:pt x="497659" y="151486"/>
                    </a:cubicBezTo>
                    <a:cubicBezTo>
                      <a:pt x="431836" y="28736"/>
                      <a:pt x="366903" y="19841"/>
                      <a:pt x="303749" y="4719"/>
                    </a:cubicBezTo>
                    <a:cubicBezTo>
                      <a:pt x="145419" y="-33529"/>
                      <a:pt x="-8464" y="169276"/>
                      <a:pt x="59138" y="303590"/>
                    </a:cubicBezTo>
                    <a:cubicBezTo>
                      <a:pt x="121402" y="428119"/>
                      <a:pt x="69812" y="529521"/>
                      <a:pt x="23558" y="637150"/>
                    </a:cubicBezTo>
                    <a:cubicBezTo>
                      <a:pt x="-22695" y="744779"/>
                      <a:pt x="-27143" y="1077449"/>
                      <a:pt x="261943" y="1091681"/>
                    </a:cubicBezTo>
                    <a:cubicBezTo>
                      <a:pt x="551028" y="1105913"/>
                      <a:pt x="610624" y="979605"/>
                      <a:pt x="630193" y="802596"/>
                    </a:cubicBezTo>
                    <a:cubicBezTo>
                      <a:pt x="654209" y="590896"/>
                      <a:pt x="540354" y="565990"/>
                      <a:pt x="520785" y="45569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22" name="Graphic 268">
                <a:extLst>
                  <a:ext uri="{FF2B5EF4-FFF2-40B4-BE49-F238E27FC236}">
                    <a16:creationId xmlns:a16="http://schemas.microsoft.com/office/drawing/2014/main" id="{184B8C52-F892-2352-195C-7F86D9FDBB7F}"/>
                  </a:ext>
                </a:extLst>
              </p:cNvPr>
              <p:cNvGrpSpPr/>
              <p:nvPr/>
            </p:nvGrpSpPr>
            <p:grpSpPr>
              <a:xfrm>
                <a:off x="6286430" y="3172854"/>
                <a:ext cx="133396" cy="265071"/>
                <a:chOff x="6309524" y="3234246"/>
                <a:chExt cx="307055" cy="610147"/>
              </a:xfrm>
            </p:grpSpPr>
            <p:grpSp>
              <p:nvGrpSpPr>
                <p:cNvPr id="717" name="Graphic 268">
                  <a:extLst>
                    <a:ext uri="{FF2B5EF4-FFF2-40B4-BE49-F238E27FC236}">
                      <a16:creationId xmlns:a16="http://schemas.microsoft.com/office/drawing/2014/main" id="{82B34E0E-A619-D872-21B4-35F7593455FD}"/>
                    </a:ext>
                  </a:extLst>
                </p:cNvPr>
                <p:cNvGrpSpPr/>
                <p:nvPr/>
              </p:nvGrpSpPr>
              <p:grpSpPr>
                <a:xfrm>
                  <a:off x="6309524" y="3235816"/>
                  <a:ext cx="302452" cy="608577"/>
                  <a:chOff x="6309524" y="3235816"/>
                  <a:chExt cx="302452" cy="608577"/>
                </a:xfrm>
              </p:grpSpPr>
              <p:sp>
                <p:nvSpPr>
                  <p:cNvPr id="721" name="Freeform: Shape 720">
                    <a:extLst>
                      <a:ext uri="{FF2B5EF4-FFF2-40B4-BE49-F238E27FC236}">
                        <a16:creationId xmlns:a16="http://schemas.microsoft.com/office/drawing/2014/main" id="{43C967C5-851B-1F11-E4B4-9BC41C23DDAD}"/>
                      </a:ext>
                    </a:extLst>
                  </p:cNvPr>
                  <p:cNvSpPr/>
                  <p:nvPr/>
                </p:nvSpPr>
                <p:spPr>
                  <a:xfrm>
                    <a:off x="6314832" y="3239548"/>
                    <a:ext cx="293592" cy="600443"/>
                  </a:xfrm>
                  <a:custGeom>
                    <a:avLst/>
                    <a:gdLst>
                      <a:gd name="connsiteX0" fmla="*/ 131628 w 293592"/>
                      <a:gd name="connsiteY0" fmla="*/ 573713 h 600443"/>
                      <a:gd name="connsiteX1" fmla="*/ 116506 w 293592"/>
                      <a:gd name="connsiteY1" fmla="*/ 587056 h 600443"/>
                      <a:gd name="connsiteX2" fmla="*/ 872 w 293592"/>
                      <a:gd name="connsiteY2" fmla="*/ 513227 h 600443"/>
                      <a:gd name="connsiteX3" fmla="*/ 111169 w 293592"/>
                      <a:gd name="connsiteY3" fmla="*/ 77375 h 600443"/>
                      <a:gd name="connsiteX4" fmla="*/ 293515 w 293592"/>
                      <a:gd name="connsiteY4" fmla="*/ 73817 h 600443"/>
                      <a:gd name="connsiteX5" fmla="*/ 230361 w 293592"/>
                      <a:gd name="connsiteY5" fmla="*/ 322876 h 600443"/>
                      <a:gd name="connsiteX6" fmla="*/ 131628 w 293592"/>
                      <a:gd name="connsiteY6" fmla="*/ 573713 h 600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592" h="600443">
                        <a:moveTo>
                          <a:pt x="131628" y="573713"/>
                        </a:moveTo>
                        <a:cubicBezTo>
                          <a:pt x="127180" y="579050"/>
                          <a:pt x="121843" y="583497"/>
                          <a:pt x="116506" y="587056"/>
                        </a:cubicBezTo>
                        <a:cubicBezTo>
                          <a:pt x="65805" y="621746"/>
                          <a:pt x="-8913" y="586166"/>
                          <a:pt x="872" y="513227"/>
                        </a:cubicBezTo>
                        <a:cubicBezTo>
                          <a:pt x="9767" y="447405"/>
                          <a:pt x="96937" y="164546"/>
                          <a:pt x="111169" y="77375"/>
                        </a:cubicBezTo>
                        <a:cubicBezTo>
                          <a:pt x="127180" y="-16022"/>
                          <a:pt x="287289" y="-33812"/>
                          <a:pt x="293515" y="73817"/>
                        </a:cubicBezTo>
                        <a:cubicBezTo>
                          <a:pt x="295294" y="96944"/>
                          <a:pt x="265941" y="207241"/>
                          <a:pt x="230361" y="322876"/>
                        </a:cubicBezTo>
                        <a:cubicBezTo>
                          <a:pt x="190334" y="452742"/>
                          <a:pt x="152975" y="548807"/>
                          <a:pt x="131628" y="573713"/>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2" name="Freeform: Shape 721">
                    <a:extLst>
                      <a:ext uri="{FF2B5EF4-FFF2-40B4-BE49-F238E27FC236}">
                        <a16:creationId xmlns:a16="http://schemas.microsoft.com/office/drawing/2014/main" id="{F876AF1E-7E73-28CF-BEB8-4D54E49FB905}"/>
                      </a:ext>
                    </a:extLst>
                  </p:cNvPr>
                  <p:cNvSpPr/>
                  <p:nvPr/>
                </p:nvSpPr>
                <p:spPr>
                  <a:xfrm>
                    <a:off x="6309524" y="3235816"/>
                    <a:ext cx="302452" cy="608577"/>
                  </a:xfrm>
                  <a:custGeom>
                    <a:avLst/>
                    <a:gdLst>
                      <a:gd name="connsiteX0" fmla="*/ 78229 w 302452"/>
                      <a:gd name="connsiteY0" fmla="*/ 608577 h 608577"/>
                      <a:gd name="connsiteX1" fmla="*/ 36423 w 302452"/>
                      <a:gd name="connsiteY1" fmla="*/ 597014 h 608577"/>
                      <a:gd name="connsiteX2" fmla="*/ 843 w 302452"/>
                      <a:gd name="connsiteY2" fmla="*/ 516959 h 608577"/>
                      <a:gd name="connsiteX3" fmla="*/ 54212 w 302452"/>
                      <a:gd name="connsiteY3" fmla="*/ 306149 h 608577"/>
                      <a:gd name="connsiteX4" fmla="*/ 111140 w 302452"/>
                      <a:gd name="connsiteY4" fmla="*/ 81107 h 608577"/>
                      <a:gd name="connsiteX5" fmla="*/ 222327 w 302452"/>
                      <a:gd name="connsiteY5" fmla="*/ 163 h 608577"/>
                      <a:gd name="connsiteX6" fmla="*/ 302382 w 302452"/>
                      <a:gd name="connsiteY6" fmla="*/ 78439 h 608577"/>
                      <a:gd name="connsiteX7" fmla="*/ 239228 w 302452"/>
                      <a:gd name="connsiteY7" fmla="*/ 328386 h 608577"/>
                      <a:gd name="connsiteX8" fmla="*/ 139604 w 302452"/>
                      <a:gd name="connsiteY8" fmla="*/ 580113 h 608577"/>
                      <a:gd name="connsiteX9" fmla="*/ 139604 w 302452"/>
                      <a:gd name="connsiteY9" fmla="*/ 580113 h 608577"/>
                      <a:gd name="connsiteX10" fmla="*/ 123593 w 302452"/>
                      <a:gd name="connsiteY10" fmla="*/ 594345 h 608577"/>
                      <a:gd name="connsiteX11" fmla="*/ 78229 w 302452"/>
                      <a:gd name="connsiteY11" fmla="*/ 608577 h 608577"/>
                      <a:gd name="connsiteX12" fmla="*/ 216990 w 302452"/>
                      <a:gd name="connsiteY12" fmla="*/ 8169 h 608577"/>
                      <a:gd name="connsiteX13" fmla="*/ 120035 w 302452"/>
                      <a:gd name="connsiteY13" fmla="*/ 81996 h 608577"/>
                      <a:gd name="connsiteX14" fmla="*/ 63107 w 302452"/>
                      <a:gd name="connsiteY14" fmla="*/ 307928 h 608577"/>
                      <a:gd name="connsiteX15" fmla="*/ 9738 w 302452"/>
                      <a:gd name="connsiteY15" fmla="*/ 517849 h 608577"/>
                      <a:gd name="connsiteX16" fmla="*/ 40870 w 302452"/>
                      <a:gd name="connsiteY16" fmla="*/ 589008 h 608577"/>
                      <a:gd name="connsiteX17" fmla="*/ 119146 w 302452"/>
                      <a:gd name="connsiteY17" fmla="*/ 587229 h 608577"/>
                      <a:gd name="connsiteX18" fmla="*/ 133378 w 302452"/>
                      <a:gd name="connsiteY18" fmla="*/ 574776 h 608577"/>
                      <a:gd name="connsiteX19" fmla="*/ 133378 w 302452"/>
                      <a:gd name="connsiteY19" fmla="*/ 574776 h 608577"/>
                      <a:gd name="connsiteX20" fmla="*/ 231222 w 302452"/>
                      <a:gd name="connsiteY20" fmla="*/ 325718 h 608577"/>
                      <a:gd name="connsiteX21" fmla="*/ 293487 w 302452"/>
                      <a:gd name="connsiteY21" fmla="*/ 78439 h 608577"/>
                      <a:gd name="connsiteX22" fmla="*/ 222327 w 302452"/>
                      <a:gd name="connsiteY22" fmla="*/ 9058 h 608577"/>
                      <a:gd name="connsiteX23" fmla="*/ 216990 w 302452"/>
                      <a:gd name="connsiteY23" fmla="*/ 8169 h 60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2452" h="608577">
                        <a:moveTo>
                          <a:pt x="78229" y="608577"/>
                        </a:moveTo>
                        <a:cubicBezTo>
                          <a:pt x="63997" y="608577"/>
                          <a:pt x="48876" y="605019"/>
                          <a:pt x="36423" y="597014"/>
                        </a:cubicBezTo>
                        <a:cubicBezTo>
                          <a:pt x="9738" y="581003"/>
                          <a:pt x="-3605" y="550760"/>
                          <a:pt x="843" y="516959"/>
                        </a:cubicBezTo>
                        <a:cubicBezTo>
                          <a:pt x="5290" y="484048"/>
                          <a:pt x="29307" y="397767"/>
                          <a:pt x="54212" y="306149"/>
                        </a:cubicBezTo>
                        <a:cubicBezTo>
                          <a:pt x="79119" y="217200"/>
                          <a:pt x="104024" y="124692"/>
                          <a:pt x="111140" y="81107"/>
                        </a:cubicBezTo>
                        <a:cubicBezTo>
                          <a:pt x="120035" y="27737"/>
                          <a:pt x="174294" y="-2505"/>
                          <a:pt x="222327" y="163"/>
                        </a:cubicBezTo>
                        <a:cubicBezTo>
                          <a:pt x="258796" y="1942"/>
                          <a:pt x="298823" y="23290"/>
                          <a:pt x="302382" y="78439"/>
                        </a:cubicBezTo>
                        <a:cubicBezTo>
                          <a:pt x="304161" y="104234"/>
                          <a:pt x="272139" y="222536"/>
                          <a:pt x="239228" y="328386"/>
                        </a:cubicBezTo>
                        <a:cubicBezTo>
                          <a:pt x="197421" y="464479"/>
                          <a:pt x="160952" y="556097"/>
                          <a:pt x="139604" y="580113"/>
                        </a:cubicBezTo>
                        <a:lnTo>
                          <a:pt x="139604" y="580113"/>
                        </a:lnTo>
                        <a:cubicBezTo>
                          <a:pt x="134267" y="585450"/>
                          <a:pt x="129819" y="589898"/>
                          <a:pt x="123593" y="594345"/>
                        </a:cubicBezTo>
                        <a:cubicBezTo>
                          <a:pt x="110251" y="603240"/>
                          <a:pt x="94240" y="608577"/>
                          <a:pt x="78229" y="608577"/>
                        </a:cubicBezTo>
                        <a:close/>
                        <a:moveTo>
                          <a:pt x="216990" y="8169"/>
                        </a:moveTo>
                        <a:cubicBezTo>
                          <a:pt x="174294" y="8169"/>
                          <a:pt x="128041" y="34853"/>
                          <a:pt x="120035" y="81996"/>
                        </a:cubicBezTo>
                        <a:cubicBezTo>
                          <a:pt x="112919" y="125582"/>
                          <a:pt x="87124" y="218089"/>
                          <a:pt x="63107" y="307928"/>
                        </a:cubicBezTo>
                        <a:cubicBezTo>
                          <a:pt x="38202" y="398656"/>
                          <a:pt x="14185" y="484937"/>
                          <a:pt x="9738" y="517849"/>
                        </a:cubicBezTo>
                        <a:cubicBezTo>
                          <a:pt x="5290" y="548091"/>
                          <a:pt x="16854" y="574776"/>
                          <a:pt x="40870" y="589008"/>
                        </a:cubicBezTo>
                        <a:cubicBezTo>
                          <a:pt x="64886" y="604130"/>
                          <a:pt x="95130" y="603240"/>
                          <a:pt x="119146" y="587229"/>
                        </a:cubicBezTo>
                        <a:cubicBezTo>
                          <a:pt x="124483" y="583671"/>
                          <a:pt x="128930" y="580113"/>
                          <a:pt x="133378" y="574776"/>
                        </a:cubicBezTo>
                        <a:lnTo>
                          <a:pt x="133378" y="574776"/>
                        </a:lnTo>
                        <a:cubicBezTo>
                          <a:pt x="153836" y="551649"/>
                          <a:pt x="190305" y="458252"/>
                          <a:pt x="231222" y="325718"/>
                        </a:cubicBezTo>
                        <a:cubicBezTo>
                          <a:pt x="269470" y="201189"/>
                          <a:pt x="295266" y="99786"/>
                          <a:pt x="293487" y="78439"/>
                        </a:cubicBezTo>
                        <a:cubicBezTo>
                          <a:pt x="290818" y="29516"/>
                          <a:pt x="254349" y="9947"/>
                          <a:pt x="222327" y="9058"/>
                        </a:cubicBezTo>
                        <a:cubicBezTo>
                          <a:pt x="220548" y="8169"/>
                          <a:pt x="218769" y="8169"/>
                          <a:pt x="216990" y="8169"/>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18" name="Graphic 268">
                  <a:extLst>
                    <a:ext uri="{FF2B5EF4-FFF2-40B4-BE49-F238E27FC236}">
                      <a16:creationId xmlns:a16="http://schemas.microsoft.com/office/drawing/2014/main" id="{A2F363B8-F9F2-173A-5184-7675B5F5EB78}"/>
                    </a:ext>
                  </a:extLst>
                </p:cNvPr>
                <p:cNvGrpSpPr/>
                <p:nvPr/>
              </p:nvGrpSpPr>
              <p:grpSpPr>
                <a:xfrm>
                  <a:off x="6343278" y="3234246"/>
                  <a:ext cx="273301" cy="396668"/>
                  <a:chOff x="6343278" y="3234246"/>
                  <a:chExt cx="273301" cy="396668"/>
                </a:xfrm>
              </p:grpSpPr>
              <p:sp>
                <p:nvSpPr>
                  <p:cNvPr id="719" name="Freeform: Shape 718">
                    <a:extLst>
                      <a:ext uri="{FF2B5EF4-FFF2-40B4-BE49-F238E27FC236}">
                        <a16:creationId xmlns:a16="http://schemas.microsoft.com/office/drawing/2014/main" id="{E710CFBC-4941-8C8F-516C-F1AD02AAF92A}"/>
                      </a:ext>
                    </a:extLst>
                  </p:cNvPr>
                  <p:cNvSpPr/>
                  <p:nvPr/>
                </p:nvSpPr>
                <p:spPr>
                  <a:xfrm>
                    <a:off x="6348616" y="3237718"/>
                    <a:ext cx="262627" cy="387993"/>
                  </a:xfrm>
                  <a:custGeom>
                    <a:avLst/>
                    <a:gdLst>
                      <a:gd name="connsiteX0" fmla="*/ 201025 w 262627"/>
                      <a:gd name="connsiteY0" fmla="*/ 1819 h 387993"/>
                      <a:gd name="connsiteX1" fmla="*/ 262401 w 262627"/>
                      <a:gd name="connsiteY1" fmla="*/ 72089 h 387993"/>
                      <a:gd name="connsiteX2" fmla="*/ 257953 w 262627"/>
                      <a:gd name="connsiteY2" fmla="*/ 116564 h 387993"/>
                      <a:gd name="connsiteX3" fmla="*/ 190351 w 262627"/>
                      <a:gd name="connsiteY3" fmla="*/ 384301 h 387993"/>
                      <a:gd name="connsiteX4" fmla="*/ 0 w 262627"/>
                      <a:gd name="connsiteY4" fmla="*/ 354948 h 387993"/>
                      <a:gd name="connsiteX5" fmla="*/ 76496 w 262627"/>
                      <a:gd name="connsiteY5" fmla="*/ 79205 h 387993"/>
                      <a:gd name="connsiteX6" fmla="*/ 201025 w 262627"/>
                      <a:gd name="connsiteY6" fmla="*/ 1819 h 38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627" h="387993">
                        <a:moveTo>
                          <a:pt x="201025" y="1819"/>
                        </a:moveTo>
                        <a:cubicBezTo>
                          <a:pt x="233047" y="8045"/>
                          <a:pt x="259732" y="30283"/>
                          <a:pt x="262401" y="72089"/>
                        </a:cubicBezTo>
                        <a:cubicBezTo>
                          <a:pt x="263290" y="79205"/>
                          <a:pt x="261511" y="95216"/>
                          <a:pt x="257953" y="116564"/>
                        </a:cubicBezTo>
                        <a:cubicBezTo>
                          <a:pt x="249058" y="177049"/>
                          <a:pt x="225931" y="284678"/>
                          <a:pt x="190351" y="384301"/>
                        </a:cubicBezTo>
                        <a:cubicBezTo>
                          <a:pt x="164556" y="391417"/>
                          <a:pt x="96065" y="391417"/>
                          <a:pt x="0" y="354948"/>
                        </a:cubicBezTo>
                        <a:cubicBezTo>
                          <a:pt x="30242" y="245540"/>
                          <a:pt x="68491" y="127237"/>
                          <a:pt x="76496" y="79205"/>
                        </a:cubicBezTo>
                        <a:cubicBezTo>
                          <a:pt x="86281" y="22277"/>
                          <a:pt x="150324" y="-7966"/>
                          <a:pt x="201025" y="1819"/>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20" name="Freeform: Shape 719">
                    <a:extLst>
                      <a:ext uri="{FF2B5EF4-FFF2-40B4-BE49-F238E27FC236}">
                        <a16:creationId xmlns:a16="http://schemas.microsoft.com/office/drawing/2014/main" id="{FE8A5B46-2A6A-1404-7AEE-33666ED1C426}"/>
                      </a:ext>
                    </a:extLst>
                  </p:cNvPr>
                  <p:cNvSpPr/>
                  <p:nvPr/>
                </p:nvSpPr>
                <p:spPr>
                  <a:xfrm>
                    <a:off x="6343278" y="3234246"/>
                    <a:ext cx="273301" cy="396668"/>
                  </a:xfrm>
                  <a:custGeom>
                    <a:avLst/>
                    <a:gdLst>
                      <a:gd name="connsiteX0" fmla="*/ 160109 w 273301"/>
                      <a:gd name="connsiteY0" fmla="*/ 396669 h 396668"/>
                      <a:gd name="connsiteX1" fmla="*/ 3558 w 273301"/>
                      <a:gd name="connsiteY1" fmla="*/ 363758 h 396668"/>
                      <a:gd name="connsiteX2" fmla="*/ 0 w 273301"/>
                      <a:gd name="connsiteY2" fmla="*/ 361978 h 396668"/>
                      <a:gd name="connsiteX3" fmla="*/ 890 w 273301"/>
                      <a:gd name="connsiteY3" fmla="*/ 358421 h 396668"/>
                      <a:gd name="connsiteX4" fmla="*/ 37359 w 273301"/>
                      <a:gd name="connsiteY4" fmla="*/ 233002 h 396668"/>
                      <a:gd name="connsiteX5" fmla="*/ 78275 w 273301"/>
                      <a:gd name="connsiteY5" fmla="*/ 82677 h 396668"/>
                      <a:gd name="connsiteX6" fmla="*/ 119192 w 273301"/>
                      <a:gd name="connsiteY6" fmla="*/ 21302 h 396668"/>
                      <a:gd name="connsiteX7" fmla="*/ 208142 w 273301"/>
                      <a:gd name="connsiteY7" fmla="*/ 1733 h 396668"/>
                      <a:gd name="connsiteX8" fmla="*/ 208142 w 273301"/>
                      <a:gd name="connsiteY8" fmla="*/ 1733 h 396668"/>
                      <a:gd name="connsiteX9" fmla="*/ 273075 w 273301"/>
                      <a:gd name="connsiteY9" fmla="*/ 76451 h 396668"/>
                      <a:gd name="connsiteX10" fmla="*/ 268627 w 273301"/>
                      <a:gd name="connsiteY10" fmla="*/ 121815 h 396668"/>
                      <a:gd name="connsiteX11" fmla="*/ 201026 w 273301"/>
                      <a:gd name="connsiteY11" fmla="*/ 390442 h 396668"/>
                      <a:gd name="connsiteX12" fmla="*/ 200136 w 273301"/>
                      <a:gd name="connsiteY12" fmla="*/ 392221 h 396668"/>
                      <a:gd name="connsiteX13" fmla="*/ 197468 w 273301"/>
                      <a:gd name="connsiteY13" fmla="*/ 393111 h 396668"/>
                      <a:gd name="connsiteX14" fmla="*/ 160109 w 273301"/>
                      <a:gd name="connsiteY14" fmla="*/ 396669 h 396668"/>
                      <a:gd name="connsiteX15" fmla="*/ 10674 w 273301"/>
                      <a:gd name="connsiteY15" fmla="*/ 356642 h 396668"/>
                      <a:gd name="connsiteX16" fmla="*/ 192131 w 273301"/>
                      <a:gd name="connsiteY16" fmla="*/ 385105 h 396668"/>
                      <a:gd name="connsiteX17" fmla="*/ 258843 w 273301"/>
                      <a:gd name="connsiteY17" fmla="*/ 120036 h 396668"/>
                      <a:gd name="connsiteX18" fmla="*/ 263291 w 273301"/>
                      <a:gd name="connsiteY18" fmla="*/ 76451 h 396668"/>
                      <a:gd name="connsiteX19" fmla="*/ 205473 w 273301"/>
                      <a:gd name="connsiteY19" fmla="*/ 9739 h 396668"/>
                      <a:gd name="connsiteX20" fmla="*/ 205473 w 273301"/>
                      <a:gd name="connsiteY20" fmla="*/ 9739 h 396668"/>
                      <a:gd name="connsiteX21" fmla="*/ 123640 w 273301"/>
                      <a:gd name="connsiteY21" fmla="*/ 28418 h 396668"/>
                      <a:gd name="connsiteX22" fmla="*/ 87170 w 273301"/>
                      <a:gd name="connsiteY22" fmla="*/ 84456 h 396668"/>
                      <a:gd name="connsiteX23" fmla="*/ 46254 w 273301"/>
                      <a:gd name="connsiteY23" fmla="*/ 235670 h 396668"/>
                      <a:gd name="connsiteX24" fmla="*/ 10674 w 273301"/>
                      <a:gd name="connsiteY24" fmla="*/ 356642 h 39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3301" h="396668">
                        <a:moveTo>
                          <a:pt x="160109" y="396669"/>
                        </a:moveTo>
                        <a:cubicBezTo>
                          <a:pt x="124529" y="396669"/>
                          <a:pt x="71160" y="389553"/>
                          <a:pt x="3558" y="363758"/>
                        </a:cubicBezTo>
                        <a:lnTo>
                          <a:pt x="0" y="361978"/>
                        </a:lnTo>
                        <a:lnTo>
                          <a:pt x="890" y="358421"/>
                        </a:lnTo>
                        <a:cubicBezTo>
                          <a:pt x="12453" y="316614"/>
                          <a:pt x="24906" y="273919"/>
                          <a:pt x="37359" y="233002"/>
                        </a:cubicBezTo>
                        <a:cubicBezTo>
                          <a:pt x="56038" y="168069"/>
                          <a:pt x="72939" y="112920"/>
                          <a:pt x="78275" y="82677"/>
                        </a:cubicBezTo>
                        <a:cubicBezTo>
                          <a:pt x="82723" y="57772"/>
                          <a:pt x="96065" y="36424"/>
                          <a:pt x="119192" y="21302"/>
                        </a:cubicBezTo>
                        <a:cubicBezTo>
                          <a:pt x="144987" y="3512"/>
                          <a:pt x="178789" y="-3603"/>
                          <a:pt x="208142" y="1733"/>
                        </a:cubicBezTo>
                        <a:lnTo>
                          <a:pt x="208142" y="1733"/>
                        </a:lnTo>
                        <a:cubicBezTo>
                          <a:pt x="247279" y="8849"/>
                          <a:pt x="270406" y="36424"/>
                          <a:pt x="273075" y="76451"/>
                        </a:cubicBezTo>
                        <a:cubicBezTo>
                          <a:pt x="273964" y="84456"/>
                          <a:pt x="272186" y="100467"/>
                          <a:pt x="268627" y="121815"/>
                        </a:cubicBezTo>
                        <a:cubicBezTo>
                          <a:pt x="258843" y="184080"/>
                          <a:pt x="235716" y="291708"/>
                          <a:pt x="201026" y="390442"/>
                        </a:cubicBezTo>
                        <a:lnTo>
                          <a:pt x="200136" y="392221"/>
                        </a:lnTo>
                        <a:lnTo>
                          <a:pt x="197468" y="393111"/>
                        </a:lnTo>
                        <a:cubicBezTo>
                          <a:pt x="188573" y="394890"/>
                          <a:pt x="176120" y="396669"/>
                          <a:pt x="160109" y="396669"/>
                        </a:cubicBezTo>
                        <a:close/>
                        <a:moveTo>
                          <a:pt x="10674" y="356642"/>
                        </a:moveTo>
                        <a:cubicBezTo>
                          <a:pt x="102292" y="390442"/>
                          <a:pt x="168115" y="390442"/>
                          <a:pt x="192131" y="385105"/>
                        </a:cubicBezTo>
                        <a:cubicBezTo>
                          <a:pt x="226821" y="287261"/>
                          <a:pt x="249058" y="181411"/>
                          <a:pt x="258843" y="120036"/>
                        </a:cubicBezTo>
                        <a:cubicBezTo>
                          <a:pt x="261512" y="99578"/>
                          <a:pt x="263291" y="83567"/>
                          <a:pt x="263291" y="76451"/>
                        </a:cubicBezTo>
                        <a:cubicBezTo>
                          <a:pt x="261512" y="40871"/>
                          <a:pt x="240163" y="16855"/>
                          <a:pt x="205473" y="9739"/>
                        </a:cubicBezTo>
                        <a:lnTo>
                          <a:pt x="205473" y="9739"/>
                        </a:lnTo>
                        <a:cubicBezTo>
                          <a:pt x="178789" y="4402"/>
                          <a:pt x="146767" y="11518"/>
                          <a:pt x="123640" y="28418"/>
                        </a:cubicBezTo>
                        <a:cubicBezTo>
                          <a:pt x="109408" y="38203"/>
                          <a:pt x="91618" y="55992"/>
                          <a:pt x="87170" y="84456"/>
                        </a:cubicBezTo>
                        <a:cubicBezTo>
                          <a:pt x="81834" y="114699"/>
                          <a:pt x="65823" y="170737"/>
                          <a:pt x="46254" y="235670"/>
                        </a:cubicBezTo>
                        <a:cubicBezTo>
                          <a:pt x="33801" y="274808"/>
                          <a:pt x="22237" y="315725"/>
                          <a:pt x="10674" y="356642"/>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23" name="Graphic 268">
                <a:extLst>
                  <a:ext uri="{FF2B5EF4-FFF2-40B4-BE49-F238E27FC236}">
                    <a16:creationId xmlns:a16="http://schemas.microsoft.com/office/drawing/2014/main" id="{2B6B1502-ADBC-D56D-4476-E8AF5EB0C610}"/>
                  </a:ext>
                </a:extLst>
              </p:cNvPr>
              <p:cNvGrpSpPr/>
              <p:nvPr/>
            </p:nvGrpSpPr>
            <p:grpSpPr>
              <a:xfrm>
                <a:off x="6306415" y="3093337"/>
                <a:ext cx="248280" cy="384390"/>
                <a:chOff x="6355527" y="3051212"/>
                <a:chExt cx="571496" cy="884798"/>
              </a:xfrm>
            </p:grpSpPr>
            <p:sp>
              <p:nvSpPr>
                <p:cNvPr id="715" name="Freeform: Shape 714">
                  <a:extLst>
                    <a:ext uri="{FF2B5EF4-FFF2-40B4-BE49-F238E27FC236}">
                      <a16:creationId xmlns:a16="http://schemas.microsoft.com/office/drawing/2014/main" id="{7BF26CC8-9E4E-4744-ACB1-F24D1EFA9421}"/>
                    </a:ext>
                  </a:extLst>
                </p:cNvPr>
                <p:cNvSpPr/>
                <p:nvPr/>
              </p:nvSpPr>
              <p:spPr>
                <a:xfrm>
                  <a:off x="6360825" y="3057524"/>
                  <a:ext cx="562585" cy="874618"/>
                </a:xfrm>
                <a:custGeom>
                  <a:avLst/>
                  <a:gdLst>
                    <a:gd name="connsiteX0" fmla="*/ 455665 w 562585"/>
                    <a:gd name="connsiteY0" fmla="*/ 630318 h 874618"/>
                    <a:gd name="connsiteX1" fmla="*/ 531272 w 562585"/>
                    <a:gd name="connsiteY1" fmla="*/ 392823 h 874618"/>
                    <a:gd name="connsiteX2" fmla="*/ 557956 w 562585"/>
                    <a:gd name="connsiteY2" fmla="*/ 259399 h 874618"/>
                    <a:gd name="connsiteX3" fmla="*/ 437875 w 562585"/>
                    <a:gd name="connsiteY3" fmla="*/ 213145 h 874618"/>
                    <a:gd name="connsiteX4" fmla="*/ 407632 w 562585"/>
                    <a:gd name="connsiteY4" fmla="*/ 23683 h 874618"/>
                    <a:gd name="connsiteX5" fmla="*/ 267092 w 562585"/>
                    <a:gd name="connsiteY5" fmla="*/ 109075 h 874618"/>
                    <a:gd name="connsiteX6" fmla="*/ 115878 w 562585"/>
                    <a:gd name="connsiteY6" fmla="*/ 191797 h 874618"/>
                    <a:gd name="connsiteX7" fmla="*/ 63398 w 562585"/>
                    <a:gd name="connsiteY7" fmla="*/ 327001 h 874618"/>
                    <a:gd name="connsiteX8" fmla="*/ 244 w 562585"/>
                    <a:gd name="connsiteY8" fmla="*/ 471988 h 874618"/>
                    <a:gd name="connsiteX9" fmla="*/ 67845 w 562585"/>
                    <a:gd name="connsiteY9" fmla="*/ 541369 h 874618"/>
                    <a:gd name="connsiteX10" fmla="*/ 110541 w 562585"/>
                    <a:gd name="connsiteY10" fmla="*/ 650776 h 874618"/>
                    <a:gd name="connsiteX11" fmla="*/ 100756 w 562585"/>
                    <a:gd name="connsiteY11" fmla="*/ 817112 h 874618"/>
                    <a:gd name="connsiteX12" fmla="*/ 486797 w 562585"/>
                    <a:gd name="connsiteY12" fmla="*/ 842907 h 874618"/>
                    <a:gd name="connsiteX13" fmla="*/ 455665 w 562585"/>
                    <a:gd name="connsiteY13" fmla="*/ 630318 h 87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2585" h="874618">
                      <a:moveTo>
                        <a:pt x="455665" y="630318"/>
                      </a:moveTo>
                      <a:cubicBezTo>
                        <a:pt x="463670" y="585843"/>
                        <a:pt x="481460" y="544927"/>
                        <a:pt x="531272" y="392823"/>
                      </a:cubicBezTo>
                      <a:cubicBezTo>
                        <a:pt x="550841" y="333227"/>
                        <a:pt x="572188" y="286973"/>
                        <a:pt x="557956" y="259399"/>
                      </a:cubicBezTo>
                      <a:cubicBezTo>
                        <a:pt x="541056" y="223819"/>
                        <a:pt x="480570" y="214924"/>
                        <a:pt x="437875" y="213145"/>
                      </a:cubicBezTo>
                      <a:cubicBezTo>
                        <a:pt x="360489" y="208698"/>
                        <a:pt x="407632" y="23683"/>
                        <a:pt x="407632" y="23683"/>
                      </a:cubicBezTo>
                      <a:cubicBezTo>
                        <a:pt x="397848" y="-16344"/>
                        <a:pt x="267982" y="-16344"/>
                        <a:pt x="267092" y="109075"/>
                      </a:cubicBezTo>
                      <a:cubicBezTo>
                        <a:pt x="266203" y="234493"/>
                        <a:pt x="146121" y="169560"/>
                        <a:pt x="115878" y="191797"/>
                      </a:cubicBezTo>
                      <a:cubicBezTo>
                        <a:pt x="74071" y="221151"/>
                        <a:pt x="73182" y="291421"/>
                        <a:pt x="63398" y="327001"/>
                      </a:cubicBezTo>
                      <a:cubicBezTo>
                        <a:pt x="53613" y="363470"/>
                        <a:pt x="-4204" y="404387"/>
                        <a:pt x="244" y="471988"/>
                      </a:cubicBezTo>
                      <a:cubicBezTo>
                        <a:pt x="3802" y="540479"/>
                        <a:pt x="67845" y="541369"/>
                        <a:pt x="67845" y="541369"/>
                      </a:cubicBezTo>
                      <a:cubicBezTo>
                        <a:pt x="89193" y="568943"/>
                        <a:pt x="105204" y="616976"/>
                        <a:pt x="110541" y="650776"/>
                      </a:cubicBezTo>
                      <a:cubicBezTo>
                        <a:pt x="123883" y="730831"/>
                        <a:pt x="100756" y="817112"/>
                        <a:pt x="100756" y="817112"/>
                      </a:cubicBezTo>
                      <a:cubicBezTo>
                        <a:pt x="323130" y="929188"/>
                        <a:pt x="486797" y="842907"/>
                        <a:pt x="486797" y="842907"/>
                      </a:cubicBezTo>
                      <a:cubicBezTo>
                        <a:pt x="486797" y="842907"/>
                        <a:pt x="433427" y="763742"/>
                        <a:pt x="455665" y="630318"/>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16" name="Freeform: Shape 715">
                  <a:extLst>
                    <a:ext uri="{FF2B5EF4-FFF2-40B4-BE49-F238E27FC236}">
                      <a16:creationId xmlns:a16="http://schemas.microsoft.com/office/drawing/2014/main" id="{A1A9EFC0-5148-75E1-3CCF-43FF0E445B7A}"/>
                    </a:ext>
                  </a:extLst>
                </p:cNvPr>
                <p:cNvSpPr/>
                <p:nvPr/>
              </p:nvSpPr>
              <p:spPr>
                <a:xfrm>
                  <a:off x="6355527" y="3051212"/>
                  <a:ext cx="571496" cy="884798"/>
                </a:xfrm>
                <a:custGeom>
                  <a:avLst/>
                  <a:gdLst>
                    <a:gd name="connsiteX0" fmla="*/ 335544 w 571496"/>
                    <a:gd name="connsiteY0" fmla="*/ 884799 h 884798"/>
                    <a:gd name="connsiteX1" fmla="*/ 105164 w 571496"/>
                    <a:gd name="connsiteY1" fmla="*/ 826982 h 884798"/>
                    <a:gd name="connsiteX2" fmla="*/ 101606 w 571496"/>
                    <a:gd name="connsiteY2" fmla="*/ 825203 h 884798"/>
                    <a:gd name="connsiteX3" fmla="*/ 102496 w 571496"/>
                    <a:gd name="connsiteY3" fmla="*/ 821645 h 884798"/>
                    <a:gd name="connsiteX4" fmla="*/ 111391 w 571496"/>
                    <a:gd name="connsiteY4" fmla="*/ 657088 h 884798"/>
                    <a:gd name="connsiteX5" fmla="*/ 70474 w 571496"/>
                    <a:gd name="connsiteY5" fmla="*/ 551238 h 884798"/>
                    <a:gd name="connsiteX6" fmla="*/ 204 w 571496"/>
                    <a:gd name="connsiteY6" fmla="*/ 477410 h 884798"/>
                    <a:gd name="connsiteX7" fmla="*/ 41121 w 571496"/>
                    <a:gd name="connsiteY7" fmla="*/ 370671 h 884798"/>
                    <a:gd name="connsiteX8" fmla="*/ 64248 w 571496"/>
                    <a:gd name="connsiteY8" fmla="*/ 330644 h 884798"/>
                    <a:gd name="connsiteX9" fmla="*/ 70474 w 571496"/>
                    <a:gd name="connsiteY9" fmla="*/ 300401 h 884798"/>
                    <a:gd name="connsiteX10" fmla="*/ 118507 w 571496"/>
                    <a:gd name="connsiteY10" fmla="*/ 192772 h 884798"/>
                    <a:gd name="connsiteX11" fmla="*/ 168318 w 571496"/>
                    <a:gd name="connsiteY11" fmla="*/ 188325 h 884798"/>
                    <a:gd name="connsiteX12" fmla="*/ 248373 w 571496"/>
                    <a:gd name="connsiteY12" fmla="*/ 174982 h 884798"/>
                    <a:gd name="connsiteX13" fmla="*/ 267942 w 571496"/>
                    <a:gd name="connsiteY13" fmla="*/ 113607 h 884798"/>
                    <a:gd name="connsiteX14" fmla="*/ 356002 w 571496"/>
                    <a:gd name="connsiteY14" fmla="*/ 642 h 884798"/>
                    <a:gd name="connsiteX15" fmla="*/ 417377 w 571496"/>
                    <a:gd name="connsiteY15" fmla="*/ 27326 h 884798"/>
                    <a:gd name="connsiteX16" fmla="*/ 417377 w 571496"/>
                    <a:gd name="connsiteY16" fmla="*/ 28216 h 884798"/>
                    <a:gd name="connsiteX17" fmla="*/ 417377 w 571496"/>
                    <a:gd name="connsiteY17" fmla="*/ 29105 h 884798"/>
                    <a:gd name="connsiteX18" fmla="*/ 417377 w 571496"/>
                    <a:gd name="connsiteY18" fmla="*/ 198999 h 884798"/>
                    <a:gd name="connsiteX19" fmla="*/ 443172 w 571496"/>
                    <a:gd name="connsiteY19" fmla="*/ 213231 h 884798"/>
                    <a:gd name="connsiteX20" fmla="*/ 566812 w 571496"/>
                    <a:gd name="connsiteY20" fmla="*/ 262153 h 884798"/>
                    <a:gd name="connsiteX21" fmla="*/ 550801 w 571496"/>
                    <a:gd name="connsiteY21" fmla="*/ 366224 h 884798"/>
                    <a:gd name="connsiteX22" fmla="*/ 540127 w 571496"/>
                    <a:gd name="connsiteY22" fmla="*/ 399135 h 884798"/>
                    <a:gd name="connsiteX23" fmla="*/ 496542 w 571496"/>
                    <a:gd name="connsiteY23" fmla="*/ 529891 h 884798"/>
                    <a:gd name="connsiteX24" fmla="*/ 464520 w 571496"/>
                    <a:gd name="connsiteY24" fmla="*/ 636630 h 884798"/>
                    <a:gd name="connsiteX25" fmla="*/ 495653 w 571496"/>
                    <a:gd name="connsiteY25" fmla="*/ 845661 h 884798"/>
                    <a:gd name="connsiteX26" fmla="*/ 498321 w 571496"/>
                    <a:gd name="connsiteY26" fmla="*/ 850109 h 884798"/>
                    <a:gd name="connsiteX27" fmla="*/ 493873 w 571496"/>
                    <a:gd name="connsiteY27" fmla="*/ 852777 h 884798"/>
                    <a:gd name="connsiteX28" fmla="*/ 335544 w 571496"/>
                    <a:gd name="connsiteY28" fmla="*/ 884799 h 884798"/>
                    <a:gd name="connsiteX29" fmla="*/ 112280 w 571496"/>
                    <a:gd name="connsiteY29" fmla="*/ 819866 h 884798"/>
                    <a:gd name="connsiteX30" fmla="*/ 485868 w 571496"/>
                    <a:gd name="connsiteY30" fmla="*/ 846551 h 884798"/>
                    <a:gd name="connsiteX31" fmla="*/ 456515 w 571496"/>
                    <a:gd name="connsiteY31" fmla="*/ 634851 h 884798"/>
                    <a:gd name="connsiteX32" fmla="*/ 460962 w 571496"/>
                    <a:gd name="connsiteY32" fmla="*/ 635740 h 884798"/>
                    <a:gd name="connsiteX33" fmla="*/ 456515 w 571496"/>
                    <a:gd name="connsiteY33" fmla="*/ 634851 h 884798"/>
                    <a:gd name="connsiteX34" fmla="*/ 488536 w 571496"/>
                    <a:gd name="connsiteY34" fmla="*/ 526333 h 884798"/>
                    <a:gd name="connsiteX35" fmla="*/ 532122 w 571496"/>
                    <a:gd name="connsiteY35" fmla="*/ 395577 h 884798"/>
                    <a:gd name="connsiteX36" fmla="*/ 542796 w 571496"/>
                    <a:gd name="connsiteY36" fmla="*/ 362666 h 884798"/>
                    <a:gd name="connsiteX37" fmla="*/ 558806 w 571496"/>
                    <a:gd name="connsiteY37" fmla="*/ 264821 h 884798"/>
                    <a:gd name="connsiteX38" fmla="*/ 442283 w 571496"/>
                    <a:gd name="connsiteY38" fmla="*/ 221236 h 884798"/>
                    <a:gd name="connsiteX39" fmla="*/ 409372 w 571496"/>
                    <a:gd name="connsiteY39" fmla="*/ 203446 h 884798"/>
                    <a:gd name="connsiteX40" fmla="*/ 407592 w 571496"/>
                    <a:gd name="connsiteY40" fmla="*/ 27326 h 884798"/>
                    <a:gd name="connsiteX41" fmla="*/ 356891 w 571496"/>
                    <a:gd name="connsiteY41" fmla="*/ 8647 h 884798"/>
                    <a:gd name="connsiteX42" fmla="*/ 276837 w 571496"/>
                    <a:gd name="connsiteY42" fmla="*/ 112718 h 884798"/>
                    <a:gd name="connsiteX43" fmla="*/ 253710 w 571496"/>
                    <a:gd name="connsiteY43" fmla="*/ 180319 h 884798"/>
                    <a:gd name="connsiteX44" fmla="*/ 167429 w 571496"/>
                    <a:gd name="connsiteY44" fmla="*/ 196330 h 884798"/>
                    <a:gd name="connsiteX45" fmla="*/ 122954 w 571496"/>
                    <a:gd name="connsiteY45" fmla="*/ 198999 h 884798"/>
                    <a:gd name="connsiteX46" fmla="*/ 78480 w 571496"/>
                    <a:gd name="connsiteY46" fmla="*/ 301290 h 884798"/>
                    <a:gd name="connsiteX47" fmla="*/ 72253 w 571496"/>
                    <a:gd name="connsiteY47" fmla="*/ 332423 h 884798"/>
                    <a:gd name="connsiteX48" fmla="*/ 48237 w 571496"/>
                    <a:gd name="connsiteY48" fmla="*/ 375119 h 884798"/>
                    <a:gd name="connsiteX49" fmla="*/ 9099 w 571496"/>
                    <a:gd name="connsiteY49" fmla="*/ 476521 h 884798"/>
                    <a:gd name="connsiteX50" fmla="*/ 73143 w 571496"/>
                    <a:gd name="connsiteY50" fmla="*/ 541454 h 884798"/>
                    <a:gd name="connsiteX51" fmla="*/ 74921 w 571496"/>
                    <a:gd name="connsiteY51" fmla="*/ 541454 h 884798"/>
                    <a:gd name="connsiteX52" fmla="*/ 75811 w 571496"/>
                    <a:gd name="connsiteY52" fmla="*/ 543233 h 884798"/>
                    <a:gd name="connsiteX53" fmla="*/ 119396 w 571496"/>
                    <a:gd name="connsiteY53" fmla="*/ 654420 h 884798"/>
                    <a:gd name="connsiteX54" fmla="*/ 112280 w 571496"/>
                    <a:gd name="connsiteY54" fmla="*/ 819866 h 884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71496" h="884798">
                      <a:moveTo>
                        <a:pt x="335544" y="884799"/>
                      </a:moveTo>
                      <a:cubicBezTo>
                        <a:pt x="271500" y="884799"/>
                        <a:pt x="193225" y="871456"/>
                        <a:pt x="105164" y="826982"/>
                      </a:cubicBezTo>
                      <a:lnTo>
                        <a:pt x="101606" y="825203"/>
                      </a:lnTo>
                      <a:lnTo>
                        <a:pt x="102496" y="821645"/>
                      </a:lnTo>
                      <a:cubicBezTo>
                        <a:pt x="102496" y="820755"/>
                        <a:pt x="124733" y="735364"/>
                        <a:pt x="111391" y="657088"/>
                      </a:cubicBezTo>
                      <a:cubicBezTo>
                        <a:pt x="106054" y="625066"/>
                        <a:pt x="90933" y="578813"/>
                        <a:pt x="70474" y="551238"/>
                      </a:cubicBezTo>
                      <a:cubicBezTo>
                        <a:pt x="58911" y="550349"/>
                        <a:pt x="3762" y="542343"/>
                        <a:pt x="204" y="477410"/>
                      </a:cubicBezTo>
                      <a:cubicBezTo>
                        <a:pt x="-2464" y="432046"/>
                        <a:pt x="21552" y="398245"/>
                        <a:pt x="41121" y="370671"/>
                      </a:cubicBezTo>
                      <a:cubicBezTo>
                        <a:pt x="51795" y="355550"/>
                        <a:pt x="60690" y="343097"/>
                        <a:pt x="64248" y="330644"/>
                      </a:cubicBezTo>
                      <a:cubicBezTo>
                        <a:pt x="66916" y="321749"/>
                        <a:pt x="68695" y="311075"/>
                        <a:pt x="70474" y="300401"/>
                      </a:cubicBezTo>
                      <a:cubicBezTo>
                        <a:pt x="76700" y="263042"/>
                        <a:pt x="85595" y="216789"/>
                        <a:pt x="118507" y="192772"/>
                      </a:cubicBezTo>
                      <a:cubicBezTo>
                        <a:pt x="129181" y="185656"/>
                        <a:pt x="146971" y="186546"/>
                        <a:pt x="168318" y="188325"/>
                      </a:cubicBezTo>
                      <a:cubicBezTo>
                        <a:pt x="196782" y="190993"/>
                        <a:pt x="228804" y="192772"/>
                        <a:pt x="248373" y="174982"/>
                      </a:cubicBezTo>
                      <a:cubicBezTo>
                        <a:pt x="261715" y="162529"/>
                        <a:pt x="267942" y="142961"/>
                        <a:pt x="267942" y="113607"/>
                      </a:cubicBezTo>
                      <a:cubicBezTo>
                        <a:pt x="268832" y="38000"/>
                        <a:pt x="315975" y="5979"/>
                        <a:pt x="356002" y="642"/>
                      </a:cubicBezTo>
                      <a:cubicBezTo>
                        <a:pt x="386244" y="-2916"/>
                        <a:pt x="412040" y="8647"/>
                        <a:pt x="417377" y="27326"/>
                      </a:cubicBezTo>
                      <a:lnTo>
                        <a:pt x="417377" y="28216"/>
                      </a:lnTo>
                      <a:lnTo>
                        <a:pt x="417377" y="29105"/>
                      </a:lnTo>
                      <a:cubicBezTo>
                        <a:pt x="417377" y="29995"/>
                        <a:pt x="385355" y="155413"/>
                        <a:pt x="417377" y="198999"/>
                      </a:cubicBezTo>
                      <a:cubicBezTo>
                        <a:pt x="423603" y="207894"/>
                        <a:pt x="432498" y="212341"/>
                        <a:pt x="443172" y="213231"/>
                      </a:cubicBezTo>
                      <a:cubicBezTo>
                        <a:pt x="511663" y="216789"/>
                        <a:pt x="553470" y="233689"/>
                        <a:pt x="566812" y="262153"/>
                      </a:cubicBezTo>
                      <a:cubicBezTo>
                        <a:pt x="578375" y="286169"/>
                        <a:pt x="566812" y="321749"/>
                        <a:pt x="550801" y="366224"/>
                      </a:cubicBezTo>
                      <a:cubicBezTo>
                        <a:pt x="547243" y="376897"/>
                        <a:pt x="543685" y="387572"/>
                        <a:pt x="540127" y="399135"/>
                      </a:cubicBezTo>
                      <a:cubicBezTo>
                        <a:pt x="521448" y="456062"/>
                        <a:pt x="508105" y="496979"/>
                        <a:pt x="496542" y="529891"/>
                      </a:cubicBezTo>
                      <a:cubicBezTo>
                        <a:pt x="478752" y="582371"/>
                        <a:pt x="469857" y="609056"/>
                        <a:pt x="464520" y="636630"/>
                      </a:cubicBezTo>
                      <a:cubicBezTo>
                        <a:pt x="442283" y="767385"/>
                        <a:pt x="494763" y="844771"/>
                        <a:pt x="495653" y="845661"/>
                      </a:cubicBezTo>
                      <a:lnTo>
                        <a:pt x="498321" y="850109"/>
                      </a:lnTo>
                      <a:lnTo>
                        <a:pt x="493873" y="852777"/>
                      </a:lnTo>
                      <a:cubicBezTo>
                        <a:pt x="493873" y="852777"/>
                        <a:pt x="432498" y="884799"/>
                        <a:pt x="335544" y="884799"/>
                      </a:cubicBezTo>
                      <a:close/>
                      <a:moveTo>
                        <a:pt x="112280" y="819866"/>
                      </a:moveTo>
                      <a:cubicBezTo>
                        <a:pt x="308859" y="917710"/>
                        <a:pt x="459183" y="859003"/>
                        <a:pt x="485868" y="846551"/>
                      </a:cubicBezTo>
                      <a:cubicBezTo>
                        <a:pt x="475194" y="827871"/>
                        <a:pt x="436056" y="753154"/>
                        <a:pt x="456515" y="634851"/>
                      </a:cubicBezTo>
                      <a:lnTo>
                        <a:pt x="460962" y="635740"/>
                      </a:lnTo>
                      <a:lnTo>
                        <a:pt x="456515" y="634851"/>
                      </a:lnTo>
                      <a:cubicBezTo>
                        <a:pt x="460962" y="606387"/>
                        <a:pt x="470746" y="579702"/>
                        <a:pt x="488536" y="526333"/>
                      </a:cubicBezTo>
                      <a:cubicBezTo>
                        <a:pt x="500100" y="493421"/>
                        <a:pt x="513442" y="453394"/>
                        <a:pt x="532122" y="395577"/>
                      </a:cubicBezTo>
                      <a:cubicBezTo>
                        <a:pt x="535680" y="384014"/>
                        <a:pt x="539237" y="373340"/>
                        <a:pt x="542796" y="362666"/>
                      </a:cubicBezTo>
                      <a:cubicBezTo>
                        <a:pt x="557917" y="319970"/>
                        <a:pt x="569480" y="286169"/>
                        <a:pt x="558806" y="264821"/>
                      </a:cubicBezTo>
                      <a:cubicBezTo>
                        <a:pt x="546353" y="239915"/>
                        <a:pt x="506326" y="224794"/>
                        <a:pt x="442283" y="221236"/>
                      </a:cubicBezTo>
                      <a:cubicBezTo>
                        <a:pt x="428940" y="220346"/>
                        <a:pt x="417377" y="214120"/>
                        <a:pt x="409372" y="203446"/>
                      </a:cubicBezTo>
                      <a:cubicBezTo>
                        <a:pt x="376460" y="158082"/>
                        <a:pt x="404034" y="40669"/>
                        <a:pt x="407592" y="27326"/>
                      </a:cubicBezTo>
                      <a:cubicBezTo>
                        <a:pt x="403145" y="13984"/>
                        <a:pt x="380908" y="5979"/>
                        <a:pt x="356891" y="8647"/>
                      </a:cubicBezTo>
                      <a:cubicBezTo>
                        <a:pt x="318643" y="13094"/>
                        <a:pt x="277726" y="42448"/>
                        <a:pt x="276837" y="112718"/>
                      </a:cubicBezTo>
                      <a:cubicBezTo>
                        <a:pt x="276837" y="143850"/>
                        <a:pt x="268832" y="166088"/>
                        <a:pt x="253710" y="180319"/>
                      </a:cubicBezTo>
                      <a:cubicBezTo>
                        <a:pt x="231473" y="200778"/>
                        <a:pt x="195893" y="198109"/>
                        <a:pt x="167429" y="196330"/>
                      </a:cubicBezTo>
                      <a:cubicBezTo>
                        <a:pt x="148750" y="194551"/>
                        <a:pt x="130960" y="193662"/>
                        <a:pt x="122954" y="198999"/>
                      </a:cubicBezTo>
                      <a:cubicBezTo>
                        <a:pt x="92711" y="220346"/>
                        <a:pt x="84706" y="264821"/>
                        <a:pt x="78480" y="301290"/>
                      </a:cubicBezTo>
                      <a:cubicBezTo>
                        <a:pt x="76700" y="312854"/>
                        <a:pt x="74921" y="323528"/>
                        <a:pt x="72253" y="332423"/>
                      </a:cubicBezTo>
                      <a:cubicBezTo>
                        <a:pt x="68695" y="345765"/>
                        <a:pt x="58911" y="359108"/>
                        <a:pt x="48237" y="375119"/>
                      </a:cubicBezTo>
                      <a:cubicBezTo>
                        <a:pt x="28668" y="402693"/>
                        <a:pt x="6431" y="433825"/>
                        <a:pt x="9099" y="476521"/>
                      </a:cubicBezTo>
                      <a:cubicBezTo>
                        <a:pt x="12657" y="539675"/>
                        <a:pt x="70474" y="541454"/>
                        <a:pt x="73143" y="541454"/>
                      </a:cubicBezTo>
                      <a:lnTo>
                        <a:pt x="74921" y="541454"/>
                      </a:lnTo>
                      <a:lnTo>
                        <a:pt x="75811" y="543233"/>
                      </a:lnTo>
                      <a:cubicBezTo>
                        <a:pt x="98049" y="571697"/>
                        <a:pt x="114059" y="621508"/>
                        <a:pt x="119396" y="654420"/>
                      </a:cubicBezTo>
                      <a:cubicBezTo>
                        <a:pt x="132739" y="726469"/>
                        <a:pt x="115838" y="802965"/>
                        <a:pt x="112280" y="819866"/>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24" name="Freeform: Shape 623">
                <a:extLst>
                  <a:ext uri="{FF2B5EF4-FFF2-40B4-BE49-F238E27FC236}">
                    <a16:creationId xmlns:a16="http://schemas.microsoft.com/office/drawing/2014/main" id="{A29FAF30-0137-B0B2-8AB7-EDEFFD5556E1}"/>
                  </a:ext>
                </a:extLst>
              </p:cNvPr>
              <p:cNvSpPr/>
              <p:nvPr/>
            </p:nvSpPr>
            <p:spPr>
              <a:xfrm>
                <a:off x="6308753" y="3176515"/>
                <a:ext cx="245103" cy="286086"/>
              </a:xfrm>
              <a:custGeom>
                <a:avLst/>
                <a:gdLst>
                  <a:gd name="connsiteX0" fmla="*/ 547199 w 563072"/>
                  <a:gd name="connsiteY0" fmla="*/ 739591 h 776142"/>
                  <a:gd name="connsiteX1" fmla="*/ 548089 w 563072"/>
                  <a:gd name="connsiteY1" fmla="*/ 740480 h 776142"/>
                  <a:gd name="connsiteX2" fmla="*/ 68651 w 563072"/>
                  <a:gd name="connsiteY2" fmla="*/ 720022 h 776142"/>
                  <a:gd name="connsiteX3" fmla="*/ 108678 w 563072"/>
                  <a:gd name="connsiteY3" fmla="*/ 465626 h 776142"/>
                  <a:gd name="connsiteX4" fmla="*/ 67762 w 563072"/>
                  <a:gd name="connsiteY4" fmla="*/ 355329 h 776142"/>
                  <a:gd name="connsiteX5" fmla="*/ 160 w 563072"/>
                  <a:gd name="connsiteY5" fmla="*/ 285949 h 776142"/>
                  <a:gd name="connsiteX6" fmla="*/ 63314 w 563072"/>
                  <a:gd name="connsiteY6" fmla="*/ 140071 h 776142"/>
                  <a:gd name="connsiteX7" fmla="*/ 115794 w 563072"/>
                  <a:gd name="connsiteY7" fmla="*/ 4868 h 776142"/>
                  <a:gd name="connsiteX8" fmla="*/ 159379 w 563072"/>
                  <a:gd name="connsiteY8" fmla="*/ 1311 h 776142"/>
                  <a:gd name="connsiteX9" fmla="*/ 224312 w 563072"/>
                  <a:gd name="connsiteY9" fmla="*/ 144519 h 776142"/>
                  <a:gd name="connsiteX10" fmla="*/ 452023 w 563072"/>
                  <a:gd name="connsiteY10" fmla="*/ 27995 h 776142"/>
                  <a:gd name="connsiteX11" fmla="*/ 510730 w 563072"/>
                  <a:gd name="connsiteY11" fmla="*/ 38669 h 776142"/>
                  <a:gd name="connsiteX12" fmla="*/ 558762 w 563072"/>
                  <a:gd name="connsiteY12" fmla="*/ 73359 h 776142"/>
                  <a:gd name="connsiteX13" fmla="*/ 560541 w 563072"/>
                  <a:gd name="connsiteY13" fmla="*/ 77807 h 776142"/>
                  <a:gd name="connsiteX14" fmla="*/ 531188 w 563072"/>
                  <a:gd name="connsiteY14" fmla="*/ 206783 h 776142"/>
                  <a:gd name="connsiteX15" fmla="*/ 455581 w 563072"/>
                  <a:gd name="connsiteY15" fmla="*/ 444279 h 776142"/>
                  <a:gd name="connsiteX16" fmla="*/ 454692 w 563072"/>
                  <a:gd name="connsiteY16" fmla="*/ 483416 h 776142"/>
                  <a:gd name="connsiteX17" fmla="*/ 472482 w 563072"/>
                  <a:gd name="connsiteY17" fmla="*/ 600830 h 776142"/>
                  <a:gd name="connsiteX18" fmla="*/ 474260 w 563072"/>
                  <a:gd name="connsiteY18" fmla="*/ 605277 h 776142"/>
                  <a:gd name="connsiteX19" fmla="*/ 547199 w 563072"/>
                  <a:gd name="connsiteY19" fmla="*/ 739591 h 776142"/>
                  <a:gd name="connsiteX0" fmla="*/ 547199 w 583504"/>
                  <a:gd name="connsiteY0" fmla="*/ 739591 h 747541"/>
                  <a:gd name="connsiteX1" fmla="*/ 548089 w 583504"/>
                  <a:gd name="connsiteY1" fmla="*/ 740480 h 747541"/>
                  <a:gd name="connsiteX2" fmla="*/ 68651 w 583504"/>
                  <a:gd name="connsiteY2" fmla="*/ 643822 h 747541"/>
                  <a:gd name="connsiteX3" fmla="*/ 108678 w 583504"/>
                  <a:gd name="connsiteY3" fmla="*/ 465626 h 747541"/>
                  <a:gd name="connsiteX4" fmla="*/ 67762 w 583504"/>
                  <a:gd name="connsiteY4" fmla="*/ 355329 h 747541"/>
                  <a:gd name="connsiteX5" fmla="*/ 160 w 583504"/>
                  <a:gd name="connsiteY5" fmla="*/ 285949 h 747541"/>
                  <a:gd name="connsiteX6" fmla="*/ 63314 w 583504"/>
                  <a:gd name="connsiteY6" fmla="*/ 140071 h 747541"/>
                  <a:gd name="connsiteX7" fmla="*/ 115794 w 583504"/>
                  <a:gd name="connsiteY7" fmla="*/ 4868 h 747541"/>
                  <a:gd name="connsiteX8" fmla="*/ 159379 w 583504"/>
                  <a:gd name="connsiteY8" fmla="*/ 1311 h 747541"/>
                  <a:gd name="connsiteX9" fmla="*/ 224312 w 583504"/>
                  <a:gd name="connsiteY9" fmla="*/ 144519 h 747541"/>
                  <a:gd name="connsiteX10" fmla="*/ 452023 w 583504"/>
                  <a:gd name="connsiteY10" fmla="*/ 27995 h 747541"/>
                  <a:gd name="connsiteX11" fmla="*/ 510730 w 583504"/>
                  <a:gd name="connsiteY11" fmla="*/ 38669 h 747541"/>
                  <a:gd name="connsiteX12" fmla="*/ 558762 w 583504"/>
                  <a:gd name="connsiteY12" fmla="*/ 73359 h 747541"/>
                  <a:gd name="connsiteX13" fmla="*/ 560541 w 583504"/>
                  <a:gd name="connsiteY13" fmla="*/ 77807 h 747541"/>
                  <a:gd name="connsiteX14" fmla="*/ 531188 w 583504"/>
                  <a:gd name="connsiteY14" fmla="*/ 206783 h 747541"/>
                  <a:gd name="connsiteX15" fmla="*/ 455581 w 583504"/>
                  <a:gd name="connsiteY15" fmla="*/ 444279 h 747541"/>
                  <a:gd name="connsiteX16" fmla="*/ 454692 w 583504"/>
                  <a:gd name="connsiteY16" fmla="*/ 483416 h 747541"/>
                  <a:gd name="connsiteX17" fmla="*/ 472482 w 583504"/>
                  <a:gd name="connsiteY17" fmla="*/ 600830 h 747541"/>
                  <a:gd name="connsiteX18" fmla="*/ 474260 w 583504"/>
                  <a:gd name="connsiteY18" fmla="*/ 605277 h 747541"/>
                  <a:gd name="connsiteX19" fmla="*/ 547199 w 583504"/>
                  <a:gd name="connsiteY19" fmla="*/ 739591 h 747541"/>
                  <a:gd name="connsiteX0" fmla="*/ 547199 w 583504"/>
                  <a:gd name="connsiteY0" fmla="*/ 657041 h 740522"/>
                  <a:gd name="connsiteX1" fmla="*/ 548089 w 583504"/>
                  <a:gd name="connsiteY1" fmla="*/ 740480 h 740522"/>
                  <a:gd name="connsiteX2" fmla="*/ 68651 w 583504"/>
                  <a:gd name="connsiteY2" fmla="*/ 643822 h 740522"/>
                  <a:gd name="connsiteX3" fmla="*/ 108678 w 583504"/>
                  <a:gd name="connsiteY3" fmla="*/ 465626 h 740522"/>
                  <a:gd name="connsiteX4" fmla="*/ 67762 w 583504"/>
                  <a:gd name="connsiteY4" fmla="*/ 355329 h 740522"/>
                  <a:gd name="connsiteX5" fmla="*/ 160 w 583504"/>
                  <a:gd name="connsiteY5" fmla="*/ 285949 h 740522"/>
                  <a:gd name="connsiteX6" fmla="*/ 63314 w 583504"/>
                  <a:gd name="connsiteY6" fmla="*/ 140071 h 740522"/>
                  <a:gd name="connsiteX7" fmla="*/ 115794 w 583504"/>
                  <a:gd name="connsiteY7" fmla="*/ 4868 h 740522"/>
                  <a:gd name="connsiteX8" fmla="*/ 159379 w 583504"/>
                  <a:gd name="connsiteY8" fmla="*/ 1311 h 740522"/>
                  <a:gd name="connsiteX9" fmla="*/ 224312 w 583504"/>
                  <a:gd name="connsiteY9" fmla="*/ 144519 h 740522"/>
                  <a:gd name="connsiteX10" fmla="*/ 452023 w 583504"/>
                  <a:gd name="connsiteY10" fmla="*/ 27995 h 740522"/>
                  <a:gd name="connsiteX11" fmla="*/ 510730 w 583504"/>
                  <a:gd name="connsiteY11" fmla="*/ 38669 h 740522"/>
                  <a:gd name="connsiteX12" fmla="*/ 558762 w 583504"/>
                  <a:gd name="connsiteY12" fmla="*/ 73359 h 740522"/>
                  <a:gd name="connsiteX13" fmla="*/ 560541 w 583504"/>
                  <a:gd name="connsiteY13" fmla="*/ 77807 h 740522"/>
                  <a:gd name="connsiteX14" fmla="*/ 531188 w 583504"/>
                  <a:gd name="connsiteY14" fmla="*/ 206783 h 740522"/>
                  <a:gd name="connsiteX15" fmla="*/ 455581 w 583504"/>
                  <a:gd name="connsiteY15" fmla="*/ 444279 h 740522"/>
                  <a:gd name="connsiteX16" fmla="*/ 454692 w 583504"/>
                  <a:gd name="connsiteY16" fmla="*/ 483416 h 740522"/>
                  <a:gd name="connsiteX17" fmla="*/ 472482 w 583504"/>
                  <a:gd name="connsiteY17" fmla="*/ 600830 h 740522"/>
                  <a:gd name="connsiteX18" fmla="*/ 474260 w 583504"/>
                  <a:gd name="connsiteY18" fmla="*/ 605277 h 740522"/>
                  <a:gd name="connsiteX19" fmla="*/ 547199 w 583504"/>
                  <a:gd name="connsiteY19" fmla="*/ 657041 h 740522"/>
                  <a:gd name="connsiteX0" fmla="*/ 547199 w 564184"/>
                  <a:gd name="connsiteY0" fmla="*/ 657041 h 658519"/>
                  <a:gd name="connsiteX1" fmla="*/ 519514 w 564184"/>
                  <a:gd name="connsiteY1" fmla="*/ 648405 h 658519"/>
                  <a:gd name="connsiteX2" fmla="*/ 68651 w 564184"/>
                  <a:gd name="connsiteY2" fmla="*/ 643822 h 658519"/>
                  <a:gd name="connsiteX3" fmla="*/ 108678 w 564184"/>
                  <a:gd name="connsiteY3" fmla="*/ 465626 h 658519"/>
                  <a:gd name="connsiteX4" fmla="*/ 67762 w 564184"/>
                  <a:gd name="connsiteY4" fmla="*/ 355329 h 658519"/>
                  <a:gd name="connsiteX5" fmla="*/ 160 w 564184"/>
                  <a:gd name="connsiteY5" fmla="*/ 285949 h 658519"/>
                  <a:gd name="connsiteX6" fmla="*/ 63314 w 564184"/>
                  <a:gd name="connsiteY6" fmla="*/ 140071 h 658519"/>
                  <a:gd name="connsiteX7" fmla="*/ 115794 w 564184"/>
                  <a:gd name="connsiteY7" fmla="*/ 4868 h 658519"/>
                  <a:gd name="connsiteX8" fmla="*/ 159379 w 564184"/>
                  <a:gd name="connsiteY8" fmla="*/ 1311 h 658519"/>
                  <a:gd name="connsiteX9" fmla="*/ 224312 w 564184"/>
                  <a:gd name="connsiteY9" fmla="*/ 144519 h 658519"/>
                  <a:gd name="connsiteX10" fmla="*/ 452023 w 564184"/>
                  <a:gd name="connsiteY10" fmla="*/ 27995 h 658519"/>
                  <a:gd name="connsiteX11" fmla="*/ 510730 w 564184"/>
                  <a:gd name="connsiteY11" fmla="*/ 38669 h 658519"/>
                  <a:gd name="connsiteX12" fmla="*/ 558762 w 564184"/>
                  <a:gd name="connsiteY12" fmla="*/ 73359 h 658519"/>
                  <a:gd name="connsiteX13" fmla="*/ 560541 w 564184"/>
                  <a:gd name="connsiteY13" fmla="*/ 77807 h 658519"/>
                  <a:gd name="connsiteX14" fmla="*/ 531188 w 564184"/>
                  <a:gd name="connsiteY14" fmla="*/ 206783 h 658519"/>
                  <a:gd name="connsiteX15" fmla="*/ 455581 w 564184"/>
                  <a:gd name="connsiteY15" fmla="*/ 444279 h 658519"/>
                  <a:gd name="connsiteX16" fmla="*/ 454692 w 564184"/>
                  <a:gd name="connsiteY16" fmla="*/ 483416 h 658519"/>
                  <a:gd name="connsiteX17" fmla="*/ 472482 w 564184"/>
                  <a:gd name="connsiteY17" fmla="*/ 600830 h 658519"/>
                  <a:gd name="connsiteX18" fmla="*/ 474260 w 564184"/>
                  <a:gd name="connsiteY18" fmla="*/ 605277 h 658519"/>
                  <a:gd name="connsiteX19" fmla="*/ 547199 w 564184"/>
                  <a:gd name="connsiteY19" fmla="*/ 657041 h 65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4184" h="658519">
                    <a:moveTo>
                      <a:pt x="547199" y="657041"/>
                    </a:moveTo>
                    <a:cubicBezTo>
                      <a:pt x="548089" y="657930"/>
                      <a:pt x="599272" y="650608"/>
                      <a:pt x="519514" y="648405"/>
                    </a:cubicBezTo>
                    <a:cubicBezTo>
                      <a:pt x="439756" y="646202"/>
                      <a:pt x="137124" y="674285"/>
                      <a:pt x="68651" y="643822"/>
                    </a:cubicBezTo>
                    <a:cubicBezTo>
                      <a:pt x="178" y="613359"/>
                      <a:pt x="122021" y="597272"/>
                      <a:pt x="108678" y="465626"/>
                    </a:cubicBezTo>
                    <a:cubicBezTo>
                      <a:pt x="105120" y="431826"/>
                      <a:pt x="89999" y="382904"/>
                      <a:pt x="67762" y="355329"/>
                    </a:cubicBezTo>
                    <a:cubicBezTo>
                      <a:pt x="67762" y="355329"/>
                      <a:pt x="3718" y="354440"/>
                      <a:pt x="160" y="285949"/>
                    </a:cubicBezTo>
                    <a:cubicBezTo>
                      <a:pt x="-3398" y="217458"/>
                      <a:pt x="53529" y="176541"/>
                      <a:pt x="63314" y="140071"/>
                    </a:cubicBezTo>
                    <a:cubicBezTo>
                      <a:pt x="73098" y="103602"/>
                      <a:pt x="73988" y="34222"/>
                      <a:pt x="115794" y="4868"/>
                    </a:cubicBezTo>
                    <a:cubicBezTo>
                      <a:pt x="124689" y="-1358"/>
                      <a:pt x="140700" y="-469"/>
                      <a:pt x="159379" y="1311"/>
                    </a:cubicBezTo>
                    <a:cubicBezTo>
                      <a:pt x="155821" y="65354"/>
                      <a:pt x="178059" y="120503"/>
                      <a:pt x="224312" y="144519"/>
                    </a:cubicBezTo>
                    <a:cubicBezTo>
                      <a:pt x="295472" y="181878"/>
                      <a:pt x="395985" y="129398"/>
                      <a:pt x="452023" y="27995"/>
                    </a:cubicBezTo>
                    <a:cubicBezTo>
                      <a:pt x="471592" y="29774"/>
                      <a:pt x="492050" y="32443"/>
                      <a:pt x="510730" y="38669"/>
                    </a:cubicBezTo>
                    <a:cubicBezTo>
                      <a:pt x="532077" y="45785"/>
                      <a:pt x="549867" y="56459"/>
                      <a:pt x="558762" y="73359"/>
                    </a:cubicBezTo>
                    <a:cubicBezTo>
                      <a:pt x="559652" y="75138"/>
                      <a:pt x="560541" y="76028"/>
                      <a:pt x="560541" y="77807"/>
                    </a:cubicBezTo>
                    <a:cubicBezTo>
                      <a:pt x="570326" y="106271"/>
                      <a:pt x="549867" y="150745"/>
                      <a:pt x="531188" y="206783"/>
                    </a:cubicBezTo>
                    <a:cubicBezTo>
                      <a:pt x="481376" y="359777"/>
                      <a:pt x="459139" y="399804"/>
                      <a:pt x="455581" y="444279"/>
                    </a:cubicBezTo>
                    <a:cubicBezTo>
                      <a:pt x="454692" y="457621"/>
                      <a:pt x="454692" y="470074"/>
                      <a:pt x="454692" y="483416"/>
                    </a:cubicBezTo>
                    <a:cubicBezTo>
                      <a:pt x="455581" y="527891"/>
                      <a:pt x="462697" y="567029"/>
                      <a:pt x="472482" y="600830"/>
                    </a:cubicBezTo>
                    <a:cubicBezTo>
                      <a:pt x="472482" y="602608"/>
                      <a:pt x="473371" y="603498"/>
                      <a:pt x="474260" y="605277"/>
                    </a:cubicBezTo>
                    <a:cubicBezTo>
                      <a:pt x="499166" y="685332"/>
                      <a:pt x="539194" y="649035"/>
                      <a:pt x="547199" y="657041"/>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25" name="Freeform: Shape 624">
                <a:extLst>
                  <a:ext uri="{FF2B5EF4-FFF2-40B4-BE49-F238E27FC236}">
                    <a16:creationId xmlns:a16="http://schemas.microsoft.com/office/drawing/2014/main" id="{86B3D4F8-8ECD-68BC-2FC7-F6274C78102B}"/>
                  </a:ext>
                </a:extLst>
              </p:cNvPr>
              <p:cNvSpPr/>
              <p:nvPr/>
            </p:nvSpPr>
            <p:spPr>
              <a:xfrm>
                <a:off x="6306415" y="3174608"/>
                <a:ext cx="248931" cy="340989"/>
              </a:xfrm>
              <a:custGeom>
                <a:avLst/>
                <a:gdLst>
                  <a:gd name="connsiteX0" fmla="*/ 324870 w 572994"/>
                  <a:gd name="connsiteY0" fmla="*/ 784898 h 784897"/>
                  <a:gd name="connsiteX1" fmla="*/ 71364 w 572994"/>
                  <a:gd name="connsiteY1" fmla="*/ 728860 h 784897"/>
                  <a:gd name="connsiteX2" fmla="*/ 67806 w 572994"/>
                  <a:gd name="connsiteY2" fmla="*/ 727081 h 784897"/>
                  <a:gd name="connsiteX3" fmla="*/ 69585 w 572994"/>
                  <a:gd name="connsiteY3" fmla="*/ 723523 h 784897"/>
                  <a:gd name="connsiteX4" fmla="*/ 108723 w 572994"/>
                  <a:gd name="connsiteY4" fmla="*/ 470906 h 784897"/>
                  <a:gd name="connsiteX5" fmla="*/ 70474 w 572994"/>
                  <a:gd name="connsiteY5" fmla="*/ 364167 h 784897"/>
                  <a:gd name="connsiteX6" fmla="*/ 204 w 572994"/>
                  <a:gd name="connsiteY6" fmla="*/ 290339 h 784897"/>
                  <a:gd name="connsiteX7" fmla="*/ 41121 w 572994"/>
                  <a:gd name="connsiteY7" fmla="*/ 183600 h 784897"/>
                  <a:gd name="connsiteX8" fmla="*/ 64248 w 572994"/>
                  <a:gd name="connsiteY8" fmla="*/ 143573 h 784897"/>
                  <a:gd name="connsiteX9" fmla="*/ 70474 w 572994"/>
                  <a:gd name="connsiteY9" fmla="*/ 113330 h 784897"/>
                  <a:gd name="connsiteX10" fmla="*/ 118507 w 572994"/>
                  <a:gd name="connsiteY10" fmla="*/ 5701 h 784897"/>
                  <a:gd name="connsiteX11" fmla="*/ 164761 w 572994"/>
                  <a:gd name="connsiteY11" fmla="*/ 1254 h 784897"/>
                  <a:gd name="connsiteX12" fmla="*/ 169208 w 572994"/>
                  <a:gd name="connsiteY12" fmla="*/ 1254 h 784897"/>
                  <a:gd name="connsiteX13" fmla="*/ 169208 w 572994"/>
                  <a:gd name="connsiteY13" fmla="*/ 5701 h 784897"/>
                  <a:gd name="connsiteX14" fmla="*/ 231473 w 572994"/>
                  <a:gd name="connsiteY14" fmla="*/ 144462 h 784897"/>
                  <a:gd name="connsiteX15" fmla="*/ 452956 w 572994"/>
                  <a:gd name="connsiteY15" fmla="*/ 29717 h 784897"/>
                  <a:gd name="connsiteX16" fmla="*/ 454735 w 572994"/>
                  <a:gd name="connsiteY16" fmla="*/ 27049 h 784897"/>
                  <a:gd name="connsiteX17" fmla="*/ 457404 w 572994"/>
                  <a:gd name="connsiteY17" fmla="*/ 27049 h 784897"/>
                  <a:gd name="connsiteX18" fmla="*/ 517890 w 572994"/>
                  <a:gd name="connsiteY18" fmla="*/ 37723 h 784897"/>
                  <a:gd name="connsiteX19" fmla="*/ 568591 w 572994"/>
                  <a:gd name="connsiteY19" fmla="*/ 74192 h 784897"/>
                  <a:gd name="connsiteX20" fmla="*/ 570370 w 572994"/>
                  <a:gd name="connsiteY20" fmla="*/ 79529 h 784897"/>
                  <a:gd name="connsiteX21" fmla="*/ 552580 w 572994"/>
                  <a:gd name="connsiteY21" fmla="*/ 179152 h 784897"/>
                  <a:gd name="connsiteX22" fmla="*/ 541906 w 572994"/>
                  <a:gd name="connsiteY22" fmla="*/ 211174 h 784897"/>
                  <a:gd name="connsiteX23" fmla="*/ 495653 w 572994"/>
                  <a:gd name="connsiteY23" fmla="*/ 346377 h 784897"/>
                  <a:gd name="connsiteX24" fmla="*/ 467189 w 572994"/>
                  <a:gd name="connsiteY24" fmla="*/ 447779 h 784897"/>
                  <a:gd name="connsiteX25" fmla="*/ 466299 w 572994"/>
                  <a:gd name="connsiteY25" fmla="*/ 486028 h 784897"/>
                  <a:gd name="connsiteX26" fmla="*/ 484089 w 572994"/>
                  <a:gd name="connsiteY26" fmla="*/ 602551 h 784897"/>
                  <a:gd name="connsiteX27" fmla="*/ 484979 w 572994"/>
                  <a:gd name="connsiteY27" fmla="*/ 606999 h 784897"/>
                  <a:gd name="connsiteX28" fmla="*/ 557027 w 572994"/>
                  <a:gd name="connsiteY28" fmla="*/ 739534 h 784897"/>
                  <a:gd name="connsiteX29" fmla="*/ 563254 w 572994"/>
                  <a:gd name="connsiteY29" fmla="*/ 745760 h 784897"/>
                  <a:gd name="connsiteX30" fmla="*/ 557027 w 572994"/>
                  <a:gd name="connsiteY30" fmla="*/ 748429 h 784897"/>
                  <a:gd name="connsiteX31" fmla="*/ 324870 w 572994"/>
                  <a:gd name="connsiteY31" fmla="*/ 784898 h 784897"/>
                  <a:gd name="connsiteX32" fmla="*/ 79369 w 572994"/>
                  <a:gd name="connsiteY32" fmla="*/ 722633 h 784897"/>
                  <a:gd name="connsiteX33" fmla="*/ 544575 w 572994"/>
                  <a:gd name="connsiteY33" fmla="*/ 743092 h 784897"/>
                  <a:gd name="connsiteX34" fmla="*/ 474304 w 572994"/>
                  <a:gd name="connsiteY34" fmla="*/ 611446 h 784897"/>
                  <a:gd name="connsiteX35" fmla="*/ 472525 w 572994"/>
                  <a:gd name="connsiteY35" fmla="*/ 606999 h 784897"/>
                  <a:gd name="connsiteX36" fmla="*/ 454735 w 572994"/>
                  <a:gd name="connsiteY36" fmla="*/ 487807 h 784897"/>
                  <a:gd name="connsiteX37" fmla="*/ 455625 w 572994"/>
                  <a:gd name="connsiteY37" fmla="*/ 448669 h 784897"/>
                  <a:gd name="connsiteX38" fmla="*/ 484979 w 572994"/>
                  <a:gd name="connsiteY38" fmla="*/ 344598 h 784897"/>
                  <a:gd name="connsiteX39" fmla="*/ 531232 w 572994"/>
                  <a:gd name="connsiteY39" fmla="*/ 209395 h 784897"/>
                  <a:gd name="connsiteX40" fmla="*/ 541906 w 572994"/>
                  <a:gd name="connsiteY40" fmla="*/ 177373 h 784897"/>
                  <a:gd name="connsiteX41" fmla="*/ 559696 w 572994"/>
                  <a:gd name="connsiteY41" fmla="*/ 83976 h 784897"/>
                  <a:gd name="connsiteX42" fmla="*/ 557917 w 572994"/>
                  <a:gd name="connsiteY42" fmla="*/ 79529 h 784897"/>
                  <a:gd name="connsiteX43" fmla="*/ 512553 w 572994"/>
                  <a:gd name="connsiteY43" fmla="*/ 47507 h 784897"/>
                  <a:gd name="connsiteX44" fmla="*/ 457404 w 572994"/>
                  <a:gd name="connsiteY44" fmla="*/ 36833 h 784897"/>
                  <a:gd name="connsiteX45" fmla="*/ 225246 w 572994"/>
                  <a:gd name="connsiteY45" fmla="*/ 152468 h 784897"/>
                  <a:gd name="connsiteX46" fmla="*/ 158534 w 572994"/>
                  <a:gd name="connsiteY46" fmla="*/ 9259 h 784897"/>
                  <a:gd name="connsiteX47" fmla="*/ 122065 w 572994"/>
                  <a:gd name="connsiteY47" fmla="*/ 12817 h 784897"/>
                  <a:gd name="connsiteX48" fmla="*/ 77590 w 572994"/>
                  <a:gd name="connsiteY48" fmla="*/ 114219 h 784897"/>
                  <a:gd name="connsiteX49" fmla="*/ 71364 w 572994"/>
                  <a:gd name="connsiteY49" fmla="*/ 145351 h 784897"/>
                  <a:gd name="connsiteX50" fmla="*/ 47347 w 572994"/>
                  <a:gd name="connsiteY50" fmla="*/ 188047 h 784897"/>
                  <a:gd name="connsiteX51" fmla="*/ 8209 w 572994"/>
                  <a:gd name="connsiteY51" fmla="*/ 289450 h 784897"/>
                  <a:gd name="connsiteX52" fmla="*/ 72253 w 572994"/>
                  <a:gd name="connsiteY52" fmla="*/ 354383 h 784897"/>
                  <a:gd name="connsiteX53" fmla="*/ 74032 w 572994"/>
                  <a:gd name="connsiteY53" fmla="*/ 354383 h 784897"/>
                  <a:gd name="connsiteX54" fmla="*/ 74921 w 572994"/>
                  <a:gd name="connsiteY54" fmla="*/ 356162 h 784897"/>
                  <a:gd name="connsiteX55" fmla="*/ 116728 w 572994"/>
                  <a:gd name="connsiteY55" fmla="*/ 469127 h 784897"/>
                  <a:gd name="connsiteX56" fmla="*/ 79369 w 572994"/>
                  <a:gd name="connsiteY56" fmla="*/ 722633 h 78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2994" h="784897">
                    <a:moveTo>
                      <a:pt x="324870" y="784898"/>
                    </a:moveTo>
                    <a:cubicBezTo>
                      <a:pt x="245704" y="784898"/>
                      <a:pt x="155866" y="771555"/>
                      <a:pt x="71364" y="728860"/>
                    </a:cubicBezTo>
                    <a:lnTo>
                      <a:pt x="67806" y="727081"/>
                    </a:lnTo>
                    <a:lnTo>
                      <a:pt x="69585" y="723523"/>
                    </a:lnTo>
                    <a:cubicBezTo>
                      <a:pt x="70474" y="722633"/>
                      <a:pt x="122065" y="599883"/>
                      <a:pt x="108723" y="470906"/>
                    </a:cubicBezTo>
                    <a:cubicBezTo>
                      <a:pt x="105164" y="439774"/>
                      <a:pt x="90933" y="391741"/>
                      <a:pt x="70474" y="364167"/>
                    </a:cubicBezTo>
                    <a:cubicBezTo>
                      <a:pt x="58911" y="363278"/>
                      <a:pt x="3762" y="355272"/>
                      <a:pt x="204" y="290339"/>
                    </a:cubicBezTo>
                    <a:cubicBezTo>
                      <a:pt x="-2464" y="244975"/>
                      <a:pt x="21552" y="211174"/>
                      <a:pt x="41121" y="183600"/>
                    </a:cubicBezTo>
                    <a:cubicBezTo>
                      <a:pt x="51795" y="168478"/>
                      <a:pt x="60690" y="156025"/>
                      <a:pt x="64248" y="143573"/>
                    </a:cubicBezTo>
                    <a:cubicBezTo>
                      <a:pt x="66916" y="134678"/>
                      <a:pt x="68695" y="124004"/>
                      <a:pt x="70474" y="113330"/>
                    </a:cubicBezTo>
                    <a:cubicBezTo>
                      <a:pt x="76700" y="75971"/>
                      <a:pt x="85595" y="29717"/>
                      <a:pt x="118507" y="5701"/>
                    </a:cubicBezTo>
                    <a:cubicBezTo>
                      <a:pt x="128291" y="-1415"/>
                      <a:pt x="144302" y="-526"/>
                      <a:pt x="164761" y="1254"/>
                    </a:cubicBezTo>
                    <a:lnTo>
                      <a:pt x="169208" y="1254"/>
                    </a:lnTo>
                    <a:lnTo>
                      <a:pt x="169208" y="5701"/>
                    </a:lnTo>
                    <a:cubicBezTo>
                      <a:pt x="165650" y="70634"/>
                      <a:pt x="188777" y="122225"/>
                      <a:pt x="231473" y="144462"/>
                    </a:cubicBezTo>
                    <a:cubicBezTo>
                      <a:pt x="299964" y="180042"/>
                      <a:pt x="398697" y="128451"/>
                      <a:pt x="452956" y="29717"/>
                    </a:cubicBezTo>
                    <a:lnTo>
                      <a:pt x="454735" y="27049"/>
                    </a:lnTo>
                    <a:lnTo>
                      <a:pt x="457404" y="27049"/>
                    </a:lnTo>
                    <a:cubicBezTo>
                      <a:pt x="481420" y="28828"/>
                      <a:pt x="500989" y="32386"/>
                      <a:pt x="517890" y="37723"/>
                    </a:cubicBezTo>
                    <a:cubicBezTo>
                      <a:pt x="543685" y="45728"/>
                      <a:pt x="560586" y="58181"/>
                      <a:pt x="568591" y="74192"/>
                    </a:cubicBezTo>
                    <a:cubicBezTo>
                      <a:pt x="569480" y="75971"/>
                      <a:pt x="570370" y="77750"/>
                      <a:pt x="570370" y="79529"/>
                    </a:cubicBezTo>
                    <a:cubicBezTo>
                      <a:pt x="578375" y="103545"/>
                      <a:pt x="566812" y="136456"/>
                      <a:pt x="552580" y="179152"/>
                    </a:cubicBezTo>
                    <a:cubicBezTo>
                      <a:pt x="549022" y="188937"/>
                      <a:pt x="545464" y="200500"/>
                      <a:pt x="541906" y="211174"/>
                    </a:cubicBezTo>
                    <a:cubicBezTo>
                      <a:pt x="522337" y="271660"/>
                      <a:pt x="506326" y="315245"/>
                      <a:pt x="495653" y="346377"/>
                    </a:cubicBezTo>
                    <a:cubicBezTo>
                      <a:pt x="477863" y="396189"/>
                      <a:pt x="468968" y="421095"/>
                      <a:pt x="467189" y="447779"/>
                    </a:cubicBezTo>
                    <a:cubicBezTo>
                      <a:pt x="466299" y="460232"/>
                      <a:pt x="466299" y="473575"/>
                      <a:pt x="466299" y="486028"/>
                    </a:cubicBezTo>
                    <a:cubicBezTo>
                      <a:pt x="467189" y="526055"/>
                      <a:pt x="472525" y="565193"/>
                      <a:pt x="484089" y="602551"/>
                    </a:cubicBezTo>
                    <a:cubicBezTo>
                      <a:pt x="484089" y="604330"/>
                      <a:pt x="484979" y="605220"/>
                      <a:pt x="484979" y="606999"/>
                    </a:cubicBezTo>
                    <a:cubicBezTo>
                      <a:pt x="509884" y="687943"/>
                      <a:pt x="551691" y="734197"/>
                      <a:pt x="557027" y="739534"/>
                    </a:cubicBezTo>
                    <a:lnTo>
                      <a:pt x="563254" y="745760"/>
                    </a:lnTo>
                    <a:lnTo>
                      <a:pt x="557027" y="748429"/>
                    </a:lnTo>
                    <a:cubicBezTo>
                      <a:pt x="553470" y="750207"/>
                      <a:pt x="453846" y="784898"/>
                      <a:pt x="324870" y="784898"/>
                    </a:cubicBezTo>
                    <a:close/>
                    <a:moveTo>
                      <a:pt x="79369" y="722633"/>
                    </a:moveTo>
                    <a:cubicBezTo>
                      <a:pt x="277726" y="820477"/>
                      <a:pt x="504547" y="755544"/>
                      <a:pt x="544575" y="743092"/>
                    </a:cubicBezTo>
                    <a:cubicBezTo>
                      <a:pt x="532122" y="727970"/>
                      <a:pt x="496542" y="683495"/>
                      <a:pt x="474304" y="611446"/>
                    </a:cubicBezTo>
                    <a:cubicBezTo>
                      <a:pt x="473415" y="609668"/>
                      <a:pt x="473415" y="608778"/>
                      <a:pt x="472525" y="606999"/>
                    </a:cubicBezTo>
                    <a:cubicBezTo>
                      <a:pt x="460962" y="568751"/>
                      <a:pt x="454735" y="528723"/>
                      <a:pt x="454735" y="487807"/>
                    </a:cubicBezTo>
                    <a:cubicBezTo>
                      <a:pt x="454735" y="475354"/>
                      <a:pt x="454735" y="462011"/>
                      <a:pt x="455625" y="448669"/>
                    </a:cubicBezTo>
                    <a:cubicBezTo>
                      <a:pt x="457404" y="421095"/>
                      <a:pt x="466299" y="395299"/>
                      <a:pt x="484979" y="344598"/>
                    </a:cubicBezTo>
                    <a:cubicBezTo>
                      <a:pt x="496542" y="312576"/>
                      <a:pt x="511663" y="269881"/>
                      <a:pt x="531232" y="209395"/>
                    </a:cubicBezTo>
                    <a:cubicBezTo>
                      <a:pt x="534790" y="197832"/>
                      <a:pt x="538348" y="187158"/>
                      <a:pt x="541906" y="177373"/>
                    </a:cubicBezTo>
                    <a:cubicBezTo>
                      <a:pt x="556138" y="136456"/>
                      <a:pt x="566812" y="104435"/>
                      <a:pt x="559696" y="83976"/>
                    </a:cubicBezTo>
                    <a:cubicBezTo>
                      <a:pt x="558806" y="82197"/>
                      <a:pt x="558806" y="81308"/>
                      <a:pt x="557917" y="79529"/>
                    </a:cubicBezTo>
                    <a:cubicBezTo>
                      <a:pt x="550801" y="65297"/>
                      <a:pt x="535680" y="54623"/>
                      <a:pt x="512553" y="47507"/>
                    </a:cubicBezTo>
                    <a:cubicBezTo>
                      <a:pt x="497431" y="42170"/>
                      <a:pt x="479641" y="39502"/>
                      <a:pt x="457404" y="36833"/>
                    </a:cubicBezTo>
                    <a:cubicBezTo>
                      <a:pt x="399587" y="140014"/>
                      <a:pt x="298185" y="190716"/>
                      <a:pt x="225246" y="152468"/>
                    </a:cubicBezTo>
                    <a:cubicBezTo>
                      <a:pt x="180771" y="129341"/>
                      <a:pt x="155866" y="75971"/>
                      <a:pt x="158534" y="9259"/>
                    </a:cubicBezTo>
                    <a:cubicBezTo>
                      <a:pt x="142523" y="8369"/>
                      <a:pt x="129181" y="7480"/>
                      <a:pt x="122065" y="12817"/>
                    </a:cubicBezTo>
                    <a:cubicBezTo>
                      <a:pt x="91822" y="34165"/>
                      <a:pt x="83816" y="78639"/>
                      <a:pt x="77590" y="114219"/>
                    </a:cubicBezTo>
                    <a:cubicBezTo>
                      <a:pt x="75811" y="125783"/>
                      <a:pt x="74032" y="136456"/>
                      <a:pt x="71364" y="145351"/>
                    </a:cubicBezTo>
                    <a:cubicBezTo>
                      <a:pt x="67806" y="158694"/>
                      <a:pt x="58021" y="172036"/>
                      <a:pt x="47347" y="188047"/>
                    </a:cubicBezTo>
                    <a:cubicBezTo>
                      <a:pt x="27778" y="215621"/>
                      <a:pt x="5541" y="246754"/>
                      <a:pt x="8209" y="289450"/>
                    </a:cubicBezTo>
                    <a:cubicBezTo>
                      <a:pt x="11768" y="352604"/>
                      <a:pt x="69585" y="354383"/>
                      <a:pt x="72253" y="354383"/>
                    </a:cubicBezTo>
                    <a:lnTo>
                      <a:pt x="74032" y="354383"/>
                    </a:lnTo>
                    <a:lnTo>
                      <a:pt x="74921" y="356162"/>
                    </a:lnTo>
                    <a:cubicBezTo>
                      <a:pt x="97159" y="384625"/>
                      <a:pt x="113170" y="435327"/>
                      <a:pt x="116728" y="469127"/>
                    </a:cubicBezTo>
                    <a:cubicBezTo>
                      <a:pt x="130070" y="588320"/>
                      <a:pt x="88264" y="700396"/>
                      <a:pt x="79369" y="72263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26" name="Graphic 268">
                <a:extLst>
                  <a:ext uri="{FF2B5EF4-FFF2-40B4-BE49-F238E27FC236}">
                    <a16:creationId xmlns:a16="http://schemas.microsoft.com/office/drawing/2014/main" id="{9D8BBE5C-A15E-CA0C-3391-6CA35A779941}"/>
                  </a:ext>
                </a:extLst>
              </p:cNvPr>
              <p:cNvGrpSpPr/>
              <p:nvPr/>
            </p:nvGrpSpPr>
            <p:grpSpPr>
              <a:xfrm>
                <a:off x="6284091" y="3366035"/>
                <a:ext cx="244936" cy="73436"/>
                <a:chOff x="6304141" y="3678914"/>
                <a:chExt cx="563800" cy="169037"/>
              </a:xfrm>
            </p:grpSpPr>
            <p:sp>
              <p:nvSpPr>
                <p:cNvPr id="713" name="Freeform: Shape 712">
                  <a:extLst>
                    <a:ext uri="{FF2B5EF4-FFF2-40B4-BE49-F238E27FC236}">
                      <a16:creationId xmlns:a16="http://schemas.microsoft.com/office/drawing/2014/main" id="{953FBD21-FE31-7E70-C55B-B7115BF38184}"/>
                    </a:ext>
                  </a:extLst>
                </p:cNvPr>
                <p:cNvSpPr/>
                <p:nvPr/>
              </p:nvSpPr>
              <p:spPr>
                <a:xfrm>
                  <a:off x="6309425" y="3683360"/>
                  <a:ext cx="554137" cy="158944"/>
                </a:xfrm>
                <a:custGeom>
                  <a:avLst/>
                  <a:gdLst>
                    <a:gd name="connsiteX0" fmla="*/ 54312 w 554137"/>
                    <a:gd name="connsiteY0" fmla="*/ 924 h 158944"/>
                    <a:gd name="connsiteX1" fmla="*/ 362966 w 554137"/>
                    <a:gd name="connsiteY1" fmla="*/ 32056 h 158944"/>
                    <a:gd name="connsiteX2" fmla="*/ 538197 w 554137"/>
                    <a:gd name="connsiteY2" fmla="*/ 40951 h 158944"/>
                    <a:gd name="connsiteX3" fmla="*/ 517739 w 554137"/>
                    <a:gd name="connsiteY3" fmla="*/ 129011 h 158944"/>
                    <a:gd name="connsiteX4" fmla="*/ 398546 w 554137"/>
                    <a:gd name="connsiteY4" fmla="*/ 133459 h 158944"/>
                    <a:gd name="connsiteX5" fmla="*/ 83666 w 554137"/>
                    <a:gd name="connsiteY5" fmla="*/ 158365 h 158944"/>
                    <a:gd name="connsiteX6" fmla="*/ 54312 w 554137"/>
                    <a:gd name="connsiteY6" fmla="*/ 924 h 15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137" h="158944">
                      <a:moveTo>
                        <a:pt x="54312" y="924"/>
                      </a:moveTo>
                      <a:cubicBezTo>
                        <a:pt x="162830" y="-7971"/>
                        <a:pt x="298923" y="50736"/>
                        <a:pt x="362966" y="32056"/>
                      </a:cubicBezTo>
                      <a:cubicBezTo>
                        <a:pt x="427010" y="13377"/>
                        <a:pt x="510623" y="-2634"/>
                        <a:pt x="538197" y="40951"/>
                      </a:cubicBezTo>
                      <a:cubicBezTo>
                        <a:pt x="561324" y="77420"/>
                        <a:pt x="563103" y="107663"/>
                        <a:pt x="517739" y="129011"/>
                      </a:cubicBezTo>
                      <a:cubicBezTo>
                        <a:pt x="488385" y="142354"/>
                        <a:pt x="471485" y="148580"/>
                        <a:pt x="398546" y="133459"/>
                      </a:cubicBezTo>
                      <a:cubicBezTo>
                        <a:pt x="324718" y="118337"/>
                        <a:pt x="193073" y="164591"/>
                        <a:pt x="83666" y="158365"/>
                      </a:cubicBezTo>
                      <a:cubicBezTo>
                        <a:pt x="-25743" y="152138"/>
                        <a:pt x="-19516" y="7150"/>
                        <a:pt x="54312" y="924"/>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14" name="Freeform: Shape 713">
                  <a:extLst>
                    <a:ext uri="{FF2B5EF4-FFF2-40B4-BE49-F238E27FC236}">
                      <a16:creationId xmlns:a16="http://schemas.microsoft.com/office/drawing/2014/main" id="{24A50B9A-6B76-CB6C-8FDF-311169E0EE60}"/>
                    </a:ext>
                  </a:extLst>
                </p:cNvPr>
                <p:cNvSpPr/>
                <p:nvPr/>
              </p:nvSpPr>
              <p:spPr>
                <a:xfrm>
                  <a:off x="6304141" y="3678914"/>
                  <a:ext cx="563800" cy="169037"/>
                </a:xfrm>
                <a:custGeom>
                  <a:avLst/>
                  <a:gdLst>
                    <a:gd name="connsiteX0" fmla="*/ 111187 w 563800"/>
                    <a:gd name="connsiteY0" fmla="*/ 169038 h 169037"/>
                    <a:gd name="connsiteX1" fmla="*/ 87170 w 563800"/>
                    <a:gd name="connsiteY1" fmla="*/ 168148 h 169037"/>
                    <a:gd name="connsiteX2" fmla="*/ 0 w 563800"/>
                    <a:gd name="connsiteY2" fmla="*/ 78309 h 169037"/>
                    <a:gd name="connsiteX3" fmla="*/ 58706 w 563800"/>
                    <a:gd name="connsiteY3" fmla="*/ 923 h 169037"/>
                    <a:gd name="connsiteX4" fmla="*/ 58706 w 563800"/>
                    <a:gd name="connsiteY4" fmla="*/ 923 h 169037"/>
                    <a:gd name="connsiteX5" fmla="*/ 229489 w 563800"/>
                    <a:gd name="connsiteY5" fmla="*/ 20492 h 169037"/>
                    <a:gd name="connsiteX6" fmla="*/ 366471 w 563800"/>
                    <a:gd name="connsiteY6" fmla="*/ 32945 h 169037"/>
                    <a:gd name="connsiteX7" fmla="*/ 547039 w 563800"/>
                    <a:gd name="connsiteY7" fmla="*/ 44508 h 169037"/>
                    <a:gd name="connsiteX8" fmla="*/ 562160 w 563800"/>
                    <a:gd name="connsiteY8" fmla="*/ 103215 h 169037"/>
                    <a:gd name="connsiteX9" fmla="*/ 524802 w 563800"/>
                    <a:gd name="connsiteY9" fmla="*/ 139684 h 169037"/>
                    <a:gd name="connsiteX10" fmla="*/ 402941 w 563800"/>
                    <a:gd name="connsiteY10" fmla="*/ 145021 h 169037"/>
                    <a:gd name="connsiteX11" fmla="*/ 256174 w 563800"/>
                    <a:gd name="connsiteY11" fmla="*/ 154806 h 169037"/>
                    <a:gd name="connsiteX12" fmla="*/ 111187 w 563800"/>
                    <a:gd name="connsiteY12" fmla="*/ 169038 h 169037"/>
                    <a:gd name="connsiteX13" fmla="*/ 59596 w 563800"/>
                    <a:gd name="connsiteY13" fmla="*/ 9818 h 169037"/>
                    <a:gd name="connsiteX14" fmla="*/ 9784 w 563800"/>
                    <a:gd name="connsiteY14" fmla="*/ 78309 h 169037"/>
                    <a:gd name="connsiteX15" fmla="*/ 88060 w 563800"/>
                    <a:gd name="connsiteY15" fmla="*/ 159253 h 169037"/>
                    <a:gd name="connsiteX16" fmla="*/ 253506 w 563800"/>
                    <a:gd name="connsiteY16" fmla="*/ 144132 h 169037"/>
                    <a:gd name="connsiteX17" fmla="*/ 402941 w 563800"/>
                    <a:gd name="connsiteY17" fmla="*/ 134347 h 169037"/>
                    <a:gd name="connsiteX18" fmla="*/ 519464 w 563800"/>
                    <a:gd name="connsiteY18" fmla="*/ 129900 h 169037"/>
                    <a:gd name="connsiteX19" fmla="*/ 552376 w 563800"/>
                    <a:gd name="connsiteY19" fmla="*/ 98768 h 169037"/>
                    <a:gd name="connsiteX20" fmla="*/ 538144 w 563800"/>
                    <a:gd name="connsiteY20" fmla="*/ 48066 h 169037"/>
                    <a:gd name="connsiteX21" fmla="*/ 368250 w 563800"/>
                    <a:gd name="connsiteY21" fmla="*/ 40950 h 169037"/>
                    <a:gd name="connsiteX22" fmla="*/ 226821 w 563800"/>
                    <a:gd name="connsiteY22" fmla="*/ 29387 h 169037"/>
                    <a:gd name="connsiteX23" fmla="*/ 59596 w 563800"/>
                    <a:gd name="connsiteY23" fmla="*/ 9818 h 169037"/>
                    <a:gd name="connsiteX24" fmla="*/ 59596 w 563800"/>
                    <a:gd name="connsiteY24" fmla="*/ 9818 h 16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63800" h="169037">
                      <a:moveTo>
                        <a:pt x="111187" y="169038"/>
                      </a:moveTo>
                      <a:cubicBezTo>
                        <a:pt x="103181" y="169038"/>
                        <a:pt x="95175" y="169038"/>
                        <a:pt x="87170" y="168148"/>
                      </a:cubicBezTo>
                      <a:cubicBezTo>
                        <a:pt x="27574" y="164590"/>
                        <a:pt x="889" y="120115"/>
                        <a:pt x="0" y="78309"/>
                      </a:cubicBezTo>
                      <a:cubicBezTo>
                        <a:pt x="0" y="42729"/>
                        <a:pt x="19568" y="4481"/>
                        <a:pt x="58706" y="923"/>
                      </a:cubicBezTo>
                      <a:lnTo>
                        <a:pt x="58706" y="923"/>
                      </a:lnTo>
                      <a:cubicBezTo>
                        <a:pt x="112965" y="-3524"/>
                        <a:pt x="175230" y="8929"/>
                        <a:pt x="229489" y="20492"/>
                      </a:cubicBezTo>
                      <a:cubicBezTo>
                        <a:pt x="283748" y="31166"/>
                        <a:pt x="335339" y="41840"/>
                        <a:pt x="366471" y="32945"/>
                      </a:cubicBezTo>
                      <a:cubicBezTo>
                        <a:pt x="464316" y="3592"/>
                        <a:pt x="523912" y="7150"/>
                        <a:pt x="547039" y="44508"/>
                      </a:cubicBezTo>
                      <a:cubicBezTo>
                        <a:pt x="562160" y="68525"/>
                        <a:pt x="566607" y="87204"/>
                        <a:pt x="562160" y="103215"/>
                      </a:cubicBezTo>
                      <a:cubicBezTo>
                        <a:pt x="557712" y="118336"/>
                        <a:pt x="545260" y="129900"/>
                        <a:pt x="524802" y="139684"/>
                      </a:cubicBezTo>
                      <a:cubicBezTo>
                        <a:pt x="494559" y="153916"/>
                        <a:pt x="476769" y="160143"/>
                        <a:pt x="402941" y="145021"/>
                      </a:cubicBezTo>
                      <a:cubicBezTo>
                        <a:pt x="366471" y="137016"/>
                        <a:pt x="313102" y="145911"/>
                        <a:pt x="256174" y="154806"/>
                      </a:cubicBezTo>
                      <a:cubicBezTo>
                        <a:pt x="207252" y="161032"/>
                        <a:pt x="158330" y="169038"/>
                        <a:pt x="111187" y="169038"/>
                      </a:cubicBezTo>
                      <a:close/>
                      <a:moveTo>
                        <a:pt x="59596" y="9818"/>
                      </a:moveTo>
                      <a:cubicBezTo>
                        <a:pt x="26685" y="12487"/>
                        <a:pt x="8895" y="46287"/>
                        <a:pt x="9784" y="78309"/>
                      </a:cubicBezTo>
                      <a:cubicBezTo>
                        <a:pt x="9784" y="116557"/>
                        <a:pt x="34690" y="155695"/>
                        <a:pt x="88060" y="159253"/>
                      </a:cubicBezTo>
                      <a:cubicBezTo>
                        <a:pt x="140540" y="162811"/>
                        <a:pt x="198357" y="153027"/>
                        <a:pt x="253506" y="144132"/>
                      </a:cubicBezTo>
                      <a:cubicBezTo>
                        <a:pt x="310433" y="135237"/>
                        <a:pt x="364693" y="126342"/>
                        <a:pt x="402941" y="134347"/>
                      </a:cubicBezTo>
                      <a:cubicBezTo>
                        <a:pt x="476769" y="149469"/>
                        <a:pt x="491890" y="142353"/>
                        <a:pt x="519464" y="129900"/>
                      </a:cubicBezTo>
                      <a:cubicBezTo>
                        <a:pt x="538144" y="121005"/>
                        <a:pt x="548817" y="111220"/>
                        <a:pt x="552376" y="98768"/>
                      </a:cubicBezTo>
                      <a:cubicBezTo>
                        <a:pt x="555934" y="85425"/>
                        <a:pt x="551486" y="69414"/>
                        <a:pt x="538144" y="48066"/>
                      </a:cubicBezTo>
                      <a:cubicBezTo>
                        <a:pt x="517685" y="16044"/>
                        <a:pt x="460758" y="13376"/>
                        <a:pt x="368250" y="40950"/>
                      </a:cubicBezTo>
                      <a:cubicBezTo>
                        <a:pt x="334450" y="50735"/>
                        <a:pt x="284638" y="40950"/>
                        <a:pt x="226821" y="29387"/>
                      </a:cubicBezTo>
                      <a:cubicBezTo>
                        <a:pt x="174341" y="18713"/>
                        <a:pt x="112965" y="6260"/>
                        <a:pt x="59596" y="9818"/>
                      </a:cubicBezTo>
                      <a:lnTo>
                        <a:pt x="59596" y="981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27" name="Graphic 268">
                <a:extLst>
                  <a:ext uri="{FF2B5EF4-FFF2-40B4-BE49-F238E27FC236}">
                    <a16:creationId xmlns:a16="http://schemas.microsoft.com/office/drawing/2014/main" id="{F3714FB1-59AC-7AAF-4C82-86EFCDABD6B8}"/>
                  </a:ext>
                </a:extLst>
              </p:cNvPr>
              <p:cNvGrpSpPr/>
              <p:nvPr/>
            </p:nvGrpSpPr>
            <p:grpSpPr>
              <a:xfrm>
                <a:off x="6369594" y="2979334"/>
                <a:ext cx="157690" cy="163745"/>
                <a:chOff x="6500954" y="2788797"/>
                <a:chExt cx="362975" cy="376912"/>
              </a:xfrm>
            </p:grpSpPr>
            <p:sp>
              <p:nvSpPr>
                <p:cNvPr id="711" name="Freeform: Shape 710">
                  <a:extLst>
                    <a:ext uri="{FF2B5EF4-FFF2-40B4-BE49-F238E27FC236}">
                      <a16:creationId xmlns:a16="http://schemas.microsoft.com/office/drawing/2014/main" id="{D73DB220-106D-C84C-EFE2-7EEBFD3ECCBB}"/>
                    </a:ext>
                  </a:extLst>
                </p:cNvPr>
                <p:cNvSpPr/>
                <p:nvPr/>
              </p:nvSpPr>
              <p:spPr>
                <a:xfrm>
                  <a:off x="6506287" y="2793362"/>
                  <a:ext cx="353505" cy="366978"/>
                </a:xfrm>
                <a:custGeom>
                  <a:avLst/>
                  <a:gdLst>
                    <a:gd name="connsiteX0" fmla="*/ 272843 w 353505"/>
                    <a:gd name="connsiteY0" fmla="*/ 159758 h 366978"/>
                    <a:gd name="connsiteX1" fmla="*/ 159878 w 353505"/>
                    <a:gd name="connsiteY1" fmla="*/ 539 h 366978"/>
                    <a:gd name="connsiteX2" fmla="*/ 42465 w 353505"/>
                    <a:gd name="connsiteY2" fmla="*/ 61024 h 366978"/>
                    <a:gd name="connsiteX3" fmla="*/ 27343 w 353505"/>
                    <a:gd name="connsiteY3" fmla="*/ 173100 h 366978"/>
                    <a:gd name="connsiteX4" fmla="*/ 37128 w 353505"/>
                    <a:gd name="connsiteY4" fmla="*/ 325204 h 366978"/>
                    <a:gd name="connsiteX5" fmla="*/ 275512 w 353505"/>
                    <a:gd name="connsiteY5" fmla="*/ 262939 h 366978"/>
                    <a:gd name="connsiteX6" fmla="*/ 352898 w 353505"/>
                    <a:gd name="connsiteY6" fmla="*/ 217575 h 366978"/>
                    <a:gd name="connsiteX7" fmla="*/ 272843 w 353505"/>
                    <a:gd name="connsiteY7" fmla="*/ 159758 h 3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505" h="366978">
                      <a:moveTo>
                        <a:pt x="272843" y="159758"/>
                      </a:moveTo>
                      <a:cubicBezTo>
                        <a:pt x="272843" y="159758"/>
                        <a:pt x="212358" y="4097"/>
                        <a:pt x="159878" y="539"/>
                      </a:cubicBezTo>
                      <a:cubicBezTo>
                        <a:pt x="107398" y="-2130"/>
                        <a:pt x="66481" y="3207"/>
                        <a:pt x="42465" y="61024"/>
                      </a:cubicBezTo>
                      <a:cubicBezTo>
                        <a:pt x="42465" y="61024"/>
                        <a:pt x="14001" y="112615"/>
                        <a:pt x="27343" y="173100"/>
                      </a:cubicBezTo>
                      <a:cubicBezTo>
                        <a:pt x="27343" y="173100"/>
                        <a:pt x="-40259" y="237144"/>
                        <a:pt x="37128" y="325204"/>
                      </a:cubicBezTo>
                      <a:cubicBezTo>
                        <a:pt x="114514" y="413264"/>
                        <a:pt x="237264" y="347441"/>
                        <a:pt x="275512" y="262939"/>
                      </a:cubicBezTo>
                      <a:cubicBezTo>
                        <a:pt x="275512" y="262939"/>
                        <a:pt x="345782" y="283398"/>
                        <a:pt x="352898" y="217575"/>
                      </a:cubicBezTo>
                      <a:cubicBezTo>
                        <a:pt x="359125" y="153531"/>
                        <a:pt x="316429" y="151753"/>
                        <a:pt x="272843" y="159758"/>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12" name="Freeform: Shape 711">
                  <a:extLst>
                    <a:ext uri="{FF2B5EF4-FFF2-40B4-BE49-F238E27FC236}">
                      <a16:creationId xmlns:a16="http://schemas.microsoft.com/office/drawing/2014/main" id="{B2487440-0C50-8212-5376-EE7498AFF3DF}"/>
                    </a:ext>
                  </a:extLst>
                </p:cNvPr>
                <p:cNvSpPr/>
                <p:nvPr/>
              </p:nvSpPr>
              <p:spPr>
                <a:xfrm>
                  <a:off x="6500954" y="2788797"/>
                  <a:ext cx="362975" cy="376912"/>
                </a:xfrm>
                <a:custGeom>
                  <a:avLst/>
                  <a:gdLst>
                    <a:gd name="connsiteX0" fmla="*/ 129631 w 362975"/>
                    <a:gd name="connsiteY0" fmla="*/ 376912 h 376912"/>
                    <a:gd name="connsiteX1" fmla="*/ 38013 w 362975"/>
                    <a:gd name="connsiteY1" fmla="*/ 333327 h 376912"/>
                    <a:gd name="connsiteX2" fmla="*/ 26450 w 362975"/>
                    <a:gd name="connsiteY2" fmla="*/ 176776 h 376912"/>
                    <a:gd name="connsiteX3" fmla="*/ 43351 w 362975"/>
                    <a:gd name="connsiteY3" fmla="*/ 63810 h 376912"/>
                    <a:gd name="connsiteX4" fmla="*/ 165211 w 362975"/>
                    <a:gd name="connsiteY4" fmla="*/ 656 h 376912"/>
                    <a:gd name="connsiteX5" fmla="*/ 280845 w 362975"/>
                    <a:gd name="connsiteY5" fmla="*/ 158986 h 376912"/>
                    <a:gd name="connsiteX6" fmla="*/ 348447 w 362975"/>
                    <a:gd name="connsiteY6" fmla="*/ 167881 h 376912"/>
                    <a:gd name="connsiteX7" fmla="*/ 361789 w 362975"/>
                    <a:gd name="connsiteY7" fmla="*/ 223030 h 376912"/>
                    <a:gd name="connsiteX8" fmla="*/ 338662 w 362975"/>
                    <a:gd name="connsiteY8" fmla="*/ 265725 h 376912"/>
                    <a:gd name="connsiteX9" fmla="*/ 281735 w 362975"/>
                    <a:gd name="connsiteY9" fmla="*/ 272841 h 376912"/>
                    <a:gd name="connsiteX10" fmla="*/ 148311 w 362975"/>
                    <a:gd name="connsiteY10" fmla="*/ 374244 h 376912"/>
                    <a:gd name="connsiteX11" fmla="*/ 129631 w 362975"/>
                    <a:gd name="connsiteY11" fmla="*/ 376912 h 376912"/>
                    <a:gd name="connsiteX12" fmla="*/ 145642 w 362975"/>
                    <a:gd name="connsiteY12" fmla="*/ 9551 h 376912"/>
                    <a:gd name="connsiteX13" fmla="*/ 51356 w 362975"/>
                    <a:gd name="connsiteY13" fmla="*/ 68258 h 376912"/>
                    <a:gd name="connsiteX14" fmla="*/ 36234 w 362975"/>
                    <a:gd name="connsiteY14" fmla="*/ 177665 h 376912"/>
                    <a:gd name="connsiteX15" fmla="*/ 37124 w 362975"/>
                    <a:gd name="connsiteY15" fmla="*/ 180334 h 376912"/>
                    <a:gd name="connsiteX16" fmla="*/ 35345 w 362975"/>
                    <a:gd name="connsiteY16" fmla="*/ 182113 h 376912"/>
                    <a:gd name="connsiteX17" fmla="*/ 45129 w 362975"/>
                    <a:gd name="connsiteY17" fmla="*/ 327990 h 376912"/>
                    <a:gd name="connsiteX18" fmla="*/ 147421 w 362975"/>
                    <a:gd name="connsiteY18" fmla="*/ 367128 h 376912"/>
                    <a:gd name="connsiteX19" fmla="*/ 275508 w 362975"/>
                    <a:gd name="connsiteY19" fmla="*/ 267504 h 376912"/>
                    <a:gd name="connsiteX20" fmla="*/ 277287 w 362975"/>
                    <a:gd name="connsiteY20" fmla="*/ 263947 h 376912"/>
                    <a:gd name="connsiteX21" fmla="*/ 280845 w 362975"/>
                    <a:gd name="connsiteY21" fmla="*/ 264836 h 376912"/>
                    <a:gd name="connsiteX22" fmla="*/ 334215 w 362975"/>
                    <a:gd name="connsiteY22" fmla="*/ 259499 h 376912"/>
                    <a:gd name="connsiteX23" fmla="*/ 352894 w 362975"/>
                    <a:gd name="connsiteY23" fmla="*/ 223919 h 376912"/>
                    <a:gd name="connsiteX24" fmla="*/ 342220 w 362975"/>
                    <a:gd name="connsiteY24" fmla="*/ 175886 h 376912"/>
                    <a:gd name="connsiteX25" fmla="*/ 279066 w 362975"/>
                    <a:gd name="connsiteY25" fmla="*/ 169660 h 376912"/>
                    <a:gd name="connsiteX26" fmla="*/ 275508 w 362975"/>
                    <a:gd name="connsiteY26" fmla="*/ 170550 h 376912"/>
                    <a:gd name="connsiteX27" fmla="*/ 273729 w 362975"/>
                    <a:gd name="connsiteY27" fmla="*/ 166991 h 376912"/>
                    <a:gd name="connsiteX28" fmla="*/ 164322 w 362975"/>
                    <a:gd name="connsiteY28" fmla="*/ 11330 h 376912"/>
                    <a:gd name="connsiteX29" fmla="*/ 145642 w 362975"/>
                    <a:gd name="connsiteY29" fmla="*/ 9551 h 376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62975" h="376912">
                      <a:moveTo>
                        <a:pt x="129631" y="376912"/>
                      </a:moveTo>
                      <a:cubicBezTo>
                        <a:pt x="102057" y="376912"/>
                        <a:pt x="68256" y="368017"/>
                        <a:pt x="38013" y="333327"/>
                      </a:cubicBezTo>
                      <a:cubicBezTo>
                        <a:pt x="-34036" y="251493"/>
                        <a:pt x="16666" y="188339"/>
                        <a:pt x="26450" y="176776"/>
                      </a:cubicBezTo>
                      <a:cubicBezTo>
                        <a:pt x="13997" y="116290"/>
                        <a:pt x="41571" y="66479"/>
                        <a:pt x="43351" y="63810"/>
                      </a:cubicBezTo>
                      <a:cubicBezTo>
                        <a:pt x="69146" y="656"/>
                        <a:pt x="117178" y="-2012"/>
                        <a:pt x="165211" y="656"/>
                      </a:cubicBezTo>
                      <a:cubicBezTo>
                        <a:pt x="215912" y="3325"/>
                        <a:pt x="271061" y="134970"/>
                        <a:pt x="280845" y="158986"/>
                      </a:cubicBezTo>
                      <a:cubicBezTo>
                        <a:pt x="303972" y="154539"/>
                        <a:pt x="331546" y="152760"/>
                        <a:pt x="348447" y="167881"/>
                      </a:cubicBezTo>
                      <a:cubicBezTo>
                        <a:pt x="360900" y="179445"/>
                        <a:pt x="365347" y="197234"/>
                        <a:pt x="361789" y="223030"/>
                      </a:cubicBezTo>
                      <a:cubicBezTo>
                        <a:pt x="360010" y="242598"/>
                        <a:pt x="352005" y="256830"/>
                        <a:pt x="338662" y="265725"/>
                      </a:cubicBezTo>
                      <a:cubicBezTo>
                        <a:pt x="318204" y="279068"/>
                        <a:pt x="291519" y="275510"/>
                        <a:pt x="281735" y="272841"/>
                      </a:cubicBezTo>
                      <a:cubicBezTo>
                        <a:pt x="256829" y="325322"/>
                        <a:pt x="202570" y="367128"/>
                        <a:pt x="148311" y="374244"/>
                      </a:cubicBezTo>
                      <a:cubicBezTo>
                        <a:pt x="142973" y="376912"/>
                        <a:pt x="136747" y="376912"/>
                        <a:pt x="129631" y="376912"/>
                      </a:cubicBezTo>
                      <a:close/>
                      <a:moveTo>
                        <a:pt x="145642" y="9551"/>
                      </a:moveTo>
                      <a:cubicBezTo>
                        <a:pt x="100278" y="9551"/>
                        <a:pt x="70925" y="21114"/>
                        <a:pt x="51356" y="68258"/>
                      </a:cubicBezTo>
                      <a:cubicBezTo>
                        <a:pt x="50466" y="69147"/>
                        <a:pt x="23782" y="119848"/>
                        <a:pt x="36234" y="177665"/>
                      </a:cubicBezTo>
                      <a:lnTo>
                        <a:pt x="37124" y="180334"/>
                      </a:lnTo>
                      <a:lnTo>
                        <a:pt x="35345" y="182113"/>
                      </a:lnTo>
                      <a:cubicBezTo>
                        <a:pt x="32676" y="184781"/>
                        <a:pt x="-27809" y="244378"/>
                        <a:pt x="45129" y="327990"/>
                      </a:cubicBezTo>
                      <a:cubicBezTo>
                        <a:pt x="79820" y="368017"/>
                        <a:pt x="119847" y="370686"/>
                        <a:pt x="147421" y="367128"/>
                      </a:cubicBezTo>
                      <a:cubicBezTo>
                        <a:pt x="199901" y="359122"/>
                        <a:pt x="252382" y="318205"/>
                        <a:pt x="275508" y="267504"/>
                      </a:cubicBezTo>
                      <a:lnTo>
                        <a:pt x="277287" y="263947"/>
                      </a:lnTo>
                      <a:lnTo>
                        <a:pt x="280845" y="264836"/>
                      </a:lnTo>
                      <a:cubicBezTo>
                        <a:pt x="280845" y="264836"/>
                        <a:pt x="312867" y="273731"/>
                        <a:pt x="334215" y="259499"/>
                      </a:cubicBezTo>
                      <a:cubicBezTo>
                        <a:pt x="344889" y="252383"/>
                        <a:pt x="351115" y="239930"/>
                        <a:pt x="352894" y="223919"/>
                      </a:cubicBezTo>
                      <a:cubicBezTo>
                        <a:pt x="355563" y="201682"/>
                        <a:pt x="352005" y="184781"/>
                        <a:pt x="342220" y="175886"/>
                      </a:cubicBezTo>
                      <a:cubicBezTo>
                        <a:pt x="327099" y="162544"/>
                        <a:pt x="298635" y="166102"/>
                        <a:pt x="279066" y="169660"/>
                      </a:cubicBezTo>
                      <a:lnTo>
                        <a:pt x="275508" y="170550"/>
                      </a:lnTo>
                      <a:lnTo>
                        <a:pt x="273729" y="166991"/>
                      </a:lnTo>
                      <a:cubicBezTo>
                        <a:pt x="256829" y="124296"/>
                        <a:pt x="205238" y="13109"/>
                        <a:pt x="164322" y="11330"/>
                      </a:cubicBezTo>
                      <a:cubicBezTo>
                        <a:pt x="158095" y="9551"/>
                        <a:pt x="151868" y="9551"/>
                        <a:pt x="145642" y="9551"/>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28" name="Freeform: Shape 627">
                <a:extLst>
                  <a:ext uri="{FF2B5EF4-FFF2-40B4-BE49-F238E27FC236}">
                    <a16:creationId xmlns:a16="http://schemas.microsoft.com/office/drawing/2014/main" id="{F6711221-FB3C-C2F4-739E-51AFEEAD72D3}"/>
                  </a:ext>
                </a:extLst>
              </p:cNvPr>
              <p:cNvSpPr/>
              <p:nvPr/>
            </p:nvSpPr>
            <p:spPr>
              <a:xfrm>
                <a:off x="6372970" y="2968378"/>
                <a:ext cx="85401" cy="50270"/>
              </a:xfrm>
              <a:custGeom>
                <a:avLst/>
                <a:gdLst>
                  <a:gd name="connsiteX0" fmla="*/ 0 w 196577"/>
                  <a:gd name="connsiteY0" fmla="*/ 115713 h 115713"/>
                  <a:gd name="connsiteX1" fmla="*/ 127198 w 196577"/>
                  <a:gd name="connsiteY1" fmla="*/ 52559 h 115713"/>
                  <a:gd name="connsiteX2" fmla="*/ 196578 w 196577"/>
                  <a:gd name="connsiteY2" fmla="*/ 12532 h 115713"/>
                  <a:gd name="connsiteX3" fmla="*/ 0 w 196577"/>
                  <a:gd name="connsiteY3" fmla="*/ 115713 h 115713"/>
                </a:gdLst>
                <a:ahLst/>
                <a:cxnLst>
                  <a:cxn ang="0">
                    <a:pos x="connsiteX0" y="connsiteY0"/>
                  </a:cxn>
                  <a:cxn ang="0">
                    <a:pos x="connsiteX1" y="connsiteY1"/>
                  </a:cxn>
                  <a:cxn ang="0">
                    <a:pos x="connsiteX2" y="connsiteY2"/>
                  </a:cxn>
                  <a:cxn ang="0">
                    <a:pos x="connsiteX3" y="connsiteY3"/>
                  </a:cxn>
                </a:cxnLst>
                <a:rect l="l" t="t" r="r" b="b"/>
                <a:pathLst>
                  <a:path w="196577" h="115713">
                    <a:moveTo>
                      <a:pt x="0" y="115713"/>
                    </a:moveTo>
                    <a:cubicBezTo>
                      <a:pt x="0" y="115713"/>
                      <a:pt x="81833" y="100592"/>
                      <a:pt x="127198" y="52559"/>
                    </a:cubicBezTo>
                    <a:cubicBezTo>
                      <a:pt x="172562" y="4527"/>
                      <a:pt x="196578" y="12532"/>
                      <a:pt x="196578" y="12532"/>
                    </a:cubicBezTo>
                    <a:cubicBezTo>
                      <a:pt x="54259" y="-45285"/>
                      <a:pt x="0" y="115713"/>
                      <a:pt x="0" y="11571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29" name="Graphic 268">
                <a:extLst>
                  <a:ext uri="{FF2B5EF4-FFF2-40B4-BE49-F238E27FC236}">
                    <a16:creationId xmlns:a16="http://schemas.microsoft.com/office/drawing/2014/main" id="{DD006BAA-ECC9-7AB5-5397-C226E85FB2C1}"/>
                  </a:ext>
                </a:extLst>
              </p:cNvPr>
              <p:cNvGrpSpPr/>
              <p:nvPr/>
            </p:nvGrpSpPr>
            <p:grpSpPr>
              <a:xfrm>
                <a:off x="6387122" y="3370922"/>
                <a:ext cx="143016" cy="61979"/>
                <a:chOff x="6541299" y="3690164"/>
                <a:chExt cx="329197" cy="142665"/>
              </a:xfrm>
            </p:grpSpPr>
            <p:sp>
              <p:nvSpPr>
                <p:cNvPr id="709" name="Freeform: Shape 708">
                  <a:extLst>
                    <a:ext uri="{FF2B5EF4-FFF2-40B4-BE49-F238E27FC236}">
                      <a16:creationId xmlns:a16="http://schemas.microsoft.com/office/drawing/2014/main" id="{2055C72F-0A65-5A9E-2826-CA0610DA90E2}"/>
                    </a:ext>
                  </a:extLst>
                </p:cNvPr>
                <p:cNvSpPr/>
                <p:nvPr/>
              </p:nvSpPr>
              <p:spPr>
                <a:xfrm>
                  <a:off x="6546140" y="3694730"/>
                  <a:ext cx="320895" cy="132763"/>
                </a:xfrm>
                <a:custGeom>
                  <a:avLst/>
                  <a:gdLst>
                    <a:gd name="connsiteX0" fmla="*/ 305040 w 320895"/>
                    <a:gd name="connsiteY0" fmla="*/ 24245 h 132763"/>
                    <a:gd name="connsiteX1" fmla="*/ 164499 w 320895"/>
                    <a:gd name="connsiteY1" fmla="*/ 11792 h 132763"/>
                    <a:gd name="connsiteX2" fmla="*/ 129809 w 320895"/>
                    <a:gd name="connsiteY2" fmla="*/ 19798 h 132763"/>
                    <a:gd name="connsiteX3" fmla="*/ 125362 w 320895"/>
                    <a:gd name="connsiteY3" fmla="*/ 20687 h 132763"/>
                    <a:gd name="connsiteX4" fmla="*/ 125362 w 320895"/>
                    <a:gd name="connsiteY4" fmla="*/ 20687 h 132763"/>
                    <a:gd name="connsiteX5" fmla="*/ 125362 w 320895"/>
                    <a:gd name="connsiteY5" fmla="*/ 20687 h 132763"/>
                    <a:gd name="connsiteX6" fmla="*/ 117356 w 320895"/>
                    <a:gd name="connsiteY6" fmla="*/ 22466 h 132763"/>
                    <a:gd name="connsiteX7" fmla="*/ 114688 w 320895"/>
                    <a:gd name="connsiteY7" fmla="*/ 22466 h 132763"/>
                    <a:gd name="connsiteX8" fmla="*/ 108461 w 320895"/>
                    <a:gd name="connsiteY8" fmla="*/ 23355 h 132763"/>
                    <a:gd name="connsiteX9" fmla="*/ 106682 w 320895"/>
                    <a:gd name="connsiteY9" fmla="*/ 23355 h 132763"/>
                    <a:gd name="connsiteX10" fmla="*/ 97787 w 320895"/>
                    <a:gd name="connsiteY10" fmla="*/ 23355 h 132763"/>
                    <a:gd name="connsiteX11" fmla="*/ 96009 w 320895"/>
                    <a:gd name="connsiteY11" fmla="*/ 23355 h 132763"/>
                    <a:gd name="connsiteX12" fmla="*/ 88003 w 320895"/>
                    <a:gd name="connsiteY12" fmla="*/ 23355 h 132763"/>
                    <a:gd name="connsiteX13" fmla="*/ 85335 w 320895"/>
                    <a:gd name="connsiteY13" fmla="*/ 23355 h 132763"/>
                    <a:gd name="connsiteX14" fmla="*/ 76440 w 320895"/>
                    <a:gd name="connsiteY14" fmla="*/ 22466 h 132763"/>
                    <a:gd name="connsiteX15" fmla="*/ 75550 w 320895"/>
                    <a:gd name="connsiteY15" fmla="*/ 22466 h 132763"/>
                    <a:gd name="connsiteX16" fmla="*/ 64876 w 320895"/>
                    <a:gd name="connsiteY16" fmla="*/ 21576 h 132763"/>
                    <a:gd name="connsiteX17" fmla="*/ 62208 w 320895"/>
                    <a:gd name="connsiteY17" fmla="*/ 21576 h 132763"/>
                    <a:gd name="connsiteX18" fmla="*/ 52423 w 320895"/>
                    <a:gd name="connsiteY18" fmla="*/ 20687 h 132763"/>
                    <a:gd name="connsiteX19" fmla="*/ 49755 w 320895"/>
                    <a:gd name="connsiteY19" fmla="*/ 20687 h 132763"/>
                    <a:gd name="connsiteX20" fmla="*/ 38192 w 320895"/>
                    <a:gd name="connsiteY20" fmla="*/ 18908 h 132763"/>
                    <a:gd name="connsiteX21" fmla="*/ 38192 w 320895"/>
                    <a:gd name="connsiteY21" fmla="*/ 18908 h 132763"/>
                    <a:gd name="connsiteX22" fmla="*/ 5280 w 320895"/>
                    <a:gd name="connsiteY22" fmla="*/ 90068 h 132763"/>
                    <a:gd name="connsiteX23" fmla="*/ 833 w 320895"/>
                    <a:gd name="connsiteY23" fmla="*/ 132763 h 132763"/>
                    <a:gd name="connsiteX24" fmla="*/ 833 w 320895"/>
                    <a:gd name="connsiteY24" fmla="*/ 132763 h 132763"/>
                    <a:gd name="connsiteX25" fmla="*/ 160942 w 320895"/>
                    <a:gd name="connsiteY25" fmla="*/ 122979 h 132763"/>
                    <a:gd name="connsiteX26" fmla="*/ 284581 w 320895"/>
                    <a:gd name="connsiteY26" fmla="*/ 119421 h 132763"/>
                    <a:gd name="connsiteX27" fmla="*/ 305040 w 320895"/>
                    <a:gd name="connsiteY27" fmla="*/ 24245 h 13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0895" h="132763">
                      <a:moveTo>
                        <a:pt x="305040" y="24245"/>
                      </a:moveTo>
                      <a:cubicBezTo>
                        <a:pt x="281023" y="-11335"/>
                        <a:pt x="226764" y="-661"/>
                        <a:pt x="164499" y="11792"/>
                      </a:cubicBezTo>
                      <a:cubicBezTo>
                        <a:pt x="149378" y="15350"/>
                        <a:pt x="137815" y="18018"/>
                        <a:pt x="129809" y="19798"/>
                      </a:cubicBezTo>
                      <a:cubicBezTo>
                        <a:pt x="128030" y="19798"/>
                        <a:pt x="127141" y="20687"/>
                        <a:pt x="125362" y="20687"/>
                      </a:cubicBezTo>
                      <a:cubicBezTo>
                        <a:pt x="125362" y="20687"/>
                        <a:pt x="125362" y="20687"/>
                        <a:pt x="125362" y="20687"/>
                      </a:cubicBezTo>
                      <a:cubicBezTo>
                        <a:pt x="125362" y="20687"/>
                        <a:pt x="125362" y="20687"/>
                        <a:pt x="125362" y="20687"/>
                      </a:cubicBezTo>
                      <a:cubicBezTo>
                        <a:pt x="122694" y="21576"/>
                        <a:pt x="120025" y="21576"/>
                        <a:pt x="117356" y="22466"/>
                      </a:cubicBezTo>
                      <a:cubicBezTo>
                        <a:pt x="116467" y="22466"/>
                        <a:pt x="115577" y="22466"/>
                        <a:pt x="114688" y="22466"/>
                      </a:cubicBezTo>
                      <a:cubicBezTo>
                        <a:pt x="112909" y="22466"/>
                        <a:pt x="110240" y="23355"/>
                        <a:pt x="108461" y="23355"/>
                      </a:cubicBezTo>
                      <a:cubicBezTo>
                        <a:pt x="107572" y="23355"/>
                        <a:pt x="106682" y="23355"/>
                        <a:pt x="106682" y="23355"/>
                      </a:cubicBezTo>
                      <a:cubicBezTo>
                        <a:pt x="104014" y="23355"/>
                        <a:pt x="100456" y="23355"/>
                        <a:pt x="97787" y="23355"/>
                      </a:cubicBezTo>
                      <a:cubicBezTo>
                        <a:pt x="96898" y="23355"/>
                        <a:pt x="96898" y="23355"/>
                        <a:pt x="96009" y="23355"/>
                      </a:cubicBezTo>
                      <a:cubicBezTo>
                        <a:pt x="93340" y="23355"/>
                        <a:pt x="90671" y="23355"/>
                        <a:pt x="88003" y="23355"/>
                      </a:cubicBezTo>
                      <a:cubicBezTo>
                        <a:pt x="87114" y="23355"/>
                        <a:pt x="86224" y="23355"/>
                        <a:pt x="85335" y="23355"/>
                      </a:cubicBezTo>
                      <a:cubicBezTo>
                        <a:pt x="82666" y="23355"/>
                        <a:pt x="79108" y="23355"/>
                        <a:pt x="76440" y="22466"/>
                      </a:cubicBezTo>
                      <a:cubicBezTo>
                        <a:pt x="76440" y="22466"/>
                        <a:pt x="75550" y="22466"/>
                        <a:pt x="75550" y="22466"/>
                      </a:cubicBezTo>
                      <a:cubicBezTo>
                        <a:pt x="71992" y="22466"/>
                        <a:pt x="68434" y="21576"/>
                        <a:pt x="64876" y="21576"/>
                      </a:cubicBezTo>
                      <a:cubicBezTo>
                        <a:pt x="63987" y="21576"/>
                        <a:pt x="63097" y="21576"/>
                        <a:pt x="62208" y="21576"/>
                      </a:cubicBezTo>
                      <a:cubicBezTo>
                        <a:pt x="59539" y="21576"/>
                        <a:pt x="55981" y="20687"/>
                        <a:pt x="52423" y="20687"/>
                      </a:cubicBezTo>
                      <a:cubicBezTo>
                        <a:pt x="51534" y="20687"/>
                        <a:pt x="50644" y="20687"/>
                        <a:pt x="49755" y="20687"/>
                      </a:cubicBezTo>
                      <a:cubicBezTo>
                        <a:pt x="46197" y="19798"/>
                        <a:pt x="41749" y="19798"/>
                        <a:pt x="38192" y="18908"/>
                      </a:cubicBezTo>
                      <a:cubicBezTo>
                        <a:pt x="38192" y="18908"/>
                        <a:pt x="38192" y="18908"/>
                        <a:pt x="38192" y="18908"/>
                      </a:cubicBezTo>
                      <a:cubicBezTo>
                        <a:pt x="22180" y="50930"/>
                        <a:pt x="9728" y="76725"/>
                        <a:pt x="5280" y="90068"/>
                      </a:cubicBezTo>
                      <a:cubicBezTo>
                        <a:pt x="-57" y="105189"/>
                        <a:pt x="-946" y="120310"/>
                        <a:pt x="833" y="132763"/>
                      </a:cubicBezTo>
                      <a:cubicBezTo>
                        <a:pt x="833" y="132763"/>
                        <a:pt x="833" y="132763"/>
                        <a:pt x="833" y="132763"/>
                      </a:cubicBezTo>
                      <a:cubicBezTo>
                        <a:pt x="63097" y="123868"/>
                        <a:pt x="120914" y="114084"/>
                        <a:pt x="160942" y="122979"/>
                      </a:cubicBezTo>
                      <a:cubicBezTo>
                        <a:pt x="233880" y="138100"/>
                        <a:pt x="255228" y="134542"/>
                        <a:pt x="284581" y="119421"/>
                      </a:cubicBezTo>
                      <a:cubicBezTo>
                        <a:pt x="324608" y="98962"/>
                        <a:pt x="331725" y="62493"/>
                        <a:pt x="305040" y="24245"/>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10" name="Freeform: Shape 709">
                  <a:extLst>
                    <a:ext uri="{FF2B5EF4-FFF2-40B4-BE49-F238E27FC236}">
                      <a16:creationId xmlns:a16="http://schemas.microsoft.com/office/drawing/2014/main" id="{73D05D57-DA60-72A4-55D7-53F10254D6E0}"/>
                    </a:ext>
                  </a:extLst>
                </p:cNvPr>
                <p:cNvSpPr/>
                <p:nvPr/>
              </p:nvSpPr>
              <p:spPr>
                <a:xfrm>
                  <a:off x="6541299" y="3690164"/>
                  <a:ext cx="329197" cy="142665"/>
                </a:xfrm>
                <a:custGeom>
                  <a:avLst/>
                  <a:gdLst>
                    <a:gd name="connsiteX0" fmla="*/ 5673 w 329197"/>
                    <a:gd name="connsiteY0" fmla="*/ 142666 h 142665"/>
                    <a:gd name="connsiteX1" fmla="*/ 2115 w 329197"/>
                    <a:gd name="connsiteY1" fmla="*/ 142666 h 142665"/>
                    <a:gd name="connsiteX2" fmla="*/ 1226 w 329197"/>
                    <a:gd name="connsiteY2" fmla="*/ 139108 h 142665"/>
                    <a:gd name="connsiteX3" fmla="*/ 5673 w 329197"/>
                    <a:gd name="connsiteY3" fmla="*/ 93744 h 142665"/>
                    <a:gd name="connsiteX4" fmla="*/ 39474 w 329197"/>
                    <a:gd name="connsiteY4" fmla="*/ 21695 h 142665"/>
                    <a:gd name="connsiteX5" fmla="*/ 40363 w 329197"/>
                    <a:gd name="connsiteY5" fmla="*/ 19026 h 142665"/>
                    <a:gd name="connsiteX6" fmla="*/ 43032 w 329197"/>
                    <a:gd name="connsiteY6" fmla="*/ 19026 h 142665"/>
                    <a:gd name="connsiteX7" fmla="*/ 55485 w 329197"/>
                    <a:gd name="connsiteY7" fmla="*/ 20805 h 142665"/>
                    <a:gd name="connsiteX8" fmla="*/ 58153 w 329197"/>
                    <a:gd name="connsiteY8" fmla="*/ 20805 h 142665"/>
                    <a:gd name="connsiteX9" fmla="*/ 67048 w 329197"/>
                    <a:gd name="connsiteY9" fmla="*/ 21695 h 142665"/>
                    <a:gd name="connsiteX10" fmla="*/ 69717 w 329197"/>
                    <a:gd name="connsiteY10" fmla="*/ 21695 h 142665"/>
                    <a:gd name="connsiteX11" fmla="*/ 80391 w 329197"/>
                    <a:gd name="connsiteY11" fmla="*/ 22584 h 142665"/>
                    <a:gd name="connsiteX12" fmla="*/ 81280 w 329197"/>
                    <a:gd name="connsiteY12" fmla="*/ 27032 h 142665"/>
                    <a:gd name="connsiteX13" fmla="*/ 81280 w 329197"/>
                    <a:gd name="connsiteY13" fmla="*/ 22584 h 142665"/>
                    <a:gd name="connsiteX14" fmla="*/ 90175 w 329197"/>
                    <a:gd name="connsiteY14" fmla="*/ 23474 h 142665"/>
                    <a:gd name="connsiteX15" fmla="*/ 92844 w 329197"/>
                    <a:gd name="connsiteY15" fmla="*/ 23474 h 142665"/>
                    <a:gd name="connsiteX16" fmla="*/ 100849 w 329197"/>
                    <a:gd name="connsiteY16" fmla="*/ 23474 h 142665"/>
                    <a:gd name="connsiteX17" fmla="*/ 102628 w 329197"/>
                    <a:gd name="connsiteY17" fmla="*/ 23474 h 142665"/>
                    <a:gd name="connsiteX18" fmla="*/ 111523 w 329197"/>
                    <a:gd name="connsiteY18" fmla="*/ 23474 h 142665"/>
                    <a:gd name="connsiteX19" fmla="*/ 112413 w 329197"/>
                    <a:gd name="connsiteY19" fmla="*/ 23474 h 142665"/>
                    <a:gd name="connsiteX20" fmla="*/ 119529 w 329197"/>
                    <a:gd name="connsiteY20" fmla="*/ 22584 h 142665"/>
                    <a:gd name="connsiteX21" fmla="*/ 121308 w 329197"/>
                    <a:gd name="connsiteY21" fmla="*/ 22584 h 142665"/>
                    <a:gd name="connsiteX22" fmla="*/ 128424 w 329197"/>
                    <a:gd name="connsiteY22" fmla="*/ 20805 h 142665"/>
                    <a:gd name="connsiteX23" fmla="*/ 132871 w 329197"/>
                    <a:gd name="connsiteY23" fmla="*/ 19916 h 142665"/>
                    <a:gd name="connsiteX24" fmla="*/ 167562 w 329197"/>
                    <a:gd name="connsiteY24" fmla="*/ 11910 h 142665"/>
                    <a:gd name="connsiteX25" fmla="*/ 312549 w 329197"/>
                    <a:gd name="connsiteY25" fmla="*/ 26142 h 142665"/>
                    <a:gd name="connsiteX26" fmla="*/ 312549 w 329197"/>
                    <a:gd name="connsiteY26" fmla="*/ 26142 h 142665"/>
                    <a:gd name="connsiteX27" fmla="*/ 327670 w 329197"/>
                    <a:gd name="connsiteY27" fmla="*/ 85738 h 142665"/>
                    <a:gd name="connsiteX28" fmla="*/ 290312 w 329197"/>
                    <a:gd name="connsiteY28" fmla="*/ 128434 h 142665"/>
                    <a:gd name="connsiteX29" fmla="*/ 164003 w 329197"/>
                    <a:gd name="connsiteY29" fmla="*/ 131992 h 142665"/>
                    <a:gd name="connsiteX30" fmla="*/ 18126 w 329197"/>
                    <a:gd name="connsiteY30" fmla="*/ 139998 h 142665"/>
                    <a:gd name="connsiteX31" fmla="*/ 5673 w 329197"/>
                    <a:gd name="connsiteY31" fmla="*/ 142666 h 142665"/>
                    <a:gd name="connsiteX32" fmla="*/ 128424 w 329197"/>
                    <a:gd name="connsiteY32" fmla="*/ 120429 h 142665"/>
                    <a:gd name="connsiteX33" fmla="*/ 166672 w 329197"/>
                    <a:gd name="connsiteY33" fmla="*/ 123986 h 142665"/>
                    <a:gd name="connsiteX34" fmla="*/ 286753 w 329197"/>
                    <a:gd name="connsiteY34" fmla="*/ 121318 h 142665"/>
                    <a:gd name="connsiteX35" fmla="*/ 319665 w 329197"/>
                    <a:gd name="connsiteY35" fmla="*/ 84849 h 142665"/>
                    <a:gd name="connsiteX36" fmla="*/ 306322 w 329197"/>
                    <a:gd name="connsiteY36" fmla="*/ 32369 h 142665"/>
                    <a:gd name="connsiteX37" fmla="*/ 170230 w 329197"/>
                    <a:gd name="connsiteY37" fmla="*/ 21695 h 142665"/>
                    <a:gd name="connsiteX38" fmla="*/ 136429 w 329197"/>
                    <a:gd name="connsiteY38" fmla="*/ 29700 h 142665"/>
                    <a:gd name="connsiteX39" fmla="*/ 131982 w 329197"/>
                    <a:gd name="connsiteY39" fmla="*/ 30590 h 142665"/>
                    <a:gd name="connsiteX40" fmla="*/ 123976 w 329197"/>
                    <a:gd name="connsiteY40" fmla="*/ 32369 h 142665"/>
                    <a:gd name="connsiteX41" fmla="*/ 122197 w 329197"/>
                    <a:gd name="connsiteY41" fmla="*/ 32369 h 142665"/>
                    <a:gd name="connsiteX42" fmla="*/ 115081 w 329197"/>
                    <a:gd name="connsiteY42" fmla="*/ 33258 h 142665"/>
                    <a:gd name="connsiteX43" fmla="*/ 113302 w 329197"/>
                    <a:gd name="connsiteY43" fmla="*/ 33258 h 142665"/>
                    <a:gd name="connsiteX44" fmla="*/ 103518 w 329197"/>
                    <a:gd name="connsiteY44" fmla="*/ 34148 h 142665"/>
                    <a:gd name="connsiteX45" fmla="*/ 101739 w 329197"/>
                    <a:gd name="connsiteY45" fmla="*/ 34148 h 142665"/>
                    <a:gd name="connsiteX46" fmla="*/ 92844 w 329197"/>
                    <a:gd name="connsiteY46" fmla="*/ 34148 h 142665"/>
                    <a:gd name="connsiteX47" fmla="*/ 90175 w 329197"/>
                    <a:gd name="connsiteY47" fmla="*/ 34148 h 142665"/>
                    <a:gd name="connsiteX48" fmla="*/ 80391 w 329197"/>
                    <a:gd name="connsiteY48" fmla="*/ 33258 h 142665"/>
                    <a:gd name="connsiteX49" fmla="*/ 79501 w 329197"/>
                    <a:gd name="connsiteY49" fmla="*/ 33258 h 142665"/>
                    <a:gd name="connsiteX50" fmla="*/ 68827 w 329197"/>
                    <a:gd name="connsiteY50" fmla="*/ 32369 h 142665"/>
                    <a:gd name="connsiteX51" fmla="*/ 66159 w 329197"/>
                    <a:gd name="connsiteY51" fmla="*/ 32369 h 142665"/>
                    <a:gd name="connsiteX52" fmla="*/ 56375 w 329197"/>
                    <a:gd name="connsiteY52" fmla="*/ 31479 h 142665"/>
                    <a:gd name="connsiteX53" fmla="*/ 54596 w 329197"/>
                    <a:gd name="connsiteY53" fmla="*/ 31479 h 142665"/>
                    <a:gd name="connsiteX54" fmla="*/ 44811 w 329197"/>
                    <a:gd name="connsiteY54" fmla="*/ 29700 h 142665"/>
                    <a:gd name="connsiteX55" fmla="*/ 12789 w 329197"/>
                    <a:gd name="connsiteY55" fmla="*/ 98191 h 142665"/>
                    <a:gd name="connsiteX56" fmla="*/ 8342 w 329197"/>
                    <a:gd name="connsiteY56" fmla="*/ 134661 h 142665"/>
                    <a:gd name="connsiteX57" fmla="*/ 17237 w 329197"/>
                    <a:gd name="connsiteY57" fmla="*/ 133771 h 142665"/>
                    <a:gd name="connsiteX58" fmla="*/ 128424 w 329197"/>
                    <a:gd name="connsiteY58" fmla="*/ 120429 h 142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197" h="142665">
                      <a:moveTo>
                        <a:pt x="5673" y="142666"/>
                      </a:moveTo>
                      <a:lnTo>
                        <a:pt x="2115" y="142666"/>
                      </a:lnTo>
                      <a:lnTo>
                        <a:pt x="1226" y="139108"/>
                      </a:lnTo>
                      <a:cubicBezTo>
                        <a:pt x="-1442" y="124876"/>
                        <a:pt x="336" y="109755"/>
                        <a:pt x="5673" y="93744"/>
                      </a:cubicBezTo>
                      <a:cubicBezTo>
                        <a:pt x="10121" y="81291"/>
                        <a:pt x="21684" y="57274"/>
                        <a:pt x="39474" y="21695"/>
                      </a:cubicBezTo>
                      <a:lnTo>
                        <a:pt x="40363" y="19026"/>
                      </a:lnTo>
                      <a:lnTo>
                        <a:pt x="43032" y="19026"/>
                      </a:lnTo>
                      <a:cubicBezTo>
                        <a:pt x="47480" y="19916"/>
                        <a:pt x="51927" y="20805"/>
                        <a:pt x="55485" y="20805"/>
                      </a:cubicBezTo>
                      <a:lnTo>
                        <a:pt x="58153" y="20805"/>
                      </a:lnTo>
                      <a:cubicBezTo>
                        <a:pt x="61711" y="21695"/>
                        <a:pt x="64380" y="21695"/>
                        <a:pt x="67048" y="21695"/>
                      </a:cubicBezTo>
                      <a:lnTo>
                        <a:pt x="69717" y="21695"/>
                      </a:lnTo>
                      <a:cubicBezTo>
                        <a:pt x="73275" y="21695"/>
                        <a:pt x="76833" y="22584"/>
                        <a:pt x="80391" y="22584"/>
                      </a:cubicBezTo>
                      <a:lnTo>
                        <a:pt x="81280" y="27032"/>
                      </a:lnTo>
                      <a:lnTo>
                        <a:pt x="81280" y="22584"/>
                      </a:lnTo>
                      <a:cubicBezTo>
                        <a:pt x="83949" y="22584"/>
                        <a:pt x="87507" y="23474"/>
                        <a:pt x="90175" y="23474"/>
                      </a:cubicBezTo>
                      <a:lnTo>
                        <a:pt x="92844" y="23474"/>
                      </a:lnTo>
                      <a:cubicBezTo>
                        <a:pt x="95512" y="23474"/>
                        <a:pt x="98181" y="23474"/>
                        <a:pt x="100849" y="23474"/>
                      </a:cubicBezTo>
                      <a:lnTo>
                        <a:pt x="102628" y="23474"/>
                      </a:lnTo>
                      <a:cubicBezTo>
                        <a:pt x="105297" y="23474"/>
                        <a:pt x="108855" y="23474"/>
                        <a:pt x="111523" y="23474"/>
                      </a:cubicBezTo>
                      <a:lnTo>
                        <a:pt x="112413" y="23474"/>
                      </a:lnTo>
                      <a:cubicBezTo>
                        <a:pt x="115081" y="23474"/>
                        <a:pt x="117750" y="22584"/>
                        <a:pt x="119529" y="22584"/>
                      </a:cubicBezTo>
                      <a:lnTo>
                        <a:pt x="121308" y="22584"/>
                      </a:lnTo>
                      <a:cubicBezTo>
                        <a:pt x="123976" y="21695"/>
                        <a:pt x="126644" y="21695"/>
                        <a:pt x="128424" y="20805"/>
                      </a:cubicBezTo>
                      <a:lnTo>
                        <a:pt x="132871" y="19916"/>
                      </a:lnTo>
                      <a:cubicBezTo>
                        <a:pt x="139987" y="18137"/>
                        <a:pt x="152440" y="15468"/>
                        <a:pt x="167562" y="11910"/>
                      </a:cubicBezTo>
                      <a:cubicBezTo>
                        <a:pt x="228936" y="-543"/>
                        <a:pt x="286753" y="-12106"/>
                        <a:pt x="312549" y="26142"/>
                      </a:cubicBezTo>
                      <a:lnTo>
                        <a:pt x="312549" y="26142"/>
                      </a:lnTo>
                      <a:cubicBezTo>
                        <a:pt x="326781" y="46601"/>
                        <a:pt x="332118" y="67948"/>
                        <a:pt x="327670" y="85738"/>
                      </a:cubicBezTo>
                      <a:cubicBezTo>
                        <a:pt x="323223" y="102639"/>
                        <a:pt x="310770" y="117760"/>
                        <a:pt x="290312" y="128434"/>
                      </a:cubicBezTo>
                      <a:cubicBezTo>
                        <a:pt x="259179" y="144445"/>
                        <a:pt x="236052" y="147113"/>
                        <a:pt x="164003" y="131992"/>
                      </a:cubicBezTo>
                      <a:cubicBezTo>
                        <a:pt x="126644" y="123986"/>
                        <a:pt x="74165" y="131992"/>
                        <a:pt x="18126" y="139998"/>
                      </a:cubicBezTo>
                      <a:lnTo>
                        <a:pt x="5673" y="142666"/>
                      </a:lnTo>
                      <a:close/>
                      <a:moveTo>
                        <a:pt x="128424" y="120429"/>
                      </a:moveTo>
                      <a:cubicBezTo>
                        <a:pt x="142655" y="120429"/>
                        <a:pt x="155108" y="121318"/>
                        <a:pt x="166672" y="123986"/>
                      </a:cubicBezTo>
                      <a:cubicBezTo>
                        <a:pt x="240500" y="139108"/>
                        <a:pt x="260069" y="134661"/>
                        <a:pt x="286753" y="121318"/>
                      </a:cubicBezTo>
                      <a:cubicBezTo>
                        <a:pt x="304543" y="112423"/>
                        <a:pt x="316107" y="99081"/>
                        <a:pt x="319665" y="84849"/>
                      </a:cubicBezTo>
                      <a:cubicBezTo>
                        <a:pt x="323223" y="68838"/>
                        <a:pt x="318776" y="51048"/>
                        <a:pt x="306322" y="32369"/>
                      </a:cubicBezTo>
                      <a:cubicBezTo>
                        <a:pt x="283196" y="-543"/>
                        <a:pt x="228047" y="10131"/>
                        <a:pt x="170230" y="21695"/>
                      </a:cubicBezTo>
                      <a:cubicBezTo>
                        <a:pt x="155108" y="25253"/>
                        <a:pt x="143545" y="27921"/>
                        <a:pt x="136429" y="29700"/>
                      </a:cubicBezTo>
                      <a:lnTo>
                        <a:pt x="131982" y="30590"/>
                      </a:lnTo>
                      <a:cubicBezTo>
                        <a:pt x="129313" y="31479"/>
                        <a:pt x="126644" y="32369"/>
                        <a:pt x="123976" y="32369"/>
                      </a:cubicBezTo>
                      <a:lnTo>
                        <a:pt x="122197" y="32369"/>
                      </a:lnTo>
                      <a:cubicBezTo>
                        <a:pt x="119529" y="33258"/>
                        <a:pt x="116860" y="33258"/>
                        <a:pt x="115081" y="33258"/>
                      </a:cubicBezTo>
                      <a:lnTo>
                        <a:pt x="113302" y="33258"/>
                      </a:lnTo>
                      <a:cubicBezTo>
                        <a:pt x="110634" y="33258"/>
                        <a:pt x="107075" y="33258"/>
                        <a:pt x="103518" y="34148"/>
                      </a:cubicBezTo>
                      <a:lnTo>
                        <a:pt x="101739" y="34148"/>
                      </a:lnTo>
                      <a:cubicBezTo>
                        <a:pt x="98181" y="34148"/>
                        <a:pt x="95512" y="34148"/>
                        <a:pt x="92844" y="34148"/>
                      </a:cubicBezTo>
                      <a:lnTo>
                        <a:pt x="90175" y="34148"/>
                      </a:lnTo>
                      <a:cubicBezTo>
                        <a:pt x="87507" y="34148"/>
                        <a:pt x="83949" y="34148"/>
                        <a:pt x="80391" y="33258"/>
                      </a:cubicBezTo>
                      <a:lnTo>
                        <a:pt x="79501" y="33258"/>
                      </a:lnTo>
                      <a:cubicBezTo>
                        <a:pt x="75943" y="33258"/>
                        <a:pt x="72386" y="32369"/>
                        <a:pt x="68827" y="32369"/>
                      </a:cubicBezTo>
                      <a:lnTo>
                        <a:pt x="66159" y="32369"/>
                      </a:lnTo>
                      <a:cubicBezTo>
                        <a:pt x="62601" y="32369"/>
                        <a:pt x="59932" y="31479"/>
                        <a:pt x="56375" y="31479"/>
                      </a:cubicBezTo>
                      <a:lnTo>
                        <a:pt x="54596" y="31479"/>
                      </a:lnTo>
                      <a:cubicBezTo>
                        <a:pt x="51037" y="30590"/>
                        <a:pt x="48369" y="30590"/>
                        <a:pt x="44811" y="29700"/>
                      </a:cubicBezTo>
                      <a:cubicBezTo>
                        <a:pt x="27911" y="63501"/>
                        <a:pt x="17237" y="85738"/>
                        <a:pt x="12789" y="98191"/>
                      </a:cubicBezTo>
                      <a:cubicBezTo>
                        <a:pt x="8342" y="110644"/>
                        <a:pt x="6563" y="123097"/>
                        <a:pt x="8342" y="134661"/>
                      </a:cubicBezTo>
                      <a:lnTo>
                        <a:pt x="17237" y="133771"/>
                      </a:lnTo>
                      <a:cubicBezTo>
                        <a:pt x="57264" y="125766"/>
                        <a:pt x="95512" y="120429"/>
                        <a:pt x="128424" y="120429"/>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30" name="Freeform: Shape 629">
                <a:extLst>
                  <a:ext uri="{FF2B5EF4-FFF2-40B4-BE49-F238E27FC236}">
                    <a16:creationId xmlns:a16="http://schemas.microsoft.com/office/drawing/2014/main" id="{B5E6A705-AB61-776B-FD63-F27CFD0643D9}"/>
                  </a:ext>
                </a:extLst>
              </p:cNvPr>
              <p:cNvSpPr/>
              <p:nvPr/>
            </p:nvSpPr>
            <p:spPr>
              <a:xfrm>
                <a:off x="6433086" y="2974007"/>
                <a:ext cx="79418" cy="108765"/>
              </a:xfrm>
              <a:custGeom>
                <a:avLst/>
                <a:gdLst>
                  <a:gd name="connsiteX0" fmla="*/ 14616 w 182806"/>
                  <a:gd name="connsiteY0" fmla="*/ 9361 h 250357"/>
                  <a:gd name="connsiteX1" fmla="*/ 48418 w 182806"/>
                  <a:gd name="connsiteY1" fmla="*/ 143674 h 250357"/>
                  <a:gd name="connsiteX2" fmla="*/ 135588 w 182806"/>
                  <a:gd name="connsiteY2" fmla="*/ 237960 h 250357"/>
                  <a:gd name="connsiteX3" fmla="*/ 182731 w 182806"/>
                  <a:gd name="connsiteY3" fmla="*/ 132111 h 250357"/>
                  <a:gd name="connsiteX4" fmla="*/ 14616 w 182806"/>
                  <a:gd name="connsiteY4" fmla="*/ 9361 h 25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06" h="250357">
                    <a:moveTo>
                      <a:pt x="14616" y="9361"/>
                    </a:moveTo>
                    <a:cubicBezTo>
                      <a:pt x="-7621" y="28040"/>
                      <a:pt x="-10289" y="83188"/>
                      <a:pt x="48418" y="143674"/>
                    </a:cubicBezTo>
                    <a:cubicBezTo>
                      <a:pt x="107124" y="204160"/>
                      <a:pt x="91113" y="280656"/>
                      <a:pt x="135588" y="237960"/>
                    </a:cubicBezTo>
                    <a:cubicBezTo>
                      <a:pt x="180063" y="195265"/>
                      <a:pt x="180952" y="188149"/>
                      <a:pt x="182731" y="132111"/>
                    </a:cubicBezTo>
                    <a:cubicBezTo>
                      <a:pt x="186289" y="76073"/>
                      <a:pt x="62649" y="-32446"/>
                      <a:pt x="14616" y="9361"/>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31" name="Graphic 268">
                <a:extLst>
                  <a:ext uri="{FF2B5EF4-FFF2-40B4-BE49-F238E27FC236}">
                    <a16:creationId xmlns:a16="http://schemas.microsoft.com/office/drawing/2014/main" id="{ACD079E3-5FCD-153B-B5C1-FC1D644C399F}"/>
                  </a:ext>
                </a:extLst>
              </p:cNvPr>
              <p:cNvGrpSpPr/>
              <p:nvPr/>
            </p:nvGrpSpPr>
            <p:grpSpPr>
              <a:xfrm>
                <a:off x="6139952" y="3197276"/>
                <a:ext cx="425729" cy="258039"/>
                <a:chOff x="5972359" y="3290460"/>
                <a:chExt cx="979954" cy="593960"/>
              </a:xfrm>
            </p:grpSpPr>
            <p:grpSp>
              <p:nvGrpSpPr>
                <p:cNvPr id="699" name="Graphic 268">
                  <a:extLst>
                    <a:ext uri="{FF2B5EF4-FFF2-40B4-BE49-F238E27FC236}">
                      <a16:creationId xmlns:a16="http://schemas.microsoft.com/office/drawing/2014/main" id="{F6F909CF-159B-9007-C0B3-2F53467360B8}"/>
                    </a:ext>
                  </a:extLst>
                </p:cNvPr>
                <p:cNvGrpSpPr/>
                <p:nvPr/>
              </p:nvGrpSpPr>
              <p:grpSpPr>
                <a:xfrm>
                  <a:off x="6517463" y="3291350"/>
                  <a:ext cx="431636" cy="593070"/>
                  <a:chOff x="6517463" y="3291350"/>
                  <a:chExt cx="431636" cy="593070"/>
                </a:xfrm>
              </p:grpSpPr>
              <p:sp>
                <p:nvSpPr>
                  <p:cNvPr id="707" name="Freeform: Shape 706">
                    <a:extLst>
                      <a:ext uri="{FF2B5EF4-FFF2-40B4-BE49-F238E27FC236}">
                        <a16:creationId xmlns:a16="http://schemas.microsoft.com/office/drawing/2014/main" id="{BB90D20E-E2E3-F17F-7923-F3492E3EA034}"/>
                      </a:ext>
                    </a:extLst>
                  </p:cNvPr>
                  <p:cNvSpPr/>
                  <p:nvPr/>
                </p:nvSpPr>
                <p:spPr>
                  <a:xfrm>
                    <a:off x="6522827" y="3294575"/>
                    <a:ext cx="421770" cy="585431"/>
                  </a:xfrm>
                  <a:custGeom>
                    <a:avLst/>
                    <a:gdLst>
                      <a:gd name="connsiteX0" fmla="*/ 420860 w 421770"/>
                      <a:gd name="connsiteY0" fmla="*/ 79275 h 585431"/>
                      <a:gd name="connsiteX1" fmla="*/ 262530 w 421770"/>
                      <a:gd name="connsiteY1" fmla="*/ 368361 h 585431"/>
                      <a:gd name="connsiteX2" fmla="*/ 120211 w 421770"/>
                      <a:gd name="connsiteY2" fmla="*/ 570276 h 585431"/>
                      <a:gd name="connsiteX3" fmla="*/ 5466 w 421770"/>
                      <a:gd name="connsiteY3" fmla="*/ 483106 h 585431"/>
                      <a:gd name="connsiteX4" fmla="*/ 101532 w 421770"/>
                      <a:gd name="connsiteY4" fmla="*/ 306096 h 585431"/>
                      <a:gd name="connsiteX5" fmla="*/ 221613 w 421770"/>
                      <a:gd name="connsiteY5" fmla="*/ 93507 h 585431"/>
                      <a:gd name="connsiteX6" fmla="*/ 236734 w 421770"/>
                      <a:gd name="connsiteY6" fmla="*/ 65044 h 585431"/>
                      <a:gd name="connsiteX7" fmla="*/ 403960 w 421770"/>
                      <a:gd name="connsiteY7" fmla="*/ 17011 h 585431"/>
                      <a:gd name="connsiteX8" fmla="*/ 420860 w 421770"/>
                      <a:gd name="connsiteY8" fmla="*/ 79275 h 58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770" h="585431">
                        <a:moveTo>
                          <a:pt x="420860" y="79275"/>
                        </a:moveTo>
                        <a:cubicBezTo>
                          <a:pt x="416412" y="106850"/>
                          <a:pt x="339026" y="244721"/>
                          <a:pt x="262530" y="368361"/>
                        </a:cubicBezTo>
                        <a:cubicBezTo>
                          <a:pt x="202044" y="466205"/>
                          <a:pt x="142448" y="554265"/>
                          <a:pt x="120211" y="570276"/>
                        </a:cubicBezTo>
                        <a:cubicBezTo>
                          <a:pt x="60614" y="612972"/>
                          <a:pt x="-22108" y="559602"/>
                          <a:pt x="5466" y="483106"/>
                        </a:cubicBezTo>
                        <a:cubicBezTo>
                          <a:pt x="15250" y="455532"/>
                          <a:pt x="56167" y="384372"/>
                          <a:pt x="101532" y="306096"/>
                        </a:cubicBezTo>
                        <a:cubicBezTo>
                          <a:pt x="146006" y="229600"/>
                          <a:pt x="194039" y="146877"/>
                          <a:pt x="221613" y="93507"/>
                        </a:cubicBezTo>
                        <a:cubicBezTo>
                          <a:pt x="227839" y="82833"/>
                          <a:pt x="233177" y="73049"/>
                          <a:pt x="236734" y="65044"/>
                        </a:cubicBezTo>
                        <a:cubicBezTo>
                          <a:pt x="263419" y="3668"/>
                          <a:pt x="361263" y="-18569"/>
                          <a:pt x="403960" y="17011"/>
                        </a:cubicBezTo>
                        <a:cubicBezTo>
                          <a:pt x="417302" y="31243"/>
                          <a:pt x="424418" y="51701"/>
                          <a:pt x="420860" y="79275"/>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08" name="Freeform: Shape 707">
                    <a:extLst>
                      <a:ext uri="{FF2B5EF4-FFF2-40B4-BE49-F238E27FC236}">
                        <a16:creationId xmlns:a16="http://schemas.microsoft.com/office/drawing/2014/main" id="{3F1EF9C7-E81A-C34B-AB95-1C128E444E34}"/>
                      </a:ext>
                    </a:extLst>
                  </p:cNvPr>
                  <p:cNvSpPr/>
                  <p:nvPr/>
                </p:nvSpPr>
                <p:spPr>
                  <a:xfrm>
                    <a:off x="6517463" y="3291350"/>
                    <a:ext cx="431636" cy="593070"/>
                  </a:xfrm>
                  <a:custGeom>
                    <a:avLst/>
                    <a:gdLst>
                      <a:gd name="connsiteX0" fmla="*/ 78432 w 431636"/>
                      <a:gd name="connsiteY0" fmla="*/ 593071 h 593070"/>
                      <a:gd name="connsiteX1" fmla="*/ 30399 w 431636"/>
                      <a:gd name="connsiteY1" fmla="*/ 577060 h 593070"/>
                      <a:gd name="connsiteX2" fmla="*/ 5493 w 431636"/>
                      <a:gd name="connsiteY2" fmla="*/ 485442 h 593070"/>
                      <a:gd name="connsiteX3" fmla="*/ 101559 w 431636"/>
                      <a:gd name="connsiteY3" fmla="*/ 307543 h 593070"/>
                      <a:gd name="connsiteX4" fmla="*/ 113122 w 431636"/>
                      <a:gd name="connsiteY4" fmla="*/ 287974 h 593070"/>
                      <a:gd name="connsiteX5" fmla="*/ 221640 w 431636"/>
                      <a:gd name="connsiteY5" fmla="*/ 95843 h 593070"/>
                      <a:gd name="connsiteX6" fmla="*/ 236762 w 431636"/>
                      <a:gd name="connsiteY6" fmla="*/ 68269 h 593070"/>
                      <a:gd name="connsiteX7" fmla="*/ 320374 w 431636"/>
                      <a:gd name="connsiteY7" fmla="*/ 4225 h 593070"/>
                      <a:gd name="connsiteX8" fmla="*/ 411102 w 431636"/>
                      <a:gd name="connsiteY8" fmla="*/ 18457 h 593070"/>
                      <a:gd name="connsiteX9" fmla="*/ 430671 w 431636"/>
                      <a:gd name="connsiteY9" fmla="*/ 84280 h 593070"/>
                      <a:gd name="connsiteX10" fmla="*/ 271452 w 431636"/>
                      <a:gd name="connsiteY10" fmla="*/ 375145 h 593070"/>
                      <a:gd name="connsiteX11" fmla="*/ 127354 w 431636"/>
                      <a:gd name="connsiteY11" fmla="*/ 577949 h 593070"/>
                      <a:gd name="connsiteX12" fmla="*/ 78432 w 431636"/>
                      <a:gd name="connsiteY12" fmla="*/ 593071 h 593070"/>
                      <a:gd name="connsiteX13" fmla="*/ 353285 w 431636"/>
                      <a:gd name="connsiteY13" fmla="*/ 7783 h 593070"/>
                      <a:gd name="connsiteX14" fmla="*/ 323043 w 431636"/>
                      <a:gd name="connsiteY14" fmla="*/ 11341 h 593070"/>
                      <a:gd name="connsiteX15" fmla="*/ 245657 w 431636"/>
                      <a:gd name="connsiteY15" fmla="*/ 70048 h 593070"/>
                      <a:gd name="connsiteX16" fmla="*/ 229646 w 431636"/>
                      <a:gd name="connsiteY16" fmla="*/ 98512 h 593070"/>
                      <a:gd name="connsiteX17" fmla="*/ 121127 w 431636"/>
                      <a:gd name="connsiteY17" fmla="*/ 291532 h 593070"/>
                      <a:gd name="connsiteX18" fmla="*/ 109564 w 431636"/>
                      <a:gd name="connsiteY18" fmla="*/ 311101 h 593070"/>
                      <a:gd name="connsiteX19" fmla="*/ 13499 w 431636"/>
                      <a:gd name="connsiteY19" fmla="*/ 487221 h 593070"/>
                      <a:gd name="connsiteX20" fmla="*/ 34846 w 431636"/>
                      <a:gd name="connsiteY20" fmla="*/ 569054 h 593070"/>
                      <a:gd name="connsiteX21" fmla="*/ 121127 w 431636"/>
                      <a:gd name="connsiteY21" fmla="*/ 569054 h 593070"/>
                      <a:gd name="connsiteX22" fmla="*/ 262557 w 431636"/>
                      <a:gd name="connsiteY22" fmla="*/ 368918 h 593070"/>
                      <a:gd name="connsiteX23" fmla="*/ 419997 w 431636"/>
                      <a:gd name="connsiteY23" fmla="*/ 80722 h 593070"/>
                      <a:gd name="connsiteX24" fmla="*/ 419997 w 431636"/>
                      <a:gd name="connsiteY24" fmla="*/ 80722 h 593070"/>
                      <a:gd name="connsiteX25" fmla="*/ 403987 w 431636"/>
                      <a:gd name="connsiteY25" fmla="*/ 22905 h 593070"/>
                      <a:gd name="connsiteX26" fmla="*/ 353285 w 431636"/>
                      <a:gd name="connsiteY26" fmla="*/ 7783 h 59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636" h="593070">
                        <a:moveTo>
                          <a:pt x="78432" y="593071"/>
                        </a:moveTo>
                        <a:cubicBezTo>
                          <a:pt x="61531" y="593071"/>
                          <a:pt x="44631" y="587734"/>
                          <a:pt x="30399" y="577060"/>
                        </a:cubicBezTo>
                        <a:cubicBezTo>
                          <a:pt x="1935" y="555712"/>
                          <a:pt x="-6960" y="521022"/>
                          <a:pt x="5493" y="485442"/>
                        </a:cubicBezTo>
                        <a:cubicBezTo>
                          <a:pt x="16167" y="456978"/>
                          <a:pt x="57084" y="384929"/>
                          <a:pt x="101559" y="307543"/>
                        </a:cubicBezTo>
                        <a:lnTo>
                          <a:pt x="113122" y="287974"/>
                        </a:lnTo>
                        <a:cubicBezTo>
                          <a:pt x="154039" y="217704"/>
                          <a:pt x="196735" y="144765"/>
                          <a:pt x="221640" y="95843"/>
                        </a:cubicBezTo>
                        <a:cubicBezTo>
                          <a:pt x="228756" y="84280"/>
                          <a:pt x="233204" y="75385"/>
                          <a:pt x="236762" y="68269"/>
                        </a:cubicBezTo>
                        <a:cubicBezTo>
                          <a:pt x="250104" y="38026"/>
                          <a:pt x="281236" y="14010"/>
                          <a:pt x="320374" y="4225"/>
                        </a:cubicBezTo>
                        <a:cubicBezTo>
                          <a:pt x="355954" y="-4670"/>
                          <a:pt x="389755" y="668"/>
                          <a:pt x="411102" y="18457"/>
                        </a:cubicBezTo>
                        <a:cubicBezTo>
                          <a:pt x="428003" y="34468"/>
                          <a:pt x="434230" y="57595"/>
                          <a:pt x="430671" y="84280"/>
                        </a:cubicBezTo>
                        <a:cubicBezTo>
                          <a:pt x="426224" y="112744"/>
                          <a:pt x="346169" y="255063"/>
                          <a:pt x="271452" y="375145"/>
                        </a:cubicBezTo>
                        <a:cubicBezTo>
                          <a:pt x="237651" y="429404"/>
                          <a:pt x="156707" y="556601"/>
                          <a:pt x="127354" y="577949"/>
                        </a:cubicBezTo>
                        <a:cubicBezTo>
                          <a:pt x="112233" y="587734"/>
                          <a:pt x="95332" y="593071"/>
                          <a:pt x="78432" y="593071"/>
                        </a:cubicBezTo>
                        <a:close/>
                        <a:moveTo>
                          <a:pt x="353285" y="7783"/>
                        </a:moveTo>
                        <a:cubicBezTo>
                          <a:pt x="343501" y="7783"/>
                          <a:pt x="332827" y="8673"/>
                          <a:pt x="323043" y="11341"/>
                        </a:cubicBezTo>
                        <a:cubicBezTo>
                          <a:pt x="286573" y="20236"/>
                          <a:pt x="257220" y="42474"/>
                          <a:pt x="245657" y="70048"/>
                        </a:cubicBezTo>
                        <a:cubicBezTo>
                          <a:pt x="242098" y="78053"/>
                          <a:pt x="237651" y="86948"/>
                          <a:pt x="229646" y="98512"/>
                        </a:cubicBezTo>
                        <a:cubicBezTo>
                          <a:pt x="204740" y="147434"/>
                          <a:pt x="162044" y="220372"/>
                          <a:pt x="121127" y="291532"/>
                        </a:cubicBezTo>
                        <a:lnTo>
                          <a:pt x="109564" y="311101"/>
                        </a:lnTo>
                        <a:cubicBezTo>
                          <a:pt x="66869" y="384929"/>
                          <a:pt x="24172" y="459647"/>
                          <a:pt x="13499" y="487221"/>
                        </a:cubicBezTo>
                        <a:cubicBezTo>
                          <a:pt x="157" y="525469"/>
                          <a:pt x="15277" y="553933"/>
                          <a:pt x="34846" y="569054"/>
                        </a:cubicBezTo>
                        <a:cubicBezTo>
                          <a:pt x="56195" y="585065"/>
                          <a:pt x="90884" y="591292"/>
                          <a:pt x="121127" y="569054"/>
                        </a:cubicBezTo>
                        <a:cubicBezTo>
                          <a:pt x="140696" y="554822"/>
                          <a:pt x="193176" y="480105"/>
                          <a:pt x="262557" y="368918"/>
                        </a:cubicBezTo>
                        <a:cubicBezTo>
                          <a:pt x="346169" y="234604"/>
                          <a:pt x="416440" y="105628"/>
                          <a:pt x="419997" y="80722"/>
                        </a:cubicBezTo>
                        <a:lnTo>
                          <a:pt x="419997" y="80722"/>
                        </a:lnTo>
                        <a:cubicBezTo>
                          <a:pt x="423556" y="56706"/>
                          <a:pt x="418219" y="37137"/>
                          <a:pt x="403987" y="22905"/>
                        </a:cubicBezTo>
                        <a:cubicBezTo>
                          <a:pt x="392423" y="13120"/>
                          <a:pt x="373744" y="7783"/>
                          <a:pt x="353285" y="7783"/>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00" name="Graphic 268">
                  <a:extLst>
                    <a:ext uri="{FF2B5EF4-FFF2-40B4-BE49-F238E27FC236}">
                      <a16:creationId xmlns:a16="http://schemas.microsoft.com/office/drawing/2014/main" id="{178EAF58-B985-E52F-32C6-BB10D580F178}"/>
                    </a:ext>
                  </a:extLst>
                </p:cNvPr>
                <p:cNvGrpSpPr/>
                <p:nvPr/>
              </p:nvGrpSpPr>
              <p:grpSpPr>
                <a:xfrm>
                  <a:off x="6607458" y="3290460"/>
                  <a:ext cx="344855" cy="377812"/>
                  <a:chOff x="6607458" y="3290460"/>
                  <a:chExt cx="344855" cy="377812"/>
                </a:xfrm>
              </p:grpSpPr>
              <p:sp>
                <p:nvSpPr>
                  <p:cNvPr id="705" name="Freeform: Shape 704">
                    <a:extLst>
                      <a:ext uri="{FF2B5EF4-FFF2-40B4-BE49-F238E27FC236}">
                        <a16:creationId xmlns:a16="http://schemas.microsoft.com/office/drawing/2014/main" id="{21509F2F-ACA8-EFEE-E712-3CB95B358266}"/>
                      </a:ext>
                    </a:extLst>
                  </p:cNvPr>
                  <p:cNvSpPr/>
                  <p:nvPr/>
                </p:nvSpPr>
                <p:spPr>
                  <a:xfrm>
                    <a:off x="6611906" y="3294575"/>
                    <a:ext cx="333888" cy="368360"/>
                  </a:xfrm>
                  <a:custGeom>
                    <a:avLst/>
                    <a:gdLst>
                      <a:gd name="connsiteX0" fmla="*/ 332671 w 333888"/>
                      <a:gd name="connsiteY0" fmla="*/ 77496 h 368360"/>
                      <a:gd name="connsiteX1" fmla="*/ 179678 w 333888"/>
                      <a:gd name="connsiteY1" fmla="*/ 368361 h 368360"/>
                      <a:gd name="connsiteX2" fmla="*/ 172562 w 333888"/>
                      <a:gd name="connsiteY2" fmla="*/ 368361 h 368360"/>
                      <a:gd name="connsiteX3" fmla="*/ 10674 w 333888"/>
                      <a:gd name="connsiteY3" fmla="*/ 306096 h 368360"/>
                      <a:gd name="connsiteX4" fmla="*/ 0 w 333888"/>
                      <a:gd name="connsiteY4" fmla="*/ 298980 h 368360"/>
                      <a:gd name="connsiteX5" fmla="*/ 130756 w 333888"/>
                      <a:gd name="connsiteY5" fmla="*/ 93507 h 368360"/>
                      <a:gd name="connsiteX6" fmla="*/ 145877 w 333888"/>
                      <a:gd name="connsiteY6" fmla="*/ 65044 h 368360"/>
                      <a:gd name="connsiteX7" fmla="*/ 313102 w 333888"/>
                      <a:gd name="connsiteY7" fmla="*/ 17011 h 368360"/>
                      <a:gd name="connsiteX8" fmla="*/ 332671 w 333888"/>
                      <a:gd name="connsiteY8" fmla="*/ 77496 h 36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888" h="368360">
                        <a:moveTo>
                          <a:pt x="332671" y="77496"/>
                        </a:moveTo>
                        <a:cubicBezTo>
                          <a:pt x="328224" y="104181"/>
                          <a:pt x="256174" y="245611"/>
                          <a:pt x="179678" y="368361"/>
                        </a:cubicBezTo>
                        <a:cubicBezTo>
                          <a:pt x="177899" y="368361"/>
                          <a:pt x="175230" y="368361"/>
                          <a:pt x="172562" y="368361"/>
                        </a:cubicBezTo>
                        <a:cubicBezTo>
                          <a:pt x="144098" y="366582"/>
                          <a:pt x="84502" y="352350"/>
                          <a:pt x="10674" y="306096"/>
                        </a:cubicBezTo>
                        <a:cubicBezTo>
                          <a:pt x="7116" y="303428"/>
                          <a:pt x="3558" y="301649"/>
                          <a:pt x="0" y="298980"/>
                        </a:cubicBezTo>
                        <a:cubicBezTo>
                          <a:pt x="43585" y="216258"/>
                          <a:pt x="100513" y="142429"/>
                          <a:pt x="130756" y="93507"/>
                        </a:cubicBezTo>
                        <a:cubicBezTo>
                          <a:pt x="136982" y="82833"/>
                          <a:pt x="142319" y="73049"/>
                          <a:pt x="145877" y="65044"/>
                        </a:cubicBezTo>
                        <a:cubicBezTo>
                          <a:pt x="172562" y="3668"/>
                          <a:pt x="270406" y="-18569"/>
                          <a:pt x="313102" y="17011"/>
                        </a:cubicBezTo>
                        <a:cubicBezTo>
                          <a:pt x="329113" y="29464"/>
                          <a:pt x="337119" y="49922"/>
                          <a:pt x="332671" y="77496"/>
                        </a:cubicBez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06" name="Freeform: Shape 705">
                    <a:extLst>
                      <a:ext uri="{FF2B5EF4-FFF2-40B4-BE49-F238E27FC236}">
                        <a16:creationId xmlns:a16="http://schemas.microsoft.com/office/drawing/2014/main" id="{7939D8E1-848A-2E62-4B12-31CDD3B7EA8B}"/>
                      </a:ext>
                    </a:extLst>
                  </p:cNvPr>
                  <p:cNvSpPr/>
                  <p:nvPr/>
                </p:nvSpPr>
                <p:spPr>
                  <a:xfrm>
                    <a:off x="6607458" y="3290460"/>
                    <a:ext cx="344855" cy="377812"/>
                  </a:xfrm>
                  <a:custGeom>
                    <a:avLst/>
                    <a:gdLst>
                      <a:gd name="connsiteX0" fmla="*/ 181457 w 344855"/>
                      <a:gd name="connsiteY0" fmla="*/ 376923 h 377812"/>
                      <a:gd name="connsiteX1" fmla="*/ 177899 w 344855"/>
                      <a:gd name="connsiteY1" fmla="*/ 376923 h 377812"/>
                      <a:gd name="connsiteX2" fmla="*/ 14232 w 344855"/>
                      <a:gd name="connsiteY2" fmla="*/ 313770 h 377812"/>
                      <a:gd name="connsiteX3" fmla="*/ 3558 w 344855"/>
                      <a:gd name="connsiteY3" fmla="*/ 306653 h 377812"/>
                      <a:gd name="connsiteX4" fmla="*/ 0 w 344855"/>
                      <a:gd name="connsiteY4" fmla="*/ 304875 h 377812"/>
                      <a:gd name="connsiteX5" fmla="*/ 1779 w 344855"/>
                      <a:gd name="connsiteY5" fmla="*/ 301316 h 377812"/>
                      <a:gd name="connsiteX6" fmla="*/ 95176 w 344855"/>
                      <a:gd name="connsiteY6" fmla="*/ 152771 h 377812"/>
                      <a:gd name="connsiteX7" fmla="*/ 133424 w 344855"/>
                      <a:gd name="connsiteY7" fmla="*/ 95844 h 377812"/>
                      <a:gd name="connsiteX8" fmla="*/ 148546 w 344855"/>
                      <a:gd name="connsiteY8" fmla="*/ 68269 h 377812"/>
                      <a:gd name="connsiteX9" fmla="*/ 232158 w 344855"/>
                      <a:gd name="connsiteY9" fmla="*/ 4225 h 377812"/>
                      <a:gd name="connsiteX10" fmla="*/ 322886 w 344855"/>
                      <a:gd name="connsiteY10" fmla="*/ 18457 h 377812"/>
                      <a:gd name="connsiteX11" fmla="*/ 343345 w 344855"/>
                      <a:gd name="connsiteY11" fmla="*/ 83390 h 377812"/>
                      <a:gd name="connsiteX12" fmla="*/ 343345 w 344855"/>
                      <a:gd name="connsiteY12" fmla="*/ 83390 h 377812"/>
                      <a:gd name="connsiteX13" fmla="*/ 189462 w 344855"/>
                      <a:gd name="connsiteY13" fmla="*/ 376034 h 377812"/>
                      <a:gd name="connsiteX14" fmla="*/ 188573 w 344855"/>
                      <a:gd name="connsiteY14" fmla="*/ 377813 h 377812"/>
                      <a:gd name="connsiteX15" fmla="*/ 185904 w 344855"/>
                      <a:gd name="connsiteY15" fmla="*/ 377813 h 377812"/>
                      <a:gd name="connsiteX16" fmla="*/ 181457 w 344855"/>
                      <a:gd name="connsiteY16" fmla="*/ 376923 h 377812"/>
                      <a:gd name="connsiteX17" fmla="*/ 10674 w 344855"/>
                      <a:gd name="connsiteY17" fmla="*/ 301316 h 377812"/>
                      <a:gd name="connsiteX18" fmla="*/ 17790 w 344855"/>
                      <a:gd name="connsiteY18" fmla="*/ 305764 h 377812"/>
                      <a:gd name="connsiteX19" fmla="*/ 177010 w 344855"/>
                      <a:gd name="connsiteY19" fmla="*/ 367139 h 377812"/>
                      <a:gd name="connsiteX20" fmla="*/ 181457 w 344855"/>
                      <a:gd name="connsiteY20" fmla="*/ 367139 h 377812"/>
                      <a:gd name="connsiteX21" fmla="*/ 332671 w 344855"/>
                      <a:gd name="connsiteY21" fmla="*/ 79832 h 377812"/>
                      <a:gd name="connsiteX22" fmla="*/ 332671 w 344855"/>
                      <a:gd name="connsiteY22" fmla="*/ 79832 h 377812"/>
                      <a:gd name="connsiteX23" fmla="*/ 314881 w 344855"/>
                      <a:gd name="connsiteY23" fmla="*/ 23794 h 377812"/>
                      <a:gd name="connsiteX24" fmla="*/ 232158 w 344855"/>
                      <a:gd name="connsiteY24" fmla="*/ 11342 h 377812"/>
                      <a:gd name="connsiteX25" fmla="*/ 154772 w 344855"/>
                      <a:gd name="connsiteY25" fmla="*/ 70048 h 377812"/>
                      <a:gd name="connsiteX26" fmla="*/ 138761 w 344855"/>
                      <a:gd name="connsiteY26" fmla="*/ 98512 h 377812"/>
                      <a:gd name="connsiteX27" fmla="*/ 100513 w 344855"/>
                      <a:gd name="connsiteY27" fmla="*/ 156329 h 377812"/>
                      <a:gd name="connsiteX28" fmla="*/ 10674 w 344855"/>
                      <a:gd name="connsiteY28" fmla="*/ 301316 h 3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4855" h="377812">
                        <a:moveTo>
                          <a:pt x="181457" y="376923"/>
                        </a:moveTo>
                        <a:cubicBezTo>
                          <a:pt x="180567" y="376923"/>
                          <a:pt x="178788" y="376923"/>
                          <a:pt x="177899" y="376923"/>
                        </a:cubicBezTo>
                        <a:cubicBezTo>
                          <a:pt x="144987" y="375145"/>
                          <a:pt x="84502" y="358244"/>
                          <a:pt x="14232" y="313770"/>
                        </a:cubicBezTo>
                        <a:cubicBezTo>
                          <a:pt x="10674" y="311101"/>
                          <a:pt x="7116" y="309322"/>
                          <a:pt x="3558" y="306653"/>
                        </a:cubicBezTo>
                        <a:lnTo>
                          <a:pt x="0" y="304875"/>
                        </a:lnTo>
                        <a:lnTo>
                          <a:pt x="1779" y="301316"/>
                        </a:lnTo>
                        <a:cubicBezTo>
                          <a:pt x="30243" y="246168"/>
                          <a:pt x="65823" y="194577"/>
                          <a:pt x="95176" y="152771"/>
                        </a:cubicBezTo>
                        <a:cubicBezTo>
                          <a:pt x="110297" y="130534"/>
                          <a:pt x="122750" y="111854"/>
                          <a:pt x="133424" y="95844"/>
                        </a:cubicBezTo>
                        <a:cubicBezTo>
                          <a:pt x="140540" y="84280"/>
                          <a:pt x="144987" y="75385"/>
                          <a:pt x="148546" y="68269"/>
                        </a:cubicBezTo>
                        <a:cubicBezTo>
                          <a:pt x="161888" y="38026"/>
                          <a:pt x="193020" y="14010"/>
                          <a:pt x="232158" y="4225"/>
                        </a:cubicBezTo>
                        <a:cubicBezTo>
                          <a:pt x="267738" y="-4670"/>
                          <a:pt x="301539" y="668"/>
                          <a:pt x="322886" y="18457"/>
                        </a:cubicBezTo>
                        <a:cubicBezTo>
                          <a:pt x="335339" y="29131"/>
                          <a:pt x="349571" y="48700"/>
                          <a:pt x="343345" y="83390"/>
                        </a:cubicBezTo>
                        <a:lnTo>
                          <a:pt x="343345" y="83390"/>
                        </a:lnTo>
                        <a:cubicBezTo>
                          <a:pt x="338897" y="112744"/>
                          <a:pt x="261512" y="260400"/>
                          <a:pt x="189462" y="376034"/>
                        </a:cubicBezTo>
                        <a:lnTo>
                          <a:pt x="188573" y="377813"/>
                        </a:lnTo>
                        <a:lnTo>
                          <a:pt x="185904" y="377813"/>
                        </a:lnTo>
                        <a:cubicBezTo>
                          <a:pt x="183236" y="376923"/>
                          <a:pt x="182346" y="376923"/>
                          <a:pt x="181457" y="376923"/>
                        </a:cubicBezTo>
                        <a:close/>
                        <a:moveTo>
                          <a:pt x="10674" y="301316"/>
                        </a:moveTo>
                        <a:cubicBezTo>
                          <a:pt x="13342" y="303096"/>
                          <a:pt x="16011" y="304875"/>
                          <a:pt x="17790" y="305764"/>
                        </a:cubicBezTo>
                        <a:cubicBezTo>
                          <a:pt x="87170" y="348460"/>
                          <a:pt x="145877" y="366250"/>
                          <a:pt x="177010" y="367139"/>
                        </a:cubicBezTo>
                        <a:cubicBezTo>
                          <a:pt x="178788" y="367139"/>
                          <a:pt x="179678" y="367139"/>
                          <a:pt x="181457" y="367139"/>
                        </a:cubicBezTo>
                        <a:cubicBezTo>
                          <a:pt x="257953" y="242610"/>
                          <a:pt x="328224" y="105628"/>
                          <a:pt x="332671" y="79832"/>
                        </a:cubicBezTo>
                        <a:lnTo>
                          <a:pt x="332671" y="79832"/>
                        </a:lnTo>
                        <a:cubicBezTo>
                          <a:pt x="336229" y="55816"/>
                          <a:pt x="330002" y="36247"/>
                          <a:pt x="314881" y="23794"/>
                        </a:cubicBezTo>
                        <a:cubicBezTo>
                          <a:pt x="296201" y="8673"/>
                          <a:pt x="264180" y="3336"/>
                          <a:pt x="232158" y="11342"/>
                        </a:cubicBezTo>
                        <a:cubicBezTo>
                          <a:pt x="195689" y="20236"/>
                          <a:pt x="166336" y="42474"/>
                          <a:pt x="154772" y="70048"/>
                        </a:cubicBezTo>
                        <a:cubicBezTo>
                          <a:pt x="151214" y="78054"/>
                          <a:pt x="146767" y="86949"/>
                          <a:pt x="138761" y="98512"/>
                        </a:cubicBezTo>
                        <a:cubicBezTo>
                          <a:pt x="128977" y="115412"/>
                          <a:pt x="115634" y="134092"/>
                          <a:pt x="100513" y="156329"/>
                        </a:cubicBezTo>
                        <a:cubicBezTo>
                          <a:pt x="73828" y="198135"/>
                          <a:pt x="39138" y="248836"/>
                          <a:pt x="10674" y="301316"/>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01" name="Graphic 268">
                  <a:extLst>
                    <a:ext uri="{FF2B5EF4-FFF2-40B4-BE49-F238E27FC236}">
                      <a16:creationId xmlns:a16="http://schemas.microsoft.com/office/drawing/2014/main" id="{8D1E9308-46D7-8529-D1D6-3465C6B8D8FC}"/>
                    </a:ext>
                  </a:extLst>
                </p:cNvPr>
                <p:cNvGrpSpPr/>
                <p:nvPr/>
              </p:nvGrpSpPr>
              <p:grpSpPr>
                <a:xfrm>
                  <a:off x="5972359" y="3332655"/>
                  <a:ext cx="716138" cy="551765"/>
                  <a:chOff x="5972359" y="3332655"/>
                  <a:chExt cx="716138" cy="551765"/>
                </a:xfrm>
              </p:grpSpPr>
              <p:sp>
                <p:nvSpPr>
                  <p:cNvPr id="703" name="Freeform: Shape 702">
                    <a:extLst>
                      <a:ext uri="{FF2B5EF4-FFF2-40B4-BE49-F238E27FC236}">
                        <a16:creationId xmlns:a16="http://schemas.microsoft.com/office/drawing/2014/main" id="{4382F73E-E6DC-91D3-C6CE-F6641E18C2E9}"/>
                      </a:ext>
                    </a:extLst>
                  </p:cNvPr>
                  <p:cNvSpPr/>
                  <p:nvPr/>
                </p:nvSpPr>
                <p:spPr>
                  <a:xfrm>
                    <a:off x="5976261" y="3337061"/>
                    <a:ext cx="708137" cy="543431"/>
                  </a:xfrm>
                  <a:custGeom>
                    <a:avLst/>
                    <a:gdLst>
                      <a:gd name="connsiteX0" fmla="*/ 278068 w 708137"/>
                      <a:gd name="connsiteY0" fmla="*/ 127518 h 543431"/>
                      <a:gd name="connsiteX1" fmla="*/ 225588 w 708137"/>
                      <a:gd name="connsiteY1" fmla="*/ 71480 h 543431"/>
                      <a:gd name="connsiteX2" fmla="*/ 180224 w 708137"/>
                      <a:gd name="connsiteY2" fmla="*/ 2099 h 543431"/>
                      <a:gd name="connsiteX3" fmla="*/ 180224 w 708137"/>
                      <a:gd name="connsiteY3" fmla="*/ 63474 h 543431"/>
                      <a:gd name="connsiteX4" fmla="*/ 17447 w 708137"/>
                      <a:gd name="connsiteY4" fmla="*/ 45684 h 543431"/>
                      <a:gd name="connsiteX5" fmla="*/ 17447 w 708137"/>
                      <a:gd name="connsiteY5" fmla="*/ 63474 h 543431"/>
                      <a:gd name="connsiteX6" fmla="*/ 98390 w 708137"/>
                      <a:gd name="connsiteY6" fmla="*/ 147976 h 543431"/>
                      <a:gd name="connsiteX7" fmla="*/ 189119 w 708137"/>
                      <a:gd name="connsiteY7" fmla="*/ 170214 h 543431"/>
                      <a:gd name="connsiteX8" fmla="*/ 198014 w 708137"/>
                      <a:gd name="connsiteY8" fmla="*/ 173772 h 543431"/>
                      <a:gd name="connsiteX9" fmla="*/ 563596 w 708137"/>
                      <a:gd name="connsiteY9" fmla="*/ 521564 h 543431"/>
                      <a:gd name="connsiteX10" fmla="*/ 693462 w 708137"/>
                      <a:gd name="connsiteY10" fmla="*/ 429946 h 543431"/>
                      <a:gd name="connsiteX11" fmla="*/ 278068 w 708137"/>
                      <a:gd name="connsiteY11" fmla="*/ 127518 h 543431"/>
                      <a:gd name="connsiteX12" fmla="*/ 278068 w 708137"/>
                      <a:gd name="connsiteY12" fmla="*/ 127518 h 54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8137" h="543431">
                        <a:moveTo>
                          <a:pt x="278068" y="127518"/>
                        </a:moveTo>
                        <a:cubicBezTo>
                          <a:pt x="232704" y="91049"/>
                          <a:pt x="225588" y="71480"/>
                          <a:pt x="225588" y="71480"/>
                        </a:cubicBezTo>
                        <a:cubicBezTo>
                          <a:pt x="200682" y="32342"/>
                          <a:pt x="210467" y="24337"/>
                          <a:pt x="180224" y="2099"/>
                        </a:cubicBezTo>
                        <a:cubicBezTo>
                          <a:pt x="157987" y="-13912"/>
                          <a:pt x="191787" y="67032"/>
                          <a:pt x="180224" y="63474"/>
                        </a:cubicBezTo>
                        <a:cubicBezTo>
                          <a:pt x="118849" y="39458"/>
                          <a:pt x="53916" y="38569"/>
                          <a:pt x="17447" y="45684"/>
                        </a:cubicBezTo>
                        <a:cubicBezTo>
                          <a:pt x="-9238" y="51021"/>
                          <a:pt x="-2122" y="63474"/>
                          <a:pt x="17447" y="63474"/>
                        </a:cubicBezTo>
                        <a:cubicBezTo>
                          <a:pt x="101059" y="62585"/>
                          <a:pt x="69037" y="128407"/>
                          <a:pt x="98390" y="147976"/>
                        </a:cubicBezTo>
                        <a:cubicBezTo>
                          <a:pt x="139307" y="174661"/>
                          <a:pt x="157987" y="160429"/>
                          <a:pt x="189119" y="170214"/>
                        </a:cubicBezTo>
                        <a:cubicBezTo>
                          <a:pt x="191787" y="171103"/>
                          <a:pt x="194456" y="171993"/>
                          <a:pt x="198014" y="173772"/>
                        </a:cubicBezTo>
                        <a:cubicBezTo>
                          <a:pt x="268284" y="218246"/>
                          <a:pt x="477315" y="454852"/>
                          <a:pt x="563596" y="521564"/>
                        </a:cubicBezTo>
                        <a:cubicBezTo>
                          <a:pt x="650767" y="589165"/>
                          <a:pt x="745053" y="483316"/>
                          <a:pt x="693462" y="429946"/>
                        </a:cubicBezTo>
                        <a:cubicBezTo>
                          <a:pt x="628529" y="362344"/>
                          <a:pt x="358123" y="195120"/>
                          <a:pt x="278068" y="127518"/>
                        </a:cubicBezTo>
                        <a:cubicBezTo>
                          <a:pt x="278068" y="127518"/>
                          <a:pt x="278068" y="127518"/>
                          <a:pt x="278068" y="127518"/>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04" name="Freeform: Shape 703">
                    <a:extLst>
                      <a:ext uri="{FF2B5EF4-FFF2-40B4-BE49-F238E27FC236}">
                        <a16:creationId xmlns:a16="http://schemas.microsoft.com/office/drawing/2014/main" id="{18E75CFE-B5D9-BB7A-13F5-9FC1C3C3F2C2}"/>
                      </a:ext>
                    </a:extLst>
                  </p:cNvPr>
                  <p:cNvSpPr/>
                  <p:nvPr/>
                </p:nvSpPr>
                <p:spPr>
                  <a:xfrm>
                    <a:off x="5972359" y="3332655"/>
                    <a:ext cx="716138" cy="551765"/>
                  </a:xfrm>
                  <a:custGeom>
                    <a:avLst/>
                    <a:gdLst>
                      <a:gd name="connsiteX0" fmla="*/ 626204 w 716138"/>
                      <a:gd name="connsiteY0" fmla="*/ 551766 h 551765"/>
                      <a:gd name="connsiteX1" fmla="*/ 564829 w 716138"/>
                      <a:gd name="connsiteY1" fmla="*/ 529528 h 551765"/>
                      <a:gd name="connsiteX2" fmla="*/ 389599 w 716138"/>
                      <a:gd name="connsiteY2" fmla="*/ 360524 h 551765"/>
                      <a:gd name="connsiteX3" fmla="*/ 200136 w 716138"/>
                      <a:gd name="connsiteY3" fmla="*/ 181736 h 551765"/>
                      <a:gd name="connsiteX4" fmla="*/ 192131 w 716138"/>
                      <a:gd name="connsiteY4" fmla="*/ 179067 h 551765"/>
                      <a:gd name="connsiteX5" fmla="*/ 160999 w 716138"/>
                      <a:gd name="connsiteY5" fmla="*/ 174620 h 551765"/>
                      <a:gd name="connsiteX6" fmla="*/ 99623 w 716138"/>
                      <a:gd name="connsiteY6" fmla="*/ 155941 h 551765"/>
                      <a:gd name="connsiteX7" fmla="*/ 81834 w 716138"/>
                      <a:gd name="connsiteY7" fmla="*/ 120361 h 551765"/>
                      <a:gd name="connsiteX8" fmla="*/ 21348 w 716138"/>
                      <a:gd name="connsiteY8" fmla="*/ 72328 h 551765"/>
                      <a:gd name="connsiteX9" fmla="*/ 0 w 716138"/>
                      <a:gd name="connsiteY9" fmla="*/ 60765 h 551765"/>
                      <a:gd name="connsiteX10" fmla="*/ 21348 w 716138"/>
                      <a:gd name="connsiteY10" fmla="*/ 45643 h 551765"/>
                      <a:gd name="connsiteX11" fmla="*/ 182346 w 716138"/>
                      <a:gd name="connsiteY11" fmla="*/ 62544 h 551765"/>
                      <a:gd name="connsiteX12" fmla="*/ 177899 w 716138"/>
                      <a:gd name="connsiteY12" fmla="*/ 42085 h 551765"/>
                      <a:gd name="connsiteX13" fmla="*/ 176120 w 716138"/>
                      <a:gd name="connsiteY13" fmla="*/ 1168 h 551765"/>
                      <a:gd name="connsiteX14" fmla="*/ 187684 w 716138"/>
                      <a:gd name="connsiteY14" fmla="*/ 2948 h 551765"/>
                      <a:gd name="connsiteX15" fmla="*/ 217037 w 716138"/>
                      <a:gd name="connsiteY15" fmla="*/ 40306 h 551765"/>
                      <a:gd name="connsiteX16" fmla="*/ 233937 w 716138"/>
                      <a:gd name="connsiteY16" fmla="*/ 74107 h 551765"/>
                      <a:gd name="connsiteX17" fmla="*/ 233937 w 716138"/>
                      <a:gd name="connsiteY17" fmla="*/ 74997 h 551765"/>
                      <a:gd name="connsiteX18" fmla="*/ 284638 w 716138"/>
                      <a:gd name="connsiteY18" fmla="*/ 129256 h 551765"/>
                      <a:gd name="connsiteX19" fmla="*/ 284638 w 716138"/>
                      <a:gd name="connsiteY19" fmla="*/ 129256 h 551765"/>
                      <a:gd name="connsiteX20" fmla="*/ 462537 w 716138"/>
                      <a:gd name="connsiteY20" fmla="*/ 256453 h 551765"/>
                      <a:gd name="connsiteX21" fmla="*/ 700032 w 716138"/>
                      <a:gd name="connsiteY21" fmla="*/ 431684 h 551765"/>
                      <a:gd name="connsiteX22" fmla="*/ 694695 w 716138"/>
                      <a:gd name="connsiteY22" fmla="*/ 521523 h 551765"/>
                      <a:gd name="connsiteX23" fmla="*/ 626204 w 716138"/>
                      <a:gd name="connsiteY23" fmla="*/ 551766 h 551765"/>
                      <a:gd name="connsiteX24" fmla="*/ 24016 w 716138"/>
                      <a:gd name="connsiteY24" fmla="*/ 62544 h 551765"/>
                      <a:gd name="connsiteX25" fmla="*/ 91618 w 716138"/>
                      <a:gd name="connsiteY25" fmla="*/ 117692 h 551765"/>
                      <a:gd name="connsiteX26" fmla="*/ 104961 w 716138"/>
                      <a:gd name="connsiteY26" fmla="*/ 147935 h 551765"/>
                      <a:gd name="connsiteX27" fmla="*/ 161888 w 716138"/>
                      <a:gd name="connsiteY27" fmla="*/ 164836 h 551765"/>
                      <a:gd name="connsiteX28" fmla="*/ 194799 w 716138"/>
                      <a:gd name="connsiteY28" fmla="*/ 170172 h 551765"/>
                      <a:gd name="connsiteX29" fmla="*/ 203694 w 716138"/>
                      <a:gd name="connsiteY29" fmla="*/ 173731 h 551765"/>
                      <a:gd name="connsiteX30" fmla="*/ 394936 w 716138"/>
                      <a:gd name="connsiteY30" fmla="*/ 354298 h 551765"/>
                      <a:gd name="connsiteX31" fmla="*/ 569276 w 716138"/>
                      <a:gd name="connsiteY31" fmla="*/ 522412 h 551765"/>
                      <a:gd name="connsiteX32" fmla="*/ 687579 w 716138"/>
                      <a:gd name="connsiteY32" fmla="*/ 515296 h 551765"/>
                      <a:gd name="connsiteX33" fmla="*/ 692916 w 716138"/>
                      <a:gd name="connsiteY33" fmla="*/ 437910 h 551765"/>
                      <a:gd name="connsiteX34" fmla="*/ 457200 w 716138"/>
                      <a:gd name="connsiteY34" fmla="*/ 264459 h 551765"/>
                      <a:gd name="connsiteX35" fmla="*/ 278412 w 716138"/>
                      <a:gd name="connsiteY35" fmla="*/ 137261 h 551765"/>
                      <a:gd name="connsiteX36" fmla="*/ 278412 w 716138"/>
                      <a:gd name="connsiteY36" fmla="*/ 137261 h 551765"/>
                      <a:gd name="connsiteX37" fmla="*/ 225042 w 716138"/>
                      <a:gd name="connsiteY37" fmla="*/ 80334 h 551765"/>
                      <a:gd name="connsiteX38" fmla="*/ 207253 w 716138"/>
                      <a:gd name="connsiteY38" fmla="*/ 45643 h 551765"/>
                      <a:gd name="connsiteX39" fmla="*/ 181457 w 716138"/>
                      <a:gd name="connsiteY39" fmla="*/ 11842 h 551765"/>
                      <a:gd name="connsiteX40" fmla="*/ 180568 w 716138"/>
                      <a:gd name="connsiteY40" fmla="*/ 10953 h 551765"/>
                      <a:gd name="connsiteX41" fmla="*/ 185904 w 716138"/>
                      <a:gd name="connsiteY41" fmla="*/ 41196 h 551765"/>
                      <a:gd name="connsiteX42" fmla="*/ 188573 w 716138"/>
                      <a:gd name="connsiteY42" fmla="*/ 72328 h 551765"/>
                      <a:gd name="connsiteX43" fmla="*/ 182346 w 716138"/>
                      <a:gd name="connsiteY43" fmla="*/ 73217 h 551765"/>
                      <a:gd name="connsiteX44" fmla="*/ 22237 w 716138"/>
                      <a:gd name="connsiteY44" fmla="*/ 55428 h 551765"/>
                      <a:gd name="connsiteX45" fmla="*/ 8895 w 716138"/>
                      <a:gd name="connsiteY45" fmla="*/ 60765 h 551765"/>
                      <a:gd name="connsiteX46" fmla="*/ 21348 w 716138"/>
                      <a:gd name="connsiteY46" fmla="*/ 64323 h 551765"/>
                      <a:gd name="connsiteX47" fmla="*/ 24016 w 716138"/>
                      <a:gd name="connsiteY47" fmla="*/ 62544 h 55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16138" h="551765">
                        <a:moveTo>
                          <a:pt x="626204" y="551766"/>
                        </a:moveTo>
                        <a:cubicBezTo>
                          <a:pt x="606635" y="551766"/>
                          <a:pt x="585288" y="545539"/>
                          <a:pt x="564829" y="529528"/>
                        </a:cubicBezTo>
                        <a:cubicBezTo>
                          <a:pt x="523912" y="498396"/>
                          <a:pt x="455421" y="428126"/>
                          <a:pt x="389599" y="360524"/>
                        </a:cubicBezTo>
                        <a:cubicBezTo>
                          <a:pt x="314881" y="284028"/>
                          <a:pt x="237495" y="204863"/>
                          <a:pt x="200136" y="181736"/>
                        </a:cubicBezTo>
                        <a:cubicBezTo>
                          <a:pt x="197468" y="180846"/>
                          <a:pt x="194799" y="179957"/>
                          <a:pt x="192131" y="179067"/>
                        </a:cubicBezTo>
                        <a:cubicBezTo>
                          <a:pt x="180568" y="175509"/>
                          <a:pt x="171673" y="174620"/>
                          <a:pt x="160999" y="174620"/>
                        </a:cubicBezTo>
                        <a:cubicBezTo>
                          <a:pt x="144098" y="173731"/>
                          <a:pt x="126308" y="172841"/>
                          <a:pt x="99623" y="155941"/>
                        </a:cubicBezTo>
                        <a:cubicBezTo>
                          <a:pt x="88060" y="147935"/>
                          <a:pt x="84502" y="133703"/>
                          <a:pt x="81834" y="120361"/>
                        </a:cubicBezTo>
                        <a:cubicBezTo>
                          <a:pt x="76497" y="95455"/>
                          <a:pt x="72049" y="72328"/>
                          <a:pt x="21348" y="72328"/>
                        </a:cubicBezTo>
                        <a:cubicBezTo>
                          <a:pt x="8895" y="72328"/>
                          <a:pt x="0" y="67880"/>
                          <a:pt x="0" y="60765"/>
                        </a:cubicBezTo>
                        <a:cubicBezTo>
                          <a:pt x="0" y="56317"/>
                          <a:pt x="1779" y="49201"/>
                          <a:pt x="21348" y="45643"/>
                        </a:cubicBezTo>
                        <a:cubicBezTo>
                          <a:pt x="57817" y="38527"/>
                          <a:pt x="120972" y="39417"/>
                          <a:pt x="182346" y="62544"/>
                        </a:cubicBezTo>
                        <a:cubicBezTo>
                          <a:pt x="181457" y="57207"/>
                          <a:pt x="179678" y="49201"/>
                          <a:pt x="177899" y="42085"/>
                        </a:cubicBezTo>
                        <a:cubicBezTo>
                          <a:pt x="171673" y="17179"/>
                          <a:pt x="169894" y="5616"/>
                          <a:pt x="176120" y="1168"/>
                        </a:cubicBezTo>
                        <a:cubicBezTo>
                          <a:pt x="178789" y="-610"/>
                          <a:pt x="183236" y="-610"/>
                          <a:pt x="187684" y="2948"/>
                        </a:cubicBezTo>
                        <a:cubicBezTo>
                          <a:pt x="207253" y="17179"/>
                          <a:pt x="210810" y="26074"/>
                          <a:pt x="217037" y="40306"/>
                        </a:cubicBezTo>
                        <a:cubicBezTo>
                          <a:pt x="220595" y="48312"/>
                          <a:pt x="225042" y="58986"/>
                          <a:pt x="233937" y="74107"/>
                        </a:cubicBezTo>
                        <a:lnTo>
                          <a:pt x="233937" y="74997"/>
                        </a:lnTo>
                        <a:cubicBezTo>
                          <a:pt x="233937" y="74997"/>
                          <a:pt x="241943" y="93676"/>
                          <a:pt x="284638" y="129256"/>
                        </a:cubicBezTo>
                        <a:lnTo>
                          <a:pt x="284638" y="129256"/>
                        </a:lnTo>
                        <a:cubicBezTo>
                          <a:pt x="319329" y="158609"/>
                          <a:pt x="389599" y="206642"/>
                          <a:pt x="462537" y="256453"/>
                        </a:cubicBezTo>
                        <a:cubicBezTo>
                          <a:pt x="561271" y="323165"/>
                          <a:pt x="662673" y="393435"/>
                          <a:pt x="700032" y="431684"/>
                        </a:cubicBezTo>
                        <a:cubicBezTo>
                          <a:pt x="723159" y="455700"/>
                          <a:pt x="721380" y="492169"/>
                          <a:pt x="694695" y="521523"/>
                        </a:cubicBezTo>
                        <a:cubicBezTo>
                          <a:pt x="678684" y="538423"/>
                          <a:pt x="653778" y="551766"/>
                          <a:pt x="626204" y="551766"/>
                        </a:cubicBezTo>
                        <a:close/>
                        <a:moveTo>
                          <a:pt x="24016" y="62544"/>
                        </a:moveTo>
                        <a:cubicBezTo>
                          <a:pt x="80054" y="62544"/>
                          <a:pt x="86281" y="92786"/>
                          <a:pt x="91618" y="117692"/>
                        </a:cubicBezTo>
                        <a:cubicBezTo>
                          <a:pt x="94287" y="131035"/>
                          <a:pt x="96955" y="141709"/>
                          <a:pt x="104961" y="147935"/>
                        </a:cubicBezTo>
                        <a:cubicBezTo>
                          <a:pt x="128977" y="163946"/>
                          <a:pt x="144988" y="164836"/>
                          <a:pt x="161888" y="164836"/>
                        </a:cubicBezTo>
                        <a:cubicBezTo>
                          <a:pt x="172562" y="164836"/>
                          <a:pt x="182346" y="165725"/>
                          <a:pt x="194799" y="170172"/>
                        </a:cubicBezTo>
                        <a:cubicBezTo>
                          <a:pt x="197468" y="171062"/>
                          <a:pt x="200136" y="171951"/>
                          <a:pt x="203694" y="173731"/>
                        </a:cubicBezTo>
                        <a:cubicBezTo>
                          <a:pt x="241943" y="197747"/>
                          <a:pt x="320218" y="277801"/>
                          <a:pt x="394936" y="354298"/>
                        </a:cubicBezTo>
                        <a:cubicBezTo>
                          <a:pt x="460758" y="421899"/>
                          <a:pt x="529249" y="491280"/>
                          <a:pt x="569276" y="522412"/>
                        </a:cubicBezTo>
                        <a:cubicBezTo>
                          <a:pt x="614641" y="557992"/>
                          <a:pt x="662673" y="542871"/>
                          <a:pt x="687579" y="515296"/>
                        </a:cubicBezTo>
                        <a:cubicBezTo>
                          <a:pt x="706259" y="494838"/>
                          <a:pt x="716043" y="461037"/>
                          <a:pt x="692916" y="437910"/>
                        </a:cubicBezTo>
                        <a:cubicBezTo>
                          <a:pt x="656447" y="399662"/>
                          <a:pt x="555045" y="331171"/>
                          <a:pt x="457200" y="264459"/>
                        </a:cubicBezTo>
                        <a:cubicBezTo>
                          <a:pt x="383372" y="213758"/>
                          <a:pt x="313102" y="166614"/>
                          <a:pt x="278412" y="137261"/>
                        </a:cubicBezTo>
                        <a:lnTo>
                          <a:pt x="278412" y="137261"/>
                        </a:lnTo>
                        <a:cubicBezTo>
                          <a:pt x="236606" y="103460"/>
                          <a:pt x="226821" y="83892"/>
                          <a:pt x="225042" y="80334"/>
                        </a:cubicBezTo>
                        <a:cubicBezTo>
                          <a:pt x="215258" y="65212"/>
                          <a:pt x="210810" y="54538"/>
                          <a:pt x="207253" y="45643"/>
                        </a:cubicBezTo>
                        <a:cubicBezTo>
                          <a:pt x="201915" y="32301"/>
                          <a:pt x="198358" y="25185"/>
                          <a:pt x="181457" y="11842"/>
                        </a:cubicBezTo>
                        <a:cubicBezTo>
                          <a:pt x="181457" y="11842"/>
                          <a:pt x="180568" y="11842"/>
                          <a:pt x="180568" y="10953"/>
                        </a:cubicBezTo>
                        <a:cubicBezTo>
                          <a:pt x="180568" y="16290"/>
                          <a:pt x="184125" y="31411"/>
                          <a:pt x="185904" y="41196"/>
                        </a:cubicBezTo>
                        <a:cubicBezTo>
                          <a:pt x="191241" y="61654"/>
                          <a:pt x="192131" y="68770"/>
                          <a:pt x="188573" y="72328"/>
                        </a:cubicBezTo>
                        <a:cubicBezTo>
                          <a:pt x="186794" y="74107"/>
                          <a:pt x="185015" y="74107"/>
                          <a:pt x="182346" y="73217"/>
                        </a:cubicBezTo>
                        <a:cubicBezTo>
                          <a:pt x="125419" y="50980"/>
                          <a:pt x="60486" y="48312"/>
                          <a:pt x="22237" y="55428"/>
                        </a:cubicBezTo>
                        <a:cubicBezTo>
                          <a:pt x="11564" y="57207"/>
                          <a:pt x="8895" y="59875"/>
                          <a:pt x="8895" y="60765"/>
                        </a:cubicBezTo>
                        <a:cubicBezTo>
                          <a:pt x="8895" y="61654"/>
                          <a:pt x="13342" y="64323"/>
                          <a:pt x="21348" y="64323"/>
                        </a:cubicBezTo>
                        <a:cubicBezTo>
                          <a:pt x="22237" y="62544"/>
                          <a:pt x="23127" y="62544"/>
                          <a:pt x="24016" y="6254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702" name="Freeform: Shape 701">
                  <a:extLst>
                    <a:ext uri="{FF2B5EF4-FFF2-40B4-BE49-F238E27FC236}">
                      <a16:creationId xmlns:a16="http://schemas.microsoft.com/office/drawing/2014/main" id="{C53EBEBE-4539-1561-3ED3-460E961FEDDE}"/>
                    </a:ext>
                  </a:extLst>
                </p:cNvPr>
                <p:cNvSpPr/>
                <p:nvPr/>
              </p:nvSpPr>
              <p:spPr>
                <a:xfrm>
                  <a:off x="6557647" y="3675389"/>
                  <a:ext cx="136981" cy="149434"/>
                </a:xfrm>
                <a:custGeom>
                  <a:avLst/>
                  <a:gdLst>
                    <a:gd name="connsiteX0" fmla="*/ 22237 w 136981"/>
                    <a:gd name="connsiteY0" fmla="*/ 0 h 149434"/>
                    <a:gd name="connsiteX1" fmla="*/ 0 w 136981"/>
                    <a:gd name="connsiteY1" fmla="*/ 40027 h 149434"/>
                    <a:gd name="connsiteX2" fmla="*/ 117413 w 136981"/>
                    <a:gd name="connsiteY2" fmla="*/ 149435 h 149434"/>
                    <a:gd name="connsiteX3" fmla="*/ 136982 w 136981"/>
                    <a:gd name="connsiteY3" fmla="*/ 119192 h 149434"/>
                    <a:gd name="connsiteX4" fmla="*/ 75607 w 136981"/>
                    <a:gd name="connsiteY4" fmla="*/ 27574 h 149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981" h="149434">
                      <a:moveTo>
                        <a:pt x="22237" y="0"/>
                      </a:moveTo>
                      <a:lnTo>
                        <a:pt x="0" y="40027"/>
                      </a:lnTo>
                      <a:lnTo>
                        <a:pt x="117413" y="149435"/>
                      </a:lnTo>
                      <a:lnTo>
                        <a:pt x="136982" y="119192"/>
                      </a:lnTo>
                      <a:lnTo>
                        <a:pt x="75607" y="27574"/>
                      </a:ln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32" name="Freeform: Shape 631">
                <a:extLst>
                  <a:ext uri="{FF2B5EF4-FFF2-40B4-BE49-F238E27FC236}">
                    <a16:creationId xmlns:a16="http://schemas.microsoft.com/office/drawing/2014/main" id="{A5DFF27C-FC30-E028-78F4-F3939468BCAD}"/>
                  </a:ext>
                </a:extLst>
              </p:cNvPr>
              <p:cNvSpPr/>
              <p:nvPr/>
            </p:nvSpPr>
            <p:spPr>
              <a:xfrm>
                <a:off x="6236560" y="3899323"/>
                <a:ext cx="104336" cy="65693"/>
              </a:xfrm>
              <a:custGeom>
                <a:avLst/>
                <a:gdLst>
                  <a:gd name="connsiteX0" fmla="*/ 240163 w 240163"/>
                  <a:gd name="connsiteY0" fmla="*/ 71160 h 151214"/>
                  <a:gd name="connsiteX1" fmla="*/ 214368 w 240163"/>
                  <a:gd name="connsiteY1" fmla="*/ 132535 h 151214"/>
                  <a:gd name="connsiteX2" fmla="*/ 0 w 240163"/>
                  <a:gd name="connsiteY2" fmla="*/ 151214 h 151214"/>
                  <a:gd name="connsiteX3" fmla="*/ 8006 w 240163"/>
                  <a:gd name="connsiteY3" fmla="*/ 111187 h 151214"/>
                  <a:gd name="connsiteX4" fmla="*/ 52480 w 240163"/>
                  <a:gd name="connsiteY4" fmla="*/ 38249 h 151214"/>
                  <a:gd name="connsiteX5" fmla="*/ 149435 w 240163"/>
                  <a:gd name="connsiteY5" fmla="*/ 0 h 151214"/>
                  <a:gd name="connsiteX6" fmla="*/ 223263 w 240163"/>
                  <a:gd name="connsiteY6" fmla="*/ 32911 h 15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163" h="151214">
                    <a:moveTo>
                      <a:pt x="240163" y="71160"/>
                    </a:moveTo>
                    <a:lnTo>
                      <a:pt x="214368" y="132535"/>
                    </a:lnTo>
                    <a:lnTo>
                      <a:pt x="0" y="151214"/>
                    </a:lnTo>
                    <a:lnTo>
                      <a:pt x="8006" y="111187"/>
                    </a:lnTo>
                    <a:lnTo>
                      <a:pt x="52480" y="38249"/>
                    </a:lnTo>
                    <a:lnTo>
                      <a:pt x="149435" y="0"/>
                    </a:lnTo>
                    <a:lnTo>
                      <a:pt x="223263" y="32911"/>
                    </a:ln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33" name="Graphic 268">
                <a:extLst>
                  <a:ext uri="{FF2B5EF4-FFF2-40B4-BE49-F238E27FC236}">
                    <a16:creationId xmlns:a16="http://schemas.microsoft.com/office/drawing/2014/main" id="{B5C59434-3C41-92BC-EA49-68D36543D746}"/>
                  </a:ext>
                </a:extLst>
              </p:cNvPr>
              <p:cNvGrpSpPr/>
              <p:nvPr/>
            </p:nvGrpSpPr>
            <p:grpSpPr>
              <a:xfrm>
                <a:off x="6029820" y="3356002"/>
                <a:ext cx="743492" cy="120952"/>
                <a:chOff x="5718853" y="3655821"/>
                <a:chExt cx="1711386" cy="278411"/>
              </a:xfrm>
            </p:grpSpPr>
            <p:sp>
              <p:nvSpPr>
                <p:cNvPr id="697" name="Freeform: Shape 696">
                  <a:extLst>
                    <a:ext uri="{FF2B5EF4-FFF2-40B4-BE49-F238E27FC236}">
                      <a16:creationId xmlns:a16="http://schemas.microsoft.com/office/drawing/2014/main" id="{3B879650-5673-EAB2-78A1-11E7D94293D2}"/>
                    </a:ext>
                  </a:extLst>
                </p:cNvPr>
                <p:cNvSpPr/>
                <p:nvPr/>
              </p:nvSpPr>
              <p:spPr>
                <a:xfrm>
                  <a:off x="5723301" y="3660268"/>
                  <a:ext cx="1703381" cy="269516"/>
                </a:xfrm>
                <a:custGeom>
                  <a:avLst/>
                  <a:gdLst>
                    <a:gd name="connsiteX0" fmla="*/ 1703381 w 1703381"/>
                    <a:gd name="connsiteY0" fmla="*/ 0 h 269516"/>
                    <a:gd name="connsiteX1" fmla="*/ 1703381 w 1703381"/>
                    <a:gd name="connsiteY1" fmla="*/ 262401 h 269516"/>
                    <a:gd name="connsiteX2" fmla="*/ 1682034 w 1703381"/>
                    <a:gd name="connsiteY2" fmla="*/ 267738 h 269516"/>
                    <a:gd name="connsiteX3" fmla="*/ 1657128 w 1703381"/>
                    <a:gd name="connsiteY3" fmla="*/ 269517 h 269516"/>
                    <a:gd name="connsiteX4" fmla="*/ 32911 w 1703381"/>
                    <a:gd name="connsiteY4" fmla="*/ 269517 h 269516"/>
                    <a:gd name="connsiteX5" fmla="*/ 8006 w 1703381"/>
                    <a:gd name="connsiteY5" fmla="*/ 267738 h 269516"/>
                    <a:gd name="connsiteX6" fmla="*/ 0 w 1703381"/>
                    <a:gd name="connsiteY6" fmla="*/ 265959 h 269516"/>
                    <a:gd name="connsiteX7" fmla="*/ 0 w 1703381"/>
                    <a:gd name="connsiteY7" fmla="*/ 0 h 269516"/>
                    <a:gd name="connsiteX8" fmla="*/ 1703381 w 1703381"/>
                    <a:gd name="connsiteY8" fmla="*/ 0 h 26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3381" h="269516">
                      <a:moveTo>
                        <a:pt x="1703381" y="0"/>
                      </a:moveTo>
                      <a:lnTo>
                        <a:pt x="1703381" y="262401"/>
                      </a:lnTo>
                      <a:cubicBezTo>
                        <a:pt x="1696265" y="265069"/>
                        <a:pt x="1689150" y="266848"/>
                        <a:pt x="1682034" y="267738"/>
                      </a:cubicBezTo>
                      <a:cubicBezTo>
                        <a:pt x="1674028" y="269517"/>
                        <a:pt x="1666023" y="269517"/>
                        <a:pt x="1657128" y="269517"/>
                      </a:cubicBezTo>
                      <a:lnTo>
                        <a:pt x="32911" y="269517"/>
                      </a:lnTo>
                      <a:cubicBezTo>
                        <a:pt x="24906" y="269517"/>
                        <a:pt x="16011" y="268627"/>
                        <a:pt x="8006" y="267738"/>
                      </a:cubicBezTo>
                      <a:cubicBezTo>
                        <a:pt x="5337" y="266848"/>
                        <a:pt x="2669" y="266848"/>
                        <a:pt x="0" y="265959"/>
                      </a:cubicBezTo>
                      <a:lnTo>
                        <a:pt x="0" y="0"/>
                      </a:lnTo>
                      <a:lnTo>
                        <a:pt x="1703381" y="0"/>
                      </a:ln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8" name="Freeform: Shape 697">
                  <a:extLst>
                    <a:ext uri="{FF2B5EF4-FFF2-40B4-BE49-F238E27FC236}">
                      <a16:creationId xmlns:a16="http://schemas.microsoft.com/office/drawing/2014/main" id="{21800341-0BBC-7FE4-0D88-B956D1DD9202}"/>
                    </a:ext>
                  </a:extLst>
                </p:cNvPr>
                <p:cNvSpPr/>
                <p:nvPr/>
              </p:nvSpPr>
              <p:spPr>
                <a:xfrm>
                  <a:off x="5718853" y="3655821"/>
                  <a:ext cx="1711386" cy="278411"/>
                </a:xfrm>
                <a:custGeom>
                  <a:avLst/>
                  <a:gdLst>
                    <a:gd name="connsiteX0" fmla="*/ 1661576 w 1711386"/>
                    <a:gd name="connsiteY0" fmla="*/ 278412 h 278411"/>
                    <a:gd name="connsiteX1" fmla="*/ 37359 w 1711386"/>
                    <a:gd name="connsiteY1" fmla="*/ 278412 h 278411"/>
                    <a:gd name="connsiteX2" fmla="*/ 12453 w 1711386"/>
                    <a:gd name="connsiteY2" fmla="*/ 276633 h 278411"/>
                    <a:gd name="connsiteX3" fmla="*/ 3558 w 1711386"/>
                    <a:gd name="connsiteY3" fmla="*/ 274854 h 278411"/>
                    <a:gd name="connsiteX4" fmla="*/ 0 w 1711386"/>
                    <a:gd name="connsiteY4" fmla="*/ 273964 h 278411"/>
                    <a:gd name="connsiteX5" fmla="*/ 0 w 1711386"/>
                    <a:gd name="connsiteY5" fmla="*/ 0 h 278411"/>
                    <a:gd name="connsiteX6" fmla="*/ 1711387 w 1711386"/>
                    <a:gd name="connsiteY6" fmla="*/ 0 h 278411"/>
                    <a:gd name="connsiteX7" fmla="*/ 1711387 w 1711386"/>
                    <a:gd name="connsiteY7" fmla="*/ 269517 h 278411"/>
                    <a:gd name="connsiteX8" fmla="*/ 1708719 w 1711386"/>
                    <a:gd name="connsiteY8" fmla="*/ 270406 h 278411"/>
                    <a:gd name="connsiteX9" fmla="*/ 1686481 w 1711386"/>
                    <a:gd name="connsiteY9" fmla="*/ 275743 h 278411"/>
                    <a:gd name="connsiteX10" fmla="*/ 1661576 w 1711386"/>
                    <a:gd name="connsiteY10" fmla="*/ 278412 h 278411"/>
                    <a:gd name="connsiteX11" fmla="*/ 9785 w 1711386"/>
                    <a:gd name="connsiteY11" fmla="*/ 266848 h 278411"/>
                    <a:gd name="connsiteX12" fmla="*/ 14232 w 1711386"/>
                    <a:gd name="connsiteY12" fmla="*/ 267738 h 278411"/>
                    <a:gd name="connsiteX13" fmla="*/ 38249 w 1711386"/>
                    <a:gd name="connsiteY13" fmla="*/ 269517 h 278411"/>
                    <a:gd name="connsiteX14" fmla="*/ 1662465 w 1711386"/>
                    <a:gd name="connsiteY14" fmla="*/ 269517 h 278411"/>
                    <a:gd name="connsiteX15" fmla="*/ 1686481 w 1711386"/>
                    <a:gd name="connsiteY15" fmla="*/ 267738 h 278411"/>
                    <a:gd name="connsiteX16" fmla="*/ 1704271 w 1711386"/>
                    <a:gd name="connsiteY16" fmla="*/ 263290 h 278411"/>
                    <a:gd name="connsiteX17" fmla="*/ 1704271 w 1711386"/>
                    <a:gd name="connsiteY17" fmla="*/ 8895 h 278411"/>
                    <a:gd name="connsiteX18" fmla="*/ 9785 w 1711386"/>
                    <a:gd name="connsiteY18" fmla="*/ 8895 h 278411"/>
                    <a:gd name="connsiteX19" fmla="*/ 9785 w 1711386"/>
                    <a:gd name="connsiteY19" fmla="*/ 266848 h 278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1386" h="278411">
                      <a:moveTo>
                        <a:pt x="1661576" y="278412"/>
                      </a:moveTo>
                      <a:lnTo>
                        <a:pt x="37359" y="278412"/>
                      </a:lnTo>
                      <a:cubicBezTo>
                        <a:pt x="28464" y="278412"/>
                        <a:pt x="20459" y="277522"/>
                        <a:pt x="12453" y="276633"/>
                      </a:cubicBezTo>
                      <a:cubicBezTo>
                        <a:pt x="9785" y="275743"/>
                        <a:pt x="7116" y="275743"/>
                        <a:pt x="3558" y="274854"/>
                      </a:cubicBezTo>
                      <a:lnTo>
                        <a:pt x="0" y="273964"/>
                      </a:lnTo>
                      <a:lnTo>
                        <a:pt x="0" y="0"/>
                      </a:lnTo>
                      <a:lnTo>
                        <a:pt x="1711387" y="0"/>
                      </a:lnTo>
                      <a:lnTo>
                        <a:pt x="1711387" y="269517"/>
                      </a:lnTo>
                      <a:lnTo>
                        <a:pt x="1708719" y="270406"/>
                      </a:lnTo>
                      <a:cubicBezTo>
                        <a:pt x="1701603" y="273075"/>
                        <a:pt x="1694486" y="274854"/>
                        <a:pt x="1686481" y="275743"/>
                      </a:cubicBezTo>
                      <a:cubicBezTo>
                        <a:pt x="1679365" y="278412"/>
                        <a:pt x="1670470" y="278412"/>
                        <a:pt x="1661576" y="278412"/>
                      </a:cubicBezTo>
                      <a:close/>
                      <a:moveTo>
                        <a:pt x="9785" y="266848"/>
                      </a:moveTo>
                      <a:cubicBezTo>
                        <a:pt x="11564" y="266848"/>
                        <a:pt x="12453" y="267738"/>
                        <a:pt x="14232" y="267738"/>
                      </a:cubicBezTo>
                      <a:cubicBezTo>
                        <a:pt x="22237" y="269517"/>
                        <a:pt x="30243" y="269517"/>
                        <a:pt x="38249" y="269517"/>
                      </a:cubicBezTo>
                      <a:lnTo>
                        <a:pt x="1662465" y="269517"/>
                      </a:lnTo>
                      <a:cubicBezTo>
                        <a:pt x="1670470" y="269517"/>
                        <a:pt x="1678476" y="268627"/>
                        <a:pt x="1686481" y="267738"/>
                      </a:cubicBezTo>
                      <a:cubicBezTo>
                        <a:pt x="1692708" y="266848"/>
                        <a:pt x="1698045" y="265069"/>
                        <a:pt x="1704271" y="263290"/>
                      </a:cubicBezTo>
                      <a:lnTo>
                        <a:pt x="1704271" y="8895"/>
                      </a:lnTo>
                      <a:lnTo>
                        <a:pt x="9785" y="8895"/>
                      </a:lnTo>
                      <a:lnTo>
                        <a:pt x="9785" y="26684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34" name="Graphic 268">
                <a:extLst>
                  <a:ext uri="{FF2B5EF4-FFF2-40B4-BE49-F238E27FC236}">
                    <a16:creationId xmlns:a16="http://schemas.microsoft.com/office/drawing/2014/main" id="{8C9E952C-314E-78B8-9C49-11145F816B44}"/>
                  </a:ext>
                </a:extLst>
              </p:cNvPr>
              <p:cNvGrpSpPr/>
              <p:nvPr/>
            </p:nvGrpSpPr>
            <p:grpSpPr>
              <a:xfrm>
                <a:off x="6769447" y="2887648"/>
                <a:ext cx="316486" cy="588533"/>
                <a:chOff x="7421345" y="2577753"/>
                <a:chExt cx="728495" cy="1354699"/>
              </a:xfrm>
            </p:grpSpPr>
            <p:sp>
              <p:nvSpPr>
                <p:cNvPr id="695" name="Freeform: Shape 694">
                  <a:extLst>
                    <a:ext uri="{FF2B5EF4-FFF2-40B4-BE49-F238E27FC236}">
                      <a16:creationId xmlns:a16="http://schemas.microsoft.com/office/drawing/2014/main" id="{4FC9139A-A209-C5CC-0CA5-3434CD73C053}"/>
                    </a:ext>
                  </a:extLst>
                </p:cNvPr>
                <p:cNvSpPr/>
                <p:nvPr/>
              </p:nvSpPr>
              <p:spPr>
                <a:xfrm>
                  <a:off x="7426682" y="2582201"/>
                  <a:ext cx="719600" cy="1346694"/>
                </a:xfrm>
                <a:custGeom>
                  <a:avLst/>
                  <a:gdLst>
                    <a:gd name="connsiteX0" fmla="*/ 0 w 719600"/>
                    <a:gd name="connsiteY0" fmla="*/ 0 h 1346694"/>
                    <a:gd name="connsiteX1" fmla="*/ 719601 w 719600"/>
                    <a:gd name="connsiteY1" fmla="*/ 0 h 1346694"/>
                    <a:gd name="connsiteX2" fmla="*/ 719601 w 719600"/>
                    <a:gd name="connsiteY2" fmla="*/ 1346694 h 1346694"/>
                    <a:gd name="connsiteX3" fmla="*/ 0 w 719600"/>
                    <a:gd name="connsiteY3" fmla="*/ 1346694 h 1346694"/>
                  </a:gdLst>
                  <a:ahLst/>
                  <a:cxnLst>
                    <a:cxn ang="0">
                      <a:pos x="connsiteX0" y="connsiteY0"/>
                    </a:cxn>
                    <a:cxn ang="0">
                      <a:pos x="connsiteX1" y="connsiteY1"/>
                    </a:cxn>
                    <a:cxn ang="0">
                      <a:pos x="connsiteX2" y="connsiteY2"/>
                    </a:cxn>
                    <a:cxn ang="0">
                      <a:pos x="connsiteX3" y="connsiteY3"/>
                    </a:cxn>
                  </a:cxnLst>
                  <a:rect l="l" t="t" r="r" b="b"/>
                  <a:pathLst>
                    <a:path w="719600" h="1346694">
                      <a:moveTo>
                        <a:pt x="0" y="0"/>
                      </a:moveTo>
                      <a:lnTo>
                        <a:pt x="719601" y="0"/>
                      </a:lnTo>
                      <a:lnTo>
                        <a:pt x="719601" y="1346694"/>
                      </a:lnTo>
                      <a:lnTo>
                        <a:pt x="0" y="1346694"/>
                      </a:lnTo>
                      <a:close/>
                    </a:path>
                  </a:pathLst>
                </a:custGeom>
                <a:solidFill>
                  <a:srgbClr val="0F62FE"/>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6" name="Freeform: Shape 695">
                  <a:extLst>
                    <a:ext uri="{FF2B5EF4-FFF2-40B4-BE49-F238E27FC236}">
                      <a16:creationId xmlns:a16="http://schemas.microsoft.com/office/drawing/2014/main" id="{1EA693A9-C3FF-8C91-147C-51524676BB27}"/>
                    </a:ext>
                  </a:extLst>
                </p:cNvPr>
                <p:cNvSpPr/>
                <p:nvPr/>
              </p:nvSpPr>
              <p:spPr>
                <a:xfrm>
                  <a:off x="7421345" y="2577753"/>
                  <a:ext cx="728495" cy="1354699"/>
                </a:xfrm>
                <a:custGeom>
                  <a:avLst/>
                  <a:gdLst>
                    <a:gd name="connsiteX0" fmla="*/ 728496 w 728495"/>
                    <a:gd name="connsiteY0" fmla="*/ 1354700 h 1354699"/>
                    <a:gd name="connsiteX1" fmla="*/ 0 w 728495"/>
                    <a:gd name="connsiteY1" fmla="*/ 1354700 h 1354699"/>
                    <a:gd name="connsiteX2" fmla="*/ 0 w 728495"/>
                    <a:gd name="connsiteY2" fmla="*/ 0 h 1354699"/>
                    <a:gd name="connsiteX3" fmla="*/ 728496 w 728495"/>
                    <a:gd name="connsiteY3" fmla="*/ 0 h 1354699"/>
                    <a:gd name="connsiteX4" fmla="*/ 728496 w 728495"/>
                    <a:gd name="connsiteY4" fmla="*/ 1354700 h 1354699"/>
                    <a:gd name="connsiteX5" fmla="*/ 9784 w 728495"/>
                    <a:gd name="connsiteY5" fmla="*/ 1345805 h 1354699"/>
                    <a:gd name="connsiteX6" fmla="*/ 720490 w 728495"/>
                    <a:gd name="connsiteY6" fmla="*/ 1345805 h 1354699"/>
                    <a:gd name="connsiteX7" fmla="*/ 720490 w 728495"/>
                    <a:gd name="connsiteY7" fmla="*/ 8895 h 1354699"/>
                    <a:gd name="connsiteX8" fmla="*/ 9784 w 728495"/>
                    <a:gd name="connsiteY8" fmla="*/ 8895 h 1354699"/>
                    <a:gd name="connsiteX9" fmla="*/ 9784 w 728495"/>
                    <a:gd name="connsiteY9" fmla="*/ 1345805 h 1354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495" h="1354699">
                      <a:moveTo>
                        <a:pt x="728496" y="1354700"/>
                      </a:moveTo>
                      <a:lnTo>
                        <a:pt x="0" y="1354700"/>
                      </a:lnTo>
                      <a:lnTo>
                        <a:pt x="0" y="0"/>
                      </a:lnTo>
                      <a:lnTo>
                        <a:pt x="728496" y="0"/>
                      </a:lnTo>
                      <a:lnTo>
                        <a:pt x="728496" y="1354700"/>
                      </a:lnTo>
                      <a:close/>
                      <a:moveTo>
                        <a:pt x="9784" y="1345805"/>
                      </a:moveTo>
                      <a:lnTo>
                        <a:pt x="720490" y="1345805"/>
                      </a:lnTo>
                      <a:lnTo>
                        <a:pt x="720490" y="8895"/>
                      </a:lnTo>
                      <a:lnTo>
                        <a:pt x="9784" y="8895"/>
                      </a:lnTo>
                      <a:lnTo>
                        <a:pt x="9784" y="1345805"/>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35" name="Graphic 268">
                <a:extLst>
                  <a:ext uri="{FF2B5EF4-FFF2-40B4-BE49-F238E27FC236}">
                    <a16:creationId xmlns:a16="http://schemas.microsoft.com/office/drawing/2014/main" id="{D4A42A4F-BC82-181E-4F5D-8611076853AD}"/>
                  </a:ext>
                </a:extLst>
              </p:cNvPr>
              <p:cNvGrpSpPr/>
              <p:nvPr/>
            </p:nvGrpSpPr>
            <p:grpSpPr>
              <a:xfrm>
                <a:off x="6783359" y="2906584"/>
                <a:ext cx="284026" cy="552209"/>
                <a:chOff x="7453367" y="2621339"/>
                <a:chExt cx="653778" cy="1271087"/>
              </a:xfrm>
            </p:grpSpPr>
            <p:grpSp>
              <p:nvGrpSpPr>
                <p:cNvPr id="641" name="Graphic 268">
                  <a:extLst>
                    <a:ext uri="{FF2B5EF4-FFF2-40B4-BE49-F238E27FC236}">
                      <a16:creationId xmlns:a16="http://schemas.microsoft.com/office/drawing/2014/main" id="{618AC6FC-50AF-1D69-D881-2FB0A433F3F2}"/>
                    </a:ext>
                  </a:extLst>
                </p:cNvPr>
                <p:cNvGrpSpPr/>
                <p:nvPr/>
              </p:nvGrpSpPr>
              <p:grpSpPr>
                <a:xfrm>
                  <a:off x="7555659" y="2621339"/>
                  <a:ext cx="543481" cy="293533"/>
                  <a:chOff x="7555659" y="2621339"/>
                  <a:chExt cx="543481" cy="293533"/>
                </a:xfrm>
              </p:grpSpPr>
              <p:grpSp>
                <p:nvGrpSpPr>
                  <p:cNvPr id="686" name="Graphic 268">
                    <a:extLst>
                      <a:ext uri="{FF2B5EF4-FFF2-40B4-BE49-F238E27FC236}">
                        <a16:creationId xmlns:a16="http://schemas.microsoft.com/office/drawing/2014/main" id="{36FDE571-631D-6B66-6518-C21552E21DBD}"/>
                      </a:ext>
                    </a:extLst>
                  </p:cNvPr>
                  <p:cNvGrpSpPr/>
                  <p:nvPr/>
                </p:nvGrpSpPr>
                <p:grpSpPr>
                  <a:xfrm>
                    <a:off x="7555659" y="2621339"/>
                    <a:ext cx="543481" cy="293533"/>
                    <a:chOff x="7555659" y="2621339"/>
                    <a:chExt cx="543481" cy="293533"/>
                  </a:xfrm>
                </p:grpSpPr>
                <p:sp>
                  <p:nvSpPr>
                    <p:cNvPr id="693" name="Freeform: Shape 692">
                      <a:extLst>
                        <a:ext uri="{FF2B5EF4-FFF2-40B4-BE49-F238E27FC236}">
                          <a16:creationId xmlns:a16="http://schemas.microsoft.com/office/drawing/2014/main" id="{79AAB69E-E2EF-5425-B94F-AB45E9E80B7F}"/>
                        </a:ext>
                      </a:extLst>
                    </p:cNvPr>
                    <p:cNvSpPr/>
                    <p:nvPr/>
                  </p:nvSpPr>
                  <p:spPr>
                    <a:xfrm>
                      <a:off x="7559217" y="2624897"/>
                      <a:ext cx="538143" cy="283748"/>
                    </a:xfrm>
                    <a:custGeom>
                      <a:avLst/>
                      <a:gdLst>
                        <a:gd name="connsiteX0" fmla="*/ 499896 w 538143"/>
                        <a:gd name="connsiteY0" fmla="*/ 0 h 283748"/>
                        <a:gd name="connsiteX1" fmla="*/ 38248 w 538143"/>
                        <a:gd name="connsiteY1" fmla="*/ 0 h 283748"/>
                        <a:gd name="connsiteX2" fmla="*/ 0 w 538143"/>
                        <a:gd name="connsiteY2" fmla="*/ 38248 h 283748"/>
                        <a:gd name="connsiteX3" fmla="*/ 0 w 538143"/>
                        <a:gd name="connsiteY3" fmla="*/ 173451 h 283748"/>
                        <a:gd name="connsiteX4" fmla="*/ 38248 w 538143"/>
                        <a:gd name="connsiteY4" fmla="*/ 211700 h 283748"/>
                        <a:gd name="connsiteX5" fmla="*/ 317550 w 538143"/>
                        <a:gd name="connsiteY5" fmla="*/ 211700 h 283748"/>
                        <a:gd name="connsiteX6" fmla="*/ 487443 w 538143"/>
                        <a:gd name="connsiteY6" fmla="*/ 283749 h 283748"/>
                        <a:gd name="connsiteX7" fmla="*/ 440300 w 538143"/>
                        <a:gd name="connsiteY7" fmla="*/ 211700 h 283748"/>
                        <a:gd name="connsiteX8" fmla="*/ 499896 w 538143"/>
                        <a:gd name="connsiteY8" fmla="*/ 211700 h 283748"/>
                        <a:gd name="connsiteX9" fmla="*/ 538144 w 538143"/>
                        <a:gd name="connsiteY9" fmla="*/ 173451 h 283748"/>
                        <a:gd name="connsiteX10" fmla="*/ 538144 w 538143"/>
                        <a:gd name="connsiteY10" fmla="*/ 38248 h 283748"/>
                        <a:gd name="connsiteX11" fmla="*/ 499896 w 538143"/>
                        <a:gd name="connsiteY11" fmla="*/ 0 h 28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143" h="283748">
                          <a:moveTo>
                            <a:pt x="499896" y="0"/>
                          </a:moveTo>
                          <a:lnTo>
                            <a:pt x="38248" y="0"/>
                          </a:lnTo>
                          <a:cubicBezTo>
                            <a:pt x="17790" y="0"/>
                            <a:pt x="0" y="16900"/>
                            <a:pt x="0" y="38248"/>
                          </a:cubicBezTo>
                          <a:lnTo>
                            <a:pt x="0" y="173451"/>
                          </a:lnTo>
                          <a:cubicBezTo>
                            <a:pt x="0" y="193910"/>
                            <a:pt x="16901" y="211700"/>
                            <a:pt x="38248" y="211700"/>
                          </a:cubicBezTo>
                          <a:lnTo>
                            <a:pt x="317550" y="211700"/>
                          </a:lnTo>
                          <a:lnTo>
                            <a:pt x="487443" y="283749"/>
                          </a:lnTo>
                          <a:lnTo>
                            <a:pt x="440300" y="211700"/>
                          </a:lnTo>
                          <a:lnTo>
                            <a:pt x="499896" y="211700"/>
                          </a:lnTo>
                          <a:cubicBezTo>
                            <a:pt x="520354" y="211700"/>
                            <a:pt x="538144" y="194799"/>
                            <a:pt x="538144" y="173451"/>
                          </a:cubicBezTo>
                          <a:lnTo>
                            <a:pt x="538144" y="38248"/>
                          </a:lnTo>
                          <a:cubicBezTo>
                            <a:pt x="538144" y="16900"/>
                            <a:pt x="521243" y="0"/>
                            <a:pt x="499896"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4" name="Freeform: Shape 693">
                      <a:extLst>
                        <a:ext uri="{FF2B5EF4-FFF2-40B4-BE49-F238E27FC236}">
                          <a16:creationId xmlns:a16="http://schemas.microsoft.com/office/drawing/2014/main" id="{626B9F90-E058-49D8-2726-9F204BB39345}"/>
                        </a:ext>
                      </a:extLst>
                    </p:cNvPr>
                    <p:cNvSpPr/>
                    <p:nvPr/>
                  </p:nvSpPr>
                  <p:spPr>
                    <a:xfrm>
                      <a:off x="7555659" y="2621339"/>
                      <a:ext cx="543481" cy="293533"/>
                    </a:xfrm>
                    <a:custGeom>
                      <a:avLst/>
                      <a:gdLst>
                        <a:gd name="connsiteX0" fmla="*/ 499896 w 543481"/>
                        <a:gd name="connsiteY0" fmla="*/ 293533 h 293533"/>
                        <a:gd name="connsiteX1" fmla="*/ 320218 w 543481"/>
                        <a:gd name="connsiteY1" fmla="*/ 217037 h 293533"/>
                        <a:gd name="connsiteX2" fmla="*/ 40917 w 543481"/>
                        <a:gd name="connsiteY2" fmla="*/ 217037 h 293533"/>
                        <a:gd name="connsiteX3" fmla="*/ 0 w 543481"/>
                        <a:gd name="connsiteY3" fmla="*/ 176120 h 293533"/>
                        <a:gd name="connsiteX4" fmla="*/ 0 w 543481"/>
                        <a:gd name="connsiteY4" fmla="*/ 40917 h 293533"/>
                        <a:gd name="connsiteX5" fmla="*/ 40917 w 543481"/>
                        <a:gd name="connsiteY5" fmla="*/ 0 h 293533"/>
                        <a:gd name="connsiteX6" fmla="*/ 502564 w 543481"/>
                        <a:gd name="connsiteY6" fmla="*/ 0 h 293533"/>
                        <a:gd name="connsiteX7" fmla="*/ 543481 w 543481"/>
                        <a:gd name="connsiteY7" fmla="*/ 40917 h 293533"/>
                        <a:gd name="connsiteX8" fmla="*/ 543481 w 543481"/>
                        <a:gd name="connsiteY8" fmla="*/ 176120 h 293533"/>
                        <a:gd name="connsiteX9" fmla="*/ 502564 w 543481"/>
                        <a:gd name="connsiteY9" fmla="*/ 217037 h 293533"/>
                        <a:gd name="connsiteX10" fmla="*/ 449195 w 543481"/>
                        <a:gd name="connsiteY10" fmla="*/ 217037 h 293533"/>
                        <a:gd name="connsiteX11" fmla="*/ 499896 w 543481"/>
                        <a:gd name="connsiteY11" fmla="*/ 293533 h 293533"/>
                        <a:gd name="connsiteX12" fmla="*/ 41806 w 543481"/>
                        <a:gd name="connsiteY12" fmla="*/ 7116 h 293533"/>
                        <a:gd name="connsiteX13" fmla="*/ 7116 w 543481"/>
                        <a:gd name="connsiteY13" fmla="*/ 41806 h 293533"/>
                        <a:gd name="connsiteX14" fmla="*/ 7116 w 543481"/>
                        <a:gd name="connsiteY14" fmla="*/ 177009 h 293533"/>
                        <a:gd name="connsiteX15" fmla="*/ 41806 w 543481"/>
                        <a:gd name="connsiteY15" fmla="*/ 211700 h 293533"/>
                        <a:gd name="connsiteX16" fmla="*/ 322887 w 543481"/>
                        <a:gd name="connsiteY16" fmla="*/ 211700 h 293533"/>
                        <a:gd name="connsiteX17" fmla="*/ 482996 w 543481"/>
                        <a:gd name="connsiteY17" fmla="*/ 279301 h 293533"/>
                        <a:gd name="connsiteX18" fmla="*/ 438521 w 543481"/>
                        <a:gd name="connsiteY18" fmla="*/ 210810 h 293533"/>
                        <a:gd name="connsiteX19" fmla="*/ 503454 w 543481"/>
                        <a:gd name="connsiteY19" fmla="*/ 210810 h 293533"/>
                        <a:gd name="connsiteX20" fmla="*/ 538144 w 543481"/>
                        <a:gd name="connsiteY20" fmla="*/ 176120 h 293533"/>
                        <a:gd name="connsiteX21" fmla="*/ 538144 w 543481"/>
                        <a:gd name="connsiteY21" fmla="*/ 40917 h 293533"/>
                        <a:gd name="connsiteX22" fmla="*/ 503454 w 543481"/>
                        <a:gd name="connsiteY22" fmla="*/ 6226 h 293533"/>
                        <a:gd name="connsiteX23" fmla="*/ 41806 w 543481"/>
                        <a:gd name="connsiteY23" fmla="*/ 6226 h 29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3481" h="293533">
                          <a:moveTo>
                            <a:pt x="499896" y="293533"/>
                          </a:moveTo>
                          <a:lnTo>
                            <a:pt x="320218" y="217037"/>
                          </a:lnTo>
                          <a:lnTo>
                            <a:pt x="40917" y="217037"/>
                          </a:lnTo>
                          <a:cubicBezTo>
                            <a:pt x="17790" y="217037"/>
                            <a:pt x="0" y="198357"/>
                            <a:pt x="0" y="176120"/>
                          </a:cubicBezTo>
                          <a:lnTo>
                            <a:pt x="0" y="40917"/>
                          </a:lnTo>
                          <a:cubicBezTo>
                            <a:pt x="0" y="17790"/>
                            <a:pt x="18680" y="0"/>
                            <a:pt x="40917" y="0"/>
                          </a:cubicBezTo>
                          <a:lnTo>
                            <a:pt x="502564" y="0"/>
                          </a:lnTo>
                          <a:cubicBezTo>
                            <a:pt x="525691" y="0"/>
                            <a:pt x="543481" y="18679"/>
                            <a:pt x="543481" y="40917"/>
                          </a:cubicBezTo>
                          <a:lnTo>
                            <a:pt x="543481" y="176120"/>
                          </a:lnTo>
                          <a:cubicBezTo>
                            <a:pt x="543481" y="199247"/>
                            <a:pt x="524802" y="217037"/>
                            <a:pt x="502564" y="217037"/>
                          </a:cubicBezTo>
                          <a:lnTo>
                            <a:pt x="449195" y="217037"/>
                          </a:lnTo>
                          <a:lnTo>
                            <a:pt x="499896" y="293533"/>
                          </a:lnTo>
                          <a:close/>
                          <a:moveTo>
                            <a:pt x="41806" y="7116"/>
                          </a:moveTo>
                          <a:cubicBezTo>
                            <a:pt x="23127" y="7116"/>
                            <a:pt x="7116" y="22237"/>
                            <a:pt x="7116" y="41806"/>
                          </a:cubicBezTo>
                          <a:lnTo>
                            <a:pt x="7116" y="177009"/>
                          </a:lnTo>
                          <a:cubicBezTo>
                            <a:pt x="7116" y="195689"/>
                            <a:pt x="22237" y="211700"/>
                            <a:pt x="41806" y="211700"/>
                          </a:cubicBezTo>
                          <a:lnTo>
                            <a:pt x="322887" y="211700"/>
                          </a:lnTo>
                          <a:lnTo>
                            <a:pt x="482996" y="279301"/>
                          </a:lnTo>
                          <a:lnTo>
                            <a:pt x="438521" y="210810"/>
                          </a:lnTo>
                          <a:lnTo>
                            <a:pt x="503454" y="210810"/>
                          </a:lnTo>
                          <a:cubicBezTo>
                            <a:pt x="522133" y="210810"/>
                            <a:pt x="538144" y="195689"/>
                            <a:pt x="538144" y="176120"/>
                          </a:cubicBezTo>
                          <a:lnTo>
                            <a:pt x="538144" y="40917"/>
                          </a:lnTo>
                          <a:cubicBezTo>
                            <a:pt x="538144" y="22237"/>
                            <a:pt x="523023" y="6226"/>
                            <a:pt x="503454" y="6226"/>
                          </a:cubicBezTo>
                          <a:lnTo>
                            <a:pt x="41806" y="6226"/>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87" name="Graphic 268">
                    <a:extLst>
                      <a:ext uri="{FF2B5EF4-FFF2-40B4-BE49-F238E27FC236}">
                        <a16:creationId xmlns:a16="http://schemas.microsoft.com/office/drawing/2014/main" id="{ADB0E574-C810-418F-78C2-C6E03F67F693}"/>
                      </a:ext>
                    </a:extLst>
                  </p:cNvPr>
                  <p:cNvGrpSpPr/>
                  <p:nvPr/>
                </p:nvGrpSpPr>
                <p:grpSpPr>
                  <a:xfrm>
                    <a:off x="7588570" y="2666703"/>
                    <a:ext cx="466095" cy="134313"/>
                    <a:chOff x="7588570" y="2666703"/>
                    <a:chExt cx="466095" cy="134313"/>
                  </a:xfrm>
                  <a:solidFill>
                    <a:srgbClr val="1D1A2F"/>
                  </a:solidFill>
                </p:grpSpPr>
                <p:sp>
                  <p:nvSpPr>
                    <p:cNvPr id="688" name="Freeform: Shape 687">
                      <a:extLst>
                        <a:ext uri="{FF2B5EF4-FFF2-40B4-BE49-F238E27FC236}">
                          <a16:creationId xmlns:a16="http://schemas.microsoft.com/office/drawing/2014/main" id="{BE6AC00B-F358-C111-9090-3B5C436F9CD0}"/>
                        </a:ext>
                      </a:extLst>
                    </p:cNvPr>
                    <p:cNvSpPr/>
                    <p:nvPr/>
                  </p:nvSpPr>
                  <p:spPr>
                    <a:xfrm>
                      <a:off x="7588570" y="2666703"/>
                      <a:ext cx="426067" cy="8005"/>
                    </a:xfrm>
                    <a:custGeom>
                      <a:avLst/>
                      <a:gdLst>
                        <a:gd name="connsiteX0" fmla="*/ 0 w 426067"/>
                        <a:gd name="connsiteY0" fmla="*/ 0 h 8005"/>
                        <a:gd name="connsiteX1" fmla="*/ 0 w 426067"/>
                        <a:gd name="connsiteY1" fmla="*/ 8006 h 8005"/>
                        <a:gd name="connsiteX2" fmla="*/ 425178 w 426067"/>
                        <a:gd name="connsiteY2" fmla="*/ 8006 h 8005"/>
                        <a:gd name="connsiteX3" fmla="*/ 426068 w 426067"/>
                        <a:gd name="connsiteY3" fmla="*/ 0 h 8005"/>
                      </a:gdLst>
                      <a:ahLst/>
                      <a:cxnLst>
                        <a:cxn ang="0">
                          <a:pos x="connsiteX0" y="connsiteY0"/>
                        </a:cxn>
                        <a:cxn ang="0">
                          <a:pos x="connsiteX1" y="connsiteY1"/>
                        </a:cxn>
                        <a:cxn ang="0">
                          <a:pos x="connsiteX2" y="connsiteY2"/>
                        </a:cxn>
                        <a:cxn ang="0">
                          <a:pos x="connsiteX3" y="connsiteY3"/>
                        </a:cxn>
                      </a:cxnLst>
                      <a:rect l="l" t="t" r="r" b="b"/>
                      <a:pathLst>
                        <a:path w="426067" h="8005">
                          <a:moveTo>
                            <a:pt x="0" y="0"/>
                          </a:moveTo>
                          <a:lnTo>
                            <a:pt x="0" y="8006"/>
                          </a:lnTo>
                          <a:lnTo>
                            <a:pt x="425178" y="8006"/>
                          </a:lnTo>
                          <a:lnTo>
                            <a:pt x="426068"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9" name="Freeform: Shape 688">
                      <a:extLst>
                        <a:ext uri="{FF2B5EF4-FFF2-40B4-BE49-F238E27FC236}">
                          <a16:creationId xmlns:a16="http://schemas.microsoft.com/office/drawing/2014/main" id="{8F6FED44-CA1D-0D62-ECA8-D9C62FBB8D3E}"/>
                        </a:ext>
                      </a:extLst>
                    </p:cNvPr>
                    <p:cNvSpPr/>
                    <p:nvPr/>
                  </p:nvSpPr>
                  <p:spPr>
                    <a:xfrm>
                      <a:off x="7588570" y="2793011"/>
                      <a:ext cx="219705" cy="8005"/>
                    </a:xfrm>
                    <a:custGeom>
                      <a:avLst/>
                      <a:gdLst>
                        <a:gd name="connsiteX0" fmla="*/ 0 w 219705"/>
                        <a:gd name="connsiteY0" fmla="*/ 0 h 8005"/>
                        <a:gd name="connsiteX1" fmla="*/ 0 w 219705"/>
                        <a:gd name="connsiteY1" fmla="*/ 8005 h 8005"/>
                        <a:gd name="connsiteX2" fmla="*/ 219705 w 219705"/>
                        <a:gd name="connsiteY2" fmla="*/ 8005 h 8005"/>
                        <a:gd name="connsiteX3" fmla="*/ 219705 w 219705"/>
                        <a:gd name="connsiteY3" fmla="*/ 0 h 8005"/>
                      </a:gdLst>
                      <a:ahLst/>
                      <a:cxnLst>
                        <a:cxn ang="0">
                          <a:pos x="connsiteX0" y="connsiteY0"/>
                        </a:cxn>
                        <a:cxn ang="0">
                          <a:pos x="connsiteX1" y="connsiteY1"/>
                        </a:cxn>
                        <a:cxn ang="0">
                          <a:pos x="connsiteX2" y="connsiteY2"/>
                        </a:cxn>
                        <a:cxn ang="0">
                          <a:pos x="connsiteX3" y="connsiteY3"/>
                        </a:cxn>
                      </a:cxnLst>
                      <a:rect l="l" t="t" r="r" b="b"/>
                      <a:pathLst>
                        <a:path w="219705" h="8005">
                          <a:moveTo>
                            <a:pt x="0" y="0"/>
                          </a:moveTo>
                          <a:lnTo>
                            <a:pt x="0" y="8005"/>
                          </a:lnTo>
                          <a:lnTo>
                            <a:pt x="219705" y="8005"/>
                          </a:lnTo>
                          <a:lnTo>
                            <a:pt x="21970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0" name="Freeform: Shape 689">
                      <a:extLst>
                        <a:ext uri="{FF2B5EF4-FFF2-40B4-BE49-F238E27FC236}">
                          <a16:creationId xmlns:a16="http://schemas.microsoft.com/office/drawing/2014/main" id="{7FE9652E-2D2B-52EA-509F-0D2E4395E06B}"/>
                        </a:ext>
                      </a:extLst>
                    </p:cNvPr>
                    <p:cNvSpPr/>
                    <p:nvPr/>
                  </p:nvSpPr>
                  <p:spPr>
                    <a:xfrm>
                      <a:off x="7588570" y="2698725"/>
                      <a:ext cx="466095" cy="7116"/>
                    </a:xfrm>
                    <a:custGeom>
                      <a:avLst/>
                      <a:gdLst>
                        <a:gd name="connsiteX0" fmla="*/ 0 w 466095"/>
                        <a:gd name="connsiteY0" fmla="*/ 0 h 7116"/>
                        <a:gd name="connsiteX1" fmla="*/ 0 w 466095"/>
                        <a:gd name="connsiteY1" fmla="*/ 7116 h 7116"/>
                        <a:gd name="connsiteX2" fmla="*/ 465205 w 466095"/>
                        <a:gd name="connsiteY2" fmla="*/ 7116 h 7116"/>
                        <a:gd name="connsiteX3" fmla="*/ 466095 w 466095"/>
                        <a:gd name="connsiteY3" fmla="*/ 0 h 7116"/>
                      </a:gdLst>
                      <a:ahLst/>
                      <a:cxnLst>
                        <a:cxn ang="0">
                          <a:pos x="connsiteX0" y="connsiteY0"/>
                        </a:cxn>
                        <a:cxn ang="0">
                          <a:pos x="connsiteX1" y="connsiteY1"/>
                        </a:cxn>
                        <a:cxn ang="0">
                          <a:pos x="connsiteX2" y="connsiteY2"/>
                        </a:cxn>
                        <a:cxn ang="0">
                          <a:pos x="connsiteX3" y="connsiteY3"/>
                        </a:cxn>
                      </a:cxnLst>
                      <a:rect l="l" t="t" r="r" b="b"/>
                      <a:pathLst>
                        <a:path w="466095" h="7116">
                          <a:moveTo>
                            <a:pt x="0" y="0"/>
                          </a:moveTo>
                          <a:lnTo>
                            <a:pt x="0" y="7116"/>
                          </a:lnTo>
                          <a:lnTo>
                            <a:pt x="465205" y="7116"/>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1" name="Freeform: Shape 690">
                      <a:extLst>
                        <a:ext uri="{FF2B5EF4-FFF2-40B4-BE49-F238E27FC236}">
                          <a16:creationId xmlns:a16="http://schemas.microsoft.com/office/drawing/2014/main" id="{9F38952A-4A33-96EC-4FB3-085C20577F75}"/>
                        </a:ext>
                      </a:extLst>
                    </p:cNvPr>
                    <p:cNvSpPr/>
                    <p:nvPr/>
                  </p:nvSpPr>
                  <p:spPr>
                    <a:xfrm>
                      <a:off x="7588570" y="2761879"/>
                      <a:ext cx="466095" cy="7115"/>
                    </a:xfrm>
                    <a:custGeom>
                      <a:avLst/>
                      <a:gdLst>
                        <a:gd name="connsiteX0" fmla="*/ 0 w 466095"/>
                        <a:gd name="connsiteY0" fmla="*/ 0 h 7115"/>
                        <a:gd name="connsiteX1" fmla="*/ 0 w 466095"/>
                        <a:gd name="connsiteY1" fmla="*/ 7116 h 7115"/>
                        <a:gd name="connsiteX2" fmla="*/ 465205 w 466095"/>
                        <a:gd name="connsiteY2" fmla="*/ 7116 h 7115"/>
                        <a:gd name="connsiteX3" fmla="*/ 466095 w 466095"/>
                        <a:gd name="connsiteY3" fmla="*/ 0 h 7115"/>
                      </a:gdLst>
                      <a:ahLst/>
                      <a:cxnLst>
                        <a:cxn ang="0">
                          <a:pos x="connsiteX0" y="connsiteY0"/>
                        </a:cxn>
                        <a:cxn ang="0">
                          <a:pos x="connsiteX1" y="connsiteY1"/>
                        </a:cxn>
                        <a:cxn ang="0">
                          <a:pos x="connsiteX2" y="connsiteY2"/>
                        </a:cxn>
                        <a:cxn ang="0">
                          <a:pos x="connsiteX3" y="connsiteY3"/>
                        </a:cxn>
                      </a:cxnLst>
                      <a:rect l="l" t="t" r="r" b="b"/>
                      <a:pathLst>
                        <a:path w="466095" h="7115">
                          <a:moveTo>
                            <a:pt x="0" y="0"/>
                          </a:moveTo>
                          <a:lnTo>
                            <a:pt x="0" y="7116"/>
                          </a:lnTo>
                          <a:lnTo>
                            <a:pt x="465205" y="7116"/>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92" name="Freeform: Shape 691">
                      <a:extLst>
                        <a:ext uri="{FF2B5EF4-FFF2-40B4-BE49-F238E27FC236}">
                          <a16:creationId xmlns:a16="http://schemas.microsoft.com/office/drawing/2014/main" id="{3D346835-19B3-CDD0-77CC-195D8DA79525}"/>
                        </a:ext>
                      </a:extLst>
                    </p:cNvPr>
                    <p:cNvSpPr/>
                    <p:nvPr/>
                  </p:nvSpPr>
                  <p:spPr>
                    <a:xfrm>
                      <a:off x="7588570" y="2729857"/>
                      <a:ext cx="368250" cy="8005"/>
                    </a:xfrm>
                    <a:custGeom>
                      <a:avLst/>
                      <a:gdLst>
                        <a:gd name="connsiteX0" fmla="*/ 0 w 368250"/>
                        <a:gd name="connsiteY0" fmla="*/ 0 h 8005"/>
                        <a:gd name="connsiteX1" fmla="*/ 0 w 368250"/>
                        <a:gd name="connsiteY1" fmla="*/ 8005 h 8005"/>
                        <a:gd name="connsiteX2" fmla="*/ 368251 w 368250"/>
                        <a:gd name="connsiteY2" fmla="*/ 8005 h 8005"/>
                        <a:gd name="connsiteX3" fmla="*/ 368251 w 368250"/>
                        <a:gd name="connsiteY3" fmla="*/ 0 h 8005"/>
                      </a:gdLst>
                      <a:ahLst/>
                      <a:cxnLst>
                        <a:cxn ang="0">
                          <a:pos x="connsiteX0" y="connsiteY0"/>
                        </a:cxn>
                        <a:cxn ang="0">
                          <a:pos x="connsiteX1" y="connsiteY1"/>
                        </a:cxn>
                        <a:cxn ang="0">
                          <a:pos x="connsiteX2" y="connsiteY2"/>
                        </a:cxn>
                        <a:cxn ang="0">
                          <a:pos x="connsiteX3" y="connsiteY3"/>
                        </a:cxn>
                      </a:cxnLst>
                      <a:rect l="l" t="t" r="r" b="b"/>
                      <a:pathLst>
                        <a:path w="368250" h="8005">
                          <a:moveTo>
                            <a:pt x="0" y="0"/>
                          </a:moveTo>
                          <a:lnTo>
                            <a:pt x="0" y="8005"/>
                          </a:lnTo>
                          <a:lnTo>
                            <a:pt x="368251" y="8005"/>
                          </a:lnTo>
                          <a:lnTo>
                            <a:pt x="368251"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42" name="Graphic 268">
                  <a:extLst>
                    <a:ext uri="{FF2B5EF4-FFF2-40B4-BE49-F238E27FC236}">
                      <a16:creationId xmlns:a16="http://schemas.microsoft.com/office/drawing/2014/main" id="{89900E2B-B24D-5BFF-B56E-0E2B4BE3D5AA}"/>
                    </a:ext>
                  </a:extLst>
                </p:cNvPr>
                <p:cNvGrpSpPr/>
                <p:nvPr/>
              </p:nvGrpSpPr>
              <p:grpSpPr>
                <a:xfrm>
                  <a:off x="7460483" y="2946894"/>
                  <a:ext cx="543480" cy="293533"/>
                  <a:chOff x="7460483" y="2946894"/>
                  <a:chExt cx="543480" cy="293533"/>
                </a:xfrm>
              </p:grpSpPr>
              <p:grpSp>
                <p:nvGrpSpPr>
                  <p:cNvPr id="677" name="Graphic 268">
                    <a:extLst>
                      <a:ext uri="{FF2B5EF4-FFF2-40B4-BE49-F238E27FC236}">
                        <a16:creationId xmlns:a16="http://schemas.microsoft.com/office/drawing/2014/main" id="{55703EA1-8970-4A5C-03F8-88C1D190AECB}"/>
                      </a:ext>
                    </a:extLst>
                  </p:cNvPr>
                  <p:cNvGrpSpPr/>
                  <p:nvPr/>
                </p:nvGrpSpPr>
                <p:grpSpPr>
                  <a:xfrm>
                    <a:off x="7460483" y="2946894"/>
                    <a:ext cx="543480" cy="293533"/>
                    <a:chOff x="7460483" y="2946894"/>
                    <a:chExt cx="543480" cy="293533"/>
                  </a:xfrm>
                </p:grpSpPr>
                <p:sp>
                  <p:nvSpPr>
                    <p:cNvPr id="684" name="Freeform: Shape 683">
                      <a:extLst>
                        <a:ext uri="{FF2B5EF4-FFF2-40B4-BE49-F238E27FC236}">
                          <a16:creationId xmlns:a16="http://schemas.microsoft.com/office/drawing/2014/main" id="{A6D0F875-6296-2787-3813-62A85DC0D269}"/>
                        </a:ext>
                      </a:extLst>
                    </p:cNvPr>
                    <p:cNvSpPr/>
                    <p:nvPr/>
                  </p:nvSpPr>
                  <p:spPr>
                    <a:xfrm>
                      <a:off x="7464041" y="2950452"/>
                      <a:ext cx="538143" cy="283748"/>
                    </a:xfrm>
                    <a:custGeom>
                      <a:avLst/>
                      <a:gdLst>
                        <a:gd name="connsiteX0" fmla="*/ 38248 w 538143"/>
                        <a:gd name="connsiteY0" fmla="*/ 0 h 283748"/>
                        <a:gd name="connsiteX1" fmla="*/ 499896 w 538143"/>
                        <a:gd name="connsiteY1" fmla="*/ 0 h 283748"/>
                        <a:gd name="connsiteX2" fmla="*/ 538144 w 538143"/>
                        <a:gd name="connsiteY2" fmla="*/ 38248 h 283748"/>
                        <a:gd name="connsiteX3" fmla="*/ 538144 w 538143"/>
                        <a:gd name="connsiteY3" fmla="*/ 173451 h 283748"/>
                        <a:gd name="connsiteX4" fmla="*/ 499896 w 538143"/>
                        <a:gd name="connsiteY4" fmla="*/ 211700 h 283748"/>
                        <a:gd name="connsiteX5" fmla="*/ 220594 w 538143"/>
                        <a:gd name="connsiteY5" fmla="*/ 211700 h 283748"/>
                        <a:gd name="connsiteX6" fmla="*/ 50701 w 538143"/>
                        <a:gd name="connsiteY6" fmla="*/ 283749 h 283748"/>
                        <a:gd name="connsiteX7" fmla="*/ 97844 w 538143"/>
                        <a:gd name="connsiteY7" fmla="*/ 211700 h 283748"/>
                        <a:gd name="connsiteX8" fmla="*/ 38248 w 538143"/>
                        <a:gd name="connsiteY8" fmla="*/ 211700 h 283748"/>
                        <a:gd name="connsiteX9" fmla="*/ 0 w 538143"/>
                        <a:gd name="connsiteY9" fmla="*/ 173451 h 283748"/>
                        <a:gd name="connsiteX10" fmla="*/ 0 w 538143"/>
                        <a:gd name="connsiteY10" fmla="*/ 38248 h 283748"/>
                        <a:gd name="connsiteX11" fmla="*/ 38248 w 538143"/>
                        <a:gd name="connsiteY11" fmla="*/ 0 h 28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143" h="283748">
                          <a:moveTo>
                            <a:pt x="38248" y="0"/>
                          </a:moveTo>
                          <a:lnTo>
                            <a:pt x="499896" y="0"/>
                          </a:lnTo>
                          <a:cubicBezTo>
                            <a:pt x="520354" y="0"/>
                            <a:pt x="538144" y="16900"/>
                            <a:pt x="538144" y="38248"/>
                          </a:cubicBezTo>
                          <a:lnTo>
                            <a:pt x="538144" y="173451"/>
                          </a:lnTo>
                          <a:cubicBezTo>
                            <a:pt x="538144" y="193910"/>
                            <a:pt x="521244" y="211700"/>
                            <a:pt x="499896" y="211700"/>
                          </a:cubicBezTo>
                          <a:lnTo>
                            <a:pt x="220594" y="211700"/>
                          </a:lnTo>
                          <a:lnTo>
                            <a:pt x="50701" y="283749"/>
                          </a:lnTo>
                          <a:lnTo>
                            <a:pt x="97844" y="211700"/>
                          </a:lnTo>
                          <a:lnTo>
                            <a:pt x="38248" y="211700"/>
                          </a:lnTo>
                          <a:cubicBezTo>
                            <a:pt x="17790" y="211700"/>
                            <a:pt x="0" y="194799"/>
                            <a:pt x="0" y="173451"/>
                          </a:cubicBezTo>
                          <a:lnTo>
                            <a:pt x="0" y="38248"/>
                          </a:lnTo>
                          <a:cubicBezTo>
                            <a:pt x="0" y="16900"/>
                            <a:pt x="16901" y="0"/>
                            <a:pt x="38248"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5" name="Freeform: Shape 684">
                      <a:extLst>
                        <a:ext uri="{FF2B5EF4-FFF2-40B4-BE49-F238E27FC236}">
                          <a16:creationId xmlns:a16="http://schemas.microsoft.com/office/drawing/2014/main" id="{3CE853D8-B270-911B-1415-3D03EA396986}"/>
                        </a:ext>
                      </a:extLst>
                    </p:cNvPr>
                    <p:cNvSpPr/>
                    <p:nvPr/>
                  </p:nvSpPr>
                  <p:spPr>
                    <a:xfrm>
                      <a:off x="7460483" y="2946894"/>
                      <a:ext cx="543480" cy="293533"/>
                    </a:xfrm>
                    <a:custGeom>
                      <a:avLst/>
                      <a:gdLst>
                        <a:gd name="connsiteX0" fmla="*/ 45364 w 543480"/>
                        <a:gd name="connsiteY0" fmla="*/ 293533 h 293533"/>
                        <a:gd name="connsiteX1" fmla="*/ 94286 w 543480"/>
                        <a:gd name="connsiteY1" fmla="*/ 217037 h 293533"/>
                        <a:gd name="connsiteX2" fmla="*/ 40917 w 543480"/>
                        <a:gd name="connsiteY2" fmla="*/ 217037 h 293533"/>
                        <a:gd name="connsiteX3" fmla="*/ 0 w 543480"/>
                        <a:gd name="connsiteY3" fmla="*/ 176120 h 293533"/>
                        <a:gd name="connsiteX4" fmla="*/ 0 w 543480"/>
                        <a:gd name="connsiteY4" fmla="*/ 40917 h 293533"/>
                        <a:gd name="connsiteX5" fmla="*/ 40917 w 543480"/>
                        <a:gd name="connsiteY5" fmla="*/ 0 h 293533"/>
                        <a:gd name="connsiteX6" fmla="*/ 502564 w 543480"/>
                        <a:gd name="connsiteY6" fmla="*/ 0 h 293533"/>
                        <a:gd name="connsiteX7" fmla="*/ 543481 w 543480"/>
                        <a:gd name="connsiteY7" fmla="*/ 40917 h 293533"/>
                        <a:gd name="connsiteX8" fmla="*/ 543481 w 543480"/>
                        <a:gd name="connsiteY8" fmla="*/ 176120 h 293533"/>
                        <a:gd name="connsiteX9" fmla="*/ 502564 w 543480"/>
                        <a:gd name="connsiteY9" fmla="*/ 217037 h 293533"/>
                        <a:gd name="connsiteX10" fmla="*/ 223263 w 543480"/>
                        <a:gd name="connsiteY10" fmla="*/ 217037 h 293533"/>
                        <a:gd name="connsiteX11" fmla="*/ 45364 w 543480"/>
                        <a:gd name="connsiteY11" fmla="*/ 293533 h 293533"/>
                        <a:gd name="connsiteX12" fmla="*/ 41806 w 543480"/>
                        <a:gd name="connsiteY12" fmla="*/ 6227 h 293533"/>
                        <a:gd name="connsiteX13" fmla="*/ 7116 w 543480"/>
                        <a:gd name="connsiteY13" fmla="*/ 40917 h 293533"/>
                        <a:gd name="connsiteX14" fmla="*/ 7116 w 543480"/>
                        <a:gd name="connsiteY14" fmla="*/ 176120 h 293533"/>
                        <a:gd name="connsiteX15" fmla="*/ 41806 w 543480"/>
                        <a:gd name="connsiteY15" fmla="*/ 210810 h 293533"/>
                        <a:gd name="connsiteX16" fmla="*/ 106739 w 543480"/>
                        <a:gd name="connsiteY16" fmla="*/ 210810 h 293533"/>
                        <a:gd name="connsiteX17" fmla="*/ 62265 w 543480"/>
                        <a:gd name="connsiteY17" fmla="*/ 279301 h 293533"/>
                        <a:gd name="connsiteX18" fmla="*/ 223263 w 543480"/>
                        <a:gd name="connsiteY18" fmla="*/ 210810 h 293533"/>
                        <a:gd name="connsiteX19" fmla="*/ 502564 w 543480"/>
                        <a:gd name="connsiteY19" fmla="*/ 210810 h 293533"/>
                        <a:gd name="connsiteX20" fmla="*/ 537254 w 543480"/>
                        <a:gd name="connsiteY20" fmla="*/ 176120 h 293533"/>
                        <a:gd name="connsiteX21" fmla="*/ 537254 w 543480"/>
                        <a:gd name="connsiteY21" fmla="*/ 40917 h 293533"/>
                        <a:gd name="connsiteX22" fmla="*/ 502564 w 543480"/>
                        <a:gd name="connsiteY22" fmla="*/ 6227 h 293533"/>
                        <a:gd name="connsiteX23" fmla="*/ 41806 w 543480"/>
                        <a:gd name="connsiteY23" fmla="*/ 6227 h 29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3480" h="293533">
                          <a:moveTo>
                            <a:pt x="45364" y="293533"/>
                          </a:moveTo>
                          <a:lnTo>
                            <a:pt x="94286" y="217037"/>
                          </a:lnTo>
                          <a:lnTo>
                            <a:pt x="40917" y="217037"/>
                          </a:lnTo>
                          <a:cubicBezTo>
                            <a:pt x="17790" y="217037"/>
                            <a:pt x="0" y="198357"/>
                            <a:pt x="0" y="176120"/>
                          </a:cubicBezTo>
                          <a:lnTo>
                            <a:pt x="0" y="40917"/>
                          </a:lnTo>
                          <a:cubicBezTo>
                            <a:pt x="0" y="17790"/>
                            <a:pt x="18679" y="0"/>
                            <a:pt x="40917" y="0"/>
                          </a:cubicBezTo>
                          <a:lnTo>
                            <a:pt x="502564" y="0"/>
                          </a:lnTo>
                          <a:cubicBezTo>
                            <a:pt x="525691" y="0"/>
                            <a:pt x="543481" y="18679"/>
                            <a:pt x="543481" y="40917"/>
                          </a:cubicBezTo>
                          <a:lnTo>
                            <a:pt x="543481" y="176120"/>
                          </a:lnTo>
                          <a:cubicBezTo>
                            <a:pt x="543481" y="199247"/>
                            <a:pt x="524802" y="217037"/>
                            <a:pt x="502564" y="217037"/>
                          </a:cubicBezTo>
                          <a:lnTo>
                            <a:pt x="223263" y="217037"/>
                          </a:lnTo>
                          <a:lnTo>
                            <a:pt x="45364" y="293533"/>
                          </a:lnTo>
                          <a:close/>
                          <a:moveTo>
                            <a:pt x="41806" y="6227"/>
                          </a:moveTo>
                          <a:cubicBezTo>
                            <a:pt x="23127" y="6227"/>
                            <a:pt x="7116" y="21348"/>
                            <a:pt x="7116" y="40917"/>
                          </a:cubicBezTo>
                          <a:lnTo>
                            <a:pt x="7116" y="176120"/>
                          </a:lnTo>
                          <a:cubicBezTo>
                            <a:pt x="7116" y="194799"/>
                            <a:pt x="22237" y="210810"/>
                            <a:pt x="41806" y="210810"/>
                          </a:cubicBezTo>
                          <a:lnTo>
                            <a:pt x="106739" y="210810"/>
                          </a:lnTo>
                          <a:lnTo>
                            <a:pt x="62265" y="279301"/>
                          </a:lnTo>
                          <a:lnTo>
                            <a:pt x="223263" y="210810"/>
                          </a:lnTo>
                          <a:lnTo>
                            <a:pt x="502564" y="210810"/>
                          </a:lnTo>
                          <a:cubicBezTo>
                            <a:pt x="521243" y="210810"/>
                            <a:pt x="537254" y="195689"/>
                            <a:pt x="537254" y="176120"/>
                          </a:cubicBezTo>
                          <a:lnTo>
                            <a:pt x="537254" y="40917"/>
                          </a:lnTo>
                          <a:cubicBezTo>
                            <a:pt x="537254" y="22237"/>
                            <a:pt x="522133" y="6227"/>
                            <a:pt x="502564" y="6227"/>
                          </a:cubicBezTo>
                          <a:lnTo>
                            <a:pt x="41806" y="622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78" name="Graphic 268">
                    <a:extLst>
                      <a:ext uri="{FF2B5EF4-FFF2-40B4-BE49-F238E27FC236}">
                        <a16:creationId xmlns:a16="http://schemas.microsoft.com/office/drawing/2014/main" id="{5CFEB0AF-BDF7-3F08-2ED4-D9FA72055EA0}"/>
                      </a:ext>
                    </a:extLst>
                  </p:cNvPr>
                  <p:cNvGrpSpPr/>
                  <p:nvPr/>
                </p:nvGrpSpPr>
                <p:grpSpPr>
                  <a:xfrm>
                    <a:off x="7506736" y="2992258"/>
                    <a:ext cx="466095" cy="133424"/>
                    <a:chOff x="7506736" y="2992258"/>
                    <a:chExt cx="466095" cy="133424"/>
                  </a:xfrm>
                  <a:solidFill>
                    <a:srgbClr val="1D1A2F"/>
                  </a:solidFill>
                </p:grpSpPr>
                <p:sp>
                  <p:nvSpPr>
                    <p:cNvPr id="679" name="Freeform: Shape 678">
                      <a:extLst>
                        <a:ext uri="{FF2B5EF4-FFF2-40B4-BE49-F238E27FC236}">
                          <a16:creationId xmlns:a16="http://schemas.microsoft.com/office/drawing/2014/main" id="{A68AAAFD-0B5D-E8AD-0987-38543FE2C040}"/>
                        </a:ext>
                      </a:extLst>
                    </p:cNvPr>
                    <p:cNvSpPr/>
                    <p:nvPr/>
                  </p:nvSpPr>
                  <p:spPr>
                    <a:xfrm>
                      <a:off x="7506736" y="2992258"/>
                      <a:ext cx="426067" cy="7116"/>
                    </a:xfrm>
                    <a:custGeom>
                      <a:avLst/>
                      <a:gdLst>
                        <a:gd name="connsiteX0" fmla="*/ 0 w 426067"/>
                        <a:gd name="connsiteY0" fmla="*/ 0 h 7116"/>
                        <a:gd name="connsiteX1" fmla="*/ 0 w 426067"/>
                        <a:gd name="connsiteY1" fmla="*/ 7116 h 7116"/>
                        <a:gd name="connsiteX2" fmla="*/ 425179 w 426067"/>
                        <a:gd name="connsiteY2" fmla="*/ 7116 h 7116"/>
                        <a:gd name="connsiteX3" fmla="*/ 426068 w 426067"/>
                        <a:gd name="connsiteY3" fmla="*/ 0 h 7116"/>
                      </a:gdLst>
                      <a:ahLst/>
                      <a:cxnLst>
                        <a:cxn ang="0">
                          <a:pos x="connsiteX0" y="connsiteY0"/>
                        </a:cxn>
                        <a:cxn ang="0">
                          <a:pos x="connsiteX1" y="connsiteY1"/>
                        </a:cxn>
                        <a:cxn ang="0">
                          <a:pos x="connsiteX2" y="connsiteY2"/>
                        </a:cxn>
                        <a:cxn ang="0">
                          <a:pos x="connsiteX3" y="connsiteY3"/>
                        </a:cxn>
                      </a:cxnLst>
                      <a:rect l="l" t="t" r="r" b="b"/>
                      <a:pathLst>
                        <a:path w="426067" h="7116">
                          <a:moveTo>
                            <a:pt x="0" y="0"/>
                          </a:moveTo>
                          <a:lnTo>
                            <a:pt x="0" y="7116"/>
                          </a:lnTo>
                          <a:lnTo>
                            <a:pt x="425179" y="7116"/>
                          </a:lnTo>
                          <a:lnTo>
                            <a:pt x="426068"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0" name="Freeform: Shape 679">
                      <a:extLst>
                        <a:ext uri="{FF2B5EF4-FFF2-40B4-BE49-F238E27FC236}">
                          <a16:creationId xmlns:a16="http://schemas.microsoft.com/office/drawing/2014/main" id="{7B491586-EC42-64D2-9ADB-C744BC65A11E}"/>
                        </a:ext>
                      </a:extLst>
                    </p:cNvPr>
                    <p:cNvSpPr/>
                    <p:nvPr/>
                  </p:nvSpPr>
                  <p:spPr>
                    <a:xfrm>
                      <a:off x="7506736" y="3118566"/>
                      <a:ext cx="219705" cy="7115"/>
                    </a:xfrm>
                    <a:custGeom>
                      <a:avLst/>
                      <a:gdLst>
                        <a:gd name="connsiteX0" fmla="*/ 0 w 219705"/>
                        <a:gd name="connsiteY0" fmla="*/ 0 h 7115"/>
                        <a:gd name="connsiteX1" fmla="*/ 0 w 219705"/>
                        <a:gd name="connsiteY1" fmla="*/ 7116 h 7115"/>
                        <a:gd name="connsiteX2" fmla="*/ 219705 w 219705"/>
                        <a:gd name="connsiteY2" fmla="*/ 7116 h 7115"/>
                        <a:gd name="connsiteX3" fmla="*/ 219705 w 219705"/>
                        <a:gd name="connsiteY3" fmla="*/ 0 h 7115"/>
                      </a:gdLst>
                      <a:ahLst/>
                      <a:cxnLst>
                        <a:cxn ang="0">
                          <a:pos x="connsiteX0" y="connsiteY0"/>
                        </a:cxn>
                        <a:cxn ang="0">
                          <a:pos x="connsiteX1" y="connsiteY1"/>
                        </a:cxn>
                        <a:cxn ang="0">
                          <a:pos x="connsiteX2" y="connsiteY2"/>
                        </a:cxn>
                        <a:cxn ang="0">
                          <a:pos x="connsiteX3" y="connsiteY3"/>
                        </a:cxn>
                      </a:cxnLst>
                      <a:rect l="l" t="t" r="r" b="b"/>
                      <a:pathLst>
                        <a:path w="219705" h="7115">
                          <a:moveTo>
                            <a:pt x="0" y="0"/>
                          </a:moveTo>
                          <a:lnTo>
                            <a:pt x="0" y="7116"/>
                          </a:lnTo>
                          <a:lnTo>
                            <a:pt x="219705" y="7116"/>
                          </a:lnTo>
                          <a:lnTo>
                            <a:pt x="21970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1" name="Freeform: Shape 680">
                      <a:extLst>
                        <a:ext uri="{FF2B5EF4-FFF2-40B4-BE49-F238E27FC236}">
                          <a16:creationId xmlns:a16="http://schemas.microsoft.com/office/drawing/2014/main" id="{C9568940-C8B6-3F55-914E-39B61B8DD333}"/>
                        </a:ext>
                      </a:extLst>
                    </p:cNvPr>
                    <p:cNvSpPr/>
                    <p:nvPr/>
                  </p:nvSpPr>
                  <p:spPr>
                    <a:xfrm>
                      <a:off x="7506736" y="3024280"/>
                      <a:ext cx="466095" cy="7115"/>
                    </a:xfrm>
                    <a:custGeom>
                      <a:avLst/>
                      <a:gdLst>
                        <a:gd name="connsiteX0" fmla="*/ 0 w 466095"/>
                        <a:gd name="connsiteY0" fmla="*/ 0 h 7115"/>
                        <a:gd name="connsiteX1" fmla="*/ 0 w 466095"/>
                        <a:gd name="connsiteY1" fmla="*/ 7116 h 7115"/>
                        <a:gd name="connsiteX2" fmla="*/ 465206 w 466095"/>
                        <a:gd name="connsiteY2" fmla="*/ 7116 h 7115"/>
                        <a:gd name="connsiteX3" fmla="*/ 466095 w 466095"/>
                        <a:gd name="connsiteY3" fmla="*/ 0 h 7115"/>
                      </a:gdLst>
                      <a:ahLst/>
                      <a:cxnLst>
                        <a:cxn ang="0">
                          <a:pos x="connsiteX0" y="connsiteY0"/>
                        </a:cxn>
                        <a:cxn ang="0">
                          <a:pos x="connsiteX1" y="connsiteY1"/>
                        </a:cxn>
                        <a:cxn ang="0">
                          <a:pos x="connsiteX2" y="connsiteY2"/>
                        </a:cxn>
                        <a:cxn ang="0">
                          <a:pos x="connsiteX3" y="connsiteY3"/>
                        </a:cxn>
                      </a:cxnLst>
                      <a:rect l="l" t="t" r="r" b="b"/>
                      <a:pathLst>
                        <a:path w="466095" h="7115">
                          <a:moveTo>
                            <a:pt x="0" y="0"/>
                          </a:moveTo>
                          <a:lnTo>
                            <a:pt x="0" y="7116"/>
                          </a:lnTo>
                          <a:lnTo>
                            <a:pt x="465206" y="7116"/>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2" name="Freeform: Shape 681">
                      <a:extLst>
                        <a:ext uri="{FF2B5EF4-FFF2-40B4-BE49-F238E27FC236}">
                          <a16:creationId xmlns:a16="http://schemas.microsoft.com/office/drawing/2014/main" id="{FE118763-3EAA-5670-3E33-D11CC1E258FF}"/>
                        </a:ext>
                      </a:extLst>
                    </p:cNvPr>
                    <p:cNvSpPr/>
                    <p:nvPr/>
                  </p:nvSpPr>
                  <p:spPr>
                    <a:xfrm>
                      <a:off x="7506736" y="3087434"/>
                      <a:ext cx="466095" cy="7115"/>
                    </a:xfrm>
                    <a:custGeom>
                      <a:avLst/>
                      <a:gdLst>
                        <a:gd name="connsiteX0" fmla="*/ 0 w 466095"/>
                        <a:gd name="connsiteY0" fmla="*/ 0 h 7115"/>
                        <a:gd name="connsiteX1" fmla="*/ 0 w 466095"/>
                        <a:gd name="connsiteY1" fmla="*/ 7116 h 7115"/>
                        <a:gd name="connsiteX2" fmla="*/ 465206 w 466095"/>
                        <a:gd name="connsiteY2" fmla="*/ 7116 h 7115"/>
                        <a:gd name="connsiteX3" fmla="*/ 466095 w 466095"/>
                        <a:gd name="connsiteY3" fmla="*/ 0 h 7115"/>
                      </a:gdLst>
                      <a:ahLst/>
                      <a:cxnLst>
                        <a:cxn ang="0">
                          <a:pos x="connsiteX0" y="connsiteY0"/>
                        </a:cxn>
                        <a:cxn ang="0">
                          <a:pos x="connsiteX1" y="connsiteY1"/>
                        </a:cxn>
                        <a:cxn ang="0">
                          <a:pos x="connsiteX2" y="connsiteY2"/>
                        </a:cxn>
                        <a:cxn ang="0">
                          <a:pos x="connsiteX3" y="connsiteY3"/>
                        </a:cxn>
                      </a:cxnLst>
                      <a:rect l="l" t="t" r="r" b="b"/>
                      <a:pathLst>
                        <a:path w="466095" h="7115">
                          <a:moveTo>
                            <a:pt x="0" y="0"/>
                          </a:moveTo>
                          <a:lnTo>
                            <a:pt x="0" y="7116"/>
                          </a:lnTo>
                          <a:lnTo>
                            <a:pt x="465206" y="7116"/>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83" name="Freeform: Shape 682">
                      <a:extLst>
                        <a:ext uri="{FF2B5EF4-FFF2-40B4-BE49-F238E27FC236}">
                          <a16:creationId xmlns:a16="http://schemas.microsoft.com/office/drawing/2014/main" id="{53F4C412-9B9B-737C-B98C-0374D4CE02C9}"/>
                        </a:ext>
                      </a:extLst>
                    </p:cNvPr>
                    <p:cNvSpPr/>
                    <p:nvPr/>
                  </p:nvSpPr>
                  <p:spPr>
                    <a:xfrm>
                      <a:off x="7506736" y="3055412"/>
                      <a:ext cx="368250" cy="7115"/>
                    </a:xfrm>
                    <a:custGeom>
                      <a:avLst/>
                      <a:gdLst>
                        <a:gd name="connsiteX0" fmla="*/ 0 w 368250"/>
                        <a:gd name="connsiteY0" fmla="*/ 0 h 7115"/>
                        <a:gd name="connsiteX1" fmla="*/ 0 w 368250"/>
                        <a:gd name="connsiteY1" fmla="*/ 7116 h 7115"/>
                        <a:gd name="connsiteX2" fmla="*/ 368251 w 368250"/>
                        <a:gd name="connsiteY2" fmla="*/ 7116 h 7115"/>
                        <a:gd name="connsiteX3" fmla="*/ 368251 w 368250"/>
                        <a:gd name="connsiteY3" fmla="*/ 0 h 7115"/>
                      </a:gdLst>
                      <a:ahLst/>
                      <a:cxnLst>
                        <a:cxn ang="0">
                          <a:pos x="connsiteX0" y="connsiteY0"/>
                        </a:cxn>
                        <a:cxn ang="0">
                          <a:pos x="connsiteX1" y="connsiteY1"/>
                        </a:cxn>
                        <a:cxn ang="0">
                          <a:pos x="connsiteX2" y="connsiteY2"/>
                        </a:cxn>
                        <a:cxn ang="0">
                          <a:pos x="connsiteX3" y="connsiteY3"/>
                        </a:cxn>
                      </a:cxnLst>
                      <a:rect l="l" t="t" r="r" b="b"/>
                      <a:pathLst>
                        <a:path w="368250" h="7115">
                          <a:moveTo>
                            <a:pt x="0" y="0"/>
                          </a:moveTo>
                          <a:lnTo>
                            <a:pt x="0" y="7116"/>
                          </a:lnTo>
                          <a:lnTo>
                            <a:pt x="368251" y="7116"/>
                          </a:lnTo>
                          <a:lnTo>
                            <a:pt x="368251"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43" name="Graphic 268">
                  <a:extLst>
                    <a:ext uri="{FF2B5EF4-FFF2-40B4-BE49-F238E27FC236}">
                      <a16:creationId xmlns:a16="http://schemas.microsoft.com/office/drawing/2014/main" id="{E0E88F60-1EAB-7BA5-9FDB-290465F5EFCA}"/>
                    </a:ext>
                  </a:extLst>
                </p:cNvPr>
                <p:cNvGrpSpPr/>
                <p:nvPr/>
              </p:nvGrpSpPr>
              <p:grpSpPr>
                <a:xfrm>
                  <a:off x="7555659" y="3271559"/>
                  <a:ext cx="543481" cy="222373"/>
                  <a:chOff x="7555659" y="3271559"/>
                  <a:chExt cx="543481" cy="222373"/>
                </a:xfrm>
              </p:grpSpPr>
              <p:grpSp>
                <p:nvGrpSpPr>
                  <p:cNvPr id="670" name="Graphic 268">
                    <a:extLst>
                      <a:ext uri="{FF2B5EF4-FFF2-40B4-BE49-F238E27FC236}">
                        <a16:creationId xmlns:a16="http://schemas.microsoft.com/office/drawing/2014/main" id="{3BD8BF44-11C7-A4C1-AD3C-A78BEA0677F2}"/>
                      </a:ext>
                    </a:extLst>
                  </p:cNvPr>
                  <p:cNvGrpSpPr/>
                  <p:nvPr/>
                </p:nvGrpSpPr>
                <p:grpSpPr>
                  <a:xfrm>
                    <a:off x="7555659" y="3271559"/>
                    <a:ext cx="543481" cy="222373"/>
                    <a:chOff x="7555659" y="3271559"/>
                    <a:chExt cx="543481" cy="222373"/>
                  </a:xfrm>
                </p:grpSpPr>
                <p:sp>
                  <p:nvSpPr>
                    <p:cNvPr id="675" name="Freeform: Shape 674">
                      <a:extLst>
                        <a:ext uri="{FF2B5EF4-FFF2-40B4-BE49-F238E27FC236}">
                          <a16:creationId xmlns:a16="http://schemas.microsoft.com/office/drawing/2014/main" id="{4CA1250D-6D73-F532-0957-31F2BABCF773}"/>
                        </a:ext>
                      </a:extLst>
                    </p:cNvPr>
                    <p:cNvSpPr/>
                    <p:nvPr/>
                  </p:nvSpPr>
                  <p:spPr>
                    <a:xfrm>
                      <a:off x="7559217" y="3275117"/>
                      <a:ext cx="538143" cy="212589"/>
                    </a:xfrm>
                    <a:custGeom>
                      <a:avLst/>
                      <a:gdLst>
                        <a:gd name="connsiteX0" fmla="*/ 499896 w 538143"/>
                        <a:gd name="connsiteY0" fmla="*/ 0 h 212589"/>
                        <a:gd name="connsiteX1" fmla="*/ 38248 w 538143"/>
                        <a:gd name="connsiteY1" fmla="*/ 0 h 212589"/>
                        <a:gd name="connsiteX2" fmla="*/ 0 w 538143"/>
                        <a:gd name="connsiteY2" fmla="*/ 38248 h 212589"/>
                        <a:gd name="connsiteX3" fmla="*/ 0 w 538143"/>
                        <a:gd name="connsiteY3" fmla="*/ 102292 h 212589"/>
                        <a:gd name="connsiteX4" fmla="*/ 38248 w 538143"/>
                        <a:gd name="connsiteY4" fmla="*/ 140540 h 212589"/>
                        <a:gd name="connsiteX5" fmla="*/ 317550 w 538143"/>
                        <a:gd name="connsiteY5" fmla="*/ 140540 h 212589"/>
                        <a:gd name="connsiteX6" fmla="*/ 487443 w 538143"/>
                        <a:gd name="connsiteY6" fmla="*/ 212589 h 212589"/>
                        <a:gd name="connsiteX7" fmla="*/ 440300 w 538143"/>
                        <a:gd name="connsiteY7" fmla="*/ 140540 h 212589"/>
                        <a:gd name="connsiteX8" fmla="*/ 499896 w 538143"/>
                        <a:gd name="connsiteY8" fmla="*/ 140540 h 212589"/>
                        <a:gd name="connsiteX9" fmla="*/ 538144 w 538143"/>
                        <a:gd name="connsiteY9" fmla="*/ 102292 h 212589"/>
                        <a:gd name="connsiteX10" fmla="*/ 538144 w 538143"/>
                        <a:gd name="connsiteY10" fmla="*/ 38248 h 212589"/>
                        <a:gd name="connsiteX11" fmla="*/ 499896 w 538143"/>
                        <a:gd name="connsiteY11" fmla="*/ 0 h 21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143" h="212589">
                          <a:moveTo>
                            <a:pt x="499896" y="0"/>
                          </a:moveTo>
                          <a:lnTo>
                            <a:pt x="38248" y="0"/>
                          </a:lnTo>
                          <a:cubicBezTo>
                            <a:pt x="17790" y="0"/>
                            <a:pt x="0" y="16900"/>
                            <a:pt x="0" y="38248"/>
                          </a:cubicBezTo>
                          <a:lnTo>
                            <a:pt x="0" y="102292"/>
                          </a:lnTo>
                          <a:cubicBezTo>
                            <a:pt x="0" y="122750"/>
                            <a:pt x="16901" y="140540"/>
                            <a:pt x="38248" y="140540"/>
                          </a:cubicBezTo>
                          <a:lnTo>
                            <a:pt x="317550" y="140540"/>
                          </a:lnTo>
                          <a:lnTo>
                            <a:pt x="487443" y="212589"/>
                          </a:lnTo>
                          <a:lnTo>
                            <a:pt x="440300" y="140540"/>
                          </a:lnTo>
                          <a:lnTo>
                            <a:pt x="499896" y="140540"/>
                          </a:lnTo>
                          <a:cubicBezTo>
                            <a:pt x="520354" y="140540"/>
                            <a:pt x="538144" y="123640"/>
                            <a:pt x="538144" y="102292"/>
                          </a:cubicBezTo>
                          <a:lnTo>
                            <a:pt x="538144" y="38248"/>
                          </a:lnTo>
                          <a:cubicBezTo>
                            <a:pt x="538144" y="17790"/>
                            <a:pt x="521243" y="0"/>
                            <a:pt x="499896"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76" name="Freeform: Shape 675">
                      <a:extLst>
                        <a:ext uri="{FF2B5EF4-FFF2-40B4-BE49-F238E27FC236}">
                          <a16:creationId xmlns:a16="http://schemas.microsoft.com/office/drawing/2014/main" id="{BE325A9D-37DD-C7CE-2237-E67DC4E77263}"/>
                        </a:ext>
                      </a:extLst>
                    </p:cNvPr>
                    <p:cNvSpPr/>
                    <p:nvPr/>
                  </p:nvSpPr>
                  <p:spPr>
                    <a:xfrm>
                      <a:off x="7555659" y="3271559"/>
                      <a:ext cx="543481" cy="222373"/>
                    </a:xfrm>
                    <a:custGeom>
                      <a:avLst/>
                      <a:gdLst>
                        <a:gd name="connsiteX0" fmla="*/ 499896 w 543481"/>
                        <a:gd name="connsiteY0" fmla="*/ 222374 h 222373"/>
                        <a:gd name="connsiteX1" fmla="*/ 320218 w 543481"/>
                        <a:gd name="connsiteY1" fmla="*/ 145877 h 222373"/>
                        <a:gd name="connsiteX2" fmla="*/ 40917 w 543481"/>
                        <a:gd name="connsiteY2" fmla="*/ 145877 h 222373"/>
                        <a:gd name="connsiteX3" fmla="*/ 0 w 543481"/>
                        <a:gd name="connsiteY3" fmla="*/ 104960 h 222373"/>
                        <a:gd name="connsiteX4" fmla="*/ 0 w 543481"/>
                        <a:gd name="connsiteY4" fmla="*/ 40917 h 222373"/>
                        <a:gd name="connsiteX5" fmla="*/ 40917 w 543481"/>
                        <a:gd name="connsiteY5" fmla="*/ 0 h 222373"/>
                        <a:gd name="connsiteX6" fmla="*/ 502564 w 543481"/>
                        <a:gd name="connsiteY6" fmla="*/ 0 h 222373"/>
                        <a:gd name="connsiteX7" fmla="*/ 543481 w 543481"/>
                        <a:gd name="connsiteY7" fmla="*/ 40917 h 222373"/>
                        <a:gd name="connsiteX8" fmla="*/ 543481 w 543481"/>
                        <a:gd name="connsiteY8" fmla="*/ 104960 h 222373"/>
                        <a:gd name="connsiteX9" fmla="*/ 502564 w 543481"/>
                        <a:gd name="connsiteY9" fmla="*/ 145877 h 222373"/>
                        <a:gd name="connsiteX10" fmla="*/ 449195 w 543481"/>
                        <a:gd name="connsiteY10" fmla="*/ 145877 h 222373"/>
                        <a:gd name="connsiteX11" fmla="*/ 499896 w 543481"/>
                        <a:gd name="connsiteY11" fmla="*/ 222374 h 222373"/>
                        <a:gd name="connsiteX12" fmla="*/ 41806 w 543481"/>
                        <a:gd name="connsiteY12" fmla="*/ 7116 h 222373"/>
                        <a:gd name="connsiteX13" fmla="*/ 7116 w 543481"/>
                        <a:gd name="connsiteY13" fmla="*/ 41806 h 222373"/>
                        <a:gd name="connsiteX14" fmla="*/ 7116 w 543481"/>
                        <a:gd name="connsiteY14" fmla="*/ 105850 h 222373"/>
                        <a:gd name="connsiteX15" fmla="*/ 41806 w 543481"/>
                        <a:gd name="connsiteY15" fmla="*/ 140540 h 222373"/>
                        <a:gd name="connsiteX16" fmla="*/ 322887 w 543481"/>
                        <a:gd name="connsiteY16" fmla="*/ 140540 h 222373"/>
                        <a:gd name="connsiteX17" fmla="*/ 482996 w 543481"/>
                        <a:gd name="connsiteY17" fmla="*/ 208142 h 222373"/>
                        <a:gd name="connsiteX18" fmla="*/ 438521 w 543481"/>
                        <a:gd name="connsiteY18" fmla="*/ 139651 h 222373"/>
                        <a:gd name="connsiteX19" fmla="*/ 503454 w 543481"/>
                        <a:gd name="connsiteY19" fmla="*/ 139651 h 222373"/>
                        <a:gd name="connsiteX20" fmla="*/ 538144 w 543481"/>
                        <a:gd name="connsiteY20" fmla="*/ 104960 h 222373"/>
                        <a:gd name="connsiteX21" fmla="*/ 538144 w 543481"/>
                        <a:gd name="connsiteY21" fmla="*/ 40917 h 222373"/>
                        <a:gd name="connsiteX22" fmla="*/ 503454 w 543481"/>
                        <a:gd name="connsiteY22" fmla="*/ 6227 h 222373"/>
                        <a:gd name="connsiteX23" fmla="*/ 41806 w 543481"/>
                        <a:gd name="connsiteY23" fmla="*/ 6227 h 22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3481" h="222373">
                          <a:moveTo>
                            <a:pt x="499896" y="222374"/>
                          </a:moveTo>
                          <a:lnTo>
                            <a:pt x="320218" y="145877"/>
                          </a:lnTo>
                          <a:lnTo>
                            <a:pt x="40917" y="145877"/>
                          </a:lnTo>
                          <a:cubicBezTo>
                            <a:pt x="17790" y="145877"/>
                            <a:pt x="0" y="127198"/>
                            <a:pt x="0" y="104960"/>
                          </a:cubicBezTo>
                          <a:lnTo>
                            <a:pt x="0" y="40917"/>
                          </a:lnTo>
                          <a:cubicBezTo>
                            <a:pt x="0" y="17790"/>
                            <a:pt x="18680" y="0"/>
                            <a:pt x="40917" y="0"/>
                          </a:cubicBezTo>
                          <a:lnTo>
                            <a:pt x="502564" y="0"/>
                          </a:lnTo>
                          <a:cubicBezTo>
                            <a:pt x="525691" y="0"/>
                            <a:pt x="543481" y="18679"/>
                            <a:pt x="543481" y="40917"/>
                          </a:cubicBezTo>
                          <a:lnTo>
                            <a:pt x="543481" y="104960"/>
                          </a:lnTo>
                          <a:cubicBezTo>
                            <a:pt x="543481" y="128087"/>
                            <a:pt x="524802" y="145877"/>
                            <a:pt x="502564" y="145877"/>
                          </a:cubicBezTo>
                          <a:lnTo>
                            <a:pt x="449195" y="145877"/>
                          </a:lnTo>
                          <a:lnTo>
                            <a:pt x="499896" y="222374"/>
                          </a:lnTo>
                          <a:close/>
                          <a:moveTo>
                            <a:pt x="41806" y="7116"/>
                          </a:moveTo>
                          <a:cubicBezTo>
                            <a:pt x="23127" y="7116"/>
                            <a:pt x="7116" y="22237"/>
                            <a:pt x="7116" y="41806"/>
                          </a:cubicBezTo>
                          <a:lnTo>
                            <a:pt x="7116" y="105850"/>
                          </a:lnTo>
                          <a:cubicBezTo>
                            <a:pt x="7116" y="124529"/>
                            <a:pt x="22237" y="140540"/>
                            <a:pt x="41806" y="140540"/>
                          </a:cubicBezTo>
                          <a:lnTo>
                            <a:pt x="322887" y="140540"/>
                          </a:lnTo>
                          <a:lnTo>
                            <a:pt x="482996" y="208142"/>
                          </a:lnTo>
                          <a:lnTo>
                            <a:pt x="438521" y="139651"/>
                          </a:lnTo>
                          <a:lnTo>
                            <a:pt x="503454" y="139651"/>
                          </a:lnTo>
                          <a:cubicBezTo>
                            <a:pt x="522133" y="139651"/>
                            <a:pt x="538144" y="124529"/>
                            <a:pt x="538144" y="104960"/>
                          </a:cubicBezTo>
                          <a:lnTo>
                            <a:pt x="538144" y="40917"/>
                          </a:lnTo>
                          <a:cubicBezTo>
                            <a:pt x="538144" y="22237"/>
                            <a:pt x="523023" y="6227"/>
                            <a:pt x="503454" y="6227"/>
                          </a:cubicBezTo>
                          <a:lnTo>
                            <a:pt x="41806" y="622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71" name="Graphic 268">
                    <a:extLst>
                      <a:ext uri="{FF2B5EF4-FFF2-40B4-BE49-F238E27FC236}">
                        <a16:creationId xmlns:a16="http://schemas.microsoft.com/office/drawing/2014/main" id="{3582AC4E-0D06-57DE-B108-266647DFC9D9}"/>
                      </a:ext>
                    </a:extLst>
                  </p:cNvPr>
                  <p:cNvGrpSpPr/>
                  <p:nvPr/>
                </p:nvGrpSpPr>
                <p:grpSpPr>
                  <a:xfrm>
                    <a:off x="7588570" y="3309807"/>
                    <a:ext cx="466095" cy="70269"/>
                    <a:chOff x="7588570" y="3309807"/>
                    <a:chExt cx="466095" cy="70269"/>
                  </a:xfrm>
                  <a:solidFill>
                    <a:srgbClr val="1D1A2F"/>
                  </a:solidFill>
                </p:grpSpPr>
                <p:sp>
                  <p:nvSpPr>
                    <p:cNvPr id="672" name="Freeform: Shape 671">
                      <a:extLst>
                        <a:ext uri="{FF2B5EF4-FFF2-40B4-BE49-F238E27FC236}">
                          <a16:creationId xmlns:a16="http://schemas.microsoft.com/office/drawing/2014/main" id="{8BB1A66F-2678-B716-7759-7F06A25BCF3F}"/>
                        </a:ext>
                      </a:extLst>
                    </p:cNvPr>
                    <p:cNvSpPr/>
                    <p:nvPr/>
                  </p:nvSpPr>
                  <p:spPr>
                    <a:xfrm>
                      <a:off x="7588570" y="3372961"/>
                      <a:ext cx="219705" cy="7115"/>
                    </a:xfrm>
                    <a:custGeom>
                      <a:avLst/>
                      <a:gdLst>
                        <a:gd name="connsiteX0" fmla="*/ 0 w 219705"/>
                        <a:gd name="connsiteY0" fmla="*/ 0 h 7115"/>
                        <a:gd name="connsiteX1" fmla="*/ 0 w 219705"/>
                        <a:gd name="connsiteY1" fmla="*/ 7116 h 7115"/>
                        <a:gd name="connsiteX2" fmla="*/ 219705 w 219705"/>
                        <a:gd name="connsiteY2" fmla="*/ 7116 h 7115"/>
                        <a:gd name="connsiteX3" fmla="*/ 219705 w 219705"/>
                        <a:gd name="connsiteY3" fmla="*/ 0 h 7115"/>
                      </a:gdLst>
                      <a:ahLst/>
                      <a:cxnLst>
                        <a:cxn ang="0">
                          <a:pos x="connsiteX0" y="connsiteY0"/>
                        </a:cxn>
                        <a:cxn ang="0">
                          <a:pos x="connsiteX1" y="connsiteY1"/>
                        </a:cxn>
                        <a:cxn ang="0">
                          <a:pos x="connsiteX2" y="connsiteY2"/>
                        </a:cxn>
                        <a:cxn ang="0">
                          <a:pos x="connsiteX3" y="connsiteY3"/>
                        </a:cxn>
                      </a:cxnLst>
                      <a:rect l="l" t="t" r="r" b="b"/>
                      <a:pathLst>
                        <a:path w="219705" h="7115">
                          <a:moveTo>
                            <a:pt x="0" y="0"/>
                          </a:moveTo>
                          <a:lnTo>
                            <a:pt x="0" y="7116"/>
                          </a:lnTo>
                          <a:lnTo>
                            <a:pt x="219705" y="7116"/>
                          </a:lnTo>
                          <a:lnTo>
                            <a:pt x="21970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73" name="Freeform: Shape 672">
                      <a:extLst>
                        <a:ext uri="{FF2B5EF4-FFF2-40B4-BE49-F238E27FC236}">
                          <a16:creationId xmlns:a16="http://schemas.microsoft.com/office/drawing/2014/main" id="{83A41072-07DC-5B34-CEB5-A6F0A54F8DBB}"/>
                        </a:ext>
                      </a:extLst>
                    </p:cNvPr>
                    <p:cNvSpPr/>
                    <p:nvPr/>
                  </p:nvSpPr>
                  <p:spPr>
                    <a:xfrm>
                      <a:off x="7588570" y="3340940"/>
                      <a:ext cx="466095" cy="8005"/>
                    </a:xfrm>
                    <a:custGeom>
                      <a:avLst/>
                      <a:gdLst>
                        <a:gd name="connsiteX0" fmla="*/ 0 w 466095"/>
                        <a:gd name="connsiteY0" fmla="*/ 0 h 8005"/>
                        <a:gd name="connsiteX1" fmla="*/ 0 w 466095"/>
                        <a:gd name="connsiteY1" fmla="*/ 8005 h 8005"/>
                        <a:gd name="connsiteX2" fmla="*/ 465205 w 466095"/>
                        <a:gd name="connsiteY2" fmla="*/ 8005 h 8005"/>
                        <a:gd name="connsiteX3" fmla="*/ 466095 w 466095"/>
                        <a:gd name="connsiteY3" fmla="*/ 0 h 8005"/>
                      </a:gdLst>
                      <a:ahLst/>
                      <a:cxnLst>
                        <a:cxn ang="0">
                          <a:pos x="connsiteX0" y="connsiteY0"/>
                        </a:cxn>
                        <a:cxn ang="0">
                          <a:pos x="connsiteX1" y="connsiteY1"/>
                        </a:cxn>
                        <a:cxn ang="0">
                          <a:pos x="connsiteX2" y="connsiteY2"/>
                        </a:cxn>
                        <a:cxn ang="0">
                          <a:pos x="connsiteX3" y="connsiteY3"/>
                        </a:cxn>
                      </a:cxnLst>
                      <a:rect l="l" t="t" r="r" b="b"/>
                      <a:pathLst>
                        <a:path w="466095" h="8005">
                          <a:moveTo>
                            <a:pt x="0" y="0"/>
                          </a:moveTo>
                          <a:lnTo>
                            <a:pt x="0" y="8005"/>
                          </a:lnTo>
                          <a:lnTo>
                            <a:pt x="465205" y="8005"/>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74" name="Freeform: Shape 673">
                      <a:extLst>
                        <a:ext uri="{FF2B5EF4-FFF2-40B4-BE49-F238E27FC236}">
                          <a16:creationId xmlns:a16="http://schemas.microsoft.com/office/drawing/2014/main" id="{F8F6F830-9BAD-A231-CF89-D8E10311CF47}"/>
                        </a:ext>
                      </a:extLst>
                    </p:cNvPr>
                    <p:cNvSpPr/>
                    <p:nvPr/>
                  </p:nvSpPr>
                  <p:spPr>
                    <a:xfrm>
                      <a:off x="7588570" y="3309807"/>
                      <a:ext cx="368250" cy="7115"/>
                    </a:xfrm>
                    <a:custGeom>
                      <a:avLst/>
                      <a:gdLst>
                        <a:gd name="connsiteX0" fmla="*/ 0 w 368250"/>
                        <a:gd name="connsiteY0" fmla="*/ 0 h 7115"/>
                        <a:gd name="connsiteX1" fmla="*/ 0 w 368250"/>
                        <a:gd name="connsiteY1" fmla="*/ 7116 h 7115"/>
                        <a:gd name="connsiteX2" fmla="*/ 368251 w 368250"/>
                        <a:gd name="connsiteY2" fmla="*/ 7116 h 7115"/>
                        <a:gd name="connsiteX3" fmla="*/ 368251 w 368250"/>
                        <a:gd name="connsiteY3" fmla="*/ 0 h 7115"/>
                      </a:gdLst>
                      <a:ahLst/>
                      <a:cxnLst>
                        <a:cxn ang="0">
                          <a:pos x="connsiteX0" y="connsiteY0"/>
                        </a:cxn>
                        <a:cxn ang="0">
                          <a:pos x="connsiteX1" y="connsiteY1"/>
                        </a:cxn>
                        <a:cxn ang="0">
                          <a:pos x="connsiteX2" y="connsiteY2"/>
                        </a:cxn>
                        <a:cxn ang="0">
                          <a:pos x="connsiteX3" y="connsiteY3"/>
                        </a:cxn>
                      </a:cxnLst>
                      <a:rect l="l" t="t" r="r" b="b"/>
                      <a:pathLst>
                        <a:path w="368250" h="7115">
                          <a:moveTo>
                            <a:pt x="0" y="0"/>
                          </a:moveTo>
                          <a:lnTo>
                            <a:pt x="0" y="7116"/>
                          </a:lnTo>
                          <a:lnTo>
                            <a:pt x="368251" y="7116"/>
                          </a:lnTo>
                          <a:lnTo>
                            <a:pt x="368251"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44" name="Graphic 268">
                  <a:extLst>
                    <a:ext uri="{FF2B5EF4-FFF2-40B4-BE49-F238E27FC236}">
                      <a16:creationId xmlns:a16="http://schemas.microsoft.com/office/drawing/2014/main" id="{108FFD6B-CD1D-7A23-68A7-088E3D36C24F}"/>
                    </a:ext>
                  </a:extLst>
                </p:cNvPr>
                <p:cNvGrpSpPr/>
                <p:nvPr/>
              </p:nvGrpSpPr>
              <p:grpSpPr>
                <a:xfrm>
                  <a:off x="7460483" y="3525954"/>
                  <a:ext cx="543480" cy="222373"/>
                  <a:chOff x="7460483" y="3525954"/>
                  <a:chExt cx="543480" cy="222373"/>
                </a:xfrm>
              </p:grpSpPr>
              <p:grpSp>
                <p:nvGrpSpPr>
                  <p:cNvPr id="663" name="Graphic 268">
                    <a:extLst>
                      <a:ext uri="{FF2B5EF4-FFF2-40B4-BE49-F238E27FC236}">
                        <a16:creationId xmlns:a16="http://schemas.microsoft.com/office/drawing/2014/main" id="{294686BC-4F73-531E-86F1-83DFCCA56F3D}"/>
                      </a:ext>
                    </a:extLst>
                  </p:cNvPr>
                  <p:cNvGrpSpPr/>
                  <p:nvPr/>
                </p:nvGrpSpPr>
                <p:grpSpPr>
                  <a:xfrm>
                    <a:off x="7460483" y="3525954"/>
                    <a:ext cx="543480" cy="222373"/>
                    <a:chOff x="7460483" y="3525954"/>
                    <a:chExt cx="543480" cy="222373"/>
                  </a:xfrm>
                </p:grpSpPr>
                <p:sp>
                  <p:nvSpPr>
                    <p:cNvPr id="668" name="Freeform: Shape 667">
                      <a:extLst>
                        <a:ext uri="{FF2B5EF4-FFF2-40B4-BE49-F238E27FC236}">
                          <a16:creationId xmlns:a16="http://schemas.microsoft.com/office/drawing/2014/main" id="{2700093D-2738-0405-90C5-FC397CD00E2B}"/>
                        </a:ext>
                      </a:extLst>
                    </p:cNvPr>
                    <p:cNvSpPr/>
                    <p:nvPr/>
                  </p:nvSpPr>
                  <p:spPr>
                    <a:xfrm>
                      <a:off x="7464041" y="3529512"/>
                      <a:ext cx="538143" cy="212589"/>
                    </a:xfrm>
                    <a:custGeom>
                      <a:avLst/>
                      <a:gdLst>
                        <a:gd name="connsiteX0" fmla="*/ 38248 w 538143"/>
                        <a:gd name="connsiteY0" fmla="*/ 0 h 212589"/>
                        <a:gd name="connsiteX1" fmla="*/ 499896 w 538143"/>
                        <a:gd name="connsiteY1" fmla="*/ 0 h 212589"/>
                        <a:gd name="connsiteX2" fmla="*/ 538144 w 538143"/>
                        <a:gd name="connsiteY2" fmla="*/ 38248 h 212589"/>
                        <a:gd name="connsiteX3" fmla="*/ 538144 w 538143"/>
                        <a:gd name="connsiteY3" fmla="*/ 102292 h 212589"/>
                        <a:gd name="connsiteX4" fmla="*/ 499896 w 538143"/>
                        <a:gd name="connsiteY4" fmla="*/ 140540 h 212589"/>
                        <a:gd name="connsiteX5" fmla="*/ 220594 w 538143"/>
                        <a:gd name="connsiteY5" fmla="*/ 140540 h 212589"/>
                        <a:gd name="connsiteX6" fmla="*/ 50701 w 538143"/>
                        <a:gd name="connsiteY6" fmla="*/ 212589 h 212589"/>
                        <a:gd name="connsiteX7" fmla="*/ 97844 w 538143"/>
                        <a:gd name="connsiteY7" fmla="*/ 140540 h 212589"/>
                        <a:gd name="connsiteX8" fmla="*/ 38248 w 538143"/>
                        <a:gd name="connsiteY8" fmla="*/ 140540 h 212589"/>
                        <a:gd name="connsiteX9" fmla="*/ 0 w 538143"/>
                        <a:gd name="connsiteY9" fmla="*/ 102292 h 212589"/>
                        <a:gd name="connsiteX10" fmla="*/ 0 w 538143"/>
                        <a:gd name="connsiteY10" fmla="*/ 38248 h 212589"/>
                        <a:gd name="connsiteX11" fmla="*/ 38248 w 538143"/>
                        <a:gd name="connsiteY11" fmla="*/ 0 h 21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143" h="212589">
                          <a:moveTo>
                            <a:pt x="38248" y="0"/>
                          </a:moveTo>
                          <a:lnTo>
                            <a:pt x="499896" y="0"/>
                          </a:lnTo>
                          <a:cubicBezTo>
                            <a:pt x="520354" y="0"/>
                            <a:pt x="538144" y="16901"/>
                            <a:pt x="538144" y="38248"/>
                          </a:cubicBezTo>
                          <a:lnTo>
                            <a:pt x="538144" y="102292"/>
                          </a:lnTo>
                          <a:cubicBezTo>
                            <a:pt x="538144" y="122750"/>
                            <a:pt x="521244" y="140540"/>
                            <a:pt x="499896" y="140540"/>
                          </a:cubicBezTo>
                          <a:lnTo>
                            <a:pt x="220594" y="140540"/>
                          </a:lnTo>
                          <a:lnTo>
                            <a:pt x="50701" y="212589"/>
                          </a:lnTo>
                          <a:lnTo>
                            <a:pt x="97844" y="140540"/>
                          </a:lnTo>
                          <a:lnTo>
                            <a:pt x="38248" y="140540"/>
                          </a:lnTo>
                          <a:cubicBezTo>
                            <a:pt x="17790" y="140540"/>
                            <a:pt x="0" y="123640"/>
                            <a:pt x="0" y="102292"/>
                          </a:cubicBezTo>
                          <a:lnTo>
                            <a:pt x="0" y="38248"/>
                          </a:lnTo>
                          <a:cubicBezTo>
                            <a:pt x="0" y="16901"/>
                            <a:pt x="16901" y="0"/>
                            <a:pt x="38248" y="0"/>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69" name="Freeform: Shape 668">
                      <a:extLst>
                        <a:ext uri="{FF2B5EF4-FFF2-40B4-BE49-F238E27FC236}">
                          <a16:creationId xmlns:a16="http://schemas.microsoft.com/office/drawing/2014/main" id="{3138590D-19CB-AC70-41DD-9AA105BB628C}"/>
                        </a:ext>
                      </a:extLst>
                    </p:cNvPr>
                    <p:cNvSpPr/>
                    <p:nvPr/>
                  </p:nvSpPr>
                  <p:spPr>
                    <a:xfrm>
                      <a:off x="7460483" y="3525954"/>
                      <a:ext cx="543480" cy="222373"/>
                    </a:xfrm>
                    <a:custGeom>
                      <a:avLst/>
                      <a:gdLst>
                        <a:gd name="connsiteX0" fmla="*/ 45364 w 543480"/>
                        <a:gd name="connsiteY0" fmla="*/ 222374 h 222373"/>
                        <a:gd name="connsiteX1" fmla="*/ 94286 w 543480"/>
                        <a:gd name="connsiteY1" fmla="*/ 145877 h 222373"/>
                        <a:gd name="connsiteX2" fmla="*/ 40917 w 543480"/>
                        <a:gd name="connsiteY2" fmla="*/ 145877 h 222373"/>
                        <a:gd name="connsiteX3" fmla="*/ 0 w 543480"/>
                        <a:gd name="connsiteY3" fmla="*/ 104960 h 222373"/>
                        <a:gd name="connsiteX4" fmla="*/ 0 w 543480"/>
                        <a:gd name="connsiteY4" fmla="*/ 40917 h 222373"/>
                        <a:gd name="connsiteX5" fmla="*/ 40917 w 543480"/>
                        <a:gd name="connsiteY5" fmla="*/ 0 h 222373"/>
                        <a:gd name="connsiteX6" fmla="*/ 502564 w 543480"/>
                        <a:gd name="connsiteY6" fmla="*/ 0 h 222373"/>
                        <a:gd name="connsiteX7" fmla="*/ 543481 w 543480"/>
                        <a:gd name="connsiteY7" fmla="*/ 40917 h 222373"/>
                        <a:gd name="connsiteX8" fmla="*/ 543481 w 543480"/>
                        <a:gd name="connsiteY8" fmla="*/ 104960 h 222373"/>
                        <a:gd name="connsiteX9" fmla="*/ 502564 w 543480"/>
                        <a:gd name="connsiteY9" fmla="*/ 145877 h 222373"/>
                        <a:gd name="connsiteX10" fmla="*/ 223263 w 543480"/>
                        <a:gd name="connsiteY10" fmla="*/ 145877 h 222373"/>
                        <a:gd name="connsiteX11" fmla="*/ 45364 w 543480"/>
                        <a:gd name="connsiteY11" fmla="*/ 222374 h 222373"/>
                        <a:gd name="connsiteX12" fmla="*/ 41806 w 543480"/>
                        <a:gd name="connsiteY12" fmla="*/ 7116 h 222373"/>
                        <a:gd name="connsiteX13" fmla="*/ 7116 w 543480"/>
                        <a:gd name="connsiteY13" fmla="*/ 41806 h 222373"/>
                        <a:gd name="connsiteX14" fmla="*/ 7116 w 543480"/>
                        <a:gd name="connsiteY14" fmla="*/ 105850 h 222373"/>
                        <a:gd name="connsiteX15" fmla="*/ 41806 w 543480"/>
                        <a:gd name="connsiteY15" fmla="*/ 140540 h 222373"/>
                        <a:gd name="connsiteX16" fmla="*/ 106739 w 543480"/>
                        <a:gd name="connsiteY16" fmla="*/ 140540 h 222373"/>
                        <a:gd name="connsiteX17" fmla="*/ 62265 w 543480"/>
                        <a:gd name="connsiteY17" fmla="*/ 209031 h 222373"/>
                        <a:gd name="connsiteX18" fmla="*/ 223263 w 543480"/>
                        <a:gd name="connsiteY18" fmla="*/ 140540 h 222373"/>
                        <a:gd name="connsiteX19" fmla="*/ 502564 w 543480"/>
                        <a:gd name="connsiteY19" fmla="*/ 140540 h 222373"/>
                        <a:gd name="connsiteX20" fmla="*/ 537254 w 543480"/>
                        <a:gd name="connsiteY20" fmla="*/ 105850 h 222373"/>
                        <a:gd name="connsiteX21" fmla="*/ 537254 w 543480"/>
                        <a:gd name="connsiteY21" fmla="*/ 41806 h 222373"/>
                        <a:gd name="connsiteX22" fmla="*/ 502564 w 543480"/>
                        <a:gd name="connsiteY22" fmla="*/ 7116 h 222373"/>
                        <a:gd name="connsiteX23" fmla="*/ 41806 w 543480"/>
                        <a:gd name="connsiteY23" fmla="*/ 7116 h 22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3480" h="222373">
                          <a:moveTo>
                            <a:pt x="45364" y="222374"/>
                          </a:moveTo>
                          <a:lnTo>
                            <a:pt x="94286" y="145877"/>
                          </a:lnTo>
                          <a:lnTo>
                            <a:pt x="40917" y="145877"/>
                          </a:lnTo>
                          <a:cubicBezTo>
                            <a:pt x="17790" y="145877"/>
                            <a:pt x="0" y="127198"/>
                            <a:pt x="0" y="104960"/>
                          </a:cubicBezTo>
                          <a:lnTo>
                            <a:pt x="0" y="40917"/>
                          </a:lnTo>
                          <a:cubicBezTo>
                            <a:pt x="0" y="17790"/>
                            <a:pt x="18679" y="0"/>
                            <a:pt x="40917" y="0"/>
                          </a:cubicBezTo>
                          <a:lnTo>
                            <a:pt x="502564" y="0"/>
                          </a:lnTo>
                          <a:cubicBezTo>
                            <a:pt x="525691" y="0"/>
                            <a:pt x="543481" y="18679"/>
                            <a:pt x="543481" y="40917"/>
                          </a:cubicBezTo>
                          <a:lnTo>
                            <a:pt x="543481" y="104960"/>
                          </a:lnTo>
                          <a:cubicBezTo>
                            <a:pt x="543481" y="128087"/>
                            <a:pt x="524802" y="145877"/>
                            <a:pt x="502564" y="145877"/>
                          </a:cubicBezTo>
                          <a:lnTo>
                            <a:pt x="223263" y="145877"/>
                          </a:lnTo>
                          <a:lnTo>
                            <a:pt x="45364" y="222374"/>
                          </a:lnTo>
                          <a:close/>
                          <a:moveTo>
                            <a:pt x="41806" y="7116"/>
                          </a:moveTo>
                          <a:cubicBezTo>
                            <a:pt x="23127" y="7116"/>
                            <a:pt x="7116" y="22237"/>
                            <a:pt x="7116" y="41806"/>
                          </a:cubicBezTo>
                          <a:lnTo>
                            <a:pt x="7116" y="105850"/>
                          </a:lnTo>
                          <a:cubicBezTo>
                            <a:pt x="7116" y="124529"/>
                            <a:pt x="22237" y="140540"/>
                            <a:pt x="41806" y="140540"/>
                          </a:cubicBezTo>
                          <a:lnTo>
                            <a:pt x="106739" y="140540"/>
                          </a:lnTo>
                          <a:lnTo>
                            <a:pt x="62265" y="209031"/>
                          </a:lnTo>
                          <a:lnTo>
                            <a:pt x="223263" y="140540"/>
                          </a:lnTo>
                          <a:lnTo>
                            <a:pt x="502564" y="140540"/>
                          </a:lnTo>
                          <a:cubicBezTo>
                            <a:pt x="521243" y="140540"/>
                            <a:pt x="537254" y="125419"/>
                            <a:pt x="537254" y="105850"/>
                          </a:cubicBezTo>
                          <a:lnTo>
                            <a:pt x="537254" y="41806"/>
                          </a:lnTo>
                          <a:cubicBezTo>
                            <a:pt x="537254" y="23127"/>
                            <a:pt x="522133" y="7116"/>
                            <a:pt x="502564" y="7116"/>
                          </a:cubicBezTo>
                          <a:lnTo>
                            <a:pt x="41806" y="7116"/>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64" name="Graphic 268">
                    <a:extLst>
                      <a:ext uri="{FF2B5EF4-FFF2-40B4-BE49-F238E27FC236}">
                        <a16:creationId xmlns:a16="http://schemas.microsoft.com/office/drawing/2014/main" id="{EBBC784A-F1A5-D8B0-ADF8-54923204E532}"/>
                      </a:ext>
                    </a:extLst>
                  </p:cNvPr>
                  <p:cNvGrpSpPr/>
                  <p:nvPr/>
                </p:nvGrpSpPr>
                <p:grpSpPr>
                  <a:xfrm>
                    <a:off x="7506736" y="3564203"/>
                    <a:ext cx="466095" cy="70269"/>
                    <a:chOff x="7506736" y="3564203"/>
                    <a:chExt cx="466095" cy="70269"/>
                  </a:xfrm>
                  <a:solidFill>
                    <a:srgbClr val="1D1A2F"/>
                  </a:solidFill>
                </p:grpSpPr>
                <p:sp>
                  <p:nvSpPr>
                    <p:cNvPr id="665" name="Freeform: Shape 664">
                      <a:extLst>
                        <a:ext uri="{FF2B5EF4-FFF2-40B4-BE49-F238E27FC236}">
                          <a16:creationId xmlns:a16="http://schemas.microsoft.com/office/drawing/2014/main" id="{28AE3A36-F0FB-8718-E667-BBAE05D92FB1}"/>
                        </a:ext>
                      </a:extLst>
                    </p:cNvPr>
                    <p:cNvSpPr/>
                    <p:nvPr/>
                  </p:nvSpPr>
                  <p:spPr>
                    <a:xfrm>
                      <a:off x="7506736" y="3627357"/>
                      <a:ext cx="219705" cy="7116"/>
                    </a:xfrm>
                    <a:custGeom>
                      <a:avLst/>
                      <a:gdLst>
                        <a:gd name="connsiteX0" fmla="*/ 0 w 219705"/>
                        <a:gd name="connsiteY0" fmla="*/ 0 h 7116"/>
                        <a:gd name="connsiteX1" fmla="*/ 0 w 219705"/>
                        <a:gd name="connsiteY1" fmla="*/ 7116 h 7116"/>
                        <a:gd name="connsiteX2" fmla="*/ 219705 w 219705"/>
                        <a:gd name="connsiteY2" fmla="*/ 7116 h 7116"/>
                        <a:gd name="connsiteX3" fmla="*/ 219705 w 219705"/>
                        <a:gd name="connsiteY3" fmla="*/ 0 h 7116"/>
                      </a:gdLst>
                      <a:ahLst/>
                      <a:cxnLst>
                        <a:cxn ang="0">
                          <a:pos x="connsiteX0" y="connsiteY0"/>
                        </a:cxn>
                        <a:cxn ang="0">
                          <a:pos x="connsiteX1" y="connsiteY1"/>
                        </a:cxn>
                        <a:cxn ang="0">
                          <a:pos x="connsiteX2" y="connsiteY2"/>
                        </a:cxn>
                        <a:cxn ang="0">
                          <a:pos x="connsiteX3" y="connsiteY3"/>
                        </a:cxn>
                      </a:cxnLst>
                      <a:rect l="l" t="t" r="r" b="b"/>
                      <a:pathLst>
                        <a:path w="219705" h="7116">
                          <a:moveTo>
                            <a:pt x="0" y="0"/>
                          </a:moveTo>
                          <a:lnTo>
                            <a:pt x="0" y="7116"/>
                          </a:lnTo>
                          <a:lnTo>
                            <a:pt x="219705" y="7116"/>
                          </a:lnTo>
                          <a:lnTo>
                            <a:pt x="21970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66" name="Freeform: Shape 665">
                      <a:extLst>
                        <a:ext uri="{FF2B5EF4-FFF2-40B4-BE49-F238E27FC236}">
                          <a16:creationId xmlns:a16="http://schemas.microsoft.com/office/drawing/2014/main" id="{1A926F2B-F23F-02B9-DE5C-3FDA202B9F17}"/>
                        </a:ext>
                      </a:extLst>
                    </p:cNvPr>
                    <p:cNvSpPr/>
                    <p:nvPr/>
                  </p:nvSpPr>
                  <p:spPr>
                    <a:xfrm>
                      <a:off x="7506736" y="3595335"/>
                      <a:ext cx="466095" cy="7115"/>
                    </a:xfrm>
                    <a:custGeom>
                      <a:avLst/>
                      <a:gdLst>
                        <a:gd name="connsiteX0" fmla="*/ 0 w 466095"/>
                        <a:gd name="connsiteY0" fmla="*/ 0 h 7115"/>
                        <a:gd name="connsiteX1" fmla="*/ 0 w 466095"/>
                        <a:gd name="connsiteY1" fmla="*/ 7116 h 7115"/>
                        <a:gd name="connsiteX2" fmla="*/ 465206 w 466095"/>
                        <a:gd name="connsiteY2" fmla="*/ 7116 h 7115"/>
                        <a:gd name="connsiteX3" fmla="*/ 466095 w 466095"/>
                        <a:gd name="connsiteY3" fmla="*/ 0 h 7115"/>
                      </a:gdLst>
                      <a:ahLst/>
                      <a:cxnLst>
                        <a:cxn ang="0">
                          <a:pos x="connsiteX0" y="connsiteY0"/>
                        </a:cxn>
                        <a:cxn ang="0">
                          <a:pos x="connsiteX1" y="connsiteY1"/>
                        </a:cxn>
                        <a:cxn ang="0">
                          <a:pos x="connsiteX2" y="connsiteY2"/>
                        </a:cxn>
                        <a:cxn ang="0">
                          <a:pos x="connsiteX3" y="connsiteY3"/>
                        </a:cxn>
                      </a:cxnLst>
                      <a:rect l="l" t="t" r="r" b="b"/>
                      <a:pathLst>
                        <a:path w="466095" h="7115">
                          <a:moveTo>
                            <a:pt x="0" y="0"/>
                          </a:moveTo>
                          <a:lnTo>
                            <a:pt x="0" y="7116"/>
                          </a:lnTo>
                          <a:lnTo>
                            <a:pt x="465206" y="7116"/>
                          </a:lnTo>
                          <a:lnTo>
                            <a:pt x="466095"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67" name="Freeform: Shape 666">
                      <a:extLst>
                        <a:ext uri="{FF2B5EF4-FFF2-40B4-BE49-F238E27FC236}">
                          <a16:creationId xmlns:a16="http://schemas.microsoft.com/office/drawing/2014/main" id="{E76D5C61-7DC5-2215-6274-7037BCFFF9E9}"/>
                        </a:ext>
                      </a:extLst>
                    </p:cNvPr>
                    <p:cNvSpPr/>
                    <p:nvPr/>
                  </p:nvSpPr>
                  <p:spPr>
                    <a:xfrm>
                      <a:off x="7506736" y="3564203"/>
                      <a:ext cx="368250" cy="7115"/>
                    </a:xfrm>
                    <a:custGeom>
                      <a:avLst/>
                      <a:gdLst>
                        <a:gd name="connsiteX0" fmla="*/ 0 w 368250"/>
                        <a:gd name="connsiteY0" fmla="*/ 0 h 7115"/>
                        <a:gd name="connsiteX1" fmla="*/ 0 w 368250"/>
                        <a:gd name="connsiteY1" fmla="*/ 7116 h 7115"/>
                        <a:gd name="connsiteX2" fmla="*/ 368251 w 368250"/>
                        <a:gd name="connsiteY2" fmla="*/ 7116 h 7115"/>
                        <a:gd name="connsiteX3" fmla="*/ 368251 w 368250"/>
                        <a:gd name="connsiteY3" fmla="*/ 0 h 7115"/>
                      </a:gdLst>
                      <a:ahLst/>
                      <a:cxnLst>
                        <a:cxn ang="0">
                          <a:pos x="connsiteX0" y="connsiteY0"/>
                        </a:cxn>
                        <a:cxn ang="0">
                          <a:pos x="connsiteX1" y="connsiteY1"/>
                        </a:cxn>
                        <a:cxn ang="0">
                          <a:pos x="connsiteX2" y="connsiteY2"/>
                        </a:cxn>
                        <a:cxn ang="0">
                          <a:pos x="connsiteX3" y="connsiteY3"/>
                        </a:cxn>
                      </a:cxnLst>
                      <a:rect l="l" t="t" r="r" b="b"/>
                      <a:pathLst>
                        <a:path w="368250" h="7115">
                          <a:moveTo>
                            <a:pt x="0" y="0"/>
                          </a:moveTo>
                          <a:lnTo>
                            <a:pt x="0" y="7116"/>
                          </a:lnTo>
                          <a:lnTo>
                            <a:pt x="368251" y="7116"/>
                          </a:lnTo>
                          <a:lnTo>
                            <a:pt x="368251" y="0"/>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45" name="Graphic 268">
                  <a:extLst>
                    <a:ext uri="{FF2B5EF4-FFF2-40B4-BE49-F238E27FC236}">
                      <a16:creationId xmlns:a16="http://schemas.microsoft.com/office/drawing/2014/main" id="{E1ABC717-3DF6-1506-7457-9A6989E498E0}"/>
                    </a:ext>
                  </a:extLst>
                </p:cNvPr>
                <p:cNvGrpSpPr/>
                <p:nvPr/>
              </p:nvGrpSpPr>
              <p:grpSpPr>
                <a:xfrm>
                  <a:off x="7453367" y="3791913"/>
                  <a:ext cx="653778" cy="100513"/>
                  <a:chOff x="7453367" y="3791913"/>
                  <a:chExt cx="653778" cy="100513"/>
                </a:xfrm>
              </p:grpSpPr>
              <p:sp>
                <p:nvSpPr>
                  <p:cNvPr id="661" name="Freeform: Shape 660">
                    <a:extLst>
                      <a:ext uri="{FF2B5EF4-FFF2-40B4-BE49-F238E27FC236}">
                        <a16:creationId xmlns:a16="http://schemas.microsoft.com/office/drawing/2014/main" id="{4439B38E-862D-A3AF-E846-DA127D2ACE73}"/>
                      </a:ext>
                    </a:extLst>
                  </p:cNvPr>
                  <p:cNvSpPr/>
                  <p:nvPr/>
                </p:nvSpPr>
                <p:spPr>
                  <a:xfrm>
                    <a:off x="7456925" y="3795471"/>
                    <a:ext cx="646662" cy="93396"/>
                  </a:xfrm>
                  <a:custGeom>
                    <a:avLst/>
                    <a:gdLst>
                      <a:gd name="connsiteX0" fmla="*/ 615530 w 646662"/>
                      <a:gd name="connsiteY0" fmla="*/ 93397 h 93396"/>
                      <a:gd name="connsiteX1" fmla="*/ 31132 w 646662"/>
                      <a:gd name="connsiteY1" fmla="*/ 93397 h 93396"/>
                      <a:gd name="connsiteX2" fmla="*/ 0 w 646662"/>
                      <a:gd name="connsiteY2" fmla="*/ 62265 h 93396"/>
                      <a:gd name="connsiteX3" fmla="*/ 0 w 646662"/>
                      <a:gd name="connsiteY3" fmla="*/ 31132 h 93396"/>
                      <a:gd name="connsiteX4" fmla="*/ 31132 w 646662"/>
                      <a:gd name="connsiteY4" fmla="*/ 0 h 93396"/>
                      <a:gd name="connsiteX5" fmla="*/ 615530 w 646662"/>
                      <a:gd name="connsiteY5" fmla="*/ 0 h 93396"/>
                      <a:gd name="connsiteX6" fmla="*/ 646662 w 646662"/>
                      <a:gd name="connsiteY6" fmla="*/ 31132 h 93396"/>
                      <a:gd name="connsiteX7" fmla="*/ 646662 w 646662"/>
                      <a:gd name="connsiteY7" fmla="*/ 62265 h 93396"/>
                      <a:gd name="connsiteX8" fmla="*/ 615530 w 646662"/>
                      <a:gd name="connsiteY8" fmla="*/ 93397 h 9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662" h="93396">
                        <a:moveTo>
                          <a:pt x="615530" y="93397"/>
                        </a:moveTo>
                        <a:lnTo>
                          <a:pt x="31132" y="93397"/>
                        </a:lnTo>
                        <a:cubicBezTo>
                          <a:pt x="14232" y="93397"/>
                          <a:pt x="0" y="79165"/>
                          <a:pt x="0" y="62265"/>
                        </a:cubicBezTo>
                        <a:lnTo>
                          <a:pt x="0" y="31132"/>
                        </a:lnTo>
                        <a:cubicBezTo>
                          <a:pt x="0" y="14232"/>
                          <a:pt x="14232" y="0"/>
                          <a:pt x="31132" y="0"/>
                        </a:cubicBezTo>
                        <a:lnTo>
                          <a:pt x="615530" y="0"/>
                        </a:lnTo>
                        <a:cubicBezTo>
                          <a:pt x="632430" y="0"/>
                          <a:pt x="646662" y="14232"/>
                          <a:pt x="646662" y="31132"/>
                        </a:cubicBezTo>
                        <a:lnTo>
                          <a:pt x="646662" y="62265"/>
                        </a:lnTo>
                        <a:cubicBezTo>
                          <a:pt x="646662" y="79165"/>
                          <a:pt x="633320" y="93397"/>
                          <a:pt x="615530" y="93397"/>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62" name="Freeform: Shape 661">
                    <a:extLst>
                      <a:ext uri="{FF2B5EF4-FFF2-40B4-BE49-F238E27FC236}">
                        <a16:creationId xmlns:a16="http://schemas.microsoft.com/office/drawing/2014/main" id="{951D67F5-51EB-250D-AF79-08E31156F576}"/>
                      </a:ext>
                    </a:extLst>
                  </p:cNvPr>
                  <p:cNvSpPr/>
                  <p:nvPr/>
                </p:nvSpPr>
                <p:spPr>
                  <a:xfrm>
                    <a:off x="7453367" y="3791913"/>
                    <a:ext cx="653778" cy="100513"/>
                  </a:xfrm>
                  <a:custGeom>
                    <a:avLst/>
                    <a:gdLst>
                      <a:gd name="connsiteX0" fmla="*/ 619088 w 653778"/>
                      <a:gd name="connsiteY0" fmla="*/ 100513 h 100513"/>
                      <a:gd name="connsiteX1" fmla="*/ 34690 w 653778"/>
                      <a:gd name="connsiteY1" fmla="*/ 100513 h 100513"/>
                      <a:gd name="connsiteX2" fmla="*/ 0 w 653778"/>
                      <a:gd name="connsiteY2" fmla="*/ 65823 h 100513"/>
                      <a:gd name="connsiteX3" fmla="*/ 0 w 653778"/>
                      <a:gd name="connsiteY3" fmla="*/ 34690 h 100513"/>
                      <a:gd name="connsiteX4" fmla="*/ 34690 w 653778"/>
                      <a:gd name="connsiteY4" fmla="*/ 0 h 100513"/>
                      <a:gd name="connsiteX5" fmla="*/ 619088 w 653778"/>
                      <a:gd name="connsiteY5" fmla="*/ 0 h 100513"/>
                      <a:gd name="connsiteX6" fmla="*/ 653778 w 653778"/>
                      <a:gd name="connsiteY6" fmla="*/ 34690 h 100513"/>
                      <a:gd name="connsiteX7" fmla="*/ 653778 w 653778"/>
                      <a:gd name="connsiteY7" fmla="*/ 65823 h 100513"/>
                      <a:gd name="connsiteX8" fmla="*/ 619088 w 653778"/>
                      <a:gd name="connsiteY8" fmla="*/ 100513 h 100513"/>
                      <a:gd name="connsiteX9" fmla="*/ 34690 w 653778"/>
                      <a:gd name="connsiteY9" fmla="*/ 7116 h 100513"/>
                      <a:gd name="connsiteX10" fmla="*/ 7116 w 653778"/>
                      <a:gd name="connsiteY10" fmla="*/ 34690 h 100513"/>
                      <a:gd name="connsiteX11" fmla="*/ 7116 w 653778"/>
                      <a:gd name="connsiteY11" fmla="*/ 65823 h 100513"/>
                      <a:gd name="connsiteX12" fmla="*/ 34690 w 653778"/>
                      <a:gd name="connsiteY12" fmla="*/ 93397 h 100513"/>
                      <a:gd name="connsiteX13" fmla="*/ 619088 w 653778"/>
                      <a:gd name="connsiteY13" fmla="*/ 93397 h 100513"/>
                      <a:gd name="connsiteX14" fmla="*/ 646662 w 653778"/>
                      <a:gd name="connsiteY14" fmla="*/ 65823 h 100513"/>
                      <a:gd name="connsiteX15" fmla="*/ 646662 w 653778"/>
                      <a:gd name="connsiteY15" fmla="*/ 34690 h 100513"/>
                      <a:gd name="connsiteX16" fmla="*/ 619088 w 653778"/>
                      <a:gd name="connsiteY16" fmla="*/ 7116 h 100513"/>
                      <a:gd name="connsiteX17" fmla="*/ 34690 w 653778"/>
                      <a:gd name="connsiteY17" fmla="*/ 7116 h 1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3778" h="100513">
                        <a:moveTo>
                          <a:pt x="619088" y="100513"/>
                        </a:moveTo>
                        <a:lnTo>
                          <a:pt x="34690" y="100513"/>
                        </a:lnTo>
                        <a:cubicBezTo>
                          <a:pt x="16011" y="100513"/>
                          <a:pt x="0" y="85391"/>
                          <a:pt x="0" y="65823"/>
                        </a:cubicBezTo>
                        <a:lnTo>
                          <a:pt x="0" y="34690"/>
                        </a:lnTo>
                        <a:cubicBezTo>
                          <a:pt x="0" y="16011"/>
                          <a:pt x="15122" y="0"/>
                          <a:pt x="34690" y="0"/>
                        </a:cubicBezTo>
                        <a:lnTo>
                          <a:pt x="619088" y="0"/>
                        </a:lnTo>
                        <a:cubicBezTo>
                          <a:pt x="637767" y="0"/>
                          <a:pt x="653778" y="15122"/>
                          <a:pt x="653778" y="34690"/>
                        </a:cubicBezTo>
                        <a:lnTo>
                          <a:pt x="653778" y="65823"/>
                        </a:lnTo>
                        <a:cubicBezTo>
                          <a:pt x="653778" y="84502"/>
                          <a:pt x="638657" y="100513"/>
                          <a:pt x="619088" y="100513"/>
                        </a:cubicBezTo>
                        <a:close/>
                        <a:moveTo>
                          <a:pt x="34690" y="7116"/>
                        </a:moveTo>
                        <a:cubicBezTo>
                          <a:pt x="19569" y="7116"/>
                          <a:pt x="7116" y="19569"/>
                          <a:pt x="7116" y="34690"/>
                        </a:cubicBezTo>
                        <a:lnTo>
                          <a:pt x="7116" y="65823"/>
                        </a:lnTo>
                        <a:cubicBezTo>
                          <a:pt x="7116" y="80944"/>
                          <a:pt x="19569" y="93397"/>
                          <a:pt x="34690" y="93397"/>
                        </a:cubicBezTo>
                        <a:lnTo>
                          <a:pt x="619088" y="93397"/>
                        </a:lnTo>
                        <a:cubicBezTo>
                          <a:pt x="634210" y="93397"/>
                          <a:pt x="646662" y="80944"/>
                          <a:pt x="646662" y="65823"/>
                        </a:cubicBezTo>
                        <a:lnTo>
                          <a:pt x="646662" y="34690"/>
                        </a:lnTo>
                        <a:cubicBezTo>
                          <a:pt x="646662" y="19569"/>
                          <a:pt x="634210" y="7116"/>
                          <a:pt x="619088" y="7116"/>
                        </a:cubicBezTo>
                        <a:lnTo>
                          <a:pt x="34690" y="7116"/>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46" name="Graphic 268">
                  <a:extLst>
                    <a:ext uri="{FF2B5EF4-FFF2-40B4-BE49-F238E27FC236}">
                      <a16:creationId xmlns:a16="http://schemas.microsoft.com/office/drawing/2014/main" id="{E6E63265-A706-7D7C-0860-F37E28F21E54}"/>
                    </a:ext>
                  </a:extLst>
                </p:cNvPr>
                <p:cNvGrpSpPr/>
                <p:nvPr/>
              </p:nvGrpSpPr>
              <p:grpSpPr>
                <a:xfrm>
                  <a:off x="7489836" y="3824824"/>
                  <a:ext cx="388709" cy="49811"/>
                  <a:chOff x="7489836" y="3824824"/>
                  <a:chExt cx="388709" cy="49811"/>
                </a:xfrm>
                <a:solidFill>
                  <a:srgbClr val="1D1A2F"/>
                </a:solidFill>
              </p:grpSpPr>
              <p:sp>
                <p:nvSpPr>
                  <p:cNvPr id="647" name="Freeform: Shape 646">
                    <a:extLst>
                      <a:ext uri="{FF2B5EF4-FFF2-40B4-BE49-F238E27FC236}">
                        <a16:creationId xmlns:a16="http://schemas.microsoft.com/office/drawing/2014/main" id="{4EAD6FB6-E5B1-5683-9536-B09EFB0F5889}"/>
                      </a:ext>
                    </a:extLst>
                  </p:cNvPr>
                  <p:cNvSpPr/>
                  <p:nvPr/>
                </p:nvSpPr>
                <p:spPr>
                  <a:xfrm>
                    <a:off x="7489836" y="3824824"/>
                    <a:ext cx="30242" cy="38248"/>
                  </a:xfrm>
                  <a:custGeom>
                    <a:avLst/>
                    <a:gdLst>
                      <a:gd name="connsiteX0" fmla="*/ 12453 w 30242"/>
                      <a:gd name="connsiteY0" fmla="*/ 38248 h 38248"/>
                      <a:gd name="connsiteX1" fmla="*/ 12453 w 30242"/>
                      <a:gd name="connsiteY1" fmla="*/ 4447 h 38248"/>
                      <a:gd name="connsiteX2" fmla="*/ 0 w 30242"/>
                      <a:gd name="connsiteY2" fmla="*/ 4447 h 38248"/>
                      <a:gd name="connsiteX3" fmla="*/ 0 w 30242"/>
                      <a:gd name="connsiteY3" fmla="*/ 0 h 38248"/>
                      <a:gd name="connsiteX4" fmla="*/ 30242 w 30242"/>
                      <a:gd name="connsiteY4" fmla="*/ 0 h 38248"/>
                      <a:gd name="connsiteX5" fmla="*/ 30242 w 30242"/>
                      <a:gd name="connsiteY5" fmla="*/ 4447 h 38248"/>
                      <a:gd name="connsiteX6" fmla="*/ 17790 w 30242"/>
                      <a:gd name="connsiteY6" fmla="*/ 4447 h 38248"/>
                      <a:gd name="connsiteX7" fmla="*/ 17790 w 30242"/>
                      <a:gd name="connsiteY7" fmla="*/ 38248 h 38248"/>
                      <a:gd name="connsiteX8" fmla="*/ 12453 w 30242"/>
                      <a:gd name="connsiteY8" fmla="*/ 38248 h 3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2" h="38248">
                        <a:moveTo>
                          <a:pt x="12453" y="38248"/>
                        </a:moveTo>
                        <a:lnTo>
                          <a:pt x="12453" y="4447"/>
                        </a:lnTo>
                        <a:lnTo>
                          <a:pt x="0" y="4447"/>
                        </a:lnTo>
                        <a:lnTo>
                          <a:pt x="0" y="0"/>
                        </a:lnTo>
                        <a:lnTo>
                          <a:pt x="30242" y="0"/>
                        </a:lnTo>
                        <a:lnTo>
                          <a:pt x="30242" y="4447"/>
                        </a:lnTo>
                        <a:lnTo>
                          <a:pt x="17790" y="4447"/>
                        </a:lnTo>
                        <a:lnTo>
                          <a:pt x="17790" y="38248"/>
                        </a:lnTo>
                        <a:lnTo>
                          <a:pt x="12453" y="38248"/>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48" name="Freeform: Shape 647">
                    <a:extLst>
                      <a:ext uri="{FF2B5EF4-FFF2-40B4-BE49-F238E27FC236}">
                        <a16:creationId xmlns:a16="http://schemas.microsoft.com/office/drawing/2014/main" id="{FE939B59-A72F-7C6A-E244-91260523FFFB}"/>
                      </a:ext>
                    </a:extLst>
                  </p:cNvPr>
                  <p:cNvSpPr/>
                  <p:nvPr/>
                </p:nvSpPr>
                <p:spPr>
                  <a:xfrm>
                    <a:off x="7519190" y="3834609"/>
                    <a:ext cx="25795" cy="39804"/>
                  </a:xfrm>
                  <a:custGeom>
                    <a:avLst/>
                    <a:gdLst>
                      <a:gd name="connsiteX0" fmla="*/ 2668 w 25795"/>
                      <a:gd name="connsiteY0" fmla="*/ 39138 h 39804"/>
                      <a:gd name="connsiteX1" fmla="*/ 1779 w 25795"/>
                      <a:gd name="connsiteY1" fmla="*/ 34690 h 39804"/>
                      <a:gd name="connsiteX2" fmla="*/ 4447 w 25795"/>
                      <a:gd name="connsiteY2" fmla="*/ 34690 h 39804"/>
                      <a:gd name="connsiteX3" fmla="*/ 7116 w 25795"/>
                      <a:gd name="connsiteY3" fmla="*/ 33801 h 39804"/>
                      <a:gd name="connsiteX4" fmla="*/ 8895 w 25795"/>
                      <a:gd name="connsiteY4" fmla="*/ 32022 h 39804"/>
                      <a:gd name="connsiteX5" fmla="*/ 10674 w 25795"/>
                      <a:gd name="connsiteY5" fmla="*/ 28464 h 39804"/>
                      <a:gd name="connsiteX6" fmla="*/ 10674 w 25795"/>
                      <a:gd name="connsiteY6" fmla="*/ 27574 h 39804"/>
                      <a:gd name="connsiteX7" fmla="*/ 0 w 25795"/>
                      <a:gd name="connsiteY7" fmla="*/ 0 h 39804"/>
                      <a:gd name="connsiteX8" fmla="*/ 5337 w 25795"/>
                      <a:gd name="connsiteY8" fmla="*/ 0 h 39804"/>
                      <a:gd name="connsiteX9" fmla="*/ 11563 w 25795"/>
                      <a:gd name="connsiteY9" fmla="*/ 16011 h 39804"/>
                      <a:gd name="connsiteX10" fmla="*/ 13342 w 25795"/>
                      <a:gd name="connsiteY10" fmla="*/ 22237 h 39804"/>
                      <a:gd name="connsiteX11" fmla="*/ 15122 w 25795"/>
                      <a:gd name="connsiteY11" fmla="*/ 16011 h 39804"/>
                      <a:gd name="connsiteX12" fmla="*/ 21348 w 25795"/>
                      <a:gd name="connsiteY12" fmla="*/ 0 h 39804"/>
                      <a:gd name="connsiteX13" fmla="*/ 25796 w 25795"/>
                      <a:gd name="connsiteY13" fmla="*/ 0 h 39804"/>
                      <a:gd name="connsiteX14" fmla="*/ 15122 w 25795"/>
                      <a:gd name="connsiteY14" fmla="*/ 28464 h 39804"/>
                      <a:gd name="connsiteX15" fmla="*/ 12453 w 25795"/>
                      <a:gd name="connsiteY15" fmla="*/ 34690 h 39804"/>
                      <a:gd name="connsiteX16" fmla="*/ 9784 w 25795"/>
                      <a:gd name="connsiteY16" fmla="*/ 38248 h 39804"/>
                      <a:gd name="connsiteX17" fmla="*/ 6227 w 25795"/>
                      <a:gd name="connsiteY17" fmla="*/ 39138 h 39804"/>
                      <a:gd name="connsiteX18" fmla="*/ 2668 w 25795"/>
                      <a:gd name="connsiteY18" fmla="*/ 39138 h 3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95" h="39804">
                        <a:moveTo>
                          <a:pt x="2668" y="39138"/>
                        </a:moveTo>
                        <a:lnTo>
                          <a:pt x="1779" y="34690"/>
                        </a:lnTo>
                        <a:cubicBezTo>
                          <a:pt x="2668" y="34690"/>
                          <a:pt x="3558" y="34690"/>
                          <a:pt x="4447" y="34690"/>
                        </a:cubicBezTo>
                        <a:cubicBezTo>
                          <a:pt x="5337" y="34690"/>
                          <a:pt x="6227" y="34690"/>
                          <a:pt x="7116" y="33801"/>
                        </a:cubicBezTo>
                        <a:cubicBezTo>
                          <a:pt x="8006" y="33801"/>
                          <a:pt x="8006" y="32911"/>
                          <a:pt x="8895" y="32022"/>
                        </a:cubicBezTo>
                        <a:cubicBezTo>
                          <a:pt x="8895" y="31132"/>
                          <a:pt x="9784" y="30243"/>
                          <a:pt x="10674" y="28464"/>
                        </a:cubicBezTo>
                        <a:cubicBezTo>
                          <a:pt x="10674" y="28464"/>
                          <a:pt x="10674" y="27574"/>
                          <a:pt x="10674" y="27574"/>
                        </a:cubicBezTo>
                        <a:lnTo>
                          <a:pt x="0" y="0"/>
                        </a:lnTo>
                        <a:lnTo>
                          <a:pt x="5337" y="0"/>
                        </a:lnTo>
                        <a:lnTo>
                          <a:pt x="11563" y="16011"/>
                        </a:lnTo>
                        <a:cubicBezTo>
                          <a:pt x="12453" y="17790"/>
                          <a:pt x="13342" y="20458"/>
                          <a:pt x="13342" y="22237"/>
                        </a:cubicBezTo>
                        <a:cubicBezTo>
                          <a:pt x="14232" y="20458"/>
                          <a:pt x="14232" y="17790"/>
                          <a:pt x="15122" y="16011"/>
                        </a:cubicBezTo>
                        <a:lnTo>
                          <a:pt x="21348" y="0"/>
                        </a:lnTo>
                        <a:lnTo>
                          <a:pt x="25796" y="0"/>
                        </a:lnTo>
                        <a:lnTo>
                          <a:pt x="15122" y="28464"/>
                        </a:lnTo>
                        <a:cubicBezTo>
                          <a:pt x="14232" y="31132"/>
                          <a:pt x="13342" y="33801"/>
                          <a:pt x="12453" y="34690"/>
                        </a:cubicBezTo>
                        <a:cubicBezTo>
                          <a:pt x="11563" y="36469"/>
                          <a:pt x="10674" y="37359"/>
                          <a:pt x="9784" y="38248"/>
                        </a:cubicBezTo>
                        <a:cubicBezTo>
                          <a:pt x="8895" y="39138"/>
                          <a:pt x="7116" y="39138"/>
                          <a:pt x="6227" y="39138"/>
                        </a:cubicBezTo>
                        <a:cubicBezTo>
                          <a:pt x="4447" y="40027"/>
                          <a:pt x="3558" y="40027"/>
                          <a:pt x="2668" y="3913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49" name="Freeform: Shape 648">
                    <a:extLst>
                      <a:ext uri="{FF2B5EF4-FFF2-40B4-BE49-F238E27FC236}">
                        <a16:creationId xmlns:a16="http://schemas.microsoft.com/office/drawing/2014/main" id="{35DA43A6-B782-FCB6-175D-3F7A6E061187}"/>
                      </a:ext>
                    </a:extLst>
                  </p:cNvPr>
                  <p:cNvSpPr/>
                  <p:nvPr/>
                </p:nvSpPr>
                <p:spPr>
                  <a:xfrm>
                    <a:off x="7548543" y="3834609"/>
                    <a:ext cx="24905" cy="39137"/>
                  </a:xfrm>
                  <a:custGeom>
                    <a:avLst/>
                    <a:gdLst>
                      <a:gd name="connsiteX0" fmla="*/ 0 w 24905"/>
                      <a:gd name="connsiteY0" fmla="*/ 39138 h 39137"/>
                      <a:gd name="connsiteX1" fmla="*/ 0 w 24905"/>
                      <a:gd name="connsiteY1" fmla="*/ 890 h 39137"/>
                      <a:gd name="connsiteX2" fmla="*/ 4447 w 24905"/>
                      <a:gd name="connsiteY2" fmla="*/ 890 h 39137"/>
                      <a:gd name="connsiteX3" fmla="*/ 4447 w 24905"/>
                      <a:gd name="connsiteY3" fmla="*/ 4447 h 39137"/>
                      <a:gd name="connsiteX4" fmla="*/ 8006 w 24905"/>
                      <a:gd name="connsiteY4" fmla="*/ 890 h 39137"/>
                      <a:gd name="connsiteX5" fmla="*/ 12453 w 24905"/>
                      <a:gd name="connsiteY5" fmla="*/ 0 h 39137"/>
                      <a:gd name="connsiteX6" fmla="*/ 18680 w 24905"/>
                      <a:gd name="connsiteY6" fmla="*/ 1779 h 39137"/>
                      <a:gd name="connsiteX7" fmla="*/ 23127 w 24905"/>
                      <a:gd name="connsiteY7" fmla="*/ 7116 h 39137"/>
                      <a:gd name="connsiteX8" fmla="*/ 24906 w 24905"/>
                      <a:gd name="connsiteY8" fmla="*/ 14232 h 39137"/>
                      <a:gd name="connsiteX9" fmla="*/ 23127 w 24905"/>
                      <a:gd name="connsiteY9" fmla="*/ 22237 h 39137"/>
                      <a:gd name="connsiteX10" fmla="*/ 18680 w 24905"/>
                      <a:gd name="connsiteY10" fmla="*/ 27574 h 39137"/>
                      <a:gd name="connsiteX11" fmla="*/ 12453 w 24905"/>
                      <a:gd name="connsiteY11" fmla="*/ 29353 h 39137"/>
                      <a:gd name="connsiteX12" fmla="*/ 8006 w 24905"/>
                      <a:gd name="connsiteY12" fmla="*/ 28464 h 39137"/>
                      <a:gd name="connsiteX13" fmla="*/ 5337 w 24905"/>
                      <a:gd name="connsiteY13" fmla="*/ 25795 h 39137"/>
                      <a:gd name="connsiteX14" fmla="*/ 5337 w 24905"/>
                      <a:gd name="connsiteY14" fmla="*/ 39138 h 39137"/>
                      <a:gd name="connsiteX15" fmla="*/ 0 w 24905"/>
                      <a:gd name="connsiteY15" fmla="*/ 39138 h 39137"/>
                      <a:gd name="connsiteX16" fmla="*/ 4447 w 24905"/>
                      <a:gd name="connsiteY16" fmla="*/ 15121 h 39137"/>
                      <a:gd name="connsiteX17" fmla="*/ 6227 w 24905"/>
                      <a:gd name="connsiteY17" fmla="*/ 23127 h 39137"/>
                      <a:gd name="connsiteX18" fmla="*/ 11563 w 24905"/>
                      <a:gd name="connsiteY18" fmla="*/ 25795 h 39137"/>
                      <a:gd name="connsiteX19" fmla="*/ 16901 w 24905"/>
                      <a:gd name="connsiteY19" fmla="*/ 23127 h 39137"/>
                      <a:gd name="connsiteX20" fmla="*/ 19569 w 24905"/>
                      <a:gd name="connsiteY20" fmla="*/ 15121 h 39137"/>
                      <a:gd name="connsiteX21" fmla="*/ 17790 w 24905"/>
                      <a:gd name="connsiteY21" fmla="*/ 7116 h 39137"/>
                      <a:gd name="connsiteX22" fmla="*/ 12453 w 24905"/>
                      <a:gd name="connsiteY22" fmla="*/ 4447 h 39137"/>
                      <a:gd name="connsiteX23" fmla="*/ 7116 w 24905"/>
                      <a:gd name="connsiteY23" fmla="*/ 7116 h 39137"/>
                      <a:gd name="connsiteX24" fmla="*/ 4447 w 24905"/>
                      <a:gd name="connsiteY24" fmla="*/ 15121 h 3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905" h="39137">
                        <a:moveTo>
                          <a:pt x="0" y="39138"/>
                        </a:moveTo>
                        <a:lnTo>
                          <a:pt x="0" y="890"/>
                        </a:lnTo>
                        <a:lnTo>
                          <a:pt x="4447" y="890"/>
                        </a:lnTo>
                        <a:lnTo>
                          <a:pt x="4447" y="4447"/>
                        </a:lnTo>
                        <a:cubicBezTo>
                          <a:pt x="5337" y="2668"/>
                          <a:pt x="6227" y="1779"/>
                          <a:pt x="8006" y="890"/>
                        </a:cubicBezTo>
                        <a:cubicBezTo>
                          <a:pt x="8895" y="0"/>
                          <a:pt x="10674" y="0"/>
                          <a:pt x="12453" y="0"/>
                        </a:cubicBezTo>
                        <a:cubicBezTo>
                          <a:pt x="15122" y="0"/>
                          <a:pt x="16901" y="890"/>
                          <a:pt x="18680" y="1779"/>
                        </a:cubicBezTo>
                        <a:cubicBezTo>
                          <a:pt x="20458" y="2668"/>
                          <a:pt x="22237" y="4447"/>
                          <a:pt x="23127" y="7116"/>
                        </a:cubicBezTo>
                        <a:cubicBezTo>
                          <a:pt x="24016" y="9784"/>
                          <a:pt x="24906" y="11563"/>
                          <a:pt x="24906" y="14232"/>
                        </a:cubicBezTo>
                        <a:cubicBezTo>
                          <a:pt x="24906" y="16900"/>
                          <a:pt x="24016" y="19569"/>
                          <a:pt x="23127" y="22237"/>
                        </a:cubicBezTo>
                        <a:cubicBezTo>
                          <a:pt x="22237" y="24906"/>
                          <a:pt x="20458" y="26685"/>
                          <a:pt x="18680" y="27574"/>
                        </a:cubicBezTo>
                        <a:cubicBezTo>
                          <a:pt x="16901" y="28464"/>
                          <a:pt x="14232" y="29353"/>
                          <a:pt x="12453" y="29353"/>
                        </a:cubicBezTo>
                        <a:cubicBezTo>
                          <a:pt x="10674" y="29353"/>
                          <a:pt x="9785" y="29353"/>
                          <a:pt x="8006" y="28464"/>
                        </a:cubicBezTo>
                        <a:cubicBezTo>
                          <a:pt x="7116" y="27574"/>
                          <a:pt x="5337" y="26685"/>
                          <a:pt x="5337" y="25795"/>
                        </a:cubicBezTo>
                        <a:lnTo>
                          <a:pt x="5337" y="39138"/>
                        </a:lnTo>
                        <a:lnTo>
                          <a:pt x="0" y="39138"/>
                        </a:lnTo>
                        <a:close/>
                        <a:moveTo>
                          <a:pt x="4447" y="15121"/>
                        </a:moveTo>
                        <a:cubicBezTo>
                          <a:pt x="4447" y="18679"/>
                          <a:pt x="5337" y="21348"/>
                          <a:pt x="6227" y="23127"/>
                        </a:cubicBezTo>
                        <a:cubicBezTo>
                          <a:pt x="8006" y="24906"/>
                          <a:pt x="9785" y="25795"/>
                          <a:pt x="11563" y="25795"/>
                        </a:cubicBezTo>
                        <a:cubicBezTo>
                          <a:pt x="13342" y="25795"/>
                          <a:pt x="15122" y="24906"/>
                          <a:pt x="16901" y="23127"/>
                        </a:cubicBezTo>
                        <a:cubicBezTo>
                          <a:pt x="18680" y="21348"/>
                          <a:pt x="19569" y="18679"/>
                          <a:pt x="19569" y="15121"/>
                        </a:cubicBezTo>
                        <a:cubicBezTo>
                          <a:pt x="19569" y="11563"/>
                          <a:pt x="18680" y="8895"/>
                          <a:pt x="17790" y="7116"/>
                        </a:cubicBezTo>
                        <a:cubicBezTo>
                          <a:pt x="16011" y="5337"/>
                          <a:pt x="14232" y="4447"/>
                          <a:pt x="12453" y="4447"/>
                        </a:cubicBezTo>
                        <a:cubicBezTo>
                          <a:pt x="10674" y="4447"/>
                          <a:pt x="8895" y="5337"/>
                          <a:pt x="7116" y="7116"/>
                        </a:cubicBezTo>
                        <a:cubicBezTo>
                          <a:pt x="5337" y="8005"/>
                          <a:pt x="4447" y="10674"/>
                          <a:pt x="4447" y="15121"/>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0" name="Freeform: Shape 649">
                    <a:extLst>
                      <a:ext uri="{FF2B5EF4-FFF2-40B4-BE49-F238E27FC236}">
                        <a16:creationId xmlns:a16="http://schemas.microsoft.com/office/drawing/2014/main" id="{7C285DCD-FE4A-1B78-8147-F7466AD63D40}"/>
                      </a:ext>
                    </a:extLst>
                  </p:cNvPr>
                  <p:cNvSpPr/>
                  <p:nvPr/>
                </p:nvSpPr>
                <p:spPr>
                  <a:xfrm>
                    <a:off x="7576117" y="3835498"/>
                    <a:ext cx="25795" cy="28463"/>
                  </a:xfrm>
                  <a:custGeom>
                    <a:avLst/>
                    <a:gdLst>
                      <a:gd name="connsiteX0" fmla="*/ 21348 w 25795"/>
                      <a:gd name="connsiteY0" fmla="*/ 18679 h 28463"/>
                      <a:gd name="connsiteX1" fmla="*/ 25795 w 25795"/>
                      <a:gd name="connsiteY1" fmla="*/ 19569 h 28463"/>
                      <a:gd name="connsiteX2" fmla="*/ 21348 w 25795"/>
                      <a:gd name="connsiteY2" fmla="*/ 25795 h 28463"/>
                      <a:gd name="connsiteX3" fmla="*/ 13342 w 25795"/>
                      <a:gd name="connsiteY3" fmla="*/ 28464 h 28463"/>
                      <a:gd name="connsiteX4" fmla="*/ 3558 w 25795"/>
                      <a:gd name="connsiteY4" fmla="*/ 24906 h 28463"/>
                      <a:gd name="connsiteX5" fmla="*/ 0 w 25795"/>
                      <a:gd name="connsiteY5" fmla="*/ 14232 h 28463"/>
                      <a:gd name="connsiteX6" fmla="*/ 3558 w 25795"/>
                      <a:gd name="connsiteY6" fmla="*/ 3558 h 28463"/>
                      <a:gd name="connsiteX7" fmla="*/ 13342 w 25795"/>
                      <a:gd name="connsiteY7" fmla="*/ 0 h 28463"/>
                      <a:gd name="connsiteX8" fmla="*/ 22237 w 25795"/>
                      <a:gd name="connsiteY8" fmla="*/ 3558 h 28463"/>
                      <a:gd name="connsiteX9" fmla="*/ 25795 w 25795"/>
                      <a:gd name="connsiteY9" fmla="*/ 14232 h 28463"/>
                      <a:gd name="connsiteX10" fmla="*/ 25795 w 25795"/>
                      <a:gd name="connsiteY10" fmla="*/ 15121 h 28463"/>
                      <a:gd name="connsiteX11" fmla="*/ 5337 w 25795"/>
                      <a:gd name="connsiteY11" fmla="*/ 15121 h 28463"/>
                      <a:gd name="connsiteX12" fmla="*/ 8005 w 25795"/>
                      <a:gd name="connsiteY12" fmla="*/ 22237 h 28463"/>
                      <a:gd name="connsiteX13" fmla="*/ 14232 w 25795"/>
                      <a:gd name="connsiteY13" fmla="*/ 24906 h 28463"/>
                      <a:gd name="connsiteX14" fmla="*/ 18679 w 25795"/>
                      <a:gd name="connsiteY14" fmla="*/ 23127 h 28463"/>
                      <a:gd name="connsiteX15" fmla="*/ 21348 w 25795"/>
                      <a:gd name="connsiteY15" fmla="*/ 18679 h 28463"/>
                      <a:gd name="connsiteX16" fmla="*/ 6226 w 25795"/>
                      <a:gd name="connsiteY16" fmla="*/ 10674 h 28463"/>
                      <a:gd name="connsiteX17" fmla="*/ 22237 w 25795"/>
                      <a:gd name="connsiteY17" fmla="*/ 10674 h 28463"/>
                      <a:gd name="connsiteX18" fmla="*/ 20458 w 25795"/>
                      <a:gd name="connsiteY18" fmla="*/ 5337 h 28463"/>
                      <a:gd name="connsiteX19" fmla="*/ 14232 w 25795"/>
                      <a:gd name="connsiteY19" fmla="*/ 2668 h 28463"/>
                      <a:gd name="connsiteX20" fmla="*/ 8895 w 25795"/>
                      <a:gd name="connsiteY20" fmla="*/ 4447 h 28463"/>
                      <a:gd name="connsiteX21" fmla="*/ 6226 w 25795"/>
                      <a:gd name="connsiteY21" fmla="*/ 10674 h 2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795" h="28463">
                        <a:moveTo>
                          <a:pt x="21348" y="18679"/>
                        </a:moveTo>
                        <a:lnTo>
                          <a:pt x="25795" y="19569"/>
                        </a:lnTo>
                        <a:cubicBezTo>
                          <a:pt x="24906" y="22237"/>
                          <a:pt x="24016" y="24906"/>
                          <a:pt x="21348" y="25795"/>
                        </a:cubicBezTo>
                        <a:cubicBezTo>
                          <a:pt x="19568" y="27574"/>
                          <a:pt x="16900" y="28464"/>
                          <a:pt x="13342" y="28464"/>
                        </a:cubicBezTo>
                        <a:cubicBezTo>
                          <a:pt x="8895" y="28464"/>
                          <a:pt x="6226" y="27574"/>
                          <a:pt x="3558" y="24906"/>
                        </a:cubicBezTo>
                        <a:cubicBezTo>
                          <a:pt x="889" y="22237"/>
                          <a:pt x="0" y="18679"/>
                          <a:pt x="0" y="14232"/>
                        </a:cubicBezTo>
                        <a:cubicBezTo>
                          <a:pt x="0" y="9784"/>
                          <a:pt x="889" y="6226"/>
                          <a:pt x="3558" y="3558"/>
                        </a:cubicBezTo>
                        <a:cubicBezTo>
                          <a:pt x="6226" y="889"/>
                          <a:pt x="8895" y="0"/>
                          <a:pt x="13342" y="0"/>
                        </a:cubicBezTo>
                        <a:cubicBezTo>
                          <a:pt x="16900" y="0"/>
                          <a:pt x="20458" y="889"/>
                          <a:pt x="22237" y="3558"/>
                        </a:cubicBezTo>
                        <a:cubicBezTo>
                          <a:pt x="24906" y="6226"/>
                          <a:pt x="25795" y="9784"/>
                          <a:pt x="25795" y="14232"/>
                        </a:cubicBezTo>
                        <a:cubicBezTo>
                          <a:pt x="25795" y="14232"/>
                          <a:pt x="25795" y="15121"/>
                          <a:pt x="25795" y="15121"/>
                        </a:cubicBezTo>
                        <a:lnTo>
                          <a:pt x="5337" y="15121"/>
                        </a:lnTo>
                        <a:cubicBezTo>
                          <a:pt x="5337" y="17790"/>
                          <a:pt x="6226" y="20458"/>
                          <a:pt x="8005" y="22237"/>
                        </a:cubicBezTo>
                        <a:cubicBezTo>
                          <a:pt x="9784" y="24016"/>
                          <a:pt x="11563" y="24906"/>
                          <a:pt x="14232" y="24906"/>
                        </a:cubicBezTo>
                        <a:cubicBezTo>
                          <a:pt x="16011" y="24906"/>
                          <a:pt x="17790" y="24016"/>
                          <a:pt x="18679" y="23127"/>
                        </a:cubicBezTo>
                        <a:cubicBezTo>
                          <a:pt x="19568" y="22237"/>
                          <a:pt x="21348" y="20458"/>
                          <a:pt x="21348" y="18679"/>
                        </a:cubicBezTo>
                        <a:close/>
                        <a:moveTo>
                          <a:pt x="6226" y="10674"/>
                        </a:moveTo>
                        <a:lnTo>
                          <a:pt x="22237" y="10674"/>
                        </a:lnTo>
                        <a:cubicBezTo>
                          <a:pt x="22237" y="8005"/>
                          <a:pt x="21348" y="6226"/>
                          <a:pt x="20458" y="5337"/>
                        </a:cubicBezTo>
                        <a:cubicBezTo>
                          <a:pt x="18679" y="3558"/>
                          <a:pt x="16900" y="2668"/>
                          <a:pt x="14232" y="2668"/>
                        </a:cubicBezTo>
                        <a:cubicBezTo>
                          <a:pt x="12453" y="2668"/>
                          <a:pt x="9784" y="3558"/>
                          <a:pt x="8895" y="4447"/>
                        </a:cubicBezTo>
                        <a:cubicBezTo>
                          <a:pt x="7116" y="6226"/>
                          <a:pt x="6226" y="8895"/>
                          <a:pt x="6226" y="1067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1" name="Freeform: Shape 650">
                    <a:extLst>
                      <a:ext uri="{FF2B5EF4-FFF2-40B4-BE49-F238E27FC236}">
                        <a16:creationId xmlns:a16="http://schemas.microsoft.com/office/drawing/2014/main" id="{6C9D00B6-C723-225B-63A5-67362ABF8563}"/>
                      </a:ext>
                    </a:extLst>
                  </p:cNvPr>
                  <p:cNvSpPr/>
                  <p:nvPr/>
                </p:nvSpPr>
                <p:spPr>
                  <a:xfrm>
                    <a:off x="7623261" y="3833719"/>
                    <a:ext cx="39137" cy="29353"/>
                  </a:xfrm>
                  <a:custGeom>
                    <a:avLst/>
                    <a:gdLst>
                      <a:gd name="connsiteX0" fmla="*/ 0 w 39137"/>
                      <a:gd name="connsiteY0" fmla="*/ 29353 h 29353"/>
                      <a:gd name="connsiteX1" fmla="*/ 0 w 39137"/>
                      <a:gd name="connsiteY1" fmla="*/ 1779 h 29353"/>
                      <a:gd name="connsiteX2" fmla="*/ 4447 w 39137"/>
                      <a:gd name="connsiteY2" fmla="*/ 1779 h 29353"/>
                      <a:gd name="connsiteX3" fmla="*/ 4447 w 39137"/>
                      <a:gd name="connsiteY3" fmla="*/ 5337 h 29353"/>
                      <a:gd name="connsiteX4" fmla="*/ 8005 w 39137"/>
                      <a:gd name="connsiteY4" fmla="*/ 1779 h 29353"/>
                      <a:gd name="connsiteX5" fmla="*/ 13342 w 39137"/>
                      <a:gd name="connsiteY5" fmla="*/ 890 h 29353"/>
                      <a:gd name="connsiteX6" fmla="*/ 18679 w 39137"/>
                      <a:gd name="connsiteY6" fmla="*/ 1779 h 29353"/>
                      <a:gd name="connsiteX7" fmla="*/ 21348 w 39137"/>
                      <a:gd name="connsiteY7" fmla="*/ 5337 h 29353"/>
                      <a:gd name="connsiteX8" fmla="*/ 30242 w 39137"/>
                      <a:gd name="connsiteY8" fmla="*/ 0 h 29353"/>
                      <a:gd name="connsiteX9" fmla="*/ 36469 w 39137"/>
                      <a:gd name="connsiteY9" fmla="*/ 2668 h 29353"/>
                      <a:gd name="connsiteX10" fmla="*/ 39137 w 39137"/>
                      <a:gd name="connsiteY10" fmla="*/ 9784 h 29353"/>
                      <a:gd name="connsiteX11" fmla="*/ 39137 w 39137"/>
                      <a:gd name="connsiteY11" fmla="*/ 29353 h 29353"/>
                      <a:gd name="connsiteX12" fmla="*/ 33801 w 39137"/>
                      <a:gd name="connsiteY12" fmla="*/ 29353 h 29353"/>
                      <a:gd name="connsiteX13" fmla="*/ 33801 w 39137"/>
                      <a:gd name="connsiteY13" fmla="*/ 11563 h 29353"/>
                      <a:gd name="connsiteX14" fmla="*/ 32911 w 39137"/>
                      <a:gd name="connsiteY14" fmla="*/ 7116 h 29353"/>
                      <a:gd name="connsiteX15" fmla="*/ 31132 w 39137"/>
                      <a:gd name="connsiteY15" fmla="*/ 5337 h 29353"/>
                      <a:gd name="connsiteX16" fmla="*/ 28464 w 39137"/>
                      <a:gd name="connsiteY16" fmla="*/ 4447 h 29353"/>
                      <a:gd name="connsiteX17" fmla="*/ 24016 w 39137"/>
                      <a:gd name="connsiteY17" fmla="*/ 6227 h 29353"/>
                      <a:gd name="connsiteX18" fmla="*/ 22237 w 39137"/>
                      <a:gd name="connsiteY18" fmla="*/ 12453 h 29353"/>
                      <a:gd name="connsiteX19" fmla="*/ 22237 w 39137"/>
                      <a:gd name="connsiteY19" fmla="*/ 28464 h 29353"/>
                      <a:gd name="connsiteX20" fmla="*/ 17790 w 39137"/>
                      <a:gd name="connsiteY20" fmla="*/ 28464 h 29353"/>
                      <a:gd name="connsiteX21" fmla="*/ 17790 w 39137"/>
                      <a:gd name="connsiteY21" fmla="*/ 10674 h 29353"/>
                      <a:gd name="connsiteX22" fmla="*/ 16900 w 39137"/>
                      <a:gd name="connsiteY22" fmla="*/ 6227 h 29353"/>
                      <a:gd name="connsiteX23" fmla="*/ 13342 w 39137"/>
                      <a:gd name="connsiteY23" fmla="*/ 4447 h 29353"/>
                      <a:gd name="connsiteX24" fmla="*/ 9784 w 39137"/>
                      <a:gd name="connsiteY24" fmla="*/ 5337 h 29353"/>
                      <a:gd name="connsiteX25" fmla="*/ 7116 w 39137"/>
                      <a:gd name="connsiteY25" fmla="*/ 8005 h 29353"/>
                      <a:gd name="connsiteX26" fmla="*/ 6227 w 39137"/>
                      <a:gd name="connsiteY26" fmla="*/ 14232 h 29353"/>
                      <a:gd name="connsiteX27" fmla="*/ 6227 w 39137"/>
                      <a:gd name="connsiteY27" fmla="*/ 28464 h 29353"/>
                      <a:gd name="connsiteX28" fmla="*/ 0 w 39137"/>
                      <a:gd name="connsiteY28" fmla="*/ 28464 h 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137" h="29353">
                        <a:moveTo>
                          <a:pt x="0" y="29353"/>
                        </a:moveTo>
                        <a:lnTo>
                          <a:pt x="0" y="1779"/>
                        </a:lnTo>
                        <a:lnTo>
                          <a:pt x="4447" y="1779"/>
                        </a:lnTo>
                        <a:lnTo>
                          <a:pt x="4447" y="5337"/>
                        </a:lnTo>
                        <a:cubicBezTo>
                          <a:pt x="5337" y="3558"/>
                          <a:pt x="6227" y="2668"/>
                          <a:pt x="8005" y="1779"/>
                        </a:cubicBezTo>
                        <a:cubicBezTo>
                          <a:pt x="9784" y="890"/>
                          <a:pt x="10674" y="890"/>
                          <a:pt x="13342" y="890"/>
                        </a:cubicBezTo>
                        <a:cubicBezTo>
                          <a:pt x="15122" y="890"/>
                          <a:pt x="16900" y="890"/>
                          <a:pt x="18679" y="1779"/>
                        </a:cubicBezTo>
                        <a:cubicBezTo>
                          <a:pt x="19569" y="2668"/>
                          <a:pt x="21348" y="3558"/>
                          <a:pt x="21348" y="5337"/>
                        </a:cubicBezTo>
                        <a:cubicBezTo>
                          <a:pt x="23127" y="1779"/>
                          <a:pt x="26685" y="0"/>
                          <a:pt x="30242" y="0"/>
                        </a:cubicBezTo>
                        <a:cubicBezTo>
                          <a:pt x="32911" y="0"/>
                          <a:pt x="35580" y="890"/>
                          <a:pt x="36469" y="2668"/>
                        </a:cubicBezTo>
                        <a:cubicBezTo>
                          <a:pt x="38248" y="4447"/>
                          <a:pt x="39137" y="6227"/>
                          <a:pt x="39137" y="9784"/>
                        </a:cubicBezTo>
                        <a:lnTo>
                          <a:pt x="39137" y="29353"/>
                        </a:lnTo>
                        <a:lnTo>
                          <a:pt x="33801" y="29353"/>
                        </a:lnTo>
                        <a:lnTo>
                          <a:pt x="33801" y="11563"/>
                        </a:lnTo>
                        <a:cubicBezTo>
                          <a:pt x="33801" y="9784"/>
                          <a:pt x="33801" y="8005"/>
                          <a:pt x="32911" y="7116"/>
                        </a:cubicBezTo>
                        <a:cubicBezTo>
                          <a:pt x="32911" y="6227"/>
                          <a:pt x="32022" y="5337"/>
                          <a:pt x="31132" y="5337"/>
                        </a:cubicBezTo>
                        <a:cubicBezTo>
                          <a:pt x="30242" y="4447"/>
                          <a:pt x="29353" y="4447"/>
                          <a:pt x="28464" y="4447"/>
                        </a:cubicBezTo>
                        <a:cubicBezTo>
                          <a:pt x="26685" y="4447"/>
                          <a:pt x="24906" y="5337"/>
                          <a:pt x="24016" y="6227"/>
                        </a:cubicBezTo>
                        <a:cubicBezTo>
                          <a:pt x="23127" y="7116"/>
                          <a:pt x="22237" y="9784"/>
                          <a:pt x="22237" y="12453"/>
                        </a:cubicBezTo>
                        <a:lnTo>
                          <a:pt x="22237" y="28464"/>
                        </a:lnTo>
                        <a:lnTo>
                          <a:pt x="17790" y="28464"/>
                        </a:lnTo>
                        <a:lnTo>
                          <a:pt x="17790" y="10674"/>
                        </a:lnTo>
                        <a:cubicBezTo>
                          <a:pt x="17790" y="8895"/>
                          <a:pt x="17790" y="7116"/>
                          <a:pt x="16900" y="6227"/>
                        </a:cubicBezTo>
                        <a:cubicBezTo>
                          <a:pt x="16011" y="5337"/>
                          <a:pt x="15122" y="4447"/>
                          <a:pt x="13342" y="4447"/>
                        </a:cubicBezTo>
                        <a:cubicBezTo>
                          <a:pt x="11563" y="4447"/>
                          <a:pt x="10674" y="4447"/>
                          <a:pt x="9784" y="5337"/>
                        </a:cubicBezTo>
                        <a:cubicBezTo>
                          <a:pt x="8895" y="6227"/>
                          <a:pt x="8005" y="7116"/>
                          <a:pt x="7116" y="8005"/>
                        </a:cubicBezTo>
                        <a:cubicBezTo>
                          <a:pt x="6227" y="9784"/>
                          <a:pt x="6227" y="11563"/>
                          <a:pt x="6227" y="14232"/>
                        </a:cubicBezTo>
                        <a:lnTo>
                          <a:pt x="6227" y="28464"/>
                        </a:lnTo>
                        <a:lnTo>
                          <a:pt x="0" y="28464"/>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2" name="Freeform: Shape 651">
                    <a:extLst>
                      <a:ext uri="{FF2B5EF4-FFF2-40B4-BE49-F238E27FC236}">
                        <a16:creationId xmlns:a16="http://schemas.microsoft.com/office/drawing/2014/main" id="{982D4B6E-5E86-ACA1-DE32-F9449B55EB1C}"/>
                      </a:ext>
                    </a:extLst>
                  </p:cNvPr>
                  <p:cNvSpPr/>
                  <p:nvPr/>
                </p:nvSpPr>
                <p:spPr>
                  <a:xfrm>
                    <a:off x="7665956" y="3835498"/>
                    <a:ext cx="25795" cy="28463"/>
                  </a:xfrm>
                  <a:custGeom>
                    <a:avLst/>
                    <a:gdLst>
                      <a:gd name="connsiteX0" fmla="*/ 21348 w 25795"/>
                      <a:gd name="connsiteY0" fmla="*/ 18679 h 28463"/>
                      <a:gd name="connsiteX1" fmla="*/ 25796 w 25795"/>
                      <a:gd name="connsiteY1" fmla="*/ 19569 h 28463"/>
                      <a:gd name="connsiteX2" fmla="*/ 21348 w 25795"/>
                      <a:gd name="connsiteY2" fmla="*/ 25795 h 28463"/>
                      <a:gd name="connsiteX3" fmla="*/ 13342 w 25795"/>
                      <a:gd name="connsiteY3" fmla="*/ 28464 h 28463"/>
                      <a:gd name="connsiteX4" fmla="*/ 3558 w 25795"/>
                      <a:gd name="connsiteY4" fmla="*/ 24906 h 28463"/>
                      <a:gd name="connsiteX5" fmla="*/ 0 w 25795"/>
                      <a:gd name="connsiteY5" fmla="*/ 14232 h 28463"/>
                      <a:gd name="connsiteX6" fmla="*/ 3558 w 25795"/>
                      <a:gd name="connsiteY6" fmla="*/ 3558 h 28463"/>
                      <a:gd name="connsiteX7" fmla="*/ 13342 w 25795"/>
                      <a:gd name="connsiteY7" fmla="*/ 0 h 28463"/>
                      <a:gd name="connsiteX8" fmla="*/ 22237 w 25795"/>
                      <a:gd name="connsiteY8" fmla="*/ 3558 h 28463"/>
                      <a:gd name="connsiteX9" fmla="*/ 25796 w 25795"/>
                      <a:gd name="connsiteY9" fmla="*/ 14232 h 28463"/>
                      <a:gd name="connsiteX10" fmla="*/ 25796 w 25795"/>
                      <a:gd name="connsiteY10" fmla="*/ 15121 h 28463"/>
                      <a:gd name="connsiteX11" fmla="*/ 5337 w 25795"/>
                      <a:gd name="connsiteY11" fmla="*/ 15121 h 28463"/>
                      <a:gd name="connsiteX12" fmla="*/ 8006 w 25795"/>
                      <a:gd name="connsiteY12" fmla="*/ 22237 h 28463"/>
                      <a:gd name="connsiteX13" fmla="*/ 14232 w 25795"/>
                      <a:gd name="connsiteY13" fmla="*/ 24906 h 28463"/>
                      <a:gd name="connsiteX14" fmla="*/ 18679 w 25795"/>
                      <a:gd name="connsiteY14" fmla="*/ 23127 h 28463"/>
                      <a:gd name="connsiteX15" fmla="*/ 21348 w 25795"/>
                      <a:gd name="connsiteY15" fmla="*/ 18679 h 28463"/>
                      <a:gd name="connsiteX16" fmla="*/ 6227 w 25795"/>
                      <a:gd name="connsiteY16" fmla="*/ 10674 h 28463"/>
                      <a:gd name="connsiteX17" fmla="*/ 22237 w 25795"/>
                      <a:gd name="connsiteY17" fmla="*/ 10674 h 28463"/>
                      <a:gd name="connsiteX18" fmla="*/ 20458 w 25795"/>
                      <a:gd name="connsiteY18" fmla="*/ 5337 h 28463"/>
                      <a:gd name="connsiteX19" fmla="*/ 14232 w 25795"/>
                      <a:gd name="connsiteY19" fmla="*/ 2668 h 28463"/>
                      <a:gd name="connsiteX20" fmla="*/ 8895 w 25795"/>
                      <a:gd name="connsiteY20" fmla="*/ 4447 h 28463"/>
                      <a:gd name="connsiteX21" fmla="*/ 6227 w 25795"/>
                      <a:gd name="connsiteY21" fmla="*/ 10674 h 2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795" h="28463">
                        <a:moveTo>
                          <a:pt x="21348" y="18679"/>
                        </a:moveTo>
                        <a:lnTo>
                          <a:pt x="25796" y="19569"/>
                        </a:lnTo>
                        <a:cubicBezTo>
                          <a:pt x="24906" y="22237"/>
                          <a:pt x="24016" y="24906"/>
                          <a:pt x="21348" y="25795"/>
                        </a:cubicBezTo>
                        <a:cubicBezTo>
                          <a:pt x="19569" y="27574"/>
                          <a:pt x="16901" y="28464"/>
                          <a:pt x="13342" y="28464"/>
                        </a:cubicBezTo>
                        <a:cubicBezTo>
                          <a:pt x="8895" y="28464"/>
                          <a:pt x="6227" y="27574"/>
                          <a:pt x="3558" y="24906"/>
                        </a:cubicBezTo>
                        <a:cubicBezTo>
                          <a:pt x="889" y="22237"/>
                          <a:pt x="0" y="18679"/>
                          <a:pt x="0" y="14232"/>
                        </a:cubicBezTo>
                        <a:cubicBezTo>
                          <a:pt x="0" y="9784"/>
                          <a:pt x="889" y="6226"/>
                          <a:pt x="3558" y="3558"/>
                        </a:cubicBezTo>
                        <a:cubicBezTo>
                          <a:pt x="6227" y="889"/>
                          <a:pt x="8895" y="0"/>
                          <a:pt x="13342" y="0"/>
                        </a:cubicBezTo>
                        <a:cubicBezTo>
                          <a:pt x="16901" y="0"/>
                          <a:pt x="20458" y="889"/>
                          <a:pt x="22237" y="3558"/>
                        </a:cubicBezTo>
                        <a:cubicBezTo>
                          <a:pt x="24906" y="6226"/>
                          <a:pt x="25796" y="9784"/>
                          <a:pt x="25796" y="14232"/>
                        </a:cubicBezTo>
                        <a:cubicBezTo>
                          <a:pt x="25796" y="14232"/>
                          <a:pt x="25796" y="15121"/>
                          <a:pt x="25796" y="15121"/>
                        </a:cubicBezTo>
                        <a:lnTo>
                          <a:pt x="5337" y="15121"/>
                        </a:lnTo>
                        <a:cubicBezTo>
                          <a:pt x="5337" y="17790"/>
                          <a:pt x="6227" y="20458"/>
                          <a:pt x="8006" y="22237"/>
                        </a:cubicBezTo>
                        <a:cubicBezTo>
                          <a:pt x="9784" y="24016"/>
                          <a:pt x="11563" y="24906"/>
                          <a:pt x="14232" y="24906"/>
                        </a:cubicBezTo>
                        <a:cubicBezTo>
                          <a:pt x="16011" y="24906"/>
                          <a:pt x="17790" y="24016"/>
                          <a:pt x="18679" y="23127"/>
                        </a:cubicBezTo>
                        <a:cubicBezTo>
                          <a:pt x="19569" y="22237"/>
                          <a:pt x="20458" y="20458"/>
                          <a:pt x="21348" y="18679"/>
                        </a:cubicBezTo>
                        <a:close/>
                        <a:moveTo>
                          <a:pt x="6227" y="10674"/>
                        </a:moveTo>
                        <a:lnTo>
                          <a:pt x="22237" y="10674"/>
                        </a:lnTo>
                        <a:cubicBezTo>
                          <a:pt x="22237" y="8005"/>
                          <a:pt x="21348" y="6226"/>
                          <a:pt x="20458" y="5337"/>
                        </a:cubicBezTo>
                        <a:cubicBezTo>
                          <a:pt x="18679" y="3558"/>
                          <a:pt x="16901" y="2668"/>
                          <a:pt x="14232" y="2668"/>
                        </a:cubicBezTo>
                        <a:cubicBezTo>
                          <a:pt x="12453" y="2668"/>
                          <a:pt x="9784" y="3558"/>
                          <a:pt x="8895" y="4447"/>
                        </a:cubicBezTo>
                        <a:cubicBezTo>
                          <a:pt x="7116" y="6226"/>
                          <a:pt x="6227" y="8895"/>
                          <a:pt x="6227" y="1067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3" name="Freeform: Shape 652">
                    <a:extLst>
                      <a:ext uri="{FF2B5EF4-FFF2-40B4-BE49-F238E27FC236}">
                        <a16:creationId xmlns:a16="http://schemas.microsoft.com/office/drawing/2014/main" id="{3249B758-4006-83D4-FE7C-EA67F290A99F}"/>
                      </a:ext>
                    </a:extLst>
                  </p:cNvPr>
                  <p:cNvSpPr/>
                  <p:nvPr/>
                </p:nvSpPr>
                <p:spPr>
                  <a:xfrm>
                    <a:off x="7696199" y="3833719"/>
                    <a:ext cx="24015" cy="29353"/>
                  </a:xfrm>
                  <a:custGeom>
                    <a:avLst/>
                    <a:gdLst>
                      <a:gd name="connsiteX0" fmla="*/ 0 w 24015"/>
                      <a:gd name="connsiteY0" fmla="*/ 21348 h 29353"/>
                      <a:gd name="connsiteX1" fmla="*/ 4447 w 24015"/>
                      <a:gd name="connsiteY1" fmla="*/ 20458 h 29353"/>
                      <a:gd name="connsiteX2" fmla="*/ 6226 w 24015"/>
                      <a:gd name="connsiteY2" fmla="*/ 24906 h 29353"/>
                      <a:gd name="connsiteX3" fmla="*/ 11563 w 24015"/>
                      <a:gd name="connsiteY3" fmla="*/ 26685 h 29353"/>
                      <a:gd name="connsiteX4" fmla="*/ 16011 w 24015"/>
                      <a:gd name="connsiteY4" fmla="*/ 25795 h 29353"/>
                      <a:gd name="connsiteX5" fmla="*/ 17790 w 24015"/>
                      <a:gd name="connsiteY5" fmla="*/ 22237 h 29353"/>
                      <a:gd name="connsiteX6" fmla="*/ 16011 w 24015"/>
                      <a:gd name="connsiteY6" fmla="*/ 19569 h 29353"/>
                      <a:gd name="connsiteX7" fmla="*/ 11563 w 24015"/>
                      <a:gd name="connsiteY7" fmla="*/ 17790 h 29353"/>
                      <a:gd name="connsiteX8" fmla="*/ 4447 w 24015"/>
                      <a:gd name="connsiteY8" fmla="*/ 15122 h 29353"/>
                      <a:gd name="connsiteX9" fmla="*/ 1779 w 24015"/>
                      <a:gd name="connsiteY9" fmla="*/ 12453 h 29353"/>
                      <a:gd name="connsiteX10" fmla="*/ 889 w 24015"/>
                      <a:gd name="connsiteY10" fmla="*/ 8895 h 29353"/>
                      <a:gd name="connsiteX11" fmla="*/ 1779 w 24015"/>
                      <a:gd name="connsiteY11" fmla="*/ 5337 h 29353"/>
                      <a:gd name="connsiteX12" fmla="*/ 4447 w 24015"/>
                      <a:gd name="connsiteY12" fmla="*/ 2668 h 29353"/>
                      <a:gd name="connsiteX13" fmla="*/ 7116 w 24015"/>
                      <a:gd name="connsiteY13" fmla="*/ 890 h 29353"/>
                      <a:gd name="connsiteX14" fmla="*/ 11563 w 24015"/>
                      <a:gd name="connsiteY14" fmla="*/ 0 h 29353"/>
                      <a:gd name="connsiteX15" fmla="*/ 16900 w 24015"/>
                      <a:gd name="connsiteY15" fmla="*/ 890 h 29353"/>
                      <a:gd name="connsiteX16" fmla="*/ 20458 w 24015"/>
                      <a:gd name="connsiteY16" fmla="*/ 3558 h 29353"/>
                      <a:gd name="connsiteX17" fmla="*/ 22237 w 24015"/>
                      <a:gd name="connsiteY17" fmla="*/ 8005 h 29353"/>
                      <a:gd name="connsiteX18" fmla="*/ 17790 w 24015"/>
                      <a:gd name="connsiteY18" fmla="*/ 8895 h 29353"/>
                      <a:gd name="connsiteX19" fmla="*/ 16011 w 24015"/>
                      <a:gd name="connsiteY19" fmla="*/ 5337 h 29353"/>
                      <a:gd name="connsiteX20" fmla="*/ 11563 w 24015"/>
                      <a:gd name="connsiteY20" fmla="*/ 4447 h 29353"/>
                      <a:gd name="connsiteX21" fmla="*/ 7116 w 24015"/>
                      <a:gd name="connsiteY21" fmla="*/ 5337 h 29353"/>
                      <a:gd name="connsiteX22" fmla="*/ 5337 w 24015"/>
                      <a:gd name="connsiteY22" fmla="*/ 8005 h 29353"/>
                      <a:gd name="connsiteX23" fmla="*/ 6226 w 24015"/>
                      <a:gd name="connsiteY23" fmla="*/ 9784 h 29353"/>
                      <a:gd name="connsiteX24" fmla="*/ 8005 w 24015"/>
                      <a:gd name="connsiteY24" fmla="*/ 10674 h 29353"/>
                      <a:gd name="connsiteX25" fmla="*/ 12453 w 24015"/>
                      <a:gd name="connsiteY25" fmla="*/ 11563 h 29353"/>
                      <a:gd name="connsiteX26" fmla="*/ 19568 w 24015"/>
                      <a:gd name="connsiteY26" fmla="*/ 13342 h 29353"/>
                      <a:gd name="connsiteX27" fmla="*/ 23127 w 24015"/>
                      <a:gd name="connsiteY27" fmla="*/ 16011 h 29353"/>
                      <a:gd name="connsiteX28" fmla="*/ 24016 w 24015"/>
                      <a:gd name="connsiteY28" fmla="*/ 20458 h 29353"/>
                      <a:gd name="connsiteX29" fmla="*/ 22237 w 24015"/>
                      <a:gd name="connsiteY29" fmla="*/ 24906 h 29353"/>
                      <a:gd name="connsiteX30" fmla="*/ 18679 w 24015"/>
                      <a:gd name="connsiteY30" fmla="*/ 28464 h 29353"/>
                      <a:gd name="connsiteX31" fmla="*/ 12453 w 24015"/>
                      <a:gd name="connsiteY31" fmla="*/ 29353 h 29353"/>
                      <a:gd name="connsiteX32" fmla="*/ 4447 w 24015"/>
                      <a:gd name="connsiteY32" fmla="*/ 26685 h 29353"/>
                      <a:gd name="connsiteX33" fmla="*/ 0 w 24015"/>
                      <a:gd name="connsiteY33" fmla="*/ 21348 h 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4015" h="29353">
                        <a:moveTo>
                          <a:pt x="0" y="21348"/>
                        </a:moveTo>
                        <a:lnTo>
                          <a:pt x="4447" y="20458"/>
                        </a:lnTo>
                        <a:cubicBezTo>
                          <a:pt x="4447" y="22237"/>
                          <a:pt x="5337" y="24016"/>
                          <a:pt x="6226" y="24906"/>
                        </a:cubicBezTo>
                        <a:cubicBezTo>
                          <a:pt x="7116" y="25795"/>
                          <a:pt x="8895" y="26685"/>
                          <a:pt x="11563" y="26685"/>
                        </a:cubicBezTo>
                        <a:cubicBezTo>
                          <a:pt x="13342" y="26685"/>
                          <a:pt x="15121" y="26685"/>
                          <a:pt x="16011" y="25795"/>
                        </a:cubicBezTo>
                        <a:cubicBezTo>
                          <a:pt x="16900" y="24906"/>
                          <a:pt x="17790" y="24016"/>
                          <a:pt x="17790" y="22237"/>
                        </a:cubicBezTo>
                        <a:cubicBezTo>
                          <a:pt x="17790" y="21348"/>
                          <a:pt x="16900" y="20458"/>
                          <a:pt x="16011" y="19569"/>
                        </a:cubicBezTo>
                        <a:cubicBezTo>
                          <a:pt x="15121" y="19569"/>
                          <a:pt x="13342" y="18679"/>
                          <a:pt x="11563" y="17790"/>
                        </a:cubicBezTo>
                        <a:cubicBezTo>
                          <a:pt x="8005" y="16900"/>
                          <a:pt x="5337" y="16011"/>
                          <a:pt x="4447" y="15122"/>
                        </a:cubicBezTo>
                        <a:cubicBezTo>
                          <a:pt x="2668" y="14232"/>
                          <a:pt x="1779" y="13342"/>
                          <a:pt x="1779" y="12453"/>
                        </a:cubicBezTo>
                        <a:cubicBezTo>
                          <a:pt x="889" y="11563"/>
                          <a:pt x="889" y="9784"/>
                          <a:pt x="889" y="8895"/>
                        </a:cubicBezTo>
                        <a:cubicBezTo>
                          <a:pt x="889" y="8005"/>
                          <a:pt x="889" y="6227"/>
                          <a:pt x="1779" y="5337"/>
                        </a:cubicBezTo>
                        <a:cubicBezTo>
                          <a:pt x="2668" y="4447"/>
                          <a:pt x="3558" y="3558"/>
                          <a:pt x="4447" y="2668"/>
                        </a:cubicBezTo>
                        <a:cubicBezTo>
                          <a:pt x="5337" y="1779"/>
                          <a:pt x="6226" y="1779"/>
                          <a:pt x="7116" y="890"/>
                        </a:cubicBezTo>
                        <a:cubicBezTo>
                          <a:pt x="8005" y="890"/>
                          <a:pt x="9784" y="0"/>
                          <a:pt x="11563" y="0"/>
                        </a:cubicBezTo>
                        <a:cubicBezTo>
                          <a:pt x="13342" y="0"/>
                          <a:pt x="16011" y="0"/>
                          <a:pt x="16900" y="890"/>
                        </a:cubicBezTo>
                        <a:cubicBezTo>
                          <a:pt x="18679" y="1779"/>
                          <a:pt x="19568" y="2668"/>
                          <a:pt x="20458" y="3558"/>
                        </a:cubicBezTo>
                        <a:cubicBezTo>
                          <a:pt x="21348" y="4447"/>
                          <a:pt x="21348" y="6227"/>
                          <a:pt x="22237" y="8005"/>
                        </a:cubicBezTo>
                        <a:lnTo>
                          <a:pt x="17790" y="8895"/>
                        </a:lnTo>
                        <a:cubicBezTo>
                          <a:pt x="17790" y="7116"/>
                          <a:pt x="16900" y="6227"/>
                          <a:pt x="16011" y="5337"/>
                        </a:cubicBezTo>
                        <a:cubicBezTo>
                          <a:pt x="15121" y="4447"/>
                          <a:pt x="13342" y="4447"/>
                          <a:pt x="11563" y="4447"/>
                        </a:cubicBezTo>
                        <a:cubicBezTo>
                          <a:pt x="9784" y="4447"/>
                          <a:pt x="8005" y="4447"/>
                          <a:pt x="7116" y="5337"/>
                        </a:cubicBezTo>
                        <a:cubicBezTo>
                          <a:pt x="6226" y="6227"/>
                          <a:pt x="5337" y="7116"/>
                          <a:pt x="5337" y="8005"/>
                        </a:cubicBezTo>
                        <a:cubicBezTo>
                          <a:pt x="5337" y="8895"/>
                          <a:pt x="5337" y="8895"/>
                          <a:pt x="6226" y="9784"/>
                        </a:cubicBezTo>
                        <a:cubicBezTo>
                          <a:pt x="6226" y="10674"/>
                          <a:pt x="7116" y="10674"/>
                          <a:pt x="8005" y="10674"/>
                        </a:cubicBezTo>
                        <a:cubicBezTo>
                          <a:pt x="8895" y="10674"/>
                          <a:pt x="9784" y="11563"/>
                          <a:pt x="12453" y="11563"/>
                        </a:cubicBezTo>
                        <a:cubicBezTo>
                          <a:pt x="16011" y="12453"/>
                          <a:pt x="17790" y="13342"/>
                          <a:pt x="19568" y="13342"/>
                        </a:cubicBezTo>
                        <a:cubicBezTo>
                          <a:pt x="20458" y="14232"/>
                          <a:pt x="22237" y="15122"/>
                          <a:pt x="23127" y="16011"/>
                        </a:cubicBezTo>
                        <a:cubicBezTo>
                          <a:pt x="24016" y="16900"/>
                          <a:pt x="24016" y="18679"/>
                          <a:pt x="24016" y="20458"/>
                        </a:cubicBezTo>
                        <a:cubicBezTo>
                          <a:pt x="24016" y="22237"/>
                          <a:pt x="23127" y="23127"/>
                          <a:pt x="22237" y="24906"/>
                        </a:cubicBezTo>
                        <a:cubicBezTo>
                          <a:pt x="21348" y="26685"/>
                          <a:pt x="19568" y="27574"/>
                          <a:pt x="18679" y="28464"/>
                        </a:cubicBezTo>
                        <a:cubicBezTo>
                          <a:pt x="16900" y="29353"/>
                          <a:pt x="15121" y="29353"/>
                          <a:pt x="12453" y="29353"/>
                        </a:cubicBezTo>
                        <a:cubicBezTo>
                          <a:pt x="8895" y="29353"/>
                          <a:pt x="6226" y="28464"/>
                          <a:pt x="4447" y="26685"/>
                        </a:cubicBezTo>
                        <a:cubicBezTo>
                          <a:pt x="1779" y="26685"/>
                          <a:pt x="889" y="24016"/>
                          <a:pt x="0" y="2134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4" name="Freeform: Shape 653">
                    <a:extLst>
                      <a:ext uri="{FF2B5EF4-FFF2-40B4-BE49-F238E27FC236}">
                        <a16:creationId xmlns:a16="http://schemas.microsoft.com/office/drawing/2014/main" id="{5AA9C638-CCBC-CF2F-40C1-7FD426DBF775}"/>
                      </a:ext>
                    </a:extLst>
                  </p:cNvPr>
                  <p:cNvSpPr/>
                  <p:nvPr/>
                </p:nvSpPr>
                <p:spPr>
                  <a:xfrm>
                    <a:off x="7723773" y="3833719"/>
                    <a:ext cx="24016" cy="29353"/>
                  </a:xfrm>
                  <a:custGeom>
                    <a:avLst/>
                    <a:gdLst>
                      <a:gd name="connsiteX0" fmla="*/ 0 w 24016"/>
                      <a:gd name="connsiteY0" fmla="*/ 21348 h 29353"/>
                      <a:gd name="connsiteX1" fmla="*/ 4447 w 24016"/>
                      <a:gd name="connsiteY1" fmla="*/ 20458 h 29353"/>
                      <a:gd name="connsiteX2" fmla="*/ 6227 w 24016"/>
                      <a:gd name="connsiteY2" fmla="*/ 24906 h 29353"/>
                      <a:gd name="connsiteX3" fmla="*/ 11563 w 24016"/>
                      <a:gd name="connsiteY3" fmla="*/ 26685 h 29353"/>
                      <a:gd name="connsiteX4" fmla="*/ 16011 w 24016"/>
                      <a:gd name="connsiteY4" fmla="*/ 25795 h 29353"/>
                      <a:gd name="connsiteX5" fmla="*/ 17790 w 24016"/>
                      <a:gd name="connsiteY5" fmla="*/ 22237 h 29353"/>
                      <a:gd name="connsiteX6" fmla="*/ 16011 w 24016"/>
                      <a:gd name="connsiteY6" fmla="*/ 19569 h 29353"/>
                      <a:gd name="connsiteX7" fmla="*/ 11563 w 24016"/>
                      <a:gd name="connsiteY7" fmla="*/ 17790 h 29353"/>
                      <a:gd name="connsiteX8" fmla="*/ 4447 w 24016"/>
                      <a:gd name="connsiteY8" fmla="*/ 15122 h 29353"/>
                      <a:gd name="connsiteX9" fmla="*/ 1779 w 24016"/>
                      <a:gd name="connsiteY9" fmla="*/ 12453 h 29353"/>
                      <a:gd name="connsiteX10" fmla="*/ 889 w 24016"/>
                      <a:gd name="connsiteY10" fmla="*/ 8895 h 29353"/>
                      <a:gd name="connsiteX11" fmla="*/ 1779 w 24016"/>
                      <a:gd name="connsiteY11" fmla="*/ 5337 h 29353"/>
                      <a:gd name="connsiteX12" fmla="*/ 4447 w 24016"/>
                      <a:gd name="connsiteY12" fmla="*/ 2668 h 29353"/>
                      <a:gd name="connsiteX13" fmla="*/ 7116 w 24016"/>
                      <a:gd name="connsiteY13" fmla="*/ 890 h 29353"/>
                      <a:gd name="connsiteX14" fmla="*/ 11563 w 24016"/>
                      <a:gd name="connsiteY14" fmla="*/ 0 h 29353"/>
                      <a:gd name="connsiteX15" fmla="*/ 16901 w 24016"/>
                      <a:gd name="connsiteY15" fmla="*/ 890 h 29353"/>
                      <a:gd name="connsiteX16" fmla="*/ 20458 w 24016"/>
                      <a:gd name="connsiteY16" fmla="*/ 3558 h 29353"/>
                      <a:gd name="connsiteX17" fmla="*/ 22237 w 24016"/>
                      <a:gd name="connsiteY17" fmla="*/ 8005 h 29353"/>
                      <a:gd name="connsiteX18" fmla="*/ 17790 w 24016"/>
                      <a:gd name="connsiteY18" fmla="*/ 8895 h 29353"/>
                      <a:gd name="connsiteX19" fmla="*/ 16011 w 24016"/>
                      <a:gd name="connsiteY19" fmla="*/ 5337 h 29353"/>
                      <a:gd name="connsiteX20" fmla="*/ 11563 w 24016"/>
                      <a:gd name="connsiteY20" fmla="*/ 4447 h 29353"/>
                      <a:gd name="connsiteX21" fmla="*/ 7116 w 24016"/>
                      <a:gd name="connsiteY21" fmla="*/ 5337 h 29353"/>
                      <a:gd name="connsiteX22" fmla="*/ 5337 w 24016"/>
                      <a:gd name="connsiteY22" fmla="*/ 8005 h 29353"/>
                      <a:gd name="connsiteX23" fmla="*/ 6227 w 24016"/>
                      <a:gd name="connsiteY23" fmla="*/ 9784 h 29353"/>
                      <a:gd name="connsiteX24" fmla="*/ 8006 w 24016"/>
                      <a:gd name="connsiteY24" fmla="*/ 10674 h 29353"/>
                      <a:gd name="connsiteX25" fmla="*/ 12453 w 24016"/>
                      <a:gd name="connsiteY25" fmla="*/ 11563 h 29353"/>
                      <a:gd name="connsiteX26" fmla="*/ 19569 w 24016"/>
                      <a:gd name="connsiteY26" fmla="*/ 13342 h 29353"/>
                      <a:gd name="connsiteX27" fmla="*/ 23127 w 24016"/>
                      <a:gd name="connsiteY27" fmla="*/ 16011 h 29353"/>
                      <a:gd name="connsiteX28" fmla="*/ 24016 w 24016"/>
                      <a:gd name="connsiteY28" fmla="*/ 20458 h 29353"/>
                      <a:gd name="connsiteX29" fmla="*/ 22237 w 24016"/>
                      <a:gd name="connsiteY29" fmla="*/ 24906 h 29353"/>
                      <a:gd name="connsiteX30" fmla="*/ 18679 w 24016"/>
                      <a:gd name="connsiteY30" fmla="*/ 28464 h 29353"/>
                      <a:gd name="connsiteX31" fmla="*/ 12453 w 24016"/>
                      <a:gd name="connsiteY31" fmla="*/ 29353 h 29353"/>
                      <a:gd name="connsiteX32" fmla="*/ 4447 w 24016"/>
                      <a:gd name="connsiteY32" fmla="*/ 26685 h 29353"/>
                      <a:gd name="connsiteX33" fmla="*/ 0 w 24016"/>
                      <a:gd name="connsiteY33" fmla="*/ 21348 h 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4016" h="29353">
                        <a:moveTo>
                          <a:pt x="0" y="21348"/>
                        </a:moveTo>
                        <a:lnTo>
                          <a:pt x="4447" y="20458"/>
                        </a:lnTo>
                        <a:cubicBezTo>
                          <a:pt x="4447" y="22237"/>
                          <a:pt x="5337" y="24016"/>
                          <a:pt x="6227" y="24906"/>
                        </a:cubicBezTo>
                        <a:cubicBezTo>
                          <a:pt x="7116" y="25795"/>
                          <a:pt x="8895" y="26685"/>
                          <a:pt x="11563" y="26685"/>
                        </a:cubicBezTo>
                        <a:cubicBezTo>
                          <a:pt x="13342" y="26685"/>
                          <a:pt x="15122" y="26685"/>
                          <a:pt x="16011" y="25795"/>
                        </a:cubicBezTo>
                        <a:cubicBezTo>
                          <a:pt x="16901" y="24906"/>
                          <a:pt x="17790" y="24016"/>
                          <a:pt x="17790" y="22237"/>
                        </a:cubicBezTo>
                        <a:cubicBezTo>
                          <a:pt x="17790" y="21348"/>
                          <a:pt x="16901" y="20458"/>
                          <a:pt x="16011" y="19569"/>
                        </a:cubicBezTo>
                        <a:cubicBezTo>
                          <a:pt x="15122" y="19569"/>
                          <a:pt x="13342" y="18679"/>
                          <a:pt x="11563" y="17790"/>
                        </a:cubicBezTo>
                        <a:cubicBezTo>
                          <a:pt x="8006" y="16900"/>
                          <a:pt x="5337" y="16011"/>
                          <a:pt x="4447" y="15122"/>
                        </a:cubicBezTo>
                        <a:cubicBezTo>
                          <a:pt x="2668" y="14232"/>
                          <a:pt x="1779" y="13342"/>
                          <a:pt x="1779" y="12453"/>
                        </a:cubicBezTo>
                        <a:cubicBezTo>
                          <a:pt x="889" y="11563"/>
                          <a:pt x="889" y="9784"/>
                          <a:pt x="889" y="8895"/>
                        </a:cubicBezTo>
                        <a:cubicBezTo>
                          <a:pt x="889" y="8005"/>
                          <a:pt x="889" y="6227"/>
                          <a:pt x="1779" y="5337"/>
                        </a:cubicBezTo>
                        <a:cubicBezTo>
                          <a:pt x="2668" y="4447"/>
                          <a:pt x="3558" y="3558"/>
                          <a:pt x="4447" y="2668"/>
                        </a:cubicBezTo>
                        <a:cubicBezTo>
                          <a:pt x="5337" y="1779"/>
                          <a:pt x="6227" y="1779"/>
                          <a:pt x="7116" y="890"/>
                        </a:cubicBezTo>
                        <a:cubicBezTo>
                          <a:pt x="8006" y="890"/>
                          <a:pt x="9784" y="0"/>
                          <a:pt x="11563" y="0"/>
                        </a:cubicBezTo>
                        <a:cubicBezTo>
                          <a:pt x="13342" y="0"/>
                          <a:pt x="16011" y="0"/>
                          <a:pt x="16901" y="890"/>
                        </a:cubicBezTo>
                        <a:cubicBezTo>
                          <a:pt x="18679" y="1779"/>
                          <a:pt x="19569" y="2668"/>
                          <a:pt x="20458" y="3558"/>
                        </a:cubicBezTo>
                        <a:cubicBezTo>
                          <a:pt x="21348" y="4447"/>
                          <a:pt x="21348" y="6227"/>
                          <a:pt x="22237" y="8005"/>
                        </a:cubicBezTo>
                        <a:lnTo>
                          <a:pt x="17790" y="8895"/>
                        </a:lnTo>
                        <a:cubicBezTo>
                          <a:pt x="17790" y="7116"/>
                          <a:pt x="16901" y="6227"/>
                          <a:pt x="16011" y="5337"/>
                        </a:cubicBezTo>
                        <a:cubicBezTo>
                          <a:pt x="15122" y="4447"/>
                          <a:pt x="13342" y="4447"/>
                          <a:pt x="11563" y="4447"/>
                        </a:cubicBezTo>
                        <a:cubicBezTo>
                          <a:pt x="9784" y="4447"/>
                          <a:pt x="8006" y="4447"/>
                          <a:pt x="7116" y="5337"/>
                        </a:cubicBezTo>
                        <a:cubicBezTo>
                          <a:pt x="6227" y="6227"/>
                          <a:pt x="5337" y="7116"/>
                          <a:pt x="5337" y="8005"/>
                        </a:cubicBezTo>
                        <a:cubicBezTo>
                          <a:pt x="5337" y="8895"/>
                          <a:pt x="5337" y="8895"/>
                          <a:pt x="6227" y="9784"/>
                        </a:cubicBezTo>
                        <a:cubicBezTo>
                          <a:pt x="6227" y="10674"/>
                          <a:pt x="7116" y="10674"/>
                          <a:pt x="8006" y="10674"/>
                        </a:cubicBezTo>
                        <a:cubicBezTo>
                          <a:pt x="8895" y="10674"/>
                          <a:pt x="9784" y="11563"/>
                          <a:pt x="12453" y="11563"/>
                        </a:cubicBezTo>
                        <a:cubicBezTo>
                          <a:pt x="16011" y="12453"/>
                          <a:pt x="17790" y="13342"/>
                          <a:pt x="19569" y="13342"/>
                        </a:cubicBezTo>
                        <a:cubicBezTo>
                          <a:pt x="20458" y="14232"/>
                          <a:pt x="22237" y="15122"/>
                          <a:pt x="23127" y="16011"/>
                        </a:cubicBezTo>
                        <a:cubicBezTo>
                          <a:pt x="24016" y="16900"/>
                          <a:pt x="24016" y="18679"/>
                          <a:pt x="24016" y="20458"/>
                        </a:cubicBezTo>
                        <a:cubicBezTo>
                          <a:pt x="24016" y="22237"/>
                          <a:pt x="23127" y="23127"/>
                          <a:pt x="22237" y="24906"/>
                        </a:cubicBezTo>
                        <a:cubicBezTo>
                          <a:pt x="21348" y="26685"/>
                          <a:pt x="19569" y="27574"/>
                          <a:pt x="18679" y="28464"/>
                        </a:cubicBezTo>
                        <a:cubicBezTo>
                          <a:pt x="16901" y="29353"/>
                          <a:pt x="15122" y="29353"/>
                          <a:pt x="12453" y="29353"/>
                        </a:cubicBezTo>
                        <a:cubicBezTo>
                          <a:pt x="8895" y="29353"/>
                          <a:pt x="6227" y="28464"/>
                          <a:pt x="4447" y="26685"/>
                        </a:cubicBezTo>
                        <a:cubicBezTo>
                          <a:pt x="1779" y="26685"/>
                          <a:pt x="0" y="24016"/>
                          <a:pt x="0" y="21348"/>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5" name="Freeform: Shape 654">
                    <a:extLst>
                      <a:ext uri="{FF2B5EF4-FFF2-40B4-BE49-F238E27FC236}">
                        <a16:creationId xmlns:a16="http://schemas.microsoft.com/office/drawing/2014/main" id="{F28A4FF6-8145-AE8E-1DA0-114A65DD24B4}"/>
                      </a:ext>
                    </a:extLst>
                  </p:cNvPr>
                  <p:cNvSpPr/>
                  <p:nvPr/>
                </p:nvSpPr>
                <p:spPr>
                  <a:xfrm>
                    <a:off x="7749569" y="3834609"/>
                    <a:ext cx="24905" cy="29353"/>
                  </a:xfrm>
                  <a:custGeom>
                    <a:avLst/>
                    <a:gdLst>
                      <a:gd name="connsiteX0" fmla="*/ 20458 w 24905"/>
                      <a:gd name="connsiteY0" fmla="*/ 24906 h 29353"/>
                      <a:gd name="connsiteX1" fmla="*/ 15121 w 24905"/>
                      <a:gd name="connsiteY1" fmla="*/ 28464 h 29353"/>
                      <a:gd name="connsiteX2" fmla="*/ 9784 w 24905"/>
                      <a:gd name="connsiteY2" fmla="*/ 29353 h 29353"/>
                      <a:gd name="connsiteX3" fmla="*/ 2668 w 24905"/>
                      <a:gd name="connsiteY3" fmla="*/ 26685 h 29353"/>
                      <a:gd name="connsiteX4" fmla="*/ 0 w 24905"/>
                      <a:gd name="connsiteY4" fmla="*/ 21348 h 29353"/>
                      <a:gd name="connsiteX5" fmla="*/ 889 w 24905"/>
                      <a:gd name="connsiteY5" fmla="*/ 17790 h 29353"/>
                      <a:gd name="connsiteX6" fmla="*/ 3558 w 24905"/>
                      <a:gd name="connsiteY6" fmla="*/ 15121 h 29353"/>
                      <a:gd name="connsiteX7" fmla="*/ 7116 w 24905"/>
                      <a:gd name="connsiteY7" fmla="*/ 13342 h 29353"/>
                      <a:gd name="connsiteX8" fmla="*/ 11563 w 24905"/>
                      <a:gd name="connsiteY8" fmla="*/ 12453 h 29353"/>
                      <a:gd name="connsiteX9" fmla="*/ 19568 w 24905"/>
                      <a:gd name="connsiteY9" fmla="*/ 10674 h 29353"/>
                      <a:gd name="connsiteX10" fmla="*/ 19568 w 24905"/>
                      <a:gd name="connsiteY10" fmla="*/ 9784 h 29353"/>
                      <a:gd name="connsiteX11" fmla="*/ 17790 w 24905"/>
                      <a:gd name="connsiteY11" fmla="*/ 5337 h 29353"/>
                      <a:gd name="connsiteX12" fmla="*/ 12453 w 24905"/>
                      <a:gd name="connsiteY12" fmla="*/ 3558 h 29353"/>
                      <a:gd name="connsiteX13" fmla="*/ 7116 w 24905"/>
                      <a:gd name="connsiteY13" fmla="*/ 4447 h 29353"/>
                      <a:gd name="connsiteX14" fmla="*/ 4447 w 24905"/>
                      <a:gd name="connsiteY14" fmla="*/ 8895 h 29353"/>
                      <a:gd name="connsiteX15" fmla="*/ 0 w 24905"/>
                      <a:gd name="connsiteY15" fmla="*/ 8005 h 29353"/>
                      <a:gd name="connsiteX16" fmla="*/ 1779 w 24905"/>
                      <a:gd name="connsiteY16" fmla="*/ 3558 h 29353"/>
                      <a:gd name="connsiteX17" fmla="*/ 6226 w 24905"/>
                      <a:gd name="connsiteY17" fmla="*/ 890 h 29353"/>
                      <a:gd name="connsiteX18" fmla="*/ 12453 w 24905"/>
                      <a:gd name="connsiteY18" fmla="*/ 0 h 29353"/>
                      <a:gd name="connsiteX19" fmla="*/ 18679 w 24905"/>
                      <a:gd name="connsiteY19" fmla="*/ 890 h 29353"/>
                      <a:gd name="connsiteX20" fmla="*/ 22237 w 24905"/>
                      <a:gd name="connsiteY20" fmla="*/ 2668 h 29353"/>
                      <a:gd name="connsiteX21" fmla="*/ 24016 w 24905"/>
                      <a:gd name="connsiteY21" fmla="*/ 6226 h 29353"/>
                      <a:gd name="connsiteX22" fmla="*/ 24016 w 24905"/>
                      <a:gd name="connsiteY22" fmla="*/ 10674 h 29353"/>
                      <a:gd name="connsiteX23" fmla="*/ 24016 w 24905"/>
                      <a:gd name="connsiteY23" fmla="*/ 16900 h 29353"/>
                      <a:gd name="connsiteX24" fmla="*/ 24016 w 24905"/>
                      <a:gd name="connsiteY24" fmla="*/ 24906 h 29353"/>
                      <a:gd name="connsiteX25" fmla="*/ 24906 w 24905"/>
                      <a:gd name="connsiteY25" fmla="*/ 28464 h 29353"/>
                      <a:gd name="connsiteX26" fmla="*/ 19568 w 24905"/>
                      <a:gd name="connsiteY26" fmla="*/ 28464 h 29353"/>
                      <a:gd name="connsiteX27" fmla="*/ 20458 w 24905"/>
                      <a:gd name="connsiteY27" fmla="*/ 24906 h 29353"/>
                      <a:gd name="connsiteX28" fmla="*/ 20458 w 24905"/>
                      <a:gd name="connsiteY28" fmla="*/ 14232 h 29353"/>
                      <a:gd name="connsiteX29" fmla="*/ 12453 w 24905"/>
                      <a:gd name="connsiteY29" fmla="*/ 16011 h 29353"/>
                      <a:gd name="connsiteX30" fmla="*/ 8005 w 24905"/>
                      <a:gd name="connsiteY30" fmla="*/ 16900 h 29353"/>
                      <a:gd name="connsiteX31" fmla="*/ 6226 w 24905"/>
                      <a:gd name="connsiteY31" fmla="*/ 18679 h 29353"/>
                      <a:gd name="connsiteX32" fmla="*/ 5337 w 24905"/>
                      <a:gd name="connsiteY32" fmla="*/ 21348 h 29353"/>
                      <a:gd name="connsiteX33" fmla="*/ 7116 w 24905"/>
                      <a:gd name="connsiteY33" fmla="*/ 24906 h 29353"/>
                      <a:gd name="connsiteX34" fmla="*/ 11563 w 24905"/>
                      <a:gd name="connsiteY34" fmla="*/ 25795 h 29353"/>
                      <a:gd name="connsiteX35" fmla="*/ 16011 w 24905"/>
                      <a:gd name="connsiteY35" fmla="*/ 24906 h 29353"/>
                      <a:gd name="connsiteX36" fmla="*/ 19568 w 24905"/>
                      <a:gd name="connsiteY36" fmla="*/ 21348 h 29353"/>
                      <a:gd name="connsiteX37" fmla="*/ 20458 w 24905"/>
                      <a:gd name="connsiteY37" fmla="*/ 16900 h 29353"/>
                      <a:gd name="connsiteX38" fmla="*/ 20458 w 24905"/>
                      <a:gd name="connsiteY38" fmla="*/ 14232 h 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905" h="29353">
                        <a:moveTo>
                          <a:pt x="20458" y="24906"/>
                        </a:moveTo>
                        <a:cubicBezTo>
                          <a:pt x="18679" y="26685"/>
                          <a:pt x="16900" y="27574"/>
                          <a:pt x="15121" y="28464"/>
                        </a:cubicBezTo>
                        <a:cubicBezTo>
                          <a:pt x="13342" y="29353"/>
                          <a:pt x="11563" y="29353"/>
                          <a:pt x="9784" y="29353"/>
                        </a:cubicBezTo>
                        <a:cubicBezTo>
                          <a:pt x="7116" y="29353"/>
                          <a:pt x="4447" y="28464"/>
                          <a:pt x="2668" y="26685"/>
                        </a:cubicBezTo>
                        <a:cubicBezTo>
                          <a:pt x="889" y="24906"/>
                          <a:pt x="0" y="23127"/>
                          <a:pt x="0" y="21348"/>
                        </a:cubicBezTo>
                        <a:cubicBezTo>
                          <a:pt x="0" y="19569"/>
                          <a:pt x="0" y="18679"/>
                          <a:pt x="889" y="17790"/>
                        </a:cubicBezTo>
                        <a:cubicBezTo>
                          <a:pt x="1779" y="16900"/>
                          <a:pt x="2668" y="16011"/>
                          <a:pt x="3558" y="15121"/>
                        </a:cubicBezTo>
                        <a:cubicBezTo>
                          <a:pt x="4447" y="14232"/>
                          <a:pt x="5337" y="14232"/>
                          <a:pt x="7116" y="13342"/>
                        </a:cubicBezTo>
                        <a:cubicBezTo>
                          <a:pt x="8005" y="13342"/>
                          <a:pt x="9784" y="12453"/>
                          <a:pt x="11563" y="12453"/>
                        </a:cubicBezTo>
                        <a:cubicBezTo>
                          <a:pt x="15121" y="11563"/>
                          <a:pt x="17790" y="11563"/>
                          <a:pt x="19568" y="10674"/>
                        </a:cubicBezTo>
                        <a:cubicBezTo>
                          <a:pt x="19568" y="9784"/>
                          <a:pt x="19568" y="9784"/>
                          <a:pt x="19568" y="9784"/>
                        </a:cubicBezTo>
                        <a:cubicBezTo>
                          <a:pt x="19568" y="8005"/>
                          <a:pt x="19568" y="6226"/>
                          <a:pt x="17790" y="5337"/>
                        </a:cubicBezTo>
                        <a:cubicBezTo>
                          <a:pt x="16900" y="4447"/>
                          <a:pt x="15121" y="3558"/>
                          <a:pt x="12453" y="3558"/>
                        </a:cubicBezTo>
                        <a:cubicBezTo>
                          <a:pt x="10673" y="3558"/>
                          <a:pt x="8895" y="3558"/>
                          <a:pt x="7116" y="4447"/>
                        </a:cubicBezTo>
                        <a:cubicBezTo>
                          <a:pt x="6226" y="5337"/>
                          <a:pt x="5337" y="6226"/>
                          <a:pt x="4447" y="8895"/>
                        </a:cubicBezTo>
                        <a:lnTo>
                          <a:pt x="0" y="8005"/>
                        </a:lnTo>
                        <a:cubicBezTo>
                          <a:pt x="0" y="6226"/>
                          <a:pt x="889" y="4447"/>
                          <a:pt x="1779" y="3558"/>
                        </a:cubicBezTo>
                        <a:cubicBezTo>
                          <a:pt x="2668" y="2668"/>
                          <a:pt x="4447" y="1779"/>
                          <a:pt x="6226" y="890"/>
                        </a:cubicBezTo>
                        <a:cubicBezTo>
                          <a:pt x="8005" y="0"/>
                          <a:pt x="9784" y="0"/>
                          <a:pt x="12453" y="0"/>
                        </a:cubicBezTo>
                        <a:cubicBezTo>
                          <a:pt x="15121" y="0"/>
                          <a:pt x="16900" y="0"/>
                          <a:pt x="18679" y="890"/>
                        </a:cubicBezTo>
                        <a:cubicBezTo>
                          <a:pt x="20458" y="1779"/>
                          <a:pt x="21348" y="1779"/>
                          <a:pt x="22237" y="2668"/>
                        </a:cubicBezTo>
                        <a:cubicBezTo>
                          <a:pt x="23127" y="3558"/>
                          <a:pt x="23127" y="4447"/>
                          <a:pt x="24016" y="6226"/>
                        </a:cubicBezTo>
                        <a:cubicBezTo>
                          <a:pt x="24016" y="7116"/>
                          <a:pt x="24016" y="8895"/>
                          <a:pt x="24016" y="10674"/>
                        </a:cubicBezTo>
                        <a:lnTo>
                          <a:pt x="24016" y="16900"/>
                        </a:lnTo>
                        <a:cubicBezTo>
                          <a:pt x="24016" y="21348"/>
                          <a:pt x="24016" y="24016"/>
                          <a:pt x="24016" y="24906"/>
                        </a:cubicBezTo>
                        <a:cubicBezTo>
                          <a:pt x="24016" y="25795"/>
                          <a:pt x="24906" y="27574"/>
                          <a:pt x="24906" y="28464"/>
                        </a:cubicBezTo>
                        <a:lnTo>
                          <a:pt x="19568" y="28464"/>
                        </a:lnTo>
                        <a:cubicBezTo>
                          <a:pt x="21348" y="27574"/>
                          <a:pt x="21348" y="26685"/>
                          <a:pt x="20458" y="24906"/>
                        </a:cubicBezTo>
                        <a:close/>
                        <a:moveTo>
                          <a:pt x="20458" y="14232"/>
                        </a:moveTo>
                        <a:cubicBezTo>
                          <a:pt x="18679" y="15121"/>
                          <a:pt x="16011" y="15121"/>
                          <a:pt x="12453" y="16011"/>
                        </a:cubicBezTo>
                        <a:cubicBezTo>
                          <a:pt x="10673" y="16011"/>
                          <a:pt x="8895" y="16900"/>
                          <a:pt x="8005" y="16900"/>
                        </a:cubicBezTo>
                        <a:cubicBezTo>
                          <a:pt x="7116" y="16900"/>
                          <a:pt x="6226" y="17790"/>
                          <a:pt x="6226" y="18679"/>
                        </a:cubicBezTo>
                        <a:cubicBezTo>
                          <a:pt x="6226" y="19569"/>
                          <a:pt x="5337" y="20458"/>
                          <a:pt x="5337" y="21348"/>
                        </a:cubicBezTo>
                        <a:cubicBezTo>
                          <a:pt x="5337" y="22237"/>
                          <a:pt x="6226" y="24016"/>
                          <a:pt x="7116" y="24906"/>
                        </a:cubicBezTo>
                        <a:cubicBezTo>
                          <a:pt x="8005" y="25795"/>
                          <a:pt x="9784" y="25795"/>
                          <a:pt x="11563" y="25795"/>
                        </a:cubicBezTo>
                        <a:cubicBezTo>
                          <a:pt x="13342" y="25795"/>
                          <a:pt x="15121" y="25795"/>
                          <a:pt x="16011" y="24906"/>
                        </a:cubicBezTo>
                        <a:cubicBezTo>
                          <a:pt x="17790" y="24016"/>
                          <a:pt x="18679" y="23127"/>
                          <a:pt x="19568" y="21348"/>
                        </a:cubicBezTo>
                        <a:cubicBezTo>
                          <a:pt x="20458" y="20458"/>
                          <a:pt x="20458" y="18679"/>
                          <a:pt x="20458" y="16900"/>
                        </a:cubicBezTo>
                        <a:lnTo>
                          <a:pt x="20458" y="14232"/>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6" name="Freeform: Shape 655">
                    <a:extLst>
                      <a:ext uri="{FF2B5EF4-FFF2-40B4-BE49-F238E27FC236}">
                        <a16:creationId xmlns:a16="http://schemas.microsoft.com/office/drawing/2014/main" id="{4792F03E-57CB-9D3F-6751-4460D3E7D8D5}"/>
                      </a:ext>
                    </a:extLst>
                  </p:cNvPr>
                  <p:cNvSpPr/>
                  <p:nvPr/>
                </p:nvSpPr>
                <p:spPr>
                  <a:xfrm>
                    <a:off x="7779811" y="3834609"/>
                    <a:ext cx="24905" cy="40027"/>
                  </a:xfrm>
                  <a:custGeom>
                    <a:avLst/>
                    <a:gdLst>
                      <a:gd name="connsiteX0" fmla="*/ 1779 w 24905"/>
                      <a:gd name="connsiteY0" fmla="*/ 31132 h 40027"/>
                      <a:gd name="connsiteX1" fmla="*/ 6227 w 24905"/>
                      <a:gd name="connsiteY1" fmla="*/ 32022 h 40027"/>
                      <a:gd name="connsiteX2" fmla="*/ 8006 w 24905"/>
                      <a:gd name="connsiteY2" fmla="*/ 34690 h 40027"/>
                      <a:gd name="connsiteX3" fmla="*/ 12453 w 24905"/>
                      <a:gd name="connsiteY3" fmla="*/ 35580 h 40027"/>
                      <a:gd name="connsiteX4" fmla="*/ 17790 w 24905"/>
                      <a:gd name="connsiteY4" fmla="*/ 34690 h 40027"/>
                      <a:gd name="connsiteX5" fmla="*/ 20458 w 24905"/>
                      <a:gd name="connsiteY5" fmla="*/ 31132 h 40027"/>
                      <a:gd name="connsiteX6" fmla="*/ 20458 w 24905"/>
                      <a:gd name="connsiteY6" fmla="*/ 24906 h 40027"/>
                      <a:gd name="connsiteX7" fmla="*/ 12453 w 24905"/>
                      <a:gd name="connsiteY7" fmla="*/ 28464 h 40027"/>
                      <a:gd name="connsiteX8" fmla="*/ 3558 w 24905"/>
                      <a:gd name="connsiteY8" fmla="*/ 24016 h 40027"/>
                      <a:gd name="connsiteX9" fmla="*/ 0 w 24905"/>
                      <a:gd name="connsiteY9" fmla="*/ 14232 h 40027"/>
                      <a:gd name="connsiteX10" fmla="*/ 1779 w 24905"/>
                      <a:gd name="connsiteY10" fmla="*/ 7116 h 40027"/>
                      <a:gd name="connsiteX11" fmla="*/ 6227 w 24905"/>
                      <a:gd name="connsiteY11" fmla="*/ 1779 h 40027"/>
                      <a:gd name="connsiteX12" fmla="*/ 12453 w 24905"/>
                      <a:gd name="connsiteY12" fmla="*/ 0 h 40027"/>
                      <a:gd name="connsiteX13" fmla="*/ 20458 w 24905"/>
                      <a:gd name="connsiteY13" fmla="*/ 4447 h 40027"/>
                      <a:gd name="connsiteX14" fmla="*/ 20458 w 24905"/>
                      <a:gd name="connsiteY14" fmla="*/ 890 h 40027"/>
                      <a:gd name="connsiteX15" fmla="*/ 24906 w 24905"/>
                      <a:gd name="connsiteY15" fmla="*/ 890 h 40027"/>
                      <a:gd name="connsiteX16" fmla="*/ 24906 w 24905"/>
                      <a:gd name="connsiteY16" fmla="*/ 24906 h 40027"/>
                      <a:gd name="connsiteX17" fmla="*/ 24016 w 24905"/>
                      <a:gd name="connsiteY17" fmla="*/ 33801 h 40027"/>
                      <a:gd name="connsiteX18" fmla="*/ 19569 w 24905"/>
                      <a:gd name="connsiteY18" fmla="*/ 38248 h 40027"/>
                      <a:gd name="connsiteX19" fmla="*/ 12453 w 24905"/>
                      <a:gd name="connsiteY19" fmla="*/ 40027 h 40027"/>
                      <a:gd name="connsiteX20" fmla="*/ 4447 w 24905"/>
                      <a:gd name="connsiteY20" fmla="*/ 37359 h 40027"/>
                      <a:gd name="connsiteX21" fmla="*/ 1779 w 24905"/>
                      <a:gd name="connsiteY21" fmla="*/ 31132 h 40027"/>
                      <a:gd name="connsiteX22" fmla="*/ 5337 w 24905"/>
                      <a:gd name="connsiteY22" fmla="*/ 14232 h 40027"/>
                      <a:gd name="connsiteX23" fmla="*/ 7116 w 24905"/>
                      <a:gd name="connsiteY23" fmla="*/ 22237 h 40027"/>
                      <a:gd name="connsiteX24" fmla="*/ 12453 w 24905"/>
                      <a:gd name="connsiteY24" fmla="*/ 24906 h 40027"/>
                      <a:gd name="connsiteX25" fmla="*/ 17790 w 24905"/>
                      <a:gd name="connsiteY25" fmla="*/ 22237 h 40027"/>
                      <a:gd name="connsiteX26" fmla="*/ 19569 w 24905"/>
                      <a:gd name="connsiteY26" fmla="*/ 14232 h 40027"/>
                      <a:gd name="connsiteX27" fmla="*/ 16901 w 24905"/>
                      <a:gd name="connsiteY27" fmla="*/ 6226 h 40027"/>
                      <a:gd name="connsiteX28" fmla="*/ 11563 w 24905"/>
                      <a:gd name="connsiteY28" fmla="*/ 3558 h 40027"/>
                      <a:gd name="connsiteX29" fmla="*/ 6227 w 24905"/>
                      <a:gd name="connsiteY29" fmla="*/ 6226 h 40027"/>
                      <a:gd name="connsiteX30" fmla="*/ 5337 w 24905"/>
                      <a:gd name="connsiteY30" fmla="*/ 14232 h 4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905" h="40027">
                        <a:moveTo>
                          <a:pt x="1779" y="31132"/>
                        </a:moveTo>
                        <a:lnTo>
                          <a:pt x="6227" y="32022"/>
                        </a:lnTo>
                        <a:cubicBezTo>
                          <a:pt x="6227" y="33801"/>
                          <a:pt x="7116" y="34690"/>
                          <a:pt x="8006" y="34690"/>
                        </a:cubicBezTo>
                        <a:cubicBezTo>
                          <a:pt x="8895" y="35580"/>
                          <a:pt x="10674" y="35580"/>
                          <a:pt x="12453" y="35580"/>
                        </a:cubicBezTo>
                        <a:cubicBezTo>
                          <a:pt x="14232" y="35580"/>
                          <a:pt x="16011" y="35580"/>
                          <a:pt x="17790" y="34690"/>
                        </a:cubicBezTo>
                        <a:cubicBezTo>
                          <a:pt x="18680" y="33801"/>
                          <a:pt x="19569" y="32911"/>
                          <a:pt x="20458" y="31132"/>
                        </a:cubicBezTo>
                        <a:cubicBezTo>
                          <a:pt x="20458" y="30243"/>
                          <a:pt x="20458" y="28464"/>
                          <a:pt x="20458" y="24906"/>
                        </a:cubicBezTo>
                        <a:cubicBezTo>
                          <a:pt x="18680" y="27574"/>
                          <a:pt x="16011" y="28464"/>
                          <a:pt x="12453" y="28464"/>
                        </a:cubicBezTo>
                        <a:cubicBezTo>
                          <a:pt x="8895" y="28464"/>
                          <a:pt x="5337" y="26685"/>
                          <a:pt x="3558" y="24016"/>
                        </a:cubicBezTo>
                        <a:cubicBezTo>
                          <a:pt x="1779" y="21348"/>
                          <a:pt x="0" y="17790"/>
                          <a:pt x="0" y="14232"/>
                        </a:cubicBezTo>
                        <a:cubicBezTo>
                          <a:pt x="0" y="11563"/>
                          <a:pt x="890" y="8895"/>
                          <a:pt x="1779" y="7116"/>
                        </a:cubicBezTo>
                        <a:cubicBezTo>
                          <a:pt x="2668" y="4447"/>
                          <a:pt x="4447" y="3558"/>
                          <a:pt x="6227" y="1779"/>
                        </a:cubicBezTo>
                        <a:cubicBezTo>
                          <a:pt x="8006" y="890"/>
                          <a:pt x="9785" y="0"/>
                          <a:pt x="12453" y="0"/>
                        </a:cubicBezTo>
                        <a:cubicBezTo>
                          <a:pt x="16011" y="0"/>
                          <a:pt x="18680" y="1779"/>
                          <a:pt x="20458" y="4447"/>
                        </a:cubicBezTo>
                        <a:lnTo>
                          <a:pt x="20458" y="890"/>
                        </a:lnTo>
                        <a:lnTo>
                          <a:pt x="24906" y="890"/>
                        </a:lnTo>
                        <a:lnTo>
                          <a:pt x="24906" y="24906"/>
                        </a:lnTo>
                        <a:cubicBezTo>
                          <a:pt x="24906" y="29353"/>
                          <a:pt x="24906" y="32022"/>
                          <a:pt x="24016" y="33801"/>
                        </a:cubicBezTo>
                        <a:cubicBezTo>
                          <a:pt x="23127" y="35580"/>
                          <a:pt x="21348" y="37359"/>
                          <a:pt x="19569" y="38248"/>
                        </a:cubicBezTo>
                        <a:cubicBezTo>
                          <a:pt x="17790" y="39138"/>
                          <a:pt x="15122" y="40027"/>
                          <a:pt x="12453" y="40027"/>
                        </a:cubicBezTo>
                        <a:cubicBezTo>
                          <a:pt x="8895" y="40027"/>
                          <a:pt x="6227" y="39138"/>
                          <a:pt x="4447" y="37359"/>
                        </a:cubicBezTo>
                        <a:cubicBezTo>
                          <a:pt x="2668" y="36469"/>
                          <a:pt x="1779" y="33801"/>
                          <a:pt x="1779" y="31132"/>
                        </a:cubicBezTo>
                        <a:close/>
                        <a:moveTo>
                          <a:pt x="5337" y="14232"/>
                        </a:moveTo>
                        <a:cubicBezTo>
                          <a:pt x="5337" y="17790"/>
                          <a:pt x="6227" y="20458"/>
                          <a:pt x="7116" y="22237"/>
                        </a:cubicBezTo>
                        <a:cubicBezTo>
                          <a:pt x="8895" y="24016"/>
                          <a:pt x="10674" y="24906"/>
                          <a:pt x="12453" y="24906"/>
                        </a:cubicBezTo>
                        <a:cubicBezTo>
                          <a:pt x="14232" y="24906"/>
                          <a:pt x="16011" y="24016"/>
                          <a:pt x="17790" y="22237"/>
                        </a:cubicBezTo>
                        <a:cubicBezTo>
                          <a:pt x="19569" y="20458"/>
                          <a:pt x="19569" y="17790"/>
                          <a:pt x="19569" y="14232"/>
                        </a:cubicBezTo>
                        <a:cubicBezTo>
                          <a:pt x="19569" y="10674"/>
                          <a:pt x="18680" y="8005"/>
                          <a:pt x="16901" y="6226"/>
                        </a:cubicBezTo>
                        <a:cubicBezTo>
                          <a:pt x="15122" y="4447"/>
                          <a:pt x="13342" y="3558"/>
                          <a:pt x="11563" y="3558"/>
                        </a:cubicBezTo>
                        <a:cubicBezTo>
                          <a:pt x="9785" y="3558"/>
                          <a:pt x="8006" y="4447"/>
                          <a:pt x="6227" y="6226"/>
                        </a:cubicBezTo>
                        <a:cubicBezTo>
                          <a:pt x="6227" y="8005"/>
                          <a:pt x="5337" y="10674"/>
                          <a:pt x="5337" y="14232"/>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7" name="Freeform: Shape 656">
                    <a:extLst>
                      <a:ext uri="{FF2B5EF4-FFF2-40B4-BE49-F238E27FC236}">
                        <a16:creationId xmlns:a16="http://schemas.microsoft.com/office/drawing/2014/main" id="{6D44149F-D664-C44E-337E-F5507DC42930}"/>
                      </a:ext>
                    </a:extLst>
                  </p:cNvPr>
                  <p:cNvSpPr/>
                  <p:nvPr/>
                </p:nvSpPr>
                <p:spPr>
                  <a:xfrm>
                    <a:off x="7810054" y="3835498"/>
                    <a:ext cx="25795" cy="28463"/>
                  </a:xfrm>
                  <a:custGeom>
                    <a:avLst/>
                    <a:gdLst>
                      <a:gd name="connsiteX0" fmla="*/ 21348 w 25795"/>
                      <a:gd name="connsiteY0" fmla="*/ 18679 h 28463"/>
                      <a:gd name="connsiteX1" fmla="*/ 25795 w 25795"/>
                      <a:gd name="connsiteY1" fmla="*/ 19569 h 28463"/>
                      <a:gd name="connsiteX2" fmla="*/ 21348 w 25795"/>
                      <a:gd name="connsiteY2" fmla="*/ 25795 h 28463"/>
                      <a:gd name="connsiteX3" fmla="*/ 13342 w 25795"/>
                      <a:gd name="connsiteY3" fmla="*/ 28464 h 28463"/>
                      <a:gd name="connsiteX4" fmla="*/ 3558 w 25795"/>
                      <a:gd name="connsiteY4" fmla="*/ 24906 h 28463"/>
                      <a:gd name="connsiteX5" fmla="*/ 0 w 25795"/>
                      <a:gd name="connsiteY5" fmla="*/ 14232 h 28463"/>
                      <a:gd name="connsiteX6" fmla="*/ 3558 w 25795"/>
                      <a:gd name="connsiteY6" fmla="*/ 3558 h 28463"/>
                      <a:gd name="connsiteX7" fmla="*/ 13342 w 25795"/>
                      <a:gd name="connsiteY7" fmla="*/ 0 h 28463"/>
                      <a:gd name="connsiteX8" fmla="*/ 22237 w 25795"/>
                      <a:gd name="connsiteY8" fmla="*/ 3558 h 28463"/>
                      <a:gd name="connsiteX9" fmla="*/ 25795 w 25795"/>
                      <a:gd name="connsiteY9" fmla="*/ 14232 h 28463"/>
                      <a:gd name="connsiteX10" fmla="*/ 25795 w 25795"/>
                      <a:gd name="connsiteY10" fmla="*/ 15121 h 28463"/>
                      <a:gd name="connsiteX11" fmla="*/ 5337 w 25795"/>
                      <a:gd name="connsiteY11" fmla="*/ 15121 h 28463"/>
                      <a:gd name="connsiteX12" fmla="*/ 8005 w 25795"/>
                      <a:gd name="connsiteY12" fmla="*/ 22237 h 28463"/>
                      <a:gd name="connsiteX13" fmla="*/ 14232 w 25795"/>
                      <a:gd name="connsiteY13" fmla="*/ 24906 h 28463"/>
                      <a:gd name="connsiteX14" fmla="*/ 18679 w 25795"/>
                      <a:gd name="connsiteY14" fmla="*/ 23127 h 28463"/>
                      <a:gd name="connsiteX15" fmla="*/ 21348 w 25795"/>
                      <a:gd name="connsiteY15" fmla="*/ 18679 h 28463"/>
                      <a:gd name="connsiteX16" fmla="*/ 5337 w 25795"/>
                      <a:gd name="connsiteY16" fmla="*/ 10674 h 28463"/>
                      <a:gd name="connsiteX17" fmla="*/ 21348 w 25795"/>
                      <a:gd name="connsiteY17" fmla="*/ 10674 h 28463"/>
                      <a:gd name="connsiteX18" fmla="*/ 19569 w 25795"/>
                      <a:gd name="connsiteY18" fmla="*/ 5337 h 28463"/>
                      <a:gd name="connsiteX19" fmla="*/ 13342 w 25795"/>
                      <a:gd name="connsiteY19" fmla="*/ 2668 h 28463"/>
                      <a:gd name="connsiteX20" fmla="*/ 8005 w 25795"/>
                      <a:gd name="connsiteY20" fmla="*/ 4447 h 28463"/>
                      <a:gd name="connsiteX21" fmla="*/ 5337 w 25795"/>
                      <a:gd name="connsiteY21" fmla="*/ 10674 h 2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795" h="28463">
                        <a:moveTo>
                          <a:pt x="21348" y="18679"/>
                        </a:moveTo>
                        <a:lnTo>
                          <a:pt x="25795" y="19569"/>
                        </a:lnTo>
                        <a:cubicBezTo>
                          <a:pt x="24906" y="22237"/>
                          <a:pt x="24016" y="24906"/>
                          <a:pt x="21348" y="25795"/>
                        </a:cubicBezTo>
                        <a:cubicBezTo>
                          <a:pt x="19569" y="27574"/>
                          <a:pt x="16900" y="28464"/>
                          <a:pt x="13342" y="28464"/>
                        </a:cubicBezTo>
                        <a:cubicBezTo>
                          <a:pt x="8895" y="28464"/>
                          <a:pt x="6227" y="27574"/>
                          <a:pt x="3558" y="24906"/>
                        </a:cubicBezTo>
                        <a:cubicBezTo>
                          <a:pt x="889" y="22237"/>
                          <a:pt x="0" y="18679"/>
                          <a:pt x="0" y="14232"/>
                        </a:cubicBezTo>
                        <a:cubicBezTo>
                          <a:pt x="0" y="9784"/>
                          <a:pt x="889" y="6226"/>
                          <a:pt x="3558" y="3558"/>
                        </a:cubicBezTo>
                        <a:cubicBezTo>
                          <a:pt x="6227" y="889"/>
                          <a:pt x="8895" y="0"/>
                          <a:pt x="13342" y="0"/>
                        </a:cubicBezTo>
                        <a:cubicBezTo>
                          <a:pt x="16900" y="0"/>
                          <a:pt x="20458" y="889"/>
                          <a:pt x="22237" y="3558"/>
                        </a:cubicBezTo>
                        <a:cubicBezTo>
                          <a:pt x="24906" y="6226"/>
                          <a:pt x="25795" y="9784"/>
                          <a:pt x="25795" y="14232"/>
                        </a:cubicBezTo>
                        <a:cubicBezTo>
                          <a:pt x="25795" y="14232"/>
                          <a:pt x="25795" y="15121"/>
                          <a:pt x="25795" y="15121"/>
                        </a:cubicBezTo>
                        <a:lnTo>
                          <a:pt x="5337" y="15121"/>
                        </a:lnTo>
                        <a:cubicBezTo>
                          <a:pt x="5337" y="17790"/>
                          <a:pt x="6227" y="20458"/>
                          <a:pt x="8005" y="22237"/>
                        </a:cubicBezTo>
                        <a:cubicBezTo>
                          <a:pt x="9784" y="24016"/>
                          <a:pt x="11563" y="24906"/>
                          <a:pt x="14232" y="24906"/>
                        </a:cubicBezTo>
                        <a:cubicBezTo>
                          <a:pt x="16011" y="24906"/>
                          <a:pt x="17790" y="24016"/>
                          <a:pt x="18679" y="23127"/>
                        </a:cubicBezTo>
                        <a:cubicBezTo>
                          <a:pt x="19569" y="22237"/>
                          <a:pt x="20458" y="20458"/>
                          <a:pt x="21348" y="18679"/>
                        </a:cubicBezTo>
                        <a:close/>
                        <a:moveTo>
                          <a:pt x="5337" y="10674"/>
                        </a:moveTo>
                        <a:lnTo>
                          <a:pt x="21348" y="10674"/>
                        </a:lnTo>
                        <a:cubicBezTo>
                          <a:pt x="21348" y="8005"/>
                          <a:pt x="20458" y="6226"/>
                          <a:pt x="19569" y="5337"/>
                        </a:cubicBezTo>
                        <a:cubicBezTo>
                          <a:pt x="17790" y="3558"/>
                          <a:pt x="16011" y="2668"/>
                          <a:pt x="13342" y="2668"/>
                        </a:cubicBezTo>
                        <a:cubicBezTo>
                          <a:pt x="11563" y="2668"/>
                          <a:pt x="8895" y="3558"/>
                          <a:pt x="8005" y="4447"/>
                        </a:cubicBezTo>
                        <a:cubicBezTo>
                          <a:pt x="6227" y="6226"/>
                          <a:pt x="6227" y="8895"/>
                          <a:pt x="5337" y="1067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8" name="Freeform: Shape 657">
                    <a:extLst>
                      <a:ext uri="{FF2B5EF4-FFF2-40B4-BE49-F238E27FC236}">
                        <a16:creationId xmlns:a16="http://schemas.microsoft.com/office/drawing/2014/main" id="{64668A75-3B84-564F-3789-DEF0E98C18CC}"/>
                      </a:ext>
                    </a:extLst>
                  </p:cNvPr>
                  <p:cNvSpPr/>
                  <p:nvPr/>
                </p:nvSpPr>
                <p:spPr>
                  <a:xfrm>
                    <a:off x="7843855" y="3857736"/>
                    <a:ext cx="5336" cy="5336"/>
                  </a:xfrm>
                  <a:custGeom>
                    <a:avLst/>
                    <a:gdLst>
                      <a:gd name="connsiteX0" fmla="*/ 0 w 5336"/>
                      <a:gd name="connsiteY0" fmla="*/ 5337 h 5336"/>
                      <a:gd name="connsiteX1" fmla="*/ 0 w 5336"/>
                      <a:gd name="connsiteY1" fmla="*/ 0 h 5336"/>
                      <a:gd name="connsiteX2" fmla="*/ 5337 w 5336"/>
                      <a:gd name="connsiteY2" fmla="*/ 0 h 5336"/>
                      <a:gd name="connsiteX3" fmla="*/ 5337 w 5336"/>
                      <a:gd name="connsiteY3" fmla="*/ 5337 h 5336"/>
                      <a:gd name="connsiteX4" fmla="*/ 0 w 5336"/>
                      <a:gd name="connsiteY4" fmla="*/ 5337 h 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 h="5336">
                        <a:moveTo>
                          <a:pt x="0" y="5337"/>
                        </a:moveTo>
                        <a:lnTo>
                          <a:pt x="0" y="0"/>
                        </a:lnTo>
                        <a:lnTo>
                          <a:pt x="5337" y="0"/>
                        </a:lnTo>
                        <a:lnTo>
                          <a:pt x="5337" y="5337"/>
                        </a:lnTo>
                        <a:lnTo>
                          <a:pt x="0" y="533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59" name="Freeform: Shape 658">
                    <a:extLst>
                      <a:ext uri="{FF2B5EF4-FFF2-40B4-BE49-F238E27FC236}">
                        <a16:creationId xmlns:a16="http://schemas.microsoft.com/office/drawing/2014/main" id="{E40A05E5-EE23-317B-86C2-38C11B787838}"/>
                      </a:ext>
                    </a:extLst>
                  </p:cNvPr>
                  <p:cNvSpPr/>
                  <p:nvPr/>
                </p:nvSpPr>
                <p:spPr>
                  <a:xfrm>
                    <a:off x="7858087" y="3857736"/>
                    <a:ext cx="5337" cy="5336"/>
                  </a:xfrm>
                  <a:custGeom>
                    <a:avLst/>
                    <a:gdLst>
                      <a:gd name="connsiteX0" fmla="*/ 0 w 5337"/>
                      <a:gd name="connsiteY0" fmla="*/ 5337 h 5336"/>
                      <a:gd name="connsiteX1" fmla="*/ 0 w 5337"/>
                      <a:gd name="connsiteY1" fmla="*/ 0 h 5336"/>
                      <a:gd name="connsiteX2" fmla="*/ 5337 w 5337"/>
                      <a:gd name="connsiteY2" fmla="*/ 0 h 5336"/>
                      <a:gd name="connsiteX3" fmla="*/ 5337 w 5337"/>
                      <a:gd name="connsiteY3" fmla="*/ 5337 h 5336"/>
                      <a:gd name="connsiteX4" fmla="*/ 0 w 5337"/>
                      <a:gd name="connsiteY4" fmla="*/ 5337 h 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7" h="5336">
                        <a:moveTo>
                          <a:pt x="0" y="5337"/>
                        </a:moveTo>
                        <a:lnTo>
                          <a:pt x="0" y="0"/>
                        </a:lnTo>
                        <a:lnTo>
                          <a:pt x="5337" y="0"/>
                        </a:lnTo>
                        <a:lnTo>
                          <a:pt x="5337" y="5337"/>
                        </a:lnTo>
                        <a:lnTo>
                          <a:pt x="0" y="533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60" name="Freeform: Shape 659">
                    <a:extLst>
                      <a:ext uri="{FF2B5EF4-FFF2-40B4-BE49-F238E27FC236}">
                        <a16:creationId xmlns:a16="http://schemas.microsoft.com/office/drawing/2014/main" id="{4177D5BF-7A94-C011-09D5-266610CCB125}"/>
                      </a:ext>
                    </a:extLst>
                  </p:cNvPr>
                  <p:cNvSpPr/>
                  <p:nvPr/>
                </p:nvSpPr>
                <p:spPr>
                  <a:xfrm>
                    <a:off x="7873208" y="3857736"/>
                    <a:ext cx="5337" cy="5336"/>
                  </a:xfrm>
                  <a:custGeom>
                    <a:avLst/>
                    <a:gdLst>
                      <a:gd name="connsiteX0" fmla="*/ 0 w 5337"/>
                      <a:gd name="connsiteY0" fmla="*/ 5337 h 5336"/>
                      <a:gd name="connsiteX1" fmla="*/ 0 w 5337"/>
                      <a:gd name="connsiteY1" fmla="*/ 0 h 5336"/>
                      <a:gd name="connsiteX2" fmla="*/ 5337 w 5337"/>
                      <a:gd name="connsiteY2" fmla="*/ 0 h 5336"/>
                      <a:gd name="connsiteX3" fmla="*/ 5337 w 5337"/>
                      <a:gd name="connsiteY3" fmla="*/ 5337 h 5336"/>
                      <a:gd name="connsiteX4" fmla="*/ 0 w 5337"/>
                      <a:gd name="connsiteY4" fmla="*/ 5337 h 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7" h="5336">
                        <a:moveTo>
                          <a:pt x="0" y="5337"/>
                        </a:moveTo>
                        <a:lnTo>
                          <a:pt x="0" y="0"/>
                        </a:lnTo>
                        <a:lnTo>
                          <a:pt x="5337" y="0"/>
                        </a:lnTo>
                        <a:lnTo>
                          <a:pt x="5337" y="5337"/>
                        </a:lnTo>
                        <a:lnTo>
                          <a:pt x="0" y="5337"/>
                        </a:ln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636" name="Graphic 268">
                <a:extLst>
                  <a:ext uri="{FF2B5EF4-FFF2-40B4-BE49-F238E27FC236}">
                    <a16:creationId xmlns:a16="http://schemas.microsoft.com/office/drawing/2014/main" id="{F8CC8B19-B6CC-76E0-D015-87AD7E6CDE4F}"/>
                  </a:ext>
                </a:extLst>
              </p:cNvPr>
              <p:cNvGrpSpPr/>
              <p:nvPr/>
            </p:nvGrpSpPr>
            <p:grpSpPr>
              <a:xfrm>
                <a:off x="6366014" y="3369141"/>
                <a:ext cx="95062" cy="95062"/>
                <a:chOff x="6492713" y="3686063"/>
                <a:chExt cx="218815" cy="218815"/>
              </a:xfrm>
            </p:grpSpPr>
            <p:grpSp>
              <p:nvGrpSpPr>
                <p:cNvPr id="637" name="Graphic 268">
                  <a:extLst>
                    <a:ext uri="{FF2B5EF4-FFF2-40B4-BE49-F238E27FC236}">
                      <a16:creationId xmlns:a16="http://schemas.microsoft.com/office/drawing/2014/main" id="{3F23EFD4-52E7-40AE-7E2D-5F6AE4AECD51}"/>
                    </a:ext>
                  </a:extLst>
                </p:cNvPr>
                <p:cNvGrpSpPr/>
                <p:nvPr/>
              </p:nvGrpSpPr>
              <p:grpSpPr>
                <a:xfrm>
                  <a:off x="6492713" y="3686063"/>
                  <a:ext cx="218815" cy="218815"/>
                  <a:chOff x="6492713" y="3686063"/>
                  <a:chExt cx="218815" cy="218815"/>
                </a:xfrm>
              </p:grpSpPr>
              <p:sp>
                <p:nvSpPr>
                  <p:cNvPr id="397" name="Freeform: Shape 396">
                    <a:extLst>
                      <a:ext uri="{FF2B5EF4-FFF2-40B4-BE49-F238E27FC236}">
                        <a16:creationId xmlns:a16="http://schemas.microsoft.com/office/drawing/2014/main" id="{82BF843F-8CA7-60FC-6CAE-AFCADE1B86AC}"/>
                      </a:ext>
                    </a:extLst>
                  </p:cNvPr>
                  <p:cNvSpPr/>
                  <p:nvPr/>
                </p:nvSpPr>
                <p:spPr>
                  <a:xfrm>
                    <a:off x="6495382" y="3688732"/>
                    <a:ext cx="213478" cy="213478"/>
                  </a:xfrm>
                  <a:custGeom>
                    <a:avLst/>
                    <a:gdLst>
                      <a:gd name="connsiteX0" fmla="*/ 213479 w 213478"/>
                      <a:gd name="connsiteY0" fmla="*/ 106739 h 213478"/>
                      <a:gd name="connsiteX1" fmla="*/ 106740 w 213478"/>
                      <a:gd name="connsiteY1" fmla="*/ 213479 h 213478"/>
                      <a:gd name="connsiteX2" fmla="*/ 0 w 213478"/>
                      <a:gd name="connsiteY2" fmla="*/ 106739 h 213478"/>
                      <a:gd name="connsiteX3" fmla="*/ 106740 w 213478"/>
                      <a:gd name="connsiteY3" fmla="*/ 0 h 213478"/>
                      <a:gd name="connsiteX4" fmla="*/ 213479 w 213478"/>
                      <a:gd name="connsiteY4" fmla="*/ 106739 h 213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78" h="213478">
                        <a:moveTo>
                          <a:pt x="213479" y="106739"/>
                        </a:moveTo>
                        <a:cubicBezTo>
                          <a:pt x="213479" y="165690"/>
                          <a:pt x="165690" y="213479"/>
                          <a:pt x="106740" y="213479"/>
                        </a:cubicBezTo>
                        <a:cubicBezTo>
                          <a:pt x="47789" y="213479"/>
                          <a:pt x="0" y="165690"/>
                          <a:pt x="0" y="106739"/>
                        </a:cubicBezTo>
                        <a:cubicBezTo>
                          <a:pt x="0" y="47789"/>
                          <a:pt x="47789" y="0"/>
                          <a:pt x="106740" y="0"/>
                        </a:cubicBezTo>
                        <a:cubicBezTo>
                          <a:pt x="165690" y="0"/>
                          <a:pt x="213479" y="47789"/>
                          <a:pt x="213479" y="106739"/>
                        </a:cubicBezTo>
                        <a:close/>
                      </a:path>
                    </a:pathLst>
                  </a:custGeom>
                  <a:solidFill>
                    <a:srgbClr val="A56EF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40" name="Freeform: Shape 639">
                    <a:extLst>
                      <a:ext uri="{FF2B5EF4-FFF2-40B4-BE49-F238E27FC236}">
                        <a16:creationId xmlns:a16="http://schemas.microsoft.com/office/drawing/2014/main" id="{740CE9C5-F545-4F53-95A4-9AC2CFB4F0B5}"/>
                      </a:ext>
                    </a:extLst>
                  </p:cNvPr>
                  <p:cNvSpPr/>
                  <p:nvPr/>
                </p:nvSpPr>
                <p:spPr>
                  <a:xfrm>
                    <a:off x="6492713" y="3686063"/>
                    <a:ext cx="218815" cy="218815"/>
                  </a:xfrm>
                  <a:custGeom>
                    <a:avLst/>
                    <a:gdLst>
                      <a:gd name="connsiteX0" fmla="*/ 109408 w 218815"/>
                      <a:gd name="connsiteY0" fmla="*/ 218816 h 218815"/>
                      <a:gd name="connsiteX1" fmla="*/ 0 w 218815"/>
                      <a:gd name="connsiteY1" fmla="*/ 109408 h 218815"/>
                      <a:gd name="connsiteX2" fmla="*/ 109408 w 218815"/>
                      <a:gd name="connsiteY2" fmla="*/ 0 h 218815"/>
                      <a:gd name="connsiteX3" fmla="*/ 218816 w 218815"/>
                      <a:gd name="connsiteY3" fmla="*/ 109408 h 218815"/>
                      <a:gd name="connsiteX4" fmla="*/ 109408 w 218815"/>
                      <a:gd name="connsiteY4" fmla="*/ 218816 h 218815"/>
                      <a:gd name="connsiteX5" fmla="*/ 109408 w 218815"/>
                      <a:gd name="connsiteY5" fmla="*/ 6227 h 218815"/>
                      <a:gd name="connsiteX6" fmla="*/ 6227 w 218815"/>
                      <a:gd name="connsiteY6" fmla="*/ 109408 h 218815"/>
                      <a:gd name="connsiteX7" fmla="*/ 109408 w 218815"/>
                      <a:gd name="connsiteY7" fmla="*/ 212589 h 218815"/>
                      <a:gd name="connsiteX8" fmla="*/ 212589 w 218815"/>
                      <a:gd name="connsiteY8" fmla="*/ 109408 h 218815"/>
                      <a:gd name="connsiteX9" fmla="*/ 109408 w 218815"/>
                      <a:gd name="connsiteY9" fmla="*/ 6227 h 21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815" h="218815">
                        <a:moveTo>
                          <a:pt x="109408" y="218816"/>
                        </a:moveTo>
                        <a:cubicBezTo>
                          <a:pt x="48922" y="218816"/>
                          <a:pt x="0" y="169893"/>
                          <a:pt x="0" y="109408"/>
                        </a:cubicBezTo>
                        <a:cubicBezTo>
                          <a:pt x="0" y="48922"/>
                          <a:pt x="48922" y="0"/>
                          <a:pt x="109408" y="0"/>
                        </a:cubicBezTo>
                        <a:cubicBezTo>
                          <a:pt x="169894" y="0"/>
                          <a:pt x="218816" y="48922"/>
                          <a:pt x="218816" y="109408"/>
                        </a:cubicBezTo>
                        <a:cubicBezTo>
                          <a:pt x="218816" y="169893"/>
                          <a:pt x="169894" y="218816"/>
                          <a:pt x="109408" y="218816"/>
                        </a:cubicBezTo>
                        <a:close/>
                        <a:moveTo>
                          <a:pt x="109408" y="6227"/>
                        </a:moveTo>
                        <a:cubicBezTo>
                          <a:pt x="52480" y="6227"/>
                          <a:pt x="6227" y="52480"/>
                          <a:pt x="6227" y="109408"/>
                        </a:cubicBezTo>
                        <a:cubicBezTo>
                          <a:pt x="6227" y="166336"/>
                          <a:pt x="52480" y="212589"/>
                          <a:pt x="109408" y="212589"/>
                        </a:cubicBezTo>
                        <a:cubicBezTo>
                          <a:pt x="166336" y="212589"/>
                          <a:pt x="212589" y="166336"/>
                          <a:pt x="212589" y="109408"/>
                        </a:cubicBezTo>
                        <a:cubicBezTo>
                          <a:pt x="212589" y="52480"/>
                          <a:pt x="166336" y="6227"/>
                          <a:pt x="109408" y="6227"/>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38" name="Graphic 268">
                  <a:extLst>
                    <a:ext uri="{FF2B5EF4-FFF2-40B4-BE49-F238E27FC236}">
                      <a16:creationId xmlns:a16="http://schemas.microsoft.com/office/drawing/2014/main" id="{972CEE09-DC70-63D9-D733-9AE03D48B2B3}"/>
                    </a:ext>
                  </a:extLst>
                </p:cNvPr>
                <p:cNvGrpSpPr/>
                <p:nvPr/>
              </p:nvGrpSpPr>
              <p:grpSpPr>
                <a:xfrm>
                  <a:off x="6532740" y="3766970"/>
                  <a:ext cx="139650" cy="56964"/>
                  <a:chOff x="6532740" y="3766970"/>
                  <a:chExt cx="139650" cy="56964"/>
                </a:xfrm>
              </p:grpSpPr>
              <p:sp>
                <p:nvSpPr>
                  <p:cNvPr id="639" name="Freeform: Shape 638">
                    <a:extLst>
                      <a:ext uri="{FF2B5EF4-FFF2-40B4-BE49-F238E27FC236}">
                        <a16:creationId xmlns:a16="http://schemas.microsoft.com/office/drawing/2014/main" id="{AD8161A4-34FD-2AFE-73CE-B9BF041D9237}"/>
                      </a:ext>
                    </a:extLst>
                  </p:cNvPr>
                  <p:cNvSpPr/>
                  <p:nvPr/>
                </p:nvSpPr>
                <p:spPr>
                  <a:xfrm>
                    <a:off x="6536394" y="3768786"/>
                    <a:ext cx="134218" cy="51590"/>
                  </a:xfrm>
                  <a:custGeom>
                    <a:avLst/>
                    <a:gdLst>
                      <a:gd name="connsiteX0" fmla="*/ 1684 w 134218"/>
                      <a:gd name="connsiteY0" fmla="*/ 51591 h 51590"/>
                      <a:gd name="connsiteX1" fmla="*/ 41711 w 134218"/>
                      <a:gd name="connsiteY1" fmla="*/ 50701 h 51590"/>
                      <a:gd name="connsiteX2" fmla="*/ 44380 w 134218"/>
                      <a:gd name="connsiteY2" fmla="*/ 48033 h 51590"/>
                      <a:gd name="connsiteX3" fmla="*/ 44380 w 134218"/>
                      <a:gd name="connsiteY3" fmla="*/ 35580 h 51590"/>
                      <a:gd name="connsiteX4" fmla="*/ 42601 w 134218"/>
                      <a:gd name="connsiteY4" fmla="*/ 26685 h 51590"/>
                      <a:gd name="connsiteX5" fmla="*/ 67506 w 134218"/>
                      <a:gd name="connsiteY5" fmla="*/ 24016 h 51590"/>
                      <a:gd name="connsiteX6" fmla="*/ 90634 w 134218"/>
                      <a:gd name="connsiteY6" fmla="*/ 25795 h 51590"/>
                      <a:gd name="connsiteX7" fmla="*/ 88854 w 134218"/>
                      <a:gd name="connsiteY7" fmla="*/ 35580 h 51590"/>
                      <a:gd name="connsiteX8" fmla="*/ 88854 w 134218"/>
                      <a:gd name="connsiteY8" fmla="*/ 48033 h 51590"/>
                      <a:gd name="connsiteX9" fmla="*/ 91523 w 134218"/>
                      <a:gd name="connsiteY9" fmla="*/ 50701 h 51590"/>
                      <a:gd name="connsiteX10" fmla="*/ 131550 w 134218"/>
                      <a:gd name="connsiteY10" fmla="*/ 49811 h 51590"/>
                      <a:gd name="connsiteX11" fmla="*/ 134218 w 134218"/>
                      <a:gd name="connsiteY11" fmla="*/ 47143 h 51590"/>
                      <a:gd name="connsiteX12" fmla="*/ 134218 w 134218"/>
                      <a:gd name="connsiteY12" fmla="*/ 34690 h 51590"/>
                      <a:gd name="connsiteX13" fmla="*/ 134218 w 134218"/>
                      <a:gd name="connsiteY13" fmla="*/ 32911 h 51590"/>
                      <a:gd name="connsiteX14" fmla="*/ 134218 w 134218"/>
                      <a:gd name="connsiteY14" fmla="*/ 31132 h 51590"/>
                      <a:gd name="connsiteX15" fmla="*/ 68396 w 134218"/>
                      <a:gd name="connsiteY15" fmla="*/ 0 h 51590"/>
                      <a:gd name="connsiteX16" fmla="*/ 14137 w 134218"/>
                      <a:gd name="connsiteY16" fmla="*/ 15121 h 51590"/>
                      <a:gd name="connsiteX17" fmla="*/ 1684 w 134218"/>
                      <a:gd name="connsiteY17" fmla="*/ 35580 h 51590"/>
                      <a:gd name="connsiteX18" fmla="*/ 1684 w 134218"/>
                      <a:gd name="connsiteY18" fmla="*/ 48033 h 51590"/>
                      <a:gd name="connsiteX19" fmla="*/ 1684 w 134218"/>
                      <a:gd name="connsiteY19" fmla="*/ 51591 h 5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4218" h="51590">
                        <a:moveTo>
                          <a:pt x="1684" y="51591"/>
                        </a:moveTo>
                        <a:lnTo>
                          <a:pt x="41711" y="50701"/>
                        </a:lnTo>
                        <a:cubicBezTo>
                          <a:pt x="42601" y="50701"/>
                          <a:pt x="44380" y="49811"/>
                          <a:pt x="44380" y="48033"/>
                        </a:cubicBezTo>
                        <a:lnTo>
                          <a:pt x="44380" y="35580"/>
                        </a:lnTo>
                        <a:cubicBezTo>
                          <a:pt x="44380" y="32022"/>
                          <a:pt x="43490" y="29353"/>
                          <a:pt x="42601" y="26685"/>
                        </a:cubicBezTo>
                        <a:cubicBezTo>
                          <a:pt x="50606" y="24906"/>
                          <a:pt x="58611" y="24016"/>
                          <a:pt x="67506" y="24016"/>
                        </a:cubicBezTo>
                        <a:cubicBezTo>
                          <a:pt x="75512" y="24016"/>
                          <a:pt x="83518" y="24906"/>
                          <a:pt x="90634" y="25795"/>
                        </a:cubicBezTo>
                        <a:cubicBezTo>
                          <a:pt x="89744" y="28464"/>
                          <a:pt x="88854" y="32022"/>
                          <a:pt x="88854" y="35580"/>
                        </a:cubicBezTo>
                        <a:lnTo>
                          <a:pt x="88854" y="48033"/>
                        </a:lnTo>
                        <a:cubicBezTo>
                          <a:pt x="88854" y="48922"/>
                          <a:pt x="89744" y="50701"/>
                          <a:pt x="91523" y="50701"/>
                        </a:cubicBezTo>
                        <a:lnTo>
                          <a:pt x="131550" y="49811"/>
                        </a:lnTo>
                        <a:cubicBezTo>
                          <a:pt x="132440" y="49811"/>
                          <a:pt x="134218" y="48922"/>
                          <a:pt x="134218" y="47143"/>
                        </a:cubicBezTo>
                        <a:lnTo>
                          <a:pt x="134218" y="34690"/>
                        </a:lnTo>
                        <a:cubicBezTo>
                          <a:pt x="134218" y="33801"/>
                          <a:pt x="134218" y="33801"/>
                          <a:pt x="134218" y="32911"/>
                        </a:cubicBezTo>
                        <a:cubicBezTo>
                          <a:pt x="134218" y="32022"/>
                          <a:pt x="134218" y="32022"/>
                          <a:pt x="134218" y="31132"/>
                        </a:cubicBezTo>
                        <a:cubicBezTo>
                          <a:pt x="134218" y="13342"/>
                          <a:pt x="104865" y="0"/>
                          <a:pt x="68396" y="0"/>
                        </a:cubicBezTo>
                        <a:cubicBezTo>
                          <a:pt x="45269" y="0"/>
                          <a:pt x="25701" y="6226"/>
                          <a:pt x="14137" y="15121"/>
                        </a:cubicBezTo>
                        <a:cubicBezTo>
                          <a:pt x="6132" y="18679"/>
                          <a:pt x="794" y="26685"/>
                          <a:pt x="1684" y="35580"/>
                        </a:cubicBezTo>
                        <a:lnTo>
                          <a:pt x="1684" y="48033"/>
                        </a:lnTo>
                        <a:cubicBezTo>
                          <a:pt x="-984" y="50701"/>
                          <a:pt x="-95" y="51591"/>
                          <a:pt x="1684" y="51591"/>
                        </a:cubicBezTo>
                        <a:close/>
                      </a:path>
                    </a:pathLst>
                  </a:custGeom>
                  <a:solidFill>
                    <a:srgbClr val="FDFDFD"/>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84" name="Freeform: Shape 383">
                    <a:extLst>
                      <a:ext uri="{FF2B5EF4-FFF2-40B4-BE49-F238E27FC236}">
                        <a16:creationId xmlns:a16="http://schemas.microsoft.com/office/drawing/2014/main" id="{43A007A9-A78B-2F19-13DA-0A349A4E9198}"/>
                      </a:ext>
                    </a:extLst>
                  </p:cNvPr>
                  <p:cNvSpPr/>
                  <p:nvPr/>
                </p:nvSpPr>
                <p:spPr>
                  <a:xfrm>
                    <a:off x="6532740" y="3766970"/>
                    <a:ext cx="139650" cy="56964"/>
                  </a:xfrm>
                  <a:custGeom>
                    <a:avLst/>
                    <a:gdLst>
                      <a:gd name="connsiteX0" fmla="*/ 5337 w 139650"/>
                      <a:gd name="connsiteY0" fmla="*/ 56965 h 56964"/>
                      <a:gd name="connsiteX1" fmla="*/ 0 w 139650"/>
                      <a:gd name="connsiteY1" fmla="*/ 51628 h 56964"/>
                      <a:gd name="connsiteX2" fmla="*/ 0 w 139650"/>
                      <a:gd name="connsiteY2" fmla="*/ 39175 h 56964"/>
                      <a:gd name="connsiteX3" fmla="*/ 15122 w 139650"/>
                      <a:gd name="connsiteY3" fmla="*/ 16048 h 56964"/>
                      <a:gd name="connsiteX4" fmla="*/ 71160 w 139650"/>
                      <a:gd name="connsiteY4" fmla="*/ 37 h 56964"/>
                      <a:gd name="connsiteX5" fmla="*/ 139651 w 139650"/>
                      <a:gd name="connsiteY5" fmla="*/ 33838 h 56964"/>
                      <a:gd name="connsiteX6" fmla="*/ 139651 w 139650"/>
                      <a:gd name="connsiteY6" fmla="*/ 35617 h 56964"/>
                      <a:gd name="connsiteX7" fmla="*/ 139651 w 139650"/>
                      <a:gd name="connsiteY7" fmla="*/ 36507 h 56964"/>
                      <a:gd name="connsiteX8" fmla="*/ 139651 w 139650"/>
                      <a:gd name="connsiteY8" fmla="*/ 48959 h 56964"/>
                      <a:gd name="connsiteX9" fmla="*/ 137872 w 139650"/>
                      <a:gd name="connsiteY9" fmla="*/ 53407 h 56964"/>
                      <a:gd name="connsiteX10" fmla="*/ 134314 w 139650"/>
                      <a:gd name="connsiteY10" fmla="*/ 55186 h 56964"/>
                      <a:gd name="connsiteX11" fmla="*/ 94287 w 139650"/>
                      <a:gd name="connsiteY11" fmla="*/ 56075 h 56964"/>
                      <a:gd name="connsiteX12" fmla="*/ 89839 w 139650"/>
                      <a:gd name="connsiteY12" fmla="*/ 54297 h 56964"/>
                      <a:gd name="connsiteX13" fmla="*/ 88060 w 139650"/>
                      <a:gd name="connsiteY13" fmla="*/ 50739 h 56964"/>
                      <a:gd name="connsiteX14" fmla="*/ 88060 w 139650"/>
                      <a:gd name="connsiteY14" fmla="*/ 38285 h 56964"/>
                      <a:gd name="connsiteX15" fmla="*/ 88949 w 139650"/>
                      <a:gd name="connsiteY15" fmla="*/ 31170 h 56964"/>
                      <a:gd name="connsiteX16" fmla="*/ 70270 w 139650"/>
                      <a:gd name="connsiteY16" fmla="*/ 30280 h 56964"/>
                      <a:gd name="connsiteX17" fmla="*/ 49812 w 139650"/>
                      <a:gd name="connsiteY17" fmla="*/ 32059 h 56964"/>
                      <a:gd name="connsiteX18" fmla="*/ 50701 w 139650"/>
                      <a:gd name="connsiteY18" fmla="*/ 38285 h 56964"/>
                      <a:gd name="connsiteX19" fmla="*/ 50701 w 139650"/>
                      <a:gd name="connsiteY19" fmla="*/ 50739 h 56964"/>
                      <a:gd name="connsiteX20" fmla="*/ 45365 w 139650"/>
                      <a:gd name="connsiteY20" fmla="*/ 56075 h 56964"/>
                      <a:gd name="connsiteX21" fmla="*/ 5337 w 139650"/>
                      <a:gd name="connsiteY21" fmla="*/ 56965 h 56964"/>
                      <a:gd name="connsiteX22" fmla="*/ 5337 w 139650"/>
                      <a:gd name="connsiteY22" fmla="*/ 56965 h 56964"/>
                      <a:gd name="connsiteX23" fmla="*/ 5337 w 139650"/>
                      <a:gd name="connsiteY23" fmla="*/ 50739 h 56964"/>
                      <a:gd name="connsiteX24" fmla="*/ 5337 w 139650"/>
                      <a:gd name="connsiteY24" fmla="*/ 50739 h 56964"/>
                      <a:gd name="connsiteX25" fmla="*/ 5337 w 139650"/>
                      <a:gd name="connsiteY25" fmla="*/ 50739 h 56964"/>
                      <a:gd name="connsiteX26" fmla="*/ 72049 w 139650"/>
                      <a:gd name="connsiteY26" fmla="*/ 6264 h 56964"/>
                      <a:gd name="connsiteX27" fmla="*/ 70270 w 139650"/>
                      <a:gd name="connsiteY27" fmla="*/ 6264 h 56964"/>
                      <a:gd name="connsiteX28" fmla="*/ 17790 w 139650"/>
                      <a:gd name="connsiteY28" fmla="*/ 20496 h 56964"/>
                      <a:gd name="connsiteX29" fmla="*/ 6227 w 139650"/>
                      <a:gd name="connsiteY29" fmla="*/ 38285 h 56964"/>
                      <a:gd name="connsiteX30" fmla="*/ 6227 w 139650"/>
                      <a:gd name="connsiteY30" fmla="*/ 49849 h 56964"/>
                      <a:gd name="connsiteX31" fmla="*/ 43585 w 139650"/>
                      <a:gd name="connsiteY31" fmla="*/ 48959 h 56964"/>
                      <a:gd name="connsiteX32" fmla="*/ 43585 w 139650"/>
                      <a:gd name="connsiteY32" fmla="*/ 37396 h 56964"/>
                      <a:gd name="connsiteX33" fmla="*/ 41806 w 139650"/>
                      <a:gd name="connsiteY33" fmla="*/ 29391 h 56964"/>
                      <a:gd name="connsiteX34" fmla="*/ 40027 w 139650"/>
                      <a:gd name="connsiteY34" fmla="*/ 25833 h 56964"/>
                      <a:gd name="connsiteX35" fmla="*/ 44475 w 139650"/>
                      <a:gd name="connsiteY35" fmla="*/ 24943 h 56964"/>
                      <a:gd name="connsiteX36" fmla="*/ 70270 w 139650"/>
                      <a:gd name="connsiteY36" fmla="*/ 22275 h 56964"/>
                      <a:gd name="connsiteX37" fmla="*/ 93397 w 139650"/>
                      <a:gd name="connsiteY37" fmla="*/ 24054 h 56964"/>
                      <a:gd name="connsiteX38" fmla="*/ 97844 w 139650"/>
                      <a:gd name="connsiteY38" fmla="*/ 24943 h 56964"/>
                      <a:gd name="connsiteX39" fmla="*/ 96066 w 139650"/>
                      <a:gd name="connsiteY39" fmla="*/ 28501 h 56964"/>
                      <a:gd name="connsiteX40" fmla="*/ 94287 w 139650"/>
                      <a:gd name="connsiteY40" fmla="*/ 36507 h 56964"/>
                      <a:gd name="connsiteX41" fmla="*/ 94287 w 139650"/>
                      <a:gd name="connsiteY41" fmla="*/ 48070 h 56964"/>
                      <a:gd name="connsiteX42" fmla="*/ 131646 w 139650"/>
                      <a:gd name="connsiteY42" fmla="*/ 47180 h 56964"/>
                      <a:gd name="connsiteX43" fmla="*/ 131646 w 139650"/>
                      <a:gd name="connsiteY43" fmla="*/ 34728 h 56964"/>
                      <a:gd name="connsiteX44" fmla="*/ 131646 w 139650"/>
                      <a:gd name="connsiteY44" fmla="*/ 32949 h 56964"/>
                      <a:gd name="connsiteX45" fmla="*/ 72049 w 139650"/>
                      <a:gd name="connsiteY45" fmla="*/ 6264 h 5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9650" h="56964">
                        <a:moveTo>
                          <a:pt x="5337" y="56965"/>
                        </a:moveTo>
                        <a:cubicBezTo>
                          <a:pt x="2669" y="56965"/>
                          <a:pt x="0" y="54297"/>
                          <a:pt x="0" y="51628"/>
                        </a:cubicBezTo>
                        <a:lnTo>
                          <a:pt x="0" y="39175"/>
                        </a:lnTo>
                        <a:cubicBezTo>
                          <a:pt x="0" y="29391"/>
                          <a:pt x="5337" y="19606"/>
                          <a:pt x="15122" y="16048"/>
                        </a:cubicBezTo>
                        <a:cubicBezTo>
                          <a:pt x="26685" y="7153"/>
                          <a:pt x="48033" y="927"/>
                          <a:pt x="71160" y="37"/>
                        </a:cubicBezTo>
                        <a:cubicBezTo>
                          <a:pt x="109408" y="-852"/>
                          <a:pt x="139651" y="14269"/>
                          <a:pt x="139651" y="33838"/>
                        </a:cubicBezTo>
                        <a:cubicBezTo>
                          <a:pt x="139651" y="34728"/>
                          <a:pt x="139651" y="34728"/>
                          <a:pt x="139651" y="35617"/>
                        </a:cubicBezTo>
                        <a:lnTo>
                          <a:pt x="139651" y="36507"/>
                        </a:lnTo>
                        <a:lnTo>
                          <a:pt x="139651" y="48959"/>
                        </a:lnTo>
                        <a:cubicBezTo>
                          <a:pt x="139651" y="50739"/>
                          <a:pt x="138761" y="51628"/>
                          <a:pt x="137872" y="53407"/>
                        </a:cubicBezTo>
                        <a:cubicBezTo>
                          <a:pt x="136982" y="54297"/>
                          <a:pt x="135203" y="55186"/>
                          <a:pt x="134314" y="55186"/>
                        </a:cubicBezTo>
                        <a:lnTo>
                          <a:pt x="94287" y="56075"/>
                        </a:lnTo>
                        <a:cubicBezTo>
                          <a:pt x="92508" y="56075"/>
                          <a:pt x="91618" y="55186"/>
                          <a:pt x="89839" y="54297"/>
                        </a:cubicBezTo>
                        <a:cubicBezTo>
                          <a:pt x="88949" y="53407"/>
                          <a:pt x="88060" y="51628"/>
                          <a:pt x="88060" y="50739"/>
                        </a:cubicBezTo>
                        <a:lnTo>
                          <a:pt x="88060" y="38285"/>
                        </a:lnTo>
                        <a:cubicBezTo>
                          <a:pt x="88060" y="35617"/>
                          <a:pt x="88060" y="33838"/>
                          <a:pt x="88949" y="31170"/>
                        </a:cubicBezTo>
                        <a:cubicBezTo>
                          <a:pt x="82723" y="30280"/>
                          <a:pt x="76497" y="30280"/>
                          <a:pt x="70270" y="30280"/>
                        </a:cubicBezTo>
                        <a:cubicBezTo>
                          <a:pt x="63154" y="30280"/>
                          <a:pt x="56039" y="31170"/>
                          <a:pt x="49812" y="32059"/>
                        </a:cubicBezTo>
                        <a:cubicBezTo>
                          <a:pt x="50701" y="33838"/>
                          <a:pt x="50701" y="36507"/>
                          <a:pt x="50701" y="38285"/>
                        </a:cubicBezTo>
                        <a:lnTo>
                          <a:pt x="50701" y="50739"/>
                        </a:lnTo>
                        <a:cubicBezTo>
                          <a:pt x="50701" y="53407"/>
                          <a:pt x="48033" y="56075"/>
                          <a:pt x="45365" y="56075"/>
                        </a:cubicBezTo>
                        <a:lnTo>
                          <a:pt x="5337" y="56965"/>
                        </a:lnTo>
                        <a:cubicBezTo>
                          <a:pt x="5337" y="56965"/>
                          <a:pt x="5337" y="56965"/>
                          <a:pt x="5337" y="56965"/>
                        </a:cubicBezTo>
                        <a:close/>
                        <a:moveTo>
                          <a:pt x="5337" y="50739"/>
                        </a:moveTo>
                        <a:lnTo>
                          <a:pt x="5337" y="50739"/>
                        </a:lnTo>
                        <a:lnTo>
                          <a:pt x="5337" y="50739"/>
                        </a:lnTo>
                        <a:close/>
                        <a:moveTo>
                          <a:pt x="72049" y="6264"/>
                        </a:moveTo>
                        <a:cubicBezTo>
                          <a:pt x="71160" y="6264"/>
                          <a:pt x="71160" y="6264"/>
                          <a:pt x="70270" y="6264"/>
                        </a:cubicBezTo>
                        <a:cubicBezTo>
                          <a:pt x="48922" y="6264"/>
                          <a:pt x="29354" y="12490"/>
                          <a:pt x="17790" y="20496"/>
                        </a:cubicBezTo>
                        <a:cubicBezTo>
                          <a:pt x="10674" y="24054"/>
                          <a:pt x="6227" y="31170"/>
                          <a:pt x="6227" y="38285"/>
                        </a:cubicBezTo>
                        <a:lnTo>
                          <a:pt x="6227" y="49849"/>
                        </a:lnTo>
                        <a:lnTo>
                          <a:pt x="43585" y="48959"/>
                        </a:lnTo>
                        <a:lnTo>
                          <a:pt x="43585" y="37396"/>
                        </a:lnTo>
                        <a:cubicBezTo>
                          <a:pt x="43585" y="34728"/>
                          <a:pt x="42696" y="32059"/>
                          <a:pt x="41806" y="29391"/>
                        </a:cubicBezTo>
                        <a:lnTo>
                          <a:pt x="40027" y="25833"/>
                        </a:lnTo>
                        <a:lnTo>
                          <a:pt x="44475" y="24943"/>
                        </a:lnTo>
                        <a:cubicBezTo>
                          <a:pt x="52480" y="23164"/>
                          <a:pt x="61375" y="22275"/>
                          <a:pt x="70270" y="22275"/>
                        </a:cubicBezTo>
                        <a:cubicBezTo>
                          <a:pt x="78276" y="22275"/>
                          <a:pt x="86281" y="23164"/>
                          <a:pt x="93397" y="24054"/>
                        </a:cubicBezTo>
                        <a:lnTo>
                          <a:pt x="97844" y="24943"/>
                        </a:lnTo>
                        <a:lnTo>
                          <a:pt x="96066" y="28501"/>
                        </a:lnTo>
                        <a:cubicBezTo>
                          <a:pt x="95176" y="31170"/>
                          <a:pt x="94287" y="33838"/>
                          <a:pt x="94287" y="36507"/>
                        </a:cubicBezTo>
                        <a:lnTo>
                          <a:pt x="94287" y="48070"/>
                        </a:lnTo>
                        <a:lnTo>
                          <a:pt x="131646" y="47180"/>
                        </a:lnTo>
                        <a:lnTo>
                          <a:pt x="131646" y="34728"/>
                        </a:lnTo>
                        <a:cubicBezTo>
                          <a:pt x="131646" y="33838"/>
                          <a:pt x="131646" y="33838"/>
                          <a:pt x="131646" y="32949"/>
                        </a:cubicBezTo>
                        <a:cubicBezTo>
                          <a:pt x="131646" y="18717"/>
                          <a:pt x="104071" y="6264"/>
                          <a:pt x="72049" y="6264"/>
                        </a:cubicBezTo>
                        <a:close/>
                      </a:path>
                    </a:pathLst>
                  </a:custGeom>
                  <a:solidFill>
                    <a:srgbClr val="1D1A2F"/>
                  </a:solidFill>
                  <a:ln w="8892"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808" name="Group 807">
              <a:extLst>
                <a:ext uri="{FF2B5EF4-FFF2-40B4-BE49-F238E27FC236}">
                  <a16:creationId xmlns:a16="http://schemas.microsoft.com/office/drawing/2014/main" id="{E2E15906-4C6E-E0D5-6414-D051AF10F168}"/>
                </a:ext>
              </a:extLst>
            </p:cNvPr>
            <p:cNvGrpSpPr/>
            <p:nvPr/>
          </p:nvGrpSpPr>
          <p:grpSpPr>
            <a:xfrm>
              <a:off x="5552463" y="2462478"/>
              <a:ext cx="519697" cy="360689"/>
              <a:chOff x="2314100" y="2959156"/>
              <a:chExt cx="551232" cy="382575"/>
            </a:xfrm>
          </p:grpSpPr>
          <p:sp>
            <p:nvSpPr>
              <p:cNvPr id="809" name="Freeform: Shape 188">
                <a:extLst>
                  <a:ext uri="{FF2B5EF4-FFF2-40B4-BE49-F238E27FC236}">
                    <a16:creationId xmlns:a16="http://schemas.microsoft.com/office/drawing/2014/main" id="{82471ECB-512B-FE77-2918-D233BD1F0A11}"/>
                  </a:ext>
                </a:extLst>
              </p:cNvPr>
              <p:cNvSpPr/>
              <p:nvPr/>
            </p:nvSpPr>
            <p:spPr>
              <a:xfrm flipH="1">
                <a:off x="2314100" y="2959156"/>
                <a:ext cx="551232" cy="382575"/>
              </a:xfrm>
              <a:custGeom>
                <a:avLst/>
                <a:gdLst>
                  <a:gd name="connsiteX0" fmla="*/ 812648 w 949937"/>
                  <a:gd name="connsiteY0" fmla="*/ 491598 h 630102"/>
                  <a:gd name="connsiteX1" fmla="*/ 870358 w 949937"/>
                  <a:gd name="connsiteY1" fmla="*/ 491598 h 630102"/>
                  <a:gd name="connsiteX2" fmla="*/ 949937 w 949937"/>
                  <a:gd name="connsiteY2" fmla="*/ 412019 h 630102"/>
                  <a:gd name="connsiteX3" fmla="*/ 949937 w 949937"/>
                  <a:gd name="connsiteY3" fmla="*/ 79579 h 630102"/>
                  <a:gd name="connsiteX4" fmla="*/ 870358 w 949937"/>
                  <a:gd name="connsiteY4" fmla="*/ 0 h 630102"/>
                  <a:gd name="connsiteX5" fmla="*/ 79579 w 949937"/>
                  <a:gd name="connsiteY5" fmla="*/ 0 h 630102"/>
                  <a:gd name="connsiteX6" fmla="*/ 0 w 949937"/>
                  <a:gd name="connsiteY6" fmla="*/ 79579 h 630102"/>
                  <a:gd name="connsiteX7" fmla="*/ 0 w 949937"/>
                  <a:gd name="connsiteY7" fmla="*/ 412019 h 630102"/>
                  <a:gd name="connsiteX8" fmla="*/ 79579 w 949937"/>
                  <a:gd name="connsiteY8" fmla="*/ 491598 h 630102"/>
                  <a:gd name="connsiteX9" fmla="*/ 716819 w 949937"/>
                  <a:gd name="connsiteY9" fmla="*/ 491598 h 630102"/>
                  <a:gd name="connsiteX10" fmla="*/ 690850 w 949937"/>
                  <a:gd name="connsiteY10" fmla="*/ 630102 h 630102"/>
                  <a:gd name="connsiteX11" fmla="*/ 812648 w 949937"/>
                  <a:gd name="connsiteY11" fmla="*/ 491598 h 63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9937" h="630102">
                    <a:moveTo>
                      <a:pt x="812648" y="491598"/>
                    </a:moveTo>
                    <a:lnTo>
                      <a:pt x="870358" y="491598"/>
                    </a:lnTo>
                    <a:cubicBezTo>
                      <a:pt x="914400" y="491598"/>
                      <a:pt x="949937" y="455909"/>
                      <a:pt x="949937" y="412019"/>
                    </a:cubicBezTo>
                    <a:lnTo>
                      <a:pt x="949937" y="79579"/>
                    </a:lnTo>
                    <a:cubicBezTo>
                      <a:pt x="949937" y="35537"/>
                      <a:pt x="914248" y="0"/>
                      <a:pt x="870358" y="0"/>
                    </a:cubicBezTo>
                    <a:lnTo>
                      <a:pt x="79579" y="0"/>
                    </a:lnTo>
                    <a:cubicBezTo>
                      <a:pt x="35537" y="0"/>
                      <a:pt x="0" y="35689"/>
                      <a:pt x="0" y="79579"/>
                    </a:cubicBezTo>
                    <a:lnTo>
                      <a:pt x="0" y="412019"/>
                    </a:lnTo>
                    <a:cubicBezTo>
                      <a:pt x="0" y="456061"/>
                      <a:pt x="35689" y="491598"/>
                      <a:pt x="79579" y="491598"/>
                    </a:cubicBezTo>
                    <a:lnTo>
                      <a:pt x="716819" y="491598"/>
                    </a:lnTo>
                    <a:lnTo>
                      <a:pt x="690850" y="630102"/>
                    </a:lnTo>
                    <a:lnTo>
                      <a:pt x="812648" y="491598"/>
                    </a:lnTo>
                    <a:close/>
                  </a:path>
                </a:pathLst>
              </a:custGeom>
              <a:noFill/>
              <a:ln w="12700" cap="flat">
                <a:solidFill>
                  <a:srgbClr val="000000"/>
                </a:solid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cxnSp>
            <p:nvCxnSpPr>
              <p:cNvPr id="810" name="Straight Connector 809">
                <a:extLst>
                  <a:ext uri="{FF2B5EF4-FFF2-40B4-BE49-F238E27FC236}">
                    <a16:creationId xmlns:a16="http://schemas.microsoft.com/office/drawing/2014/main" id="{568895CB-9D70-97FC-6E2A-62C91F6CD808}"/>
                  </a:ext>
                </a:extLst>
              </p:cNvPr>
              <p:cNvCxnSpPr/>
              <p:nvPr/>
            </p:nvCxnSpPr>
            <p:spPr bwMode="auto">
              <a:xfrm>
                <a:off x="2363427" y="3021013"/>
                <a:ext cx="2349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1" name="Straight Connector 810">
                <a:extLst>
                  <a:ext uri="{FF2B5EF4-FFF2-40B4-BE49-F238E27FC236}">
                    <a16:creationId xmlns:a16="http://schemas.microsoft.com/office/drawing/2014/main" id="{3E810FCA-2F7C-FC12-2154-EC8FB7A62A0B}"/>
                  </a:ext>
                </a:extLst>
              </p:cNvPr>
              <p:cNvCxnSpPr>
                <a:cxnSpLocks/>
              </p:cNvCxnSpPr>
              <p:nvPr/>
            </p:nvCxnSpPr>
            <p:spPr bwMode="auto">
              <a:xfrm>
                <a:off x="2637292" y="3022601"/>
                <a:ext cx="11348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2" name="Straight Connector 811">
                <a:extLst>
                  <a:ext uri="{FF2B5EF4-FFF2-40B4-BE49-F238E27FC236}">
                    <a16:creationId xmlns:a16="http://schemas.microsoft.com/office/drawing/2014/main" id="{751CDD7A-BEB6-E18A-EB55-E5FFF03680ED}"/>
                  </a:ext>
                </a:extLst>
              </p:cNvPr>
              <p:cNvCxnSpPr>
                <a:cxnSpLocks/>
              </p:cNvCxnSpPr>
              <p:nvPr/>
            </p:nvCxnSpPr>
            <p:spPr bwMode="auto">
              <a:xfrm>
                <a:off x="2370580" y="3078164"/>
                <a:ext cx="40754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3" name="Straight Connector 812">
                <a:extLst>
                  <a:ext uri="{FF2B5EF4-FFF2-40B4-BE49-F238E27FC236}">
                    <a16:creationId xmlns:a16="http://schemas.microsoft.com/office/drawing/2014/main" id="{9CB1451A-107B-5EFC-26E0-436BE4FC74B6}"/>
                  </a:ext>
                </a:extLst>
              </p:cNvPr>
              <p:cNvCxnSpPr>
                <a:cxnSpLocks/>
              </p:cNvCxnSpPr>
              <p:nvPr/>
            </p:nvCxnSpPr>
            <p:spPr bwMode="auto">
              <a:xfrm>
                <a:off x="2370580" y="3133726"/>
                <a:ext cx="31337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4" name="Straight Connector 813">
                <a:extLst>
                  <a:ext uri="{FF2B5EF4-FFF2-40B4-BE49-F238E27FC236}">
                    <a16:creationId xmlns:a16="http://schemas.microsoft.com/office/drawing/2014/main" id="{B188D275-C89A-A871-5129-FF4710DEF602}"/>
                  </a:ext>
                </a:extLst>
              </p:cNvPr>
              <p:cNvCxnSpPr>
                <a:cxnSpLocks/>
              </p:cNvCxnSpPr>
              <p:nvPr/>
            </p:nvCxnSpPr>
            <p:spPr bwMode="auto">
              <a:xfrm>
                <a:off x="2711089" y="3133726"/>
                <a:ext cx="80602"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5" name="Straight Connector 814">
                <a:extLst>
                  <a:ext uri="{FF2B5EF4-FFF2-40B4-BE49-F238E27FC236}">
                    <a16:creationId xmlns:a16="http://schemas.microsoft.com/office/drawing/2014/main" id="{598783C7-713C-D575-3976-78CB484DE837}"/>
                  </a:ext>
                </a:extLst>
              </p:cNvPr>
              <p:cNvCxnSpPr>
                <a:cxnSpLocks/>
              </p:cNvCxnSpPr>
              <p:nvPr/>
            </p:nvCxnSpPr>
            <p:spPr bwMode="auto">
              <a:xfrm>
                <a:off x="2376268" y="3187702"/>
                <a:ext cx="12245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16" name="Straight Connector 815">
                <a:extLst>
                  <a:ext uri="{FF2B5EF4-FFF2-40B4-BE49-F238E27FC236}">
                    <a16:creationId xmlns:a16="http://schemas.microsoft.com/office/drawing/2014/main" id="{0DC436E0-01FC-940F-6D3E-5B6ED1D89727}"/>
                  </a:ext>
                </a:extLst>
              </p:cNvPr>
              <p:cNvCxnSpPr>
                <a:cxnSpLocks/>
              </p:cNvCxnSpPr>
              <p:nvPr/>
            </p:nvCxnSpPr>
            <p:spPr bwMode="auto">
              <a:xfrm>
                <a:off x="2538616" y="3187702"/>
                <a:ext cx="26649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pic>
        <p:nvPicPr>
          <p:cNvPr id="30" name="Graphic 29">
            <a:extLst>
              <a:ext uri="{FF2B5EF4-FFF2-40B4-BE49-F238E27FC236}">
                <a16:creationId xmlns:a16="http://schemas.microsoft.com/office/drawing/2014/main" id="{1D487AA4-0BEE-6A05-D5D3-9C5F595B16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8252" y="10287401"/>
            <a:ext cx="974800" cy="974800"/>
          </a:xfrm>
          <a:prstGeom prst="rect">
            <a:avLst/>
          </a:prstGeom>
        </p:spPr>
      </p:pic>
      <p:sp>
        <p:nvSpPr>
          <p:cNvPr id="9" name="Footer">
            <a:extLst>
              <a:ext uri="{FF2B5EF4-FFF2-40B4-BE49-F238E27FC236}">
                <a16:creationId xmlns:a16="http://schemas.microsoft.com/office/drawing/2014/main" id="{C374F848-1E7A-AB8D-40F9-46167BEDD5C2}"/>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sym typeface="IBM Plex Sans Light"/>
              </a:rPr>
              <a:t>IBM watsonx Assistant for Z | © 2025 IBM Corporation</a:t>
            </a:r>
          </a:p>
        </p:txBody>
      </p:sp>
    </p:spTree>
    <p:extLst>
      <p:ext uri="{BB962C8B-B14F-4D97-AF65-F5344CB8AC3E}">
        <p14:creationId xmlns:p14="http://schemas.microsoft.com/office/powerpoint/2010/main" val="608454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2BE8F-8670-6AFA-2F1A-317A4D50B8E0}"/>
            </a:ext>
          </a:extLst>
        </p:cNvPr>
        <p:cNvGrpSpPr/>
        <p:nvPr/>
      </p:nvGrpSpPr>
      <p:grpSpPr>
        <a:xfrm>
          <a:off x="0" y="0"/>
          <a:ext cx="0" cy="0"/>
          <a:chOff x="0" y="0"/>
          <a:chExt cx="0" cy="0"/>
        </a:xfrm>
      </p:grpSpPr>
      <p:sp>
        <p:nvSpPr>
          <p:cNvPr id="713" name="Text Placeholder 9">
            <a:extLst>
              <a:ext uri="{FF2B5EF4-FFF2-40B4-BE49-F238E27FC236}">
                <a16:creationId xmlns:a16="http://schemas.microsoft.com/office/drawing/2014/main" id="{91A733D3-1BE4-0C35-D267-85204014F8BA}"/>
              </a:ext>
            </a:extLst>
          </p:cNvPr>
          <p:cNvSpPr>
            <a:spLocks noGrp="1"/>
          </p:cNvSpPr>
          <p:nvPr>
            <p:ph type="body" idx="21"/>
          </p:nvPr>
        </p:nvSpPr>
        <p:spPr>
          <a:xfrm>
            <a:off x="12644175" y="3791542"/>
            <a:ext cx="4953001" cy="2813942"/>
          </a:xfrm>
          <a:prstGeom prst="rect">
            <a:avLst/>
          </a:prstGeom>
        </p:spPr>
        <p:txBody>
          <a:bodyPr/>
          <a:lstStyle/>
          <a:p>
            <a:pPr>
              <a:defRPr>
                <a:latin typeface="IBM Plex Sans Medm"/>
                <a:ea typeface="IBM Plex Sans Medm"/>
                <a:cs typeface="IBM Plex Sans Medm"/>
                <a:sym typeface="IBM Plex Sans Medm"/>
              </a:defRPr>
            </a:pPr>
            <a:r>
              <a:rPr dirty="0"/>
              <a:t>Reduce learning curve</a:t>
            </a:r>
          </a:p>
          <a:p>
            <a:r>
              <a:rPr dirty="0"/>
              <a:t>Ask anything, any time, as many times as you need.</a:t>
            </a:r>
            <a:endParaRPr sz="1200" dirty="0">
              <a:latin typeface="Times Roman"/>
              <a:ea typeface="Times Roman"/>
              <a:cs typeface="Times Roman"/>
              <a:sym typeface="Times Roman"/>
            </a:endParaRPr>
          </a:p>
        </p:txBody>
      </p:sp>
      <p:sp>
        <p:nvSpPr>
          <p:cNvPr id="714" name="Text Placeholder 12">
            <a:extLst>
              <a:ext uri="{FF2B5EF4-FFF2-40B4-BE49-F238E27FC236}">
                <a16:creationId xmlns:a16="http://schemas.microsoft.com/office/drawing/2014/main" id="{36C98EFD-307E-9AC3-9B53-644ADD25DBD5}"/>
              </a:ext>
            </a:extLst>
          </p:cNvPr>
          <p:cNvSpPr>
            <a:spLocks noGrp="1"/>
          </p:cNvSpPr>
          <p:nvPr>
            <p:ph type="body" idx="22"/>
          </p:nvPr>
        </p:nvSpPr>
        <p:spPr>
          <a:xfrm>
            <a:off x="18738652" y="3791544"/>
            <a:ext cx="4946847" cy="2494660"/>
          </a:xfrm>
          <a:prstGeom prst="rect">
            <a:avLst/>
          </a:prstGeom>
        </p:spPr>
        <p:txBody>
          <a:bodyPr/>
          <a:lstStyle/>
          <a:p>
            <a:pPr>
              <a:defRPr>
                <a:latin typeface="IBM Plex Sans Medm"/>
                <a:ea typeface="IBM Plex Sans Medm"/>
                <a:cs typeface="IBM Plex Sans Medm"/>
                <a:sym typeface="IBM Plex Sans Medm"/>
              </a:defRPr>
            </a:pPr>
            <a:r>
              <a:rPr dirty="0"/>
              <a:t>Increase productivity</a:t>
            </a:r>
          </a:p>
          <a:p>
            <a:r>
              <a:rPr lang="en-CA" dirty="0"/>
              <a:t>Simplify and automate complex processes, save time and effort.</a:t>
            </a:r>
          </a:p>
        </p:txBody>
      </p:sp>
      <p:sp>
        <p:nvSpPr>
          <p:cNvPr id="715" name="Text Placeholder 4">
            <a:extLst>
              <a:ext uri="{FF2B5EF4-FFF2-40B4-BE49-F238E27FC236}">
                <a16:creationId xmlns:a16="http://schemas.microsoft.com/office/drawing/2014/main" id="{8F313AF8-F662-D06F-F7E8-99178B7780A1}"/>
              </a:ext>
            </a:extLst>
          </p:cNvPr>
          <p:cNvSpPr>
            <a:spLocks noGrp="1"/>
          </p:cNvSpPr>
          <p:nvPr>
            <p:ph type="body" idx="23"/>
          </p:nvPr>
        </p:nvSpPr>
        <p:spPr>
          <a:xfrm>
            <a:off x="12642404" y="9841415"/>
            <a:ext cx="4951688" cy="3038636"/>
          </a:xfrm>
          <a:prstGeom prst="rect">
            <a:avLst/>
          </a:prstGeom>
        </p:spPr>
        <p:txBody>
          <a:bodyPr/>
          <a:lstStyle/>
          <a:p>
            <a:pPr>
              <a:defRPr>
                <a:latin typeface="IBM Plex Sans Medm"/>
                <a:ea typeface="IBM Plex Sans Medm"/>
                <a:cs typeface="IBM Plex Sans Medm"/>
                <a:sym typeface="IBM Plex Sans Medm"/>
              </a:defRPr>
            </a:pPr>
            <a:r>
              <a:rPr dirty="0"/>
              <a:t>Increase efficiency</a:t>
            </a:r>
          </a:p>
          <a:p>
            <a:pPr marL="0" marR="0" lvl="0" indent="0" algn="l" defTabSz="1218468" rtl="0" eaLnBrk="1" fontAlgn="auto" latinLnBrk="0" hangingPunct="1">
              <a:lnSpc>
                <a:spcPct val="100000"/>
              </a:lnSpc>
              <a:spcBef>
                <a:spcPts val="0"/>
              </a:spcBef>
              <a:spcAft>
                <a:spcPts val="0"/>
              </a:spcAft>
              <a:buClrTx/>
              <a:buSzTx/>
              <a:buFontTx/>
              <a:buNone/>
              <a:tabLst/>
              <a:defRPr/>
            </a:pPr>
            <a:r>
              <a:rPr lang="en-US" sz="3600" kern="0" dirty="0">
                <a:solidFill>
                  <a:srgbClr val="000000"/>
                </a:solidFill>
                <a:latin typeface="IBM Plex Sans Light"/>
              </a:rPr>
              <a:t>Save hours looking for answers and completing manual tasks without SME supervision.</a:t>
            </a:r>
          </a:p>
        </p:txBody>
      </p:sp>
      <p:sp>
        <p:nvSpPr>
          <p:cNvPr id="716" name="Text Placeholder 11">
            <a:extLst>
              <a:ext uri="{FF2B5EF4-FFF2-40B4-BE49-F238E27FC236}">
                <a16:creationId xmlns:a16="http://schemas.microsoft.com/office/drawing/2014/main" id="{5469D799-F2F4-3EF5-76B6-4AF8AD330EA6}"/>
              </a:ext>
            </a:extLst>
          </p:cNvPr>
          <p:cNvSpPr>
            <a:spLocks noGrp="1"/>
          </p:cNvSpPr>
          <p:nvPr>
            <p:ph type="body" idx="24"/>
          </p:nvPr>
        </p:nvSpPr>
        <p:spPr>
          <a:xfrm>
            <a:off x="18739637" y="9841416"/>
            <a:ext cx="4941023" cy="3038634"/>
          </a:xfrm>
          <a:prstGeom prst="rect">
            <a:avLst/>
          </a:prstGeom>
        </p:spPr>
        <p:txBody>
          <a:bodyPr/>
          <a:lstStyle/>
          <a:p>
            <a:pPr>
              <a:defRPr>
                <a:latin typeface="IBM Plex Sans Medm"/>
                <a:ea typeface="IBM Plex Sans Medm"/>
                <a:cs typeface="IBM Plex Sans Medm"/>
                <a:sym typeface="IBM Plex Sans Medm"/>
              </a:defRPr>
            </a:pPr>
            <a:r>
              <a:rPr dirty="0"/>
              <a:t>Reduce errors</a:t>
            </a:r>
          </a:p>
          <a:p>
            <a:pPr marL="0" marR="0" lvl="0" indent="0" algn="l" defTabSz="1218468"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IBM Plex Sans Light"/>
                <a:ea typeface="+mn-ea"/>
                <a:cs typeface="+mn-cs"/>
              </a:rPr>
              <a:t>Increase work quality and accuracy  with curated content and automation.</a:t>
            </a:r>
          </a:p>
        </p:txBody>
      </p:sp>
      <p:sp>
        <p:nvSpPr>
          <p:cNvPr id="717" name="Straight Connector 9">
            <a:extLst>
              <a:ext uri="{FF2B5EF4-FFF2-40B4-BE49-F238E27FC236}">
                <a16:creationId xmlns:a16="http://schemas.microsoft.com/office/drawing/2014/main" id="{6D665ADD-9160-F51A-FC1A-D73C70A0EB0A}"/>
              </a:ext>
            </a:extLst>
          </p:cNvPr>
          <p:cNvSpPr/>
          <p:nvPr/>
        </p:nvSpPr>
        <p:spPr>
          <a:xfrm>
            <a:off x="12078410" y="6742209"/>
            <a:ext cx="11622024" cy="0"/>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IBM Plex Sans Light"/>
              <a:sym typeface="Helvetica"/>
            </a:endParaRPr>
          </a:p>
        </p:txBody>
      </p:sp>
      <p:sp>
        <p:nvSpPr>
          <p:cNvPr id="718" name="Straight Connector 8">
            <a:extLst>
              <a:ext uri="{FF2B5EF4-FFF2-40B4-BE49-F238E27FC236}">
                <a16:creationId xmlns:a16="http://schemas.microsoft.com/office/drawing/2014/main" id="{FB282223-5076-939E-A7CE-D61F381E56E4}"/>
              </a:ext>
            </a:extLst>
          </p:cNvPr>
          <p:cNvSpPr/>
          <p:nvPr/>
        </p:nvSpPr>
        <p:spPr>
          <a:xfrm flipH="1">
            <a:off x="12077629" y="1266277"/>
            <a:ext cx="1" cy="11625072"/>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IBM Plex Sans Light"/>
              <a:sym typeface="Helvetica"/>
            </a:endParaRPr>
          </a:p>
        </p:txBody>
      </p:sp>
      <p:sp>
        <p:nvSpPr>
          <p:cNvPr id="719" name="Straight Connector 13">
            <a:extLst>
              <a:ext uri="{FF2B5EF4-FFF2-40B4-BE49-F238E27FC236}">
                <a16:creationId xmlns:a16="http://schemas.microsoft.com/office/drawing/2014/main" id="{0CE1A88E-5638-5EEB-4AF1-D7F26F83F584}"/>
              </a:ext>
            </a:extLst>
          </p:cNvPr>
          <p:cNvSpPr/>
          <p:nvPr/>
        </p:nvSpPr>
        <p:spPr>
          <a:xfrm flipH="1">
            <a:off x="18173502" y="1266276"/>
            <a:ext cx="1" cy="11622081"/>
          </a:xfrm>
          <a:prstGeom prst="line">
            <a:avLst/>
          </a:prstGeom>
          <a:ln w="12700">
            <a:solidFill>
              <a:srgbClr val="000000"/>
            </a:solidFill>
          </a:ln>
        </p:spPr>
        <p:txBody>
          <a:bodyPr lIns="45719" rIns="45719"/>
          <a:lstStyle/>
          <a:p>
            <a:pPr marL="0" marR="0" lvl="0" indent="0" algn="l" defTabSz="1829379" rtl="0" eaLnBrk="1" fontAlgn="auto" latinLnBrk="0" hangingPunct="0">
              <a:lnSpc>
                <a:spcPct val="100000"/>
              </a:lnSpc>
              <a:spcBef>
                <a:spcPts val="0"/>
              </a:spcBef>
              <a:spcAft>
                <a:spcPts val="0"/>
              </a:spcAft>
              <a:buClrTx/>
              <a:buSzTx/>
              <a:buFontTx/>
              <a:buNone/>
              <a:tabLst/>
              <a:defRPr>
                <a:latin typeface="+mn-lt"/>
                <a:ea typeface="+mn-ea"/>
                <a:cs typeface="+mn-cs"/>
                <a:sym typeface="Helvetica"/>
              </a:defRPr>
            </a:pPr>
            <a:endParaRPr kumimoji="0" sz="3600" b="0" i="0" u="none" strike="noStrike" kern="0" cap="none" spc="0" normalizeH="0" baseline="0" noProof="0">
              <a:ln>
                <a:noFill/>
              </a:ln>
              <a:solidFill>
                <a:srgbClr val="000000"/>
              </a:solidFill>
              <a:effectLst/>
              <a:uLnTx/>
              <a:uFillTx/>
              <a:latin typeface="IBM Plex Sans Light"/>
              <a:sym typeface="Helvetica"/>
            </a:endParaRPr>
          </a:p>
        </p:txBody>
      </p:sp>
      <p:pic>
        <p:nvPicPr>
          <p:cNvPr id="724" name="growth.pdf" descr="growth.pdf">
            <a:extLst>
              <a:ext uri="{FF2B5EF4-FFF2-40B4-BE49-F238E27FC236}">
                <a16:creationId xmlns:a16="http://schemas.microsoft.com/office/drawing/2014/main" id="{CFBEA52A-FBF8-6588-6BFF-D03294DD4BEE}"/>
              </a:ext>
            </a:extLst>
          </p:cNvPr>
          <p:cNvPicPr>
            <a:picLocks noChangeAspect="1"/>
          </p:cNvPicPr>
          <p:nvPr/>
        </p:nvPicPr>
        <p:blipFill>
          <a:blip r:embed="rId3"/>
          <a:stretch>
            <a:fillRect/>
          </a:stretch>
        </p:blipFill>
        <p:spPr>
          <a:xfrm>
            <a:off x="18738652" y="1360637"/>
            <a:ext cx="1219200" cy="1219201"/>
          </a:xfrm>
          <a:prstGeom prst="rect">
            <a:avLst/>
          </a:prstGeom>
          <a:ln w="12700">
            <a:miter lim="400000"/>
          </a:ln>
        </p:spPr>
      </p:pic>
      <p:pic>
        <p:nvPicPr>
          <p:cNvPr id="725" name="sports.pdf" descr="sports.pdf">
            <a:extLst>
              <a:ext uri="{FF2B5EF4-FFF2-40B4-BE49-F238E27FC236}">
                <a16:creationId xmlns:a16="http://schemas.microsoft.com/office/drawing/2014/main" id="{EA29AADC-6332-E4A4-A394-FB14EFBEB80E}"/>
              </a:ext>
            </a:extLst>
          </p:cNvPr>
          <p:cNvPicPr>
            <a:picLocks noChangeAspect="1"/>
          </p:cNvPicPr>
          <p:nvPr/>
        </p:nvPicPr>
        <p:blipFill>
          <a:blip r:embed="rId4"/>
          <a:stretch>
            <a:fillRect/>
          </a:stretch>
        </p:blipFill>
        <p:spPr>
          <a:xfrm>
            <a:off x="12644175" y="1360637"/>
            <a:ext cx="1219201" cy="1219201"/>
          </a:xfrm>
          <a:prstGeom prst="rect">
            <a:avLst/>
          </a:prstGeom>
          <a:ln w="12700">
            <a:miter lim="400000"/>
          </a:ln>
        </p:spPr>
      </p:pic>
      <p:pic>
        <p:nvPicPr>
          <p:cNvPr id="726" name="retrieve--and--rank.pdf" descr="retrieve--and--rank.pdf">
            <a:extLst>
              <a:ext uri="{FF2B5EF4-FFF2-40B4-BE49-F238E27FC236}">
                <a16:creationId xmlns:a16="http://schemas.microsoft.com/office/drawing/2014/main" id="{1DC46737-EFA9-433A-2D0A-4A4D6B4C4C8D}"/>
              </a:ext>
            </a:extLst>
          </p:cNvPr>
          <p:cNvPicPr>
            <a:picLocks noChangeAspect="1"/>
          </p:cNvPicPr>
          <p:nvPr/>
        </p:nvPicPr>
        <p:blipFill>
          <a:blip r:embed="rId5"/>
          <a:stretch>
            <a:fillRect/>
          </a:stretch>
        </p:blipFill>
        <p:spPr>
          <a:xfrm>
            <a:off x="18739637" y="7298142"/>
            <a:ext cx="1219201" cy="1219201"/>
          </a:xfrm>
          <a:prstGeom prst="rect">
            <a:avLst/>
          </a:prstGeom>
          <a:ln w="12700">
            <a:miter lim="400000"/>
          </a:ln>
        </p:spPr>
      </p:pic>
      <p:pic>
        <p:nvPicPr>
          <p:cNvPr id="727" name="sales--connect.pdf" descr="sales--connect.pdf">
            <a:extLst>
              <a:ext uri="{FF2B5EF4-FFF2-40B4-BE49-F238E27FC236}">
                <a16:creationId xmlns:a16="http://schemas.microsoft.com/office/drawing/2014/main" id="{28EB52F3-E5DC-4FF3-E702-0C5197F32F96}"/>
              </a:ext>
            </a:extLst>
          </p:cNvPr>
          <p:cNvPicPr>
            <a:picLocks noChangeAspect="1"/>
          </p:cNvPicPr>
          <p:nvPr/>
        </p:nvPicPr>
        <p:blipFill>
          <a:blip r:embed="rId6"/>
          <a:stretch>
            <a:fillRect/>
          </a:stretch>
        </p:blipFill>
        <p:spPr>
          <a:xfrm>
            <a:off x="12642404" y="7298142"/>
            <a:ext cx="1219201" cy="1219201"/>
          </a:xfrm>
          <a:prstGeom prst="rect">
            <a:avLst/>
          </a:prstGeom>
          <a:ln w="12700">
            <a:miter lim="400000"/>
          </a:ln>
        </p:spPr>
      </p:pic>
      <p:pic>
        <p:nvPicPr>
          <p:cNvPr id="728" name="ibm_c_ch17.jpg" descr="ibm_c_ch17.jpg">
            <a:extLst>
              <a:ext uri="{FF2B5EF4-FFF2-40B4-BE49-F238E27FC236}">
                <a16:creationId xmlns:a16="http://schemas.microsoft.com/office/drawing/2014/main" id="{B6193A2B-97BB-EBFC-CD3E-24A94BC16DF0}"/>
              </a:ext>
            </a:extLst>
          </p:cNvPr>
          <p:cNvPicPr>
            <a:picLocks noChangeAspect="1"/>
          </p:cNvPicPr>
          <p:nvPr/>
        </p:nvPicPr>
        <p:blipFill>
          <a:blip r:embed="rId7"/>
          <a:srcRect l="2356" r="2731" b="10477"/>
          <a:stretch>
            <a:fillRect/>
          </a:stretch>
        </p:blipFill>
        <p:spPr>
          <a:xfrm>
            <a:off x="571499" y="5163671"/>
            <a:ext cx="11185985" cy="7019107"/>
          </a:xfrm>
          <a:prstGeom prst="rect">
            <a:avLst/>
          </a:prstGeom>
          <a:ln w="12700">
            <a:miter lim="400000"/>
          </a:ln>
        </p:spPr>
      </p:pic>
      <p:sp>
        <p:nvSpPr>
          <p:cNvPr id="7" name="IBM watsonx Assistant for Z…">
            <a:extLst>
              <a:ext uri="{FF2B5EF4-FFF2-40B4-BE49-F238E27FC236}">
                <a16:creationId xmlns:a16="http://schemas.microsoft.com/office/drawing/2014/main" id="{8776E10F-1B2B-B90F-9029-2278021743CC}"/>
              </a:ext>
            </a:extLst>
          </p:cNvPr>
          <p:cNvSpPr txBox="1">
            <a:spLocks/>
          </p:cNvSpPr>
          <p:nvPr/>
        </p:nvSpPr>
        <p:spPr>
          <a:xfrm>
            <a:off x="1557775" y="589590"/>
            <a:ext cx="11053060" cy="11493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IBM watsonx Assistant for Z</a:t>
            </a:r>
          </a:p>
        </p:txBody>
      </p:sp>
      <p:pic>
        <p:nvPicPr>
          <p:cNvPr id="8" name="Graphic 7">
            <a:extLst>
              <a:ext uri="{FF2B5EF4-FFF2-40B4-BE49-F238E27FC236}">
                <a16:creationId xmlns:a16="http://schemas.microsoft.com/office/drawing/2014/main" id="{301DABCC-3853-78D9-D796-80752225A8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7441" y="587446"/>
            <a:ext cx="806300" cy="806300"/>
          </a:xfrm>
          <a:prstGeom prst="rect">
            <a:avLst/>
          </a:prstGeom>
        </p:spPr>
      </p:pic>
      <p:sp>
        <p:nvSpPr>
          <p:cNvPr id="2" name="Footer">
            <a:extLst>
              <a:ext uri="{FF2B5EF4-FFF2-40B4-BE49-F238E27FC236}">
                <a16:creationId xmlns:a16="http://schemas.microsoft.com/office/drawing/2014/main" id="{C980BD4E-4E71-FF23-DD43-2BEA0E06EB0C}"/>
              </a:ext>
            </a:extLst>
          </p:cNvPr>
          <p:cNvSpPr txBox="1">
            <a:spLocks/>
          </p:cNvSpPr>
          <p:nvPr/>
        </p:nvSpPr>
        <p:spPr>
          <a:xfrm>
            <a:off x="571500" y="12869614"/>
            <a:ext cx="8049986" cy="325624"/>
          </a:xfrm>
          <a:prstGeom prst="rect">
            <a:avLst/>
          </a:prstGeom>
        </p:spPr>
        <p:txBody>
          <a:bodyPr/>
          <a:lstStyle>
            <a:lvl1pPr marL="0" marR="0" indent="0" algn="l" defTabSz="2438156"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2438156"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IBM Plex Sans Light" panose="020B0403050203000203" pitchFamily="34" charset="0"/>
                <a:ea typeface="+mj-ea"/>
                <a:cs typeface="+mj-cs"/>
                <a:sym typeface="IBM Plex Sans Light"/>
              </a:rPr>
              <a:t>IBM watsonx Assistant for Z | © 2025 IBM Corporation</a:t>
            </a:r>
          </a:p>
        </p:txBody>
      </p:sp>
      <p:sp>
        <p:nvSpPr>
          <p:cNvPr id="5" name="TextBox 4">
            <a:extLst>
              <a:ext uri="{FF2B5EF4-FFF2-40B4-BE49-F238E27FC236}">
                <a16:creationId xmlns:a16="http://schemas.microsoft.com/office/drawing/2014/main" id="{3A1135BA-EF90-4564-629A-8C1C148B5F08}"/>
              </a:ext>
            </a:extLst>
          </p:cNvPr>
          <p:cNvSpPr txBox="1"/>
          <p:nvPr/>
        </p:nvSpPr>
        <p:spPr>
          <a:xfrm>
            <a:off x="579246" y="1738943"/>
            <a:ext cx="11344724"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marR="0" lvl="0" indent="-320675" algn="l" defTabSz="1161288" rtl="0" eaLnBrk="1" fontAlgn="auto" latinLnBrk="0" hangingPunct="0">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F62FE"/>
                </a:solidFill>
                <a:effectLst/>
                <a:uLnTx/>
                <a:uFillTx/>
                <a:latin typeface="IBM Plex Sans Light" panose="020B0403050203000203" pitchFamily="34" charset="0"/>
                <a:sym typeface="IBM Plex Sans Light"/>
              </a:rPr>
              <a:t>Mainframe experience, reimagined.</a:t>
            </a:r>
          </a:p>
          <a:p>
            <a:pPr marL="342900" marR="0" lvl="0" indent="-320675" algn="l" defTabSz="1161288" rtl="0" eaLnBrk="1" fontAlgn="auto" latinLnBrk="0" hangingPunct="0">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F62FE"/>
              </a:solidFill>
              <a:effectLst/>
              <a:uLnTx/>
              <a:uFillTx/>
              <a:latin typeface="IBM Plex Sans Light" panose="020B0403050203000203" pitchFamily="34" charset="0"/>
              <a:ea typeface="+mn-ea"/>
              <a:cs typeface="Arial"/>
              <a:sym typeface="IBM Plex Sans Light"/>
            </a:endParaRPr>
          </a:p>
          <a:p>
            <a:pPr marL="0" marR="0" lvl="0" indent="0" algn="l" defTabSz="1161288" rtl="0" eaLnBrk="1" fontAlgn="auto" latinLnBrk="0" hangingPunct="0">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IBM Plex Sans Light" panose="020B0403050203000203" pitchFamily="34" charset="0"/>
                <a:sym typeface="IBM Plex Sans Light"/>
              </a:rPr>
              <a:t>Generative AI solution, transforming and simplifying the way Z users of all experience levels engage and interact with the mainframe to be more productive.</a:t>
            </a:r>
          </a:p>
        </p:txBody>
      </p:sp>
    </p:spTree>
    <p:extLst>
      <p:ext uri="{BB962C8B-B14F-4D97-AF65-F5344CB8AC3E}">
        <p14:creationId xmlns:p14="http://schemas.microsoft.com/office/powerpoint/2010/main" val="262178846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6818D-2A4E-13F7-BF12-0B88334CC402}"/>
            </a:ext>
          </a:extLst>
        </p:cNvPr>
        <p:cNvGrpSpPr/>
        <p:nvPr/>
      </p:nvGrpSpPr>
      <p:grpSpPr>
        <a:xfrm>
          <a:off x="0" y="0"/>
          <a:ext cx="0" cy="0"/>
          <a:chOff x="0" y="0"/>
          <a:chExt cx="0" cy="0"/>
        </a:xfrm>
      </p:grpSpPr>
      <p:pic>
        <p:nvPicPr>
          <p:cNvPr id="665" name="Picture Placeholder 6" descr="Picture Placeholder 6">
            <a:extLst>
              <a:ext uri="{FF2B5EF4-FFF2-40B4-BE49-F238E27FC236}">
                <a16:creationId xmlns:a16="http://schemas.microsoft.com/office/drawing/2014/main" id="{66535257-B151-DFD4-00DC-A8065470CFAD}"/>
              </a:ext>
            </a:extLst>
          </p:cNvPr>
          <p:cNvPicPr>
            <a:picLocks noGrp="1" noChangeAspect="1"/>
          </p:cNvPicPr>
          <p:nvPr>
            <p:ph type="pic" idx="21"/>
          </p:nvPr>
        </p:nvPicPr>
        <p:blipFill>
          <a:blip r:embed="rId3"/>
          <a:stretch>
            <a:fillRect/>
          </a:stretch>
        </p:blipFill>
        <p:spPr>
          <a:prstGeom prst="rect">
            <a:avLst/>
          </a:prstGeom>
        </p:spPr>
      </p:pic>
      <p:sp>
        <p:nvSpPr>
          <p:cNvPr id="5" name="TextBox 4">
            <a:extLst>
              <a:ext uri="{FF2B5EF4-FFF2-40B4-BE49-F238E27FC236}">
                <a16:creationId xmlns:a16="http://schemas.microsoft.com/office/drawing/2014/main" id="{17BC3CBA-A806-909D-5D2B-F8D3D7F5A5F1}"/>
              </a:ext>
            </a:extLst>
          </p:cNvPr>
          <p:cNvSpPr txBox="1"/>
          <p:nvPr/>
        </p:nvSpPr>
        <p:spPr>
          <a:xfrm>
            <a:off x="2313835" y="5288340"/>
            <a:ext cx="9306667"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defRPr/>
            </a:pPr>
            <a:r>
              <a:rPr kumimoji="0" lang="en-CA" sz="4800" b="0" i="1" u="none" strike="noStrike" kern="0" cap="none" spc="0" normalizeH="0" baseline="0" noProof="0" dirty="0">
                <a:ln>
                  <a:noFill/>
                </a:ln>
                <a:solidFill>
                  <a:schemeClr val="accent2"/>
                </a:solidFill>
                <a:effectLst/>
                <a:uLnTx/>
                <a:uFillTx/>
                <a:latin typeface="IBM Plex Sans Light" panose="020B0403050203000203" pitchFamily="34" charset="0"/>
                <a:sym typeface="IBM Plex Sans Light"/>
              </a:rPr>
              <a:t>Accelerate development for multiple programming languages</a:t>
            </a:r>
            <a:endParaRPr kumimoji="0" lang="en-US" sz="4800" b="0" i="0" u="none" strike="noStrike" kern="0" cap="none" spc="0" normalizeH="0" baseline="0" noProof="0" dirty="0">
              <a:ln>
                <a:noFill/>
              </a:ln>
              <a:solidFill>
                <a:schemeClr val="accent2"/>
              </a:solidFill>
              <a:effectLst/>
              <a:uLnTx/>
              <a:uFillTx/>
              <a:latin typeface="IBM Plex Sans Light"/>
              <a:sym typeface="IBM Plex Sans Light"/>
            </a:endParaRPr>
          </a:p>
        </p:txBody>
      </p:sp>
      <p:sp>
        <p:nvSpPr>
          <p:cNvPr id="11" name="IBM watsonx Assistant for Z…">
            <a:extLst>
              <a:ext uri="{FF2B5EF4-FFF2-40B4-BE49-F238E27FC236}">
                <a16:creationId xmlns:a16="http://schemas.microsoft.com/office/drawing/2014/main" id="{B1D7C439-68D4-8758-6F4F-528C625EA346}"/>
              </a:ext>
            </a:extLst>
          </p:cNvPr>
          <p:cNvSpPr txBox="1">
            <a:spLocks/>
          </p:cNvSpPr>
          <p:nvPr/>
        </p:nvSpPr>
        <p:spPr>
          <a:xfrm>
            <a:off x="2396239" y="2832560"/>
            <a:ext cx="6900161" cy="219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IBM watsonx </a:t>
            </a:r>
          </a:p>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1" i="0" u="none" strike="noStrike" kern="0" cap="none" spc="0" normalizeH="0" baseline="0" noProof="0" dirty="0">
                <a:ln>
                  <a:noFill/>
                </a:ln>
                <a:solidFill>
                  <a:schemeClr val="accent2"/>
                </a:solidFill>
                <a:effectLst/>
                <a:uLnTx/>
                <a:uFillTx/>
                <a:latin typeface="IBM Plex Sans Light"/>
                <a:sym typeface="IBM Plex Sans Light"/>
              </a:rPr>
              <a:t>Code Assistant</a:t>
            </a:r>
            <a:endParaRPr kumimoji="0" lang="en-CA" sz="6400" b="0" i="0" u="none" strike="noStrike" kern="0" cap="none" spc="0" normalizeH="0" baseline="0" noProof="0" dirty="0">
              <a:ln>
                <a:noFill/>
              </a:ln>
              <a:solidFill>
                <a:schemeClr val="accent2"/>
              </a:solidFill>
              <a:effectLst/>
              <a:uLnTx/>
              <a:uFillTx/>
              <a:latin typeface="IBM Plex Sans Light"/>
              <a:sym typeface="IBM Plex Sans Light"/>
            </a:endParaRPr>
          </a:p>
        </p:txBody>
      </p:sp>
      <p:pic>
        <p:nvPicPr>
          <p:cNvPr id="12" name="Graphic 11">
            <a:extLst>
              <a:ext uri="{FF2B5EF4-FFF2-40B4-BE49-F238E27FC236}">
                <a16:creationId xmlns:a16="http://schemas.microsoft.com/office/drawing/2014/main" id="{698B3A78-EBED-0601-5885-F743B25897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8722" y="2832560"/>
            <a:ext cx="1678182" cy="1678182"/>
          </a:xfrm>
          <a:prstGeom prst="rect">
            <a:avLst/>
          </a:prstGeom>
        </p:spPr>
      </p:pic>
      <p:pic>
        <p:nvPicPr>
          <p:cNvPr id="6" name="Picture 5" descr="A picture containing mollusk, appliance, dryer&#10;&#10;Description automatically generated">
            <a:extLst>
              <a:ext uri="{FF2B5EF4-FFF2-40B4-BE49-F238E27FC236}">
                <a16:creationId xmlns:a16="http://schemas.microsoft.com/office/drawing/2014/main" id="{83ABB257-EB1F-6398-77D1-74B4F5C4316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7895"/>
          <a:stretch/>
        </p:blipFill>
        <p:spPr>
          <a:xfrm>
            <a:off x="12763499" y="1786"/>
            <a:ext cx="11602890" cy="13714214"/>
          </a:xfrm>
          <a:prstGeom prst="rect">
            <a:avLst/>
          </a:prstGeom>
        </p:spPr>
      </p:pic>
    </p:spTree>
    <p:extLst>
      <p:ext uri="{BB962C8B-B14F-4D97-AF65-F5344CB8AC3E}">
        <p14:creationId xmlns:p14="http://schemas.microsoft.com/office/powerpoint/2010/main" val="8179187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A941B4-A8BB-344D-B7B7-6A53FBEACC74}"/>
              </a:ext>
            </a:extLst>
          </p:cNvPr>
          <p:cNvSpPr>
            <a:spLocks noGrp="1"/>
          </p:cNvSpPr>
          <p:nvPr>
            <p:ph type="title"/>
          </p:nvPr>
        </p:nvSpPr>
        <p:spPr>
          <a:xfrm>
            <a:off x="575998" y="386043"/>
            <a:ext cx="13350841" cy="1526849"/>
          </a:xfrm>
        </p:spPr>
        <p:txBody>
          <a:bodyPr/>
          <a:lstStyle/>
          <a:p>
            <a:r>
              <a:rPr lang="en-US" dirty="0">
                <a:cs typeface="Arial" panose="020B0604020202020204" pitchFamily="34" charset="0"/>
              </a:rPr>
              <a:t>IBM watson</a:t>
            </a:r>
            <a:r>
              <a:rPr lang="en-US" dirty="0">
                <a:solidFill>
                  <a:srgbClr val="0062FF"/>
                </a:solidFill>
                <a:cs typeface="Arial" panose="020B0604020202020204" pitchFamily="34" charset="0"/>
              </a:rPr>
              <a:t>x</a:t>
            </a:r>
            <a:r>
              <a:rPr lang="en-US" dirty="0">
                <a:cs typeface="Arial" panose="020B0604020202020204" pitchFamily="34" charset="0"/>
              </a:rPr>
              <a:t> Code Assistant</a:t>
            </a:r>
          </a:p>
        </p:txBody>
      </p:sp>
      <p:grpSp>
        <p:nvGrpSpPr>
          <p:cNvPr id="7" name="Group 6">
            <a:extLst>
              <a:ext uri="{FF2B5EF4-FFF2-40B4-BE49-F238E27FC236}">
                <a16:creationId xmlns:a16="http://schemas.microsoft.com/office/drawing/2014/main" id="{53666571-B1B7-9239-A28E-C04E00795BE3}"/>
              </a:ext>
            </a:extLst>
          </p:cNvPr>
          <p:cNvGrpSpPr/>
          <p:nvPr/>
        </p:nvGrpSpPr>
        <p:grpSpPr>
          <a:xfrm>
            <a:off x="0" y="5147625"/>
            <a:ext cx="12197552" cy="8567481"/>
            <a:chOff x="-11111" y="5143500"/>
            <a:chExt cx="12204698" cy="8572500"/>
          </a:xfrm>
        </p:grpSpPr>
        <p:pic>
          <p:nvPicPr>
            <p:cNvPr id="9" name="Picture Placeholder 14" descr="A picture containing blue&#10;&#10;Description automatically generated">
              <a:extLst>
                <a:ext uri="{FF2B5EF4-FFF2-40B4-BE49-F238E27FC236}">
                  <a16:creationId xmlns:a16="http://schemas.microsoft.com/office/drawing/2014/main" id="{F05F2272-8399-6DC1-63FD-D124419A13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111" y="5143500"/>
              <a:ext cx="12204698" cy="8572500"/>
            </a:xfrm>
            <a:prstGeom prst="rect">
              <a:avLst/>
            </a:prstGeom>
            <a:solidFill>
              <a:srgbClr val="E0E0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10" name="Picture Placeholder 14" descr="A picture containing blue&#10;&#10;Description automatically generated">
              <a:extLst>
                <a:ext uri="{FF2B5EF4-FFF2-40B4-BE49-F238E27FC236}">
                  <a16:creationId xmlns:a16="http://schemas.microsoft.com/office/drawing/2014/main" id="{63DC100A-5D0F-21F1-6137-112B8B11DC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74" y="5143500"/>
              <a:ext cx="11869110" cy="8572500"/>
            </a:xfrm>
            <a:prstGeom prst="rect">
              <a:avLst/>
            </a:prstGeom>
          </p:spPr>
        </p:pic>
      </p:grpSp>
      <p:sp>
        <p:nvSpPr>
          <p:cNvPr id="11" name="Text Placeholder 7">
            <a:extLst>
              <a:ext uri="{FF2B5EF4-FFF2-40B4-BE49-F238E27FC236}">
                <a16:creationId xmlns:a16="http://schemas.microsoft.com/office/drawing/2014/main" id="{503732D5-689E-7495-16AE-0347190BCEBD}"/>
              </a:ext>
            </a:extLst>
          </p:cNvPr>
          <p:cNvSpPr txBox="1">
            <a:spLocks/>
          </p:cNvSpPr>
          <p:nvPr/>
        </p:nvSpPr>
        <p:spPr>
          <a:xfrm>
            <a:off x="575998" y="2273108"/>
            <a:ext cx="11471416" cy="2874515"/>
          </a:xfrm>
          <a:prstGeom prst="rect">
            <a:avLst/>
          </a:prstGeom>
        </p:spPr>
        <p:txBody>
          <a:bodyPr vert="horz" lIns="0" tIns="0" rIns="0" bIns="0" rtlCol="0" anchor="ctr">
            <a:noAutofit/>
          </a:bodyP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r>
              <a:rPr lang="en-US" sz="3200" dirty="0">
                <a:solidFill>
                  <a:srgbClr val="0062FF"/>
                </a:solidFill>
                <a:latin typeface="IBM Plex Sans Light" panose="020B0403050203000203" pitchFamily="34" charset="0"/>
              </a:rPr>
              <a:t>Enterprise-ready AI for code solutions</a:t>
            </a:r>
            <a:r>
              <a:rPr lang="en-US" sz="3200" dirty="0">
                <a:latin typeface="IBM Plex Sans Light" panose="020B0403050203000203" pitchFamily="34" charset="0"/>
              </a:rPr>
              <a:t> to address skills gaps and increase productivity for targeted, business use cases.</a:t>
            </a:r>
          </a:p>
          <a:p>
            <a:endParaRPr lang="en-US" sz="3200" dirty="0">
              <a:latin typeface="IBM Plex Sans Light" panose="020B0403050203000203" pitchFamily="34" charset="0"/>
            </a:endParaRPr>
          </a:p>
          <a:p>
            <a:r>
              <a:rPr lang="en-US" sz="3200" dirty="0">
                <a:solidFill>
                  <a:srgbClr val="0062FF"/>
                </a:solidFill>
                <a:ea typeface="IBM Plex Sans" charset="0"/>
                <a:cs typeface="IBM Plex Sans" charset="0"/>
              </a:rPr>
              <a:t>↗ </a:t>
            </a:r>
            <a:r>
              <a:rPr lang="en-US" sz="3200" b="1" dirty="0">
                <a:latin typeface="IBM Plex Sans Light" panose="020B0403050203000203" pitchFamily="34" charset="0"/>
              </a:rPr>
              <a:t>Supported languages</a:t>
            </a:r>
            <a:r>
              <a:rPr lang="en-US" sz="3200" dirty="0">
                <a:latin typeface="IBM Plex Sans Light" panose="020B0403050203000203" pitchFamily="34" charset="0"/>
              </a:rPr>
              <a:t>: </a:t>
            </a:r>
            <a:r>
              <a:rPr lang="en-US" sz="3200" dirty="0">
                <a:solidFill>
                  <a:schemeClr val="accent1"/>
                </a:solidFill>
                <a:latin typeface="IBM Plex Sans Light" panose="020B0403050203000203" pitchFamily="34" charset="0"/>
              </a:rPr>
              <a:t>C, C++, Java</a:t>
            </a:r>
            <a:r>
              <a:rPr lang="en-US" sz="3200" dirty="0">
                <a:latin typeface="IBM Plex Sans Light" panose="020B0403050203000203" pitchFamily="34" charset="0"/>
              </a:rPr>
              <a:t>, Python, Go, JavaScript, TypeScript, and more.</a:t>
            </a:r>
          </a:p>
          <a:p>
            <a:endParaRPr lang="en-US" sz="3200" dirty="0">
              <a:latin typeface="IBM Plex Sans Light" panose="020B0403050203000203" pitchFamily="34" charset="0"/>
            </a:endParaRPr>
          </a:p>
        </p:txBody>
      </p:sp>
      <p:sp>
        <p:nvSpPr>
          <p:cNvPr id="25" name="Rectangle 24">
            <a:extLst>
              <a:ext uri="{FF2B5EF4-FFF2-40B4-BE49-F238E27FC236}">
                <a16:creationId xmlns:a16="http://schemas.microsoft.com/office/drawing/2014/main" id="{7DF16354-C4BC-A726-CCEE-D4C70249806E}"/>
              </a:ext>
            </a:extLst>
          </p:cNvPr>
          <p:cNvSpPr/>
          <p:nvPr/>
        </p:nvSpPr>
        <p:spPr bwMode="auto">
          <a:xfrm>
            <a:off x="12205484" y="25826"/>
            <a:ext cx="12178516" cy="13714214"/>
          </a:xfrm>
          <a:prstGeom prst="rect">
            <a:avLst/>
          </a:prstGeom>
          <a:solidFill>
            <a:srgbClr val="F4F4F4"/>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marL="327567" indent="-327567" defTabSz="914309" fontAlgn="base" hangingPunct="1">
              <a:spcBef>
                <a:spcPct val="0"/>
              </a:spcBef>
              <a:spcAft>
                <a:spcPct val="0"/>
              </a:spcAft>
              <a:buFont typeface="Arial" panose="020B0604020202020204" pitchFamily="34" charset="0"/>
              <a:buChar char="•"/>
            </a:pPr>
            <a:endParaRPr lang="en-US" sz="2000" dirty="0">
              <a:solidFill>
                <a:schemeClr val="bg1"/>
              </a:solidFill>
            </a:endParaRPr>
          </a:p>
        </p:txBody>
      </p:sp>
      <p:sp>
        <p:nvSpPr>
          <p:cNvPr id="3" name="Title 1">
            <a:extLst>
              <a:ext uri="{FF2B5EF4-FFF2-40B4-BE49-F238E27FC236}">
                <a16:creationId xmlns:a16="http://schemas.microsoft.com/office/drawing/2014/main" id="{2E06BFBE-6698-1FC5-D058-B24F0903137D}"/>
              </a:ext>
            </a:extLst>
          </p:cNvPr>
          <p:cNvSpPr txBox="1">
            <a:spLocks/>
          </p:cNvSpPr>
          <p:nvPr/>
        </p:nvSpPr>
        <p:spPr>
          <a:xfrm>
            <a:off x="14250327" y="1603460"/>
            <a:ext cx="3638655"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AI-powered </a:t>
            </a:r>
            <a:br>
              <a:rPr lang="en-US" sz="2400" dirty="0">
                <a:solidFill>
                  <a:srgbClr val="272727"/>
                </a:solidFill>
                <a:latin typeface="IBM Plex Sans Medm" panose="020B0503050203000203" pitchFamily="34" charset="0"/>
              </a:rPr>
            </a:br>
            <a:r>
              <a:rPr lang="en-US" sz="2400" dirty="0">
                <a:solidFill>
                  <a:srgbClr val="272727"/>
                </a:solidFill>
                <a:latin typeface="IBM Plex Sans Medm" panose="020B0503050203000203" pitchFamily="34" charset="0"/>
              </a:rPr>
              <a:t>coding tasks</a:t>
            </a:r>
            <a:br>
              <a:rPr lang="en-US" sz="2400" dirty="0">
                <a:solidFill>
                  <a:srgbClr val="272727"/>
                </a:solidFill>
                <a:latin typeface="IBM Plex Sans Medm" panose="020B05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Code generation, explanation, unit test creation, AI-derived code documentation, and more.</a:t>
            </a:r>
          </a:p>
        </p:txBody>
      </p:sp>
      <p:pic>
        <p:nvPicPr>
          <p:cNvPr id="12" name="Graphic 27" descr="Graphic 27">
            <a:extLst>
              <a:ext uri="{FF2B5EF4-FFF2-40B4-BE49-F238E27FC236}">
                <a16:creationId xmlns:a16="http://schemas.microsoft.com/office/drawing/2014/main" id="{5848C356-22B0-CEC0-F103-F53F58914851}"/>
              </a:ext>
            </a:extLst>
          </p:cNvPr>
          <p:cNvPicPr>
            <a:picLocks noChangeAspect="1"/>
          </p:cNvPicPr>
          <p:nvPr/>
        </p:nvPicPr>
        <p:blipFill>
          <a:blip r:embed="rId5">
            <a:duotone>
              <a:prstClr val="black"/>
              <a:schemeClr val="tx2">
                <a:tint val="45000"/>
                <a:satMod val="400000"/>
              </a:schemeClr>
            </a:duotone>
          </a:blip>
          <a:stretch>
            <a:fillRect/>
          </a:stretch>
        </p:blipFill>
        <p:spPr>
          <a:xfrm>
            <a:off x="12914917" y="1603461"/>
            <a:ext cx="944758" cy="944758"/>
          </a:xfrm>
          <a:prstGeom prst="rect">
            <a:avLst/>
          </a:prstGeom>
          <a:ln w="12700">
            <a:miter lim="400000"/>
          </a:ln>
        </p:spPr>
      </p:pic>
      <p:sp>
        <p:nvSpPr>
          <p:cNvPr id="15" name="Title 1">
            <a:extLst>
              <a:ext uri="{FF2B5EF4-FFF2-40B4-BE49-F238E27FC236}">
                <a16:creationId xmlns:a16="http://schemas.microsoft.com/office/drawing/2014/main" id="{C7488F0E-E90D-713F-75A2-D3D279E37BF3}"/>
              </a:ext>
            </a:extLst>
          </p:cNvPr>
          <p:cNvSpPr txBox="1">
            <a:spLocks/>
          </p:cNvSpPr>
          <p:nvPr/>
        </p:nvSpPr>
        <p:spPr>
          <a:xfrm>
            <a:off x="19936275" y="9155158"/>
            <a:ext cx="3508042"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Enterprise Java modernization</a:t>
            </a:r>
            <a:br>
              <a:rPr lang="en-US" sz="1800" dirty="0">
                <a:solidFill>
                  <a:srgbClr val="272727"/>
                </a:solidFill>
                <a:latin typeface="IBM Plex Sans Light" panose="020B04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Generative AI and automation-assisted modernization for Java enterprise applications.</a:t>
            </a:r>
          </a:p>
        </p:txBody>
      </p:sp>
      <p:pic>
        <p:nvPicPr>
          <p:cNvPr id="17" name="Graphic 13" descr="Graphic 13">
            <a:extLst>
              <a:ext uri="{FF2B5EF4-FFF2-40B4-BE49-F238E27FC236}">
                <a16:creationId xmlns:a16="http://schemas.microsoft.com/office/drawing/2014/main" id="{166E4B12-95CB-157A-2967-E74FADBE0039}"/>
              </a:ext>
            </a:extLst>
          </p:cNvPr>
          <p:cNvPicPr>
            <a:picLocks noChangeAspect="1"/>
          </p:cNvPicPr>
          <p:nvPr/>
        </p:nvPicPr>
        <p:blipFill>
          <a:blip r:embed="rId6">
            <a:duotone>
              <a:prstClr val="black"/>
              <a:schemeClr val="tx2">
                <a:tint val="45000"/>
                <a:satMod val="400000"/>
              </a:schemeClr>
            </a:duotone>
          </a:blip>
          <a:stretch>
            <a:fillRect/>
          </a:stretch>
        </p:blipFill>
        <p:spPr>
          <a:xfrm>
            <a:off x="18656125" y="9155150"/>
            <a:ext cx="944758" cy="944758"/>
          </a:xfrm>
          <a:prstGeom prst="rect">
            <a:avLst/>
          </a:prstGeom>
          <a:ln w="12700">
            <a:miter lim="400000"/>
          </a:ln>
        </p:spPr>
      </p:pic>
      <p:sp>
        <p:nvSpPr>
          <p:cNvPr id="18" name="Title 1">
            <a:extLst>
              <a:ext uri="{FF2B5EF4-FFF2-40B4-BE49-F238E27FC236}">
                <a16:creationId xmlns:a16="http://schemas.microsoft.com/office/drawing/2014/main" id="{47646710-77AC-3424-D3E2-B2E226A2AA85}"/>
              </a:ext>
            </a:extLst>
          </p:cNvPr>
          <p:cNvSpPr txBox="1">
            <a:spLocks/>
          </p:cNvSpPr>
          <p:nvPr/>
        </p:nvSpPr>
        <p:spPr>
          <a:xfrm>
            <a:off x="20091891" y="5470789"/>
            <a:ext cx="3508042"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Chat for Code</a:t>
            </a:r>
            <a:br>
              <a:rPr lang="en-US" sz="2400" dirty="0">
                <a:solidFill>
                  <a:srgbClr val="272727"/>
                </a:solidFill>
                <a:latin typeface="IBM Plex Sans Medm" panose="020B0503050203000203" pitchFamily="34" charset="0"/>
              </a:rPr>
            </a:br>
            <a:r>
              <a:rPr lang="en-US" sz="2400" dirty="0">
                <a:solidFill>
                  <a:srgbClr val="272727"/>
                </a:solidFill>
                <a:latin typeface="IBM Plex Sans Medm" panose="020B0503050203000203" pitchFamily="34" charset="0"/>
              </a:rPr>
              <a:t>integrated UI</a:t>
            </a:r>
            <a:br>
              <a:rPr lang="en-US" sz="2400" dirty="0">
                <a:solidFill>
                  <a:srgbClr val="272727"/>
                </a:solidFill>
                <a:latin typeface="IBM Plex Sans Medm" panose="020B05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Free-form AI conversational chat for planning applications </a:t>
            </a:r>
            <a:br>
              <a:rPr lang="en-US" sz="24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and writing code.</a:t>
            </a:r>
          </a:p>
        </p:txBody>
      </p:sp>
      <p:sp>
        <p:nvSpPr>
          <p:cNvPr id="20" name="Title 1">
            <a:extLst>
              <a:ext uri="{FF2B5EF4-FFF2-40B4-BE49-F238E27FC236}">
                <a16:creationId xmlns:a16="http://schemas.microsoft.com/office/drawing/2014/main" id="{AD9CECE3-6FF8-073C-2FBA-26ABABFDA74C}"/>
              </a:ext>
            </a:extLst>
          </p:cNvPr>
          <p:cNvSpPr txBox="1">
            <a:spLocks/>
          </p:cNvSpPr>
          <p:nvPr/>
        </p:nvSpPr>
        <p:spPr>
          <a:xfrm>
            <a:off x="20091891" y="1473285"/>
            <a:ext cx="3508042"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Enhanced prompt</a:t>
            </a:r>
            <a:br>
              <a:rPr lang="en-US" sz="2400" dirty="0">
                <a:solidFill>
                  <a:srgbClr val="272727"/>
                </a:solidFill>
                <a:latin typeface="IBM Plex Sans Medm" panose="020B0503050203000203" pitchFamily="34" charset="0"/>
              </a:rPr>
            </a:br>
            <a:r>
              <a:rPr lang="en-US" sz="2400" dirty="0">
                <a:solidFill>
                  <a:srgbClr val="272727"/>
                </a:solidFill>
                <a:latin typeface="IBM Plex Sans Medm" panose="020B0503050203000203" pitchFamily="34" charset="0"/>
              </a:rPr>
              <a:t>engineering</a:t>
            </a:r>
            <a:br>
              <a:rPr lang="en-US" sz="1800" dirty="0">
                <a:solidFill>
                  <a:srgbClr val="272727"/>
                </a:solidFill>
                <a:latin typeface="IBM Plex Sans Light" panose="020B04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Pre-built chat commands with optimized prompts for specific tasks.</a:t>
            </a:r>
          </a:p>
        </p:txBody>
      </p:sp>
      <p:sp>
        <p:nvSpPr>
          <p:cNvPr id="22" name="Title 1">
            <a:extLst>
              <a:ext uri="{FF2B5EF4-FFF2-40B4-BE49-F238E27FC236}">
                <a16:creationId xmlns:a16="http://schemas.microsoft.com/office/drawing/2014/main" id="{D75F5336-D3B3-C242-86C7-3F6E9F429F5A}"/>
              </a:ext>
            </a:extLst>
          </p:cNvPr>
          <p:cNvSpPr txBox="1">
            <a:spLocks/>
          </p:cNvSpPr>
          <p:nvPr/>
        </p:nvSpPr>
        <p:spPr>
          <a:xfrm>
            <a:off x="14250327" y="5386713"/>
            <a:ext cx="3508042"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Integrated directly </a:t>
            </a:r>
            <a:br>
              <a:rPr lang="en-US" sz="2400" dirty="0">
                <a:solidFill>
                  <a:srgbClr val="272727"/>
                </a:solidFill>
                <a:latin typeface="IBM Plex Sans Medm" panose="020B0503050203000203" pitchFamily="34" charset="0"/>
              </a:rPr>
            </a:br>
            <a:r>
              <a:rPr lang="en-US" sz="2400" dirty="0">
                <a:solidFill>
                  <a:srgbClr val="272727"/>
                </a:solidFill>
                <a:latin typeface="IBM Plex Sans Medm" panose="020B0503050203000203" pitchFamily="34" charset="0"/>
              </a:rPr>
              <a:t>into IDEs</a:t>
            </a:r>
            <a:br>
              <a:rPr lang="en-US" sz="2400" dirty="0">
                <a:solidFill>
                  <a:srgbClr val="272727"/>
                </a:solidFill>
                <a:latin typeface="IBM Plex Sans Medm" panose="020B05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Available directly within VS Code, integrating seamlessly with your workflow.</a:t>
            </a:r>
          </a:p>
        </p:txBody>
      </p:sp>
      <p:sp>
        <p:nvSpPr>
          <p:cNvPr id="26" name="Title 1">
            <a:extLst>
              <a:ext uri="{FF2B5EF4-FFF2-40B4-BE49-F238E27FC236}">
                <a16:creationId xmlns:a16="http://schemas.microsoft.com/office/drawing/2014/main" id="{2068E393-EF92-AAE9-CFC4-BC367519FE22}"/>
              </a:ext>
            </a:extLst>
          </p:cNvPr>
          <p:cNvSpPr txBox="1">
            <a:spLocks/>
          </p:cNvSpPr>
          <p:nvPr/>
        </p:nvSpPr>
        <p:spPr>
          <a:xfrm>
            <a:off x="14250327" y="9155158"/>
            <a:ext cx="3508042" cy="251404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buClr>
                <a:srgbClr val="272727"/>
              </a:buClr>
            </a:pPr>
            <a:r>
              <a:rPr lang="en-US" sz="2400" dirty="0">
                <a:solidFill>
                  <a:srgbClr val="272727"/>
                </a:solidFill>
                <a:latin typeface="IBM Plex Sans Medm" panose="020B0503050203000203" pitchFamily="34" charset="0"/>
              </a:rPr>
              <a:t>Trust, transparency,</a:t>
            </a:r>
            <a:br>
              <a:rPr lang="en-US" sz="2400" dirty="0">
                <a:solidFill>
                  <a:srgbClr val="272727"/>
                </a:solidFill>
                <a:latin typeface="IBM Plex Sans Medm" panose="020B0503050203000203" pitchFamily="34" charset="0"/>
              </a:rPr>
            </a:br>
            <a:r>
              <a:rPr lang="en-US" sz="2400" dirty="0">
                <a:solidFill>
                  <a:srgbClr val="272727"/>
                </a:solidFill>
                <a:latin typeface="IBM Plex Sans Medm" panose="020B0503050203000203" pitchFamily="34" charset="0"/>
              </a:rPr>
              <a:t>and privacy</a:t>
            </a:r>
            <a:br>
              <a:rPr lang="en-US" sz="1800" dirty="0">
                <a:solidFill>
                  <a:srgbClr val="272727"/>
                </a:solidFill>
                <a:latin typeface="IBM Plex Sans Light" panose="020B0403050203000203" pitchFamily="34" charset="0"/>
              </a:rPr>
            </a:br>
            <a:br>
              <a:rPr lang="en-US" sz="18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Code similarity checks, </a:t>
            </a:r>
            <a:br>
              <a:rPr lang="en-US" sz="2400" dirty="0">
                <a:solidFill>
                  <a:srgbClr val="272727"/>
                </a:solidFill>
                <a:latin typeface="IBM Plex Sans Light" panose="020B0403050203000203" pitchFamily="34" charset="0"/>
              </a:rPr>
            </a:br>
            <a:r>
              <a:rPr lang="en-US" sz="2400" dirty="0">
                <a:solidFill>
                  <a:srgbClr val="272727"/>
                </a:solidFill>
                <a:latin typeface="IBM Plex Sans Light" panose="020B0403050203000203" pitchFamily="34" charset="0"/>
              </a:rPr>
              <a:t>IP protections, deploy either via SaaS on cloud or on-premises.</a:t>
            </a:r>
          </a:p>
        </p:txBody>
      </p:sp>
      <p:pic>
        <p:nvPicPr>
          <p:cNvPr id="28" name="Graphic 17" descr="Graphic 17">
            <a:extLst>
              <a:ext uri="{FF2B5EF4-FFF2-40B4-BE49-F238E27FC236}">
                <a16:creationId xmlns:a16="http://schemas.microsoft.com/office/drawing/2014/main" id="{BC8323AB-2E93-1CEE-D19B-0EEB4B148F4F}"/>
              </a:ext>
            </a:extLst>
          </p:cNvPr>
          <p:cNvPicPr>
            <a:picLocks noChangeAspect="1"/>
          </p:cNvPicPr>
          <p:nvPr/>
        </p:nvPicPr>
        <p:blipFill>
          <a:blip r:embed="rId7">
            <a:duotone>
              <a:prstClr val="black"/>
              <a:schemeClr val="tx2">
                <a:tint val="45000"/>
                <a:satMod val="400000"/>
              </a:schemeClr>
            </a:duotone>
          </a:blip>
          <a:stretch>
            <a:fillRect/>
          </a:stretch>
        </p:blipFill>
        <p:spPr>
          <a:xfrm>
            <a:off x="18756481" y="5470785"/>
            <a:ext cx="944762" cy="944762"/>
          </a:xfrm>
          <a:prstGeom prst="rect">
            <a:avLst/>
          </a:prstGeom>
          <a:ln w="12700">
            <a:miter lim="400000"/>
          </a:ln>
        </p:spPr>
      </p:pic>
      <p:pic>
        <p:nvPicPr>
          <p:cNvPr id="29" name="Graphic 33" descr="Graphic 33">
            <a:extLst>
              <a:ext uri="{FF2B5EF4-FFF2-40B4-BE49-F238E27FC236}">
                <a16:creationId xmlns:a16="http://schemas.microsoft.com/office/drawing/2014/main" id="{FF6E1E61-3FFF-C3D7-C679-65A2C4870D9E}"/>
              </a:ext>
            </a:extLst>
          </p:cNvPr>
          <p:cNvPicPr>
            <a:picLocks noChangeAspect="1"/>
          </p:cNvPicPr>
          <p:nvPr/>
        </p:nvPicPr>
        <p:blipFill>
          <a:blip r:embed="rId8">
            <a:duotone>
              <a:prstClr val="black"/>
              <a:schemeClr val="tx2">
                <a:tint val="45000"/>
                <a:satMod val="400000"/>
              </a:schemeClr>
            </a:duotone>
          </a:blip>
          <a:stretch>
            <a:fillRect/>
          </a:stretch>
        </p:blipFill>
        <p:spPr>
          <a:xfrm>
            <a:off x="18756480" y="1473285"/>
            <a:ext cx="944758" cy="944758"/>
          </a:xfrm>
          <a:prstGeom prst="rect">
            <a:avLst/>
          </a:prstGeom>
          <a:ln w="12700">
            <a:miter lim="400000"/>
          </a:ln>
        </p:spPr>
      </p:pic>
      <p:pic>
        <p:nvPicPr>
          <p:cNvPr id="30" name="Graphic 35" descr="Graphic 35">
            <a:extLst>
              <a:ext uri="{FF2B5EF4-FFF2-40B4-BE49-F238E27FC236}">
                <a16:creationId xmlns:a16="http://schemas.microsoft.com/office/drawing/2014/main" id="{C48D0D76-8298-AD57-70A2-109F9790EE3A}"/>
              </a:ext>
            </a:extLst>
          </p:cNvPr>
          <p:cNvPicPr>
            <a:picLocks noChangeAspect="1"/>
          </p:cNvPicPr>
          <p:nvPr/>
        </p:nvPicPr>
        <p:blipFill>
          <a:blip r:embed="rId9">
            <a:duotone>
              <a:prstClr val="black"/>
              <a:schemeClr val="tx2">
                <a:tint val="45000"/>
                <a:satMod val="400000"/>
              </a:schemeClr>
            </a:duotone>
          </a:blip>
          <a:stretch>
            <a:fillRect/>
          </a:stretch>
        </p:blipFill>
        <p:spPr>
          <a:xfrm>
            <a:off x="12914917" y="5386709"/>
            <a:ext cx="944758" cy="944758"/>
          </a:xfrm>
          <a:prstGeom prst="rect">
            <a:avLst/>
          </a:prstGeom>
          <a:ln w="12700">
            <a:miter lim="400000"/>
          </a:ln>
        </p:spPr>
      </p:pic>
      <p:pic>
        <p:nvPicPr>
          <p:cNvPr id="31" name="Graphic 15" descr="Graphic 15">
            <a:extLst>
              <a:ext uri="{FF2B5EF4-FFF2-40B4-BE49-F238E27FC236}">
                <a16:creationId xmlns:a16="http://schemas.microsoft.com/office/drawing/2014/main" id="{495D27D8-9CCC-6971-916A-CAE07D43ED94}"/>
              </a:ext>
            </a:extLst>
          </p:cNvPr>
          <p:cNvPicPr>
            <a:picLocks noChangeAspect="1"/>
          </p:cNvPicPr>
          <p:nvPr/>
        </p:nvPicPr>
        <p:blipFill>
          <a:blip r:embed="rId10">
            <a:duotone>
              <a:prstClr val="black"/>
              <a:schemeClr val="tx2">
                <a:tint val="45000"/>
                <a:satMod val="400000"/>
              </a:schemeClr>
            </a:duotone>
          </a:blip>
          <a:stretch>
            <a:fillRect/>
          </a:stretch>
        </p:blipFill>
        <p:spPr>
          <a:xfrm>
            <a:off x="12914912" y="9155150"/>
            <a:ext cx="944762" cy="944762"/>
          </a:xfrm>
          <a:prstGeom prst="rect">
            <a:avLst/>
          </a:prstGeom>
          <a:ln w="12700">
            <a:miter lim="400000"/>
          </a:ln>
        </p:spPr>
      </p:pic>
      <p:cxnSp>
        <p:nvCxnSpPr>
          <p:cNvPr id="5" name="Straight Connector 4">
            <a:extLst>
              <a:ext uri="{FF2B5EF4-FFF2-40B4-BE49-F238E27FC236}">
                <a16:creationId xmlns:a16="http://schemas.microsoft.com/office/drawing/2014/main" id="{CB84D980-6ADB-529E-3D61-BE77F32D9C82}"/>
              </a:ext>
            </a:extLst>
          </p:cNvPr>
          <p:cNvCxnSpPr/>
          <p:nvPr/>
        </p:nvCxnSpPr>
        <p:spPr bwMode="auto">
          <a:xfrm>
            <a:off x="12914912" y="4560851"/>
            <a:ext cx="110257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2942B25-5C12-0B86-6542-8B410930884B}"/>
              </a:ext>
            </a:extLst>
          </p:cNvPr>
          <p:cNvCxnSpPr/>
          <p:nvPr/>
        </p:nvCxnSpPr>
        <p:spPr bwMode="auto">
          <a:xfrm>
            <a:off x="12914912" y="8426269"/>
            <a:ext cx="110257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F4C83C3-AC30-B6F5-8DAD-BE767BE9CB78}"/>
              </a:ext>
            </a:extLst>
          </p:cNvPr>
          <p:cNvCxnSpPr>
            <a:cxnSpLocks/>
          </p:cNvCxnSpPr>
          <p:nvPr/>
        </p:nvCxnSpPr>
        <p:spPr bwMode="auto">
          <a:xfrm>
            <a:off x="18294742" y="8426269"/>
            <a:ext cx="0" cy="371301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652381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9">
            <a:extLst>
              <a:ext uri="{FF2B5EF4-FFF2-40B4-BE49-F238E27FC236}">
                <a16:creationId xmlns:a16="http://schemas.microsoft.com/office/drawing/2014/main" id="{F09E324F-FBBC-A1C5-BD00-930ED9789381}"/>
              </a:ext>
            </a:extLst>
          </p:cNvPr>
          <p:cNvSpPr txBox="1">
            <a:spLocks/>
          </p:cNvSpPr>
          <p:nvPr/>
        </p:nvSpPr>
        <p:spPr>
          <a:xfrm>
            <a:off x="1286751" y="4224871"/>
            <a:ext cx="22524014" cy="5297822"/>
          </a:xfrm>
          <a:prstGeom prst="rect">
            <a:avLst/>
          </a:prstGeom>
          <a:solidFill>
            <a:srgbClr val="F0F0F0"/>
          </a:solidFill>
          <a:ln>
            <a:noFill/>
          </a:ln>
        </p:spPr>
        <p:txBody>
          <a:bodyPr anchor="ct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pPr algn="ctr" defTabSz="1827885">
              <a:spcBef>
                <a:spcPts val="2930"/>
              </a:spcBef>
              <a:buClr>
                <a:srgbClr val="000000"/>
              </a:buClr>
              <a:defRPr/>
            </a:pPr>
            <a:endParaRPr lang="en-US" sz="2400" b="1" dirty="0">
              <a:solidFill>
                <a:srgbClr val="000000"/>
              </a:solidFill>
              <a:cs typeface="Arial" panose="020B0604020202020204" pitchFamily="34" charset="0"/>
            </a:endParaRPr>
          </a:p>
        </p:txBody>
      </p:sp>
      <p:sp>
        <p:nvSpPr>
          <p:cNvPr id="6" name="Title 5">
            <a:extLst>
              <a:ext uri="{FF2B5EF4-FFF2-40B4-BE49-F238E27FC236}">
                <a16:creationId xmlns:a16="http://schemas.microsoft.com/office/drawing/2014/main" id="{3FA941B4-A8BB-344D-B7B7-6A53FBEACC74}"/>
              </a:ext>
            </a:extLst>
          </p:cNvPr>
          <p:cNvSpPr>
            <a:spLocks noGrp="1"/>
          </p:cNvSpPr>
          <p:nvPr>
            <p:ph type="title"/>
          </p:nvPr>
        </p:nvSpPr>
        <p:spPr>
          <a:xfrm>
            <a:off x="575998" y="386043"/>
            <a:ext cx="22524014" cy="1526849"/>
          </a:xfrm>
        </p:spPr>
        <p:txBody>
          <a:bodyPr/>
          <a:lstStyle/>
          <a:p>
            <a:r>
              <a:rPr lang="en-US" dirty="0">
                <a:solidFill>
                  <a:srgbClr val="0062FF"/>
                </a:solidFill>
                <a:cs typeface="Arial" panose="020B0604020202020204" pitchFamily="34" charset="0"/>
              </a:rPr>
              <a:t>Core features and capabilities </a:t>
            </a:r>
            <a:r>
              <a:rPr lang="en-US" sz="6599" dirty="0">
                <a:solidFill>
                  <a:srgbClr val="0062FF"/>
                </a:solidFill>
              </a:rPr>
              <a:t>↷</a:t>
            </a:r>
            <a:br>
              <a:rPr lang="en-US" dirty="0">
                <a:cs typeface="Arial" panose="020B0604020202020204" pitchFamily="34" charset="0"/>
              </a:rPr>
            </a:br>
            <a:r>
              <a:rPr lang="en-US" dirty="0">
                <a:cs typeface="Arial" panose="020B0604020202020204" pitchFamily="34" charset="0"/>
              </a:rPr>
              <a:t>Understand and document your codebase</a:t>
            </a:r>
          </a:p>
        </p:txBody>
      </p:sp>
      <p:sp>
        <p:nvSpPr>
          <p:cNvPr id="17" name="Text Placeholder 2">
            <a:extLst>
              <a:ext uri="{FF2B5EF4-FFF2-40B4-BE49-F238E27FC236}">
                <a16:creationId xmlns:a16="http://schemas.microsoft.com/office/drawing/2014/main" id="{721DEBC0-B23E-3EBF-2625-59F9B8C9B0D5}"/>
              </a:ext>
            </a:extLst>
          </p:cNvPr>
          <p:cNvSpPr txBox="1">
            <a:spLocks/>
          </p:cNvSpPr>
          <p:nvPr/>
        </p:nvSpPr>
        <p:spPr>
          <a:xfrm>
            <a:off x="13053901" y="4232882"/>
            <a:ext cx="10615818" cy="5297822"/>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800" dirty="0">
                <a:solidFill>
                  <a:srgbClr val="000000"/>
                </a:solidFill>
                <a:latin typeface="IBM Plex Sans Medm" panose="020B0503050203000203" pitchFamily="34" charset="0"/>
              </a:rPr>
              <a:t>IBM watson</a:t>
            </a:r>
            <a:r>
              <a:rPr lang="en-US" sz="2800" dirty="0">
                <a:solidFill>
                  <a:srgbClr val="0062FF"/>
                </a:solidFill>
                <a:latin typeface="IBM Plex Sans Medm" panose="020B0503050203000203" pitchFamily="34" charset="0"/>
              </a:rPr>
              <a:t>x</a:t>
            </a:r>
            <a:r>
              <a:rPr lang="en-US" sz="2800" dirty="0">
                <a:solidFill>
                  <a:srgbClr val="000000"/>
                </a:solidFill>
                <a:latin typeface="IBM Plex Sans Medm" panose="020B0503050203000203" pitchFamily="34" charset="0"/>
              </a:rPr>
              <a:t> Code Assistant </a:t>
            </a:r>
            <a:r>
              <a:rPr lang="en-US" sz="2800" dirty="0">
                <a:solidFill>
                  <a:srgbClr val="000000"/>
                </a:solidFill>
              </a:rPr>
              <a:t>delivers clear, concise insights </a:t>
            </a:r>
            <a:br>
              <a:rPr lang="en-US" sz="2800" dirty="0">
                <a:solidFill>
                  <a:srgbClr val="000000"/>
                </a:solidFill>
              </a:rPr>
            </a:br>
            <a:r>
              <a:rPr lang="en-US" sz="2800" dirty="0">
                <a:solidFill>
                  <a:srgbClr val="000000"/>
                </a:solidFill>
              </a:rPr>
              <a:t>into complex applications  — demystifying the purpose and functionality of poorly documented code.</a:t>
            </a:r>
          </a:p>
          <a:p>
            <a:pPr defTabSz="2437546">
              <a:buClr>
                <a:srgbClr val="000000"/>
              </a:buClr>
            </a:pPr>
            <a:endParaRPr lang="en-US" sz="2800" dirty="0">
              <a:solidFill>
                <a:srgbClr val="000000"/>
              </a:solidFill>
            </a:endParaRPr>
          </a:p>
          <a:p>
            <a:pPr defTabSz="2437546">
              <a:buClr>
                <a:srgbClr val="000000"/>
              </a:buClr>
            </a:pPr>
            <a:r>
              <a:rPr lang="en-US" sz="2800" dirty="0">
                <a:solidFill>
                  <a:srgbClr val="0062FF"/>
                </a:solidFill>
                <a:ea typeface="IBM Plex Sans" charset="0"/>
                <a:cs typeface="IBM Plex Sans" charset="0"/>
              </a:rPr>
              <a:t>↗ </a:t>
            </a:r>
            <a:r>
              <a:rPr lang="en-US" sz="2800" dirty="0">
                <a:solidFill>
                  <a:srgbClr val="000000"/>
                </a:solidFill>
              </a:rPr>
              <a:t>Engage with understanding and explaining code in two ways</a:t>
            </a:r>
            <a:r>
              <a:rPr lang="en-US" sz="2800" b="1" dirty="0">
                <a:solidFill>
                  <a:srgbClr val="000000"/>
                </a:solidFill>
              </a:rPr>
              <a:t>: </a:t>
            </a:r>
            <a:r>
              <a:rPr lang="en-US" sz="2800" dirty="0">
                <a:solidFill>
                  <a:srgbClr val="000000"/>
                </a:solidFill>
              </a:rPr>
              <a:t>within your IDE or using AI-powered chat UI interface</a:t>
            </a:r>
          </a:p>
          <a:p>
            <a:pPr defTabSz="2437546">
              <a:buClr>
                <a:srgbClr val="000000"/>
              </a:buClr>
            </a:pPr>
            <a:r>
              <a:rPr lang="en-US" sz="2800" dirty="0">
                <a:solidFill>
                  <a:srgbClr val="0062FF"/>
                </a:solidFill>
                <a:ea typeface="IBM Plex Sans" charset="0"/>
                <a:cs typeface="IBM Plex Sans" charset="0"/>
              </a:rPr>
              <a:t>↗ </a:t>
            </a:r>
            <a:r>
              <a:rPr lang="en-US" sz="2800" b="1" dirty="0">
                <a:solidFill>
                  <a:srgbClr val="000000"/>
                </a:solidFill>
              </a:rPr>
              <a:t>Supported languages: </a:t>
            </a:r>
            <a:r>
              <a:rPr lang="en-US" sz="2800" dirty="0">
                <a:solidFill>
                  <a:schemeClr val="accent1"/>
                </a:solidFill>
              </a:rPr>
              <a:t>C, C++, </a:t>
            </a:r>
            <a:r>
              <a:rPr lang="en-US" sz="2800" dirty="0">
                <a:solidFill>
                  <a:srgbClr val="000000"/>
                </a:solidFill>
              </a:rPr>
              <a:t>Java, Python, Go, JavaScript, TypeScript, and more.</a:t>
            </a:r>
          </a:p>
        </p:txBody>
      </p:sp>
      <p:pic>
        <p:nvPicPr>
          <p:cNvPr id="8" name="Picture 7">
            <a:extLst>
              <a:ext uri="{FF2B5EF4-FFF2-40B4-BE49-F238E27FC236}">
                <a16:creationId xmlns:a16="http://schemas.microsoft.com/office/drawing/2014/main" id="{DDE0DBD2-2AE5-9DE6-A003-ECDD1F7CF89A}"/>
              </a:ext>
            </a:extLst>
          </p:cNvPr>
          <p:cNvPicPr>
            <a:picLocks noChangeAspect="1"/>
          </p:cNvPicPr>
          <p:nvPr/>
        </p:nvPicPr>
        <p:blipFill>
          <a:blip r:embed="rId3"/>
          <a:stretch>
            <a:fillRect/>
          </a:stretch>
        </p:blipFill>
        <p:spPr>
          <a:xfrm>
            <a:off x="573237" y="3723702"/>
            <a:ext cx="11223491" cy="6297625"/>
          </a:xfrm>
          <a:prstGeom prst="rect">
            <a:avLst/>
          </a:prstGeom>
        </p:spPr>
      </p:pic>
      <p:pic>
        <p:nvPicPr>
          <p:cNvPr id="7" name="Picture 6" descr="A qr code on a white background&#10;&#10;AI-generated content may be incorrect.">
            <a:extLst>
              <a:ext uri="{FF2B5EF4-FFF2-40B4-BE49-F238E27FC236}">
                <a16:creationId xmlns:a16="http://schemas.microsoft.com/office/drawing/2014/main" id="{44EE7B64-3A15-24B3-43AA-90AB8456F0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7711" y="11586326"/>
            <a:ext cx="1532007" cy="1384996"/>
          </a:xfrm>
          <a:prstGeom prst="rect">
            <a:avLst/>
          </a:prstGeom>
        </p:spPr>
      </p:pic>
      <p:sp>
        <p:nvSpPr>
          <p:cNvPr id="10" name="TextBox 9">
            <a:extLst>
              <a:ext uri="{FF2B5EF4-FFF2-40B4-BE49-F238E27FC236}">
                <a16:creationId xmlns:a16="http://schemas.microsoft.com/office/drawing/2014/main" id="{6652578F-0628-50F7-FECF-2B73859FE1D2}"/>
              </a:ext>
            </a:extLst>
          </p:cNvPr>
          <p:cNvSpPr txBox="1"/>
          <p:nvPr/>
        </p:nvSpPr>
        <p:spPr>
          <a:xfrm>
            <a:off x="17872365" y="11590253"/>
            <a:ext cx="4710544" cy="1384995"/>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2800" dirty="0">
                <a:latin typeface="IBM Plex Sans Light" panose="020B0403050203000203" pitchFamily="34" charset="0"/>
              </a:rPr>
              <a:t>Check out the Interactive click-thru demo for IBM watsonx Code Assistant</a:t>
            </a:r>
          </a:p>
        </p:txBody>
      </p:sp>
    </p:spTree>
    <p:extLst>
      <p:ext uri="{BB962C8B-B14F-4D97-AF65-F5344CB8AC3E}">
        <p14:creationId xmlns:p14="http://schemas.microsoft.com/office/powerpoint/2010/main" val="231356303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9">
            <a:extLst>
              <a:ext uri="{FF2B5EF4-FFF2-40B4-BE49-F238E27FC236}">
                <a16:creationId xmlns:a16="http://schemas.microsoft.com/office/drawing/2014/main" id="{F09E324F-FBBC-A1C5-BD00-930ED9789381}"/>
              </a:ext>
            </a:extLst>
          </p:cNvPr>
          <p:cNvSpPr txBox="1">
            <a:spLocks/>
          </p:cNvSpPr>
          <p:nvPr/>
        </p:nvSpPr>
        <p:spPr>
          <a:xfrm>
            <a:off x="1286750" y="4224871"/>
            <a:ext cx="22536360" cy="5297822"/>
          </a:xfrm>
          <a:prstGeom prst="rect">
            <a:avLst/>
          </a:prstGeom>
          <a:solidFill>
            <a:srgbClr val="F0F0F0"/>
          </a:solidFill>
          <a:ln>
            <a:noFill/>
          </a:ln>
        </p:spPr>
        <p:txBody>
          <a:bodyPr anchor="ct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pPr algn="ctr" defTabSz="1827885">
              <a:spcBef>
                <a:spcPts val="2930"/>
              </a:spcBef>
              <a:buClr>
                <a:srgbClr val="000000"/>
              </a:buClr>
              <a:defRPr/>
            </a:pPr>
            <a:endParaRPr lang="en-US" sz="2400" b="1" dirty="0">
              <a:solidFill>
                <a:srgbClr val="000000"/>
              </a:solidFill>
              <a:cs typeface="Arial" panose="020B0604020202020204" pitchFamily="34" charset="0"/>
            </a:endParaRPr>
          </a:p>
        </p:txBody>
      </p:sp>
      <p:sp>
        <p:nvSpPr>
          <p:cNvPr id="6" name="Title 5">
            <a:extLst>
              <a:ext uri="{FF2B5EF4-FFF2-40B4-BE49-F238E27FC236}">
                <a16:creationId xmlns:a16="http://schemas.microsoft.com/office/drawing/2014/main" id="{3FA941B4-A8BB-344D-B7B7-6A53FBEACC74}"/>
              </a:ext>
            </a:extLst>
          </p:cNvPr>
          <p:cNvSpPr>
            <a:spLocks noGrp="1"/>
          </p:cNvSpPr>
          <p:nvPr>
            <p:ph type="title"/>
          </p:nvPr>
        </p:nvSpPr>
        <p:spPr>
          <a:xfrm>
            <a:off x="397197" y="269074"/>
            <a:ext cx="20523167" cy="1526849"/>
          </a:xfrm>
        </p:spPr>
        <p:txBody>
          <a:bodyPr/>
          <a:lstStyle/>
          <a:p>
            <a:r>
              <a:rPr lang="en-US" dirty="0">
                <a:solidFill>
                  <a:srgbClr val="0062FF"/>
                </a:solidFill>
                <a:cs typeface="Arial" panose="020B0604020202020204" pitchFamily="34" charset="0"/>
              </a:rPr>
              <a:t>Core features and capabilities </a:t>
            </a:r>
            <a:r>
              <a:rPr lang="en-US" sz="6599" dirty="0">
                <a:solidFill>
                  <a:srgbClr val="0062FF"/>
                </a:solidFill>
              </a:rPr>
              <a:t>↷</a:t>
            </a:r>
            <a:br>
              <a:rPr lang="en-US" dirty="0">
                <a:cs typeface="Arial" panose="020B0604020202020204" pitchFamily="34" charset="0"/>
              </a:rPr>
            </a:br>
            <a:r>
              <a:rPr lang="en-US" dirty="0">
                <a:cs typeface="Arial" panose="020B0604020202020204" pitchFamily="34" charset="0"/>
              </a:rPr>
              <a:t>Generate Code with inline suggestions or chat</a:t>
            </a:r>
          </a:p>
        </p:txBody>
      </p:sp>
      <p:sp>
        <p:nvSpPr>
          <p:cNvPr id="17" name="Text Placeholder 2">
            <a:extLst>
              <a:ext uri="{FF2B5EF4-FFF2-40B4-BE49-F238E27FC236}">
                <a16:creationId xmlns:a16="http://schemas.microsoft.com/office/drawing/2014/main" id="{721DEBC0-B23E-3EBF-2625-59F9B8C9B0D5}"/>
              </a:ext>
            </a:extLst>
          </p:cNvPr>
          <p:cNvSpPr txBox="1">
            <a:spLocks/>
          </p:cNvSpPr>
          <p:nvPr/>
        </p:nvSpPr>
        <p:spPr>
          <a:xfrm>
            <a:off x="13053901" y="4232882"/>
            <a:ext cx="10615818" cy="5297822"/>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800" dirty="0">
                <a:solidFill>
                  <a:srgbClr val="000000"/>
                </a:solidFill>
              </a:rPr>
              <a:t>Code faster with </a:t>
            </a:r>
            <a:r>
              <a:rPr lang="en-US" sz="2800" dirty="0">
                <a:solidFill>
                  <a:srgbClr val="000000"/>
                </a:solidFill>
                <a:latin typeface="IBM Plex Sans Medm" panose="020B0503050203000203" pitchFamily="34" charset="0"/>
              </a:rPr>
              <a:t>IBM watson</a:t>
            </a:r>
            <a:r>
              <a:rPr lang="en-US" sz="2800" dirty="0">
                <a:solidFill>
                  <a:srgbClr val="0062FF"/>
                </a:solidFill>
                <a:latin typeface="IBM Plex Sans Medm" panose="020B0503050203000203" pitchFamily="34" charset="0"/>
              </a:rPr>
              <a:t>x</a:t>
            </a:r>
            <a:r>
              <a:rPr lang="en-US" sz="2800" dirty="0">
                <a:solidFill>
                  <a:srgbClr val="000000"/>
                </a:solidFill>
                <a:latin typeface="IBM Plex Sans Medm" panose="020B0503050203000203" pitchFamily="34" charset="0"/>
              </a:rPr>
              <a:t> Code Assistant </a:t>
            </a:r>
            <a:r>
              <a:rPr lang="en-US" sz="2800" dirty="0">
                <a:solidFill>
                  <a:srgbClr val="000000"/>
                </a:solidFill>
              </a:rPr>
              <a:t>that suggests</a:t>
            </a:r>
            <a:br>
              <a:rPr lang="en-US" sz="2800" dirty="0">
                <a:solidFill>
                  <a:srgbClr val="000000"/>
                </a:solidFill>
              </a:rPr>
            </a:br>
            <a:r>
              <a:rPr lang="en-US" sz="2800" dirty="0">
                <a:solidFill>
                  <a:srgbClr val="000000"/>
                </a:solidFill>
              </a:rPr>
              <a:t>AI-generated code as you type within VS Code. </a:t>
            </a:r>
          </a:p>
          <a:p>
            <a:pPr defTabSz="2437546">
              <a:buClr>
                <a:srgbClr val="000000"/>
              </a:buClr>
            </a:pPr>
            <a:br>
              <a:rPr lang="en-US" sz="2800" dirty="0">
                <a:solidFill>
                  <a:srgbClr val="000000"/>
                </a:solidFill>
              </a:rPr>
            </a:br>
            <a:r>
              <a:rPr lang="en-US" sz="2800" dirty="0">
                <a:solidFill>
                  <a:srgbClr val="0062FF"/>
                </a:solidFill>
                <a:ea typeface="IBM Plex Sans" charset="0"/>
                <a:cs typeface="IBM Plex Sans" charset="0"/>
              </a:rPr>
              <a:t>↗ </a:t>
            </a:r>
            <a:r>
              <a:rPr lang="en-US" sz="2800" dirty="0">
                <a:solidFill>
                  <a:srgbClr val="000000"/>
                </a:solidFill>
              </a:rPr>
              <a:t>Generate code in two ways</a:t>
            </a:r>
            <a:r>
              <a:rPr lang="en-US" sz="2800" b="1" dirty="0">
                <a:solidFill>
                  <a:srgbClr val="000000"/>
                </a:solidFill>
              </a:rPr>
              <a:t>: </a:t>
            </a:r>
            <a:r>
              <a:rPr lang="en-US" sz="2800" dirty="0">
                <a:solidFill>
                  <a:srgbClr val="000000"/>
                </a:solidFill>
              </a:rPr>
              <a:t>within your IDE or using AI-powered chat UI interface</a:t>
            </a:r>
            <a:endParaRPr lang="en-US" sz="2800" dirty="0">
              <a:solidFill>
                <a:srgbClr val="0062FF"/>
              </a:solidFill>
              <a:ea typeface="IBM Plex Sans" charset="0"/>
              <a:cs typeface="IBM Plex Sans" charset="0"/>
            </a:endParaRPr>
          </a:p>
          <a:p>
            <a:pPr defTabSz="2437546">
              <a:buClr>
                <a:srgbClr val="000000"/>
              </a:buClr>
            </a:pPr>
            <a:r>
              <a:rPr lang="en-US" sz="2800" dirty="0">
                <a:solidFill>
                  <a:srgbClr val="0062FF"/>
                </a:solidFill>
                <a:ea typeface="IBM Plex Sans" charset="0"/>
                <a:cs typeface="IBM Plex Sans" charset="0"/>
              </a:rPr>
              <a:t>↗ </a:t>
            </a:r>
            <a:r>
              <a:rPr lang="en-US" sz="2800" b="1" dirty="0">
                <a:solidFill>
                  <a:srgbClr val="000000"/>
                </a:solidFill>
              </a:rPr>
              <a:t>Supported Languages: </a:t>
            </a:r>
            <a:r>
              <a:rPr lang="en-US" sz="2800" dirty="0">
                <a:solidFill>
                  <a:schemeClr val="accent1"/>
                </a:solidFill>
              </a:rPr>
              <a:t>C, C++,  </a:t>
            </a:r>
            <a:r>
              <a:rPr lang="en-US" sz="2800" dirty="0">
                <a:solidFill>
                  <a:srgbClr val="000000"/>
                </a:solidFill>
              </a:rPr>
              <a:t>Java, Python, Go, JavaScript and TypeScript</a:t>
            </a:r>
            <a:br>
              <a:rPr lang="en-US" sz="2800" dirty="0">
                <a:solidFill>
                  <a:srgbClr val="000000"/>
                </a:solidFill>
              </a:rPr>
            </a:br>
            <a:endParaRPr lang="en-US" sz="2800" dirty="0">
              <a:solidFill>
                <a:srgbClr val="000000"/>
              </a:solidFill>
            </a:endParaRPr>
          </a:p>
        </p:txBody>
      </p:sp>
      <p:pic>
        <p:nvPicPr>
          <p:cNvPr id="11" name="Picture 10">
            <a:extLst>
              <a:ext uri="{FF2B5EF4-FFF2-40B4-BE49-F238E27FC236}">
                <a16:creationId xmlns:a16="http://schemas.microsoft.com/office/drawing/2014/main" id="{55BC1CA3-06C7-0DEA-19A8-16FD187D82A3}"/>
              </a:ext>
            </a:extLst>
          </p:cNvPr>
          <p:cNvPicPr>
            <a:picLocks noChangeAspect="1"/>
          </p:cNvPicPr>
          <p:nvPr/>
        </p:nvPicPr>
        <p:blipFill>
          <a:blip r:embed="rId3"/>
          <a:stretch>
            <a:fillRect/>
          </a:stretch>
        </p:blipFill>
        <p:spPr>
          <a:xfrm>
            <a:off x="560892" y="3723543"/>
            <a:ext cx="11217834" cy="6294451"/>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7CFDED0C-4C2E-E8BC-56DD-359A29E1E8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7711" y="11586326"/>
            <a:ext cx="1532007" cy="1384996"/>
          </a:xfrm>
          <a:prstGeom prst="rect">
            <a:avLst/>
          </a:prstGeom>
        </p:spPr>
      </p:pic>
      <p:sp>
        <p:nvSpPr>
          <p:cNvPr id="12" name="TextBox 11">
            <a:extLst>
              <a:ext uri="{FF2B5EF4-FFF2-40B4-BE49-F238E27FC236}">
                <a16:creationId xmlns:a16="http://schemas.microsoft.com/office/drawing/2014/main" id="{F809D701-40E2-D3C3-DA2F-8C101965355A}"/>
              </a:ext>
            </a:extLst>
          </p:cNvPr>
          <p:cNvSpPr txBox="1"/>
          <p:nvPr/>
        </p:nvSpPr>
        <p:spPr>
          <a:xfrm>
            <a:off x="17872365" y="11590253"/>
            <a:ext cx="4710544" cy="1384995"/>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2800" dirty="0">
                <a:latin typeface="IBM Plex Sans Light" panose="020B0403050203000203" pitchFamily="34" charset="0"/>
              </a:rPr>
              <a:t>Check out the Interactive click-thru demo for IBM watsonx Code Assistant</a:t>
            </a:r>
          </a:p>
        </p:txBody>
      </p:sp>
    </p:spTree>
    <p:extLst>
      <p:ext uri="{BB962C8B-B14F-4D97-AF65-F5344CB8AC3E}">
        <p14:creationId xmlns:p14="http://schemas.microsoft.com/office/powerpoint/2010/main" val="217304836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F151B-8A08-8FE6-B660-98C8B8D79C5B}"/>
            </a:ext>
          </a:extLst>
        </p:cNvPr>
        <p:cNvGrpSpPr/>
        <p:nvPr/>
      </p:nvGrpSpPr>
      <p:grpSpPr>
        <a:xfrm>
          <a:off x="0" y="0"/>
          <a:ext cx="0" cy="0"/>
          <a:chOff x="0" y="0"/>
          <a:chExt cx="0" cy="0"/>
        </a:xfrm>
      </p:grpSpPr>
      <p:sp>
        <p:nvSpPr>
          <p:cNvPr id="2" name="Content Placeholder 9">
            <a:extLst>
              <a:ext uri="{FF2B5EF4-FFF2-40B4-BE49-F238E27FC236}">
                <a16:creationId xmlns:a16="http://schemas.microsoft.com/office/drawing/2014/main" id="{390B1853-1352-BAB3-C93C-12F7F51D4213}"/>
              </a:ext>
            </a:extLst>
          </p:cNvPr>
          <p:cNvSpPr txBox="1">
            <a:spLocks/>
          </p:cNvSpPr>
          <p:nvPr/>
        </p:nvSpPr>
        <p:spPr>
          <a:xfrm>
            <a:off x="1286751" y="4224871"/>
            <a:ext cx="22524012" cy="5297822"/>
          </a:xfrm>
          <a:prstGeom prst="rect">
            <a:avLst/>
          </a:prstGeom>
          <a:solidFill>
            <a:srgbClr val="F0F0F0"/>
          </a:solidFill>
          <a:ln>
            <a:noFill/>
          </a:ln>
        </p:spPr>
        <p:txBody>
          <a:bodyPr anchor="ct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pPr algn="ctr" defTabSz="1827885">
              <a:spcBef>
                <a:spcPts val="2930"/>
              </a:spcBef>
              <a:buClr>
                <a:srgbClr val="000000"/>
              </a:buClr>
              <a:defRPr/>
            </a:pPr>
            <a:endParaRPr lang="en-US" sz="2400" b="1" dirty="0">
              <a:solidFill>
                <a:srgbClr val="000000"/>
              </a:solidFill>
              <a:cs typeface="Arial" panose="020B0604020202020204" pitchFamily="34" charset="0"/>
            </a:endParaRPr>
          </a:p>
        </p:txBody>
      </p:sp>
      <p:sp>
        <p:nvSpPr>
          <p:cNvPr id="6" name="Title 5">
            <a:extLst>
              <a:ext uri="{FF2B5EF4-FFF2-40B4-BE49-F238E27FC236}">
                <a16:creationId xmlns:a16="http://schemas.microsoft.com/office/drawing/2014/main" id="{07677EF7-9100-5C31-BFFC-CCD68FCC37DA}"/>
              </a:ext>
            </a:extLst>
          </p:cNvPr>
          <p:cNvSpPr>
            <a:spLocks noGrp="1"/>
          </p:cNvSpPr>
          <p:nvPr>
            <p:ph type="title"/>
          </p:nvPr>
        </p:nvSpPr>
        <p:spPr>
          <a:xfrm>
            <a:off x="575998" y="386043"/>
            <a:ext cx="13350841" cy="1526849"/>
          </a:xfrm>
        </p:spPr>
        <p:txBody>
          <a:bodyPr/>
          <a:lstStyle/>
          <a:p>
            <a:r>
              <a:rPr lang="en-US" dirty="0">
                <a:solidFill>
                  <a:srgbClr val="0062FF"/>
                </a:solidFill>
                <a:cs typeface="Arial" panose="020B0604020202020204" pitchFamily="34" charset="0"/>
              </a:rPr>
              <a:t>Core features and capabilities </a:t>
            </a:r>
            <a:r>
              <a:rPr lang="en-US" sz="6599" dirty="0">
                <a:solidFill>
                  <a:srgbClr val="0062FF"/>
                </a:solidFill>
              </a:rPr>
              <a:t>↷</a:t>
            </a:r>
            <a:br>
              <a:rPr lang="en-US" dirty="0">
                <a:cs typeface="Arial" panose="020B0604020202020204" pitchFamily="34" charset="0"/>
              </a:rPr>
            </a:br>
            <a:r>
              <a:rPr lang="en-US" dirty="0">
                <a:cs typeface="Arial" panose="020B0604020202020204" pitchFamily="34" charset="0"/>
              </a:rPr>
              <a:t>Generate Test Cases</a:t>
            </a:r>
          </a:p>
        </p:txBody>
      </p:sp>
      <p:sp>
        <p:nvSpPr>
          <p:cNvPr id="17" name="Text Placeholder 2">
            <a:extLst>
              <a:ext uri="{FF2B5EF4-FFF2-40B4-BE49-F238E27FC236}">
                <a16:creationId xmlns:a16="http://schemas.microsoft.com/office/drawing/2014/main" id="{C0FAFB4F-E5E4-94F2-A192-02140D1434EA}"/>
              </a:ext>
            </a:extLst>
          </p:cNvPr>
          <p:cNvSpPr txBox="1">
            <a:spLocks/>
          </p:cNvSpPr>
          <p:nvPr/>
        </p:nvSpPr>
        <p:spPr>
          <a:xfrm>
            <a:off x="14274619" y="4232882"/>
            <a:ext cx="9395100" cy="5297822"/>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800" dirty="0">
                <a:solidFill>
                  <a:srgbClr val="000000"/>
                </a:solidFill>
                <a:latin typeface="IBM Plex Sans Medm" panose="020B0503050203000203" pitchFamily="34" charset="0"/>
              </a:rPr>
              <a:t>IBM watson</a:t>
            </a:r>
            <a:r>
              <a:rPr lang="en-US" sz="2800" dirty="0">
                <a:solidFill>
                  <a:srgbClr val="0062FF"/>
                </a:solidFill>
                <a:latin typeface="IBM Plex Sans Medm" panose="020B0503050203000203" pitchFamily="34" charset="0"/>
              </a:rPr>
              <a:t>x</a:t>
            </a:r>
            <a:r>
              <a:rPr lang="en-US" sz="2800" dirty="0">
                <a:solidFill>
                  <a:srgbClr val="000000"/>
                </a:solidFill>
                <a:latin typeface="IBM Plex Sans Medm" panose="020B0503050203000203" pitchFamily="34" charset="0"/>
              </a:rPr>
              <a:t> Code Assistant </a:t>
            </a:r>
            <a:r>
              <a:rPr lang="en-US" sz="2800" dirty="0">
                <a:solidFill>
                  <a:srgbClr val="000000"/>
                </a:solidFill>
              </a:rPr>
              <a:t>enables developers to generate unit tests, accelerating the overall software development lifecycle. </a:t>
            </a:r>
          </a:p>
          <a:p>
            <a:pPr defTabSz="2437546">
              <a:buClr>
                <a:srgbClr val="000000"/>
              </a:buClr>
            </a:pPr>
            <a:endParaRPr lang="en-US" sz="2800" dirty="0">
              <a:solidFill>
                <a:srgbClr val="0062FF"/>
              </a:solidFill>
              <a:ea typeface="IBM Plex Sans" charset="0"/>
              <a:cs typeface="IBM Plex Sans" charset="0"/>
            </a:endParaRPr>
          </a:p>
          <a:p>
            <a:pPr defTabSz="2437546">
              <a:buClr>
                <a:srgbClr val="000000"/>
              </a:buClr>
            </a:pPr>
            <a:r>
              <a:rPr lang="en-US" sz="2800" dirty="0">
                <a:solidFill>
                  <a:srgbClr val="0062FF"/>
                </a:solidFill>
                <a:ea typeface="IBM Plex Sans" charset="0"/>
                <a:cs typeface="IBM Plex Sans" charset="0"/>
              </a:rPr>
              <a:t>↗ </a:t>
            </a:r>
            <a:r>
              <a:rPr lang="en-US" sz="2800" dirty="0">
                <a:solidFill>
                  <a:srgbClr val="000000"/>
                </a:solidFill>
              </a:rPr>
              <a:t>Generate unit tests in 2 ways: within your IDE or using AI-powered chat UI interface</a:t>
            </a:r>
            <a:br>
              <a:rPr lang="en-US" sz="2800" dirty="0">
                <a:solidFill>
                  <a:srgbClr val="000000"/>
                </a:solidFill>
              </a:rPr>
            </a:br>
            <a:r>
              <a:rPr lang="en-US" sz="2800" dirty="0">
                <a:solidFill>
                  <a:srgbClr val="000000"/>
                </a:solidFill>
              </a:rPr>
              <a:t>.</a:t>
            </a:r>
          </a:p>
        </p:txBody>
      </p:sp>
      <p:pic>
        <p:nvPicPr>
          <p:cNvPr id="5" name="Validate2">
            <a:hlinkClick r:id="" action="ppaction://media"/>
            <a:extLst>
              <a:ext uri="{FF2B5EF4-FFF2-40B4-BE49-F238E27FC236}">
                <a16:creationId xmlns:a16="http://schemas.microsoft.com/office/drawing/2014/main" id="{596F8CC7-F900-7BBA-A127-C49AAF1494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3237" y="3228955"/>
            <a:ext cx="12987867" cy="7305675"/>
          </a:xfrm>
          <a:prstGeom prst="rect">
            <a:avLst/>
          </a:prstGeom>
        </p:spPr>
      </p:pic>
      <p:pic>
        <p:nvPicPr>
          <p:cNvPr id="7" name="Picture 6" descr="A qr code on a white background&#10;&#10;AI-generated content may be incorrect.">
            <a:extLst>
              <a:ext uri="{FF2B5EF4-FFF2-40B4-BE49-F238E27FC236}">
                <a16:creationId xmlns:a16="http://schemas.microsoft.com/office/drawing/2014/main" id="{662A9CEE-DCD9-DB0A-DF4A-0952D9B82F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37711" y="11586326"/>
            <a:ext cx="1532007" cy="1384996"/>
          </a:xfrm>
          <a:prstGeom prst="rect">
            <a:avLst/>
          </a:prstGeom>
        </p:spPr>
      </p:pic>
      <p:sp>
        <p:nvSpPr>
          <p:cNvPr id="8" name="TextBox 7">
            <a:extLst>
              <a:ext uri="{FF2B5EF4-FFF2-40B4-BE49-F238E27FC236}">
                <a16:creationId xmlns:a16="http://schemas.microsoft.com/office/drawing/2014/main" id="{E746FE34-9160-C3BC-192B-FC8A224169B3}"/>
              </a:ext>
            </a:extLst>
          </p:cNvPr>
          <p:cNvSpPr txBox="1"/>
          <p:nvPr/>
        </p:nvSpPr>
        <p:spPr>
          <a:xfrm>
            <a:off x="17872365" y="11590253"/>
            <a:ext cx="4710544" cy="1384995"/>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2800" dirty="0">
                <a:latin typeface="IBM Plex Sans Light" panose="020B0403050203000203" pitchFamily="34" charset="0"/>
              </a:rPr>
              <a:t>Check out the Interactive click-thru demo for IBM watsonx Code Assistant</a:t>
            </a:r>
          </a:p>
        </p:txBody>
      </p:sp>
    </p:spTree>
    <p:extLst>
      <p:ext uri="{BB962C8B-B14F-4D97-AF65-F5344CB8AC3E}">
        <p14:creationId xmlns:p14="http://schemas.microsoft.com/office/powerpoint/2010/main" val="27695520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8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79C8-E9A1-8EF6-6CD8-365F331D20C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5E731AD-2C92-C07E-EEEA-D171442D83D8}"/>
              </a:ext>
            </a:extLst>
          </p:cNvPr>
          <p:cNvSpPr/>
          <p:nvPr/>
        </p:nvSpPr>
        <p:spPr bwMode="auto">
          <a:xfrm>
            <a:off x="18898279" y="6858001"/>
            <a:ext cx="5485721" cy="6857107"/>
          </a:xfrm>
          <a:prstGeom prst="rect">
            <a:avLst/>
          </a:pr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392" tIns="91392" rIns="91392" bIns="91392" numCol="1" rtlCol="0" anchor="t" anchorCtr="0" compatLnSpc="1">
            <a:prstTxWarp prst="textNoShape">
              <a:avLst/>
            </a:prstTxWarp>
          </a:bodyPr>
          <a:lstStyle/>
          <a:p>
            <a:pPr defTabSz="913943" fontAlgn="base">
              <a:spcBef>
                <a:spcPct val="0"/>
              </a:spcBef>
              <a:spcAft>
                <a:spcPct val="0"/>
              </a:spcAft>
            </a:pPr>
            <a:endParaRPr lang="en-US" sz="1400" dirty="0">
              <a:solidFill>
                <a:schemeClr val="bg1"/>
              </a:solidFill>
            </a:endParaRPr>
          </a:p>
        </p:txBody>
      </p:sp>
      <p:sp>
        <p:nvSpPr>
          <p:cNvPr id="13" name="Text Placeholder 7">
            <a:extLst>
              <a:ext uri="{FF2B5EF4-FFF2-40B4-BE49-F238E27FC236}">
                <a16:creationId xmlns:a16="http://schemas.microsoft.com/office/drawing/2014/main" id="{3D879618-24E4-B69B-5B2B-785FCA0AC967}"/>
              </a:ext>
            </a:extLst>
          </p:cNvPr>
          <p:cNvSpPr txBox="1">
            <a:spLocks/>
          </p:cNvSpPr>
          <p:nvPr/>
        </p:nvSpPr>
        <p:spPr>
          <a:xfrm>
            <a:off x="614304" y="3118532"/>
            <a:ext cx="17070503" cy="3478243"/>
          </a:xfrm>
          <a:prstGeom prst="rect">
            <a:avLst/>
          </a:prstGeom>
        </p:spPr>
        <p:txBody>
          <a:bodyPr vert="horz" lIns="0" tIns="0" rIns="0" bIns="0" rtlCol="0">
            <a:noAutofit/>
          </a:bodyP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r>
              <a:rPr lang="en-US" sz="3200" b="1" dirty="0">
                <a:solidFill>
                  <a:srgbClr val="1E1E1B"/>
                </a:solidFill>
              </a:rPr>
              <a:t>CHALLENGES</a:t>
            </a:r>
            <a:br>
              <a:rPr lang="en-US" sz="3200" b="1" dirty="0"/>
            </a:br>
            <a:endParaRPr lang="en-US" sz="3200" dirty="0"/>
          </a:p>
          <a:p>
            <a:pPr marL="342866" indent="-342866">
              <a:buFont typeface="Wingdings" pitchFamily="2" charset="2"/>
              <a:buChar char="§"/>
            </a:pPr>
            <a:r>
              <a:rPr lang="en-US" sz="2400" dirty="0">
                <a:latin typeface="IBM Plex Sans Light" panose="020B0403050203000203" pitchFamily="34" charset="0"/>
              </a:rPr>
              <a:t>In 2024, as part of the annual IBM watsonx Challenge, IBM allowed its own employees to demonstrate how they could overcome these challenges using </a:t>
            </a:r>
            <a:r>
              <a:rPr lang="en-US" sz="2400" dirty="0">
                <a:latin typeface="IBM Plex Sans Medm" panose="020B0503050203000203" pitchFamily="34" charset="0"/>
              </a:rPr>
              <a:t>watson</a:t>
            </a:r>
            <a:r>
              <a:rPr lang="en-US" sz="2400" dirty="0">
                <a:solidFill>
                  <a:srgbClr val="0062FF"/>
                </a:solidFill>
                <a:latin typeface="IBM Plex Sans Medm" panose="020B0503050203000203" pitchFamily="34" charset="0"/>
              </a:rPr>
              <a:t>x</a:t>
            </a:r>
            <a:r>
              <a:rPr lang="en-US" sz="2400" dirty="0">
                <a:latin typeface="IBM Plex Sans Medm" panose="020B0503050203000203" pitchFamily="34" charset="0"/>
              </a:rPr>
              <a:t> Code Assistant</a:t>
            </a:r>
          </a:p>
          <a:p>
            <a:pPr marL="342866" indent="-342866">
              <a:buFont typeface="Wingdings" pitchFamily="2" charset="2"/>
              <a:buChar char="§"/>
            </a:pPr>
            <a:r>
              <a:rPr lang="en-US" sz="2400" dirty="0">
                <a:latin typeface="IBM Plex Sans Light" panose="020B0403050203000203" pitchFamily="34" charset="0"/>
              </a:rPr>
              <a:t>A small team of relatively new IBM product developers had inherited more than 50 undocumented code repositories </a:t>
            </a:r>
            <a:br>
              <a:rPr lang="en-US" sz="2400" dirty="0">
                <a:latin typeface="IBM Plex Sans Light" panose="020B0403050203000203" pitchFamily="34" charset="0"/>
              </a:rPr>
            </a:br>
            <a:r>
              <a:rPr lang="en-US" sz="2400" dirty="0">
                <a:latin typeface="IBM Plex Sans Light" panose="020B0403050203000203" pitchFamily="34" charset="0"/>
              </a:rPr>
              <a:t>containing about 750 JavaScript files</a:t>
            </a:r>
          </a:p>
          <a:p>
            <a:pPr marL="342866" indent="-342866">
              <a:buFont typeface="Wingdings" pitchFamily="2" charset="2"/>
              <a:buChar char="§"/>
            </a:pPr>
            <a:r>
              <a:rPr lang="en-US" sz="2400" dirty="0">
                <a:latin typeface="IBM Plex Sans Light" panose="020B0403050203000203" pitchFamily="34" charset="0"/>
              </a:rPr>
              <a:t>Faced with a large codebase that was poorly documented and understood, the team was potentially looking at weeks </a:t>
            </a:r>
            <a:br>
              <a:rPr lang="en-US" sz="2400" dirty="0">
                <a:latin typeface="IBM Plex Sans Light" panose="020B0403050203000203" pitchFamily="34" charset="0"/>
              </a:rPr>
            </a:br>
            <a:r>
              <a:rPr lang="en-US" sz="2400" dirty="0">
                <a:latin typeface="IBM Plex Sans Light" panose="020B0403050203000203" pitchFamily="34" charset="0"/>
              </a:rPr>
              <a:t>of manual analysis in order to decipher and properly document the code (over </a:t>
            </a:r>
            <a:r>
              <a:rPr lang="en-US" sz="2400" i="1" dirty="0"/>
              <a:t>3 min</a:t>
            </a:r>
            <a:r>
              <a:rPr lang="en-US" sz="2400" dirty="0">
                <a:latin typeface="IBM Plex Sans Light" panose="020B0403050203000203" pitchFamily="34" charset="0"/>
              </a:rPr>
              <a:t> to understand a file’s purpose)</a:t>
            </a:r>
          </a:p>
        </p:txBody>
      </p:sp>
      <p:sp>
        <p:nvSpPr>
          <p:cNvPr id="14" name="Text Placeholder 7">
            <a:extLst>
              <a:ext uri="{FF2B5EF4-FFF2-40B4-BE49-F238E27FC236}">
                <a16:creationId xmlns:a16="http://schemas.microsoft.com/office/drawing/2014/main" id="{83414658-8454-B449-83A1-FEBB17ADEB58}"/>
              </a:ext>
            </a:extLst>
          </p:cNvPr>
          <p:cNvSpPr txBox="1">
            <a:spLocks/>
          </p:cNvSpPr>
          <p:nvPr/>
        </p:nvSpPr>
        <p:spPr>
          <a:xfrm>
            <a:off x="614303" y="7679474"/>
            <a:ext cx="17070504" cy="4857226"/>
          </a:xfrm>
          <a:prstGeom prst="rect">
            <a:avLst/>
          </a:prstGeom>
        </p:spPr>
        <p:txBody>
          <a:bodyPr vert="horz" lIns="0" tIns="0" rIns="0" bIns="0" rtlCol="0">
            <a:noAutofit/>
          </a:bodyP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r>
              <a:rPr lang="en-US" sz="3200" b="1" dirty="0">
                <a:solidFill>
                  <a:srgbClr val="1E1E1B"/>
                </a:solidFill>
              </a:rPr>
              <a:t>SOLUTIONS</a:t>
            </a:r>
            <a:br>
              <a:rPr lang="en-US" sz="3200" b="1" dirty="0"/>
            </a:br>
            <a:endParaRPr lang="en-US" sz="3200" dirty="0"/>
          </a:p>
          <a:p>
            <a:r>
              <a:rPr lang="en-US" sz="2400" dirty="0">
                <a:latin typeface="IBM Plex Sans Light" panose="020B0403050203000203" pitchFamily="34" charset="0"/>
              </a:rPr>
              <a:t>Developers achieved significant efficiency gains and extended skills with AI code explanation using </a:t>
            </a:r>
            <a:r>
              <a:rPr lang="en-US" sz="2400" dirty="0">
                <a:latin typeface="IBM Plex Sans Medm" panose="020B0503050203000203" pitchFamily="34" charset="0"/>
              </a:rPr>
              <a:t>watson</a:t>
            </a:r>
            <a:r>
              <a:rPr lang="en-US" sz="2400" dirty="0">
                <a:solidFill>
                  <a:srgbClr val="0062FF"/>
                </a:solidFill>
                <a:latin typeface="IBM Plex Sans Medm" panose="020B0503050203000203" pitchFamily="34" charset="0"/>
              </a:rPr>
              <a:t>x</a:t>
            </a:r>
            <a:r>
              <a:rPr lang="en-US" sz="2400" dirty="0">
                <a:latin typeface="IBM Plex Sans Medm" panose="020B0503050203000203" pitchFamily="34" charset="0"/>
              </a:rPr>
              <a:t> Code Assistant</a:t>
            </a:r>
            <a:r>
              <a:rPr lang="en-US" sz="2400" dirty="0">
                <a:latin typeface="IBM Plex Sans Light" panose="020B0403050203000203" pitchFamily="34" charset="0"/>
              </a:rPr>
              <a:t>:</a:t>
            </a:r>
          </a:p>
          <a:p>
            <a:pPr marL="914208" lvl="2" indent="-457154">
              <a:buFont typeface="+mj-lt"/>
              <a:buAutoNum type="arabicPeriod"/>
            </a:pPr>
            <a:r>
              <a:rPr lang="en-US" sz="2400" dirty="0"/>
              <a:t>Code generation</a:t>
            </a:r>
            <a:r>
              <a:rPr lang="en-US" sz="2400" dirty="0">
                <a:latin typeface="IBM Plex Sans Light" panose="020B0403050203000203" pitchFamily="34" charset="0"/>
              </a:rPr>
              <a:t>: WCA generated a script to scan all JavaScript assets and flag those requiring documentation</a:t>
            </a:r>
          </a:p>
          <a:p>
            <a:pPr marL="914208" lvl="2" indent="-457154">
              <a:buFont typeface="+mj-lt"/>
              <a:buAutoNum type="arabicPeriod"/>
            </a:pPr>
            <a:r>
              <a:rPr lang="en-US" sz="2400" dirty="0"/>
              <a:t>Code explanation</a:t>
            </a:r>
            <a:r>
              <a:rPr lang="en-US" sz="2400" dirty="0">
                <a:latin typeface="IBM Plex Sans Light" panose="020B0403050203000203" pitchFamily="34" charset="0"/>
              </a:rPr>
              <a:t>: WCA analyzed code to provide a one-sentence summary of each file’s purpose and functionality</a:t>
            </a:r>
          </a:p>
          <a:p>
            <a:pPr marL="914208" lvl="2" indent="-457154">
              <a:buFont typeface="+mj-lt"/>
              <a:buAutoNum type="arabicPeriod"/>
            </a:pPr>
            <a:r>
              <a:rPr lang="en-US" sz="2400" dirty="0"/>
              <a:t>Code documentation</a:t>
            </a:r>
            <a:r>
              <a:rPr lang="en-US" sz="2400" dirty="0">
                <a:latin typeface="IBM Plex Sans Light" panose="020B0403050203000203" pitchFamily="34" charset="0"/>
              </a:rPr>
              <a:t>: WCA generated high quality code documentation, addressing knowledge gaps in codebases</a:t>
            </a:r>
          </a:p>
          <a:p>
            <a:br>
              <a:rPr lang="en-US" sz="2400" dirty="0">
                <a:latin typeface="IBM Plex Sans Light" panose="020B0403050203000203" pitchFamily="34" charset="0"/>
              </a:rPr>
            </a:br>
            <a:r>
              <a:rPr lang="en-US" sz="2400" dirty="0">
                <a:latin typeface="IBM Plex Sans Light" panose="020B0403050203000203" pitchFamily="34" charset="0"/>
              </a:rPr>
              <a:t>If extended across 50 repositories, the developer estimated </a:t>
            </a:r>
            <a:r>
              <a:rPr lang="en-US" sz="2400" dirty="0">
                <a:solidFill>
                  <a:srgbClr val="0062FF"/>
                </a:solidFill>
                <a:latin typeface="IBM Plex Sans Light" panose="020B0403050203000203" pitchFamily="34" charset="0"/>
              </a:rPr>
              <a:t>what would have taken </a:t>
            </a:r>
            <a:r>
              <a:rPr lang="en-US" sz="2400" dirty="0">
                <a:solidFill>
                  <a:srgbClr val="0062FF"/>
                </a:solidFill>
              </a:rPr>
              <a:t>months</a:t>
            </a:r>
            <a:r>
              <a:rPr lang="en-US" sz="2400" dirty="0">
                <a:solidFill>
                  <a:srgbClr val="0062FF"/>
                </a:solidFill>
                <a:latin typeface="IBM Plex Sans Light" panose="020B0403050203000203" pitchFamily="34" charset="0"/>
              </a:rPr>
              <a:t> can be accomplished in </a:t>
            </a:r>
            <a:r>
              <a:rPr lang="en-US" sz="2400" dirty="0">
                <a:solidFill>
                  <a:srgbClr val="0062FF"/>
                </a:solidFill>
              </a:rPr>
              <a:t>1 week</a:t>
            </a:r>
            <a:r>
              <a:rPr lang="en-US" sz="2400" dirty="0">
                <a:latin typeface="IBM Plex Sans Light" panose="020B0403050203000203" pitchFamily="34" charset="0"/>
              </a:rPr>
              <a:t>. </a:t>
            </a:r>
            <a:br>
              <a:rPr lang="en-US" sz="2400" dirty="0">
                <a:latin typeface="IBM Plex Sans Light" panose="020B0403050203000203" pitchFamily="34" charset="0"/>
              </a:rPr>
            </a:br>
            <a:r>
              <a:rPr lang="en-US" sz="2400" dirty="0">
                <a:latin typeface="IBM Plex Sans Light" panose="020B0403050203000203" pitchFamily="34" charset="0"/>
              </a:rPr>
              <a:t>The team can now focus on more strategic activities — while maintaining a high level of code quality and explainability.</a:t>
            </a:r>
          </a:p>
        </p:txBody>
      </p:sp>
      <p:sp>
        <p:nvSpPr>
          <p:cNvPr id="4" name="Title 5">
            <a:extLst>
              <a:ext uri="{FF2B5EF4-FFF2-40B4-BE49-F238E27FC236}">
                <a16:creationId xmlns:a16="http://schemas.microsoft.com/office/drawing/2014/main" id="{7FED0B42-C270-2869-DACE-E0FB8F9EC6BD}"/>
              </a:ext>
            </a:extLst>
          </p:cNvPr>
          <p:cNvSpPr>
            <a:spLocks noGrp="1"/>
          </p:cNvSpPr>
          <p:nvPr>
            <p:ph type="title"/>
          </p:nvPr>
        </p:nvSpPr>
        <p:spPr>
          <a:xfrm>
            <a:off x="575998" y="386043"/>
            <a:ext cx="11616002" cy="1526849"/>
          </a:xfrm>
        </p:spPr>
        <p:txBody>
          <a:bodyPr/>
          <a:lstStyle/>
          <a:p>
            <a:r>
              <a:rPr lang="en-US" dirty="0">
                <a:cs typeface="Arial" panose="020B0604020202020204" pitchFamily="34" charset="0"/>
              </a:rPr>
              <a:t>WCA success story</a:t>
            </a:r>
            <a:br>
              <a:rPr lang="en-US" dirty="0">
                <a:cs typeface="Arial" panose="020B0604020202020204" pitchFamily="34" charset="0"/>
              </a:rPr>
            </a:br>
            <a:r>
              <a:rPr lang="en-US" dirty="0">
                <a:latin typeface="IBM Plex Sans Medm" panose="020B0503050203000203" pitchFamily="34" charset="0"/>
                <a:cs typeface="Arial" panose="020B0604020202020204" pitchFamily="34" charset="0"/>
              </a:rPr>
              <a:t>“Client Zero”</a:t>
            </a:r>
            <a:endParaRPr lang="en-US" dirty="0">
              <a:solidFill>
                <a:srgbClr val="0062FF"/>
              </a:solidFill>
              <a:latin typeface="IBM Plex Sans Medm" panose="020B0503050203000203" pitchFamily="34" charset="0"/>
              <a:cs typeface="Arial" panose="020B0604020202020204" pitchFamily="34" charset="0"/>
            </a:endParaRPr>
          </a:p>
        </p:txBody>
      </p:sp>
      <p:pic>
        <p:nvPicPr>
          <p:cNvPr id="9" name="Picture 8">
            <a:extLst>
              <a:ext uri="{FF2B5EF4-FFF2-40B4-BE49-F238E27FC236}">
                <a16:creationId xmlns:a16="http://schemas.microsoft.com/office/drawing/2014/main" id="{D04B80BE-E2FA-9286-33A2-548B50B8C9F8}"/>
              </a:ext>
            </a:extLst>
          </p:cNvPr>
          <p:cNvPicPr>
            <a:picLocks noChangeAspect="1"/>
          </p:cNvPicPr>
          <p:nvPr/>
        </p:nvPicPr>
        <p:blipFill>
          <a:blip r:embed="rId3" cstate="hqprint">
            <a:extLst>
              <a:ext uri="{28A0092B-C50C-407E-A947-70E740481C1C}">
                <a14:useLocalDpi xmlns:a14="http://schemas.microsoft.com/office/drawing/2010/main"/>
              </a:ext>
            </a:extLst>
          </a:blip>
          <a:srcRect l="11002" t="39552" b="10708"/>
          <a:stretch/>
        </p:blipFill>
        <p:spPr>
          <a:xfrm>
            <a:off x="18898280" y="893"/>
            <a:ext cx="5485721" cy="6857107"/>
          </a:xfrm>
          <a:prstGeom prst="rect">
            <a:avLst/>
          </a:prstGeom>
        </p:spPr>
      </p:pic>
      <p:sp>
        <p:nvSpPr>
          <p:cNvPr id="3" name="Text Placeholder 2">
            <a:extLst>
              <a:ext uri="{FF2B5EF4-FFF2-40B4-BE49-F238E27FC236}">
                <a16:creationId xmlns:a16="http://schemas.microsoft.com/office/drawing/2014/main" id="{0A13DF0B-0D74-7AE2-3099-D8CB3940E0C2}"/>
              </a:ext>
            </a:extLst>
          </p:cNvPr>
          <p:cNvSpPr txBox="1">
            <a:spLocks/>
          </p:cNvSpPr>
          <p:nvPr/>
        </p:nvSpPr>
        <p:spPr>
          <a:xfrm>
            <a:off x="20149717" y="7281112"/>
            <a:ext cx="3922596" cy="1143401"/>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8799" dirty="0">
                <a:solidFill>
                  <a:srgbClr val="0062FF"/>
                </a:solidFill>
              </a:rPr>
              <a:t>90%</a:t>
            </a:r>
            <a:endParaRPr lang="en-US" sz="8799" dirty="0">
              <a:solidFill>
                <a:srgbClr val="262626"/>
              </a:solidFill>
            </a:endParaRPr>
          </a:p>
        </p:txBody>
      </p:sp>
      <p:sp>
        <p:nvSpPr>
          <p:cNvPr id="6" name="Text Placeholder 2">
            <a:extLst>
              <a:ext uri="{FF2B5EF4-FFF2-40B4-BE49-F238E27FC236}">
                <a16:creationId xmlns:a16="http://schemas.microsoft.com/office/drawing/2014/main" id="{B5837783-6543-0BB6-A882-D19EBABE4F5F}"/>
              </a:ext>
            </a:extLst>
          </p:cNvPr>
          <p:cNvSpPr txBox="1">
            <a:spLocks/>
          </p:cNvSpPr>
          <p:nvPr/>
        </p:nvSpPr>
        <p:spPr>
          <a:xfrm>
            <a:off x="20218461" y="8473190"/>
            <a:ext cx="3939464" cy="1143401"/>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400" dirty="0">
                <a:solidFill>
                  <a:srgbClr val="262626"/>
                </a:solidFill>
                <a:ea typeface="IBM Plex Sans" charset="0"/>
                <a:cs typeface="IBM Plex Sans" charset="0"/>
              </a:rPr>
              <a:t>of time saved in understanding and documenting code</a:t>
            </a:r>
            <a:endParaRPr lang="en-US" sz="2400" dirty="0">
              <a:solidFill>
                <a:srgbClr val="262626"/>
              </a:solidFill>
            </a:endParaRPr>
          </a:p>
        </p:txBody>
      </p:sp>
      <p:sp>
        <p:nvSpPr>
          <p:cNvPr id="15" name="Text Placeholder 2">
            <a:extLst>
              <a:ext uri="{FF2B5EF4-FFF2-40B4-BE49-F238E27FC236}">
                <a16:creationId xmlns:a16="http://schemas.microsoft.com/office/drawing/2014/main" id="{B7206939-C491-131C-6B9B-2F409B11DB33}"/>
              </a:ext>
            </a:extLst>
          </p:cNvPr>
          <p:cNvSpPr txBox="1">
            <a:spLocks/>
          </p:cNvSpPr>
          <p:nvPr/>
        </p:nvSpPr>
        <p:spPr>
          <a:xfrm>
            <a:off x="20218461" y="11746115"/>
            <a:ext cx="3285250" cy="1143401"/>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400" dirty="0">
                <a:solidFill>
                  <a:srgbClr val="262626"/>
                </a:solidFill>
                <a:ea typeface="IBM Plex Sans" charset="0"/>
                <a:cs typeface="IBM Plex Sans" charset="0"/>
              </a:rPr>
              <a:t>faster summarization </a:t>
            </a:r>
            <a:br>
              <a:rPr lang="en-US" sz="2400" dirty="0">
                <a:solidFill>
                  <a:srgbClr val="262626"/>
                </a:solidFill>
                <a:ea typeface="IBM Plex Sans" charset="0"/>
                <a:cs typeface="IBM Plex Sans" charset="0"/>
              </a:rPr>
            </a:br>
            <a:r>
              <a:rPr lang="en-US" sz="2400" dirty="0">
                <a:solidFill>
                  <a:srgbClr val="262626"/>
                </a:solidFill>
                <a:ea typeface="IBM Plex Sans" charset="0"/>
                <a:cs typeface="IBM Plex Sans" charset="0"/>
              </a:rPr>
              <a:t>for the entire contents of a JavaScript file</a:t>
            </a:r>
            <a:br>
              <a:rPr lang="en-US" sz="2400" dirty="0">
                <a:solidFill>
                  <a:srgbClr val="262626"/>
                </a:solidFill>
                <a:ea typeface="IBM Plex Sans" charset="0"/>
                <a:cs typeface="IBM Plex Sans" charset="0"/>
              </a:rPr>
            </a:br>
            <a:r>
              <a:rPr lang="en-US" sz="2400" dirty="0">
                <a:solidFill>
                  <a:srgbClr val="262626"/>
                </a:solidFill>
                <a:ea typeface="IBM Plex Sans" charset="0"/>
                <a:cs typeface="IBM Plex Sans" charset="0"/>
              </a:rPr>
              <a:t>(3 minutes per asset reduced to 12 sec)</a:t>
            </a:r>
            <a:endParaRPr lang="en-US" sz="2400" dirty="0">
              <a:solidFill>
                <a:srgbClr val="262626"/>
              </a:solidFill>
            </a:endParaRPr>
          </a:p>
        </p:txBody>
      </p:sp>
      <p:sp>
        <p:nvSpPr>
          <p:cNvPr id="5" name="Text Placeholder 2">
            <a:extLst>
              <a:ext uri="{FF2B5EF4-FFF2-40B4-BE49-F238E27FC236}">
                <a16:creationId xmlns:a16="http://schemas.microsoft.com/office/drawing/2014/main" id="{4F816786-0829-9E9A-F5A9-D3166D820EF6}"/>
              </a:ext>
            </a:extLst>
          </p:cNvPr>
          <p:cNvSpPr txBox="1">
            <a:spLocks/>
          </p:cNvSpPr>
          <p:nvPr/>
        </p:nvSpPr>
        <p:spPr>
          <a:xfrm>
            <a:off x="20149716" y="10182225"/>
            <a:ext cx="3922596" cy="1143401"/>
          </a:xfrm>
          <a:prstGeom prst="rect">
            <a:avLst/>
          </a:prstGeom>
        </p:spPr>
        <p:txBody>
          <a:bodyPr vert="horz" lIns="0" tIns="0" rIns="0" bIns="0" rtlCol="0" anchor="ctr">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8799" dirty="0">
                <a:solidFill>
                  <a:srgbClr val="0062FF"/>
                </a:solidFill>
              </a:rPr>
              <a:t>15x</a:t>
            </a:r>
            <a:endParaRPr lang="en-US" sz="8799" dirty="0">
              <a:solidFill>
                <a:srgbClr val="262626"/>
              </a:solidFill>
            </a:endParaRPr>
          </a:p>
        </p:txBody>
      </p:sp>
      <p:cxnSp>
        <p:nvCxnSpPr>
          <p:cNvPr id="8" name="Straight Connector 7">
            <a:extLst>
              <a:ext uri="{FF2B5EF4-FFF2-40B4-BE49-F238E27FC236}">
                <a16:creationId xmlns:a16="http://schemas.microsoft.com/office/drawing/2014/main" id="{D926B6F2-7FA5-6BC1-BBDC-ECE8EA657E57}"/>
              </a:ext>
            </a:extLst>
          </p:cNvPr>
          <p:cNvCxnSpPr>
            <a:cxnSpLocks/>
          </p:cNvCxnSpPr>
          <p:nvPr/>
        </p:nvCxnSpPr>
        <p:spPr bwMode="auto">
          <a:xfrm>
            <a:off x="20218461" y="9984300"/>
            <a:ext cx="2879163" cy="0"/>
          </a:xfrm>
          <a:prstGeom prst="line">
            <a:avLst/>
          </a:prstGeom>
          <a:ln w="9525">
            <a:solidFill>
              <a:srgbClr val="000000">
                <a:alpha val="25000"/>
              </a:srgb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582483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3BCCC-39B6-7A28-18D7-219B8F41A1D1}"/>
            </a:ext>
          </a:extLst>
        </p:cNvPr>
        <p:cNvGrpSpPr/>
        <p:nvPr/>
      </p:nvGrpSpPr>
      <p:grpSpPr>
        <a:xfrm>
          <a:off x="0" y="0"/>
          <a:ext cx="0" cy="0"/>
          <a:chOff x="0" y="0"/>
          <a:chExt cx="0" cy="0"/>
        </a:xfrm>
      </p:grpSpPr>
      <p:pic>
        <p:nvPicPr>
          <p:cNvPr id="665" name="Picture Placeholder 6" descr="Picture Placeholder 6">
            <a:extLst>
              <a:ext uri="{FF2B5EF4-FFF2-40B4-BE49-F238E27FC236}">
                <a16:creationId xmlns:a16="http://schemas.microsoft.com/office/drawing/2014/main" id="{997FB418-7E99-6846-0330-F039E7717FC1}"/>
              </a:ext>
            </a:extLst>
          </p:cNvPr>
          <p:cNvPicPr>
            <a:picLocks noGrp="1" noChangeAspect="1"/>
          </p:cNvPicPr>
          <p:nvPr>
            <p:ph type="pic" idx="21"/>
          </p:nvPr>
        </p:nvPicPr>
        <p:blipFill>
          <a:blip r:embed="rId3"/>
          <a:stretch>
            <a:fillRect/>
          </a:stretch>
        </p:blipFill>
        <p:spPr>
          <a:prstGeom prst="rect">
            <a:avLst/>
          </a:prstGeom>
        </p:spPr>
      </p:pic>
      <p:sp>
        <p:nvSpPr>
          <p:cNvPr id="5" name="TextBox 4">
            <a:extLst>
              <a:ext uri="{FF2B5EF4-FFF2-40B4-BE49-F238E27FC236}">
                <a16:creationId xmlns:a16="http://schemas.microsoft.com/office/drawing/2014/main" id="{3697980F-9FE9-7CF7-7EAA-2D698D2BDD86}"/>
              </a:ext>
            </a:extLst>
          </p:cNvPr>
          <p:cNvSpPr txBox="1"/>
          <p:nvPr/>
        </p:nvSpPr>
        <p:spPr>
          <a:xfrm>
            <a:off x="2313835" y="5288340"/>
            <a:ext cx="9306667"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4800" b="0" i="1" u="none" strike="noStrike" kern="0" cap="none" spc="0" normalizeH="0" baseline="0" noProof="0" dirty="0">
                <a:ln>
                  <a:noFill/>
                </a:ln>
                <a:solidFill>
                  <a:schemeClr val="accent2"/>
                </a:solidFill>
                <a:effectLst/>
                <a:uLnTx/>
                <a:uFillTx/>
                <a:latin typeface="IBM Plex Sans Light" panose="020B0403050203000203" pitchFamily="34" charset="0"/>
                <a:sym typeface="IBM Plex Sans Light"/>
              </a:rPr>
              <a:t>Accelerate </a:t>
            </a:r>
            <a:r>
              <a:rPr lang="en-CA" sz="4800" i="1" dirty="0">
                <a:solidFill>
                  <a:schemeClr val="accent2"/>
                </a:solidFill>
                <a:latin typeface="IBM Plex Sans Light" panose="020B0403050203000203" pitchFamily="34" charset="0"/>
              </a:rPr>
              <a:t>mainframe modernization, across the application lifecycle</a:t>
            </a:r>
            <a:endParaRPr kumimoji="0" lang="en-US" sz="4800" b="0" i="0" u="none" strike="noStrike" kern="0" cap="none" spc="0" normalizeH="0" baseline="0" noProof="0" dirty="0">
              <a:ln>
                <a:noFill/>
              </a:ln>
              <a:solidFill>
                <a:schemeClr val="accent2"/>
              </a:solidFill>
              <a:effectLst/>
              <a:uLnTx/>
              <a:uFillTx/>
              <a:latin typeface="IBM Plex Sans Light"/>
              <a:sym typeface="IBM Plex Sans Light"/>
            </a:endParaRPr>
          </a:p>
        </p:txBody>
      </p:sp>
      <p:sp>
        <p:nvSpPr>
          <p:cNvPr id="11" name="IBM watsonx Assistant for Z…">
            <a:extLst>
              <a:ext uri="{FF2B5EF4-FFF2-40B4-BE49-F238E27FC236}">
                <a16:creationId xmlns:a16="http://schemas.microsoft.com/office/drawing/2014/main" id="{628E4526-4EB4-D61D-6EB9-DFC9C68AF900}"/>
              </a:ext>
            </a:extLst>
          </p:cNvPr>
          <p:cNvSpPr txBox="1">
            <a:spLocks/>
          </p:cNvSpPr>
          <p:nvPr/>
        </p:nvSpPr>
        <p:spPr>
          <a:xfrm>
            <a:off x="2396239" y="2832560"/>
            <a:ext cx="7585961" cy="219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IBM watsonx </a:t>
            </a:r>
          </a:p>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1" i="0" u="none" strike="noStrike" kern="0" cap="none" spc="0" normalizeH="0" baseline="0" noProof="0" dirty="0">
                <a:ln>
                  <a:noFill/>
                </a:ln>
                <a:solidFill>
                  <a:schemeClr val="accent2"/>
                </a:solidFill>
                <a:effectLst/>
                <a:uLnTx/>
                <a:uFillTx/>
                <a:latin typeface="IBM Plex Sans Light"/>
                <a:sym typeface="IBM Plex Sans Light"/>
              </a:rPr>
              <a:t>Code Assistant for Z</a:t>
            </a:r>
            <a:endParaRPr kumimoji="0" lang="en-CA" sz="6400" b="0" i="0" u="none" strike="noStrike" kern="0" cap="none" spc="0" normalizeH="0" baseline="0" noProof="0" dirty="0">
              <a:ln>
                <a:noFill/>
              </a:ln>
              <a:solidFill>
                <a:schemeClr val="accent2"/>
              </a:solidFill>
              <a:effectLst/>
              <a:uLnTx/>
              <a:uFillTx/>
              <a:latin typeface="IBM Plex Sans Light"/>
              <a:sym typeface="IBM Plex Sans Light"/>
            </a:endParaRPr>
          </a:p>
        </p:txBody>
      </p:sp>
      <p:pic>
        <p:nvPicPr>
          <p:cNvPr id="6" name="Picture 5" descr="A picture containing mollusk, appliance, dryer&#10;&#10;Description automatically generated">
            <a:extLst>
              <a:ext uri="{FF2B5EF4-FFF2-40B4-BE49-F238E27FC236}">
                <a16:creationId xmlns:a16="http://schemas.microsoft.com/office/drawing/2014/main" id="{D64D5A67-EBAD-F6C2-F9BF-204F4BE8765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27895"/>
          <a:stretch/>
        </p:blipFill>
        <p:spPr>
          <a:xfrm>
            <a:off x="12763499" y="1786"/>
            <a:ext cx="11602890" cy="13714214"/>
          </a:xfrm>
          <a:prstGeom prst="rect">
            <a:avLst/>
          </a:prstGeom>
        </p:spPr>
      </p:pic>
      <p:pic>
        <p:nvPicPr>
          <p:cNvPr id="2" name="Graphic 1">
            <a:extLst>
              <a:ext uri="{FF2B5EF4-FFF2-40B4-BE49-F238E27FC236}">
                <a16:creationId xmlns:a16="http://schemas.microsoft.com/office/drawing/2014/main" id="{298D34C2-DF9E-9F07-4492-42B5C71EF7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6945" y="2832560"/>
            <a:ext cx="1687750" cy="1687750"/>
          </a:xfrm>
          <a:prstGeom prst="rect">
            <a:avLst/>
          </a:prstGeom>
        </p:spPr>
      </p:pic>
    </p:spTree>
    <p:extLst>
      <p:ext uri="{BB962C8B-B14F-4D97-AF65-F5344CB8AC3E}">
        <p14:creationId xmlns:p14="http://schemas.microsoft.com/office/powerpoint/2010/main" val="309280714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3B83ADD7-177D-AB43-633F-717FE71A58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1820" y="3953333"/>
            <a:ext cx="1188411" cy="1188411"/>
          </a:xfrm>
          <a:prstGeom prst="rect">
            <a:avLst/>
          </a:prstGeom>
        </p:spPr>
      </p:pic>
      <p:pic>
        <p:nvPicPr>
          <p:cNvPr id="21" name="Graphic 20">
            <a:extLst>
              <a:ext uri="{FF2B5EF4-FFF2-40B4-BE49-F238E27FC236}">
                <a16:creationId xmlns:a16="http://schemas.microsoft.com/office/drawing/2014/main" id="{17F4A4A9-8C15-B529-E9BA-D619E9311A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207590" y="3953333"/>
            <a:ext cx="1188411" cy="1188411"/>
          </a:xfrm>
          <a:prstGeom prst="rect">
            <a:avLst/>
          </a:prstGeom>
        </p:spPr>
      </p:pic>
      <p:sp>
        <p:nvSpPr>
          <p:cNvPr id="2" name="Title 1">
            <a:extLst>
              <a:ext uri="{FF2B5EF4-FFF2-40B4-BE49-F238E27FC236}">
                <a16:creationId xmlns:a16="http://schemas.microsoft.com/office/drawing/2014/main" id="{FB4DA166-E9CE-18E0-0AE2-DD26A5B4D25B}"/>
              </a:ext>
            </a:extLst>
          </p:cNvPr>
          <p:cNvSpPr>
            <a:spLocks noGrp="1"/>
          </p:cNvSpPr>
          <p:nvPr>
            <p:ph type="title"/>
          </p:nvPr>
        </p:nvSpPr>
        <p:spPr>
          <a:xfrm>
            <a:off x="577510" y="386886"/>
            <a:ext cx="9639837" cy="1526651"/>
          </a:xfrm>
        </p:spPr>
        <p:txBody>
          <a:bodyPr/>
          <a:lstStyle/>
          <a:p>
            <a:r>
              <a:rPr lang="en-US">
                <a:latin typeface="+mj-lt"/>
              </a:rPr>
              <a:t>Mainframe application modernization challenges</a:t>
            </a:r>
            <a:endParaRPr lang="en-US"/>
          </a:p>
        </p:txBody>
      </p:sp>
      <p:sp>
        <p:nvSpPr>
          <p:cNvPr id="7" name="TextBox 6">
            <a:extLst>
              <a:ext uri="{FF2B5EF4-FFF2-40B4-BE49-F238E27FC236}">
                <a16:creationId xmlns:a16="http://schemas.microsoft.com/office/drawing/2014/main" id="{24BE1B21-ABFA-14DB-0554-5555A54847A8}"/>
              </a:ext>
            </a:extLst>
          </p:cNvPr>
          <p:cNvSpPr txBox="1"/>
          <p:nvPr/>
        </p:nvSpPr>
        <p:spPr>
          <a:xfrm>
            <a:off x="964197" y="5574688"/>
            <a:ext cx="4945362" cy="42437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defTabSz="1828617" fontAlgn="t">
              <a:lnSpc>
                <a:spcPct val="110000"/>
              </a:lnSpc>
            </a:pPr>
            <a:r>
              <a:rPr lang="en-US" sz="4000">
                <a:solidFill>
                  <a:srgbClr val="0F62FE"/>
                </a:solidFill>
              </a:rPr>
              <a:t>Agility</a:t>
            </a:r>
          </a:p>
          <a:p>
            <a:pPr defTabSz="1828617" fontAlgn="t">
              <a:lnSpc>
                <a:spcPct val="110000"/>
              </a:lnSpc>
            </a:pPr>
            <a:endParaRPr lang="en-GB" sz="1800"/>
          </a:p>
          <a:p>
            <a:pPr defTabSz="1828617" fontAlgn="t">
              <a:lnSpc>
                <a:spcPct val="110000"/>
              </a:lnSpc>
            </a:pPr>
            <a:r>
              <a:rPr lang="en-US" sz="3200">
                <a:ea typeface="Arial" charset="0"/>
                <a:cs typeface="Arial" charset="0"/>
              </a:rPr>
              <a:t>With enterprise DevOps, </a:t>
            </a:r>
            <a:br>
              <a:rPr lang="en-US" sz="3200">
                <a:ea typeface="Arial" charset="0"/>
                <a:cs typeface="Arial" charset="0"/>
              </a:rPr>
            </a:br>
            <a:r>
              <a:rPr lang="en-US" sz="3200">
                <a:ea typeface="Arial" charset="0"/>
                <a:cs typeface="Arial" charset="0"/>
              </a:rPr>
              <a:t>the clients have gone from doing code commits once a quarter to 20 times a day</a:t>
            </a:r>
            <a:endParaRPr lang="en-US" sz="3200">
              <a:solidFill>
                <a:srgbClr val="FF0000"/>
              </a:solidFill>
            </a:endParaRPr>
          </a:p>
          <a:p>
            <a:pPr defTabSz="1828617" fontAlgn="t">
              <a:lnSpc>
                <a:spcPct val="110000"/>
              </a:lnSpc>
            </a:pPr>
            <a:endParaRPr lang="en-GB" sz="1800"/>
          </a:p>
          <a:p>
            <a:pPr defTabSz="1828617" fontAlgn="t">
              <a:lnSpc>
                <a:spcPct val="110000"/>
              </a:lnSpc>
            </a:pPr>
            <a:r>
              <a:rPr lang="en-US" sz="1800"/>
              <a:t> </a:t>
            </a:r>
            <a:endParaRPr lang="en-GB" sz="1800"/>
          </a:p>
          <a:p>
            <a:pPr defTabSz="2437668">
              <a:lnSpc>
                <a:spcPct val="110000"/>
              </a:lnSpc>
              <a:buSzPct val="100000"/>
            </a:pPr>
            <a:endParaRPr lang="en-US" sz="2400">
              <a:cs typeface="Arial" panose="020B0604020202020204" pitchFamily="34" charset="0"/>
            </a:endParaRPr>
          </a:p>
        </p:txBody>
      </p:sp>
      <p:sp>
        <p:nvSpPr>
          <p:cNvPr id="8" name="TextBox 7">
            <a:extLst>
              <a:ext uri="{FF2B5EF4-FFF2-40B4-BE49-F238E27FC236}">
                <a16:creationId xmlns:a16="http://schemas.microsoft.com/office/drawing/2014/main" id="{9A39E051-1618-E409-1A5E-E0F6DDADEFF3}"/>
              </a:ext>
            </a:extLst>
          </p:cNvPr>
          <p:cNvSpPr txBox="1"/>
          <p:nvPr/>
        </p:nvSpPr>
        <p:spPr>
          <a:xfrm>
            <a:off x="6639566" y="5630823"/>
            <a:ext cx="5045353" cy="46928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14285" defTabSz="1828617">
              <a:lnSpc>
                <a:spcPct val="110000"/>
              </a:lnSpc>
            </a:pPr>
            <a:r>
              <a:rPr lang="en-US" sz="4000">
                <a:solidFill>
                  <a:srgbClr val="0F62FE"/>
                </a:solidFill>
              </a:rPr>
              <a:t>Skills</a:t>
            </a:r>
          </a:p>
          <a:p>
            <a:pPr marL="14285" defTabSz="1828617">
              <a:lnSpc>
                <a:spcPct val="110000"/>
              </a:lnSpc>
            </a:pPr>
            <a:endParaRPr lang="en-GB" sz="3200"/>
          </a:p>
          <a:p>
            <a:pPr marL="14285" defTabSz="1828617" fontAlgn="t">
              <a:lnSpc>
                <a:spcPct val="110000"/>
              </a:lnSpc>
            </a:pPr>
            <a:r>
              <a:rPr lang="en-US" sz="3200">
                <a:ea typeface="Arial" charset="0"/>
                <a:cs typeface="Arial"/>
              </a:rPr>
              <a:t>Reduce the talent gap </a:t>
            </a:r>
            <a:br>
              <a:rPr lang="en-US" sz="3200">
                <a:ea typeface="Arial" charset="0"/>
                <a:cs typeface="Arial"/>
              </a:rPr>
            </a:br>
            <a:r>
              <a:rPr lang="en-US" sz="3200">
                <a:ea typeface="Arial" charset="0"/>
                <a:cs typeface="Arial"/>
              </a:rPr>
              <a:t>using generative AI with common tooling and processes across platforms</a:t>
            </a:r>
          </a:p>
        </p:txBody>
      </p:sp>
      <p:sp>
        <p:nvSpPr>
          <p:cNvPr id="9" name="TextBox 8">
            <a:extLst>
              <a:ext uri="{FF2B5EF4-FFF2-40B4-BE49-F238E27FC236}">
                <a16:creationId xmlns:a16="http://schemas.microsoft.com/office/drawing/2014/main" id="{5A44FC38-7446-7056-54CF-D19F960F8B8C}"/>
              </a:ext>
            </a:extLst>
          </p:cNvPr>
          <p:cNvSpPr txBox="1"/>
          <p:nvPr/>
        </p:nvSpPr>
        <p:spPr>
          <a:xfrm>
            <a:off x="12428491" y="5630823"/>
            <a:ext cx="5089061" cy="46928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14285" defTabSz="1828617">
              <a:lnSpc>
                <a:spcPct val="110000"/>
              </a:lnSpc>
            </a:pPr>
            <a:r>
              <a:rPr lang="en-US" sz="4000">
                <a:solidFill>
                  <a:srgbClr val="0F62FE"/>
                </a:solidFill>
              </a:rPr>
              <a:t>Manual</a:t>
            </a:r>
          </a:p>
          <a:p>
            <a:pPr marL="14285" defTabSz="1828617">
              <a:lnSpc>
                <a:spcPct val="110000"/>
              </a:lnSpc>
            </a:pPr>
            <a:endParaRPr lang="en-GB" sz="3200"/>
          </a:p>
          <a:p>
            <a:pPr marL="14285" defTabSz="1828617" fontAlgn="t">
              <a:lnSpc>
                <a:spcPct val="110000"/>
              </a:lnSpc>
            </a:pPr>
            <a:r>
              <a:rPr lang="en-US" sz="3200">
                <a:ea typeface="Arial" charset="0"/>
                <a:cs typeface="Arial" charset="0"/>
              </a:rPr>
              <a:t>Increase automation </a:t>
            </a:r>
            <a:br>
              <a:rPr lang="en-US" sz="3200">
                <a:ea typeface="Arial" charset="0"/>
                <a:cs typeface="Arial" charset="0"/>
              </a:rPr>
            </a:br>
            <a:r>
              <a:rPr lang="en-US" sz="3200">
                <a:ea typeface="Arial" charset="0"/>
                <a:cs typeface="Arial" charset="0"/>
              </a:rPr>
              <a:t>across the application development lifecycle to improve productivity and time-to-market</a:t>
            </a:r>
            <a:endParaRPr lang="en-US" sz="3200"/>
          </a:p>
        </p:txBody>
      </p:sp>
      <p:sp>
        <p:nvSpPr>
          <p:cNvPr id="10" name="TextBox 9">
            <a:extLst>
              <a:ext uri="{FF2B5EF4-FFF2-40B4-BE49-F238E27FC236}">
                <a16:creationId xmlns:a16="http://schemas.microsoft.com/office/drawing/2014/main" id="{BFF2BFC2-A756-7A24-C8CE-62ACCEEA0554}"/>
              </a:ext>
            </a:extLst>
          </p:cNvPr>
          <p:cNvSpPr txBox="1"/>
          <p:nvPr/>
        </p:nvSpPr>
        <p:spPr>
          <a:xfrm>
            <a:off x="18210763" y="5646858"/>
            <a:ext cx="4945362" cy="46767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14285" defTabSz="1828617">
              <a:lnSpc>
                <a:spcPct val="110000"/>
              </a:lnSpc>
            </a:pPr>
            <a:r>
              <a:rPr lang="en-US" sz="4000">
                <a:solidFill>
                  <a:srgbClr val="0F62FE"/>
                </a:solidFill>
              </a:rPr>
              <a:t>How</a:t>
            </a:r>
          </a:p>
          <a:p>
            <a:pPr marL="14285" defTabSz="1828617">
              <a:lnSpc>
                <a:spcPct val="110000"/>
              </a:lnSpc>
            </a:pPr>
            <a:endParaRPr lang="en-US" sz="3200">
              <a:solidFill>
                <a:srgbClr val="0F62FE"/>
              </a:solidFill>
              <a:ea typeface="Arial" charset="0"/>
              <a:cs typeface="Arial" charset="0"/>
            </a:endParaRPr>
          </a:p>
          <a:p>
            <a:pPr marL="14285" defTabSz="1828617">
              <a:lnSpc>
                <a:spcPct val="110000"/>
              </a:lnSpc>
            </a:pPr>
            <a:r>
              <a:rPr lang="en-US" sz="3200">
                <a:ea typeface="Arial" charset="0"/>
                <a:cs typeface="Arial" charset="0"/>
              </a:rPr>
              <a:t>What are the proven patterns (e.g., refactoring) and best practices for modernizing mainframe applications</a:t>
            </a:r>
            <a:endParaRPr lang="en-US" sz="3200"/>
          </a:p>
        </p:txBody>
      </p:sp>
      <p:grpSp>
        <p:nvGrpSpPr>
          <p:cNvPr id="34" name="Group 33">
            <a:extLst>
              <a:ext uri="{FF2B5EF4-FFF2-40B4-BE49-F238E27FC236}">
                <a16:creationId xmlns:a16="http://schemas.microsoft.com/office/drawing/2014/main" id="{A4AA76B8-AF54-41BB-0D03-4EB3D7A6C702}"/>
              </a:ext>
            </a:extLst>
          </p:cNvPr>
          <p:cNvGrpSpPr/>
          <p:nvPr/>
        </p:nvGrpSpPr>
        <p:grpSpPr>
          <a:xfrm>
            <a:off x="6344587" y="3422135"/>
            <a:ext cx="11436943" cy="6901523"/>
            <a:chOff x="6360693" y="4870753"/>
            <a:chExt cx="11439921" cy="7125985"/>
          </a:xfrm>
        </p:grpSpPr>
        <p:cxnSp>
          <p:nvCxnSpPr>
            <p:cNvPr id="35" name="Straight Connector 34">
              <a:extLst>
                <a:ext uri="{FF2B5EF4-FFF2-40B4-BE49-F238E27FC236}">
                  <a16:creationId xmlns:a16="http://schemas.microsoft.com/office/drawing/2014/main" id="{697B1251-C5A5-87AA-115A-F97CF46743BC}"/>
                </a:ext>
              </a:extLst>
            </p:cNvPr>
            <p:cNvCxnSpPr>
              <a:cxnSpLocks/>
            </p:cNvCxnSpPr>
            <p:nvPr/>
          </p:nvCxnSpPr>
          <p:spPr bwMode="auto">
            <a:xfrm>
              <a:off x="6360693" y="5143500"/>
              <a:ext cx="0" cy="6853238"/>
            </a:xfrm>
            <a:prstGeom prst="line">
              <a:avLst/>
            </a:prstGeom>
            <a:ln w="63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E3CC63AA-DF79-4125-99CE-23306CDAEEF3}"/>
                </a:ext>
              </a:extLst>
            </p:cNvPr>
            <p:cNvCxnSpPr>
              <a:cxnSpLocks/>
            </p:cNvCxnSpPr>
            <p:nvPr/>
          </p:nvCxnSpPr>
          <p:spPr bwMode="auto">
            <a:xfrm>
              <a:off x="12086783" y="5143500"/>
              <a:ext cx="0" cy="6853238"/>
            </a:xfrm>
            <a:prstGeom prst="line">
              <a:avLst/>
            </a:prstGeom>
            <a:ln w="63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5C1B142C-B885-FB9A-D09E-E9572965BA4D}"/>
                </a:ext>
              </a:extLst>
            </p:cNvPr>
            <p:cNvCxnSpPr>
              <a:cxnSpLocks/>
            </p:cNvCxnSpPr>
            <p:nvPr/>
          </p:nvCxnSpPr>
          <p:spPr bwMode="auto">
            <a:xfrm>
              <a:off x="17800614" y="4870753"/>
              <a:ext cx="0" cy="6853238"/>
            </a:xfrm>
            <a:prstGeom prst="line">
              <a:avLst/>
            </a:prstGeom>
            <a:ln w="63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42" name="Freeform: Shape 41">
            <a:extLst>
              <a:ext uri="{FF2B5EF4-FFF2-40B4-BE49-F238E27FC236}">
                <a16:creationId xmlns:a16="http://schemas.microsoft.com/office/drawing/2014/main" id="{454DDE6A-F838-4BAF-ED3A-7D68C77994DC}"/>
              </a:ext>
            </a:extLst>
          </p:cNvPr>
          <p:cNvSpPr/>
          <p:nvPr/>
        </p:nvSpPr>
        <p:spPr>
          <a:xfrm>
            <a:off x="6715000" y="3967767"/>
            <a:ext cx="1066635" cy="1127467"/>
          </a:xfrm>
          <a:custGeom>
            <a:avLst/>
            <a:gdLst>
              <a:gd name="connsiteX0" fmla="*/ 843991 w 1066913"/>
              <a:gd name="connsiteY0" fmla="*/ 1127761 h 1127760"/>
              <a:gd name="connsiteX1" fmla="*/ 817245 w 1066913"/>
              <a:gd name="connsiteY1" fmla="*/ 1127761 h 1127760"/>
              <a:gd name="connsiteX2" fmla="*/ 817245 w 1066913"/>
              <a:gd name="connsiteY2" fmla="*/ 849452 h 1127760"/>
              <a:gd name="connsiteX3" fmla="*/ 599115 w 1066913"/>
              <a:gd name="connsiteY3" fmla="*/ 573372 h 1127760"/>
              <a:gd name="connsiteX4" fmla="*/ 588899 w 1066913"/>
              <a:gd name="connsiteY4" fmla="*/ 561633 h 1127760"/>
              <a:gd name="connsiteX5" fmla="*/ 596775 w 1066913"/>
              <a:gd name="connsiteY5" fmla="*/ 548149 h 1127760"/>
              <a:gd name="connsiteX6" fmla="*/ 689495 w 1066913"/>
              <a:gd name="connsiteY6" fmla="*/ 405651 h 1127760"/>
              <a:gd name="connsiteX7" fmla="*/ 533475 w 1066913"/>
              <a:gd name="connsiteY7" fmla="*/ 249594 h 1127760"/>
              <a:gd name="connsiteX8" fmla="*/ 377456 w 1066913"/>
              <a:gd name="connsiteY8" fmla="*/ 405651 h 1127760"/>
              <a:gd name="connsiteX9" fmla="*/ 470176 w 1066913"/>
              <a:gd name="connsiteY9" fmla="*/ 548149 h 1127760"/>
              <a:gd name="connsiteX10" fmla="*/ 478051 w 1066913"/>
              <a:gd name="connsiteY10" fmla="*/ 561633 h 1127760"/>
              <a:gd name="connsiteX11" fmla="*/ 467836 w 1066913"/>
              <a:gd name="connsiteY11" fmla="*/ 573372 h 1127760"/>
              <a:gd name="connsiteX12" fmla="*/ 249706 w 1066913"/>
              <a:gd name="connsiteY12" fmla="*/ 849452 h 1127760"/>
              <a:gd name="connsiteX13" fmla="*/ 249706 w 1066913"/>
              <a:gd name="connsiteY13" fmla="*/ 1127761 h 1127760"/>
              <a:gd name="connsiteX14" fmla="*/ 222959 w 1066913"/>
              <a:gd name="connsiteY14" fmla="*/ 1127761 h 1127760"/>
              <a:gd name="connsiteX15" fmla="*/ 222959 w 1066913"/>
              <a:gd name="connsiteY15" fmla="*/ 849452 h 1127760"/>
              <a:gd name="connsiteX16" fmla="*/ 430428 w 1066913"/>
              <a:gd name="connsiteY16" fmla="*/ 556470 h 1127760"/>
              <a:gd name="connsiteX17" fmla="*/ 350672 w 1066913"/>
              <a:gd name="connsiteY17" fmla="*/ 405651 h 1127760"/>
              <a:gd name="connsiteX18" fmla="*/ 455614 w 1066913"/>
              <a:gd name="connsiteY18" fmla="*/ 240270 h 1127760"/>
              <a:gd name="connsiteX19" fmla="*/ 466573 w 1066913"/>
              <a:gd name="connsiteY19" fmla="*/ 182766 h 1127760"/>
              <a:gd name="connsiteX20" fmla="*/ 310553 w 1066913"/>
              <a:gd name="connsiteY20" fmla="*/ 26709 h 1127760"/>
              <a:gd name="connsiteX21" fmla="*/ 154496 w 1066913"/>
              <a:gd name="connsiteY21" fmla="*/ 182766 h 1127760"/>
              <a:gd name="connsiteX22" fmla="*/ 247217 w 1066913"/>
              <a:gd name="connsiteY22" fmla="*/ 325264 h 1127760"/>
              <a:gd name="connsiteX23" fmla="*/ 255092 w 1066913"/>
              <a:gd name="connsiteY23" fmla="*/ 338748 h 1127760"/>
              <a:gd name="connsiteX24" fmla="*/ 244876 w 1066913"/>
              <a:gd name="connsiteY24" fmla="*/ 350487 h 1127760"/>
              <a:gd name="connsiteX25" fmla="*/ 26746 w 1066913"/>
              <a:gd name="connsiteY25" fmla="*/ 626270 h 1127760"/>
              <a:gd name="connsiteX26" fmla="*/ 26746 w 1066913"/>
              <a:gd name="connsiteY26" fmla="*/ 904876 h 1127760"/>
              <a:gd name="connsiteX27" fmla="*/ 0 w 1066913"/>
              <a:gd name="connsiteY27" fmla="*/ 904876 h 1127760"/>
              <a:gd name="connsiteX28" fmla="*/ 0 w 1066913"/>
              <a:gd name="connsiteY28" fmla="*/ 626270 h 1127760"/>
              <a:gd name="connsiteX29" fmla="*/ 207469 w 1066913"/>
              <a:gd name="connsiteY29" fmla="*/ 333585 h 1127760"/>
              <a:gd name="connsiteX30" fmla="*/ 127787 w 1066913"/>
              <a:gd name="connsiteY30" fmla="*/ 182766 h 1127760"/>
              <a:gd name="connsiteX31" fmla="*/ 310553 w 1066913"/>
              <a:gd name="connsiteY31" fmla="*/ 0 h 1127760"/>
              <a:gd name="connsiteX32" fmla="*/ 493319 w 1066913"/>
              <a:gd name="connsiteY32" fmla="*/ 182766 h 1127760"/>
              <a:gd name="connsiteX33" fmla="*/ 487487 w 1066913"/>
              <a:gd name="connsiteY33" fmla="*/ 228717 h 1127760"/>
              <a:gd name="connsiteX34" fmla="*/ 579352 w 1066913"/>
              <a:gd name="connsiteY34" fmla="*/ 228717 h 1127760"/>
              <a:gd name="connsiteX35" fmla="*/ 573520 w 1066913"/>
              <a:gd name="connsiteY35" fmla="*/ 182766 h 1127760"/>
              <a:gd name="connsiteX36" fmla="*/ 756323 w 1066913"/>
              <a:gd name="connsiteY36" fmla="*/ 0 h 1127760"/>
              <a:gd name="connsiteX37" fmla="*/ 939126 w 1066913"/>
              <a:gd name="connsiteY37" fmla="*/ 182766 h 1127760"/>
              <a:gd name="connsiteX38" fmla="*/ 859407 w 1066913"/>
              <a:gd name="connsiteY38" fmla="*/ 333622 h 1127760"/>
              <a:gd name="connsiteX39" fmla="*/ 1066913 w 1066913"/>
              <a:gd name="connsiteY39" fmla="*/ 626307 h 1127760"/>
              <a:gd name="connsiteX40" fmla="*/ 1066913 w 1066913"/>
              <a:gd name="connsiteY40" fmla="*/ 904876 h 1127760"/>
              <a:gd name="connsiteX41" fmla="*/ 1040130 w 1066913"/>
              <a:gd name="connsiteY41" fmla="*/ 904876 h 1127760"/>
              <a:gd name="connsiteX42" fmla="*/ 1040130 w 1066913"/>
              <a:gd name="connsiteY42" fmla="*/ 626270 h 1127760"/>
              <a:gd name="connsiteX43" fmla="*/ 822000 w 1066913"/>
              <a:gd name="connsiteY43" fmla="*/ 350487 h 1127760"/>
              <a:gd name="connsiteX44" fmla="*/ 811784 w 1066913"/>
              <a:gd name="connsiteY44" fmla="*/ 338748 h 1127760"/>
              <a:gd name="connsiteX45" fmla="*/ 819660 w 1066913"/>
              <a:gd name="connsiteY45" fmla="*/ 325264 h 1127760"/>
              <a:gd name="connsiteX46" fmla="*/ 912343 w 1066913"/>
              <a:gd name="connsiteY46" fmla="*/ 182766 h 1127760"/>
              <a:gd name="connsiteX47" fmla="*/ 756323 w 1066913"/>
              <a:gd name="connsiteY47" fmla="*/ 26709 h 1127760"/>
              <a:gd name="connsiteX48" fmla="*/ 600304 w 1066913"/>
              <a:gd name="connsiteY48" fmla="*/ 182766 h 1127760"/>
              <a:gd name="connsiteX49" fmla="*/ 611262 w 1066913"/>
              <a:gd name="connsiteY49" fmla="*/ 240270 h 1127760"/>
              <a:gd name="connsiteX50" fmla="*/ 716241 w 1066913"/>
              <a:gd name="connsiteY50" fmla="*/ 405651 h 1127760"/>
              <a:gd name="connsiteX51" fmla="*/ 636522 w 1066913"/>
              <a:gd name="connsiteY51" fmla="*/ 556507 h 1127760"/>
              <a:gd name="connsiteX52" fmla="*/ 844028 w 1066913"/>
              <a:gd name="connsiteY52" fmla="*/ 849489 h 1127760"/>
              <a:gd name="connsiteX53" fmla="*/ 843991 w 1066913"/>
              <a:gd name="connsiteY53" fmla="*/ 1127761 h 1127760"/>
              <a:gd name="connsiteX54" fmla="*/ 843991 w 1066913"/>
              <a:gd name="connsiteY54" fmla="*/ 1127761 h 1127760"/>
              <a:gd name="connsiteX55" fmla="*/ 654353 w 1066913"/>
              <a:gd name="connsiteY55" fmla="*/ 877201 h 1127760"/>
              <a:gd name="connsiteX56" fmla="*/ 635408 w 1066913"/>
              <a:gd name="connsiteY56" fmla="*/ 858256 h 1127760"/>
              <a:gd name="connsiteX57" fmla="*/ 496291 w 1066913"/>
              <a:gd name="connsiteY57" fmla="*/ 997410 h 1127760"/>
              <a:gd name="connsiteX58" fmla="*/ 431431 w 1066913"/>
              <a:gd name="connsiteY58" fmla="*/ 932551 h 1127760"/>
              <a:gd name="connsiteX59" fmla="*/ 412523 w 1066913"/>
              <a:gd name="connsiteY59" fmla="*/ 951496 h 1127760"/>
              <a:gd name="connsiteX60" fmla="*/ 496291 w 1066913"/>
              <a:gd name="connsiteY60" fmla="*/ 1035227 h 1127760"/>
              <a:gd name="connsiteX61" fmla="*/ 654353 w 1066913"/>
              <a:gd name="connsiteY61" fmla="*/ 877201 h 1127760"/>
              <a:gd name="connsiteX0" fmla="*/ 843991 w 1066913"/>
              <a:gd name="connsiteY0" fmla="*/ 1127761 h 1127761"/>
              <a:gd name="connsiteX1" fmla="*/ 817245 w 1066913"/>
              <a:gd name="connsiteY1" fmla="*/ 1127761 h 1127761"/>
              <a:gd name="connsiteX2" fmla="*/ 817245 w 1066913"/>
              <a:gd name="connsiteY2" fmla="*/ 849452 h 1127761"/>
              <a:gd name="connsiteX3" fmla="*/ 599115 w 1066913"/>
              <a:gd name="connsiteY3" fmla="*/ 573372 h 1127761"/>
              <a:gd name="connsiteX4" fmla="*/ 588899 w 1066913"/>
              <a:gd name="connsiteY4" fmla="*/ 561633 h 1127761"/>
              <a:gd name="connsiteX5" fmla="*/ 596775 w 1066913"/>
              <a:gd name="connsiteY5" fmla="*/ 548149 h 1127761"/>
              <a:gd name="connsiteX6" fmla="*/ 689495 w 1066913"/>
              <a:gd name="connsiteY6" fmla="*/ 405651 h 1127761"/>
              <a:gd name="connsiteX7" fmla="*/ 533475 w 1066913"/>
              <a:gd name="connsiteY7" fmla="*/ 249594 h 1127761"/>
              <a:gd name="connsiteX8" fmla="*/ 377456 w 1066913"/>
              <a:gd name="connsiteY8" fmla="*/ 405651 h 1127761"/>
              <a:gd name="connsiteX9" fmla="*/ 470176 w 1066913"/>
              <a:gd name="connsiteY9" fmla="*/ 548149 h 1127761"/>
              <a:gd name="connsiteX10" fmla="*/ 478051 w 1066913"/>
              <a:gd name="connsiteY10" fmla="*/ 561633 h 1127761"/>
              <a:gd name="connsiteX11" fmla="*/ 467836 w 1066913"/>
              <a:gd name="connsiteY11" fmla="*/ 573372 h 1127761"/>
              <a:gd name="connsiteX12" fmla="*/ 249706 w 1066913"/>
              <a:gd name="connsiteY12" fmla="*/ 849452 h 1127761"/>
              <a:gd name="connsiteX13" fmla="*/ 249706 w 1066913"/>
              <a:gd name="connsiteY13" fmla="*/ 1127761 h 1127761"/>
              <a:gd name="connsiteX14" fmla="*/ 222959 w 1066913"/>
              <a:gd name="connsiteY14" fmla="*/ 1127761 h 1127761"/>
              <a:gd name="connsiteX15" fmla="*/ 222959 w 1066913"/>
              <a:gd name="connsiteY15" fmla="*/ 849452 h 1127761"/>
              <a:gd name="connsiteX16" fmla="*/ 430428 w 1066913"/>
              <a:gd name="connsiteY16" fmla="*/ 556470 h 1127761"/>
              <a:gd name="connsiteX17" fmla="*/ 350672 w 1066913"/>
              <a:gd name="connsiteY17" fmla="*/ 405651 h 1127761"/>
              <a:gd name="connsiteX18" fmla="*/ 455614 w 1066913"/>
              <a:gd name="connsiteY18" fmla="*/ 240270 h 1127761"/>
              <a:gd name="connsiteX19" fmla="*/ 466573 w 1066913"/>
              <a:gd name="connsiteY19" fmla="*/ 182766 h 1127761"/>
              <a:gd name="connsiteX20" fmla="*/ 310553 w 1066913"/>
              <a:gd name="connsiteY20" fmla="*/ 26709 h 1127761"/>
              <a:gd name="connsiteX21" fmla="*/ 154496 w 1066913"/>
              <a:gd name="connsiteY21" fmla="*/ 182766 h 1127761"/>
              <a:gd name="connsiteX22" fmla="*/ 247217 w 1066913"/>
              <a:gd name="connsiteY22" fmla="*/ 325264 h 1127761"/>
              <a:gd name="connsiteX23" fmla="*/ 255092 w 1066913"/>
              <a:gd name="connsiteY23" fmla="*/ 338748 h 1127761"/>
              <a:gd name="connsiteX24" fmla="*/ 244876 w 1066913"/>
              <a:gd name="connsiteY24" fmla="*/ 350487 h 1127761"/>
              <a:gd name="connsiteX25" fmla="*/ 26746 w 1066913"/>
              <a:gd name="connsiteY25" fmla="*/ 626270 h 1127761"/>
              <a:gd name="connsiteX26" fmla="*/ 26746 w 1066913"/>
              <a:gd name="connsiteY26" fmla="*/ 904876 h 1127761"/>
              <a:gd name="connsiteX27" fmla="*/ 0 w 1066913"/>
              <a:gd name="connsiteY27" fmla="*/ 904876 h 1127761"/>
              <a:gd name="connsiteX28" fmla="*/ 0 w 1066913"/>
              <a:gd name="connsiteY28" fmla="*/ 626270 h 1127761"/>
              <a:gd name="connsiteX29" fmla="*/ 207469 w 1066913"/>
              <a:gd name="connsiteY29" fmla="*/ 333585 h 1127761"/>
              <a:gd name="connsiteX30" fmla="*/ 127787 w 1066913"/>
              <a:gd name="connsiteY30" fmla="*/ 182766 h 1127761"/>
              <a:gd name="connsiteX31" fmla="*/ 310553 w 1066913"/>
              <a:gd name="connsiteY31" fmla="*/ 0 h 1127761"/>
              <a:gd name="connsiteX32" fmla="*/ 493319 w 1066913"/>
              <a:gd name="connsiteY32" fmla="*/ 182766 h 1127761"/>
              <a:gd name="connsiteX33" fmla="*/ 487487 w 1066913"/>
              <a:gd name="connsiteY33" fmla="*/ 228717 h 1127761"/>
              <a:gd name="connsiteX34" fmla="*/ 579352 w 1066913"/>
              <a:gd name="connsiteY34" fmla="*/ 228717 h 1127761"/>
              <a:gd name="connsiteX35" fmla="*/ 573520 w 1066913"/>
              <a:gd name="connsiteY35" fmla="*/ 182766 h 1127761"/>
              <a:gd name="connsiteX36" fmla="*/ 756323 w 1066913"/>
              <a:gd name="connsiteY36" fmla="*/ 0 h 1127761"/>
              <a:gd name="connsiteX37" fmla="*/ 939126 w 1066913"/>
              <a:gd name="connsiteY37" fmla="*/ 182766 h 1127761"/>
              <a:gd name="connsiteX38" fmla="*/ 859407 w 1066913"/>
              <a:gd name="connsiteY38" fmla="*/ 333622 h 1127761"/>
              <a:gd name="connsiteX39" fmla="*/ 1066913 w 1066913"/>
              <a:gd name="connsiteY39" fmla="*/ 626307 h 1127761"/>
              <a:gd name="connsiteX40" fmla="*/ 1066913 w 1066913"/>
              <a:gd name="connsiteY40" fmla="*/ 904876 h 1127761"/>
              <a:gd name="connsiteX41" fmla="*/ 1040130 w 1066913"/>
              <a:gd name="connsiteY41" fmla="*/ 904876 h 1127761"/>
              <a:gd name="connsiteX42" fmla="*/ 1040130 w 1066913"/>
              <a:gd name="connsiteY42" fmla="*/ 626270 h 1127761"/>
              <a:gd name="connsiteX43" fmla="*/ 822000 w 1066913"/>
              <a:gd name="connsiteY43" fmla="*/ 350487 h 1127761"/>
              <a:gd name="connsiteX44" fmla="*/ 811784 w 1066913"/>
              <a:gd name="connsiteY44" fmla="*/ 338748 h 1127761"/>
              <a:gd name="connsiteX45" fmla="*/ 819660 w 1066913"/>
              <a:gd name="connsiteY45" fmla="*/ 325264 h 1127761"/>
              <a:gd name="connsiteX46" fmla="*/ 912343 w 1066913"/>
              <a:gd name="connsiteY46" fmla="*/ 182766 h 1127761"/>
              <a:gd name="connsiteX47" fmla="*/ 756323 w 1066913"/>
              <a:gd name="connsiteY47" fmla="*/ 26709 h 1127761"/>
              <a:gd name="connsiteX48" fmla="*/ 600304 w 1066913"/>
              <a:gd name="connsiteY48" fmla="*/ 182766 h 1127761"/>
              <a:gd name="connsiteX49" fmla="*/ 611262 w 1066913"/>
              <a:gd name="connsiteY49" fmla="*/ 240270 h 1127761"/>
              <a:gd name="connsiteX50" fmla="*/ 716241 w 1066913"/>
              <a:gd name="connsiteY50" fmla="*/ 405651 h 1127761"/>
              <a:gd name="connsiteX51" fmla="*/ 636522 w 1066913"/>
              <a:gd name="connsiteY51" fmla="*/ 556507 h 1127761"/>
              <a:gd name="connsiteX52" fmla="*/ 844028 w 1066913"/>
              <a:gd name="connsiteY52" fmla="*/ 849489 h 1127761"/>
              <a:gd name="connsiteX53" fmla="*/ 843991 w 1066913"/>
              <a:gd name="connsiteY53" fmla="*/ 1127761 h 1127761"/>
              <a:gd name="connsiteX54" fmla="*/ 843991 w 1066913"/>
              <a:gd name="connsiteY54" fmla="*/ 1127761 h 1127761"/>
              <a:gd name="connsiteX55" fmla="*/ 654353 w 1066913"/>
              <a:gd name="connsiteY55" fmla="*/ 877201 h 1127761"/>
              <a:gd name="connsiteX56" fmla="*/ 496291 w 1066913"/>
              <a:gd name="connsiteY56" fmla="*/ 997410 h 1127761"/>
              <a:gd name="connsiteX57" fmla="*/ 431431 w 1066913"/>
              <a:gd name="connsiteY57" fmla="*/ 932551 h 1127761"/>
              <a:gd name="connsiteX58" fmla="*/ 412523 w 1066913"/>
              <a:gd name="connsiteY58" fmla="*/ 951496 h 1127761"/>
              <a:gd name="connsiteX59" fmla="*/ 496291 w 1066913"/>
              <a:gd name="connsiteY59" fmla="*/ 1035227 h 1127761"/>
              <a:gd name="connsiteX60" fmla="*/ 654353 w 1066913"/>
              <a:gd name="connsiteY60" fmla="*/ 877201 h 1127761"/>
              <a:gd name="connsiteX0" fmla="*/ 843991 w 1066913"/>
              <a:gd name="connsiteY0" fmla="*/ 1127761 h 1127761"/>
              <a:gd name="connsiteX1" fmla="*/ 817245 w 1066913"/>
              <a:gd name="connsiteY1" fmla="*/ 1127761 h 1127761"/>
              <a:gd name="connsiteX2" fmla="*/ 817245 w 1066913"/>
              <a:gd name="connsiteY2" fmla="*/ 849452 h 1127761"/>
              <a:gd name="connsiteX3" fmla="*/ 599115 w 1066913"/>
              <a:gd name="connsiteY3" fmla="*/ 573372 h 1127761"/>
              <a:gd name="connsiteX4" fmla="*/ 588899 w 1066913"/>
              <a:gd name="connsiteY4" fmla="*/ 561633 h 1127761"/>
              <a:gd name="connsiteX5" fmla="*/ 596775 w 1066913"/>
              <a:gd name="connsiteY5" fmla="*/ 548149 h 1127761"/>
              <a:gd name="connsiteX6" fmla="*/ 689495 w 1066913"/>
              <a:gd name="connsiteY6" fmla="*/ 405651 h 1127761"/>
              <a:gd name="connsiteX7" fmla="*/ 533475 w 1066913"/>
              <a:gd name="connsiteY7" fmla="*/ 249594 h 1127761"/>
              <a:gd name="connsiteX8" fmla="*/ 377456 w 1066913"/>
              <a:gd name="connsiteY8" fmla="*/ 405651 h 1127761"/>
              <a:gd name="connsiteX9" fmla="*/ 470176 w 1066913"/>
              <a:gd name="connsiteY9" fmla="*/ 548149 h 1127761"/>
              <a:gd name="connsiteX10" fmla="*/ 478051 w 1066913"/>
              <a:gd name="connsiteY10" fmla="*/ 561633 h 1127761"/>
              <a:gd name="connsiteX11" fmla="*/ 467836 w 1066913"/>
              <a:gd name="connsiteY11" fmla="*/ 573372 h 1127761"/>
              <a:gd name="connsiteX12" fmla="*/ 249706 w 1066913"/>
              <a:gd name="connsiteY12" fmla="*/ 849452 h 1127761"/>
              <a:gd name="connsiteX13" fmla="*/ 249706 w 1066913"/>
              <a:gd name="connsiteY13" fmla="*/ 1127761 h 1127761"/>
              <a:gd name="connsiteX14" fmla="*/ 222959 w 1066913"/>
              <a:gd name="connsiteY14" fmla="*/ 1127761 h 1127761"/>
              <a:gd name="connsiteX15" fmla="*/ 222959 w 1066913"/>
              <a:gd name="connsiteY15" fmla="*/ 849452 h 1127761"/>
              <a:gd name="connsiteX16" fmla="*/ 430428 w 1066913"/>
              <a:gd name="connsiteY16" fmla="*/ 556470 h 1127761"/>
              <a:gd name="connsiteX17" fmla="*/ 350672 w 1066913"/>
              <a:gd name="connsiteY17" fmla="*/ 405651 h 1127761"/>
              <a:gd name="connsiteX18" fmla="*/ 455614 w 1066913"/>
              <a:gd name="connsiteY18" fmla="*/ 240270 h 1127761"/>
              <a:gd name="connsiteX19" fmla="*/ 466573 w 1066913"/>
              <a:gd name="connsiteY19" fmla="*/ 182766 h 1127761"/>
              <a:gd name="connsiteX20" fmla="*/ 310553 w 1066913"/>
              <a:gd name="connsiteY20" fmla="*/ 26709 h 1127761"/>
              <a:gd name="connsiteX21" fmla="*/ 154496 w 1066913"/>
              <a:gd name="connsiteY21" fmla="*/ 182766 h 1127761"/>
              <a:gd name="connsiteX22" fmla="*/ 247217 w 1066913"/>
              <a:gd name="connsiteY22" fmla="*/ 325264 h 1127761"/>
              <a:gd name="connsiteX23" fmla="*/ 255092 w 1066913"/>
              <a:gd name="connsiteY23" fmla="*/ 338748 h 1127761"/>
              <a:gd name="connsiteX24" fmla="*/ 244876 w 1066913"/>
              <a:gd name="connsiteY24" fmla="*/ 350487 h 1127761"/>
              <a:gd name="connsiteX25" fmla="*/ 26746 w 1066913"/>
              <a:gd name="connsiteY25" fmla="*/ 626270 h 1127761"/>
              <a:gd name="connsiteX26" fmla="*/ 26746 w 1066913"/>
              <a:gd name="connsiteY26" fmla="*/ 904876 h 1127761"/>
              <a:gd name="connsiteX27" fmla="*/ 0 w 1066913"/>
              <a:gd name="connsiteY27" fmla="*/ 904876 h 1127761"/>
              <a:gd name="connsiteX28" fmla="*/ 0 w 1066913"/>
              <a:gd name="connsiteY28" fmla="*/ 626270 h 1127761"/>
              <a:gd name="connsiteX29" fmla="*/ 207469 w 1066913"/>
              <a:gd name="connsiteY29" fmla="*/ 333585 h 1127761"/>
              <a:gd name="connsiteX30" fmla="*/ 127787 w 1066913"/>
              <a:gd name="connsiteY30" fmla="*/ 182766 h 1127761"/>
              <a:gd name="connsiteX31" fmla="*/ 310553 w 1066913"/>
              <a:gd name="connsiteY31" fmla="*/ 0 h 1127761"/>
              <a:gd name="connsiteX32" fmla="*/ 493319 w 1066913"/>
              <a:gd name="connsiteY32" fmla="*/ 182766 h 1127761"/>
              <a:gd name="connsiteX33" fmla="*/ 487487 w 1066913"/>
              <a:gd name="connsiteY33" fmla="*/ 228717 h 1127761"/>
              <a:gd name="connsiteX34" fmla="*/ 579352 w 1066913"/>
              <a:gd name="connsiteY34" fmla="*/ 228717 h 1127761"/>
              <a:gd name="connsiteX35" fmla="*/ 573520 w 1066913"/>
              <a:gd name="connsiteY35" fmla="*/ 182766 h 1127761"/>
              <a:gd name="connsiteX36" fmla="*/ 756323 w 1066913"/>
              <a:gd name="connsiteY36" fmla="*/ 0 h 1127761"/>
              <a:gd name="connsiteX37" fmla="*/ 939126 w 1066913"/>
              <a:gd name="connsiteY37" fmla="*/ 182766 h 1127761"/>
              <a:gd name="connsiteX38" fmla="*/ 859407 w 1066913"/>
              <a:gd name="connsiteY38" fmla="*/ 333622 h 1127761"/>
              <a:gd name="connsiteX39" fmla="*/ 1066913 w 1066913"/>
              <a:gd name="connsiteY39" fmla="*/ 626307 h 1127761"/>
              <a:gd name="connsiteX40" fmla="*/ 1066913 w 1066913"/>
              <a:gd name="connsiteY40" fmla="*/ 904876 h 1127761"/>
              <a:gd name="connsiteX41" fmla="*/ 1040130 w 1066913"/>
              <a:gd name="connsiteY41" fmla="*/ 904876 h 1127761"/>
              <a:gd name="connsiteX42" fmla="*/ 1040130 w 1066913"/>
              <a:gd name="connsiteY42" fmla="*/ 626270 h 1127761"/>
              <a:gd name="connsiteX43" fmla="*/ 822000 w 1066913"/>
              <a:gd name="connsiteY43" fmla="*/ 350487 h 1127761"/>
              <a:gd name="connsiteX44" fmla="*/ 811784 w 1066913"/>
              <a:gd name="connsiteY44" fmla="*/ 338748 h 1127761"/>
              <a:gd name="connsiteX45" fmla="*/ 819660 w 1066913"/>
              <a:gd name="connsiteY45" fmla="*/ 325264 h 1127761"/>
              <a:gd name="connsiteX46" fmla="*/ 912343 w 1066913"/>
              <a:gd name="connsiteY46" fmla="*/ 182766 h 1127761"/>
              <a:gd name="connsiteX47" fmla="*/ 756323 w 1066913"/>
              <a:gd name="connsiteY47" fmla="*/ 26709 h 1127761"/>
              <a:gd name="connsiteX48" fmla="*/ 600304 w 1066913"/>
              <a:gd name="connsiteY48" fmla="*/ 182766 h 1127761"/>
              <a:gd name="connsiteX49" fmla="*/ 611262 w 1066913"/>
              <a:gd name="connsiteY49" fmla="*/ 240270 h 1127761"/>
              <a:gd name="connsiteX50" fmla="*/ 716241 w 1066913"/>
              <a:gd name="connsiteY50" fmla="*/ 405651 h 1127761"/>
              <a:gd name="connsiteX51" fmla="*/ 636522 w 1066913"/>
              <a:gd name="connsiteY51" fmla="*/ 556507 h 1127761"/>
              <a:gd name="connsiteX52" fmla="*/ 844028 w 1066913"/>
              <a:gd name="connsiteY52" fmla="*/ 849489 h 1127761"/>
              <a:gd name="connsiteX53" fmla="*/ 843991 w 1066913"/>
              <a:gd name="connsiteY53" fmla="*/ 1127761 h 1127761"/>
              <a:gd name="connsiteX54" fmla="*/ 843991 w 1066913"/>
              <a:gd name="connsiteY54" fmla="*/ 1127761 h 1127761"/>
              <a:gd name="connsiteX55" fmla="*/ 496291 w 1066913"/>
              <a:gd name="connsiteY55" fmla="*/ 1035227 h 1127761"/>
              <a:gd name="connsiteX56" fmla="*/ 496291 w 1066913"/>
              <a:gd name="connsiteY56" fmla="*/ 997410 h 1127761"/>
              <a:gd name="connsiteX57" fmla="*/ 431431 w 1066913"/>
              <a:gd name="connsiteY57" fmla="*/ 932551 h 1127761"/>
              <a:gd name="connsiteX58" fmla="*/ 412523 w 1066913"/>
              <a:gd name="connsiteY58" fmla="*/ 951496 h 1127761"/>
              <a:gd name="connsiteX59" fmla="*/ 496291 w 1066913"/>
              <a:gd name="connsiteY59" fmla="*/ 1035227 h 1127761"/>
              <a:gd name="connsiteX0" fmla="*/ 843991 w 1066913"/>
              <a:gd name="connsiteY0" fmla="*/ 1127761 h 1127761"/>
              <a:gd name="connsiteX1" fmla="*/ 817245 w 1066913"/>
              <a:gd name="connsiteY1" fmla="*/ 1127761 h 1127761"/>
              <a:gd name="connsiteX2" fmla="*/ 817245 w 1066913"/>
              <a:gd name="connsiteY2" fmla="*/ 849452 h 1127761"/>
              <a:gd name="connsiteX3" fmla="*/ 599115 w 1066913"/>
              <a:gd name="connsiteY3" fmla="*/ 573372 h 1127761"/>
              <a:gd name="connsiteX4" fmla="*/ 588899 w 1066913"/>
              <a:gd name="connsiteY4" fmla="*/ 561633 h 1127761"/>
              <a:gd name="connsiteX5" fmla="*/ 596775 w 1066913"/>
              <a:gd name="connsiteY5" fmla="*/ 548149 h 1127761"/>
              <a:gd name="connsiteX6" fmla="*/ 689495 w 1066913"/>
              <a:gd name="connsiteY6" fmla="*/ 405651 h 1127761"/>
              <a:gd name="connsiteX7" fmla="*/ 533475 w 1066913"/>
              <a:gd name="connsiteY7" fmla="*/ 249594 h 1127761"/>
              <a:gd name="connsiteX8" fmla="*/ 377456 w 1066913"/>
              <a:gd name="connsiteY8" fmla="*/ 405651 h 1127761"/>
              <a:gd name="connsiteX9" fmla="*/ 470176 w 1066913"/>
              <a:gd name="connsiteY9" fmla="*/ 548149 h 1127761"/>
              <a:gd name="connsiteX10" fmla="*/ 478051 w 1066913"/>
              <a:gd name="connsiteY10" fmla="*/ 561633 h 1127761"/>
              <a:gd name="connsiteX11" fmla="*/ 467836 w 1066913"/>
              <a:gd name="connsiteY11" fmla="*/ 573372 h 1127761"/>
              <a:gd name="connsiteX12" fmla="*/ 249706 w 1066913"/>
              <a:gd name="connsiteY12" fmla="*/ 849452 h 1127761"/>
              <a:gd name="connsiteX13" fmla="*/ 249706 w 1066913"/>
              <a:gd name="connsiteY13" fmla="*/ 1127761 h 1127761"/>
              <a:gd name="connsiteX14" fmla="*/ 222959 w 1066913"/>
              <a:gd name="connsiteY14" fmla="*/ 1127761 h 1127761"/>
              <a:gd name="connsiteX15" fmla="*/ 222959 w 1066913"/>
              <a:gd name="connsiteY15" fmla="*/ 849452 h 1127761"/>
              <a:gd name="connsiteX16" fmla="*/ 430428 w 1066913"/>
              <a:gd name="connsiteY16" fmla="*/ 556470 h 1127761"/>
              <a:gd name="connsiteX17" fmla="*/ 350672 w 1066913"/>
              <a:gd name="connsiteY17" fmla="*/ 405651 h 1127761"/>
              <a:gd name="connsiteX18" fmla="*/ 455614 w 1066913"/>
              <a:gd name="connsiteY18" fmla="*/ 240270 h 1127761"/>
              <a:gd name="connsiteX19" fmla="*/ 466573 w 1066913"/>
              <a:gd name="connsiteY19" fmla="*/ 182766 h 1127761"/>
              <a:gd name="connsiteX20" fmla="*/ 310553 w 1066913"/>
              <a:gd name="connsiteY20" fmla="*/ 26709 h 1127761"/>
              <a:gd name="connsiteX21" fmla="*/ 154496 w 1066913"/>
              <a:gd name="connsiteY21" fmla="*/ 182766 h 1127761"/>
              <a:gd name="connsiteX22" fmla="*/ 247217 w 1066913"/>
              <a:gd name="connsiteY22" fmla="*/ 325264 h 1127761"/>
              <a:gd name="connsiteX23" fmla="*/ 255092 w 1066913"/>
              <a:gd name="connsiteY23" fmla="*/ 338748 h 1127761"/>
              <a:gd name="connsiteX24" fmla="*/ 244876 w 1066913"/>
              <a:gd name="connsiteY24" fmla="*/ 350487 h 1127761"/>
              <a:gd name="connsiteX25" fmla="*/ 26746 w 1066913"/>
              <a:gd name="connsiteY25" fmla="*/ 626270 h 1127761"/>
              <a:gd name="connsiteX26" fmla="*/ 26746 w 1066913"/>
              <a:gd name="connsiteY26" fmla="*/ 904876 h 1127761"/>
              <a:gd name="connsiteX27" fmla="*/ 0 w 1066913"/>
              <a:gd name="connsiteY27" fmla="*/ 904876 h 1127761"/>
              <a:gd name="connsiteX28" fmla="*/ 0 w 1066913"/>
              <a:gd name="connsiteY28" fmla="*/ 626270 h 1127761"/>
              <a:gd name="connsiteX29" fmla="*/ 207469 w 1066913"/>
              <a:gd name="connsiteY29" fmla="*/ 333585 h 1127761"/>
              <a:gd name="connsiteX30" fmla="*/ 127787 w 1066913"/>
              <a:gd name="connsiteY30" fmla="*/ 182766 h 1127761"/>
              <a:gd name="connsiteX31" fmla="*/ 310553 w 1066913"/>
              <a:gd name="connsiteY31" fmla="*/ 0 h 1127761"/>
              <a:gd name="connsiteX32" fmla="*/ 493319 w 1066913"/>
              <a:gd name="connsiteY32" fmla="*/ 182766 h 1127761"/>
              <a:gd name="connsiteX33" fmla="*/ 487487 w 1066913"/>
              <a:gd name="connsiteY33" fmla="*/ 228717 h 1127761"/>
              <a:gd name="connsiteX34" fmla="*/ 579352 w 1066913"/>
              <a:gd name="connsiteY34" fmla="*/ 228717 h 1127761"/>
              <a:gd name="connsiteX35" fmla="*/ 573520 w 1066913"/>
              <a:gd name="connsiteY35" fmla="*/ 182766 h 1127761"/>
              <a:gd name="connsiteX36" fmla="*/ 756323 w 1066913"/>
              <a:gd name="connsiteY36" fmla="*/ 0 h 1127761"/>
              <a:gd name="connsiteX37" fmla="*/ 939126 w 1066913"/>
              <a:gd name="connsiteY37" fmla="*/ 182766 h 1127761"/>
              <a:gd name="connsiteX38" fmla="*/ 859407 w 1066913"/>
              <a:gd name="connsiteY38" fmla="*/ 333622 h 1127761"/>
              <a:gd name="connsiteX39" fmla="*/ 1066913 w 1066913"/>
              <a:gd name="connsiteY39" fmla="*/ 626307 h 1127761"/>
              <a:gd name="connsiteX40" fmla="*/ 1066913 w 1066913"/>
              <a:gd name="connsiteY40" fmla="*/ 904876 h 1127761"/>
              <a:gd name="connsiteX41" fmla="*/ 1040130 w 1066913"/>
              <a:gd name="connsiteY41" fmla="*/ 904876 h 1127761"/>
              <a:gd name="connsiteX42" fmla="*/ 1040130 w 1066913"/>
              <a:gd name="connsiteY42" fmla="*/ 626270 h 1127761"/>
              <a:gd name="connsiteX43" fmla="*/ 822000 w 1066913"/>
              <a:gd name="connsiteY43" fmla="*/ 350487 h 1127761"/>
              <a:gd name="connsiteX44" fmla="*/ 811784 w 1066913"/>
              <a:gd name="connsiteY44" fmla="*/ 338748 h 1127761"/>
              <a:gd name="connsiteX45" fmla="*/ 819660 w 1066913"/>
              <a:gd name="connsiteY45" fmla="*/ 325264 h 1127761"/>
              <a:gd name="connsiteX46" fmla="*/ 912343 w 1066913"/>
              <a:gd name="connsiteY46" fmla="*/ 182766 h 1127761"/>
              <a:gd name="connsiteX47" fmla="*/ 756323 w 1066913"/>
              <a:gd name="connsiteY47" fmla="*/ 26709 h 1127761"/>
              <a:gd name="connsiteX48" fmla="*/ 600304 w 1066913"/>
              <a:gd name="connsiteY48" fmla="*/ 182766 h 1127761"/>
              <a:gd name="connsiteX49" fmla="*/ 611262 w 1066913"/>
              <a:gd name="connsiteY49" fmla="*/ 240270 h 1127761"/>
              <a:gd name="connsiteX50" fmla="*/ 716241 w 1066913"/>
              <a:gd name="connsiteY50" fmla="*/ 405651 h 1127761"/>
              <a:gd name="connsiteX51" fmla="*/ 636522 w 1066913"/>
              <a:gd name="connsiteY51" fmla="*/ 556507 h 1127761"/>
              <a:gd name="connsiteX52" fmla="*/ 844028 w 1066913"/>
              <a:gd name="connsiteY52" fmla="*/ 849489 h 1127761"/>
              <a:gd name="connsiteX53" fmla="*/ 843991 w 1066913"/>
              <a:gd name="connsiteY53" fmla="*/ 1127761 h 1127761"/>
              <a:gd name="connsiteX54" fmla="*/ 843991 w 1066913"/>
              <a:gd name="connsiteY54" fmla="*/ 1127761 h 1127761"/>
              <a:gd name="connsiteX55" fmla="*/ 496291 w 1066913"/>
              <a:gd name="connsiteY55" fmla="*/ 1035227 h 1127761"/>
              <a:gd name="connsiteX56" fmla="*/ 431431 w 1066913"/>
              <a:gd name="connsiteY56" fmla="*/ 932551 h 1127761"/>
              <a:gd name="connsiteX57" fmla="*/ 412523 w 1066913"/>
              <a:gd name="connsiteY57" fmla="*/ 951496 h 1127761"/>
              <a:gd name="connsiteX58" fmla="*/ 496291 w 1066913"/>
              <a:gd name="connsiteY58" fmla="*/ 1035227 h 1127761"/>
              <a:gd name="connsiteX0" fmla="*/ 843991 w 1066913"/>
              <a:gd name="connsiteY0" fmla="*/ 1127761 h 1127761"/>
              <a:gd name="connsiteX1" fmla="*/ 817245 w 1066913"/>
              <a:gd name="connsiteY1" fmla="*/ 1127761 h 1127761"/>
              <a:gd name="connsiteX2" fmla="*/ 817245 w 1066913"/>
              <a:gd name="connsiteY2" fmla="*/ 849452 h 1127761"/>
              <a:gd name="connsiteX3" fmla="*/ 599115 w 1066913"/>
              <a:gd name="connsiteY3" fmla="*/ 573372 h 1127761"/>
              <a:gd name="connsiteX4" fmla="*/ 588899 w 1066913"/>
              <a:gd name="connsiteY4" fmla="*/ 561633 h 1127761"/>
              <a:gd name="connsiteX5" fmla="*/ 596775 w 1066913"/>
              <a:gd name="connsiteY5" fmla="*/ 548149 h 1127761"/>
              <a:gd name="connsiteX6" fmla="*/ 689495 w 1066913"/>
              <a:gd name="connsiteY6" fmla="*/ 405651 h 1127761"/>
              <a:gd name="connsiteX7" fmla="*/ 533475 w 1066913"/>
              <a:gd name="connsiteY7" fmla="*/ 249594 h 1127761"/>
              <a:gd name="connsiteX8" fmla="*/ 377456 w 1066913"/>
              <a:gd name="connsiteY8" fmla="*/ 405651 h 1127761"/>
              <a:gd name="connsiteX9" fmla="*/ 470176 w 1066913"/>
              <a:gd name="connsiteY9" fmla="*/ 548149 h 1127761"/>
              <a:gd name="connsiteX10" fmla="*/ 478051 w 1066913"/>
              <a:gd name="connsiteY10" fmla="*/ 561633 h 1127761"/>
              <a:gd name="connsiteX11" fmla="*/ 467836 w 1066913"/>
              <a:gd name="connsiteY11" fmla="*/ 573372 h 1127761"/>
              <a:gd name="connsiteX12" fmla="*/ 249706 w 1066913"/>
              <a:gd name="connsiteY12" fmla="*/ 849452 h 1127761"/>
              <a:gd name="connsiteX13" fmla="*/ 249706 w 1066913"/>
              <a:gd name="connsiteY13" fmla="*/ 1127761 h 1127761"/>
              <a:gd name="connsiteX14" fmla="*/ 222959 w 1066913"/>
              <a:gd name="connsiteY14" fmla="*/ 1127761 h 1127761"/>
              <a:gd name="connsiteX15" fmla="*/ 222959 w 1066913"/>
              <a:gd name="connsiteY15" fmla="*/ 849452 h 1127761"/>
              <a:gd name="connsiteX16" fmla="*/ 430428 w 1066913"/>
              <a:gd name="connsiteY16" fmla="*/ 556470 h 1127761"/>
              <a:gd name="connsiteX17" fmla="*/ 350672 w 1066913"/>
              <a:gd name="connsiteY17" fmla="*/ 405651 h 1127761"/>
              <a:gd name="connsiteX18" fmla="*/ 455614 w 1066913"/>
              <a:gd name="connsiteY18" fmla="*/ 240270 h 1127761"/>
              <a:gd name="connsiteX19" fmla="*/ 466573 w 1066913"/>
              <a:gd name="connsiteY19" fmla="*/ 182766 h 1127761"/>
              <a:gd name="connsiteX20" fmla="*/ 310553 w 1066913"/>
              <a:gd name="connsiteY20" fmla="*/ 26709 h 1127761"/>
              <a:gd name="connsiteX21" fmla="*/ 154496 w 1066913"/>
              <a:gd name="connsiteY21" fmla="*/ 182766 h 1127761"/>
              <a:gd name="connsiteX22" fmla="*/ 247217 w 1066913"/>
              <a:gd name="connsiteY22" fmla="*/ 325264 h 1127761"/>
              <a:gd name="connsiteX23" fmla="*/ 255092 w 1066913"/>
              <a:gd name="connsiteY23" fmla="*/ 338748 h 1127761"/>
              <a:gd name="connsiteX24" fmla="*/ 244876 w 1066913"/>
              <a:gd name="connsiteY24" fmla="*/ 350487 h 1127761"/>
              <a:gd name="connsiteX25" fmla="*/ 26746 w 1066913"/>
              <a:gd name="connsiteY25" fmla="*/ 626270 h 1127761"/>
              <a:gd name="connsiteX26" fmla="*/ 26746 w 1066913"/>
              <a:gd name="connsiteY26" fmla="*/ 904876 h 1127761"/>
              <a:gd name="connsiteX27" fmla="*/ 0 w 1066913"/>
              <a:gd name="connsiteY27" fmla="*/ 904876 h 1127761"/>
              <a:gd name="connsiteX28" fmla="*/ 0 w 1066913"/>
              <a:gd name="connsiteY28" fmla="*/ 626270 h 1127761"/>
              <a:gd name="connsiteX29" fmla="*/ 207469 w 1066913"/>
              <a:gd name="connsiteY29" fmla="*/ 333585 h 1127761"/>
              <a:gd name="connsiteX30" fmla="*/ 127787 w 1066913"/>
              <a:gd name="connsiteY30" fmla="*/ 182766 h 1127761"/>
              <a:gd name="connsiteX31" fmla="*/ 310553 w 1066913"/>
              <a:gd name="connsiteY31" fmla="*/ 0 h 1127761"/>
              <a:gd name="connsiteX32" fmla="*/ 493319 w 1066913"/>
              <a:gd name="connsiteY32" fmla="*/ 182766 h 1127761"/>
              <a:gd name="connsiteX33" fmla="*/ 487487 w 1066913"/>
              <a:gd name="connsiteY33" fmla="*/ 228717 h 1127761"/>
              <a:gd name="connsiteX34" fmla="*/ 579352 w 1066913"/>
              <a:gd name="connsiteY34" fmla="*/ 228717 h 1127761"/>
              <a:gd name="connsiteX35" fmla="*/ 573520 w 1066913"/>
              <a:gd name="connsiteY35" fmla="*/ 182766 h 1127761"/>
              <a:gd name="connsiteX36" fmla="*/ 756323 w 1066913"/>
              <a:gd name="connsiteY36" fmla="*/ 0 h 1127761"/>
              <a:gd name="connsiteX37" fmla="*/ 939126 w 1066913"/>
              <a:gd name="connsiteY37" fmla="*/ 182766 h 1127761"/>
              <a:gd name="connsiteX38" fmla="*/ 859407 w 1066913"/>
              <a:gd name="connsiteY38" fmla="*/ 333622 h 1127761"/>
              <a:gd name="connsiteX39" fmla="*/ 1066913 w 1066913"/>
              <a:gd name="connsiteY39" fmla="*/ 626307 h 1127761"/>
              <a:gd name="connsiteX40" fmla="*/ 1066913 w 1066913"/>
              <a:gd name="connsiteY40" fmla="*/ 904876 h 1127761"/>
              <a:gd name="connsiteX41" fmla="*/ 1040130 w 1066913"/>
              <a:gd name="connsiteY41" fmla="*/ 904876 h 1127761"/>
              <a:gd name="connsiteX42" fmla="*/ 1040130 w 1066913"/>
              <a:gd name="connsiteY42" fmla="*/ 626270 h 1127761"/>
              <a:gd name="connsiteX43" fmla="*/ 822000 w 1066913"/>
              <a:gd name="connsiteY43" fmla="*/ 350487 h 1127761"/>
              <a:gd name="connsiteX44" fmla="*/ 811784 w 1066913"/>
              <a:gd name="connsiteY44" fmla="*/ 338748 h 1127761"/>
              <a:gd name="connsiteX45" fmla="*/ 819660 w 1066913"/>
              <a:gd name="connsiteY45" fmla="*/ 325264 h 1127761"/>
              <a:gd name="connsiteX46" fmla="*/ 912343 w 1066913"/>
              <a:gd name="connsiteY46" fmla="*/ 182766 h 1127761"/>
              <a:gd name="connsiteX47" fmla="*/ 756323 w 1066913"/>
              <a:gd name="connsiteY47" fmla="*/ 26709 h 1127761"/>
              <a:gd name="connsiteX48" fmla="*/ 600304 w 1066913"/>
              <a:gd name="connsiteY48" fmla="*/ 182766 h 1127761"/>
              <a:gd name="connsiteX49" fmla="*/ 611262 w 1066913"/>
              <a:gd name="connsiteY49" fmla="*/ 240270 h 1127761"/>
              <a:gd name="connsiteX50" fmla="*/ 716241 w 1066913"/>
              <a:gd name="connsiteY50" fmla="*/ 405651 h 1127761"/>
              <a:gd name="connsiteX51" fmla="*/ 636522 w 1066913"/>
              <a:gd name="connsiteY51" fmla="*/ 556507 h 1127761"/>
              <a:gd name="connsiteX52" fmla="*/ 844028 w 1066913"/>
              <a:gd name="connsiteY52" fmla="*/ 849489 h 1127761"/>
              <a:gd name="connsiteX53" fmla="*/ 843991 w 1066913"/>
              <a:gd name="connsiteY53" fmla="*/ 1127761 h 1127761"/>
              <a:gd name="connsiteX54" fmla="*/ 843991 w 1066913"/>
              <a:gd name="connsiteY54" fmla="*/ 1127761 h 1127761"/>
              <a:gd name="connsiteX55" fmla="*/ 412523 w 1066913"/>
              <a:gd name="connsiteY55" fmla="*/ 951496 h 1127761"/>
              <a:gd name="connsiteX56" fmla="*/ 431431 w 1066913"/>
              <a:gd name="connsiteY56" fmla="*/ 932551 h 1127761"/>
              <a:gd name="connsiteX57" fmla="*/ 412523 w 1066913"/>
              <a:gd name="connsiteY57" fmla="*/ 951496 h 1127761"/>
              <a:gd name="connsiteX0" fmla="*/ 843991 w 1066913"/>
              <a:gd name="connsiteY0" fmla="*/ 1127761 h 1127761"/>
              <a:gd name="connsiteX1" fmla="*/ 817245 w 1066913"/>
              <a:gd name="connsiteY1" fmla="*/ 1127761 h 1127761"/>
              <a:gd name="connsiteX2" fmla="*/ 817245 w 1066913"/>
              <a:gd name="connsiteY2" fmla="*/ 849452 h 1127761"/>
              <a:gd name="connsiteX3" fmla="*/ 599115 w 1066913"/>
              <a:gd name="connsiteY3" fmla="*/ 573372 h 1127761"/>
              <a:gd name="connsiteX4" fmla="*/ 588899 w 1066913"/>
              <a:gd name="connsiteY4" fmla="*/ 561633 h 1127761"/>
              <a:gd name="connsiteX5" fmla="*/ 596775 w 1066913"/>
              <a:gd name="connsiteY5" fmla="*/ 548149 h 1127761"/>
              <a:gd name="connsiteX6" fmla="*/ 689495 w 1066913"/>
              <a:gd name="connsiteY6" fmla="*/ 405651 h 1127761"/>
              <a:gd name="connsiteX7" fmla="*/ 533475 w 1066913"/>
              <a:gd name="connsiteY7" fmla="*/ 249594 h 1127761"/>
              <a:gd name="connsiteX8" fmla="*/ 377456 w 1066913"/>
              <a:gd name="connsiteY8" fmla="*/ 405651 h 1127761"/>
              <a:gd name="connsiteX9" fmla="*/ 470176 w 1066913"/>
              <a:gd name="connsiteY9" fmla="*/ 548149 h 1127761"/>
              <a:gd name="connsiteX10" fmla="*/ 478051 w 1066913"/>
              <a:gd name="connsiteY10" fmla="*/ 561633 h 1127761"/>
              <a:gd name="connsiteX11" fmla="*/ 467836 w 1066913"/>
              <a:gd name="connsiteY11" fmla="*/ 573372 h 1127761"/>
              <a:gd name="connsiteX12" fmla="*/ 249706 w 1066913"/>
              <a:gd name="connsiteY12" fmla="*/ 849452 h 1127761"/>
              <a:gd name="connsiteX13" fmla="*/ 249706 w 1066913"/>
              <a:gd name="connsiteY13" fmla="*/ 1127761 h 1127761"/>
              <a:gd name="connsiteX14" fmla="*/ 222959 w 1066913"/>
              <a:gd name="connsiteY14" fmla="*/ 1127761 h 1127761"/>
              <a:gd name="connsiteX15" fmla="*/ 222959 w 1066913"/>
              <a:gd name="connsiteY15" fmla="*/ 849452 h 1127761"/>
              <a:gd name="connsiteX16" fmla="*/ 430428 w 1066913"/>
              <a:gd name="connsiteY16" fmla="*/ 556470 h 1127761"/>
              <a:gd name="connsiteX17" fmla="*/ 350672 w 1066913"/>
              <a:gd name="connsiteY17" fmla="*/ 405651 h 1127761"/>
              <a:gd name="connsiteX18" fmla="*/ 455614 w 1066913"/>
              <a:gd name="connsiteY18" fmla="*/ 240270 h 1127761"/>
              <a:gd name="connsiteX19" fmla="*/ 466573 w 1066913"/>
              <a:gd name="connsiteY19" fmla="*/ 182766 h 1127761"/>
              <a:gd name="connsiteX20" fmla="*/ 310553 w 1066913"/>
              <a:gd name="connsiteY20" fmla="*/ 26709 h 1127761"/>
              <a:gd name="connsiteX21" fmla="*/ 154496 w 1066913"/>
              <a:gd name="connsiteY21" fmla="*/ 182766 h 1127761"/>
              <a:gd name="connsiteX22" fmla="*/ 247217 w 1066913"/>
              <a:gd name="connsiteY22" fmla="*/ 325264 h 1127761"/>
              <a:gd name="connsiteX23" fmla="*/ 255092 w 1066913"/>
              <a:gd name="connsiteY23" fmla="*/ 338748 h 1127761"/>
              <a:gd name="connsiteX24" fmla="*/ 244876 w 1066913"/>
              <a:gd name="connsiteY24" fmla="*/ 350487 h 1127761"/>
              <a:gd name="connsiteX25" fmla="*/ 26746 w 1066913"/>
              <a:gd name="connsiteY25" fmla="*/ 626270 h 1127761"/>
              <a:gd name="connsiteX26" fmla="*/ 26746 w 1066913"/>
              <a:gd name="connsiteY26" fmla="*/ 904876 h 1127761"/>
              <a:gd name="connsiteX27" fmla="*/ 0 w 1066913"/>
              <a:gd name="connsiteY27" fmla="*/ 904876 h 1127761"/>
              <a:gd name="connsiteX28" fmla="*/ 0 w 1066913"/>
              <a:gd name="connsiteY28" fmla="*/ 626270 h 1127761"/>
              <a:gd name="connsiteX29" fmla="*/ 207469 w 1066913"/>
              <a:gd name="connsiteY29" fmla="*/ 333585 h 1127761"/>
              <a:gd name="connsiteX30" fmla="*/ 127787 w 1066913"/>
              <a:gd name="connsiteY30" fmla="*/ 182766 h 1127761"/>
              <a:gd name="connsiteX31" fmla="*/ 310553 w 1066913"/>
              <a:gd name="connsiteY31" fmla="*/ 0 h 1127761"/>
              <a:gd name="connsiteX32" fmla="*/ 493319 w 1066913"/>
              <a:gd name="connsiteY32" fmla="*/ 182766 h 1127761"/>
              <a:gd name="connsiteX33" fmla="*/ 487487 w 1066913"/>
              <a:gd name="connsiteY33" fmla="*/ 228717 h 1127761"/>
              <a:gd name="connsiteX34" fmla="*/ 579352 w 1066913"/>
              <a:gd name="connsiteY34" fmla="*/ 228717 h 1127761"/>
              <a:gd name="connsiteX35" fmla="*/ 573520 w 1066913"/>
              <a:gd name="connsiteY35" fmla="*/ 182766 h 1127761"/>
              <a:gd name="connsiteX36" fmla="*/ 756323 w 1066913"/>
              <a:gd name="connsiteY36" fmla="*/ 0 h 1127761"/>
              <a:gd name="connsiteX37" fmla="*/ 939126 w 1066913"/>
              <a:gd name="connsiteY37" fmla="*/ 182766 h 1127761"/>
              <a:gd name="connsiteX38" fmla="*/ 859407 w 1066913"/>
              <a:gd name="connsiteY38" fmla="*/ 333622 h 1127761"/>
              <a:gd name="connsiteX39" fmla="*/ 1066913 w 1066913"/>
              <a:gd name="connsiteY39" fmla="*/ 626307 h 1127761"/>
              <a:gd name="connsiteX40" fmla="*/ 1066913 w 1066913"/>
              <a:gd name="connsiteY40" fmla="*/ 904876 h 1127761"/>
              <a:gd name="connsiteX41" fmla="*/ 1040130 w 1066913"/>
              <a:gd name="connsiteY41" fmla="*/ 904876 h 1127761"/>
              <a:gd name="connsiteX42" fmla="*/ 1040130 w 1066913"/>
              <a:gd name="connsiteY42" fmla="*/ 626270 h 1127761"/>
              <a:gd name="connsiteX43" fmla="*/ 822000 w 1066913"/>
              <a:gd name="connsiteY43" fmla="*/ 350487 h 1127761"/>
              <a:gd name="connsiteX44" fmla="*/ 811784 w 1066913"/>
              <a:gd name="connsiteY44" fmla="*/ 338748 h 1127761"/>
              <a:gd name="connsiteX45" fmla="*/ 819660 w 1066913"/>
              <a:gd name="connsiteY45" fmla="*/ 325264 h 1127761"/>
              <a:gd name="connsiteX46" fmla="*/ 912343 w 1066913"/>
              <a:gd name="connsiteY46" fmla="*/ 182766 h 1127761"/>
              <a:gd name="connsiteX47" fmla="*/ 756323 w 1066913"/>
              <a:gd name="connsiteY47" fmla="*/ 26709 h 1127761"/>
              <a:gd name="connsiteX48" fmla="*/ 600304 w 1066913"/>
              <a:gd name="connsiteY48" fmla="*/ 182766 h 1127761"/>
              <a:gd name="connsiteX49" fmla="*/ 611262 w 1066913"/>
              <a:gd name="connsiteY49" fmla="*/ 240270 h 1127761"/>
              <a:gd name="connsiteX50" fmla="*/ 716241 w 1066913"/>
              <a:gd name="connsiteY50" fmla="*/ 405651 h 1127761"/>
              <a:gd name="connsiteX51" fmla="*/ 636522 w 1066913"/>
              <a:gd name="connsiteY51" fmla="*/ 556507 h 1127761"/>
              <a:gd name="connsiteX52" fmla="*/ 844028 w 1066913"/>
              <a:gd name="connsiteY52" fmla="*/ 849489 h 1127761"/>
              <a:gd name="connsiteX53" fmla="*/ 843991 w 1066913"/>
              <a:gd name="connsiteY53" fmla="*/ 1127761 h 1127761"/>
              <a:gd name="connsiteX54" fmla="*/ 843991 w 1066913"/>
              <a:gd name="connsiteY54" fmla="*/ 1127761 h 112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66913" h="1127761">
                <a:moveTo>
                  <a:pt x="843991" y="1127761"/>
                </a:moveTo>
                <a:lnTo>
                  <a:pt x="817245" y="1127761"/>
                </a:lnTo>
                <a:lnTo>
                  <a:pt x="817245" y="849452"/>
                </a:lnTo>
                <a:cubicBezTo>
                  <a:pt x="817245" y="717355"/>
                  <a:pt x="727571" y="603833"/>
                  <a:pt x="599115" y="573372"/>
                </a:cubicBezTo>
                <a:cubicBezTo>
                  <a:pt x="593543" y="572034"/>
                  <a:pt x="589419" y="567317"/>
                  <a:pt x="588899" y="561633"/>
                </a:cubicBezTo>
                <a:cubicBezTo>
                  <a:pt x="588342" y="555912"/>
                  <a:pt x="591537" y="550489"/>
                  <a:pt x="596775" y="548149"/>
                </a:cubicBezTo>
                <a:cubicBezTo>
                  <a:pt x="653127" y="523074"/>
                  <a:pt x="689495" y="467130"/>
                  <a:pt x="689495" y="405651"/>
                </a:cubicBezTo>
                <a:cubicBezTo>
                  <a:pt x="689495" y="319617"/>
                  <a:pt x="619509" y="249594"/>
                  <a:pt x="533475" y="249594"/>
                </a:cubicBezTo>
                <a:cubicBezTo>
                  <a:pt x="447442" y="249594"/>
                  <a:pt x="377456" y="319580"/>
                  <a:pt x="377456" y="405651"/>
                </a:cubicBezTo>
                <a:cubicBezTo>
                  <a:pt x="377456" y="467167"/>
                  <a:pt x="413860" y="523111"/>
                  <a:pt x="470176" y="548149"/>
                </a:cubicBezTo>
                <a:cubicBezTo>
                  <a:pt x="475414" y="550489"/>
                  <a:pt x="478571" y="555912"/>
                  <a:pt x="478051" y="561633"/>
                </a:cubicBezTo>
                <a:cubicBezTo>
                  <a:pt x="477531" y="567317"/>
                  <a:pt x="473408" y="572072"/>
                  <a:pt x="467836" y="573372"/>
                </a:cubicBezTo>
                <a:cubicBezTo>
                  <a:pt x="339380" y="603796"/>
                  <a:pt x="249706" y="717318"/>
                  <a:pt x="249706" y="849452"/>
                </a:cubicBezTo>
                <a:lnTo>
                  <a:pt x="249706" y="1127761"/>
                </a:lnTo>
                <a:lnTo>
                  <a:pt x="222959" y="1127761"/>
                </a:lnTo>
                <a:lnTo>
                  <a:pt x="222959" y="849452"/>
                </a:lnTo>
                <a:cubicBezTo>
                  <a:pt x="222959" y="715832"/>
                  <a:pt x="306764" y="599635"/>
                  <a:pt x="430428" y="556470"/>
                </a:cubicBezTo>
                <a:cubicBezTo>
                  <a:pt x="381133" y="522777"/>
                  <a:pt x="350672" y="466535"/>
                  <a:pt x="350672" y="405651"/>
                </a:cubicBezTo>
                <a:cubicBezTo>
                  <a:pt x="350672" y="332693"/>
                  <a:pt x="393652" y="269542"/>
                  <a:pt x="455614" y="240270"/>
                </a:cubicBezTo>
                <a:cubicBezTo>
                  <a:pt x="462895" y="221993"/>
                  <a:pt x="466573" y="202677"/>
                  <a:pt x="466573" y="182766"/>
                </a:cubicBezTo>
                <a:cubicBezTo>
                  <a:pt x="466573" y="96732"/>
                  <a:pt x="396587" y="26709"/>
                  <a:pt x="310553" y="26709"/>
                </a:cubicBezTo>
                <a:cubicBezTo>
                  <a:pt x="224519" y="26709"/>
                  <a:pt x="154496" y="96695"/>
                  <a:pt x="154496" y="182766"/>
                </a:cubicBezTo>
                <a:cubicBezTo>
                  <a:pt x="154496" y="244245"/>
                  <a:pt x="190901" y="300226"/>
                  <a:pt x="247217" y="325264"/>
                </a:cubicBezTo>
                <a:cubicBezTo>
                  <a:pt x="252492" y="327604"/>
                  <a:pt x="255649" y="333027"/>
                  <a:pt x="255092" y="338748"/>
                </a:cubicBezTo>
                <a:cubicBezTo>
                  <a:pt x="254572" y="344432"/>
                  <a:pt x="250448" y="349187"/>
                  <a:pt x="244876" y="350487"/>
                </a:cubicBezTo>
                <a:cubicBezTo>
                  <a:pt x="116420" y="380948"/>
                  <a:pt x="26746" y="494322"/>
                  <a:pt x="26746" y="626270"/>
                </a:cubicBezTo>
                <a:lnTo>
                  <a:pt x="26746" y="904876"/>
                </a:lnTo>
                <a:lnTo>
                  <a:pt x="0" y="904876"/>
                </a:lnTo>
                <a:lnTo>
                  <a:pt x="0" y="626270"/>
                </a:lnTo>
                <a:cubicBezTo>
                  <a:pt x="0" y="492836"/>
                  <a:pt x="83842" y="376713"/>
                  <a:pt x="207469" y="333585"/>
                </a:cubicBezTo>
                <a:cubicBezTo>
                  <a:pt x="158211" y="299892"/>
                  <a:pt x="127787" y="243650"/>
                  <a:pt x="127787" y="182766"/>
                </a:cubicBezTo>
                <a:cubicBezTo>
                  <a:pt x="127787" y="81985"/>
                  <a:pt x="209772" y="0"/>
                  <a:pt x="310553" y="0"/>
                </a:cubicBezTo>
                <a:cubicBezTo>
                  <a:pt x="411334" y="0"/>
                  <a:pt x="493319" y="81985"/>
                  <a:pt x="493319" y="182766"/>
                </a:cubicBezTo>
                <a:cubicBezTo>
                  <a:pt x="493319" y="198442"/>
                  <a:pt x="491387" y="213821"/>
                  <a:pt x="487487" y="228717"/>
                </a:cubicBezTo>
                <a:cubicBezTo>
                  <a:pt x="516870" y="221102"/>
                  <a:pt x="550006" y="221102"/>
                  <a:pt x="579352" y="228717"/>
                </a:cubicBezTo>
                <a:cubicBezTo>
                  <a:pt x="575489" y="213821"/>
                  <a:pt x="573520" y="198442"/>
                  <a:pt x="573520" y="182766"/>
                </a:cubicBezTo>
                <a:cubicBezTo>
                  <a:pt x="573520" y="81985"/>
                  <a:pt x="655542" y="0"/>
                  <a:pt x="756323" y="0"/>
                </a:cubicBezTo>
                <a:cubicBezTo>
                  <a:pt x="857104" y="0"/>
                  <a:pt x="939126" y="81985"/>
                  <a:pt x="939126" y="182766"/>
                </a:cubicBezTo>
                <a:cubicBezTo>
                  <a:pt x="939126" y="243688"/>
                  <a:pt x="908665" y="299929"/>
                  <a:pt x="859407" y="333622"/>
                </a:cubicBezTo>
                <a:cubicBezTo>
                  <a:pt x="983071" y="376750"/>
                  <a:pt x="1066913" y="492873"/>
                  <a:pt x="1066913" y="626307"/>
                </a:cubicBezTo>
                <a:lnTo>
                  <a:pt x="1066913" y="904876"/>
                </a:lnTo>
                <a:lnTo>
                  <a:pt x="1040130" y="904876"/>
                </a:lnTo>
                <a:lnTo>
                  <a:pt x="1040130" y="626270"/>
                </a:lnTo>
                <a:cubicBezTo>
                  <a:pt x="1040130" y="494322"/>
                  <a:pt x="950456" y="380948"/>
                  <a:pt x="822000" y="350487"/>
                </a:cubicBezTo>
                <a:cubicBezTo>
                  <a:pt x="816428" y="349149"/>
                  <a:pt x="812304" y="344432"/>
                  <a:pt x="811784" y="338748"/>
                </a:cubicBezTo>
                <a:cubicBezTo>
                  <a:pt x="811227" y="333027"/>
                  <a:pt x="814422" y="327604"/>
                  <a:pt x="819660" y="325264"/>
                </a:cubicBezTo>
                <a:cubicBezTo>
                  <a:pt x="875975" y="300189"/>
                  <a:pt x="912343" y="244245"/>
                  <a:pt x="912343" y="182766"/>
                </a:cubicBezTo>
                <a:cubicBezTo>
                  <a:pt x="912343" y="96732"/>
                  <a:pt x="842357" y="26709"/>
                  <a:pt x="756323" y="26709"/>
                </a:cubicBezTo>
                <a:cubicBezTo>
                  <a:pt x="670290" y="26709"/>
                  <a:pt x="600304" y="96695"/>
                  <a:pt x="600304" y="182766"/>
                </a:cubicBezTo>
                <a:cubicBezTo>
                  <a:pt x="600304" y="202677"/>
                  <a:pt x="603981" y="221993"/>
                  <a:pt x="611262" y="240270"/>
                </a:cubicBezTo>
                <a:cubicBezTo>
                  <a:pt x="673261" y="269579"/>
                  <a:pt x="716241" y="332693"/>
                  <a:pt x="716241" y="405651"/>
                </a:cubicBezTo>
                <a:cubicBezTo>
                  <a:pt x="716241" y="466573"/>
                  <a:pt x="685780" y="522814"/>
                  <a:pt x="636522" y="556507"/>
                </a:cubicBezTo>
                <a:cubicBezTo>
                  <a:pt x="760186" y="599672"/>
                  <a:pt x="844028" y="715870"/>
                  <a:pt x="844028" y="849489"/>
                </a:cubicBezTo>
                <a:cubicBezTo>
                  <a:pt x="844016" y="942246"/>
                  <a:pt x="844003" y="1035004"/>
                  <a:pt x="843991" y="1127761"/>
                </a:cubicBezTo>
                <a:lnTo>
                  <a:pt x="843991" y="1127761"/>
                </a:lnTo>
                <a:close/>
              </a:path>
            </a:pathLst>
          </a:custGeom>
          <a:solidFill>
            <a:srgbClr val="000000"/>
          </a:solidFill>
          <a:ln w="36909" cap="flat">
            <a:noFill/>
            <a:prstDash val="solid"/>
            <a:miter/>
          </a:ln>
        </p:spPr>
        <p:txBody>
          <a:bodyPr rtlCol="0" anchor="ctr"/>
          <a:lstStyle/>
          <a:p>
            <a:pPr defTabSz="1828617">
              <a:lnSpc>
                <a:spcPct val="110000"/>
              </a:lnSpc>
            </a:pPr>
            <a:endParaRPr lang="en-US" sz="1800"/>
          </a:p>
        </p:txBody>
      </p:sp>
      <p:pic>
        <p:nvPicPr>
          <p:cNvPr id="12" name="Graphic 11">
            <a:extLst>
              <a:ext uri="{FF2B5EF4-FFF2-40B4-BE49-F238E27FC236}">
                <a16:creationId xmlns:a16="http://schemas.microsoft.com/office/drawing/2014/main" id="{188BEAB3-940E-1578-36FA-4C4C0CEA10D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421071" y="3957611"/>
            <a:ext cx="1188411" cy="1188411"/>
          </a:xfrm>
          <a:prstGeom prst="rect">
            <a:avLst/>
          </a:prstGeom>
        </p:spPr>
      </p:pic>
    </p:spTree>
    <p:extLst>
      <p:ext uri="{BB962C8B-B14F-4D97-AF65-F5344CB8AC3E}">
        <p14:creationId xmlns:p14="http://schemas.microsoft.com/office/powerpoint/2010/main" val="300551605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5C0C-C335-CD0D-1F0E-0E34B78F4BA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58A5C7E-5069-BE3C-E9E9-F1906D4724A2}"/>
              </a:ext>
            </a:extLst>
          </p:cNvPr>
          <p:cNvSpPr/>
          <p:nvPr/>
        </p:nvSpPr>
        <p:spPr bwMode="auto">
          <a:xfrm>
            <a:off x="1589" y="1787"/>
            <a:ext cx="6094412" cy="13712429"/>
          </a:xfrm>
          <a:prstGeom prst="rect">
            <a:avLst/>
          </a:prstGeom>
          <a:solidFill>
            <a:srgbClr val="F4F4F4"/>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16" tIns="91416" rIns="91416" bIns="91416" numCol="1" rtlCol="0" anchor="t" anchorCtr="0" compatLnSpc="1">
            <a:prstTxWarp prst="textNoShape">
              <a:avLst/>
            </a:prstTxWarp>
          </a:bodyPr>
          <a:lstStyle/>
          <a:p>
            <a:pPr defTabSz="914127" fontAlgn="base">
              <a:spcBef>
                <a:spcPct val="0"/>
              </a:spcBef>
              <a:spcAft>
                <a:spcPct val="0"/>
              </a:spcAft>
            </a:pPr>
            <a:endParaRPr lang="en-US" sz="1400" dirty="0">
              <a:solidFill>
                <a:srgbClr val="FFFFFF"/>
              </a:solidFill>
            </a:endParaRPr>
          </a:p>
        </p:txBody>
      </p:sp>
      <p:sp>
        <p:nvSpPr>
          <p:cNvPr id="6" name="Title 1">
            <a:extLst>
              <a:ext uri="{FF2B5EF4-FFF2-40B4-BE49-F238E27FC236}">
                <a16:creationId xmlns:a16="http://schemas.microsoft.com/office/drawing/2014/main" id="{310AFFCE-C172-91BE-D76A-0276CD767B9B}"/>
              </a:ext>
            </a:extLst>
          </p:cNvPr>
          <p:cNvSpPr>
            <a:spLocks noGrp="1"/>
          </p:cNvSpPr>
          <p:nvPr>
            <p:ph type="title"/>
          </p:nvPr>
        </p:nvSpPr>
        <p:spPr>
          <a:xfrm>
            <a:off x="575927" y="384891"/>
            <a:ext cx="5520075" cy="2663478"/>
          </a:xfrm>
        </p:spPr>
        <p:txBody>
          <a:bodyPr/>
          <a:lstStyle/>
          <a:p>
            <a:r>
              <a:rPr lang="en-US" sz="4400" dirty="0">
                <a:latin typeface="+mn-lt"/>
              </a:rPr>
              <a:t>Accelerated application lifecycle with IBM watsonx Code Assistant for Z</a:t>
            </a:r>
          </a:p>
        </p:txBody>
      </p:sp>
      <p:sp>
        <p:nvSpPr>
          <p:cNvPr id="7" name="Text Placeholder 2">
            <a:extLst>
              <a:ext uri="{FF2B5EF4-FFF2-40B4-BE49-F238E27FC236}">
                <a16:creationId xmlns:a16="http://schemas.microsoft.com/office/drawing/2014/main" id="{154A70C2-1FF7-5181-9025-2D806069097F}"/>
              </a:ext>
            </a:extLst>
          </p:cNvPr>
          <p:cNvSpPr txBox="1">
            <a:spLocks/>
          </p:cNvSpPr>
          <p:nvPr/>
        </p:nvSpPr>
        <p:spPr>
          <a:xfrm>
            <a:off x="577439" y="4476073"/>
            <a:ext cx="4954885" cy="7717713"/>
          </a:xfrm>
          <a:prstGeom prst="rect">
            <a:avLst/>
          </a:prstGeom>
        </p:spPr>
        <p:txBody>
          <a:bodyPr vert="horz" lIns="0" tIns="0" rIns="0" bIns="0" rtlCol="0" anchor="t"/>
          <a:lstStyle>
            <a:defPPr>
              <a:defRPr lang="en-US"/>
            </a:defPPr>
            <a:lvl1pPr marL="0" algn="l" defTabSz="1829379" rtl="0" eaLnBrk="1" latinLnBrk="0" hangingPunct="1">
              <a:defRPr sz="1600" b="0" i="0" kern="1200">
                <a:solidFill>
                  <a:schemeClr val="tx1"/>
                </a:solidFill>
                <a:latin typeface="IBM Plex Sans" panose="020B0503050203000203" pitchFamily="34" charset="0"/>
                <a:ea typeface="+mn-ea"/>
                <a:cs typeface="+mn-cs"/>
              </a:defRPr>
            </a:lvl1pPr>
            <a:lvl2pPr marL="914688" algn="l" defTabSz="1829379" rtl="0" eaLnBrk="1" latinLnBrk="0" hangingPunct="1">
              <a:defRPr sz="3600" kern="1200">
                <a:solidFill>
                  <a:schemeClr val="tx1"/>
                </a:solidFill>
                <a:latin typeface="+mn-lt"/>
                <a:ea typeface="+mn-ea"/>
                <a:cs typeface="+mn-cs"/>
              </a:defRPr>
            </a:lvl2pPr>
            <a:lvl3pPr marL="1829379" algn="l" defTabSz="1829379" rtl="0" eaLnBrk="1" latinLnBrk="0" hangingPunct="1">
              <a:defRPr sz="3600" kern="1200">
                <a:solidFill>
                  <a:schemeClr val="tx1"/>
                </a:solidFill>
                <a:latin typeface="+mn-lt"/>
                <a:ea typeface="+mn-ea"/>
                <a:cs typeface="+mn-cs"/>
              </a:defRPr>
            </a:lvl3pPr>
            <a:lvl4pPr marL="2744068" algn="l" defTabSz="1829379" rtl="0" eaLnBrk="1" latinLnBrk="0" hangingPunct="1">
              <a:defRPr sz="3600" kern="1200">
                <a:solidFill>
                  <a:schemeClr val="tx1"/>
                </a:solidFill>
                <a:latin typeface="+mn-lt"/>
                <a:ea typeface="+mn-ea"/>
                <a:cs typeface="+mn-cs"/>
              </a:defRPr>
            </a:lvl4pPr>
            <a:lvl5pPr marL="3658759" algn="l" defTabSz="1829379" rtl="0" eaLnBrk="1" latinLnBrk="0" hangingPunct="1">
              <a:defRPr sz="3600" kern="1200">
                <a:solidFill>
                  <a:schemeClr val="tx1"/>
                </a:solidFill>
                <a:latin typeface="+mn-lt"/>
                <a:ea typeface="+mn-ea"/>
                <a:cs typeface="+mn-cs"/>
              </a:defRPr>
            </a:lvl5pPr>
            <a:lvl6pPr marL="4573447" algn="l" defTabSz="1829379" rtl="0" eaLnBrk="1" latinLnBrk="0" hangingPunct="1">
              <a:defRPr sz="3600" kern="1200">
                <a:solidFill>
                  <a:schemeClr val="tx1"/>
                </a:solidFill>
                <a:latin typeface="+mn-lt"/>
                <a:ea typeface="+mn-ea"/>
                <a:cs typeface="+mn-cs"/>
              </a:defRPr>
            </a:lvl6pPr>
            <a:lvl7pPr marL="5488138" algn="l" defTabSz="1829379" rtl="0" eaLnBrk="1" latinLnBrk="0" hangingPunct="1">
              <a:defRPr sz="3600" kern="1200">
                <a:solidFill>
                  <a:schemeClr val="tx1"/>
                </a:solidFill>
                <a:latin typeface="+mn-lt"/>
                <a:ea typeface="+mn-ea"/>
                <a:cs typeface="+mn-cs"/>
              </a:defRPr>
            </a:lvl7pPr>
            <a:lvl8pPr marL="6402827" algn="l" defTabSz="1829379" rtl="0" eaLnBrk="1" latinLnBrk="0" hangingPunct="1">
              <a:defRPr sz="3600" kern="1200">
                <a:solidFill>
                  <a:schemeClr val="tx1"/>
                </a:solidFill>
                <a:latin typeface="+mn-lt"/>
                <a:ea typeface="+mn-ea"/>
                <a:cs typeface="+mn-cs"/>
              </a:defRPr>
            </a:lvl8pPr>
            <a:lvl9pPr marL="7317518" algn="l" defTabSz="1829379" rtl="0" eaLnBrk="1" latinLnBrk="0" hangingPunct="1">
              <a:defRPr sz="3600" kern="1200">
                <a:solidFill>
                  <a:schemeClr val="tx1"/>
                </a:solidFill>
                <a:latin typeface="+mn-lt"/>
                <a:ea typeface="+mn-ea"/>
                <a:cs typeface="+mn-cs"/>
              </a:defRPr>
            </a:lvl9pPr>
          </a:lstStyle>
          <a:p>
            <a:pPr defTabSz="1828831"/>
            <a:r>
              <a:rPr lang="en-US" sz="3200" b="1" dirty="0">
                <a:solidFill>
                  <a:srgbClr val="000000"/>
                </a:solidFill>
                <a:latin typeface="+mn-lt"/>
              </a:rPr>
              <a:t>Objectives</a:t>
            </a:r>
          </a:p>
          <a:p>
            <a:pPr defTabSz="1828831"/>
            <a:endParaRPr lang="en-US" sz="3200" dirty="0">
              <a:solidFill>
                <a:srgbClr val="000000"/>
              </a:solidFill>
              <a:latin typeface="+mn-lt"/>
            </a:endParaRPr>
          </a:p>
          <a:p>
            <a:pPr marL="457062" indent="-457062" defTabSz="1828831">
              <a:spcAft>
                <a:spcPts val="1600"/>
              </a:spcAft>
              <a:buFont typeface="Arial" panose="020B0604020202020204" pitchFamily="34" charset="0"/>
              <a:buChar char="•"/>
            </a:pPr>
            <a:r>
              <a:rPr lang="en-US" sz="3200" dirty="0">
                <a:solidFill>
                  <a:srgbClr val="000000"/>
                </a:solidFill>
                <a:latin typeface="+mn-lt"/>
              </a:rPr>
              <a:t>Address skills and productivity challenges with automation </a:t>
            </a:r>
            <a:br>
              <a:rPr lang="en-US" sz="3200" dirty="0">
                <a:solidFill>
                  <a:srgbClr val="000000"/>
                </a:solidFill>
                <a:latin typeface="+mn-lt"/>
              </a:rPr>
            </a:br>
            <a:r>
              <a:rPr lang="en-US" sz="3200" dirty="0">
                <a:solidFill>
                  <a:srgbClr val="000000"/>
                </a:solidFill>
                <a:latin typeface="+mn-lt"/>
              </a:rPr>
              <a:t>and AI</a:t>
            </a:r>
          </a:p>
          <a:p>
            <a:pPr marL="457062" indent="-457062" defTabSz="1828831">
              <a:spcAft>
                <a:spcPts val="1600"/>
              </a:spcAft>
              <a:buFont typeface="Arial" panose="020B0604020202020204" pitchFamily="34" charset="0"/>
              <a:buChar char="•"/>
            </a:pPr>
            <a:r>
              <a:rPr lang="en-US" sz="3200" dirty="0">
                <a:solidFill>
                  <a:srgbClr val="000000"/>
                </a:solidFill>
                <a:latin typeface="+mn-lt"/>
              </a:rPr>
              <a:t>Ensure IBM Z</a:t>
            </a:r>
            <a:r>
              <a:rPr lang="en-US" sz="3200" baseline="30000" dirty="0">
                <a:solidFill>
                  <a:srgbClr val="000000"/>
                </a:solidFill>
                <a:latin typeface="+mn-lt"/>
              </a:rPr>
              <a:t>®</a:t>
            </a:r>
            <a:r>
              <a:rPr lang="en-US" sz="3200" dirty="0">
                <a:solidFill>
                  <a:srgbClr val="000000"/>
                </a:solidFill>
                <a:latin typeface="+mn-lt"/>
              </a:rPr>
              <a:t> qualities </a:t>
            </a:r>
            <a:br>
              <a:rPr lang="en-US" sz="3200" dirty="0">
                <a:solidFill>
                  <a:srgbClr val="000000"/>
                </a:solidFill>
                <a:latin typeface="+mn-lt"/>
              </a:rPr>
            </a:br>
            <a:r>
              <a:rPr lang="en-US" sz="3200" dirty="0">
                <a:solidFill>
                  <a:srgbClr val="000000"/>
                </a:solidFill>
                <a:latin typeface="+mn-lt"/>
              </a:rPr>
              <a:t>of service with mixed language interoperability </a:t>
            </a:r>
          </a:p>
          <a:p>
            <a:pPr marL="457062" indent="-457062" defTabSz="1828831">
              <a:spcAft>
                <a:spcPts val="1600"/>
              </a:spcAft>
              <a:buFont typeface="Arial" panose="020B0604020202020204" pitchFamily="34" charset="0"/>
              <a:buChar char="•"/>
            </a:pPr>
            <a:r>
              <a:rPr lang="en-US" sz="3200" dirty="0">
                <a:solidFill>
                  <a:srgbClr val="000000"/>
                </a:solidFill>
                <a:latin typeface="+mn-lt"/>
              </a:rPr>
              <a:t>Align with industry standardDevOps approaches</a:t>
            </a:r>
          </a:p>
        </p:txBody>
      </p:sp>
      <p:grpSp>
        <p:nvGrpSpPr>
          <p:cNvPr id="111" name="Group 110">
            <a:extLst>
              <a:ext uri="{FF2B5EF4-FFF2-40B4-BE49-F238E27FC236}">
                <a16:creationId xmlns:a16="http://schemas.microsoft.com/office/drawing/2014/main" id="{F467625F-7204-B458-FC7E-25BCF16CD74B}"/>
              </a:ext>
            </a:extLst>
          </p:cNvPr>
          <p:cNvGrpSpPr/>
          <p:nvPr/>
        </p:nvGrpSpPr>
        <p:grpSpPr>
          <a:xfrm>
            <a:off x="6021905" y="1786"/>
            <a:ext cx="18375490" cy="13712430"/>
            <a:chOff x="6021885" y="-1"/>
            <a:chExt cx="18380275" cy="13716001"/>
          </a:xfrm>
        </p:grpSpPr>
        <p:sp>
          <p:nvSpPr>
            <p:cNvPr id="70" name="Freeform 69">
              <a:extLst>
                <a:ext uri="{FF2B5EF4-FFF2-40B4-BE49-F238E27FC236}">
                  <a16:creationId xmlns:a16="http://schemas.microsoft.com/office/drawing/2014/main" id="{F57B8994-34A9-EFF4-4CA7-2473A39FF155}"/>
                </a:ext>
              </a:extLst>
            </p:cNvPr>
            <p:cNvSpPr/>
            <p:nvPr/>
          </p:nvSpPr>
          <p:spPr>
            <a:xfrm>
              <a:off x="6137491" y="-1"/>
              <a:ext cx="18264669" cy="13715999"/>
            </a:xfrm>
            <a:custGeom>
              <a:avLst/>
              <a:gdLst>
                <a:gd name="connsiteX0" fmla="*/ 0 w 18264669"/>
                <a:gd name="connsiteY0" fmla="*/ 0 h 13715999"/>
                <a:gd name="connsiteX1" fmla="*/ 18264668 w 18264669"/>
                <a:gd name="connsiteY1" fmla="*/ 0 h 13715999"/>
                <a:gd name="connsiteX2" fmla="*/ 18264668 w 18264669"/>
                <a:gd name="connsiteY2" fmla="*/ 13715999 h 13715999"/>
                <a:gd name="connsiteX3" fmla="*/ -1 w 18264669"/>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8264669" h="13715999">
                  <a:moveTo>
                    <a:pt x="0" y="0"/>
                  </a:moveTo>
                  <a:lnTo>
                    <a:pt x="18264668" y="0"/>
                  </a:lnTo>
                  <a:lnTo>
                    <a:pt x="18264668" y="13715999"/>
                  </a:lnTo>
                  <a:lnTo>
                    <a:pt x="-1" y="13715999"/>
                  </a:lnTo>
                  <a:close/>
                </a:path>
              </a:pathLst>
            </a:custGeom>
            <a:noFill/>
            <a:ln w="12691" cap="flat">
              <a:noFill/>
              <a:prstDash val="solid"/>
              <a:miter/>
            </a:ln>
          </p:spPr>
          <p:txBody>
            <a:bodyPr rtlCol="0" anchor="ctr"/>
            <a:lstStyle/>
            <a:p>
              <a:pPr defTabSz="1828831"/>
              <a:endParaRPr lang="en-US" sz="7199" dirty="0"/>
            </a:p>
          </p:txBody>
        </p:sp>
        <p:grpSp>
          <p:nvGrpSpPr>
            <p:cNvPr id="71" name="Graphic 10">
              <a:extLst>
                <a:ext uri="{FF2B5EF4-FFF2-40B4-BE49-F238E27FC236}">
                  <a16:creationId xmlns:a16="http://schemas.microsoft.com/office/drawing/2014/main" id="{8F4C025D-05AC-4EA1-3164-7ADADACDB79E}"/>
                </a:ext>
              </a:extLst>
            </p:cNvPr>
            <p:cNvGrpSpPr/>
            <p:nvPr/>
          </p:nvGrpSpPr>
          <p:grpSpPr>
            <a:xfrm>
              <a:off x="15369804" y="7950198"/>
              <a:ext cx="4801662" cy="4038821"/>
              <a:chOff x="15369804" y="7950198"/>
              <a:chExt cx="4801662" cy="4038821"/>
            </a:xfrm>
          </p:grpSpPr>
          <p:sp>
            <p:nvSpPr>
              <p:cNvPr id="72" name="Freeform 71">
                <a:extLst>
                  <a:ext uri="{FF2B5EF4-FFF2-40B4-BE49-F238E27FC236}">
                    <a16:creationId xmlns:a16="http://schemas.microsoft.com/office/drawing/2014/main" id="{B90D8A24-975C-71BF-D19D-881CA0E71085}"/>
                  </a:ext>
                </a:extLst>
              </p:cNvPr>
              <p:cNvSpPr/>
              <p:nvPr/>
            </p:nvSpPr>
            <p:spPr>
              <a:xfrm>
                <a:off x="15382168" y="7950198"/>
                <a:ext cx="4789298" cy="3976738"/>
              </a:xfrm>
              <a:custGeom>
                <a:avLst/>
                <a:gdLst>
                  <a:gd name="connsiteX0" fmla="*/ 4789299 w 4789298"/>
                  <a:gd name="connsiteY0" fmla="*/ 0 h 3976738"/>
                  <a:gd name="connsiteX1" fmla="*/ 0 w 4789298"/>
                  <a:gd name="connsiteY1" fmla="*/ 3976738 h 3976738"/>
                </a:gdLst>
                <a:ahLst/>
                <a:cxnLst>
                  <a:cxn ang="0">
                    <a:pos x="connsiteX0" y="connsiteY0"/>
                  </a:cxn>
                  <a:cxn ang="0">
                    <a:pos x="connsiteX1" y="connsiteY1"/>
                  </a:cxn>
                </a:cxnLst>
                <a:rect l="l" t="t" r="r" b="b"/>
                <a:pathLst>
                  <a:path w="4789298" h="3976738">
                    <a:moveTo>
                      <a:pt x="4789299" y="0"/>
                    </a:moveTo>
                    <a:cubicBezTo>
                      <a:pt x="4311746" y="2231149"/>
                      <a:pt x="2357703" y="3914470"/>
                      <a:pt x="0" y="3976738"/>
                    </a:cubicBezTo>
                  </a:path>
                </a:pathLst>
              </a:custGeom>
              <a:noFill/>
              <a:ln w="19037" cap="flat">
                <a:solidFill>
                  <a:srgbClr val="000000"/>
                </a:solidFill>
                <a:prstDash val="solid"/>
                <a:miter/>
              </a:ln>
            </p:spPr>
            <p:txBody>
              <a:bodyPr rtlCol="0" anchor="ctr"/>
              <a:lstStyle/>
              <a:p>
                <a:pPr defTabSz="1828831"/>
                <a:endParaRPr lang="en-US" sz="7199" dirty="0"/>
              </a:p>
            </p:txBody>
          </p:sp>
          <p:sp>
            <p:nvSpPr>
              <p:cNvPr id="73" name="Freeform 72">
                <a:extLst>
                  <a:ext uri="{FF2B5EF4-FFF2-40B4-BE49-F238E27FC236}">
                    <a16:creationId xmlns:a16="http://schemas.microsoft.com/office/drawing/2014/main" id="{CCA72B83-D1C6-49FF-1371-4C52AC171EC0}"/>
                  </a:ext>
                </a:extLst>
              </p:cNvPr>
              <p:cNvSpPr/>
              <p:nvPr/>
            </p:nvSpPr>
            <p:spPr>
              <a:xfrm rot="-158682">
                <a:off x="15372649" y="11864821"/>
                <a:ext cx="19041" cy="123825"/>
              </a:xfrm>
              <a:custGeom>
                <a:avLst/>
                <a:gdLst>
                  <a:gd name="connsiteX0" fmla="*/ 0 w 19041"/>
                  <a:gd name="connsiteY0" fmla="*/ 0 h 123825"/>
                  <a:gd name="connsiteX1" fmla="*/ 19041 w 19041"/>
                  <a:gd name="connsiteY1" fmla="*/ 0 h 123825"/>
                  <a:gd name="connsiteX2" fmla="*/ 19041 w 19041"/>
                  <a:gd name="connsiteY2" fmla="*/ 123825 h 123825"/>
                  <a:gd name="connsiteX3" fmla="*/ 0 w 19041"/>
                  <a:gd name="connsiteY3" fmla="*/ 123825 h 123825"/>
                </a:gdLst>
                <a:ahLst/>
                <a:cxnLst>
                  <a:cxn ang="0">
                    <a:pos x="connsiteX0" y="connsiteY0"/>
                  </a:cxn>
                  <a:cxn ang="0">
                    <a:pos x="connsiteX1" y="connsiteY1"/>
                  </a:cxn>
                  <a:cxn ang="0">
                    <a:pos x="connsiteX2" y="connsiteY2"/>
                  </a:cxn>
                  <a:cxn ang="0">
                    <a:pos x="connsiteX3" y="connsiteY3"/>
                  </a:cxn>
                </a:cxnLst>
                <a:rect l="l" t="t" r="r" b="b"/>
                <a:pathLst>
                  <a:path w="19041" h="123825">
                    <a:moveTo>
                      <a:pt x="0" y="0"/>
                    </a:moveTo>
                    <a:lnTo>
                      <a:pt x="19041" y="0"/>
                    </a:lnTo>
                    <a:lnTo>
                      <a:pt x="19041" y="123825"/>
                    </a:lnTo>
                    <a:lnTo>
                      <a:pt x="0" y="123825"/>
                    </a:lnTo>
                    <a:close/>
                  </a:path>
                </a:pathLst>
              </a:custGeom>
              <a:solidFill>
                <a:srgbClr val="000000"/>
              </a:solidFill>
              <a:ln w="12691" cap="flat">
                <a:noFill/>
                <a:prstDash val="solid"/>
                <a:miter/>
              </a:ln>
            </p:spPr>
            <p:txBody>
              <a:bodyPr rtlCol="0" anchor="ctr"/>
              <a:lstStyle/>
              <a:p>
                <a:pPr defTabSz="1828831"/>
                <a:endParaRPr lang="en-US" sz="7199" dirty="0"/>
              </a:p>
            </p:txBody>
          </p:sp>
        </p:grpSp>
        <p:grpSp>
          <p:nvGrpSpPr>
            <p:cNvPr id="74" name="Graphic 10">
              <a:extLst>
                <a:ext uri="{FF2B5EF4-FFF2-40B4-BE49-F238E27FC236}">
                  <a16:creationId xmlns:a16="http://schemas.microsoft.com/office/drawing/2014/main" id="{214BC499-015B-DD0D-BBCC-512ABC0E0960}"/>
                </a:ext>
              </a:extLst>
            </p:cNvPr>
            <p:cNvGrpSpPr/>
            <p:nvPr/>
          </p:nvGrpSpPr>
          <p:grpSpPr>
            <a:xfrm>
              <a:off x="12348004" y="1851277"/>
              <a:ext cx="7820541" cy="3965320"/>
              <a:chOff x="12348004" y="1851277"/>
              <a:chExt cx="7820541" cy="3965320"/>
            </a:xfrm>
          </p:grpSpPr>
          <p:sp>
            <p:nvSpPr>
              <p:cNvPr id="75" name="Freeform 74">
                <a:extLst>
                  <a:ext uri="{FF2B5EF4-FFF2-40B4-BE49-F238E27FC236}">
                    <a16:creationId xmlns:a16="http://schemas.microsoft.com/office/drawing/2014/main" id="{ADF07399-6A8F-A1E5-1D38-02BC7F5210E6}"/>
                  </a:ext>
                </a:extLst>
              </p:cNvPr>
              <p:cNvSpPr/>
              <p:nvPr/>
            </p:nvSpPr>
            <p:spPr>
              <a:xfrm>
                <a:off x="12390128" y="1851277"/>
                <a:ext cx="7778417" cy="3965320"/>
              </a:xfrm>
              <a:custGeom>
                <a:avLst/>
                <a:gdLst>
                  <a:gd name="connsiteX0" fmla="*/ 0 w 7778417"/>
                  <a:gd name="connsiteY0" fmla="*/ 888352 h 3965320"/>
                  <a:gd name="connsiteX1" fmla="*/ 2856619 w 7778417"/>
                  <a:gd name="connsiteY1" fmla="*/ 0 h 3965320"/>
                  <a:gd name="connsiteX2" fmla="*/ 7778418 w 7778417"/>
                  <a:gd name="connsiteY2" fmla="*/ 3965321 h 3965320"/>
                </a:gdLst>
                <a:ahLst/>
                <a:cxnLst>
                  <a:cxn ang="0">
                    <a:pos x="connsiteX0" y="connsiteY0"/>
                  </a:cxn>
                  <a:cxn ang="0">
                    <a:pos x="connsiteX1" y="connsiteY1"/>
                  </a:cxn>
                  <a:cxn ang="0">
                    <a:pos x="connsiteX2" y="connsiteY2"/>
                  </a:cxn>
                </a:cxnLst>
                <a:rect l="l" t="t" r="r" b="b"/>
                <a:pathLst>
                  <a:path w="7778417" h="3965320">
                    <a:moveTo>
                      <a:pt x="0" y="888352"/>
                    </a:moveTo>
                    <a:cubicBezTo>
                      <a:pt x="811712" y="328092"/>
                      <a:pt x="1795861" y="0"/>
                      <a:pt x="2856619" y="0"/>
                    </a:cubicBezTo>
                    <a:cubicBezTo>
                      <a:pt x="5269936" y="0"/>
                      <a:pt x="7286775" y="1698193"/>
                      <a:pt x="7778418" y="3965321"/>
                    </a:cubicBezTo>
                  </a:path>
                </a:pathLst>
              </a:custGeom>
              <a:noFill/>
              <a:ln w="19037" cap="flat">
                <a:solidFill>
                  <a:srgbClr val="000000"/>
                </a:solidFill>
                <a:prstDash val="solid"/>
                <a:miter/>
              </a:ln>
            </p:spPr>
            <p:txBody>
              <a:bodyPr rtlCol="0" anchor="ctr"/>
              <a:lstStyle/>
              <a:p>
                <a:pPr defTabSz="1828831"/>
                <a:endParaRPr lang="en-US" sz="7199" dirty="0"/>
              </a:p>
            </p:txBody>
          </p:sp>
          <p:sp>
            <p:nvSpPr>
              <p:cNvPr id="76" name="Freeform 75">
                <a:extLst>
                  <a:ext uri="{FF2B5EF4-FFF2-40B4-BE49-F238E27FC236}">
                    <a16:creationId xmlns:a16="http://schemas.microsoft.com/office/drawing/2014/main" id="{0CCFFDC8-51E9-C59F-2FBA-E4130E57C50E}"/>
                  </a:ext>
                </a:extLst>
              </p:cNvPr>
              <p:cNvSpPr/>
              <p:nvPr/>
            </p:nvSpPr>
            <p:spPr>
              <a:xfrm rot="-2019446">
                <a:off x="12380706" y="2677847"/>
                <a:ext cx="19041" cy="123824"/>
              </a:xfrm>
              <a:custGeom>
                <a:avLst/>
                <a:gdLst>
                  <a:gd name="connsiteX0" fmla="*/ 0 w 19041"/>
                  <a:gd name="connsiteY0" fmla="*/ 0 h 123824"/>
                  <a:gd name="connsiteX1" fmla="*/ 19041 w 19041"/>
                  <a:gd name="connsiteY1" fmla="*/ 0 h 123824"/>
                  <a:gd name="connsiteX2" fmla="*/ 19041 w 19041"/>
                  <a:gd name="connsiteY2" fmla="*/ 123825 h 123824"/>
                  <a:gd name="connsiteX3" fmla="*/ 0 w 19041"/>
                  <a:gd name="connsiteY3" fmla="*/ 123825 h 123824"/>
                </a:gdLst>
                <a:ahLst/>
                <a:cxnLst>
                  <a:cxn ang="0">
                    <a:pos x="connsiteX0" y="connsiteY0"/>
                  </a:cxn>
                  <a:cxn ang="0">
                    <a:pos x="connsiteX1" y="connsiteY1"/>
                  </a:cxn>
                  <a:cxn ang="0">
                    <a:pos x="connsiteX2" y="connsiteY2"/>
                  </a:cxn>
                  <a:cxn ang="0">
                    <a:pos x="connsiteX3" y="connsiteY3"/>
                  </a:cxn>
                </a:cxnLst>
                <a:rect l="l" t="t" r="r" b="b"/>
                <a:pathLst>
                  <a:path w="19041" h="123824">
                    <a:moveTo>
                      <a:pt x="0" y="0"/>
                    </a:moveTo>
                    <a:lnTo>
                      <a:pt x="19041" y="0"/>
                    </a:lnTo>
                    <a:lnTo>
                      <a:pt x="19041" y="123825"/>
                    </a:lnTo>
                    <a:lnTo>
                      <a:pt x="0" y="123825"/>
                    </a:lnTo>
                    <a:close/>
                  </a:path>
                </a:pathLst>
              </a:custGeom>
              <a:solidFill>
                <a:srgbClr val="000000"/>
              </a:solidFill>
              <a:ln w="12691" cap="flat">
                <a:noFill/>
                <a:prstDash val="solid"/>
                <a:miter/>
              </a:ln>
            </p:spPr>
            <p:txBody>
              <a:bodyPr rtlCol="0" anchor="ctr"/>
              <a:lstStyle/>
              <a:p>
                <a:pPr defTabSz="1828831"/>
                <a:endParaRPr lang="en-US" sz="7199" dirty="0"/>
              </a:p>
            </p:txBody>
          </p:sp>
        </p:grpSp>
        <p:grpSp>
          <p:nvGrpSpPr>
            <p:cNvPr id="77" name="Graphic 10">
              <a:extLst>
                <a:ext uri="{FF2B5EF4-FFF2-40B4-BE49-F238E27FC236}">
                  <a16:creationId xmlns:a16="http://schemas.microsoft.com/office/drawing/2014/main" id="{153936F4-F79C-DACA-46A3-ED72C836995C}"/>
                </a:ext>
              </a:extLst>
            </p:cNvPr>
            <p:cNvGrpSpPr/>
            <p:nvPr/>
          </p:nvGrpSpPr>
          <p:grpSpPr>
            <a:xfrm>
              <a:off x="10386959" y="2842168"/>
              <a:ext cx="1834680" cy="2720429"/>
              <a:chOff x="10386959" y="2842168"/>
              <a:chExt cx="1834680" cy="2720429"/>
            </a:xfrm>
          </p:grpSpPr>
          <p:sp>
            <p:nvSpPr>
              <p:cNvPr id="78" name="Freeform 77">
                <a:extLst>
                  <a:ext uri="{FF2B5EF4-FFF2-40B4-BE49-F238E27FC236}">
                    <a16:creationId xmlns:a16="http://schemas.microsoft.com/office/drawing/2014/main" id="{304C3BB6-3002-32D0-10EA-E4D237F6F88F}"/>
                  </a:ext>
                </a:extLst>
              </p:cNvPr>
              <p:cNvSpPr/>
              <p:nvPr/>
            </p:nvSpPr>
            <p:spPr>
              <a:xfrm>
                <a:off x="10386959" y="2896284"/>
                <a:ext cx="1788511" cy="2666313"/>
              </a:xfrm>
              <a:custGeom>
                <a:avLst/>
                <a:gdLst>
                  <a:gd name="connsiteX0" fmla="*/ 0 w 1788511"/>
                  <a:gd name="connsiteY0" fmla="*/ 2666314 h 2666313"/>
                  <a:gd name="connsiteX1" fmla="*/ 1788512 w 1788511"/>
                  <a:gd name="connsiteY1" fmla="*/ 0 h 2666313"/>
                </a:gdLst>
                <a:ahLst/>
                <a:cxnLst>
                  <a:cxn ang="0">
                    <a:pos x="connsiteX0" y="connsiteY0"/>
                  </a:cxn>
                  <a:cxn ang="0">
                    <a:pos x="connsiteX1" y="connsiteY1"/>
                  </a:cxn>
                </a:cxnLst>
                <a:rect l="l" t="t" r="r" b="b"/>
                <a:pathLst>
                  <a:path w="1788511" h="2666313">
                    <a:moveTo>
                      <a:pt x="0" y="2666314"/>
                    </a:moveTo>
                    <a:cubicBezTo>
                      <a:pt x="292409" y="1592262"/>
                      <a:pt x="931037" y="661022"/>
                      <a:pt x="1788512" y="0"/>
                    </a:cubicBezTo>
                  </a:path>
                </a:pathLst>
              </a:custGeom>
              <a:noFill/>
              <a:ln w="19037" cap="flat">
                <a:solidFill>
                  <a:srgbClr val="000000"/>
                </a:solidFill>
                <a:prstDash val="solid"/>
                <a:miter/>
              </a:ln>
            </p:spPr>
            <p:txBody>
              <a:bodyPr rtlCol="0" anchor="ctr"/>
              <a:lstStyle/>
              <a:p>
                <a:pPr defTabSz="1828831"/>
                <a:endParaRPr lang="en-US" sz="7199" dirty="0"/>
              </a:p>
            </p:txBody>
          </p:sp>
          <p:sp>
            <p:nvSpPr>
              <p:cNvPr id="79" name="Freeform 78">
                <a:extLst>
                  <a:ext uri="{FF2B5EF4-FFF2-40B4-BE49-F238E27FC236}">
                    <a16:creationId xmlns:a16="http://schemas.microsoft.com/office/drawing/2014/main" id="{4BA9FA5A-D665-6F78-0201-A6B4D357336C}"/>
                  </a:ext>
                </a:extLst>
              </p:cNvPr>
              <p:cNvSpPr/>
              <p:nvPr/>
            </p:nvSpPr>
            <p:spPr>
              <a:xfrm rot="-2319600">
                <a:off x="12166025" y="2834552"/>
                <a:ext cx="19041" cy="123825"/>
              </a:xfrm>
              <a:custGeom>
                <a:avLst/>
                <a:gdLst>
                  <a:gd name="connsiteX0" fmla="*/ 0 w 19041"/>
                  <a:gd name="connsiteY0" fmla="*/ 0 h 123825"/>
                  <a:gd name="connsiteX1" fmla="*/ 19041 w 19041"/>
                  <a:gd name="connsiteY1" fmla="*/ 0 h 123825"/>
                  <a:gd name="connsiteX2" fmla="*/ 19041 w 19041"/>
                  <a:gd name="connsiteY2" fmla="*/ 123825 h 123825"/>
                  <a:gd name="connsiteX3" fmla="*/ 0 w 19041"/>
                  <a:gd name="connsiteY3" fmla="*/ 123825 h 123825"/>
                </a:gdLst>
                <a:ahLst/>
                <a:cxnLst>
                  <a:cxn ang="0">
                    <a:pos x="connsiteX0" y="connsiteY0"/>
                  </a:cxn>
                  <a:cxn ang="0">
                    <a:pos x="connsiteX1" y="connsiteY1"/>
                  </a:cxn>
                  <a:cxn ang="0">
                    <a:pos x="connsiteX2" y="connsiteY2"/>
                  </a:cxn>
                  <a:cxn ang="0">
                    <a:pos x="connsiteX3" y="connsiteY3"/>
                  </a:cxn>
                </a:cxnLst>
                <a:rect l="l" t="t" r="r" b="b"/>
                <a:pathLst>
                  <a:path w="19041" h="123825">
                    <a:moveTo>
                      <a:pt x="0" y="0"/>
                    </a:moveTo>
                    <a:lnTo>
                      <a:pt x="19041" y="0"/>
                    </a:lnTo>
                    <a:lnTo>
                      <a:pt x="19041" y="123825"/>
                    </a:lnTo>
                    <a:lnTo>
                      <a:pt x="0" y="123825"/>
                    </a:lnTo>
                    <a:close/>
                  </a:path>
                </a:pathLst>
              </a:custGeom>
              <a:solidFill>
                <a:srgbClr val="000000"/>
              </a:solidFill>
              <a:ln w="12691" cap="flat">
                <a:noFill/>
                <a:prstDash val="solid"/>
                <a:miter/>
              </a:ln>
            </p:spPr>
            <p:txBody>
              <a:bodyPr rtlCol="0" anchor="ctr"/>
              <a:lstStyle/>
              <a:p>
                <a:pPr defTabSz="1828831"/>
                <a:endParaRPr lang="en-US" sz="7199" dirty="0"/>
              </a:p>
            </p:txBody>
          </p:sp>
        </p:grpSp>
        <p:grpSp>
          <p:nvGrpSpPr>
            <p:cNvPr id="80" name="Graphic 10">
              <a:extLst>
                <a:ext uri="{FF2B5EF4-FFF2-40B4-BE49-F238E27FC236}">
                  <a16:creationId xmlns:a16="http://schemas.microsoft.com/office/drawing/2014/main" id="{F1429F97-9024-9210-E06C-669800F61F05}"/>
                </a:ext>
              </a:extLst>
            </p:cNvPr>
            <p:cNvGrpSpPr/>
            <p:nvPr/>
          </p:nvGrpSpPr>
          <p:grpSpPr>
            <a:xfrm>
              <a:off x="10376613" y="8178798"/>
              <a:ext cx="4747016" cy="3810241"/>
              <a:chOff x="10376613" y="8178798"/>
              <a:chExt cx="4747016" cy="3810241"/>
            </a:xfrm>
          </p:grpSpPr>
          <p:sp>
            <p:nvSpPr>
              <p:cNvPr id="81" name="Freeform 80">
                <a:extLst>
                  <a:ext uri="{FF2B5EF4-FFF2-40B4-BE49-F238E27FC236}">
                    <a16:creationId xmlns:a16="http://schemas.microsoft.com/office/drawing/2014/main" id="{FEEDB35C-C2AD-59E4-EE5D-120A932CFC2A}"/>
                  </a:ext>
                </a:extLst>
              </p:cNvPr>
              <p:cNvSpPr/>
              <p:nvPr/>
            </p:nvSpPr>
            <p:spPr>
              <a:xfrm>
                <a:off x="10376613" y="8178798"/>
                <a:ext cx="4734700" cy="3748138"/>
              </a:xfrm>
              <a:custGeom>
                <a:avLst/>
                <a:gdLst>
                  <a:gd name="connsiteX0" fmla="*/ 4734701 w 4734700"/>
                  <a:gd name="connsiteY0" fmla="*/ 3748139 h 3748138"/>
                  <a:gd name="connsiteX1" fmla="*/ 0 w 4734700"/>
                  <a:gd name="connsiteY1" fmla="*/ 0 h 3748138"/>
                </a:gdLst>
                <a:ahLst/>
                <a:cxnLst>
                  <a:cxn ang="0">
                    <a:pos x="connsiteX0" y="connsiteY0"/>
                  </a:cxn>
                  <a:cxn ang="0">
                    <a:pos x="connsiteX1" y="connsiteY1"/>
                  </a:cxn>
                </a:cxnLst>
                <a:rect l="l" t="t" r="r" b="b"/>
                <a:pathLst>
                  <a:path w="4734700" h="3748138">
                    <a:moveTo>
                      <a:pt x="4734701" y="3748139"/>
                    </a:moveTo>
                    <a:cubicBezTo>
                      <a:pt x="2458227" y="3688017"/>
                      <a:pt x="558122" y="2116607"/>
                      <a:pt x="0" y="0"/>
                    </a:cubicBezTo>
                  </a:path>
                </a:pathLst>
              </a:custGeom>
              <a:noFill/>
              <a:ln w="19037" cap="flat">
                <a:solidFill>
                  <a:srgbClr val="000000"/>
                </a:solidFill>
                <a:prstDash val="solid"/>
                <a:miter/>
              </a:ln>
            </p:spPr>
            <p:txBody>
              <a:bodyPr rtlCol="0" anchor="ctr"/>
              <a:lstStyle/>
              <a:p>
                <a:pPr defTabSz="1828831"/>
                <a:endParaRPr lang="en-US" sz="7199" dirty="0"/>
              </a:p>
            </p:txBody>
          </p:sp>
          <p:sp>
            <p:nvSpPr>
              <p:cNvPr id="82" name="Freeform 81">
                <a:extLst>
                  <a:ext uri="{FF2B5EF4-FFF2-40B4-BE49-F238E27FC236}">
                    <a16:creationId xmlns:a16="http://schemas.microsoft.com/office/drawing/2014/main" id="{E4D343E6-9BD6-F5FA-1941-7ED3FB0A1166}"/>
                  </a:ext>
                </a:extLst>
              </p:cNvPr>
              <p:cNvSpPr/>
              <p:nvPr/>
            </p:nvSpPr>
            <p:spPr>
              <a:xfrm rot="-5243982">
                <a:off x="15049427" y="11917234"/>
                <a:ext cx="123767" cy="19049"/>
              </a:xfrm>
              <a:custGeom>
                <a:avLst/>
                <a:gdLst>
                  <a:gd name="connsiteX0" fmla="*/ 0 w 123767"/>
                  <a:gd name="connsiteY0" fmla="*/ 0 h 19049"/>
                  <a:gd name="connsiteX1" fmla="*/ 123768 w 123767"/>
                  <a:gd name="connsiteY1" fmla="*/ 0 h 19049"/>
                  <a:gd name="connsiteX2" fmla="*/ 123768 w 123767"/>
                  <a:gd name="connsiteY2" fmla="*/ 19050 h 19049"/>
                  <a:gd name="connsiteX3" fmla="*/ 0 w 123767"/>
                  <a:gd name="connsiteY3" fmla="*/ 19050 h 19049"/>
                </a:gdLst>
                <a:ahLst/>
                <a:cxnLst>
                  <a:cxn ang="0">
                    <a:pos x="connsiteX0" y="connsiteY0"/>
                  </a:cxn>
                  <a:cxn ang="0">
                    <a:pos x="connsiteX1" y="connsiteY1"/>
                  </a:cxn>
                  <a:cxn ang="0">
                    <a:pos x="connsiteX2" y="connsiteY2"/>
                  </a:cxn>
                  <a:cxn ang="0">
                    <a:pos x="connsiteX3" y="connsiteY3"/>
                  </a:cxn>
                </a:cxnLst>
                <a:rect l="l" t="t" r="r" b="b"/>
                <a:pathLst>
                  <a:path w="123767" h="19049">
                    <a:moveTo>
                      <a:pt x="0" y="0"/>
                    </a:moveTo>
                    <a:lnTo>
                      <a:pt x="123768" y="0"/>
                    </a:lnTo>
                    <a:lnTo>
                      <a:pt x="123768" y="19050"/>
                    </a:lnTo>
                    <a:lnTo>
                      <a:pt x="0" y="19050"/>
                    </a:lnTo>
                    <a:close/>
                  </a:path>
                </a:pathLst>
              </a:custGeom>
              <a:solidFill>
                <a:srgbClr val="000000"/>
              </a:solidFill>
              <a:ln w="12691" cap="flat">
                <a:noFill/>
                <a:prstDash val="solid"/>
                <a:miter/>
              </a:ln>
            </p:spPr>
            <p:txBody>
              <a:bodyPr rtlCol="0" anchor="ctr"/>
              <a:lstStyle/>
              <a:p>
                <a:pPr defTabSz="1828831"/>
                <a:endParaRPr lang="en-US" sz="7199" dirty="0"/>
              </a:p>
            </p:txBody>
          </p:sp>
        </p:grpSp>
        <p:sp>
          <p:nvSpPr>
            <p:cNvPr id="83" name="Freeform 82">
              <a:extLst>
                <a:ext uri="{FF2B5EF4-FFF2-40B4-BE49-F238E27FC236}">
                  <a16:creationId xmlns:a16="http://schemas.microsoft.com/office/drawing/2014/main" id="{C8891691-1634-E279-1687-C95E48F01ECE}"/>
                </a:ext>
              </a:extLst>
            </p:cNvPr>
            <p:cNvSpPr/>
            <p:nvPr/>
          </p:nvSpPr>
          <p:spPr>
            <a:xfrm>
              <a:off x="12446375" y="2082798"/>
              <a:ext cx="5610975" cy="4775199"/>
            </a:xfrm>
            <a:custGeom>
              <a:avLst/>
              <a:gdLst>
                <a:gd name="connsiteX0" fmla="*/ 5610976 w 5610975"/>
                <a:gd name="connsiteY0" fmla="*/ 911987 h 4775199"/>
                <a:gd name="connsiteX1" fmla="*/ 2805488 w 5610975"/>
                <a:gd name="connsiteY1" fmla="*/ 0 h 4775199"/>
                <a:gd name="connsiteX2" fmla="*/ 0 w 5610975"/>
                <a:gd name="connsiteY2" fmla="*/ 911987 h 4775199"/>
                <a:gd name="connsiteX3" fmla="*/ 2805488 w 5610975"/>
                <a:gd name="connsiteY3" fmla="*/ 4775200 h 4775199"/>
                <a:gd name="connsiteX4" fmla="*/ 5610976 w 5610975"/>
                <a:gd name="connsiteY4" fmla="*/ 911987 h 4775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0975" h="4775199">
                  <a:moveTo>
                    <a:pt x="5610976" y="911987"/>
                  </a:moveTo>
                  <a:cubicBezTo>
                    <a:pt x="4823446" y="338557"/>
                    <a:pt x="3854060" y="0"/>
                    <a:pt x="2805488" y="0"/>
                  </a:cubicBezTo>
                  <a:cubicBezTo>
                    <a:pt x="1756915" y="0"/>
                    <a:pt x="787530" y="338557"/>
                    <a:pt x="0" y="911987"/>
                  </a:cubicBezTo>
                  <a:lnTo>
                    <a:pt x="2805488" y="4775200"/>
                  </a:lnTo>
                  <a:lnTo>
                    <a:pt x="5610976" y="911987"/>
                  </a:lnTo>
                  <a:close/>
                </a:path>
              </a:pathLst>
            </a:custGeom>
            <a:solidFill>
              <a:srgbClr val="0F62FE"/>
            </a:solidFill>
            <a:ln w="12691" cap="flat">
              <a:noFill/>
              <a:prstDash val="solid"/>
              <a:miter/>
            </a:ln>
          </p:spPr>
          <p:txBody>
            <a:bodyPr rtlCol="0" anchor="ctr"/>
            <a:lstStyle/>
            <a:p>
              <a:pPr defTabSz="1828831"/>
              <a:endParaRPr lang="en-US" sz="7199" dirty="0"/>
            </a:p>
          </p:txBody>
        </p:sp>
        <p:sp>
          <p:nvSpPr>
            <p:cNvPr id="84" name="Freeform 83">
              <a:extLst>
                <a:ext uri="{FF2B5EF4-FFF2-40B4-BE49-F238E27FC236}">
                  <a16:creationId xmlns:a16="http://schemas.microsoft.com/office/drawing/2014/main" id="{D4BC7AC8-84EC-AF1A-2029-CC3C643A1C57}"/>
                </a:ext>
              </a:extLst>
            </p:cNvPr>
            <p:cNvSpPr/>
            <p:nvPr/>
          </p:nvSpPr>
          <p:spPr>
            <a:xfrm>
              <a:off x="15251863" y="2994785"/>
              <a:ext cx="4772986" cy="5339117"/>
            </a:xfrm>
            <a:custGeom>
              <a:avLst/>
              <a:gdLst>
                <a:gd name="connsiteX0" fmla="*/ 2805488 w 4772986"/>
                <a:gd name="connsiteY0" fmla="*/ 0 h 5339117"/>
                <a:gd name="connsiteX1" fmla="*/ 0 w 4772986"/>
                <a:gd name="connsiteY1" fmla="*/ 3863213 h 5339117"/>
                <a:gd name="connsiteX2" fmla="*/ 4540304 w 4772986"/>
                <a:gd name="connsiteY2" fmla="*/ 5339118 h 5339117"/>
                <a:gd name="connsiteX3" fmla="*/ 4772986 w 4772986"/>
                <a:gd name="connsiteY3" fmla="*/ 3863213 h 5339117"/>
                <a:gd name="connsiteX4" fmla="*/ 2805488 w 4772986"/>
                <a:gd name="connsiteY4" fmla="*/ 0 h 533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986" h="5339117">
                  <a:moveTo>
                    <a:pt x="2805488" y="0"/>
                  </a:moveTo>
                  <a:lnTo>
                    <a:pt x="0" y="3863213"/>
                  </a:lnTo>
                  <a:lnTo>
                    <a:pt x="4540304" y="5339118"/>
                  </a:lnTo>
                  <a:cubicBezTo>
                    <a:pt x="4691110" y="4874285"/>
                    <a:pt x="4772986" y="4378351"/>
                    <a:pt x="4772986" y="3863213"/>
                  </a:cubicBezTo>
                  <a:cubicBezTo>
                    <a:pt x="4772986" y="2275002"/>
                    <a:pt x="3997757" y="868147"/>
                    <a:pt x="2805488" y="0"/>
                  </a:cubicBezTo>
                  <a:close/>
                </a:path>
              </a:pathLst>
            </a:custGeom>
            <a:solidFill>
              <a:srgbClr val="A56EFF"/>
            </a:solidFill>
            <a:ln w="12691" cap="flat">
              <a:noFill/>
              <a:prstDash val="solid"/>
              <a:miter/>
            </a:ln>
          </p:spPr>
          <p:txBody>
            <a:bodyPr rtlCol="0" anchor="ctr"/>
            <a:lstStyle/>
            <a:p>
              <a:pPr defTabSz="1828831"/>
              <a:endParaRPr lang="en-US" sz="7199" dirty="0"/>
            </a:p>
          </p:txBody>
        </p:sp>
        <p:sp>
          <p:nvSpPr>
            <p:cNvPr id="85" name="Freeform 84">
              <a:extLst>
                <a:ext uri="{FF2B5EF4-FFF2-40B4-BE49-F238E27FC236}">
                  <a16:creationId xmlns:a16="http://schemas.microsoft.com/office/drawing/2014/main" id="{0C2F04AD-9843-9098-4A76-0330552DCF05}"/>
                </a:ext>
              </a:extLst>
            </p:cNvPr>
            <p:cNvSpPr/>
            <p:nvPr/>
          </p:nvSpPr>
          <p:spPr>
            <a:xfrm>
              <a:off x="15251863" y="6857998"/>
              <a:ext cx="4540303" cy="4775199"/>
            </a:xfrm>
            <a:custGeom>
              <a:avLst/>
              <a:gdLst>
                <a:gd name="connsiteX0" fmla="*/ 4540304 w 4540303"/>
                <a:gd name="connsiteY0" fmla="*/ 1475905 h 4775199"/>
                <a:gd name="connsiteX1" fmla="*/ 0 w 4540303"/>
                <a:gd name="connsiteY1" fmla="*/ 0 h 4775199"/>
                <a:gd name="connsiteX2" fmla="*/ 0 w 4540303"/>
                <a:gd name="connsiteY2" fmla="*/ 4775200 h 4775199"/>
                <a:gd name="connsiteX3" fmla="*/ 4540304 w 4540303"/>
                <a:gd name="connsiteY3" fmla="*/ 1475905 h 4775199"/>
              </a:gdLst>
              <a:ahLst/>
              <a:cxnLst>
                <a:cxn ang="0">
                  <a:pos x="connsiteX0" y="connsiteY0"/>
                </a:cxn>
                <a:cxn ang="0">
                  <a:pos x="connsiteX1" y="connsiteY1"/>
                </a:cxn>
                <a:cxn ang="0">
                  <a:pos x="connsiteX2" y="connsiteY2"/>
                </a:cxn>
                <a:cxn ang="0">
                  <a:pos x="connsiteX3" y="connsiteY3"/>
                </a:cxn>
              </a:cxnLst>
              <a:rect l="l" t="t" r="r" b="b"/>
              <a:pathLst>
                <a:path w="4540303" h="4775199">
                  <a:moveTo>
                    <a:pt x="4540304" y="1475905"/>
                  </a:moveTo>
                  <a:lnTo>
                    <a:pt x="0" y="0"/>
                  </a:lnTo>
                  <a:lnTo>
                    <a:pt x="0" y="4775200"/>
                  </a:lnTo>
                  <a:cubicBezTo>
                    <a:pt x="2121148" y="4775200"/>
                    <a:pt x="3918799" y="3390760"/>
                    <a:pt x="4540304" y="1475905"/>
                  </a:cubicBezTo>
                  <a:close/>
                </a:path>
              </a:pathLst>
            </a:custGeom>
            <a:solidFill>
              <a:srgbClr val="1192E8"/>
            </a:solidFill>
            <a:ln w="12691" cap="flat">
              <a:noFill/>
              <a:prstDash val="solid"/>
              <a:miter/>
            </a:ln>
          </p:spPr>
          <p:txBody>
            <a:bodyPr rtlCol="0" anchor="ctr"/>
            <a:lstStyle/>
            <a:p>
              <a:pPr defTabSz="1828831"/>
              <a:endParaRPr lang="en-US" sz="7199" dirty="0"/>
            </a:p>
          </p:txBody>
        </p:sp>
        <p:sp>
          <p:nvSpPr>
            <p:cNvPr id="86" name="Freeform 85">
              <a:extLst>
                <a:ext uri="{FF2B5EF4-FFF2-40B4-BE49-F238E27FC236}">
                  <a16:creationId xmlns:a16="http://schemas.microsoft.com/office/drawing/2014/main" id="{84E7AEE0-C880-D390-E829-4D39D0B2104A}"/>
                </a:ext>
              </a:extLst>
            </p:cNvPr>
            <p:cNvSpPr/>
            <p:nvPr/>
          </p:nvSpPr>
          <p:spPr>
            <a:xfrm>
              <a:off x="10711598" y="6857998"/>
              <a:ext cx="4540264" cy="4775199"/>
            </a:xfrm>
            <a:custGeom>
              <a:avLst/>
              <a:gdLst>
                <a:gd name="connsiteX0" fmla="*/ 0 w 4540264"/>
                <a:gd name="connsiteY0" fmla="*/ 1475905 h 4775199"/>
                <a:gd name="connsiteX1" fmla="*/ 4540265 w 4540264"/>
                <a:gd name="connsiteY1" fmla="*/ 4775200 h 4775199"/>
                <a:gd name="connsiteX2" fmla="*/ 4540265 w 4540264"/>
                <a:gd name="connsiteY2" fmla="*/ 0 h 4775199"/>
                <a:gd name="connsiteX3" fmla="*/ 0 w 4540264"/>
                <a:gd name="connsiteY3" fmla="*/ 1475905 h 4775199"/>
              </a:gdLst>
              <a:ahLst/>
              <a:cxnLst>
                <a:cxn ang="0">
                  <a:pos x="connsiteX0" y="connsiteY0"/>
                </a:cxn>
                <a:cxn ang="0">
                  <a:pos x="connsiteX1" y="connsiteY1"/>
                </a:cxn>
                <a:cxn ang="0">
                  <a:pos x="connsiteX2" y="connsiteY2"/>
                </a:cxn>
                <a:cxn ang="0">
                  <a:pos x="connsiteX3" y="connsiteY3"/>
                </a:cxn>
              </a:cxnLst>
              <a:rect l="l" t="t" r="r" b="b"/>
              <a:pathLst>
                <a:path w="4540264" h="4775199">
                  <a:moveTo>
                    <a:pt x="0" y="1475905"/>
                  </a:moveTo>
                  <a:cubicBezTo>
                    <a:pt x="621478" y="3390760"/>
                    <a:pt x="2419117" y="4775200"/>
                    <a:pt x="4540265" y="4775200"/>
                  </a:cubicBezTo>
                  <a:lnTo>
                    <a:pt x="4540265" y="0"/>
                  </a:lnTo>
                  <a:lnTo>
                    <a:pt x="0" y="1475905"/>
                  </a:lnTo>
                  <a:close/>
                </a:path>
              </a:pathLst>
            </a:custGeom>
            <a:solidFill>
              <a:srgbClr val="009D9A"/>
            </a:solidFill>
            <a:ln w="12691" cap="flat">
              <a:noFill/>
              <a:prstDash val="solid"/>
              <a:miter/>
            </a:ln>
          </p:spPr>
          <p:txBody>
            <a:bodyPr rtlCol="0" anchor="ctr"/>
            <a:lstStyle/>
            <a:p>
              <a:pPr defTabSz="1828831"/>
              <a:endParaRPr lang="en-US" sz="7199" dirty="0"/>
            </a:p>
          </p:txBody>
        </p:sp>
        <p:sp>
          <p:nvSpPr>
            <p:cNvPr id="87" name="Freeform 86">
              <a:extLst>
                <a:ext uri="{FF2B5EF4-FFF2-40B4-BE49-F238E27FC236}">
                  <a16:creationId xmlns:a16="http://schemas.microsoft.com/office/drawing/2014/main" id="{8CDD72DE-607C-5211-FD07-096F006890A8}"/>
                </a:ext>
              </a:extLst>
            </p:cNvPr>
            <p:cNvSpPr/>
            <p:nvPr/>
          </p:nvSpPr>
          <p:spPr>
            <a:xfrm>
              <a:off x="10478877" y="2994785"/>
              <a:ext cx="4772986" cy="5339117"/>
            </a:xfrm>
            <a:custGeom>
              <a:avLst/>
              <a:gdLst>
                <a:gd name="connsiteX0" fmla="*/ 1967499 w 4772986"/>
                <a:gd name="connsiteY0" fmla="*/ 0 h 5339117"/>
                <a:gd name="connsiteX1" fmla="*/ 0 w 4772986"/>
                <a:gd name="connsiteY1" fmla="*/ 3863213 h 5339117"/>
                <a:gd name="connsiteX2" fmla="*/ 232721 w 4772986"/>
                <a:gd name="connsiteY2" fmla="*/ 5339118 h 5339117"/>
                <a:gd name="connsiteX3" fmla="*/ 4772986 w 4772986"/>
                <a:gd name="connsiteY3" fmla="*/ 3863213 h 5339117"/>
                <a:gd name="connsiteX4" fmla="*/ 1967499 w 4772986"/>
                <a:gd name="connsiteY4" fmla="*/ 0 h 533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2986" h="5339117">
                  <a:moveTo>
                    <a:pt x="1967499" y="0"/>
                  </a:moveTo>
                  <a:cubicBezTo>
                    <a:pt x="775204" y="868147"/>
                    <a:pt x="0" y="2275002"/>
                    <a:pt x="0" y="3863213"/>
                  </a:cubicBezTo>
                  <a:cubicBezTo>
                    <a:pt x="0" y="4378351"/>
                    <a:pt x="81864" y="4874285"/>
                    <a:pt x="232721" y="5339118"/>
                  </a:cubicBezTo>
                  <a:lnTo>
                    <a:pt x="4772986" y="3863213"/>
                  </a:lnTo>
                  <a:lnTo>
                    <a:pt x="1967499" y="0"/>
                  </a:lnTo>
                  <a:close/>
                </a:path>
              </a:pathLst>
            </a:custGeom>
            <a:solidFill>
              <a:srgbClr val="002D9C"/>
            </a:solidFill>
            <a:ln w="12691" cap="flat">
              <a:noFill/>
              <a:prstDash val="solid"/>
              <a:miter/>
            </a:ln>
          </p:spPr>
          <p:txBody>
            <a:bodyPr rtlCol="0" anchor="ctr"/>
            <a:lstStyle/>
            <a:p>
              <a:pPr defTabSz="1828831"/>
              <a:endParaRPr lang="en-US" sz="7199" dirty="0"/>
            </a:p>
          </p:txBody>
        </p:sp>
        <p:grpSp>
          <p:nvGrpSpPr>
            <p:cNvPr id="88" name="Graphic 10">
              <a:extLst>
                <a:ext uri="{FF2B5EF4-FFF2-40B4-BE49-F238E27FC236}">
                  <a16:creationId xmlns:a16="http://schemas.microsoft.com/office/drawing/2014/main" id="{0F6032C6-A45C-786B-94CB-860AE9E02622}"/>
                </a:ext>
              </a:extLst>
            </p:cNvPr>
            <p:cNvGrpSpPr/>
            <p:nvPr/>
          </p:nvGrpSpPr>
          <p:grpSpPr>
            <a:xfrm>
              <a:off x="14883975" y="2641598"/>
              <a:ext cx="710870" cy="711199"/>
              <a:chOff x="14883975" y="2641598"/>
              <a:chExt cx="710870" cy="711199"/>
            </a:xfrm>
            <a:noFill/>
          </p:grpSpPr>
          <p:sp>
            <p:nvSpPr>
              <p:cNvPr id="89" name="Freeform 88">
                <a:extLst>
                  <a:ext uri="{FF2B5EF4-FFF2-40B4-BE49-F238E27FC236}">
                    <a16:creationId xmlns:a16="http://schemas.microsoft.com/office/drawing/2014/main" id="{1EE92281-88CC-9942-ECB5-83BA4B488BE4}"/>
                  </a:ext>
                </a:extLst>
              </p:cNvPr>
              <p:cNvSpPr/>
              <p:nvPr/>
            </p:nvSpPr>
            <p:spPr>
              <a:xfrm>
                <a:off x="14883975" y="2641598"/>
                <a:ext cx="583929" cy="584199"/>
              </a:xfrm>
              <a:custGeom>
                <a:avLst/>
                <a:gdLst>
                  <a:gd name="connsiteX0" fmla="*/ 583929 w 583929"/>
                  <a:gd name="connsiteY0" fmla="*/ 292100 h 584199"/>
                  <a:gd name="connsiteX1" fmla="*/ 291964 w 583929"/>
                  <a:gd name="connsiteY1" fmla="*/ 584200 h 584199"/>
                  <a:gd name="connsiteX2" fmla="*/ 0 w 583929"/>
                  <a:gd name="connsiteY2" fmla="*/ 292100 h 584199"/>
                  <a:gd name="connsiteX3" fmla="*/ 291964 w 583929"/>
                  <a:gd name="connsiteY3" fmla="*/ 0 h 584199"/>
                  <a:gd name="connsiteX4" fmla="*/ 583929 w 583929"/>
                  <a:gd name="connsiteY4" fmla="*/ 292100 h 584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929" h="584199">
                    <a:moveTo>
                      <a:pt x="583929" y="292100"/>
                    </a:moveTo>
                    <a:cubicBezTo>
                      <a:pt x="583929" y="453422"/>
                      <a:pt x="453212" y="584200"/>
                      <a:pt x="291964" y="584200"/>
                    </a:cubicBezTo>
                    <a:cubicBezTo>
                      <a:pt x="130716" y="584200"/>
                      <a:pt x="0" y="453422"/>
                      <a:pt x="0" y="292100"/>
                    </a:cubicBezTo>
                    <a:cubicBezTo>
                      <a:pt x="0" y="130778"/>
                      <a:pt x="130716" y="0"/>
                      <a:pt x="291964" y="0"/>
                    </a:cubicBezTo>
                    <a:cubicBezTo>
                      <a:pt x="453212" y="0"/>
                      <a:pt x="583929" y="130778"/>
                      <a:pt x="583929" y="292100"/>
                    </a:cubicBezTo>
                    <a:close/>
                  </a:path>
                </a:pathLst>
              </a:custGeom>
              <a:noFill/>
              <a:ln w="19037" cap="flat">
                <a:solidFill>
                  <a:srgbClr val="FFFFFF"/>
                </a:solidFill>
                <a:prstDash val="solid"/>
                <a:miter/>
              </a:ln>
            </p:spPr>
            <p:txBody>
              <a:bodyPr rtlCol="0" anchor="ctr"/>
              <a:lstStyle/>
              <a:p>
                <a:pPr defTabSz="1828831"/>
                <a:endParaRPr lang="en-US" sz="7199" dirty="0"/>
              </a:p>
            </p:txBody>
          </p:sp>
          <p:sp>
            <p:nvSpPr>
              <p:cNvPr id="90" name="Freeform 89">
                <a:extLst>
                  <a:ext uri="{FF2B5EF4-FFF2-40B4-BE49-F238E27FC236}">
                    <a16:creationId xmlns:a16="http://schemas.microsoft.com/office/drawing/2014/main" id="{9D892BCA-6D31-A651-0FA4-27D815205BD2}"/>
                  </a:ext>
                </a:extLst>
              </p:cNvPr>
              <p:cNvSpPr/>
              <p:nvPr/>
            </p:nvSpPr>
            <p:spPr>
              <a:xfrm>
                <a:off x="15379045" y="3136898"/>
                <a:ext cx="215799" cy="215899"/>
              </a:xfrm>
              <a:custGeom>
                <a:avLst/>
                <a:gdLst>
                  <a:gd name="connsiteX0" fmla="*/ 215800 w 215799"/>
                  <a:gd name="connsiteY0" fmla="*/ 215900 h 215899"/>
                  <a:gd name="connsiteX1" fmla="*/ 0 w 215799"/>
                  <a:gd name="connsiteY1" fmla="*/ 0 h 215899"/>
                </a:gdLst>
                <a:ahLst/>
                <a:cxnLst>
                  <a:cxn ang="0">
                    <a:pos x="connsiteX0" y="connsiteY0"/>
                  </a:cxn>
                  <a:cxn ang="0">
                    <a:pos x="connsiteX1" y="connsiteY1"/>
                  </a:cxn>
                </a:cxnLst>
                <a:rect l="l" t="t" r="r" b="b"/>
                <a:pathLst>
                  <a:path w="215799" h="215899">
                    <a:moveTo>
                      <a:pt x="215800" y="215900"/>
                    </a:moveTo>
                    <a:lnTo>
                      <a:pt x="0" y="0"/>
                    </a:lnTo>
                  </a:path>
                </a:pathLst>
              </a:custGeom>
              <a:ln w="19037" cap="flat">
                <a:solidFill>
                  <a:srgbClr val="FFFFFF"/>
                </a:solidFill>
                <a:prstDash val="solid"/>
                <a:miter/>
              </a:ln>
            </p:spPr>
            <p:txBody>
              <a:bodyPr rtlCol="0" anchor="ctr"/>
              <a:lstStyle/>
              <a:p>
                <a:pPr defTabSz="1828831"/>
                <a:endParaRPr lang="en-US" sz="7199" dirty="0"/>
              </a:p>
            </p:txBody>
          </p:sp>
        </p:grpSp>
        <p:sp>
          <p:nvSpPr>
            <p:cNvPr id="91" name="Freeform 90">
              <a:extLst>
                <a:ext uri="{FF2B5EF4-FFF2-40B4-BE49-F238E27FC236}">
                  <a16:creationId xmlns:a16="http://schemas.microsoft.com/office/drawing/2014/main" id="{98788158-2148-E3CE-58CC-9A04317D6020}"/>
                </a:ext>
              </a:extLst>
            </p:cNvPr>
            <p:cNvSpPr/>
            <p:nvPr/>
          </p:nvSpPr>
          <p:spPr>
            <a:xfrm>
              <a:off x="15251863" y="6857998"/>
              <a:ext cx="12694" cy="4775682"/>
            </a:xfrm>
            <a:custGeom>
              <a:avLst/>
              <a:gdLst>
                <a:gd name="connsiteX0" fmla="*/ 0 w 12694"/>
                <a:gd name="connsiteY0" fmla="*/ 0 h 4775682"/>
                <a:gd name="connsiteX1" fmla="*/ 0 w 12694"/>
                <a:gd name="connsiteY1" fmla="*/ 4775683 h 4775682"/>
              </a:gdLst>
              <a:ahLst/>
              <a:cxnLst>
                <a:cxn ang="0">
                  <a:pos x="connsiteX0" y="connsiteY0"/>
                </a:cxn>
                <a:cxn ang="0">
                  <a:pos x="connsiteX1" y="connsiteY1"/>
                </a:cxn>
              </a:cxnLst>
              <a:rect l="l" t="t" r="r" b="b"/>
              <a:pathLst>
                <a:path w="12694" h="4775682">
                  <a:moveTo>
                    <a:pt x="0" y="0"/>
                  </a:moveTo>
                  <a:lnTo>
                    <a:pt x="0" y="4775683"/>
                  </a:lnTo>
                </a:path>
              </a:pathLst>
            </a:custGeom>
            <a:ln w="19037" cap="flat">
              <a:solidFill>
                <a:srgbClr val="000000"/>
              </a:solidFill>
              <a:prstDash val="solid"/>
              <a:miter/>
            </a:ln>
          </p:spPr>
          <p:txBody>
            <a:bodyPr rtlCol="0" anchor="ctr"/>
            <a:lstStyle/>
            <a:p>
              <a:pPr defTabSz="1828831"/>
              <a:endParaRPr lang="en-US" sz="7199" dirty="0"/>
            </a:p>
          </p:txBody>
        </p:sp>
        <p:sp>
          <p:nvSpPr>
            <p:cNvPr id="92" name="Freeform 91">
              <a:extLst>
                <a:ext uri="{FF2B5EF4-FFF2-40B4-BE49-F238E27FC236}">
                  <a16:creationId xmlns:a16="http://schemas.microsoft.com/office/drawing/2014/main" id="{E8975D2F-5AC2-5A5D-71C8-3D732A613D9A}"/>
                </a:ext>
              </a:extLst>
            </p:cNvPr>
            <p:cNvSpPr/>
            <p:nvPr/>
          </p:nvSpPr>
          <p:spPr>
            <a:xfrm>
              <a:off x="15251863" y="6857998"/>
              <a:ext cx="4541064" cy="1476019"/>
            </a:xfrm>
            <a:custGeom>
              <a:avLst/>
              <a:gdLst>
                <a:gd name="connsiteX0" fmla="*/ 0 w 4541064"/>
                <a:gd name="connsiteY0" fmla="*/ 0 h 1476019"/>
                <a:gd name="connsiteX1" fmla="*/ 4541065 w 4541064"/>
                <a:gd name="connsiteY1" fmla="*/ 1476019 h 1476019"/>
              </a:gdLst>
              <a:ahLst/>
              <a:cxnLst>
                <a:cxn ang="0">
                  <a:pos x="connsiteX0" y="connsiteY0"/>
                </a:cxn>
                <a:cxn ang="0">
                  <a:pos x="connsiteX1" y="connsiteY1"/>
                </a:cxn>
              </a:cxnLst>
              <a:rect l="l" t="t" r="r" b="b"/>
              <a:pathLst>
                <a:path w="4541064" h="1476019">
                  <a:moveTo>
                    <a:pt x="0" y="0"/>
                  </a:moveTo>
                  <a:lnTo>
                    <a:pt x="4541065" y="1476019"/>
                  </a:lnTo>
                </a:path>
              </a:pathLst>
            </a:custGeom>
            <a:ln w="19037" cap="flat">
              <a:solidFill>
                <a:srgbClr val="000000"/>
              </a:solidFill>
              <a:prstDash val="solid"/>
              <a:miter/>
            </a:ln>
          </p:spPr>
          <p:txBody>
            <a:bodyPr rtlCol="0" anchor="ctr"/>
            <a:lstStyle/>
            <a:p>
              <a:pPr defTabSz="1828831"/>
              <a:endParaRPr lang="en-US" sz="7199" dirty="0"/>
            </a:p>
          </p:txBody>
        </p:sp>
        <p:sp>
          <p:nvSpPr>
            <p:cNvPr id="93" name="Freeform 92">
              <a:extLst>
                <a:ext uri="{FF2B5EF4-FFF2-40B4-BE49-F238E27FC236}">
                  <a16:creationId xmlns:a16="http://schemas.microsoft.com/office/drawing/2014/main" id="{9AF2ECF2-E77B-2EE9-5FB0-AD0F02051D85}"/>
                </a:ext>
              </a:extLst>
            </p:cNvPr>
            <p:cNvSpPr/>
            <p:nvPr/>
          </p:nvSpPr>
          <p:spPr>
            <a:xfrm>
              <a:off x="15251863" y="2993553"/>
              <a:ext cx="2806668" cy="3864444"/>
            </a:xfrm>
            <a:custGeom>
              <a:avLst/>
              <a:gdLst>
                <a:gd name="connsiteX0" fmla="*/ 0 w 2806668"/>
                <a:gd name="connsiteY0" fmla="*/ 3864445 h 3864444"/>
                <a:gd name="connsiteX1" fmla="*/ 2806668 w 2806668"/>
                <a:gd name="connsiteY1" fmla="*/ 0 h 3864444"/>
              </a:gdLst>
              <a:ahLst/>
              <a:cxnLst>
                <a:cxn ang="0">
                  <a:pos x="connsiteX0" y="connsiteY0"/>
                </a:cxn>
                <a:cxn ang="0">
                  <a:pos x="connsiteX1" y="connsiteY1"/>
                </a:cxn>
              </a:cxnLst>
              <a:rect l="l" t="t" r="r" b="b"/>
              <a:pathLst>
                <a:path w="2806668" h="3864444">
                  <a:moveTo>
                    <a:pt x="0" y="3864445"/>
                  </a:moveTo>
                  <a:lnTo>
                    <a:pt x="2806668" y="0"/>
                  </a:lnTo>
                </a:path>
              </a:pathLst>
            </a:custGeom>
            <a:ln w="19037" cap="flat">
              <a:solidFill>
                <a:srgbClr val="000000"/>
              </a:solidFill>
              <a:prstDash val="solid"/>
              <a:miter/>
            </a:ln>
          </p:spPr>
          <p:txBody>
            <a:bodyPr rtlCol="0" anchor="ctr"/>
            <a:lstStyle/>
            <a:p>
              <a:pPr defTabSz="1828831"/>
              <a:endParaRPr lang="en-US" sz="7199" dirty="0"/>
            </a:p>
          </p:txBody>
        </p:sp>
        <p:sp>
          <p:nvSpPr>
            <p:cNvPr id="94" name="Freeform 93">
              <a:extLst>
                <a:ext uri="{FF2B5EF4-FFF2-40B4-BE49-F238E27FC236}">
                  <a16:creationId xmlns:a16="http://schemas.microsoft.com/office/drawing/2014/main" id="{805B78D0-439A-8AE3-F568-F458FD4A5804}"/>
                </a:ext>
              </a:extLst>
            </p:cNvPr>
            <p:cNvSpPr/>
            <p:nvPr/>
          </p:nvSpPr>
          <p:spPr>
            <a:xfrm>
              <a:off x="12446033" y="2997198"/>
              <a:ext cx="2805830" cy="3863301"/>
            </a:xfrm>
            <a:custGeom>
              <a:avLst/>
              <a:gdLst>
                <a:gd name="connsiteX0" fmla="*/ 2805830 w 2805830"/>
                <a:gd name="connsiteY0" fmla="*/ 3863302 h 3863301"/>
                <a:gd name="connsiteX1" fmla="*/ 0 w 2805830"/>
                <a:gd name="connsiteY1" fmla="*/ 0 h 3863301"/>
              </a:gdLst>
              <a:ahLst/>
              <a:cxnLst>
                <a:cxn ang="0">
                  <a:pos x="connsiteX0" y="connsiteY0"/>
                </a:cxn>
                <a:cxn ang="0">
                  <a:pos x="connsiteX1" y="connsiteY1"/>
                </a:cxn>
              </a:cxnLst>
              <a:rect l="l" t="t" r="r" b="b"/>
              <a:pathLst>
                <a:path w="2805830" h="3863301">
                  <a:moveTo>
                    <a:pt x="2805830" y="3863302"/>
                  </a:moveTo>
                  <a:lnTo>
                    <a:pt x="0" y="0"/>
                  </a:lnTo>
                </a:path>
              </a:pathLst>
            </a:custGeom>
            <a:ln w="19037" cap="flat">
              <a:solidFill>
                <a:srgbClr val="000000"/>
              </a:solidFill>
              <a:prstDash val="solid"/>
              <a:miter/>
            </a:ln>
          </p:spPr>
          <p:txBody>
            <a:bodyPr rtlCol="0" anchor="ctr"/>
            <a:lstStyle/>
            <a:p>
              <a:pPr defTabSz="1828831"/>
              <a:endParaRPr lang="en-US" sz="7199" dirty="0"/>
            </a:p>
          </p:txBody>
        </p:sp>
        <p:sp>
          <p:nvSpPr>
            <p:cNvPr id="95" name="Freeform 94">
              <a:extLst>
                <a:ext uri="{FF2B5EF4-FFF2-40B4-BE49-F238E27FC236}">
                  <a16:creationId xmlns:a16="http://schemas.microsoft.com/office/drawing/2014/main" id="{D5123D9E-B522-C24E-527D-53592DB1183A}"/>
                </a:ext>
              </a:extLst>
            </p:cNvPr>
            <p:cNvSpPr/>
            <p:nvPr/>
          </p:nvSpPr>
          <p:spPr>
            <a:xfrm>
              <a:off x="10710912" y="6855217"/>
              <a:ext cx="4540950" cy="1475981"/>
            </a:xfrm>
            <a:custGeom>
              <a:avLst/>
              <a:gdLst>
                <a:gd name="connsiteX0" fmla="*/ 4540951 w 4540950"/>
                <a:gd name="connsiteY0" fmla="*/ 0 h 1475981"/>
                <a:gd name="connsiteX1" fmla="*/ 0 w 4540950"/>
                <a:gd name="connsiteY1" fmla="*/ 1475981 h 1475981"/>
              </a:gdLst>
              <a:ahLst/>
              <a:cxnLst>
                <a:cxn ang="0">
                  <a:pos x="connsiteX0" y="connsiteY0"/>
                </a:cxn>
                <a:cxn ang="0">
                  <a:pos x="connsiteX1" y="connsiteY1"/>
                </a:cxn>
              </a:cxnLst>
              <a:rect l="l" t="t" r="r" b="b"/>
              <a:pathLst>
                <a:path w="4540950" h="1475981">
                  <a:moveTo>
                    <a:pt x="4540951" y="0"/>
                  </a:moveTo>
                  <a:lnTo>
                    <a:pt x="0" y="1475981"/>
                  </a:lnTo>
                </a:path>
              </a:pathLst>
            </a:custGeom>
            <a:ln w="19037" cap="flat">
              <a:solidFill>
                <a:srgbClr val="000000"/>
              </a:solidFill>
              <a:prstDash val="solid"/>
              <a:miter/>
            </a:ln>
          </p:spPr>
          <p:txBody>
            <a:bodyPr rtlCol="0" anchor="ctr"/>
            <a:lstStyle/>
            <a:p>
              <a:pPr defTabSz="1828831"/>
              <a:endParaRPr lang="en-US" sz="7199" dirty="0"/>
            </a:p>
          </p:txBody>
        </p:sp>
        <p:sp>
          <p:nvSpPr>
            <p:cNvPr id="96" name="Freeform 95">
              <a:extLst>
                <a:ext uri="{FF2B5EF4-FFF2-40B4-BE49-F238E27FC236}">
                  <a16:creationId xmlns:a16="http://schemas.microsoft.com/office/drawing/2014/main" id="{89E4A591-1CBA-9591-964B-8E09B7C30520}"/>
                </a:ext>
              </a:extLst>
            </p:cNvPr>
            <p:cNvSpPr/>
            <p:nvPr/>
          </p:nvSpPr>
          <p:spPr>
            <a:xfrm>
              <a:off x="17130591" y="9601198"/>
              <a:ext cx="736258" cy="736599"/>
            </a:xfrm>
            <a:custGeom>
              <a:avLst/>
              <a:gdLst>
                <a:gd name="connsiteX0" fmla="*/ 355435 w 736258"/>
                <a:gd name="connsiteY0" fmla="*/ 228600 h 736599"/>
                <a:gd name="connsiteX1" fmla="*/ 203106 w 736258"/>
                <a:gd name="connsiteY1" fmla="*/ 381000 h 736599"/>
                <a:gd name="connsiteX2" fmla="*/ 355435 w 736258"/>
                <a:gd name="connsiteY2" fmla="*/ 533400 h 736599"/>
                <a:gd name="connsiteX3" fmla="*/ 507764 w 736258"/>
                <a:gd name="connsiteY3" fmla="*/ 381000 h 736599"/>
                <a:gd name="connsiteX4" fmla="*/ 507764 w 736258"/>
                <a:gd name="connsiteY4" fmla="*/ 254000 h 736599"/>
                <a:gd name="connsiteX5" fmla="*/ 609317 w 736258"/>
                <a:gd name="connsiteY5" fmla="*/ 25400 h 736599"/>
                <a:gd name="connsiteX6" fmla="*/ 355435 w 736258"/>
                <a:gd name="connsiteY6" fmla="*/ 25400 h 736599"/>
                <a:gd name="connsiteX7" fmla="*/ 0 w 736258"/>
                <a:gd name="connsiteY7" fmla="*/ 381000 h 736599"/>
                <a:gd name="connsiteX8" fmla="*/ 355435 w 736258"/>
                <a:gd name="connsiteY8" fmla="*/ 736600 h 736599"/>
                <a:gd name="connsiteX9" fmla="*/ 710870 w 736258"/>
                <a:gd name="connsiteY9" fmla="*/ 381000 h 736599"/>
                <a:gd name="connsiteX10" fmla="*/ 710870 w 736258"/>
                <a:gd name="connsiteY10" fmla="*/ 50800 h 736599"/>
                <a:gd name="connsiteX11" fmla="*/ 507764 w 736258"/>
                <a:gd name="connsiteY11" fmla="*/ 127000 h 736599"/>
                <a:gd name="connsiteX12" fmla="*/ 355435 w 736258"/>
                <a:gd name="connsiteY12" fmla="*/ 127000 h 736599"/>
                <a:gd name="connsiteX13" fmla="*/ 101553 w 736258"/>
                <a:gd name="connsiteY13" fmla="*/ 381000 h 736599"/>
                <a:gd name="connsiteX14" fmla="*/ 355435 w 736258"/>
                <a:gd name="connsiteY14" fmla="*/ 635000 h 736599"/>
                <a:gd name="connsiteX15" fmla="*/ 609317 w 736258"/>
                <a:gd name="connsiteY15" fmla="*/ 381000 h 736599"/>
                <a:gd name="connsiteX16" fmla="*/ 609317 w 736258"/>
                <a:gd name="connsiteY16" fmla="*/ 152400 h 736599"/>
                <a:gd name="connsiteX17" fmla="*/ 355435 w 736258"/>
                <a:gd name="connsiteY17" fmla="*/ 228600 h 736599"/>
                <a:gd name="connsiteX18" fmla="*/ 393517 w 736258"/>
                <a:gd name="connsiteY18" fmla="*/ 228600 h 736599"/>
                <a:gd name="connsiteX19" fmla="*/ 533153 w 736258"/>
                <a:gd name="connsiteY19" fmla="*/ 228600 h 736599"/>
                <a:gd name="connsiteX20" fmla="*/ 507764 w 736258"/>
                <a:gd name="connsiteY20" fmla="*/ 203200 h 736599"/>
                <a:gd name="connsiteX21" fmla="*/ 482376 w 736258"/>
                <a:gd name="connsiteY21" fmla="*/ 228600 h 736599"/>
                <a:gd name="connsiteX22" fmla="*/ 507764 w 736258"/>
                <a:gd name="connsiteY22" fmla="*/ 254000 h 736599"/>
                <a:gd name="connsiteX23" fmla="*/ 533153 w 736258"/>
                <a:gd name="connsiteY23" fmla="*/ 228600 h 736599"/>
                <a:gd name="connsiteX24" fmla="*/ 634706 w 736258"/>
                <a:gd name="connsiteY24" fmla="*/ 127000 h 736599"/>
                <a:gd name="connsiteX25" fmla="*/ 609317 w 736258"/>
                <a:gd name="connsiteY25" fmla="*/ 101600 h 736599"/>
                <a:gd name="connsiteX26" fmla="*/ 583929 w 736258"/>
                <a:gd name="connsiteY26" fmla="*/ 127000 h 736599"/>
                <a:gd name="connsiteX27" fmla="*/ 609317 w 736258"/>
                <a:gd name="connsiteY27" fmla="*/ 152400 h 736599"/>
                <a:gd name="connsiteX28" fmla="*/ 634706 w 736258"/>
                <a:gd name="connsiteY28" fmla="*/ 127000 h 736599"/>
                <a:gd name="connsiteX29" fmla="*/ 736259 w 736258"/>
                <a:gd name="connsiteY29" fmla="*/ 25400 h 736599"/>
                <a:gd name="connsiteX30" fmla="*/ 710870 w 736258"/>
                <a:gd name="connsiteY30" fmla="*/ 0 h 736599"/>
                <a:gd name="connsiteX31" fmla="*/ 685482 w 736258"/>
                <a:gd name="connsiteY31" fmla="*/ 25400 h 736599"/>
                <a:gd name="connsiteX32" fmla="*/ 710870 w 736258"/>
                <a:gd name="connsiteY32" fmla="*/ 50800 h 736599"/>
                <a:gd name="connsiteX33" fmla="*/ 736259 w 736258"/>
                <a:gd name="connsiteY33" fmla="*/ 25400 h 73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6258" h="736599">
                  <a:moveTo>
                    <a:pt x="355435" y="228600"/>
                  </a:moveTo>
                  <a:cubicBezTo>
                    <a:pt x="271311" y="228600"/>
                    <a:pt x="203106" y="296837"/>
                    <a:pt x="203106" y="381000"/>
                  </a:cubicBezTo>
                  <a:cubicBezTo>
                    <a:pt x="203106" y="465163"/>
                    <a:pt x="271311" y="533400"/>
                    <a:pt x="355435" y="533400"/>
                  </a:cubicBezTo>
                  <a:cubicBezTo>
                    <a:pt x="439559" y="533400"/>
                    <a:pt x="507764" y="465163"/>
                    <a:pt x="507764" y="381000"/>
                  </a:cubicBezTo>
                  <a:lnTo>
                    <a:pt x="507764" y="254000"/>
                  </a:lnTo>
                  <a:moveTo>
                    <a:pt x="609317" y="25400"/>
                  </a:moveTo>
                  <a:lnTo>
                    <a:pt x="355435" y="25400"/>
                  </a:lnTo>
                  <a:cubicBezTo>
                    <a:pt x="159134" y="25400"/>
                    <a:pt x="0" y="184607"/>
                    <a:pt x="0" y="381000"/>
                  </a:cubicBezTo>
                  <a:cubicBezTo>
                    <a:pt x="0" y="577393"/>
                    <a:pt x="159134" y="736600"/>
                    <a:pt x="355435" y="736600"/>
                  </a:cubicBezTo>
                  <a:cubicBezTo>
                    <a:pt x="551737" y="736600"/>
                    <a:pt x="710870" y="577393"/>
                    <a:pt x="710870" y="381000"/>
                  </a:cubicBezTo>
                  <a:lnTo>
                    <a:pt x="710870" y="50800"/>
                  </a:lnTo>
                  <a:moveTo>
                    <a:pt x="507764" y="127000"/>
                  </a:moveTo>
                  <a:lnTo>
                    <a:pt x="355435" y="127000"/>
                  </a:lnTo>
                  <a:cubicBezTo>
                    <a:pt x="215216" y="127000"/>
                    <a:pt x="101553" y="240716"/>
                    <a:pt x="101553" y="381000"/>
                  </a:cubicBezTo>
                  <a:cubicBezTo>
                    <a:pt x="101553" y="521284"/>
                    <a:pt x="215216" y="635000"/>
                    <a:pt x="355435" y="635000"/>
                  </a:cubicBezTo>
                  <a:cubicBezTo>
                    <a:pt x="495655" y="635000"/>
                    <a:pt x="609317" y="521284"/>
                    <a:pt x="609317" y="381000"/>
                  </a:cubicBezTo>
                  <a:lnTo>
                    <a:pt x="609317" y="152400"/>
                  </a:lnTo>
                  <a:moveTo>
                    <a:pt x="355435" y="228600"/>
                  </a:moveTo>
                  <a:lnTo>
                    <a:pt x="393517" y="228600"/>
                  </a:lnTo>
                  <a:moveTo>
                    <a:pt x="533153" y="228600"/>
                  </a:moveTo>
                  <a:cubicBezTo>
                    <a:pt x="533153" y="214567"/>
                    <a:pt x="521791" y="203200"/>
                    <a:pt x="507764" y="203200"/>
                  </a:cubicBezTo>
                  <a:cubicBezTo>
                    <a:pt x="493738" y="203200"/>
                    <a:pt x="482376" y="214567"/>
                    <a:pt x="482376" y="228600"/>
                  </a:cubicBezTo>
                  <a:cubicBezTo>
                    <a:pt x="482376" y="242633"/>
                    <a:pt x="493738" y="254000"/>
                    <a:pt x="507764" y="254000"/>
                  </a:cubicBezTo>
                  <a:cubicBezTo>
                    <a:pt x="521791" y="254000"/>
                    <a:pt x="533153" y="242633"/>
                    <a:pt x="533153" y="228600"/>
                  </a:cubicBezTo>
                  <a:close/>
                  <a:moveTo>
                    <a:pt x="634706" y="127000"/>
                  </a:moveTo>
                  <a:cubicBezTo>
                    <a:pt x="634706" y="112967"/>
                    <a:pt x="623344" y="101600"/>
                    <a:pt x="609317" y="101600"/>
                  </a:cubicBezTo>
                  <a:cubicBezTo>
                    <a:pt x="595291" y="101600"/>
                    <a:pt x="583929" y="112967"/>
                    <a:pt x="583929" y="127000"/>
                  </a:cubicBezTo>
                  <a:cubicBezTo>
                    <a:pt x="583929" y="141033"/>
                    <a:pt x="595291" y="152400"/>
                    <a:pt x="609317" y="152400"/>
                  </a:cubicBezTo>
                  <a:cubicBezTo>
                    <a:pt x="623344" y="152400"/>
                    <a:pt x="634706" y="141033"/>
                    <a:pt x="634706" y="127000"/>
                  </a:cubicBezTo>
                  <a:close/>
                  <a:moveTo>
                    <a:pt x="736259" y="25400"/>
                  </a:moveTo>
                  <a:cubicBezTo>
                    <a:pt x="736259" y="11367"/>
                    <a:pt x="724897" y="0"/>
                    <a:pt x="710870" y="0"/>
                  </a:cubicBezTo>
                  <a:cubicBezTo>
                    <a:pt x="696844" y="0"/>
                    <a:pt x="685482" y="11367"/>
                    <a:pt x="685482" y="25400"/>
                  </a:cubicBezTo>
                  <a:cubicBezTo>
                    <a:pt x="685482" y="39433"/>
                    <a:pt x="696844" y="50800"/>
                    <a:pt x="710870" y="50800"/>
                  </a:cubicBezTo>
                  <a:cubicBezTo>
                    <a:pt x="724897" y="50800"/>
                    <a:pt x="736259" y="39433"/>
                    <a:pt x="736259" y="25400"/>
                  </a:cubicBezTo>
                  <a:close/>
                </a:path>
              </a:pathLst>
            </a:custGeom>
            <a:noFill/>
            <a:ln w="19037" cap="flat">
              <a:solidFill>
                <a:srgbClr val="FFFFFF"/>
              </a:solidFill>
              <a:prstDash val="solid"/>
              <a:miter/>
            </a:ln>
          </p:spPr>
          <p:txBody>
            <a:bodyPr rtlCol="0" anchor="ctr"/>
            <a:lstStyle/>
            <a:p>
              <a:pPr defTabSz="1828831"/>
              <a:endParaRPr lang="en-US" sz="7199" dirty="0"/>
            </a:p>
          </p:txBody>
        </p:sp>
        <p:sp>
          <p:nvSpPr>
            <p:cNvPr id="97" name="Freeform 96">
              <a:extLst>
                <a:ext uri="{FF2B5EF4-FFF2-40B4-BE49-F238E27FC236}">
                  <a16:creationId xmlns:a16="http://schemas.microsoft.com/office/drawing/2014/main" id="{D0FA3641-DC13-7BE7-356C-8030FD61778E}"/>
                </a:ext>
              </a:extLst>
            </p:cNvPr>
            <p:cNvSpPr/>
            <p:nvPr/>
          </p:nvSpPr>
          <p:spPr>
            <a:xfrm>
              <a:off x="12598793" y="9601198"/>
              <a:ext cx="761646" cy="761999"/>
            </a:xfrm>
            <a:custGeom>
              <a:avLst/>
              <a:gdLst>
                <a:gd name="connsiteX0" fmla="*/ 558541 w 761646"/>
                <a:gd name="connsiteY0" fmla="*/ 380886 h 761999"/>
                <a:gd name="connsiteX1" fmla="*/ 380823 w 761646"/>
                <a:gd name="connsiteY1" fmla="*/ 558800 h 761999"/>
                <a:gd name="connsiteX2" fmla="*/ 203106 w 761646"/>
                <a:gd name="connsiteY2" fmla="*/ 380886 h 761999"/>
                <a:gd name="connsiteX3" fmla="*/ 380823 w 761646"/>
                <a:gd name="connsiteY3" fmla="*/ 203200 h 761999"/>
                <a:gd name="connsiteX4" fmla="*/ 558541 w 761646"/>
                <a:gd name="connsiteY4" fmla="*/ 380886 h 761999"/>
                <a:gd name="connsiteX5" fmla="*/ 406212 w 761646"/>
                <a:gd name="connsiteY5" fmla="*/ 25400 h 761999"/>
                <a:gd name="connsiteX6" fmla="*/ 761647 w 761646"/>
                <a:gd name="connsiteY6" fmla="*/ 25400 h 761999"/>
                <a:gd name="connsiteX7" fmla="*/ 380823 w 761646"/>
                <a:gd name="connsiteY7" fmla="*/ 203200 h 761999"/>
                <a:gd name="connsiteX8" fmla="*/ 660094 w 761646"/>
                <a:gd name="connsiteY8" fmla="*/ 203200 h 761999"/>
                <a:gd name="connsiteX9" fmla="*/ 0 w 761646"/>
                <a:gd name="connsiteY9" fmla="*/ 736600 h 761999"/>
                <a:gd name="connsiteX10" fmla="*/ 355435 w 761646"/>
                <a:gd name="connsiteY10" fmla="*/ 736600 h 761999"/>
                <a:gd name="connsiteX11" fmla="*/ 380823 w 761646"/>
                <a:gd name="connsiteY11" fmla="*/ 558800 h 761999"/>
                <a:gd name="connsiteX12" fmla="*/ 101553 w 761646"/>
                <a:gd name="connsiteY12" fmla="*/ 558800 h 761999"/>
                <a:gd name="connsiteX13" fmla="*/ 380823 w 761646"/>
                <a:gd name="connsiteY13" fmla="*/ 0 h 761999"/>
                <a:gd name="connsiteX14" fmla="*/ 355435 w 761646"/>
                <a:gd name="connsiteY14" fmla="*/ 25400 h 761999"/>
                <a:gd name="connsiteX15" fmla="*/ 380823 w 761646"/>
                <a:gd name="connsiteY15" fmla="*/ 50800 h 761999"/>
                <a:gd name="connsiteX16" fmla="*/ 406212 w 761646"/>
                <a:gd name="connsiteY16" fmla="*/ 25400 h 761999"/>
                <a:gd name="connsiteX17" fmla="*/ 380823 w 761646"/>
                <a:gd name="connsiteY17" fmla="*/ 0 h 761999"/>
                <a:gd name="connsiteX18" fmla="*/ 685482 w 761646"/>
                <a:gd name="connsiteY18" fmla="*/ 177800 h 761999"/>
                <a:gd name="connsiteX19" fmla="*/ 660094 w 761646"/>
                <a:gd name="connsiteY19" fmla="*/ 203200 h 761999"/>
                <a:gd name="connsiteX20" fmla="*/ 685482 w 761646"/>
                <a:gd name="connsiteY20" fmla="*/ 228600 h 761999"/>
                <a:gd name="connsiteX21" fmla="*/ 710870 w 761646"/>
                <a:gd name="connsiteY21" fmla="*/ 203200 h 761999"/>
                <a:gd name="connsiteX22" fmla="*/ 685482 w 761646"/>
                <a:gd name="connsiteY22" fmla="*/ 177800 h 761999"/>
                <a:gd name="connsiteX23" fmla="*/ 101553 w 761646"/>
                <a:gd name="connsiteY23" fmla="*/ 533400 h 761999"/>
                <a:gd name="connsiteX24" fmla="*/ 50776 w 761646"/>
                <a:gd name="connsiteY24" fmla="*/ 533400 h 761999"/>
                <a:gd name="connsiteX25" fmla="*/ 50776 w 761646"/>
                <a:gd name="connsiteY25" fmla="*/ 584200 h 761999"/>
                <a:gd name="connsiteX26" fmla="*/ 101553 w 761646"/>
                <a:gd name="connsiteY26" fmla="*/ 584200 h 761999"/>
                <a:gd name="connsiteX27" fmla="*/ 101553 w 761646"/>
                <a:gd name="connsiteY27" fmla="*/ 533400 h 761999"/>
                <a:gd name="connsiteX28" fmla="*/ 406212 w 761646"/>
                <a:gd name="connsiteY28" fmla="*/ 711200 h 761999"/>
                <a:gd name="connsiteX29" fmla="*/ 355435 w 761646"/>
                <a:gd name="connsiteY29" fmla="*/ 711200 h 761999"/>
                <a:gd name="connsiteX30" fmla="*/ 355435 w 761646"/>
                <a:gd name="connsiteY30" fmla="*/ 762000 h 761999"/>
                <a:gd name="connsiteX31" fmla="*/ 406212 w 761646"/>
                <a:gd name="connsiteY31" fmla="*/ 762000 h 761999"/>
                <a:gd name="connsiteX32" fmla="*/ 406212 w 761646"/>
                <a:gd name="connsiteY32" fmla="*/ 711200 h 761999"/>
                <a:gd name="connsiteX33" fmla="*/ 761647 w 761646"/>
                <a:gd name="connsiteY33" fmla="*/ 203200 h 761999"/>
                <a:gd name="connsiteX34" fmla="*/ 710870 w 761646"/>
                <a:gd name="connsiteY34" fmla="*/ 203200 h 761999"/>
                <a:gd name="connsiteX35" fmla="*/ 50776 w 761646"/>
                <a:gd name="connsiteY35" fmla="*/ 558800 h 761999"/>
                <a:gd name="connsiteX36" fmla="*/ 0 w 761646"/>
                <a:gd name="connsiteY36" fmla="*/ 558800 h 761999"/>
                <a:gd name="connsiteX37" fmla="*/ 355435 w 761646"/>
                <a:gd name="connsiteY37" fmla="*/ 26289 h 761999"/>
                <a:gd name="connsiteX38" fmla="*/ 25388 w 761646"/>
                <a:gd name="connsiteY38" fmla="*/ 381368 h 761999"/>
                <a:gd name="connsiteX39" fmla="*/ 59408 w 761646"/>
                <a:gd name="connsiteY39" fmla="*/ 533400 h 761999"/>
                <a:gd name="connsiteX40" fmla="*/ 88859 w 761646"/>
                <a:gd name="connsiteY40" fmla="*/ 584200 h 761999"/>
                <a:gd name="connsiteX41" fmla="*/ 355435 w 761646"/>
                <a:gd name="connsiteY41" fmla="*/ 735711 h 761999"/>
                <a:gd name="connsiteX42" fmla="*/ 406212 w 761646"/>
                <a:gd name="connsiteY42" fmla="*/ 735711 h 761999"/>
                <a:gd name="connsiteX43" fmla="*/ 736259 w 761646"/>
                <a:gd name="connsiteY43" fmla="*/ 381368 h 761999"/>
                <a:gd name="connsiteX44" fmla="*/ 699814 w 761646"/>
                <a:gd name="connsiteY44" fmla="*/ 224168 h 761999"/>
                <a:gd name="connsiteX45" fmla="*/ 674248 w 761646"/>
                <a:gd name="connsiteY45" fmla="*/ 180429 h 761999"/>
                <a:gd name="connsiteX46" fmla="*/ 406199 w 761646"/>
                <a:gd name="connsiteY46" fmla="*/ 26289 h 76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61646" h="761999">
                  <a:moveTo>
                    <a:pt x="558541" y="380886"/>
                  </a:moveTo>
                  <a:cubicBezTo>
                    <a:pt x="558541" y="465112"/>
                    <a:pt x="478974" y="558800"/>
                    <a:pt x="380823" y="558800"/>
                  </a:cubicBezTo>
                  <a:cubicBezTo>
                    <a:pt x="282673" y="558800"/>
                    <a:pt x="203106" y="465112"/>
                    <a:pt x="203106" y="380886"/>
                  </a:cubicBezTo>
                  <a:cubicBezTo>
                    <a:pt x="203106" y="296659"/>
                    <a:pt x="282673" y="203200"/>
                    <a:pt x="380823" y="203200"/>
                  </a:cubicBezTo>
                  <a:cubicBezTo>
                    <a:pt x="478974" y="203200"/>
                    <a:pt x="558541" y="296659"/>
                    <a:pt x="558541" y="380886"/>
                  </a:cubicBezTo>
                  <a:close/>
                  <a:moveTo>
                    <a:pt x="406212" y="25400"/>
                  </a:moveTo>
                  <a:lnTo>
                    <a:pt x="761647" y="25400"/>
                  </a:lnTo>
                  <a:moveTo>
                    <a:pt x="380823" y="203200"/>
                  </a:moveTo>
                  <a:lnTo>
                    <a:pt x="660094" y="203200"/>
                  </a:lnTo>
                  <a:moveTo>
                    <a:pt x="0" y="736600"/>
                  </a:moveTo>
                  <a:lnTo>
                    <a:pt x="355435" y="736600"/>
                  </a:lnTo>
                  <a:moveTo>
                    <a:pt x="380823" y="558800"/>
                  </a:moveTo>
                  <a:lnTo>
                    <a:pt x="101553" y="558800"/>
                  </a:lnTo>
                  <a:moveTo>
                    <a:pt x="380823" y="0"/>
                  </a:moveTo>
                  <a:cubicBezTo>
                    <a:pt x="366797" y="0"/>
                    <a:pt x="355435" y="11367"/>
                    <a:pt x="355435" y="25400"/>
                  </a:cubicBezTo>
                  <a:cubicBezTo>
                    <a:pt x="355435" y="39433"/>
                    <a:pt x="366797" y="50800"/>
                    <a:pt x="380823" y="50800"/>
                  </a:cubicBezTo>
                  <a:cubicBezTo>
                    <a:pt x="394850" y="50800"/>
                    <a:pt x="406212" y="39433"/>
                    <a:pt x="406212" y="25400"/>
                  </a:cubicBezTo>
                  <a:cubicBezTo>
                    <a:pt x="406212" y="11367"/>
                    <a:pt x="394850" y="0"/>
                    <a:pt x="380823" y="0"/>
                  </a:cubicBezTo>
                  <a:close/>
                  <a:moveTo>
                    <a:pt x="685482" y="177800"/>
                  </a:moveTo>
                  <a:cubicBezTo>
                    <a:pt x="671455" y="177800"/>
                    <a:pt x="660094" y="189167"/>
                    <a:pt x="660094" y="203200"/>
                  </a:cubicBezTo>
                  <a:cubicBezTo>
                    <a:pt x="660094" y="217233"/>
                    <a:pt x="671455" y="228600"/>
                    <a:pt x="685482" y="228600"/>
                  </a:cubicBezTo>
                  <a:cubicBezTo>
                    <a:pt x="699509" y="228600"/>
                    <a:pt x="710870" y="217233"/>
                    <a:pt x="710870" y="203200"/>
                  </a:cubicBezTo>
                  <a:cubicBezTo>
                    <a:pt x="710870" y="189167"/>
                    <a:pt x="699509" y="177800"/>
                    <a:pt x="685482" y="177800"/>
                  </a:cubicBezTo>
                  <a:close/>
                  <a:moveTo>
                    <a:pt x="101553" y="533400"/>
                  </a:moveTo>
                  <a:lnTo>
                    <a:pt x="50776" y="533400"/>
                  </a:lnTo>
                  <a:lnTo>
                    <a:pt x="50776" y="584200"/>
                  </a:lnTo>
                  <a:lnTo>
                    <a:pt x="101553" y="584200"/>
                  </a:lnTo>
                  <a:lnTo>
                    <a:pt x="101553" y="533400"/>
                  </a:lnTo>
                  <a:close/>
                  <a:moveTo>
                    <a:pt x="406212" y="711200"/>
                  </a:moveTo>
                  <a:lnTo>
                    <a:pt x="355435" y="711200"/>
                  </a:lnTo>
                  <a:lnTo>
                    <a:pt x="355435" y="762000"/>
                  </a:lnTo>
                  <a:lnTo>
                    <a:pt x="406212" y="762000"/>
                  </a:lnTo>
                  <a:lnTo>
                    <a:pt x="406212" y="711200"/>
                  </a:lnTo>
                  <a:close/>
                  <a:moveTo>
                    <a:pt x="761647" y="203200"/>
                  </a:moveTo>
                  <a:lnTo>
                    <a:pt x="710870" y="203200"/>
                  </a:lnTo>
                  <a:moveTo>
                    <a:pt x="50776" y="558800"/>
                  </a:moveTo>
                  <a:lnTo>
                    <a:pt x="0" y="558800"/>
                  </a:lnTo>
                  <a:moveTo>
                    <a:pt x="355435" y="26289"/>
                  </a:moveTo>
                  <a:cubicBezTo>
                    <a:pt x="170977" y="39332"/>
                    <a:pt x="25388" y="193319"/>
                    <a:pt x="25388" y="381368"/>
                  </a:cubicBezTo>
                  <a:cubicBezTo>
                    <a:pt x="25388" y="435801"/>
                    <a:pt x="37587" y="487337"/>
                    <a:pt x="59408" y="533400"/>
                  </a:cubicBezTo>
                  <a:moveTo>
                    <a:pt x="88859" y="584200"/>
                  </a:moveTo>
                  <a:cubicBezTo>
                    <a:pt x="148534" y="669887"/>
                    <a:pt x="245022" y="727938"/>
                    <a:pt x="355435" y="735711"/>
                  </a:cubicBezTo>
                  <a:moveTo>
                    <a:pt x="406212" y="735711"/>
                  </a:moveTo>
                  <a:cubicBezTo>
                    <a:pt x="590670" y="722732"/>
                    <a:pt x="736259" y="569405"/>
                    <a:pt x="736259" y="381368"/>
                  </a:cubicBezTo>
                  <a:cubicBezTo>
                    <a:pt x="736259" y="324930"/>
                    <a:pt x="723145" y="271564"/>
                    <a:pt x="699814" y="224168"/>
                  </a:cubicBezTo>
                  <a:moveTo>
                    <a:pt x="674248" y="180429"/>
                  </a:moveTo>
                  <a:cubicBezTo>
                    <a:pt x="614700" y="93370"/>
                    <a:pt x="517526" y="34163"/>
                    <a:pt x="406199" y="26289"/>
                  </a:cubicBezTo>
                </a:path>
              </a:pathLst>
            </a:custGeom>
            <a:noFill/>
            <a:ln w="19037" cap="flat">
              <a:solidFill>
                <a:srgbClr val="FFFFFF"/>
              </a:solidFill>
              <a:prstDash val="solid"/>
              <a:round/>
            </a:ln>
          </p:spPr>
          <p:txBody>
            <a:bodyPr rtlCol="0" anchor="ctr"/>
            <a:lstStyle/>
            <a:p>
              <a:pPr defTabSz="1828831"/>
              <a:endParaRPr lang="en-US" sz="7199" dirty="0"/>
            </a:p>
          </p:txBody>
        </p:sp>
        <p:sp>
          <p:nvSpPr>
            <p:cNvPr id="98" name="Freeform 97">
              <a:extLst>
                <a:ext uri="{FF2B5EF4-FFF2-40B4-BE49-F238E27FC236}">
                  <a16:creationId xmlns:a16="http://schemas.microsoft.com/office/drawing/2014/main" id="{01454830-EECB-A76C-2D12-453E13CE042C}"/>
                </a:ext>
              </a:extLst>
            </p:cNvPr>
            <p:cNvSpPr/>
            <p:nvPr/>
          </p:nvSpPr>
          <p:spPr>
            <a:xfrm>
              <a:off x="18653885" y="5454496"/>
              <a:ext cx="660093" cy="660399"/>
            </a:xfrm>
            <a:custGeom>
              <a:avLst/>
              <a:gdLst>
                <a:gd name="connsiteX0" fmla="*/ 76165 w 660093"/>
                <a:gd name="connsiteY0" fmla="*/ 50800 h 660399"/>
                <a:gd name="connsiteX1" fmla="*/ 76165 w 660093"/>
                <a:gd name="connsiteY1" fmla="*/ 0 h 660399"/>
                <a:gd name="connsiteX2" fmla="*/ 406212 w 660093"/>
                <a:gd name="connsiteY2" fmla="*/ 50800 h 660399"/>
                <a:gd name="connsiteX3" fmla="*/ 406212 w 660093"/>
                <a:gd name="connsiteY3" fmla="*/ 0 h 660399"/>
                <a:gd name="connsiteX4" fmla="*/ 0 w 660093"/>
                <a:gd name="connsiteY4" fmla="*/ 50800 h 660399"/>
                <a:gd name="connsiteX5" fmla="*/ 0 w 660093"/>
                <a:gd name="connsiteY5" fmla="*/ 0 h 660399"/>
                <a:gd name="connsiteX6" fmla="*/ 660094 w 660093"/>
                <a:gd name="connsiteY6" fmla="*/ 203200 h 660399"/>
                <a:gd name="connsiteX7" fmla="*/ 660094 w 660093"/>
                <a:gd name="connsiteY7" fmla="*/ 254000 h 660399"/>
                <a:gd name="connsiteX8" fmla="*/ 152329 w 660093"/>
                <a:gd name="connsiteY8" fmla="*/ 25400 h 660399"/>
                <a:gd name="connsiteX9" fmla="*/ 203106 w 660093"/>
                <a:gd name="connsiteY9" fmla="*/ 25400 h 660399"/>
                <a:gd name="connsiteX10" fmla="*/ 583929 w 660093"/>
                <a:gd name="connsiteY10" fmla="*/ 228600 h 660399"/>
                <a:gd name="connsiteX11" fmla="*/ 482376 w 660093"/>
                <a:gd name="connsiteY11" fmla="*/ 228600 h 660399"/>
                <a:gd name="connsiteX12" fmla="*/ 76165 w 660093"/>
                <a:gd name="connsiteY12" fmla="*/ 660400 h 660399"/>
                <a:gd name="connsiteX13" fmla="*/ 76165 w 660093"/>
                <a:gd name="connsiteY13" fmla="*/ 609600 h 660399"/>
                <a:gd name="connsiteX14" fmla="*/ 660094 w 660093"/>
                <a:gd name="connsiteY14" fmla="*/ 660400 h 660399"/>
                <a:gd name="connsiteX15" fmla="*/ 660094 w 660093"/>
                <a:gd name="connsiteY15" fmla="*/ 609600 h 660399"/>
                <a:gd name="connsiteX16" fmla="*/ 0 w 660093"/>
                <a:gd name="connsiteY16" fmla="*/ 660400 h 660399"/>
                <a:gd name="connsiteX17" fmla="*/ 0 w 660093"/>
                <a:gd name="connsiteY17" fmla="*/ 609600 h 660399"/>
                <a:gd name="connsiteX18" fmla="*/ 406212 w 660093"/>
                <a:gd name="connsiteY18" fmla="*/ 635000 h 660399"/>
                <a:gd name="connsiteX19" fmla="*/ 456988 w 660093"/>
                <a:gd name="connsiteY19" fmla="*/ 635000 h 660399"/>
                <a:gd name="connsiteX20" fmla="*/ 406212 w 660093"/>
                <a:gd name="connsiteY20" fmla="*/ 254000 h 660399"/>
                <a:gd name="connsiteX21" fmla="*/ 406212 w 660093"/>
                <a:gd name="connsiteY21" fmla="*/ 203200 h 660399"/>
                <a:gd name="connsiteX22" fmla="*/ 0 w 660093"/>
                <a:gd name="connsiteY22" fmla="*/ 254000 h 660399"/>
                <a:gd name="connsiteX23" fmla="*/ 0 w 660093"/>
                <a:gd name="connsiteY23" fmla="*/ 203200 h 660399"/>
                <a:gd name="connsiteX24" fmla="*/ 76165 w 660093"/>
                <a:gd name="connsiteY24" fmla="*/ 254000 h 660399"/>
                <a:gd name="connsiteX25" fmla="*/ 76165 w 660093"/>
                <a:gd name="connsiteY25" fmla="*/ 203200 h 660399"/>
                <a:gd name="connsiteX26" fmla="*/ 126941 w 660093"/>
                <a:gd name="connsiteY26" fmla="*/ 431800 h 660399"/>
                <a:gd name="connsiteX27" fmla="*/ 228494 w 660093"/>
                <a:gd name="connsiteY27" fmla="*/ 431800 h 660399"/>
                <a:gd name="connsiteX28" fmla="*/ 431600 w 660093"/>
                <a:gd name="connsiteY28" fmla="*/ 431800 h 660399"/>
                <a:gd name="connsiteX29" fmla="*/ 533153 w 660093"/>
                <a:gd name="connsiteY29" fmla="*/ 431800 h 660399"/>
                <a:gd name="connsiteX30" fmla="*/ 304659 w 660093"/>
                <a:gd name="connsiteY30" fmla="*/ 0 h 660399"/>
                <a:gd name="connsiteX31" fmla="*/ 279270 w 660093"/>
                <a:gd name="connsiteY31" fmla="*/ 25400 h 660399"/>
                <a:gd name="connsiteX32" fmla="*/ 304659 w 660093"/>
                <a:gd name="connsiteY32" fmla="*/ 50800 h 660399"/>
                <a:gd name="connsiteX33" fmla="*/ 330047 w 660093"/>
                <a:gd name="connsiteY33" fmla="*/ 25400 h 660399"/>
                <a:gd name="connsiteX34" fmla="*/ 304659 w 660093"/>
                <a:gd name="connsiteY34" fmla="*/ 0 h 660399"/>
                <a:gd name="connsiteX35" fmla="*/ 507764 w 660093"/>
                <a:gd name="connsiteY35" fmla="*/ 0 h 660399"/>
                <a:gd name="connsiteX36" fmla="*/ 482376 w 660093"/>
                <a:gd name="connsiteY36" fmla="*/ 25400 h 660399"/>
                <a:gd name="connsiteX37" fmla="*/ 507764 w 660093"/>
                <a:gd name="connsiteY37" fmla="*/ 50800 h 660399"/>
                <a:gd name="connsiteX38" fmla="*/ 533153 w 660093"/>
                <a:gd name="connsiteY38" fmla="*/ 25400 h 660399"/>
                <a:gd name="connsiteX39" fmla="*/ 507764 w 660093"/>
                <a:gd name="connsiteY39" fmla="*/ 0 h 660399"/>
                <a:gd name="connsiteX40" fmla="*/ 634706 w 660093"/>
                <a:gd name="connsiteY40" fmla="*/ 0 h 660399"/>
                <a:gd name="connsiteX41" fmla="*/ 609317 w 660093"/>
                <a:gd name="connsiteY41" fmla="*/ 25400 h 660399"/>
                <a:gd name="connsiteX42" fmla="*/ 634706 w 660093"/>
                <a:gd name="connsiteY42" fmla="*/ 50800 h 660399"/>
                <a:gd name="connsiteX43" fmla="*/ 660094 w 660093"/>
                <a:gd name="connsiteY43" fmla="*/ 25400 h 660399"/>
                <a:gd name="connsiteX44" fmla="*/ 634706 w 660093"/>
                <a:gd name="connsiteY44" fmla="*/ 0 h 660399"/>
                <a:gd name="connsiteX45" fmla="*/ 304659 w 660093"/>
                <a:gd name="connsiteY45" fmla="*/ 203200 h 660399"/>
                <a:gd name="connsiteX46" fmla="*/ 279270 w 660093"/>
                <a:gd name="connsiteY46" fmla="*/ 228600 h 660399"/>
                <a:gd name="connsiteX47" fmla="*/ 304659 w 660093"/>
                <a:gd name="connsiteY47" fmla="*/ 254000 h 660399"/>
                <a:gd name="connsiteX48" fmla="*/ 330047 w 660093"/>
                <a:gd name="connsiteY48" fmla="*/ 228600 h 660399"/>
                <a:gd name="connsiteX49" fmla="*/ 304659 w 660093"/>
                <a:gd name="connsiteY49" fmla="*/ 203200 h 660399"/>
                <a:gd name="connsiteX50" fmla="*/ 177718 w 660093"/>
                <a:gd name="connsiteY50" fmla="*/ 203200 h 660399"/>
                <a:gd name="connsiteX51" fmla="*/ 152329 w 660093"/>
                <a:gd name="connsiteY51" fmla="*/ 228600 h 660399"/>
                <a:gd name="connsiteX52" fmla="*/ 177718 w 660093"/>
                <a:gd name="connsiteY52" fmla="*/ 254000 h 660399"/>
                <a:gd name="connsiteX53" fmla="*/ 203106 w 660093"/>
                <a:gd name="connsiteY53" fmla="*/ 228600 h 660399"/>
                <a:gd name="connsiteX54" fmla="*/ 177718 w 660093"/>
                <a:gd name="connsiteY54" fmla="*/ 203200 h 660399"/>
                <a:gd name="connsiteX55" fmla="*/ 25388 w 660093"/>
                <a:gd name="connsiteY55" fmla="*/ 406400 h 660399"/>
                <a:gd name="connsiteX56" fmla="*/ 0 w 660093"/>
                <a:gd name="connsiteY56" fmla="*/ 431800 h 660399"/>
                <a:gd name="connsiteX57" fmla="*/ 25388 w 660093"/>
                <a:gd name="connsiteY57" fmla="*/ 457200 h 660399"/>
                <a:gd name="connsiteX58" fmla="*/ 50776 w 660093"/>
                <a:gd name="connsiteY58" fmla="*/ 431800 h 660399"/>
                <a:gd name="connsiteX59" fmla="*/ 25388 w 660093"/>
                <a:gd name="connsiteY59" fmla="*/ 406400 h 660399"/>
                <a:gd name="connsiteX60" fmla="*/ 330047 w 660093"/>
                <a:gd name="connsiteY60" fmla="*/ 406400 h 660399"/>
                <a:gd name="connsiteX61" fmla="*/ 304659 w 660093"/>
                <a:gd name="connsiteY61" fmla="*/ 431800 h 660399"/>
                <a:gd name="connsiteX62" fmla="*/ 330047 w 660093"/>
                <a:gd name="connsiteY62" fmla="*/ 457200 h 660399"/>
                <a:gd name="connsiteX63" fmla="*/ 355435 w 660093"/>
                <a:gd name="connsiteY63" fmla="*/ 431800 h 660399"/>
                <a:gd name="connsiteX64" fmla="*/ 330047 w 660093"/>
                <a:gd name="connsiteY64" fmla="*/ 406400 h 660399"/>
                <a:gd name="connsiteX65" fmla="*/ 634706 w 660093"/>
                <a:gd name="connsiteY65" fmla="*/ 406400 h 660399"/>
                <a:gd name="connsiteX66" fmla="*/ 609317 w 660093"/>
                <a:gd name="connsiteY66" fmla="*/ 431800 h 660399"/>
                <a:gd name="connsiteX67" fmla="*/ 634706 w 660093"/>
                <a:gd name="connsiteY67" fmla="*/ 457200 h 660399"/>
                <a:gd name="connsiteX68" fmla="*/ 660094 w 660093"/>
                <a:gd name="connsiteY68" fmla="*/ 431800 h 660399"/>
                <a:gd name="connsiteX69" fmla="*/ 634706 w 660093"/>
                <a:gd name="connsiteY69" fmla="*/ 406400 h 660399"/>
                <a:gd name="connsiteX70" fmla="*/ 558541 w 660093"/>
                <a:gd name="connsiteY70" fmla="*/ 609600 h 660399"/>
                <a:gd name="connsiteX71" fmla="*/ 533153 w 660093"/>
                <a:gd name="connsiteY71" fmla="*/ 635000 h 660399"/>
                <a:gd name="connsiteX72" fmla="*/ 558541 w 660093"/>
                <a:gd name="connsiteY72" fmla="*/ 660400 h 660399"/>
                <a:gd name="connsiteX73" fmla="*/ 583929 w 660093"/>
                <a:gd name="connsiteY73" fmla="*/ 635000 h 660399"/>
                <a:gd name="connsiteX74" fmla="*/ 558541 w 660093"/>
                <a:gd name="connsiteY74" fmla="*/ 609600 h 660399"/>
                <a:gd name="connsiteX75" fmla="*/ 304659 w 660093"/>
                <a:gd name="connsiteY75" fmla="*/ 609600 h 660399"/>
                <a:gd name="connsiteX76" fmla="*/ 279270 w 660093"/>
                <a:gd name="connsiteY76" fmla="*/ 635000 h 660399"/>
                <a:gd name="connsiteX77" fmla="*/ 304659 w 660093"/>
                <a:gd name="connsiteY77" fmla="*/ 660400 h 660399"/>
                <a:gd name="connsiteX78" fmla="*/ 330047 w 660093"/>
                <a:gd name="connsiteY78" fmla="*/ 635000 h 660399"/>
                <a:gd name="connsiteX79" fmla="*/ 304659 w 660093"/>
                <a:gd name="connsiteY79" fmla="*/ 609600 h 660399"/>
                <a:gd name="connsiteX80" fmla="*/ 177718 w 660093"/>
                <a:gd name="connsiteY80" fmla="*/ 609600 h 660399"/>
                <a:gd name="connsiteX81" fmla="*/ 152329 w 660093"/>
                <a:gd name="connsiteY81" fmla="*/ 635000 h 660399"/>
                <a:gd name="connsiteX82" fmla="*/ 177718 w 660093"/>
                <a:gd name="connsiteY82" fmla="*/ 660400 h 660399"/>
                <a:gd name="connsiteX83" fmla="*/ 203106 w 660093"/>
                <a:gd name="connsiteY83" fmla="*/ 635000 h 660399"/>
                <a:gd name="connsiteX84" fmla="*/ 177718 w 660093"/>
                <a:gd name="connsiteY84" fmla="*/ 609600 h 66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60093" h="660399">
                  <a:moveTo>
                    <a:pt x="76165" y="50800"/>
                  </a:moveTo>
                  <a:lnTo>
                    <a:pt x="76165" y="0"/>
                  </a:lnTo>
                  <a:moveTo>
                    <a:pt x="406212" y="50800"/>
                  </a:moveTo>
                  <a:lnTo>
                    <a:pt x="406212" y="0"/>
                  </a:lnTo>
                  <a:moveTo>
                    <a:pt x="0" y="50800"/>
                  </a:moveTo>
                  <a:lnTo>
                    <a:pt x="0" y="0"/>
                  </a:lnTo>
                  <a:moveTo>
                    <a:pt x="660094" y="203200"/>
                  </a:moveTo>
                  <a:lnTo>
                    <a:pt x="660094" y="254000"/>
                  </a:lnTo>
                  <a:moveTo>
                    <a:pt x="152329" y="25400"/>
                  </a:moveTo>
                  <a:lnTo>
                    <a:pt x="203106" y="25400"/>
                  </a:lnTo>
                  <a:moveTo>
                    <a:pt x="583929" y="228600"/>
                  </a:moveTo>
                  <a:lnTo>
                    <a:pt x="482376" y="228600"/>
                  </a:lnTo>
                  <a:moveTo>
                    <a:pt x="76165" y="660400"/>
                  </a:moveTo>
                  <a:lnTo>
                    <a:pt x="76165" y="609600"/>
                  </a:lnTo>
                  <a:moveTo>
                    <a:pt x="660094" y="660400"/>
                  </a:moveTo>
                  <a:lnTo>
                    <a:pt x="660094" y="609600"/>
                  </a:lnTo>
                  <a:moveTo>
                    <a:pt x="0" y="660400"/>
                  </a:moveTo>
                  <a:lnTo>
                    <a:pt x="0" y="609600"/>
                  </a:lnTo>
                  <a:moveTo>
                    <a:pt x="406212" y="635000"/>
                  </a:moveTo>
                  <a:lnTo>
                    <a:pt x="456988" y="635000"/>
                  </a:lnTo>
                  <a:moveTo>
                    <a:pt x="406212" y="254000"/>
                  </a:moveTo>
                  <a:lnTo>
                    <a:pt x="406212" y="203200"/>
                  </a:lnTo>
                  <a:moveTo>
                    <a:pt x="0" y="254000"/>
                  </a:moveTo>
                  <a:lnTo>
                    <a:pt x="0" y="203200"/>
                  </a:lnTo>
                  <a:moveTo>
                    <a:pt x="76165" y="254000"/>
                  </a:moveTo>
                  <a:lnTo>
                    <a:pt x="76165" y="203200"/>
                  </a:lnTo>
                  <a:moveTo>
                    <a:pt x="126941" y="431800"/>
                  </a:moveTo>
                  <a:lnTo>
                    <a:pt x="228494" y="431800"/>
                  </a:lnTo>
                  <a:moveTo>
                    <a:pt x="431600" y="431800"/>
                  </a:moveTo>
                  <a:lnTo>
                    <a:pt x="533153" y="431800"/>
                  </a:lnTo>
                  <a:moveTo>
                    <a:pt x="304659" y="0"/>
                  </a:moveTo>
                  <a:cubicBezTo>
                    <a:pt x="290695" y="0"/>
                    <a:pt x="279270" y="11366"/>
                    <a:pt x="279270" y="25400"/>
                  </a:cubicBezTo>
                  <a:cubicBezTo>
                    <a:pt x="279270" y="39421"/>
                    <a:pt x="290695" y="50800"/>
                    <a:pt x="304659" y="50800"/>
                  </a:cubicBezTo>
                  <a:cubicBezTo>
                    <a:pt x="318622" y="50800"/>
                    <a:pt x="330047" y="39421"/>
                    <a:pt x="330047" y="25400"/>
                  </a:cubicBezTo>
                  <a:cubicBezTo>
                    <a:pt x="330047" y="11366"/>
                    <a:pt x="318622" y="0"/>
                    <a:pt x="304659" y="0"/>
                  </a:cubicBezTo>
                  <a:close/>
                  <a:moveTo>
                    <a:pt x="507764" y="0"/>
                  </a:moveTo>
                  <a:cubicBezTo>
                    <a:pt x="493801" y="0"/>
                    <a:pt x="482376" y="11366"/>
                    <a:pt x="482376" y="25400"/>
                  </a:cubicBezTo>
                  <a:cubicBezTo>
                    <a:pt x="482376" y="39421"/>
                    <a:pt x="493801" y="50800"/>
                    <a:pt x="507764" y="50800"/>
                  </a:cubicBezTo>
                  <a:cubicBezTo>
                    <a:pt x="521728" y="50800"/>
                    <a:pt x="533153" y="39421"/>
                    <a:pt x="533153" y="25400"/>
                  </a:cubicBezTo>
                  <a:cubicBezTo>
                    <a:pt x="533153" y="11366"/>
                    <a:pt x="521728" y="0"/>
                    <a:pt x="507764" y="0"/>
                  </a:cubicBezTo>
                  <a:close/>
                  <a:moveTo>
                    <a:pt x="634706" y="0"/>
                  </a:moveTo>
                  <a:cubicBezTo>
                    <a:pt x="620742" y="0"/>
                    <a:pt x="609317" y="11366"/>
                    <a:pt x="609317" y="25400"/>
                  </a:cubicBezTo>
                  <a:cubicBezTo>
                    <a:pt x="609317" y="39421"/>
                    <a:pt x="620742" y="50800"/>
                    <a:pt x="634706" y="50800"/>
                  </a:cubicBezTo>
                  <a:cubicBezTo>
                    <a:pt x="648669" y="50800"/>
                    <a:pt x="660094" y="39421"/>
                    <a:pt x="660094" y="25400"/>
                  </a:cubicBezTo>
                  <a:cubicBezTo>
                    <a:pt x="660094" y="11366"/>
                    <a:pt x="648669" y="0"/>
                    <a:pt x="634706" y="0"/>
                  </a:cubicBezTo>
                  <a:close/>
                  <a:moveTo>
                    <a:pt x="304659" y="203200"/>
                  </a:moveTo>
                  <a:cubicBezTo>
                    <a:pt x="290695" y="203200"/>
                    <a:pt x="279270" y="214566"/>
                    <a:pt x="279270" y="228600"/>
                  </a:cubicBezTo>
                  <a:cubicBezTo>
                    <a:pt x="279270" y="242621"/>
                    <a:pt x="290695" y="254000"/>
                    <a:pt x="304659" y="254000"/>
                  </a:cubicBezTo>
                  <a:cubicBezTo>
                    <a:pt x="318622" y="254000"/>
                    <a:pt x="330047" y="242621"/>
                    <a:pt x="330047" y="228600"/>
                  </a:cubicBezTo>
                  <a:cubicBezTo>
                    <a:pt x="330047" y="214566"/>
                    <a:pt x="318622" y="203200"/>
                    <a:pt x="304659" y="203200"/>
                  </a:cubicBezTo>
                  <a:close/>
                  <a:moveTo>
                    <a:pt x="177718" y="203200"/>
                  </a:moveTo>
                  <a:cubicBezTo>
                    <a:pt x="163691" y="203200"/>
                    <a:pt x="152329" y="214566"/>
                    <a:pt x="152329" y="228600"/>
                  </a:cubicBezTo>
                  <a:cubicBezTo>
                    <a:pt x="152329" y="242621"/>
                    <a:pt x="163691" y="254000"/>
                    <a:pt x="177718" y="254000"/>
                  </a:cubicBezTo>
                  <a:cubicBezTo>
                    <a:pt x="191681" y="254000"/>
                    <a:pt x="203106" y="242621"/>
                    <a:pt x="203106" y="228600"/>
                  </a:cubicBezTo>
                  <a:cubicBezTo>
                    <a:pt x="203106" y="214566"/>
                    <a:pt x="191681" y="203200"/>
                    <a:pt x="177718" y="203200"/>
                  </a:cubicBezTo>
                  <a:close/>
                  <a:moveTo>
                    <a:pt x="25388" y="406400"/>
                  </a:moveTo>
                  <a:cubicBezTo>
                    <a:pt x="11361" y="406400"/>
                    <a:pt x="0" y="417766"/>
                    <a:pt x="0" y="431800"/>
                  </a:cubicBezTo>
                  <a:cubicBezTo>
                    <a:pt x="0" y="445821"/>
                    <a:pt x="11361" y="457200"/>
                    <a:pt x="25388" y="457200"/>
                  </a:cubicBezTo>
                  <a:cubicBezTo>
                    <a:pt x="39415" y="457200"/>
                    <a:pt x="50776" y="445821"/>
                    <a:pt x="50776" y="431800"/>
                  </a:cubicBezTo>
                  <a:cubicBezTo>
                    <a:pt x="50776" y="417766"/>
                    <a:pt x="39415" y="406400"/>
                    <a:pt x="25388" y="406400"/>
                  </a:cubicBezTo>
                  <a:close/>
                  <a:moveTo>
                    <a:pt x="330047" y="406400"/>
                  </a:moveTo>
                  <a:cubicBezTo>
                    <a:pt x="316084" y="406400"/>
                    <a:pt x="304659" y="417766"/>
                    <a:pt x="304659" y="431800"/>
                  </a:cubicBezTo>
                  <a:cubicBezTo>
                    <a:pt x="304659" y="445821"/>
                    <a:pt x="316084" y="457200"/>
                    <a:pt x="330047" y="457200"/>
                  </a:cubicBezTo>
                  <a:cubicBezTo>
                    <a:pt x="344010" y="457200"/>
                    <a:pt x="355435" y="445821"/>
                    <a:pt x="355435" y="431800"/>
                  </a:cubicBezTo>
                  <a:cubicBezTo>
                    <a:pt x="355435" y="417766"/>
                    <a:pt x="344010" y="406400"/>
                    <a:pt x="330047" y="406400"/>
                  </a:cubicBezTo>
                  <a:close/>
                  <a:moveTo>
                    <a:pt x="634706" y="406400"/>
                  </a:moveTo>
                  <a:cubicBezTo>
                    <a:pt x="620742" y="406400"/>
                    <a:pt x="609317" y="417766"/>
                    <a:pt x="609317" y="431800"/>
                  </a:cubicBezTo>
                  <a:cubicBezTo>
                    <a:pt x="609317" y="445821"/>
                    <a:pt x="620742" y="457200"/>
                    <a:pt x="634706" y="457200"/>
                  </a:cubicBezTo>
                  <a:cubicBezTo>
                    <a:pt x="648669" y="457200"/>
                    <a:pt x="660094" y="445821"/>
                    <a:pt x="660094" y="431800"/>
                  </a:cubicBezTo>
                  <a:cubicBezTo>
                    <a:pt x="660094" y="417766"/>
                    <a:pt x="648669" y="406400"/>
                    <a:pt x="634706" y="406400"/>
                  </a:cubicBezTo>
                  <a:close/>
                  <a:moveTo>
                    <a:pt x="558541" y="609600"/>
                  </a:moveTo>
                  <a:cubicBezTo>
                    <a:pt x="544578" y="609600"/>
                    <a:pt x="533153" y="620966"/>
                    <a:pt x="533153" y="635000"/>
                  </a:cubicBezTo>
                  <a:cubicBezTo>
                    <a:pt x="533153" y="649021"/>
                    <a:pt x="544578" y="660400"/>
                    <a:pt x="558541" y="660400"/>
                  </a:cubicBezTo>
                  <a:cubicBezTo>
                    <a:pt x="572504" y="660400"/>
                    <a:pt x="583929" y="649021"/>
                    <a:pt x="583929" y="635000"/>
                  </a:cubicBezTo>
                  <a:cubicBezTo>
                    <a:pt x="583929" y="620966"/>
                    <a:pt x="572504" y="609600"/>
                    <a:pt x="558541" y="609600"/>
                  </a:cubicBezTo>
                  <a:close/>
                  <a:moveTo>
                    <a:pt x="304659" y="609600"/>
                  </a:moveTo>
                  <a:cubicBezTo>
                    <a:pt x="290695" y="609600"/>
                    <a:pt x="279270" y="620966"/>
                    <a:pt x="279270" y="635000"/>
                  </a:cubicBezTo>
                  <a:cubicBezTo>
                    <a:pt x="279270" y="649021"/>
                    <a:pt x="290695" y="660400"/>
                    <a:pt x="304659" y="660400"/>
                  </a:cubicBezTo>
                  <a:cubicBezTo>
                    <a:pt x="318622" y="660400"/>
                    <a:pt x="330047" y="649021"/>
                    <a:pt x="330047" y="635000"/>
                  </a:cubicBezTo>
                  <a:cubicBezTo>
                    <a:pt x="330047" y="620966"/>
                    <a:pt x="318622" y="609600"/>
                    <a:pt x="304659" y="609600"/>
                  </a:cubicBezTo>
                  <a:close/>
                  <a:moveTo>
                    <a:pt x="177718" y="609600"/>
                  </a:moveTo>
                  <a:cubicBezTo>
                    <a:pt x="163691" y="609600"/>
                    <a:pt x="152329" y="620966"/>
                    <a:pt x="152329" y="635000"/>
                  </a:cubicBezTo>
                  <a:cubicBezTo>
                    <a:pt x="152329" y="649021"/>
                    <a:pt x="163691" y="660400"/>
                    <a:pt x="177718" y="660400"/>
                  </a:cubicBezTo>
                  <a:cubicBezTo>
                    <a:pt x="191681" y="660400"/>
                    <a:pt x="203106" y="649021"/>
                    <a:pt x="203106" y="635000"/>
                  </a:cubicBezTo>
                  <a:cubicBezTo>
                    <a:pt x="203106" y="620966"/>
                    <a:pt x="191681" y="609600"/>
                    <a:pt x="177718" y="609600"/>
                  </a:cubicBezTo>
                  <a:close/>
                </a:path>
              </a:pathLst>
            </a:custGeom>
            <a:noFill/>
            <a:ln w="19037" cap="flat">
              <a:solidFill>
                <a:srgbClr val="FFFFFF"/>
              </a:solidFill>
              <a:prstDash val="solid"/>
              <a:round/>
            </a:ln>
          </p:spPr>
          <p:txBody>
            <a:bodyPr rtlCol="0" anchor="ctr"/>
            <a:lstStyle/>
            <a:p>
              <a:pPr defTabSz="1828831"/>
              <a:endParaRPr lang="en-US" sz="7199" dirty="0"/>
            </a:p>
          </p:txBody>
        </p:sp>
        <p:sp>
          <p:nvSpPr>
            <p:cNvPr id="99" name="Freeform 98">
              <a:extLst>
                <a:ext uri="{FF2B5EF4-FFF2-40B4-BE49-F238E27FC236}">
                  <a16:creationId xmlns:a16="http://schemas.microsoft.com/office/drawing/2014/main" id="{292C2363-854D-27A6-122F-8B460BC704EA}"/>
                </a:ext>
              </a:extLst>
            </p:cNvPr>
            <p:cNvSpPr/>
            <p:nvPr/>
          </p:nvSpPr>
          <p:spPr>
            <a:xfrm>
              <a:off x="11138971" y="5435217"/>
              <a:ext cx="710870" cy="711199"/>
            </a:xfrm>
            <a:custGeom>
              <a:avLst/>
              <a:gdLst>
                <a:gd name="connsiteX0" fmla="*/ 533153 w 710870"/>
                <a:gd name="connsiteY0" fmla="*/ 254000 h 711199"/>
                <a:gd name="connsiteX1" fmla="*/ 304659 w 710870"/>
                <a:gd name="connsiteY1" fmla="*/ 508000 h 711199"/>
                <a:gd name="connsiteX2" fmla="*/ 203106 w 710870"/>
                <a:gd name="connsiteY2" fmla="*/ 406400 h 711199"/>
                <a:gd name="connsiteX3" fmla="*/ 355435 w 710870"/>
                <a:gd name="connsiteY3" fmla="*/ 0 h 711199"/>
                <a:gd name="connsiteX4" fmla="*/ 0 w 710870"/>
                <a:gd name="connsiteY4" fmla="*/ 355600 h 711199"/>
                <a:gd name="connsiteX5" fmla="*/ 355435 w 710870"/>
                <a:gd name="connsiteY5" fmla="*/ 711200 h 711199"/>
                <a:gd name="connsiteX6" fmla="*/ 710870 w 710870"/>
                <a:gd name="connsiteY6" fmla="*/ 355600 h 711199"/>
                <a:gd name="connsiteX7" fmla="*/ 355435 w 710870"/>
                <a:gd name="connsiteY7" fmla="*/ 0 h 71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870" h="711199">
                  <a:moveTo>
                    <a:pt x="533153" y="254000"/>
                  </a:moveTo>
                  <a:lnTo>
                    <a:pt x="304659" y="508000"/>
                  </a:lnTo>
                  <a:lnTo>
                    <a:pt x="203106" y="406400"/>
                  </a:lnTo>
                  <a:moveTo>
                    <a:pt x="355435" y="0"/>
                  </a:moveTo>
                  <a:cubicBezTo>
                    <a:pt x="159134" y="0"/>
                    <a:pt x="0" y="159207"/>
                    <a:pt x="0" y="355600"/>
                  </a:cubicBezTo>
                  <a:cubicBezTo>
                    <a:pt x="0" y="551993"/>
                    <a:pt x="159134" y="711200"/>
                    <a:pt x="355435" y="711200"/>
                  </a:cubicBezTo>
                  <a:cubicBezTo>
                    <a:pt x="551737" y="711200"/>
                    <a:pt x="710870" y="551993"/>
                    <a:pt x="710870" y="355600"/>
                  </a:cubicBezTo>
                  <a:cubicBezTo>
                    <a:pt x="710870" y="159207"/>
                    <a:pt x="551737" y="0"/>
                    <a:pt x="355435" y="0"/>
                  </a:cubicBezTo>
                  <a:close/>
                </a:path>
              </a:pathLst>
            </a:custGeom>
            <a:noFill/>
            <a:ln w="19037" cap="flat">
              <a:solidFill>
                <a:srgbClr val="FFFFFF"/>
              </a:solidFill>
              <a:prstDash val="solid"/>
              <a:miter/>
            </a:ln>
          </p:spPr>
          <p:txBody>
            <a:bodyPr rtlCol="0" anchor="ctr"/>
            <a:lstStyle/>
            <a:p>
              <a:pPr defTabSz="1828831"/>
              <a:endParaRPr lang="en-US" sz="7199" dirty="0"/>
            </a:p>
          </p:txBody>
        </p:sp>
        <p:sp>
          <p:nvSpPr>
            <p:cNvPr id="100" name="Freeform 99">
              <a:extLst>
                <a:ext uri="{FF2B5EF4-FFF2-40B4-BE49-F238E27FC236}">
                  <a16:creationId xmlns:a16="http://schemas.microsoft.com/office/drawing/2014/main" id="{D6489B87-23A9-B62D-C511-1BD7BE455EDC}"/>
                </a:ext>
              </a:extLst>
            </p:cNvPr>
            <p:cNvSpPr/>
            <p:nvPr/>
          </p:nvSpPr>
          <p:spPr>
            <a:xfrm>
              <a:off x="12281441" y="3911598"/>
              <a:ext cx="5940844" cy="5943599"/>
            </a:xfrm>
            <a:custGeom>
              <a:avLst/>
              <a:gdLst>
                <a:gd name="connsiteX0" fmla="*/ 5940845 w 5940844"/>
                <a:gd name="connsiteY0" fmla="*/ 2971800 h 5943599"/>
                <a:gd name="connsiteX1" fmla="*/ 2970422 w 5940844"/>
                <a:gd name="connsiteY1" fmla="*/ 5943600 h 5943599"/>
                <a:gd name="connsiteX2" fmla="*/ 0 w 5940844"/>
                <a:gd name="connsiteY2" fmla="*/ 2971800 h 5943599"/>
                <a:gd name="connsiteX3" fmla="*/ 2970422 w 5940844"/>
                <a:gd name="connsiteY3" fmla="*/ 0 h 5943599"/>
                <a:gd name="connsiteX4" fmla="*/ 5940845 w 5940844"/>
                <a:gd name="connsiteY4" fmla="*/ 2971800 h 5943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844" h="5943599">
                  <a:moveTo>
                    <a:pt x="5940845" y="2971800"/>
                  </a:moveTo>
                  <a:cubicBezTo>
                    <a:pt x="5940845" y="4613080"/>
                    <a:pt x="4610941" y="5943600"/>
                    <a:pt x="2970422" y="5943600"/>
                  </a:cubicBezTo>
                  <a:cubicBezTo>
                    <a:pt x="1329904" y="5943600"/>
                    <a:pt x="0" y="4613080"/>
                    <a:pt x="0" y="2971800"/>
                  </a:cubicBezTo>
                  <a:cubicBezTo>
                    <a:pt x="0" y="1330520"/>
                    <a:pt x="1329904" y="0"/>
                    <a:pt x="2970422" y="0"/>
                  </a:cubicBezTo>
                  <a:cubicBezTo>
                    <a:pt x="4610941" y="0"/>
                    <a:pt x="5940845" y="1330520"/>
                    <a:pt x="5940845" y="2971800"/>
                  </a:cubicBezTo>
                  <a:close/>
                </a:path>
              </a:pathLst>
            </a:custGeom>
            <a:solidFill>
              <a:srgbClr val="044317"/>
            </a:solidFill>
            <a:ln w="19037" cap="flat">
              <a:solidFill>
                <a:srgbClr val="000000"/>
              </a:solidFill>
              <a:prstDash val="solid"/>
              <a:miter/>
            </a:ln>
          </p:spPr>
          <p:txBody>
            <a:bodyPr rtlCol="0" anchor="ctr"/>
            <a:lstStyle/>
            <a:p>
              <a:pPr defTabSz="1828831"/>
              <a:endParaRPr lang="en-US" sz="7199" dirty="0"/>
            </a:p>
          </p:txBody>
        </p:sp>
        <p:sp>
          <p:nvSpPr>
            <p:cNvPr id="101" name="Freeform 100">
              <a:extLst>
                <a:ext uri="{FF2B5EF4-FFF2-40B4-BE49-F238E27FC236}">
                  <a16:creationId xmlns:a16="http://schemas.microsoft.com/office/drawing/2014/main" id="{FBCFBF15-2B83-2B7D-10CC-F00DC45B5B34}"/>
                </a:ext>
              </a:extLst>
            </p:cNvPr>
            <p:cNvSpPr/>
            <p:nvPr/>
          </p:nvSpPr>
          <p:spPr>
            <a:xfrm>
              <a:off x="13296970" y="4927598"/>
              <a:ext cx="3909786" cy="3911599"/>
            </a:xfrm>
            <a:custGeom>
              <a:avLst/>
              <a:gdLst>
                <a:gd name="connsiteX0" fmla="*/ 3909787 w 3909786"/>
                <a:gd name="connsiteY0" fmla="*/ 1955800 h 3911599"/>
                <a:gd name="connsiteX1" fmla="*/ 1954893 w 3909786"/>
                <a:gd name="connsiteY1" fmla="*/ 3911600 h 3911599"/>
                <a:gd name="connsiteX2" fmla="*/ 0 w 3909786"/>
                <a:gd name="connsiteY2" fmla="*/ 1955800 h 3911599"/>
                <a:gd name="connsiteX3" fmla="*/ 1954893 w 3909786"/>
                <a:gd name="connsiteY3" fmla="*/ 0 h 3911599"/>
                <a:gd name="connsiteX4" fmla="*/ 3909787 w 3909786"/>
                <a:gd name="connsiteY4" fmla="*/ 1955800 h 3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9786" h="3911599">
                  <a:moveTo>
                    <a:pt x="3909787" y="1955800"/>
                  </a:moveTo>
                  <a:cubicBezTo>
                    <a:pt x="3909787" y="3035959"/>
                    <a:pt x="3034551" y="3911600"/>
                    <a:pt x="1954893" y="3911600"/>
                  </a:cubicBezTo>
                  <a:cubicBezTo>
                    <a:pt x="875235" y="3911600"/>
                    <a:pt x="0" y="3035959"/>
                    <a:pt x="0" y="1955800"/>
                  </a:cubicBezTo>
                  <a:cubicBezTo>
                    <a:pt x="0" y="875641"/>
                    <a:pt x="875235" y="0"/>
                    <a:pt x="1954893" y="0"/>
                  </a:cubicBezTo>
                  <a:cubicBezTo>
                    <a:pt x="3034551" y="0"/>
                    <a:pt x="3909787" y="875641"/>
                    <a:pt x="3909787" y="1955800"/>
                  </a:cubicBezTo>
                  <a:close/>
                </a:path>
              </a:pathLst>
            </a:custGeom>
            <a:solidFill>
              <a:srgbClr val="FFFFFF"/>
            </a:solidFill>
            <a:ln w="19037" cap="flat">
              <a:solidFill>
                <a:srgbClr val="000000"/>
              </a:solidFill>
              <a:prstDash val="solid"/>
              <a:miter/>
            </a:ln>
          </p:spPr>
          <p:txBody>
            <a:bodyPr rtlCol="0" anchor="ctr"/>
            <a:lstStyle/>
            <a:p>
              <a:pPr defTabSz="1828831"/>
              <a:endParaRPr lang="en-US" sz="7199" dirty="0"/>
            </a:p>
          </p:txBody>
        </p:sp>
        <p:sp>
          <p:nvSpPr>
            <p:cNvPr id="102" name="Freeform 101">
              <a:extLst>
                <a:ext uri="{FF2B5EF4-FFF2-40B4-BE49-F238E27FC236}">
                  <a16:creationId xmlns:a16="http://schemas.microsoft.com/office/drawing/2014/main" id="{8C742409-722C-7D14-50A7-232D000BA7D5}"/>
                </a:ext>
              </a:extLst>
            </p:cNvPr>
            <p:cNvSpPr/>
            <p:nvPr/>
          </p:nvSpPr>
          <p:spPr>
            <a:xfrm>
              <a:off x="14490216" y="6121398"/>
              <a:ext cx="1523293" cy="1523999"/>
            </a:xfrm>
            <a:custGeom>
              <a:avLst/>
              <a:gdLst>
                <a:gd name="connsiteX0" fmla="*/ 253882 w 1523293"/>
                <a:gd name="connsiteY0" fmla="*/ 1320800 h 1523999"/>
                <a:gd name="connsiteX1" fmla="*/ 629526 w 1523293"/>
                <a:gd name="connsiteY1" fmla="*/ 831215 h 1523999"/>
                <a:gd name="connsiteX2" fmla="*/ 481780 w 1523293"/>
                <a:gd name="connsiteY2" fmla="*/ 584746 h 1523999"/>
                <a:gd name="connsiteX3" fmla="*/ 761076 w 1523293"/>
                <a:gd name="connsiteY3" fmla="*/ 304800 h 1523999"/>
                <a:gd name="connsiteX4" fmla="*/ 1040384 w 1523293"/>
                <a:gd name="connsiteY4" fmla="*/ 584746 h 1523999"/>
                <a:gd name="connsiteX5" fmla="*/ 892625 w 1523293"/>
                <a:gd name="connsiteY5" fmla="*/ 831215 h 1523999"/>
                <a:gd name="connsiteX6" fmla="*/ 1269411 w 1523293"/>
                <a:gd name="connsiteY6" fmla="*/ 1320800 h 1523999"/>
                <a:gd name="connsiteX7" fmla="*/ 761647 w 1523293"/>
                <a:gd name="connsiteY7" fmla="*/ 0 h 1523999"/>
                <a:gd name="connsiteX8" fmla="*/ 0 w 1523293"/>
                <a:gd name="connsiteY8" fmla="*/ 762000 h 1523999"/>
                <a:gd name="connsiteX9" fmla="*/ 761647 w 1523293"/>
                <a:gd name="connsiteY9" fmla="*/ 1524000 h 1523999"/>
                <a:gd name="connsiteX10" fmla="*/ 1523293 w 1523293"/>
                <a:gd name="connsiteY10" fmla="*/ 762000 h 1523999"/>
                <a:gd name="connsiteX11" fmla="*/ 761647 w 1523293"/>
                <a:gd name="connsiteY11" fmla="*/ 0 h 152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3293" h="1523999">
                  <a:moveTo>
                    <a:pt x="253882" y="1320800"/>
                  </a:moveTo>
                  <a:cubicBezTo>
                    <a:pt x="253882" y="1085838"/>
                    <a:pt x="412990" y="889267"/>
                    <a:pt x="629526" y="831215"/>
                  </a:cubicBezTo>
                  <a:cubicBezTo>
                    <a:pt x="541620" y="784149"/>
                    <a:pt x="481780" y="691464"/>
                    <a:pt x="481780" y="584746"/>
                  </a:cubicBezTo>
                  <a:cubicBezTo>
                    <a:pt x="481780" y="430416"/>
                    <a:pt x="606830" y="304800"/>
                    <a:pt x="761076" y="304800"/>
                  </a:cubicBezTo>
                  <a:cubicBezTo>
                    <a:pt x="915334" y="304800"/>
                    <a:pt x="1040384" y="430416"/>
                    <a:pt x="1040384" y="584746"/>
                  </a:cubicBezTo>
                  <a:cubicBezTo>
                    <a:pt x="1040384" y="691464"/>
                    <a:pt x="980531" y="784149"/>
                    <a:pt x="892625" y="831215"/>
                  </a:cubicBezTo>
                  <a:cubicBezTo>
                    <a:pt x="1109174" y="889267"/>
                    <a:pt x="1269411" y="1085838"/>
                    <a:pt x="1269411" y="1320800"/>
                  </a:cubicBezTo>
                  <a:moveTo>
                    <a:pt x="761647" y="0"/>
                  </a:moveTo>
                  <a:cubicBezTo>
                    <a:pt x="341002" y="0"/>
                    <a:pt x="0" y="341160"/>
                    <a:pt x="0" y="762000"/>
                  </a:cubicBezTo>
                  <a:cubicBezTo>
                    <a:pt x="0" y="1182840"/>
                    <a:pt x="341002" y="1524000"/>
                    <a:pt x="761647" y="1524000"/>
                  </a:cubicBezTo>
                  <a:cubicBezTo>
                    <a:pt x="1182292" y="1524000"/>
                    <a:pt x="1523293" y="1182840"/>
                    <a:pt x="1523293" y="762000"/>
                  </a:cubicBezTo>
                  <a:cubicBezTo>
                    <a:pt x="1523293" y="341160"/>
                    <a:pt x="1182292" y="0"/>
                    <a:pt x="761647" y="0"/>
                  </a:cubicBezTo>
                  <a:close/>
                </a:path>
              </a:pathLst>
            </a:custGeom>
            <a:noFill/>
            <a:ln w="19037" cap="flat">
              <a:solidFill>
                <a:srgbClr val="000000"/>
              </a:solidFill>
              <a:prstDash val="solid"/>
              <a:round/>
            </a:ln>
          </p:spPr>
          <p:txBody>
            <a:bodyPr rtlCol="0" anchor="ctr"/>
            <a:lstStyle/>
            <a:p>
              <a:pPr defTabSz="1828831"/>
              <a:endParaRPr lang="en-US" sz="7199" dirty="0"/>
            </a:p>
          </p:txBody>
        </p:sp>
        <p:sp>
          <p:nvSpPr>
            <p:cNvPr id="103" name="Freeform 102">
              <a:extLst>
                <a:ext uri="{FF2B5EF4-FFF2-40B4-BE49-F238E27FC236}">
                  <a16:creationId xmlns:a16="http://schemas.microsoft.com/office/drawing/2014/main" id="{542C7D26-092C-6CAF-404C-06636B04872D}"/>
                </a:ext>
              </a:extLst>
            </p:cNvPr>
            <p:cNvSpPr/>
            <p:nvPr/>
          </p:nvSpPr>
          <p:spPr>
            <a:xfrm>
              <a:off x="10478877" y="2082798"/>
              <a:ext cx="9545972" cy="9550399"/>
            </a:xfrm>
            <a:custGeom>
              <a:avLst/>
              <a:gdLst>
                <a:gd name="connsiteX0" fmla="*/ 9545972 w 9545972"/>
                <a:gd name="connsiteY0" fmla="*/ 4775200 h 9550399"/>
                <a:gd name="connsiteX1" fmla="*/ 4772986 w 9545972"/>
                <a:gd name="connsiteY1" fmla="*/ 9550399 h 9550399"/>
                <a:gd name="connsiteX2" fmla="*/ 0 w 9545972"/>
                <a:gd name="connsiteY2" fmla="*/ 4775200 h 9550399"/>
                <a:gd name="connsiteX3" fmla="*/ 4772986 w 9545972"/>
                <a:gd name="connsiteY3" fmla="*/ 0 h 9550399"/>
                <a:gd name="connsiteX4" fmla="*/ 9545972 w 9545972"/>
                <a:gd name="connsiteY4" fmla="*/ 4775200 h 9550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5972" h="9550399">
                  <a:moveTo>
                    <a:pt x="9545972" y="4775200"/>
                  </a:moveTo>
                  <a:cubicBezTo>
                    <a:pt x="9545972" y="7412470"/>
                    <a:pt x="7409034" y="9550399"/>
                    <a:pt x="4772986" y="9550399"/>
                  </a:cubicBezTo>
                  <a:cubicBezTo>
                    <a:pt x="2136939" y="9550399"/>
                    <a:pt x="0" y="7412470"/>
                    <a:pt x="0" y="4775200"/>
                  </a:cubicBezTo>
                  <a:cubicBezTo>
                    <a:pt x="0" y="2137930"/>
                    <a:pt x="2136939" y="0"/>
                    <a:pt x="4772986" y="0"/>
                  </a:cubicBezTo>
                  <a:cubicBezTo>
                    <a:pt x="7409034" y="0"/>
                    <a:pt x="9545972" y="2137930"/>
                    <a:pt x="9545972" y="4775200"/>
                  </a:cubicBezTo>
                  <a:close/>
                </a:path>
              </a:pathLst>
            </a:custGeom>
            <a:noFill/>
            <a:ln w="19037" cap="flat">
              <a:solidFill>
                <a:srgbClr val="000000"/>
              </a:solidFill>
              <a:prstDash val="solid"/>
              <a:miter/>
            </a:ln>
          </p:spPr>
          <p:txBody>
            <a:bodyPr rtlCol="0" anchor="ctr"/>
            <a:lstStyle/>
            <a:p>
              <a:pPr defTabSz="1828831"/>
              <a:endParaRPr lang="en-US" sz="7199" dirty="0"/>
            </a:p>
          </p:txBody>
        </p:sp>
        <p:grpSp>
          <p:nvGrpSpPr>
            <p:cNvPr id="104" name="Graphic 10">
              <a:extLst>
                <a:ext uri="{FF2B5EF4-FFF2-40B4-BE49-F238E27FC236}">
                  <a16:creationId xmlns:a16="http://schemas.microsoft.com/office/drawing/2014/main" id="{A5B540B0-091F-5F25-7C3E-78E7EFB1C7D1}"/>
                </a:ext>
              </a:extLst>
            </p:cNvPr>
            <p:cNvGrpSpPr/>
            <p:nvPr/>
          </p:nvGrpSpPr>
          <p:grpSpPr>
            <a:xfrm>
              <a:off x="12789205" y="4844959"/>
              <a:ext cx="4925315" cy="4121238"/>
              <a:chOff x="12789205" y="4844959"/>
              <a:chExt cx="4925315" cy="4121238"/>
            </a:xfrm>
          </p:grpSpPr>
          <p:grpSp>
            <p:nvGrpSpPr>
              <p:cNvPr id="105" name="Graphic 10">
                <a:extLst>
                  <a:ext uri="{FF2B5EF4-FFF2-40B4-BE49-F238E27FC236}">
                    <a16:creationId xmlns:a16="http://schemas.microsoft.com/office/drawing/2014/main" id="{C63DAB72-4410-98B4-6DA1-86FCCC2FEC26}"/>
                  </a:ext>
                </a:extLst>
              </p:cNvPr>
              <p:cNvGrpSpPr/>
              <p:nvPr/>
            </p:nvGrpSpPr>
            <p:grpSpPr>
              <a:xfrm>
                <a:off x="12789205" y="4864098"/>
                <a:ext cx="1117081" cy="4083138"/>
                <a:chOff x="12789205" y="4864098"/>
                <a:chExt cx="1117081" cy="4083138"/>
              </a:xfrm>
            </p:grpSpPr>
            <p:sp>
              <p:nvSpPr>
                <p:cNvPr id="106" name="Freeform 105">
                  <a:extLst>
                    <a:ext uri="{FF2B5EF4-FFF2-40B4-BE49-F238E27FC236}">
                      <a16:creationId xmlns:a16="http://schemas.microsoft.com/office/drawing/2014/main" id="{C996F364-73FA-8C94-6378-AE8B00AE6FB2}"/>
                    </a:ext>
                  </a:extLst>
                </p:cNvPr>
                <p:cNvSpPr/>
                <p:nvPr/>
              </p:nvSpPr>
              <p:spPr>
                <a:xfrm>
                  <a:off x="12789205" y="4945569"/>
                  <a:ext cx="1117081" cy="4001668"/>
                </a:xfrm>
                <a:custGeom>
                  <a:avLst/>
                  <a:gdLst>
                    <a:gd name="connsiteX0" fmla="*/ 1117082 w 1117081"/>
                    <a:gd name="connsiteY0" fmla="*/ 4001668 h 4001668"/>
                    <a:gd name="connsiteX1" fmla="*/ 0 w 1117081"/>
                    <a:gd name="connsiteY1" fmla="*/ 1937829 h 4001668"/>
                    <a:gd name="connsiteX2" fmla="*/ 941637 w 1117081"/>
                    <a:gd name="connsiteY2" fmla="*/ 0 h 4001668"/>
                  </a:gdLst>
                  <a:ahLst/>
                  <a:cxnLst>
                    <a:cxn ang="0">
                      <a:pos x="connsiteX0" y="connsiteY0"/>
                    </a:cxn>
                    <a:cxn ang="0">
                      <a:pos x="connsiteX1" y="connsiteY1"/>
                    </a:cxn>
                    <a:cxn ang="0">
                      <a:pos x="connsiteX2" y="connsiteY2"/>
                    </a:cxn>
                  </a:cxnLst>
                  <a:rect l="l" t="t" r="r" b="b"/>
                  <a:pathLst>
                    <a:path w="1117081" h="4001668">
                      <a:moveTo>
                        <a:pt x="1117082" y="4001668"/>
                      </a:moveTo>
                      <a:cubicBezTo>
                        <a:pt x="444459" y="3561829"/>
                        <a:pt x="0" y="2801760"/>
                        <a:pt x="0" y="1937829"/>
                      </a:cubicBezTo>
                      <a:cubicBezTo>
                        <a:pt x="0" y="1151445"/>
                        <a:pt x="368256" y="451104"/>
                        <a:pt x="941637" y="0"/>
                      </a:cubicBezTo>
                    </a:path>
                  </a:pathLst>
                </a:custGeom>
                <a:noFill/>
                <a:ln w="19037" cap="flat">
                  <a:solidFill>
                    <a:srgbClr val="FFFFFF"/>
                  </a:solidFill>
                  <a:prstDash val="solid"/>
                  <a:miter/>
                </a:ln>
              </p:spPr>
              <p:txBody>
                <a:bodyPr rtlCol="0" anchor="ctr"/>
                <a:lstStyle/>
                <a:p>
                  <a:pPr defTabSz="1828831"/>
                  <a:endParaRPr lang="en-US" sz="7199" dirty="0"/>
                </a:p>
              </p:txBody>
            </p:sp>
            <p:sp>
              <p:nvSpPr>
                <p:cNvPr id="107" name="Freeform 106">
                  <a:extLst>
                    <a:ext uri="{FF2B5EF4-FFF2-40B4-BE49-F238E27FC236}">
                      <a16:creationId xmlns:a16="http://schemas.microsoft.com/office/drawing/2014/main" id="{746445DE-7254-69FD-9214-E70F06ABDD37}"/>
                    </a:ext>
                  </a:extLst>
                </p:cNvPr>
                <p:cNvSpPr/>
                <p:nvPr/>
              </p:nvSpPr>
              <p:spPr>
                <a:xfrm>
                  <a:off x="13652049" y="4864098"/>
                  <a:ext cx="188469" cy="174790"/>
                </a:xfrm>
                <a:custGeom>
                  <a:avLst/>
                  <a:gdLst>
                    <a:gd name="connsiteX0" fmla="*/ 114146 w 188469"/>
                    <a:gd name="connsiteY0" fmla="*/ 174790 h 174790"/>
                    <a:gd name="connsiteX1" fmla="*/ 188469 w 188469"/>
                    <a:gd name="connsiteY1" fmla="*/ 0 h 174790"/>
                    <a:gd name="connsiteX2" fmla="*/ 0 w 188469"/>
                    <a:gd name="connsiteY2" fmla="*/ 22987 h 174790"/>
                    <a:gd name="connsiteX3" fmla="*/ 114146 w 188469"/>
                    <a:gd name="connsiteY3" fmla="*/ 174790 h 174790"/>
                  </a:gdLst>
                  <a:ahLst/>
                  <a:cxnLst>
                    <a:cxn ang="0">
                      <a:pos x="connsiteX0" y="connsiteY0"/>
                    </a:cxn>
                    <a:cxn ang="0">
                      <a:pos x="connsiteX1" y="connsiteY1"/>
                    </a:cxn>
                    <a:cxn ang="0">
                      <a:pos x="connsiteX2" y="connsiteY2"/>
                    </a:cxn>
                    <a:cxn ang="0">
                      <a:pos x="connsiteX3" y="connsiteY3"/>
                    </a:cxn>
                  </a:cxnLst>
                  <a:rect l="l" t="t" r="r" b="b"/>
                  <a:pathLst>
                    <a:path w="188469" h="174790">
                      <a:moveTo>
                        <a:pt x="114146" y="174790"/>
                      </a:moveTo>
                      <a:lnTo>
                        <a:pt x="188469" y="0"/>
                      </a:lnTo>
                      <a:lnTo>
                        <a:pt x="0" y="22987"/>
                      </a:lnTo>
                      <a:lnTo>
                        <a:pt x="114146" y="174790"/>
                      </a:lnTo>
                      <a:close/>
                    </a:path>
                  </a:pathLst>
                </a:custGeom>
                <a:solidFill>
                  <a:srgbClr val="FFFFFF"/>
                </a:solidFill>
                <a:ln w="12691" cap="flat">
                  <a:noFill/>
                  <a:prstDash val="solid"/>
                  <a:miter/>
                </a:ln>
              </p:spPr>
              <p:txBody>
                <a:bodyPr rtlCol="0" anchor="ctr"/>
                <a:lstStyle/>
                <a:p>
                  <a:pPr defTabSz="1828831"/>
                  <a:endParaRPr lang="en-US" sz="7199" dirty="0"/>
                </a:p>
              </p:txBody>
            </p:sp>
          </p:grpSp>
          <p:grpSp>
            <p:nvGrpSpPr>
              <p:cNvPr id="108" name="Graphic 10">
                <a:extLst>
                  <a:ext uri="{FF2B5EF4-FFF2-40B4-BE49-F238E27FC236}">
                    <a16:creationId xmlns:a16="http://schemas.microsoft.com/office/drawing/2014/main" id="{8D99229F-D999-3E5A-F188-D8E9DD31344E}"/>
                  </a:ext>
                </a:extLst>
              </p:cNvPr>
              <p:cNvGrpSpPr/>
              <p:nvPr/>
            </p:nvGrpSpPr>
            <p:grpSpPr>
              <a:xfrm>
                <a:off x="16567988" y="4844959"/>
                <a:ext cx="1146532" cy="4121238"/>
                <a:chOff x="16567988" y="4844959"/>
                <a:chExt cx="1146532" cy="4121238"/>
              </a:xfrm>
            </p:grpSpPr>
            <p:sp>
              <p:nvSpPr>
                <p:cNvPr id="109" name="Freeform 108">
                  <a:extLst>
                    <a:ext uri="{FF2B5EF4-FFF2-40B4-BE49-F238E27FC236}">
                      <a16:creationId xmlns:a16="http://schemas.microsoft.com/office/drawing/2014/main" id="{69D7054E-4B50-D4C2-6594-D238927FF88F}"/>
                    </a:ext>
                  </a:extLst>
                </p:cNvPr>
                <p:cNvSpPr/>
                <p:nvPr/>
              </p:nvSpPr>
              <p:spPr>
                <a:xfrm>
                  <a:off x="16635521" y="4844959"/>
                  <a:ext cx="1078999" cy="4044936"/>
                </a:xfrm>
                <a:custGeom>
                  <a:avLst/>
                  <a:gdLst>
                    <a:gd name="connsiteX0" fmla="*/ 0 w 1078999"/>
                    <a:gd name="connsiteY0" fmla="*/ 0 h 4044936"/>
                    <a:gd name="connsiteX1" fmla="*/ 1079000 w 1078999"/>
                    <a:gd name="connsiteY1" fmla="*/ 2038439 h 4044936"/>
                    <a:gd name="connsiteX2" fmla="*/ 45800 w 1078999"/>
                    <a:gd name="connsiteY2" fmla="*/ 4044937 h 4044936"/>
                  </a:gdLst>
                  <a:ahLst/>
                  <a:cxnLst>
                    <a:cxn ang="0">
                      <a:pos x="connsiteX0" y="connsiteY0"/>
                    </a:cxn>
                    <a:cxn ang="0">
                      <a:pos x="connsiteX1" y="connsiteY1"/>
                    </a:cxn>
                    <a:cxn ang="0">
                      <a:pos x="connsiteX2" y="connsiteY2"/>
                    </a:cxn>
                  </a:cxnLst>
                  <a:rect l="l" t="t" r="r" b="b"/>
                  <a:pathLst>
                    <a:path w="1078999" h="4044936">
                      <a:moveTo>
                        <a:pt x="0" y="0"/>
                      </a:moveTo>
                      <a:cubicBezTo>
                        <a:pt x="651271" y="443344"/>
                        <a:pt x="1079000" y="1190917"/>
                        <a:pt x="1079000" y="2038439"/>
                      </a:cubicBezTo>
                      <a:cubicBezTo>
                        <a:pt x="1079000" y="2865932"/>
                        <a:pt x="671252" y="3598138"/>
                        <a:pt x="45800" y="4044937"/>
                      </a:cubicBezTo>
                    </a:path>
                  </a:pathLst>
                </a:custGeom>
                <a:noFill/>
                <a:ln w="19037" cap="flat">
                  <a:solidFill>
                    <a:srgbClr val="FFFFFF"/>
                  </a:solidFill>
                  <a:prstDash val="solid"/>
                  <a:miter/>
                </a:ln>
              </p:spPr>
              <p:txBody>
                <a:bodyPr rtlCol="0" anchor="ctr"/>
                <a:lstStyle/>
                <a:p>
                  <a:pPr defTabSz="1828831"/>
                  <a:endParaRPr lang="en-US" sz="7199" dirty="0"/>
                </a:p>
              </p:txBody>
            </p:sp>
            <p:sp>
              <p:nvSpPr>
                <p:cNvPr id="110" name="Freeform 109">
                  <a:extLst>
                    <a:ext uri="{FF2B5EF4-FFF2-40B4-BE49-F238E27FC236}">
                      <a16:creationId xmlns:a16="http://schemas.microsoft.com/office/drawing/2014/main" id="{01E96725-A01A-719D-22FF-68E0DD4D138B}"/>
                    </a:ext>
                  </a:extLst>
                </p:cNvPr>
                <p:cNvSpPr/>
                <p:nvPr/>
              </p:nvSpPr>
              <p:spPr>
                <a:xfrm>
                  <a:off x="16567988" y="8795142"/>
                  <a:ext cx="189345" cy="171056"/>
                </a:xfrm>
                <a:custGeom>
                  <a:avLst/>
                  <a:gdLst>
                    <a:gd name="connsiteX0" fmla="*/ 82537 w 189345"/>
                    <a:gd name="connsiteY0" fmla="*/ 0 h 171056"/>
                    <a:gd name="connsiteX1" fmla="*/ 0 w 189345"/>
                    <a:gd name="connsiteY1" fmla="*/ 171056 h 171056"/>
                    <a:gd name="connsiteX2" fmla="*/ 189346 w 189345"/>
                    <a:gd name="connsiteY2" fmla="*/ 157061 h 171056"/>
                    <a:gd name="connsiteX3" fmla="*/ 82537 w 189345"/>
                    <a:gd name="connsiteY3" fmla="*/ 0 h 171056"/>
                  </a:gdLst>
                  <a:ahLst/>
                  <a:cxnLst>
                    <a:cxn ang="0">
                      <a:pos x="connsiteX0" y="connsiteY0"/>
                    </a:cxn>
                    <a:cxn ang="0">
                      <a:pos x="connsiteX1" y="connsiteY1"/>
                    </a:cxn>
                    <a:cxn ang="0">
                      <a:pos x="connsiteX2" y="connsiteY2"/>
                    </a:cxn>
                    <a:cxn ang="0">
                      <a:pos x="connsiteX3" y="connsiteY3"/>
                    </a:cxn>
                  </a:cxnLst>
                  <a:rect l="l" t="t" r="r" b="b"/>
                  <a:pathLst>
                    <a:path w="189345" h="171056">
                      <a:moveTo>
                        <a:pt x="82537" y="0"/>
                      </a:moveTo>
                      <a:lnTo>
                        <a:pt x="0" y="171056"/>
                      </a:lnTo>
                      <a:lnTo>
                        <a:pt x="189346" y="157061"/>
                      </a:lnTo>
                      <a:lnTo>
                        <a:pt x="82537" y="0"/>
                      </a:lnTo>
                      <a:close/>
                    </a:path>
                  </a:pathLst>
                </a:custGeom>
                <a:solidFill>
                  <a:srgbClr val="FFFFFF"/>
                </a:solidFill>
                <a:ln w="12691" cap="flat">
                  <a:noFill/>
                  <a:prstDash val="solid"/>
                  <a:miter/>
                </a:ln>
              </p:spPr>
              <p:txBody>
                <a:bodyPr rtlCol="0" anchor="ctr"/>
                <a:lstStyle/>
                <a:p>
                  <a:pPr defTabSz="1828831"/>
                  <a:endParaRPr lang="en-US" sz="7199" dirty="0"/>
                </a:p>
              </p:txBody>
            </p:sp>
          </p:grpSp>
        </p:grpSp>
        <p:sp>
          <p:nvSpPr>
            <p:cNvPr id="9" name="TextBox 8">
              <a:extLst>
                <a:ext uri="{FF2B5EF4-FFF2-40B4-BE49-F238E27FC236}">
                  <a16:creationId xmlns:a16="http://schemas.microsoft.com/office/drawing/2014/main" id="{2AC75BD3-8B69-20AF-70D7-DF036C1CB084}"/>
                </a:ext>
              </a:extLst>
            </p:cNvPr>
            <p:cNvSpPr txBox="1"/>
            <p:nvPr/>
          </p:nvSpPr>
          <p:spPr>
            <a:xfrm>
              <a:off x="6021885" y="12381875"/>
              <a:ext cx="18308108" cy="931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2437668">
                <a:spcBef>
                  <a:spcPts val="2900"/>
                </a:spcBef>
                <a:buSzPct val="100000"/>
              </a:pPr>
              <a:r>
                <a:rPr lang="en-US" dirty="0"/>
                <a:t>Tailor your journey based on your application  modernization and development needs</a:t>
              </a:r>
            </a:p>
          </p:txBody>
        </p:sp>
        <p:sp>
          <p:nvSpPr>
            <p:cNvPr id="25" name="Freeform 24">
              <a:extLst>
                <a:ext uri="{FF2B5EF4-FFF2-40B4-BE49-F238E27FC236}">
                  <a16:creationId xmlns:a16="http://schemas.microsoft.com/office/drawing/2014/main" id="{8E9F42BD-6EDB-243E-BC75-2EF47088C72F}"/>
                </a:ext>
              </a:extLst>
            </p:cNvPr>
            <p:cNvSpPr/>
            <p:nvPr/>
          </p:nvSpPr>
          <p:spPr>
            <a:xfrm>
              <a:off x="6133042" y="1"/>
              <a:ext cx="18264669" cy="13715999"/>
            </a:xfrm>
            <a:custGeom>
              <a:avLst/>
              <a:gdLst>
                <a:gd name="connsiteX0" fmla="*/ 0 w 18264669"/>
                <a:gd name="connsiteY0" fmla="*/ 0 h 13715999"/>
                <a:gd name="connsiteX1" fmla="*/ 18264668 w 18264669"/>
                <a:gd name="connsiteY1" fmla="*/ 0 h 13715999"/>
                <a:gd name="connsiteX2" fmla="*/ 18264668 w 18264669"/>
                <a:gd name="connsiteY2" fmla="*/ 13715999 h 13715999"/>
                <a:gd name="connsiteX3" fmla="*/ -1 w 18264669"/>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8264669" h="13715999">
                  <a:moveTo>
                    <a:pt x="0" y="0"/>
                  </a:moveTo>
                  <a:lnTo>
                    <a:pt x="18264668" y="0"/>
                  </a:lnTo>
                  <a:lnTo>
                    <a:pt x="18264668" y="13715999"/>
                  </a:lnTo>
                  <a:lnTo>
                    <a:pt x="-1" y="13715999"/>
                  </a:lnTo>
                  <a:close/>
                </a:path>
              </a:pathLst>
            </a:custGeom>
            <a:noFill/>
            <a:ln w="12691" cap="flat">
              <a:noFill/>
              <a:prstDash val="solid"/>
              <a:miter/>
            </a:ln>
          </p:spPr>
          <p:txBody>
            <a:bodyPr rtlCol="0" anchor="ctr"/>
            <a:lstStyle/>
            <a:p>
              <a:pPr defTabSz="1828831"/>
              <a:endParaRPr lang="en-US" sz="7199" dirty="0"/>
            </a:p>
          </p:txBody>
        </p:sp>
        <p:sp>
          <p:nvSpPr>
            <p:cNvPr id="2" name="TextBox 1">
              <a:extLst>
                <a:ext uri="{FF2B5EF4-FFF2-40B4-BE49-F238E27FC236}">
                  <a16:creationId xmlns:a16="http://schemas.microsoft.com/office/drawing/2014/main" id="{8D0086C4-D4A1-1DC5-71E2-96605ABE27D0}"/>
                </a:ext>
              </a:extLst>
            </p:cNvPr>
            <p:cNvSpPr txBox="1"/>
            <p:nvPr/>
          </p:nvSpPr>
          <p:spPr>
            <a:xfrm>
              <a:off x="13176947" y="114298"/>
              <a:ext cx="3844080" cy="162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2437668">
                <a:spcBef>
                  <a:spcPts val="2900"/>
                </a:spcBef>
                <a:buSzPct val="100000"/>
              </a:pPr>
              <a:r>
                <a:rPr lang="en-US" sz="4000" b="1" dirty="0"/>
                <a:t>Understand</a:t>
              </a:r>
              <a:r>
                <a:rPr lang="en-US" sz="4800" dirty="0"/>
                <a:t> </a:t>
              </a:r>
              <a:br>
                <a:rPr lang="en-US" sz="4800" dirty="0"/>
              </a:br>
              <a:r>
                <a:rPr lang="en-US" sz="2800" dirty="0"/>
                <a:t>application landscape </a:t>
              </a:r>
              <a:br>
                <a:rPr lang="en-US" sz="2800" dirty="0"/>
              </a:br>
              <a:r>
                <a:rPr lang="en-US" sz="2800" dirty="0"/>
                <a:t>with auto-discovery</a:t>
              </a:r>
            </a:p>
          </p:txBody>
        </p:sp>
        <p:sp>
          <p:nvSpPr>
            <p:cNvPr id="3" name="TextBox 2">
              <a:extLst>
                <a:ext uri="{FF2B5EF4-FFF2-40B4-BE49-F238E27FC236}">
                  <a16:creationId xmlns:a16="http://schemas.microsoft.com/office/drawing/2014/main" id="{D900AE6C-C2D1-6205-2E1B-103861F64BBC}"/>
                </a:ext>
              </a:extLst>
            </p:cNvPr>
            <p:cNvSpPr txBox="1"/>
            <p:nvPr/>
          </p:nvSpPr>
          <p:spPr>
            <a:xfrm>
              <a:off x="19855304" y="2764293"/>
              <a:ext cx="3844080" cy="162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defTabSz="2437668">
                <a:spcBef>
                  <a:spcPts val="2900"/>
                </a:spcBef>
                <a:buSzPct val="100000"/>
              </a:pPr>
              <a:r>
                <a:rPr lang="en-US" sz="4000" b="1" dirty="0"/>
                <a:t>Refactor</a:t>
              </a:r>
              <a:r>
                <a:rPr lang="en-US" sz="4800" dirty="0"/>
                <a:t> </a:t>
              </a:r>
              <a:br>
                <a:rPr lang="en-US" sz="4800" dirty="0"/>
              </a:br>
              <a:r>
                <a:rPr lang="en-US" sz="2800" dirty="0"/>
                <a:t>to modular business </a:t>
              </a:r>
              <a:br>
                <a:rPr lang="en-US" sz="2800" dirty="0"/>
              </a:br>
              <a:r>
                <a:rPr lang="en-US" sz="2800" dirty="0"/>
                <a:t>service</a:t>
              </a:r>
            </a:p>
          </p:txBody>
        </p:sp>
        <p:sp>
          <p:nvSpPr>
            <p:cNvPr id="8" name="TextBox 7">
              <a:extLst>
                <a:ext uri="{FF2B5EF4-FFF2-40B4-BE49-F238E27FC236}">
                  <a16:creationId xmlns:a16="http://schemas.microsoft.com/office/drawing/2014/main" id="{004E5CAA-6241-736A-8DB1-0AB94D33C50C}"/>
                </a:ext>
              </a:extLst>
            </p:cNvPr>
            <p:cNvSpPr txBox="1"/>
            <p:nvPr/>
          </p:nvSpPr>
          <p:spPr>
            <a:xfrm>
              <a:off x="19788067" y="9267056"/>
              <a:ext cx="3844080" cy="162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defTabSz="2437668">
                <a:spcBef>
                  <a:spcPts val="2900"/>
                </a:spcBef>
                <a:buSzPct val="100000"/>
              </a:pPr>
              <a:r>
                <a:rPr lang="en-US" sz="4000" b="1" dirty="0"/>
                <a:t>Optimize</a:t>
              </a:r>
              <a:r>
                <a:rPr lang="en-US" sz="4800" dirty="0"/>
                <a:t> </a:t>
              </a:r>
              <a:br>
                <a:rPr lang="en-US" sz="4800" dirty="0"/>
              </a:br>
              <a:r>
                <a:rPr lang="en-US" sz="2800" dirty="0"/>
                <a:t>code to increase performance</a:t>
              </a:r>
            </a:p>
          </p:txBody>
        </p:sp>
        <p:sp>
          <p:nvSpPr>
            <p:cNvPr id="12" name="TextBox 11">
              <a:extLst>
                <a:ext uri="{FF2B5EF4-FFF2-40B4-BE49-F238E27FC236}">
                  <a16:creationId xmlns:a16="http://schemas.microsoft.com/office/drawing/2014/main" id="{48B5580F-81BF-FB04-7379-B01984DD4999}"/>
                </a:ext>
              </a:extLst>
            </p:cNvPr>
            <p:cNvSpPr txBox="1"/>
            <p:nvPr/>
          </p:nvSpPr>
          <p:spPr>
            <a:xfrm>
              <a:off x="6201971" y="3431692"/>
              <a:ext cx="3844080" cy="162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r" defTabSz="2437668">
                <a:spcBef>
                  <a:spcPts val="2900"/>
                </a:spcBef>
                <a:buSzPct val="100000"/>
              </a:pPr>
              <a:r>
                <a:rPr lang="en-US" sz="4000" b="1" dirty="0"/>
                <a:t>Validate</a:t>
              </a:r>
              <a:br>
                <a:rPr lang="en-US" sz="4800" dirty="0"/>
              </a:br>
              <a:r>
                <a:rPr lang="en-US" sz="2800" dirty="0"/>
                <a:t>outcomes with auto-generated tests</a:t>
              </a:r>
            </a:p>
          </p:txBody>
        </p:sp>
        <p:sp>
          <p:nvSpPr>
            <p:cNvPr id="13" name="TextBox 12">
              <a:extLst>
                <a:ext uri="{FF2B5EF4-FFF2-40B4-BE49-F238E27FC236}">
                  <a16:creationId xmlns:a16="http://schemas.microsoft.com/office/drawing/2014/main" id="{8A32F7E9-489F-DD06-7A0F-901789DF9627}"/>
                </a:ext>
              </a:extLst>
            </p:cNvPr>
            <p:cNvSpPr txBox="1"/>
            <p:nvPr/>
          </p:nvSpPr>
          <p:spPr>
            <a:xfrm>
              <a:off x="6201971" y="9267056"/>
              <a:ext cx="3844080" cy="162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r" defTabSz="2437668">
                <a:spcBef>
                  <a:spcPts val="2900"/>
                </a:spcBef>
                <a:buSzPct val="100000"/>
              </a:pPr>
              <a:r>
                <a:rPr lang="en-US" sz="4000" b="1" dirty="0"/>
                <a:t>Transform </a:t>
              </a:r>
              <a:br>
                <a:rPr lang="en-US" sz="4000" b="1" dirty="0"/>
              </a:br>
              <a:r>
                <a:rPr lang="en-US" sz="2800" dirty="0"/>
                <a:t>code with optimized </a:t>
              </a:r>
              <a:br>
                <a:rPr lang="en-US" sz="2800" dirty="0"/>
              </a:br>
              <a:r>
                <a:rPr lang="en-US" sz="2800" dirty="0"/>
                <a:t>design and architecture</a:t>
              </a:r>
            </a:p>
          </p:txBody>
        </p:sp>
        <p:sp>
          <p:nvSpPr>
            <p:cNvPr id="14" name="Rectangle 13">
              <a:extLst>
                <a:ext uri="{FF2B5EF4-FFF2-40B4-BE49-F238E27FC236}">
                  <a16:creationId xmlns:a16="http://schemas.microsoft.com/office/drawing/2014/main" id="{A200CEFD-B10A-00C2-6F0F-D6BC28770EE5}"/>
                </a:ext>
              </a:extLst>
            </p:cNvPr>
            <p:cNvSpPr/>
            <p:nvPr/>
          </p:nvSpPr>
          <p:spPr>
            <a:xfrm rot="16200000">
              <a:off x="12785688" y="4475853"/>
              <a:ext cx="4914000" cy="4913197"/>
            </a:xfrm>
            <a:prstGeom prst="rect">
              <a:avLst/>
            </a:prstGeom>
            <a:noFill/>
          </p:spPr>
          <p:txBody>
            <a:bodyPr spcFirstLastPara="1" wrap="none" lIns="91416" tIns="45708" rIns="91416" bIns="45708" numCol="1">
              <a:prstTxWarp prst="textCircle">
                <a:avLst/>
              </a:prstTxWarp>
              <a:spAutoFit/>
            </a:bodyPr>
            <a:lstStyle/>
            <a:p>
              <a:pPr algn="ctr" defTabSz="1828831"/>
              <a:r>
                <a:rPr lang="en-GB" sz="2400" b="1" dirty="0">
                  <a:ln w="0"/>
                  <a:solidFill>
                    <a:srgbClr val="FFFFFF"/>
                  </a:solidFill>
                </a:rPr>
                <a:t>Code Explanation</a:t>
              </a:r>
            </a:p>
          </p:txBody>
        </p:sp>
        <p:sp>
          <p:nvSpPr>
            <p:cNvPr id="24" name="Rectangle 23">
              <a:extLst>
                <a:ext uri="{FF2B5EF4-FFF2-40B4-BE49-F238E27FC236}">
                  <a16:creationId xmlns:a16="http://schemas.microsoft.com/office/drawing/2014/main" id="{5021C881-F448-6970-8923-9A82CC57A76A}"/>
                </a:ext>
              </a:extLst>
            </p:cNvPr>
            <p:cNvSpPr/>
            <p:nvPr/>
          </p:nvSpPr>
          <p:spPr>
            <a:xfrm>
              <a:off x="12786089" y="4447741"/>
              <a:ext cx="4914000" cy="4914000"/>
            </a:xfrm>
            <a:prstGeom prst="rect">
              <a:avLst/>
            </a:prstGeom>
            <a:noFill/>
          </p:spPr>
          <p:txBody>
            <a:bodyPr spcFirstLastPara="1" wrap="none" lIns="91416" tIns="45708" rIns="91416" bIns="45708" numCol="1">
              <a:prstTxWarp prst="textArchDown">
                <a:avLst>
                  <a:gd name="adj" fmla="val 17790"/>
                </a:avLst>
              </a:prstTxWarp>
              <a:spAutoFit/>
            </a:bodyPr>
            <a:lstStyle/>
            <a:p>
              <a:pPr algn="ctr" defTabSz="1828831"/>
              <a:r>
                <a:rPr lang="en-GB" sz="2400" b="1" dirty="0">
                  <a:ln w="0"/>
                  <a:solidFill>
                    <a:srgbClr val="FFFFFF"/>
                  </a:solidFill>
                </a:rPr>
                <a:t>Code Generation</a:t>
              </a:r>
            </a:p>
          </p:txBody>
        </p:sp>
        <p:sp>
          <p:nvSpPr>
            <p:cNvPr id="65" name="Rectangle 64">
              <a:extLst>
                <a:ext uri="{FF2B5EF4-FFF2-40B4-BE49-F238E27FC236}">
                  <a16:creationId xmlns:a16="http://schemas.microsoft.com/office/drawing/2014/main" id="{C98F8EE6-17CA-07BD-1541-ACD332399DED}"/>
                </a:ext>
              </a:extLst>
            </p:cNvPr>
            <p:cNvSpPr/>
            <p:nvPr/>
          </p:nvSpPr>
          <p:spPr>
            <a:xfrm>
              <a:off x="10180699" y="1828803"/>
              <a:ext cx="10137600" cy="10137600"/>
            </a:xfrm>
            <a:prstGeom prst="rect">
              <a:avLst/>
            </a:prstGeom>
            <a:noFill/>
          </p:spPr>
          <p:txBody>
            <a:bodyPr spcFirstLastPara="1" wrap="none" lIns="91416" tIns="45708" rIns="91416" bIns="45708" numCol="1">
              <a:prstTxWarp prst="textCircle">
                <a:avLst/>
              </a:prstTxWarp>
              <a:spAutoFit/>
            </a:bodyPr>
            <a:lstStyle/>
            <a:p>
              <a:pPr algn="ctr" defTabSz="1828831"/>
              <a:r>
                <a:rPr lang="en-GB" sz="2400" dirty="0">
                  <a:ln w="0"/>
                  <a:effectLst>
                    <a:outerShdw blurRad="38100" dist="19050" dir="2700000" algn="tl" rotWithShape="0">
                      <a:srgbClr val="FFFFFF">
                        <a:alpha val="40000"/>
                      </a:srgbClr>
                    </a:outerShdw>
                  </a:effectLst>
                </a:rPr>
                <a:t>          Modernize code </a:t>
              </a:r>
            </a:p>
          </p:txBody>
        </p:sp>
        <p:sp>
          <p:nvSpPr>
            <p:cNvPr id="66" name="Rectangle 65">
              <a:extLst>
                <a:ext uri="{FF2B5EF4-FFF2-40B4-BE49-F238E27FC236}">
                  <a16:creationId xmlns:a16="http://schemas.microsoft.com/office/drawing/2014/main" id="{519622E2-75E4-BE1F-85DF-FC88537941B5}"/>
                </a:ext>
              </a:extLst>
            </p:cNvPr>
            <p:cNvSpPr/>
            <p:nvPr/>
          </p:nvSpPr>
          <p:spPr>
            <a:xfrm rot="10800000">
              <a:off x="10165464" y="1813568"/>
              <a:ext cx="10137600" cy="10137600"/>
            </a:xfrm>
            <a:prstGeom prst="rect">
              <a:avLst/>
            </a:prstGeom>
            <a:noFill/>
          </p:spPr>
          <p:txBody>
            <a:bodyPr spcFirstLastPara="1" wrap="none" lIns="91416" tIns="45708" rIns="91416" bIns="45708" numCol="1">
              <a:prstTxWarp prst="textCircle">
                <a:avLst/>
              </a:prstTxWarp>
              <a:spAutoFit/>
            </a:bodyPr>
            <a:lstStyle/>
            <a:p>
              <a:pPr algn="ctr" defTabSz="1828831"/>
              <a:r>
                <a:rPr lang="en-GB" sz="2400" dirty="0">
                  <a:ln w="0"/>
                  <a:effectLst>
                    <a:outerShdw blurRad="38100" dist="19050" dir="2700000" algn="tl" rotWithShape="0">
                      <a:srgbClr val="FFFFFF">
                        <a:alpha val="40000"/>
                      </a:srgbClr>
                    </a:outerShdw>
                  </a:effectLst>
                </a:rPr>
                <a:t>        Transform language</a:t>
              </a:r>
            </a:p>
          </p:txBody>
        </p:sp>
      </p:grpSp>
      <p:sp>
        <p:nvSpPr>
          <p:cNvPr id="11" name="Footer Placeholder 5">
            <a:extLst>
              <a:ext uri="{FF2B5EF4-FFF2-40B4-BE49-F238E27FC236}">
                <a16:creationId xmlns:a16="http://schemas.microsoft.com/office/drawing/2014/main" id="{117793B6-CFA3-8DC6-0782-2F632C6C2184}"/>
              </a:ext>
            </a:extLst>
          </p:cNvPr>
          <p:cNvSpPr>
            <a:spLocks noGrp="1"/>
          </p:cNvSpPr>
          <p:nvPr>
            <p:ph type="ftr" sz="quarter" idx="18"/>
          </p:nvPr>
        </p:nvSpPr>
        <p:spPr>
          <a:xfrm>
            <a:off x="575925" y="12815224"/>
            <a:ext cx="6499815" cy="515885"/>
          </a:xfrm>
        </p:spPr>
        <p:txBody>
          <a:bodyPr/>
          <a:lstStyle/>
          <a:p>
            <a:r>
              <a:rPr lang="en-US" dirty="0"/>
              <a:t>© 2025 IBM Corporation - IBM and BP Internal Use Only </a:t>
            </a:r>
          </a:p>
        </p:txBody>
      </p:sp>
      <p:sp>
        <p:nvSpPr>
          <p:cNvPr id="15" name="Slide Number Placeholder 6">
            <a:extLst>
              <a:ext uri="{FF2B5EF4-FFF2-40B4-BE49-F238E27FC236}">
                <a16:creationId xmlns:a16="http://schemas.microsoft.com/office/drawing/2014/main" id="{F8666ADB-EA52-B4C3-F37A-FED167C07574}"/>
              </a:ext>
            </a:extLst>
          </p:cNvPr>
          <p:cNvSpPr>
            <a:spLocks noGrp="1"/>
          </p:cNvSpPr>
          <p:nvPr>
            <p:ph type="sldNum" sz="quarter" idx="4"/>
          </p:nvPr>
        </p:nvSpPr>
        <p:spPr>
          <a:xfrm>
            <a:off x="23685969" y="12950729"/>
            <a:ext cx="123431" cy="246221"/>
          </a:xfrm>
        </p:spPr>
        <p:txBody>
          <a:bodyPr/>
          <a:lstStyle/>
          <a:p>
            <a:fld id="{86CB4B4D-7CA3-9044-876B-883B54F8677D}" type="slidenum">
              <a:rPr lang="en-US" smtClean="0"/>
              <a:pPr/>
              <a:t>24</a:t>
            </a:fld>
            <a:endParaRPr lang="en-US" dirty="0"/>
          </a:p>
        </p:txBody>
      </p:sp>
      <p:sp>
        <p:nvSpPr>
          <p:cNvPr id="4" name="TextBox 3">
            <a:extLst>
              <a:ext uri="{FF2B5EF4-FFF2-40B4-BE49-F238E27FC236}">
                <a16:creationId xmlns:a16="http://schemas.microsoft.com/office/drawing/2014/main" id="{05663C93-C8A7-C2F3-8C3F-266BE9DE6B14}"/>
              </a:ext>
            </a:extLst>
          </p:cNvPr>
          <p:cNvSpPr txBox="1"/>
          <p:nvPr/>
        </p:nvSpPr>
        <p:spPr>
          <a:xfrm>
            <a:off x="17588935" y="13313825"/>
            <a:ext cx="7318519" cy="817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defTabSz="2438156">
              <a:buSzPct val="100000"/>
            </a:pPr>
            <a:r>
              <a:rPr lang="en-US" sz="2400" dirty="0">
                <a:cs typeface="Arial" panose="020B0604020202020204" pitchFamily="34" charset="0"/>
              </a:rPr>
              <a:t>Code Generation tech available now, GA 2Q 2025</a:t>
            </a:r>
          </a:p>
        </p:txBody>
      </p:sp>
    </p:spTree>
    <p:extLst>
      <p:ext uri="{BB962C8B-B14F-4D97-AF65-F5344CB8AC3E}">
        <p14:creationId xmlns:p14="http://schemas.microsoft.com/office/powerpoint/2010/main" val="102022073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6E107-CC15-299B-DDC4-1AAF257AF5B6}"/>
            </a:ext>
          </a:extLst>
        </p:cNvPr>
        <p:cNvGrpSpPr/>
        <p:nvPr/>
      </p:nvGrpSpPr>
      <p:grpSpPr>
        <a:xfrm>
          <a:off x="0" y="0"/>
          <a:ext cx="0" cy="0"/>
          <a:chOff x="0" y="0"/>
          <a:chExt cx="0" cy="0"/>
        </a:xfrm>
      </p:grpSpPr>
      <p:sp>
        <p:nvSpPr>
          <p:cNvPr id="180" name="TextBox 179">
            <a:extLst>
              <a:ext uri="{FF2B5EF4-FFF2-40B4-BE49-F238E27FC236}">
                <a16:creationId xmlns:a16="http://schemas.microsoft.com/office/drawing/2014/main" id="{B3570984-B323-A890-1886-B06EBF1414F7}"/>
              </a:ext>
            </a:extLst>
          </p:cNvPr>
          <p:cNvSpPr txBox="1"/>
          <p:nvPr/>
        </p:nvSpPr>
        <p:spPr>
          <a:xfrm>
            <a:off x="9920604" y="5098295"/>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defTabSz="2437668">
              <a:buSzPct val="100000"/>
              <a:defRPr/>
            </a:pPr>
            <a:endParaRPr lang="de-DE" sz="2400" dirty="0">
              <a:cs typeface="Arial" panose="020B0604020202020204" pitchFamily="34" charset="0"/>
            </a:endParaRPr>
          </a:p>
        </p:txBody>
      </p:sp>
      <p:sp>
        <p:nvSpPr>
          <p:cNvPr id="8" name="Content Placeholder 2">
            <a:extLst>
              <a:ext uri="{FF2B5EF4-FFF2-40B4-BE49-F238E27FC236}">
                <a16:creationId xmlns:a16="http://schemas.microsoft.com/office/drawing/2014/main" id="{4D940195-B6C6-71EA-3A08-104821B54587}"/>
              </a:ext>
            </a:extLst>
          </p:cNvPr>
          <p:cNvSpPr txBox="1">
            <a:spLocks/>
          </p:cNvSpPr>
          <p:nvPr/>
        </p:nvSpPr>
        <p:spPr>
          <a:xfrm>
            <a:off x="1217473" y="2424349"/>
            <a:ext cx="9969608" cy="6856215"/>
          </a:xfrm>
          <a:prstGeom prst="rect">
            <a:avLst/>
          </a:prstGeom>
          <a:noFill/>
        </p:spPr>
        <p:txBody>
          <a:bodyPr lIns="0" tIns="0" rIns="0" bIns="0" anchor="t"/>
          <a:lst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6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8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4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800" marR="0" indent="0" algn="l" defTabSz="2438400"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316198" indent="-316198" defTabSz="2437668">
              <a:lnSpc>
                <a:spcPct val="104085"/>
              </a:lnSpc>
              <a:spcBef>
                <a:spcPts val="1800"/>
              </a:spcBef>
              <a:spcAft>
                <a:spcPts val="1800"/>
              </a:spcAft>
              <a:buClr>
                <a:srgbClr val="000000"/>
              </a:buClr>
              <a:buSzPct val="100000"/>
              <a:buFont typeface="Arial" panose="020B0604020202020204" pitchFamily="34" charset="0"/>
              <a:buChar char="•"/>
            </a:pPr>
            <a:r>
              <a:rPr lang="en-GB" sz="3000" dirty="0">
                <a:solidFill>
                  <a:srgbClr val="000000"/>
                </a:solidFill>
                <a:cs typeface="Arial" panose="020B0604020202020204" pitchFamily="34" charset="0"/>
              </a:rPr>
              <a:t>Reading several lines of code and finding no outdated </a:t>
            </a:r>
            <a:br>
              <a:rPr lang="en-GB" sz="3000" dirty="0">
                <a:solidFill>
                  <a:srgbClr val="000000"/>
                </a:solidFill>
                <a:cs typeface="Arial" panose="020B0604020202020204" pitchFamily="34" charset="0"/>
              </a:rPr>
            </a:br>
            <a:r>
              <a:rPr lang="en-GB" sz="3000" dirty="0">
                <a:solidFill>
                  <a:srgbClr val="000000"/>
                </a:solidFill>
                <a:cs typeface="Arial" panose="020B0604020202020204" pitchFamily="34" charset="0"/>
              </a:rPr>
              <a:t>or wrong comments / documentation</a:t>
            </a:r>
          </a:p>
          <a:p>
            <a:pPr marL="316198" indent="-316198" defTabSz="2437668">
              <a:lnSpc>
                <a:spcPct val="104085"/>
              </a:lnSpc>
              <a:spcBef>
                <a:spcPts val="1800"/>
              </a:spcBef>
              <a:spcAft>
                <a:spcPts val="1800"/>
              </a:spcAft>
              <a:buClr>
                <a:srgbClr val="000000"/>
              </a:buClr>
              <a:buSzPct val="100000"/>
              <a:buFont typeface="Arial" panose="020B0604020202020204" pitchFamily="34" charset="0"/>
              <a:buChar char="•"/>
            </a:pPr>
            <a:r>
              <a:rPr lang="en-GB" sz="3000" dirty="0">
                <a:solidFill>
                  <a:srgbClr val="000000"/>
                </a:solidFill>
                <a:cs typeface="Arial" panose="020B0604020202020204" pitchFamily="34" charset="0"/>
              </a:rPr>
              <a:t>Looking for SME’s to help – there are only few in the company, which all are extremely busy</a:t>
            </a:r>
          </a:p>
          <a:p>
            <a:pPr marL="316198" indent="-316198" defTabSz="2437668">
              <a:lnSpc>
                <a:spcPct val="104085"/>
              </a:lnSpc>
              <a:spcBef>
                <a:spcPts val="1800"/>
              </a:spcBef>
              <a:spcAft>
                <a:spcPts val="1800"/>
              </a:spcAft>
              <a:buClr>
                <a:srgbClr val="000000"/>
              </a:buClr>
              <a:buSzPct val="100000"/>
              <a:buFont typeface="Arial" panose="020B0604020202020204" pitchFamily="34" charset="0"/>
              <a:buChar char="•"/>
            </a:pPr>
            <a:r>
              <a:rPr lang="en-GB" sz="3000" dirty="0">
                <a:solidFill>
                  <a:srgbClr val="000000"/>
                </a:solidFill>
                <a:cs typeface="Arial" panose="020B0604020202020204" pitchFamily="34" charset="0"/>
              </a:rPr>
              <a:t>Trying to further understand the code by myself – just needing to go back and forth with SME’s as there are several issues that are not easy to understand</a:t>
            </a:r>
          </a:p>
          <a:p>
            <a:pPr marL="316198" indent="-316198" defTabSz="2437668">
              <a:lnSpc>
                <a:spcPct val="104085"/>
              </a:lnSpc>
              <a:spcBef>
                <a:spcPts val="1800"/>
              </a:spcBef>
              <a:spcAft>
                <a:spcPts val="1800"/>
              </a:spcAft>
              <a:buClr>
                <a:srgbClr val="000000"/>
              </a:buClr>
              <a:buSzPct val="100000"/>
              <a:buFont typeface="Arial" panose="020B0604020202020204" pitchFamily="34" charset="0"/>
              <a:buChar char="•"/>
            </a:pPr>
            <a:r>
              <a:rPr lang="en-GB" sz="3000" dirty="0">
                <a:solidFill>
                  <a:srgbClr val="000000"/>
                </a:solidFill>
                <a:cs typeface="Arial" panose="020B0604020202020204" pitchFamily="34" charset="0"/>
              </a:rPr>
              <a:t>After making updates to the code, manually writing-up documentation takes even more time spent in tedious </a:t>
            </a:r>
            <a:br>
              <a:rPr lang="en-GB" sz="3000" dirty="0">
                <a:solidFill>
                  <a:srgbClr val="000000"/>
                </a:solidFill>
                <a:cs typeface="Arial" panose="020B0604020202020204" pitchFamily="34" charset="0"/>
              </a:rPr>
            </a:br>
            <a:r>
              <a:rPr lang="en-GB" sz="3000" dirty="0">
                <a:solidFill>
                  <a:srgbClr val="000000"/>
                </a:solidFill>
                <a:cs typeface="Arial" panose="020B0604020202020204" pitchFamily="34" charset="0"/>
              </a:rPr>
              <a:t>repetitive work</a:t>
            </a:r>
          </a:p>
        </p:txBody>
      </p:sp>
      <p:sp>
        <p:nvSpPr>
          <p:cNvPr id="14" name="Title 1">
            <a:extLst>
              <a:ext uri="{FF2B5EF4-FFF2-40B4-BE49-F238E27FC236}">
                <a16:creationId xmlns:a16="http://schemas.microsoft.com/office/drawing/2014/main" id="{F51E26CE-FFB9-D910-C682-3D6624F88E15}"/>
              </a:ext>
            </a:extLst>
          </p:cNvPr>
          <p:cNvSpPr txBox="1">
            <a:spLocks/>
          </p:cNvSpPr>
          <p:nvPr/>
        </p:nvSpPr>
        <p:spPr>
          <a:xfrm>
            <a:off x="390345" y="483516"/>
            <a:ext cx="23247726" cy="22896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080" bIns="0"/>
          <a:lstStyle>
            <a:lvl1pPr marL="0" marR="0" indent="0" algn="l" defTabSz="2438400" rtl="0" eaLnBrk="1" latinLnBrk="0" hangingPunct="1">
              <a:lnSpc>
                <a:spcPct val="100000"/>
              </a:lnSpc>
              <a:spcBef>
                <a:spcPts val="0"/>
              </a:spcBef>
              <a:spcAft>
                <a:spcPts val="0"/>
              </a:spcAft>
              <a:buClrTx/>
              <a:buSzTx/>
              <a:buFontTx/>
              <a:buNone/>
              <a:tabLst/>
              <a:defRPr sz="8600"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a:lstStyle>
          <a:p>
            <a:pPr defTabSz="2437668"/>
            <a:r>
              <a:rPr lang="en-US" sz="6399" dirty="0">
                <a:solidFill>
                  <a:srgbClr val="000000"/>
                </a:solidFill>
              </a:rPr>
              <a:t>Mainframe developers need to understand and document code</a:t>
            </a:r>
          </a:p>
        </p:txBody>
      </p:sp>
      <p:sp>
        <p:nvSpPr>
          <p:cNvPr id="105" name="TextBox 104">
            <a:extLst>
              <a:ext uri="{FF2B5EF4-FFF2-40B4-BE49-F238E27FC236}">
                <a16:creationId xmlns:a16="http://schemas.microsoft.com/office/drawing/2014/main" id="{9AD28441-7F88-773A-0183-44E70B8D77A8}"/>
              </a:ext>
            </a:extLst>
          </p:cNvPr>
          <p:cNvSpPr txBox="1"/>
          <p:nvPr/>
        </p:nvSpPr>
        <p:spPr>
          <a:xfrm>
            <a:off x="-793877" y="-1443414"/>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defTabSz="2437668">
              <a:buSzPct val="100000"/>
            </a:pPr>
            <a:endParaRPr lang="en-US" sz="2400" dirty="0">
              <a:cs typeface="Arial" panose="020B0604020202020204" pitchFamily="34" charset="0"/>
            </a:endParaRPr>
          </a:p>
        </p:txBody>
      </p:sp>
      <p:sp>
        <p:nvSpPr>
          <p:cNvPr id="2" name="Freeform: Shape 28">
            <a:extLst>
              <a:ext uri="{FF2B5EF4-FFF2-40B4-BE49-F238E27FC236}">
                <a16:creationId xmlns:a16="http://schemas.microsoft.com/office/drawing/2014/main" id="{6E95F9D0-DED6-40D8-486F-46D37C140B56}"/>
              </a:ext>
            </a:extLst>
          </p:cNvPr>
          <p:cNvSpPr/>
          <p:nvPr/>
        </p:nvSpPr>
        <p:spPr bwMode="auto">
          <a:xfrm>
            <a:off x="-6332" y="7638396"/>
            <a:ext cx="24447484" cy="6077604"/>
          </a:xfrm>
          <a:custGeom>
            <a:avLst/>
            <a:gdLst>
              <a:gd name="connsiteX0" fmla="*/ 12700 w 6286500"/>
              <a:gd name="connsiteY0" fmla="*/ 0 h 2495550"/>
              <a:gd name="connsiteX1" fmla="*/ 76200 w 6286500"/>
              <a:gd name="connsiteY1" fmla="*/ 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83125 w 6286500"/>
              <a:gd name="connsiteY17" fmla="*/ 111442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86338 w 6286500"/>
              <a:gd name="connsiteY18" fmla="*/ 947738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300663 w 6286500"/>
              <a:gd name="connsiteY19" fmla="*/ 866775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07025 w 6286500"/>
              <a:gd name="connsiteY20" fmla="*/ 844550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43613 w 6286500"/>
              <a:gd name="connsiteY22" fmla="*/ 1003300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6178550 w 6286500"/>
              <a:gd name="connsiteY24" fmla="*/ 1376363 h 2495550"/>
              <a:gd name="connsiteX25" fmla="*/ 5702300 w 6286500"/>
              <a:gd name="connsiteY25" fmla="*/ 2495550 h 2495550"/>
              <a:gd name="connsiteX26" fmla="*/ 0 w 6286500"/>
              <a:gd name="connsiteY26" fmla="*/ 2489200 h 2495550"/>
              <a:gd name="connsiteX27" fmla="*/ 12700 w 6286500"/>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86500 w 6410325"/>
              <a:gd name="connsiteY23" fmla="*/ 1111250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6246813 w 6410325"/>
              <a:gd name="connsiteY25" fmla="*/ 1512888 h 2495550"/>
              <a:gd name="connsiteX26" fmla="*/ 5702300 w 6410325"/>
              <a:gd name="connsiteY26" fmla="*/ 2495550 h 2495550"/>
              <a:gd name="connsiteX27" fmla="*/ 0 w 6410325"/>
              <a:gd name="connsiteY27" fmla="*/ 2489200 h 2495550"/>
              <a:gd name="connsiteX28" fmla="*/ 12700 w 6410325"/>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5702300 w 6554788"/>
              <a:gd name="connsiteY26" fmla="*/ 2495550 h 2495550"/>
              <a:gd name="connsiteX27" fmla="*/ 0 w 6554788"/>
              <a:gd name="connsiteY27" fmla="*/ 2489200 h 2495550"/>
              <a:gd name="connsiteX28" fmla="*/ 12700 w 6554788"/>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6396037 w 6554788"/>
              <a:gd name="connsiteY26" fmla="*/ 1522413 h 2495550"/>
              <a:gd name="connsiteX27" fmla="*/ 5702300 w 6554788"/>
              <a:gd name="connsiteY27" fmla="*/ 2495550 h 2495550"/>
              <a:gd name="connsiteX28" fmla="*/ 0 w 6554788"/>
              <a:gd name="connsiteY28" fmla="*/ 2489200 h 2495550"/>
              <a:gd name="connsiteX29" fmla="*/ 12700 w 6554788"/>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5702300 w 6781800"/>
              <a:gd name="connsiteY27" fmla="*/ 2495550 h 2495550"/>
              <a:gd name="connsiteX28" fmla="*/ 0 w 6781800"/>
              <a:gd name="connsiteY28" fmla="*/ 2489200 h 2495550"/>
              <a:gd name="connsiteX29" fmla="*/ 12700 w 6781800"/>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6589712 w 6781800"/>
              <a:gd name="connsiteY27" fmla="*/ 1635125 h 2495550"/>
              <a:gd name="connsiteX28" fmla="*/ 5702300 w 6781800"/>
              <a:gd name="connsiteY28" fmla="*/ 2495550 h 2495550"/>
              <a:gd name="connsiteX29" fmla="*/ 0 w 6781800"/>
              <a:gd name="connsiteY29" fmla="*/ 2489200 h 2495550"/>
              <a:gd name="connsiteX30" fmla="*/ 12700 w 6781800"/>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5702300 w 6948487"/>
              <a:gd name="connsiteY28" fmla="*/ 2495550 h 2495550"/>
              <a:gd name="connsiteX29" fmla="*/ 0 w 6948487"/>
              <a:gd name="connsiteY29" fmla="*/ 2489200 h 2495550"/>
              <a:gd name="connsiteX30" fmla="*/ 12700 w 6948487"/>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6719887 w 6948487"/>
              <a:gd name="connsiteY28" fmla="*/ 1711325 h 2495550"/>
              <a:gd name="connsiteX29" fmla="*/ 5702300 w 6948487"/>
              <a:gd name="connsiteY29" fmla="*/ 2495550 h 2495550"/>
              <a:gd name="connsiteX30" fmla="*/ 0 w 6948487"/>
              <a:gd name="connsiteY30" fmla="*/ 2489200 h 2495550"/>
              <a:gd name="connsiteX31" fmla="*/ 12700 w 6948487"/>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5702300 w 7092950"/>
              <a:gd name="connsiteY29" fmla="*/ 2495550 h 2495550"/>
              <a:gd name="connsiteX30" fmla="*/ 0 w 7092950"/>
              <a:gd name="connsiteY30" fmla="*/ 2489200 h 2495550"/>
              <a:gd name="connsiteX31" fmla="*/ 12700 w 7092950"/>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6770686 w 7092950"/>
              <a:gd name="connsiteY29" fmla="*/ 1809750 h 2495550"/>
              <a:gd name="connsiteX30" fmla="*/ 5702300 w 7092950"/>
              <a:gd name="connsiteY30" fmla="*/ 2495550 h 2495550"/>
              <a:gd name="connsiteX31" fmla="*/ 0 w 7092950"/>
              <a:gd name="connsiteY31" fmla="*/ 2489200 h 2495550"/>
              <a:gd name="connsiteX32" fmla="*/ 12700 w 7092950"/>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5702300 w 7331074"/>
              <a:gd name="connsiteY30" fmla="*/ 2495550 h 2495550"/>
              <a:gd name="connsiteX31" fmla="*/ 0 w 7331074"/>
              <a:gd name="connsiteY31" fmla="*/ 2489200 h 2495550"/>
              <a:gd name="connsiteX32" fmla="*/ 12700 w 7331074"/>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7027861 w 7331074"/>
              <a:gd name="connsiteY30" fmla="*/ 1835150 h 2495550"/>
              <a:gd name="connsiteX31" fmla="*/ 5702300 w 7331074"/>
              <a:gd name="connsiteY31" fmla="*/ 2495550 h 2495550"/>
              <a:gd name="connsiteX32" fmla="*/ 0 w 7331074"/>
              <a:gd name="connsiteY32" fmla="*/ 2489200 h 2495550"/>
              <a:gd name="connsiteX33" fmla="*/ 12700 w 7331074"/>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5702300 w 7570786"/>
              <a:gd name="connsiteY31" fmla="*/ 2495550 h 2495550"/>
              <a:gd name="connsiteX32" fmla="*/ 0 w 7570786"/>
              <a:gd name="connsiteY32" fmla="*/ 2489200 h 2495550"/>
              <a:gd name="connsiteX33" fmla="*/ 12700 w 7570786"/>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7050086 w 7570786"/>
              <a:gd name="connsiteY31" fmla="*/ 1928813 h 2495550"/>
              <a:gd name="connsiteX32" fmla="*/ 5702300 w 7570786"/>
              <a:gd name="connsiteY32" fmla="*/ 2495550 h 2495550"/>
              <a:gd name="connsiteX33" fmla="*/ 0 w 7570786"/>
              <a:gd name="connsiteY33" fmla="*/ 2489200 h 2495550"/>
              <a:gd name="connsiteX34" fmla="*/ 12700 w 7570786"/>
              <a:gd name="connsiteY34" fmla="*/ 0 h 2495550"/>
              <a:gd name="connsiteX0" fmla="*/ 12700 w 7796211"/>
              <a:gd name="connsiteY0" fmla="*/ 0 h 2495550"/>
              <a:gd name="connsiteX1" fmla="*/ 63500 w 7796211"/>
              <a:gd name="connsiteY1" fmla="*/ 69850 h 2495550"/>
              <a:gd name="connsiteX2" fmla="*/ 152400 w 7796211"/>
              <a:gd name="connsiteY2" fmla="*/ 165100 h 2495550"/>
              <a:gd name="connsiteX3" fmla="*/ 711200 w 7796211"/>
              <a:gd name="connsiteY3" fmla="*/ 742950 h 2495550"/>
              <a:gd name="connsiteX4" fmla="*/ 971550 w 7796211"/>
              <a:gd name="connsiteY4" fmla="*/ 984250 h 2495550"/>
              <a:gd name="connsiteX5" fmla="*/ 1333500 w 7796211"/>
              <a:gd name="connsiteY5" fmla="*/ 1250950 h 2495550"/>
              <a:gd name="connsiteX6" fmla="*/ 1733550 w 7796211"/>
              <a:gd name="connsiteY6" fmla="*/ 1492250 h 2495550"/>
              <a:gd name="connsiteX7" fmla="*/ 2178050 w 7796211"/>
              <a:gd name="connsiteY7" fmla="*/ 1657350 h 2495550"/>
              <a:gd name="connsiteX8" fmla="*/ 2622550 w 7796211"/>
              <a:gd name="connsiteY8" fmla="*/ 1739900 h 2495550"/>
              <a:gd name="connsiteX9" fmla="*/ 2851150 w 7796211"/>
              <a:gd name="connsiteY9" fmla="*/ 1746250 h 2495550"/>
              <a:gd name="connsiteX10" fmla="*/ 3079750 w 7796211"/>
              <a:gd name="connsiteY10" fmla="*/ 1733550 h 2495550"/>
              <a:gd name="connsiteX11" fmla="*/ 3270250 w 7796211"/>
              <a:gd name="connsiteY11" fmla="*/ 1701800 h 2495550"/>
              <a:gd name="connsiteX12" fmla="*/ 3517900 w 7796211"/>
              <a:gd name="connsiteY12" fmla="*/ 1651000 h 2495550"/>
              <a:gd name="connsiteX13" fmla="*/ 3733800 w 7796211"/>
              <a:gd name="connsiteY13" fmla="*/ 1549400 h 2495550"/>
              <a:gd name="connsiteX14" fmla="*/ 3937000 w 7796211"/>
              <a:gd name="connsiteY14" fmla="*/ 1460500 h 2495550"/>
              <a:gd name="connsiteX15" fmla="*/ 4102100 w 7796211"/>
              <a:gd name="connsiteY15" fmla="*/ 1333500 h 2495550"/>
              <a:gd name="connsiteX16" fmla="*/ 4310062 w 7796211"/>
              <a:gd name="connsiteY16" fmla="*/ 1198563 h 2495550"/>
              <a:gd name="connsiteX17" fmla="*/ 4618037 w 7796211"/>
              <a:gd name="connsiteY17" fmla="*/ 993775 h 2495550"/>
              <a:gd name="connsiteX18" fmla="*/ 4940300 w 7796211"/>
              <a:gd name="connsiteY18" fmla="*/ 869951 h 2495550"/>
              <a:gd name="connsiteX19" fmla="*/ 5137150 w 7796211"/>
              <a:gd name="connsiteY19" fmla="*/ 831850 h 2495550"/>
              <a:gd name="connsiteX20" fmla="*/ 5421313 w 7796211"/>
              <a:gd name="connsiteY20" fmla="*/ 822325 h 2495550"/>
              <a:gd name="connsiteX21" fmla="*/ 5757863 w 7796211"/>
              <a:gd name="connsiteY21" fmla="*/ 874712 h 2495550"/>
              <a:gd name="connsiteX22" fmla="*/ 6037263 w 7796211"/>
              <a:gd name="connsiteY22" fmla="*/ 981075 h 2495550"/>
              <a:gd name="connsiteX23" fmla="*/ 6278563 w 7796211"/>
              <a:gd name="connsiteY23" fmla="*/ 1112837 h 2495550"/>
              <a:gd name="connsiteX24" fmla="*/ 6410325 w 7796211"/>
              <a:gd name="connsiteY24" fmla="*/ 1204913 h 2495550"/>
              <a:gd name="connsiteX25" fmla="*/ 6554788 w 7796211"/>
              <a:gd name="connsiteY25" fmla="*/ 1296988 h 2495550"/>
              <a:gd name="connsiteX26" fmla="*/ 6781800 w 7796211"/>
              <a:gd name="connsiteY26" fmla="*/ 1444626 h 2495550"/>
              <a:gd name="connsiteX27" fmla="*/ 6948487 w 7796211"/>
              <a:gd name="connsiteY27" fmla="*/ 1531938 h 2495550"/>
              <a:gd name="connsiteX28" fmla="*/ 7092950 w 7796211"/>
              <a:gd name="connsiteY28" fmla="*/ 1604963 h 2495550"/>
              <a:gd name="connsiteX29" fmla="*/ 7331074 w 7796211"/>
              <a:gd name="connsiteY29" fmla="*/ 1681163 h 2495550"/>
              <a:gd name="connsiteX30" fmla="*/ 7570786 w 7796211"/>
              <a:gd name="connsiteY30" fmla="*/ 1712913 h 2495550"/>
              <a:gd name="connsiteX31" fmla="*/ 7796211 w 7796211"/>
              <a:gd name="connsiteY31" fmla="*/ 1717676 h 2495550"/>
              <a:gd name="connsiteX32" fmla="*/ 5702300 w 7796211"/>
              <a:gd name="connsiteY32" fmla="*/ 2495550 h 2495550"/>
              <a:gd name="connsiteX33" fmla="*/ 0 w 7796211"/>
              <a:gd name="connsiteY33" fmla="*/ 2489200 h 2495550"/>
              <a:gd name="connsiteX34" fmla="*/ 12700 w 7796211"/>
              <a:gd name="connsiteY34" fmla="*/ 0 h 24955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0 w 7786686"/>
              <a:gd name="connsiteY33" fmla="*/ 3092450 h 3092450"/>
              <a:gd name="connsiteX34" fmla="*/ 3175 w 7786686"/>
              <a:gd name="connsiteY34"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533647 w 7786686"/>
              <a:gd name="connsiteY33" fmla="*/ 282892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495547 w 7786686"/>
              <a:gd name="connsiteY33" fmla="*/ 308927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33922 w 7786686"/>
              <a:gd name="connsiteY33" fmla="*/ 2673350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6292850 w 7786686"/>
              <a:gd name="connsiteY32" fmla="*/ 30924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7073897 w 7786686"/>
              <a:gd name="connsiteY32" fmla="*/ 2365375 h 3092450"/>
              <a:gd name="connsiteX33" fmla="*/ 6292850 w 7786686"/>
              <a:gd name="connsiteY33" fmla="*/ 3092450 h 3092450"/>
              <a:gd name="connsiteX34" fmla="*/ 4756147 w 7786686"/>
              <a:gd name="connsiteY34" fmla="*/ 3089275 h 3092450"/>
              <a:gd name="connsiteX35" fmla="*/ 2495547 w 7786686"/>
              <a:gd name="connsiteY35" fmla="*/ 3089275 h 3092450"/>
              <a:gd name="connsiteX36" fmla="*/ 0 w 7786686"/>
              <a:gd name="connsiteY36" fmla="*/ 3092450 h 3092450"/>
              <a:gd name="connsiteX37" fmla="*/ 3175 w 7786686"/>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6292850 w 7997822"/>
              <a:gd name="connsiteY33" fmla="*/ 3092450 h 3092450"/>
              <a:gd name="connsiteX34" fmla="*/ 4756147 w 7997822"/>
              <a:gd name="connsiteY34" fmla="*/ 3089275 h 3092450"/>
              <a:gd name="connsiteX35" fmla="*/ 2495547 w 7997822"/>
              <a:gd name="connsiteY35" fmla="*/ 3089275 h 3092450"/>
              <a:gd name="connsiteX36" fmla="*/ 0 w 7997822"/>
              <a:gd name="connsiteY36" fmla="*/ 3092450 h 3092450"/>
              <a:gd name="connsiteX37" fmla="*/ 3175 w 7997822"/>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4756147 w 7997822"/>
              <a:gd name="connsiteY33" fmla="*/ 3089275 h 3092450"/>
              <a:gd name="connsiteX34" fmla="*/ 2495547 w 7997822"/>
              <a:gd name="connsiteY34" fmla="*/ 3089275 h 3092450"/>
              <a:gd name="connsiteX35" fmla="*/ 0 w 7997822"/>
              <a:gd name="connsiteY35" fmla="*/ 3092450 h 3092450"/>
              <a:gd name="connsiteX36" fmla="*/ 3175 w 7997822"/>
              <a:gd name="connsiteY36"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2495547 w 7997822"/>
              <a:gd name="connsiteY33" fmla="*/ 3089275 h 3092450"/>
              <a:gd name="connsiteX34" fmla="*/ 0 w 7997822"/>
              <a:gd name="connsiteY34" fmla="*/ 3092450 h 3092450"/>
              <a:gd name="connsiteX35" fmla="*/ 3175 w 7997822"/>
              <a:gd name="connsiteY35"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0 w 7997822"/>
              <a:gd name="connsiteY33" fmla="*/ 3092450 h 3092450"/>
              <a:gd name="connsiteX34" fmla="*/ 3175 w 7997822"/>
              <a:gd name="connsiteY34"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854947 w 7997822"/>
              <a:gd name="connsiteY32" fmla="*/ 2130425 h 3092450"/>
              <a:gd name="connsiteX33" fmla="*/ 7997822 w 7997822"/>
              <a:gd name="connsiteY33" fmla="*/ 3089275 h 3092450"/>
              <a:gd name="connsiteX34" fmla="*/ 0 w 7997822"/>
              <a:gd name="connsiteY34" fmla="*/ 3092450 h 3092450"/>
              <a:gd name="connsiteX35" fmla="*/ 3175 w 7997822"/>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7997822 w 8045447"/>
              <a:gd name="connsiteY33" fmla="*/ 3089275 h 3092450"/>
              <a:gd name="connsiteX34" fmla="*/ 0 w 8045447"/>
              <a:gd name="connsiteY34" fmla="*/ 3092450 h 3092450"/>
              <a:gd name="connsiteX35" fmla="*/ 3175 w 8045447"/>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8029572 w 8045447"/>
              <a:gd name="connsiteY33" fmla="*/ 2019300 h 3092450"/>
              <a:gd name="connsiteX34" fmla="*/ 7997822 w 8045447"/>
              <a:gd name="connsiteY34" fmla="*/ 3089275 h 3092450"/>
              <a:gd name="connsiteX35" fmla="*/ 0 w 8045447"/>
              <a:gd name="connsiteY35" fmla="*/ 3092450 h 3092450"/>
              <a:gd name="connsiteX36" fmla="*/ 3175 w 8045447"/>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7997822 w 8289922"/>
              <a:gd name="connsiteY34" fmla="*/ 3089275 h 3092450"/>
              <a:gd name="connsiteX35" fmla="*/ 0 w 8289922"/>
              <a:gd name="connsiteY35" fmla="*/ 3092450 h 3092450"/>
              <a:gd name="connsiteX36" fmla="*/ 3175 w 8289922"/>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8153396 w 8289922"/>
              <a:gd name="connsiteY34" fmla="*/ 2336800 h 3092450"/>
              <a:gd name="connsiteX35" fmla="*/ 7997822 w 8289922"/>
              <a:gd name="connsiteY35" fmla="*/ 3089275 h 3092450"/>
              <a:gd name="connsiteX36" fmla="*/ 0 w 8289922"/>
              <a:gd name="connsiteY36" fmla="*/ 3092450 h 3092450"/>
              <a:gd name="connsiteX37" fmla="*/ 3175 w 8289922"/>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7997822 w 8531221"/>
              <a:gd name="connsiteY35" fmla="*/ 3089275 h 3092450"/>
              <a:gd name="connsiteX36" fmla="*/ 0 w 8531221"/>
              <a:gd name="connsiteY36" fmla="*/ 3092450 h 3092450"/>
              <a:gd name="connsiteX37" fmla="*/ 3175 w 8531221"/>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8289921 w 8531221"/>
              <a:gd name="connsiteY35" fmla="*/ 2212975 h 3092450"/>
              <a:gd name="connsiteX36" fmla="*/ 7997822 w 8531221"/>
              <a:gd name="connsiteY36" fmla="*/ 3089275 h 3092450"/>
              <a:gd name="connsiteX37" fmla="*/ 0 w 8531221"/>
              <a:gd name="connsiteY37" fmla="*/ 3092450 h 3092450"/>
              <a:gd name="connsiteX38" fmla="*/ 3175 w 8531221"/>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7997822 w 8743946"/>
              <a:gd name="connsiteY36" fmla="*/ 3089275 h 3092450"/>
              <a:gd name="connsiteX37" fmla="*/ 0 w 8743946"/>
              <a:gd name="connsiteY37" fmla="*/ 3092450 h 3092450"/>
              <a:gd name="connsiteX38" fmla="*/ 3175 w 8743946"/>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8315320 w 8743946"/>
              <a:gd name="connsiteY36" fmla="*/ 2409825 h 3092450"/>
              <a:gd name="connsiteX37" fmla="*/ 7997822 w 8743946"/>
              <a:gd name="connsiteY37" fmla="*/ 3089275 h 3092450"/>
              <a:gd name="connsiteX38" fmla="*/ 0 w 8743946"/>
              <a:gd name="connsiteY38" fmla="*/ 3092450 h 3092450"/>
              <a:gd name="connsiteX39" fmla="*/ 3175 w 8743946"/>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7997822 w 10036170"/>
              <a:gd name="connsiteY37" fmla="*/ 3089275 h 3092450"/>
              <a:gd name="connsiteX38" fmla="*/ 0 w 10036170"/>
              <a:gd name="connsiteY38" fmla="*/ 3092450 h 3092450"/>
              <a:gd name="connsiteX39" fmla="*/ 3175 w 10036170"/>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0 w 10036170"/>
              <a:gd name="connsiteY37" fmla="*/ 3092450 h 3092450"/>
              <a:gd name="connsiteX38" fmla="*/ 3175 w 10036170"/>
              <a:gd name="connsiteY38"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9448795 w 10036170"/>
              <a:gd name="connsiteY36" fmla="*/ 2336800 h 3092450"/>
              <a:gd name="connsiteX37" fmla="*/ 10036170 w 10036170"/>
              <a:gd name="connsiteY37" fmla="*/ 3082925 h 3092450"/>
              <a:gd name="connsiteX38" fmla="*/ 0 w 10036170"/>
              <a:gd name="connsiteY38" fmla="*/ 3092450 h 3092450"/>
              <a:gd name="connsiteX39" fmla="*/ 3175 w 10036170"/>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10036170 w 11506195"/>
              <a:gd name="connsiteY37" fmla="*/ 308292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0 w 11506195"/>
              <a:gd name="connsiteY37" fmla="*/ 3092450 h 3092450"/>
              <a:gd name="connsiteX38" fmla="*/ 3175 w 11506195"/>
              <a:gd name="connsiteY3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016995 w 11506195"/>
              <a:gd name="connsiteY36" fmla="*/ 16065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318620 w 11506195"/>
              <a:gd name="connsiteY37" fmla="*/ 1431925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75820 w 11506195"/>
              <a:gd name="connsiteY38" fmla="*/ 135255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66320 w 11506195"/>
              <a:gd name="connsiteY39" fmla="*/ 1270000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128245 w 11506195"/>
              <a:gd name="connsiteY40" fmla="*/ 12128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325095 w 11506195"/>
              <a:gd name="connsiteY41" fmla="*/ 1184275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569570 w 11506195"/>
              <a:gd name="connsiteY42" fmla="*/ 12287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753720 w 11506195"/>
              <a:gd name="connsiteY43" fmla="*/ 12477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0998195 w 11506195"/>
              <a:gd name="connsiteY44" fmla="*/ 1358900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172820 w 11506195"/>
              <a:gd name="connsiteY45" fmla="*/ 143510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369670 w 11506195"/>
              <a:gd name="connsiteY46" fmla="*/ 1581150 h 3092450"/>
              <a:gd name="connsiteX47" fmla="*/ 11506195 w 11506195"/>
              <a:gd name="connsiteY47" fmla="*/ 3089275 h 3092450"/>
              <a:gd name="connsiteX48" fmla="*/ 0 w 11506195"/>
              <a:gd name="connsiteY48" fmla="*/ 3092450 h 3092450"/>
              <a:gd name="connsiteX49" fmla="*/ 3175 w 11506195"/>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95933"/>
              <a:gd name="connsiteY0" fmla="*/ 0 h 3092450"/>
              <a:gd name="connsiteX1" fmla="*/ 53975 w 12395933"/>
              <a:gd name="connsiteY1" fmla="*/ 69850 h 3092450"/>
              <a:gd name="connsiteX2" fmla="*/ 142875 w 12395933"/>
              <a:gd name="connsiteY2" fmla="*/ 165100 h 3092450"/>
              <a:gd name="connsiteX3" fmla="*/ 701675 w 12395933"/>
              <a:gd name="connsiteY3" fmla="*/ 742950 h 3092450"/>
              <a:gd name="connsiteX4" fmla="*/ 962025 w 12395933"/>
              <a:gd name="connsiteY4" fmla="*/ 984250 h 3092450"/>
              <a:gd name="connsiteX5" fmla="*/ 1323975 w 12395933"/>
              <a:gd name="connsiteY5" fmla="*/ 1250950 h 3092450"/>
              <a:gd name="connsiteX6" fmla="*/ 1724025 w 12395933"/>
              <a:gd name="connsiteY6" fmla="*/ 1492250 h 3092450"/>
              <a:gd name="connsiteX7" fmla="*/ 2168525 w 12395933"/>
              <a:gd name="connsiteY7" fmla="*/ 1657350 h 3092450"/>
              <a:gd name="connsiteX8" fmla="*/ 2613025 w 12395933"/>
              <a:gd name="connsiteY8" fmla="*/ 1739900 h 3092450"/>
              <a:gd name="connsiteX9" fmla="*/ 2841625 w 12395933"/>
              <a:gd name="connsiteY9" fmla="*/ 1746250 h 3092450"/>
              <a:gd name="connsiteX10" fmla="*/ 3070225 w 12395933"/>
              <a:gd name="connsiteY10" fmla="*/ 1733550 h 3092450"/>
              <a:gd name="connsiteX11" fmla="*/ 3260725 w 12395933"/>
              <a:gd name="connsiteY11" fmla="*/ 1701800 h 3092450"/>
              <a:gd name="connsiteX12" fmla="*/ 3508375 w 12395933"/>
              <a:gd name="connsiteY12" fmla="*/ 1651000 h 3092450"/>
              <a:gd name="connsiteX13" fmla="*/ 3724275 w 12395933"/>
              <a:gd name="connsiteY13" fmla="*/ 1549400 h 3092450"/>
              <a:gd name="connsiteX14" fmla="*/ 3927475 w 12395933"/>
              <a:gd name="connsiteY14" fmla="*/ 1460500 h 3092450"/>
              <a:gd name="connsiteX15" fmla="*/ 4092575 w 12395933"/>
              <a:gd name="connsiteY15" fmla="*/ 1333500 h 3092450"/>
              <a:gd name="connsiteX16" fmla="*/ 4300537 w 12395933"/>
              <a:gd name="connsiteY16" fmla="*/ 1198563 h 3092450"/>
              <a:gd name="connsiteX17" fmla="*/ 4608512 w 12395933"/>
              <a:gd name="connsiteY17" fmla="*/ 993775 h 3092450"/>
              <a:gd name="connsiteX18" fmla="*/ 4930775 w 12395933"/>
              <a:gd name="connsiteY18" fmla="*/ 869951 h 3092450"/>
              <a:gd name="connsiteX19" fmla="*/ 5127625 w 12395933"/>
              <a:gd name="connsiteY19" fmla="*/ 831850 h 3092450"/>
              <a:gd name="connsiteX20" fmla="*/ 5411788 w 12395933"/>
              <a:gd name="connsiteY20" fmla="*/ 822325 h 3092450"/>
              <a:gd name="connsiteX21" fmla="*/ 5748338 w 12395933"/>
              <a:gd name="connsiteY21" fmla="*/ 874712 h 3092450"/>
              <a:gd name="connsiteX22" fmla="*/ 6027738 w 12395933"/>
              <a:gd name="connsiteY22" fmla="*/ 981075 h 3092450"/>
              <a:gd name="connsiteX23" fmla="*/ 6269038 w 12395933"/>
              <a:gd name="connsiteY23" fmla="*/ 1112837 h 3092450"/>
              <a:gd name="connsiteX24" fmla="*/ 6400800 w 12395933"/>
              <a:gd name="connsiteY24" fmla="*/ 1204913 h 3092450"/>
              <a:gd name="connsiteX25" fmla="*/ 6545263 w 12395933"/>
              <a:gd name="connsiteY25" fmla="*/ 1296988 h 3092450"/>
              <a:gd name="connsiteX26" fmla="*/ 6772275 w 12395933"/>
              <a:gd name="connsiteY26" fmla="*/ 1444626 h 3092450"/>
              <a:gd name="connsiteX27" fmla="*/ 6938962 w 12395933"/>
              <a:gd name="connsiteY27" fmla="*/ 1531938 h 3092450"/>
              <a:gd name="connsiteX28" fmla="*/ 7083425 w 12395933"/>
              <a:gd name="connsiteY28" fmla="*/ 1604963 h 3092450"/>
              <a:gd name="connsiteX29" fmla="*/ 7321549 w 12395933"/>
              <a:gd name="connsiteY29" fmla="*/ 1681163 h 3092450"/>
              <a:gd name="connsiteX30" fmla="*/ 7561261 w 12395933"/>
              <a:gd name="connsiteY30" fmla="*/ 1712913 h 3092450"/>
              <a:gd name="connsiteX31" fmla="*/ 7786686 w 12395933"/>
              <a:gd name="connsiteY31" fmla="*/ 1717676 h 3092450"/>
              <a:gd name="connsiteX32" fmla="*/ 8045447 w 12395933"/>
              <a:gd name="connsiteY32" fmla="*/ 1685925 h 3092450"/>
              <a:gd name="connsiteX33" fmla="*/ 8289922 w 12395933"/>
              <a:gd name="connsiteY33" fmla="*/ 1635125 h 3092450"/>
              <a:gd name="connsiteX34" fmla="*/ 8531221 w 12395933"/>
              <a:gd name="connsiteY34" fmla="*/ 1530350 h 3092450"/>
              <a:gd name="connsiteX35" fmla="*/ 8743946 w 12395933"/>
              <a:gd name="connsiteY35" fmla="*/ 1454150 h 3092450"/>
              <a:gd name="connsiteX36" fmla="*/ 9134470 w 12395933"/>
              <a:gd name="connsiteY36" fmla="*/ 1289050 h 3092450"/>
              <a:gd name="connsiteX37" fmla="*/ 9569445 w 12395933"/>
              <a:gd name="connsiteY37" fmla="*/ 1136650 h 3092450"/>
              <a:gd name="connsiteX38" fmla="*/ 9798045 w 12395933"/>
              <a:gd name="connsiteY38" fmla="*/ 1066800 h 3092450"/>
              <a:gd name="connsiteX39" fmla="*/ 9985370 w 12395933"/>
              <a:gd name="connsiteY39" fmla="*/ 1031875 h 3092450"/>
              <a:gd name="connsiteX40" fmla="*/ 10226670 w 12395933"/>
              <a:gd name="connsiteY40" fmla="*/ 1022350 h 3092450"/>
              <a:gd name="connsiteX41" fmla="*/ 10471145 w 12395933"/>
              <a:gd name="connsiteY41" fmla="*/ 1035050 h 3092450"/>
              <a:gd name="connsiteX42" fmla="*/ 10674345 w 12395933"/>
              <a:gd name="connsiteY42" fmla="*/ 1050925 h 3092450"/>
              <a:gd name="connsiteX43" fmla="*/ 10915645 w 12395933"/>
              <a:gd name="connsiteY43" fmla="*/ 1108075 h 3092450"/>
              <a:gd name="connsiteX44" fmla="*/ 11128370 w 12395933"/>
              <a:gd name="connsiteY44" fmla="*/ 1203325 h 3092450"/>
              <a:gd name="connsiteX45" fmla="*/ 11337920 w 12395933"/>
              <a:gd name="connsiteY45" fmla="*/ 1289050 h 3092450"/>
              <a:gd name="connsiteX46" fmla="*/ 11509370 w 12395933"/>
              <a:gd name="connsiteY46" fmla="*/ 1406525 h 3092450"/>
              <a:gd name="connsiteX47" fmla="*/ 11645894 w 12395933"/>
              <a:gd name="connsiteY47" fmla="*/ 1660525 h 3092450"/>
              <a:gd name="connsiteX48" fmla="*/ 11506195 w 12395933"/>
              <a:gd name="connsiteY48" fmla="*/ 3089275 h 3092450"/>
              <a:gd name="connsiteX49" fmla="*/ 0 w 12395933"/>
              <a:gd name="connsiteY49" fmla="*/ 3092450 h 3092450"/>
              <a:gd name="connsiteX50" fmla="*/ 3175 w 12395933"/>
              <a:gd name="connsiteY50" fmla="*/ 0 h 3092450"/>
              <a:gd name="connsiteX0" fmla="*/ 3175 w 12365841"/>
              <a:gd name="connsiteY0" fmla="*/ 0 h 3092450"/>
              <a:gd name="connsiteX1" fmla="*/ 53975 w 12365841"/>
              <a:gd name="connsiteY1" fmla="*/ 69850 h 3092450"/>
              <a:gd name="connsiteX2" fmla="*/ 142875 w 12365841"/>
              <a:gd name="connsiteY2" fmla="*/ 165100 h 3092450"/>
              <a:gd name="connsiteX3" fmla="*/ 701675 w 12365841"/>
              <a:gd name="connsiteY3" fmla="*/ 742950 h 3092450"/>
              <a:gd name="connsiteX4" fmla="*/ 962025 w 12365841"/>
              <a:gd name="connsiteY4" fmla="*/ 984250 h 3092450"/>
              <a:gd name="connsiteX5" fmla="*/ 1323975 w 12365841"/>
              <a:gd name="connsiteY5" fmla="*/ 1250950 h 3092450"/>
              <a:gd name="connsiteX6" fmla="*/ 1724025 w 12365841"/>
              <a:gd name="connsiteY6" fmla="*/ 1492250 h 3092450"/>
              <a:gd name="connsiteX7" fmla="*/ 2168525 w 12365841"/>
              <a:gd name="connsiteY7" fmla="*/ 1657350 h 3092450"/>
              <a:gd name="connsiteX8" fmla="*/ 2613025 w 12365841"/>
              <a:gd name="connsiteY8" fmla="*/ 1739900 h 3092450"/>
              <a:gd name="connsiteX9" fmla="*/ 2841625 w 12365841"/>
              <a:gd name="connsiteY9" fmla="*/ 1746250 h 3092450"/>
              <a:gd name="connsiteX10" fmla="*/ 3070225 w 12365841"/>
              <a:gd name="connsiteY10" fmla="*/ 1733550 h 3092450"/>
              <a:gd name="connsiteX11" fmla="*/ 3260725 w 12365841"/>
              <a:gd name="connsiteY11" fmla="*/ 1701800 h 3092450"/>
              <a:gd name="connsiteX12" fmla="*/ 3508375 w 12365841"/>
              <a:gd name="connsiteY12" fmla="*/ 1651000 h 3092450"/>
              <a:gd name="connsiteX13" fmla="*/ 3724275 w 12365841"/>
              <a:gd name="connsiteY13" fmla="*/ 1549400 h 3092450"/>
              <a:gd name="connsiteX14" fmla="*/ 3927475 w 12365841"/>
              <a:gd name="connsiteY14" fmla="*/ 1460500 h 3092450"/>
              <a:gd name="connsiteX15" fmla="*/ 4092575 w 12365841"/>
              <a:gd name="connsiteY15" fmla="*/ 1333500 h 3092450"/>
              <a:gd name="connsiteX16" fmla="*/ 4300537 w 12365841"/>
              <a:gd name="connsiteY16" fmla="*/ 1198563 h 3092450"/>
              <a:gd name="connsiteX17" fmla="*/ 4608512 w 12365841"/>
              <a:gd name="connsiteY17" fmla="*/ 993775 h 3092450"/>
              <a:gd name="connsiteX18" fmla="*/ 4930775 w 12365841"/>
              <a:gd name="connsiteY18" fmla="*/ 869951 h 3092450"/>
              <a:gd name="connsiteX19" fmla="*/ 5127625 w 12365841"/>
              <a:gd name="connsiteY19" fmla="*/ 831850 h 3092450"/>
              <a:gd name="connsiteX20" fmla="*/ 5411788 w 12365841"/>
              <a:gd name="connsiteY20" fmla="*/ 822325 h 3092450"/>
              <a:gd name="connsiteX21" fmla="*/ 5748338 w 12365841"/>
              <a:gd name="connsiteY21" fmla="*/ 874712 h 3092450"/>
              <a:gd name="connsiteX22" fmla="*/ 6027738 w 12365841"/>
              <a:gd name="connsiteY22" fmla="*/ 981075 h 3092450"/>
              <a:gd name="connsiteX23" fmla="*/ 6269038 w 12365841"/>
              <a:gd name="connsiteY23" fmla="*/ 1112837 h 3092450"/>
              <a:gd name="connsiteX24" fmla="*/ 6400800 w 12365841"/>
              <a:gd name="connsiteY24" fmla="*/ 1204913 h 3092450"/>
              <a:gd name="connsiteX25" fmla="*/ 6545263 w 12365841"/>
              <a:gd name="connsiteY25" fmla="*/ 1296988 h 3092450"/>
              <a:gd name="connsiteX26" fmla="*/ 6772275 w 12365841"/>
              <a:gd name="connsiteY26" fmla="*/ 1444626 h 3092450"/>
              <a:gd name="connsiteX27" fmla="*/ 6938962 w 12365841"/>
              <a:gd name="connsiteY27" fmla="*/ 1531938 h 3092450"/>
              <a:gd name="connsiteX28" fmla="*/ 7083425 w 12365841"/>
              <a:gd name="connsiteY28" fmla="*/ 1604963 h 3092450"/>
              <a:gd name="connsiteX29" fmla="*/ 7321549 w 12365841"/>
              <a:gd name="connsiteY29" fmla="*/ 1681163 h 3092450"/>
              <a:gd name="connsiteX30" fmla="*/ 7561261 w 12365841"/>
              <a:gd name="connsiteY30" fmla="*/ 1712913 h 3092450"/>
              <a:gd name="connsiteX31" fmla="*/ 7786686 w 12365841"/>
              <a:gd name="connsiteY31" fmla="*/ 1717676 h 3092450"/>
              <a:gd name="connsiteX32" fmla="*/ 8045447 w 12365841"/>
              <a:gd name="connsiteY32" fmla="*/ 1685925 h 3092450"/>
              <a:gd name="connsiteX33" fmla="*/ 8289922 w 12365841"/>
              <a:gd name="connsiteY33" fmla="*/ 1635125 h 3092450"/>
              <a:gd name="connsiteX34" fmla="*/ 8531221 w 12365841"/>
              <a:gd name="connsiteY34" fmla="*/ 1530350 h 3092450"/>
              <a:gd name="connsiteX35" fmla="*/ 8743946 w 12365841"/>
              <a:gd name="connsiteY35" fmla="*/ 1454150 h 3092450"/>
              <a:gd name="connsiteX36" fmla="*/ 9134470 w 12365841"/>
              <a:gd name="connsiteY36" fmla="*/ 1289050 h 3092450"/>
              <a:gd name="connsiteX37" fmla="*/ 9569445 w 12365841"/>
              <a:gd name="connsiteY37" fmla="*/ 1136650 h 3092450"/>
              <a:gd name="connsiteX38" fmla="*/ 9798045 w 12365841"/>
              <a:gd name="connsiteY38" fmla="*/ 1066800 h 3092450"/>
              <a:gd name="connsiteX39" fmla="*/ 9985370 w 12365841"/>
              <a:gd name="connsiteY39" fmla="*/ 1031875 h 3092450"/>
              <a:gd name="connsiteX40" fmla="*/ 10226670 w 12365841"/>
              <a:gd name="connsiteY40" fmla="*/ 1022350 h 3092450"/>
              <a:gd name="connsiteX41" fmla="*/ 10471145 w 12365841"/>
              <a:gd name="connsiteY41" fmla="*/ 1035050 h 3092450"/>
              <a:gd name="connsiteX42" fmla="*/ 10674345 w 12365841"/>
              <a:gd name="connsiteY42" fmla="*/ 1050925 h 3092450"/>
              <a:gd name="connsiteX43" fmla="*/ 10915645 w 12365841"/>
              <a:gd name="connsiteY43" fmla="*/ 1108075 h 3092450"/>
              <a:gd name="connsiteX44" fmla="*/ 11128370 w 12365841"/>
              <a:gd name="connsiteY44" fmla="*/ 1203325 h 3092450"/>
              <a:gd name="connsiteX45" fmla="*/ 11337920 w 12365841"/>
              <a:gd name="connsiteY45" fmla="*/ 1289050 h 3092450"/>
              <a:gd name="connsiteX46" fmla="*/ 11509370 w 12365841"/>
              <a:gd name="connsiteY46" fmla="*/ 1406525 h 3092450"/>
              <a:gd name="connsiteX47" fmla="*/ 11506195 w 12365841"/>
              <a:gd name="connsiteY47" fmla="*/ 3089275 h 3092450"/>
              <a:gd name="connsiteX48" fmla="*/ 0 w 12365841"/>
              <a:gd name="connsiteY48" fmla="*/ 3092450 h 3092450"/>
              <a:gd name="connsiteX49" fmla="*/ 3175 w 12365841"/>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8387"/>
              <a:gd name="connsiteY0" fmla="*/ 0 h 3092450"/>
              <a:gd name="connsiteX1" fmla="*/ 53975 w 12358387"/>
              <a:gd name="connsiteY1" fmla="*/ 69850 h 3092450"/>
              <a:gd name="connsiteX2" fmla="*/ 142875 w 12358387"/>
              <a:gd name="connsiteY2" fmla="*/ 165100 h 3092450"/>
              <a:gd name="connsiteX3" fmla="*/ 701675 w 12358387"/>
              <a:gd name="connsiteY3" fmla="*/ 742950 h 3092450"/>
              <a:gd name="connsiteX4" fmla="*/ 962025 w 12358387"/>
              <a:gd name="connsiteY4" fmla="*/ 984250 h 3092450"/>
              <a:gd name="connsiteX5" fmla="*/ 1323975 w 12358387"/>
              <a:gd name="connsiteY5" fmla="*/ 1250950 h 3092450"/>
              <a:gd name="connsiteX6" fmla="*/ 1724025 w 12358387"/>
              <a:gd name="connsiteY6" fmla="*/ 1492250 h 3092450"/>
              <a:gd name="connsiteX7" fmla="*/ 2168525 w 12358387"/>
              <a:gd name="connsiteY7" fmla="*/ 1657350 h 3092450"/>
              <a:gd name="connsiteX8" fmla="*/ 2613025 w 12358387"/>
              <a:gd name="connsiteY8" fmla="*/ 1739900 h 3092450"/>
              <a:gd name="connsiteX9" fmla="*/ 2841625 w 12358387"/>
              <a:gd name="connsiteY9" fmla="*/ 1746250 h 3092450"/>
              <a:gd name="connsiteX10" fmla="*/ 3070225 w 12358387"/>
              <a:gd name="connsiteY10" fmla="*/ 1733550 h 3092450"/>
              <a:gd name="connsiteX11" fmla="*/ 3260725 w 12358387"/>
              <a:gd name="connsiteY11" fmla="*/ 1701800 h 3092450"/>
              <a:gd name="connsiteX12" fmla="*/ 3508375 w 12358387"/>
              <a:gd name="connsiteY12" fmla="*/ 1651000 h 3092450"/>
              <a:gd name="connsiteX13" fmla="*/ 3724275 w 12358387"/>
              <a:gd name="connsiteY13" fmla="*/ 1549400 h 3092450"/>
              <a:gd name="connsiteX14" fmla="*/ 3927475 w 12358387"/>
              <a:gd name="connsiteY14" fmla="*/ 1460500 h 3092450"/>
              <a:gd name="connsiteX15" fmla="*/ 4092575 w 12358387"/>
              <a:gd name="connsiteY15" fmla="*/ 1333500 h 3092450"/>
              <a:gd name="connsiteX16" fmla="*/ 4300537 w 12358387"/>
              <a:gd name="connsiteY16" fmla="*/ 1198563 h 3092450"/>
              <a:gd name="connsiteX17" fmla="*/ 4608512 w 12358387"/>
              <a:gd name="connsiteY17" fmla="*/ 993775 h 3092450"/>
              <a:gd name="connsiteX18" fmla="*/ 4930775 w 12358387"/>
              <a:gd name="connsiteY18" fmla="*/ 869951 h 3092450"/>
              <a:gd name="connsiteX19" fmla="*/ 5127625 w 12358387"/>
              <a:gd name="connsiteY19" fmla="*/ 831850 h 3092450"/>
              <a:gd name="connsiteX20" fmla="*/ 5411788 w 12358387"/>
              <a:gd name="connsiteY20" fmla="*/ 822325 h 3092450"/>
              <a:gd name="connsiteX21" fmla="*/ 5748338 w 12358387"/>
              <a:gd name="connsiteY21" fmla="*/ 874712 h 3092450"/>
              <a:gd name="connsiteX22" fmla="*/ 6027738 w 12358387"/>
              <a:gd name="connsiteY22" fmla="*/ 981075 h 3092450"/>
              <a:gd name="connsiteX23" fmla="*/ 6269038 w 12358387"/>
              <a:gd name="connsiteY23" fmla="*/ 1112837 h 3092450"/>
              <a:gd name="connsiteX24" fmla="*/ 6400800 w 12358387"/>
              <a:gd name="connsiteY24" fmla="*/ 1204913 h 3092450"/>
              <a:gd name="connsiteX25" fmla="*/ 6545263 w 12358387"/>
              <a:gd name="connsiteY25" fmla="*/ 1296988 h 3092450"/>
              <a:gd name="connsiteX26" fmla="*/ 6772275 w 12358387"/>
              <a:gd name="connsiteY26" fmla="*/ 1444626 h 3092450"/>
              <a:gd name="connsiteX27" fmla="*/ 6938962 w 12358387"/>
              <a:gd name="connsiteY27" fmla="*/ 1531938 h 3092450"/>
              <a:gd name="connsiteX28" fmla="*/ 7083425 w 12358387"/>
              <a:gd name="connsiteY28" fmla="*/ 1604963 h 3092450"/>
              <a:gd name="connsiteX29" fmla="*/ 7321549 w 12358387"/>
              <a:gd name="connsiteY29" fmla="*/ 1681163 h 3092450"/>
              <a:gd name="connsiteX30" fmla="*/ 7561261 w 12358387"/>
              <a:gd name="connsiteY30" fmla="*/ 1712913 h 3092450"/>
              <a:gd name="connsiteX31" fmla="*/ 7786686 w 12358387"/>
              <a:gd name="connsiteY31" fmla="*/ 1717676 h 3092450"/>
              <a:gd name="connsiteX32" fmla="*/ 8045447 w 12358387"/>
              <a:gd name="connsiteY32" fmla="*/ 1685925 h 3092450"/>
              <a:gd name="connsiteX33" fmla="*/ 8289922 w 12358387"/>
              <a:gd name="connsiteY33" fmla="*/ 1635125 h 3092450"/>
              <a:gd name="connsiteX34" fmla="*/ 8531221 w 12358387"/>
              <a:gd name="connsiteY34" fmla="*/ 1530350 h 3092450"/>
              <a:gd name="connsiteX35" fmla="*/ 8743946 w 12358387"/>
              <a:gd name="connsiteY35" fmla="*/ 1454150 h 3092450"/>
              <a:gd name="connsiteX36" fmla="*/ 9134470 w 12358387"/>
              <a:gd name="connsiteY36" fmla="*/ 1289050 h 3092450"/>
              <a:gd name="connsiteX37" fmla="*/ 9569445 w 12358387"/>
              <a:gd name="connsiteY37" fmla="*/ 1136650 h 3092450"/>
              <a:gd name="connsiteX38" fmla="*/ 9798045 w 12358387"/>
              <a:gd name="connsiteY38" fmla="*/ 1066800 h 3092450"/>
              <a:gd name="connsiteX39" fmla="*/ 9985370 w 12358387"/>
              <a:gd name="connsiteY39" fmla="*/ 1031875 h 3092450"/>
              <a:gd name="connsiteX40" fmla="*/ 10226670 w 12358387"/>
              <a:gd name="connsiteY40" fmla="*/ 1022350 h 3092450"/>
              <a:gd name="connsiteX41" fmla="*/ 10471145 w 12358387"/>
              <a:gd name="connsiteY41" fmla="*/ 1035050 h 3092450"/>
              <a:gd name="connsiteX42" fmla="*/ 10674345 w 12358387"/>
              <a:gd name="connsiteY42" fmla="*/ 1050925 h 3092450"/>
              <a:gd name="connsiteX43" fmla="*/ 10915645 w 12358387"/>
              <a:gd name="connsiteY43" fmla="*/ 1108075 h 3092450"/>
              <a:gd name="connsiteX44" fmla="*/ 11128370 w 12358387"/>
              <a:gd name="connsiteY44" fmla="*/ 1203325 h 3092450"/>
              <a:gd name="connsiteX45" fmla="*/ 11337920 w 12358387"/>
              <a:gd name="connsiteY45" fmla="*/ 1289050 h 3092450"/>
              <a:gd name="connsiteX46" fmla="*/ 11509370 w 12358387"/>
              <a:gd name="connsiteY46" fmla="*/ 1406525 h 3092450"/>
              <a:gd name="connsiteX47" fmla="*/ 11506194 w 12358387"/>
              <a:gd name="connsiteY47" fmla="*/ 1708150 h 3092450"/>
              <a:gd name="connsiteX48" fmla="*/ 11506195 w 12358387"/>
              <a:gd name="connsiteY48" fmla="*/ 3089275 h 3092450"/>
              <a:gd name="connsiteX49" fmla="*/ 0 w 12358387"/>
              <a:gd name="connsiteY49" fmla="*/ 3092450 h 3092450"/>
              <a:gd name="connsiteX50" fmla="*/ 3175 w 12358387"/>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13513"/>
              <a:gd name="connsiteY0" fmla="*/ 0 h 3092450"/>
              <a:gd name="connsiteX1" fmla="*/ 53975 w 12413513"/>
              <a:gd name="connsiteY1" fmla="*/ 69850 h 3092450"/>
              <a:gd name="connsiteX2" fmla="*/ 142875 w 12413513"/>
              <a:gd name="connsiteY2" fmla="*/ 165100 h 3092450"/>
              <a:gd name="connsiteX3" fmla="*/ 701675 w 12413513"/>
              <a:gd name="connsiteY3" fmla="*/ 742950 h 3092450"/>
              <a:gd name="connsiteX4" fmla="*/ 962025 w 12413513"/>
              <a:gd name="connsiteY4" fmla="*/ 984250 h 3092450"/>
              <a:gd name="connsiteX5" fmla="*/ 1323975 w 12413513"/>
              <a:gd name="connsiteY5" fmla="*/ 1250950 h 3092450"/>
              <a:gd name="connsiteX6" fmla="*/ 1724025 w 12413513"/>
              <a:gd name="connsiteY6" fmla="*/ 1492250 h 3092450"/>
              <a:gd name="connsiteX7" fmla="*/ 2168525 w 12413513"/>
              <a:gd name="connsiteY7" fmla="*/ 1657350 h 3092450"/>
              <a:gd name="connsiteX8" fmla="*/ 2613025 w 12413513"/>
              <a:gd name="connsiteY8" fmla="*/ 1739900 h 3092450"/>
              <a:gd name="connsiteX9" fmla="*/ 2841625 w 12413513"/>
              <a:gd name="connsiteY9" fmla="*/ 1746250 h 3092450"/>
              <a:gd name="connsiteX10" fmla="*/ 3070225 w 12413513"/>
              <a:gd name="connsiteY10" fmla="*/ 1733550 h 3092450"/>
              <a:gd name="connsiteX11" fmla="*/ 3260725 w 12413513"/>
              <a:gd name="connsiteY11" fmla="*/ 1701800 h 3092450"/>
              <a:gd name="connsiteX12" fmla="*/ 3508375 w 12413513"/>
              <a:gd name="connsiteY12" fmla="*/ 1651000 h 3092450"/>
              <a:gd name="connsiteX13" fmla="*/ 3724275 w 12413513"/>
              <a:gd name="connsiteY13" fmla="*/ 1549400 h 3092450"/>
              <a:gd name="connsiteX14" fmla="*/ 3927475 w 12413513"/>
              <a:gd name="connsiteY14" fmla="*/ 1460500 h 3092450"/>
              <a:gd name="connsiteX15" fmla="*/ 4092575 w 12413513"/>
              <a:gd name="connsiteY15" fmla="*/ 1333500 h 3092450"/>
              <a:gd name="connsiteX16" fmla="*/ 4300537 w 12413513"/>
              <a:gd name="connsiteY16" fmla="*/ 1198563 h 3092450"/>
              <a:gd name="connsiteX17" fmla="*/ 4608512 w 12413513"/>
              <a:gd name="connsiteY17" fmla="*/ 993775 h 3092450"/>
              <a:gd name="connsiteX18" fmla="*/ 4930775 w 12413513"/>
              <a:gd name="connsiteY18" fmla="*/ 869951 h 3092450"/>
              <a:gd name="connsiteX19" fmla="*/ 5127625 w 12413513"/>
              <a:gd name="connsiteY19" fmla="*/ 831850 h 3092450"/>
              <a:gd name="connsiteX20" fmla="*/ 5411788 w 12413513"/>
              <a:gd name="connsiteY20" fmla="*/ 822325 h 3092450"/>
              <a:gd name="connsiteX21" fmla="*/ 5748338 w 12413513"/>
              <a:gd name="connsiteY21" fmla="*/ 874712 h 3092450"/>
              <a:gd name="connsiteX22" fmla="*/ 6027738 w 12413513"/>
              <a:gd name="connsiteY22" fmla="*/ 981075 h 3092450"/>
              <a:gd name="connsiteX23" fmla="*/ 6269038 w 12413513"/>
              <a:gd name="connsiteY23" fmla="*/ 1112837 h 3092450"/>
              <a:gd name="connsiteX24" fmla="*/ 6400800 w 12413513"/>
              <a:gd name="connsiteY24" fmla="*/ 1204913 h 3092450"/>
              <a:gd name="connsiteX25" fmla="*/ 6545263 w 12413513"/>
              <a:gd name="connsiteY25" fmla="*/ 1296988 h 3092450"/>
              <a:gd name="connsiteX26" fmla="*/ 6772275 w 12413513"/>
              <a:gd name="connsiteY26" fmla="*/ 1444626 h 3092450"/>
              <a:gd name="connsiteX27" fmla="*/ 6938962 w 12413513"/>
              <a:gd name="connsiteY27" fmla="*/ 1531938 h 3092450"/>
              <a:gd name="connsiteX28" fmla="*/ 7083425 w 12413513"/>
              <a:gd name="connsiteY28" fmla="*/ 1604963 h 3092450"/>
              <a:gd name="connsiteX29" fmla="*/ 7321549 w 12413513"/>
              <a:gd name="connsiteY29" fmla="*/ 1681163 h 3092450"/>
              <a:gd name="connsiteX30" fmla="*/ 7561261 w 12413513"/>
              <a:gd name="connsiteY30" fmla="*/ 1712913 h 3092450"/>
              <a:gd name="connsiteX31" fmla="*/ 7786686 w 12413513"/>
              <a:gd name="connsiteY31" fmla="*/ 1717676 h 3092450"/>
              <a:gd name="connsiteX32" fmla="*/ 8045447 w 12413513"/>
              <a:gd name="connsiteY32" fmla="*/ 1685925 h 3092450"/>
              <a:gd name="connsiteX33" fmla="*/ 8289922 w 12413513"/>
              <a:gd name="connsiteY33" fmla="*/ 1635125 h 3092450"/>
              <a:gd name="connsiteX34" fmla="*/ 8531221 w 12413513"/>
              <a:gd name="connsiteY34" fmla="*/ 1530350 h 3092450"/>
              <a:gd name="connsiteX35" fmla="*/ 8743946 w 12413513"/>
              <a:gd name="connsiteY35" fmla="*/ 1454150 h 3092450"/>
              <a:gd name="connsiteX36" fmla="*/ 9134470 w 12413513"/>
              <a:gd name="connsiteY36" fmla="*/ 1289050 h 3092450"/>
              <a:gd name="connsiteX37" fmla="*/ 9569445 w 12413513"/>
              <a:gd name="connsiteY37" fmla="*/ 1136650 h 3092450"/>
              <a:gd name="connsiteX38" fmla="*/ 9798045 w 12413513"/>
              <a:gd name="connsiteY38" fmla="*/ 1066800 h 3092450"/>
              <a:gd name="connsiteX39" fmla="*/ 9985370 w 12413513"/>
              <a:gd name="connsiteY39" fmla="*/ 1031875 h 3092450"/>
              <a:gd name="connsiteX40" fmla="*/ 10226670 w 12413513"/>
              <a:gd name="connsiteY40" fmla="*/ 1022350 h 3092450"/>
              <a:gd name="connsiteX41" fmla="*/ 10471145 w 12413513"/>
              <a:gd name="connsiteY41" fmla="*/ 1035050 h 3092450"/>
              <a:gd name="connsiteX42" fmla="*/ 10674345 w 12413513"/>
              <a:gd name="connsiteY42" fmla="*/ 1050925 h 3092450"/>
              <a:gd name="connsiteX43" fmla="*/ 10915645 w 12413513"/>
              <a:gd name="connsiteY43" fmla="*/ 1108075 h 3092450"/>
              <a:gd name="connsiteX44" fmla="*/ 11128370 w 12413513"/>
              <a:gd name="connsiteY44" fmla="*/ 1203325 h 3092450"/>
              <a:gd name="connsiteX45" fmla="*/ 11337920 w 12413513"/>
              <a:gd name="connsiteY45" fmla="*/ 1289050 h 3092450"/>
              <a:gd name="connsiteX46" fmla="*/ 11509370 w 12413513"/>
              <a:gd name="connsiteY46" fmla="*/ 1406525 h 3092450"/>
              <a:gd name="connsiteX47" fmla="*/ 11706219 w 12413513"/>
              <a:gd name="connsiteY47" fmla="*/ 1539875 h 3092450"/>
              <a:gd name="connsiteX48" fmla="*/ 11506195 w 12413513"/>
              <a:gd name="connsiteY48" fmla="*/ 3089275 h 3092450"/>
              <a:gd name="connsiteX49" fmla="*/ 0 w 12413513"/>
              <a:gd name="connsiteY49" fmla="*/ 3092450 h 3092450"/>
              <a:gd name="connsiteX50" fmla="*/ 3175 w 12413513"/>
              <a:gd name="connsiteY50" fmla="*/ 0 h 3092450"/>
              <a:gd name="connsiteX0" fmla="*/ 3175 w 12558194"/>
              <a:gd name="connsiteY0" fmla="*/ 0 h 3092450"/>
              <a:gd name="connsiteX1" fmla="*/ 53975 w 12558194"/>
              <a:gd name="connsiteY1" fmla="*/ 69850 h 3092450"/>
              <a:gd name="connsiteX2" fmla="*/ 142875 w 12558194"/>
              <a:gd name="connsiteY2" fmla="*/ 165100 h 3092450"/>
              <a:gd name="connsiteX3" fmla="*/ 701675 w 12558194"/>
              <a:gd name="connsiteY3" fmla="*/ 742950 h 3092450"/>
              <a:gd name="connsiteX4" fmla="*/ 962025 w 12558194"/>
              <a:gd name="connsiteY4" fmla="*/ 984250 h 3092450"/>
              <a:gd name="connsiteX5" fmla="*/ 1323975 w 12558194"/>
              <a:gd name="connsiteY5" fmla="*/ 1250950 h 3092450"/>
              <a:gd name="connsiteX6" fmla="*/ 1724025 w 12558194"/>
              <a:gd name="connsiteY6" fmla="*/ 1492250 h 3092450"/>
              <a:gd name="connsiteX7" fmla="*/ 2168525 w 12558194"/>
              <a:gd name="connsiteY7" fmla="*/ 1657350 h 3092450"/>
              <a:gd name="connsiteX8" fmla="*/ 2613025 w 12558194"/>
              <a:gd name="connsiteY8" fmla="*/ 1739900 h 3092450"/>
              <a:gd name="connsiteX9" fmla="*/ 2841625 w 12558194"/>
              <a:gd name="connsiteY9" fmla="*/ 1746250 h 3092450"/>
              <a:gd name="connsiteX10" fmla="*/ 3070225 w 12558194"/>
              <a:gd name="connsiteY10" fmla="*/ 1733550 h 3092450"/>
              <a:gd name="connsiteX11" fmla="*/ 3260725 w 12558194"/>
              <a:gd name="connsiteY11" fmla="*/ 1701800 h 3092450"/>
              <a:gd name="connsiteX12" fmla="*/ 3508375 w 12558194"/>
              <a:gd name="connsiteY12" fmla="*/ 1651000 h 3092450"/>
              <a:gd name="connsiteX13" fmla="*/ 3724275 w 12558194"/>
              <a:gd name="connsiteY13" fmla="*/ 1549400 h 3092450"/>
              <a:gd name="connsiteX14" fmla="*/ 3927475 w 12558194"/>
              <a:gd name="connsiteY14" fmla="*/ 1460500 h 3092450"/>
              <a:gd name="connsiteX15" fmla="*/ 4092575 w 12558194"/>
              <a:gd name="connsiteY15" fmla="*/ 1333500 h 3092450"/>
              <a:gd name="connsiteX16" fmla="*/ 4300537 w 12558194"/>
              <a:gd name="connsiteY16" fmla="*/ 1198563 h 3092450"/>
              <a:gd name="connsiteX17" fmla="*/ 4608512 w 12558194"/>
              <a:gd name="connsiteY17" fmla="*/ 993775 h 3092450"/>
              <a:gd name="connsiteX18" fmla="*/ 4930775 w 12558194"/>
              <a:gd name="connsiteY18" fmla="*/ 869951 h 3092450"/>
              <a:gd name="connsiteX19" fmla="*/ 5127625 w 12558194"/>
              <a:gd name="connsiteY19" fmla="*/ 831850 h 3092450"/>
              <a:gd name="connsiteX20" fmla="*/ 5411788 w 12558194"/>
              <a:gd name="connsiteY20" fmla="*/ 822325 h 3092450"/>
              <a:gd name="connsiteX21" fmla="*/ 5748338 w 12558194"/>
              <a:gd name="connsiteY21" fmla="*/ 874712 h 3092450"/>
              <a:gd name="connsiteX22" fmla="*/ 6027738 w 12558194"/>
              <a:gd name="connsiteY22" fmla="*/ 981075 h 3092450"/>
              <a:gd name="connsiteX23" fmla="*/ 6269038 w 12558194"/>
              <a:gd name="connsiteY23" fmla="*/ 1112837 h 3092450"/>
              <a:gd name="connsiteX24" fmla="*/ 6400800 w 12558194"/>
              <a:gd name="connsiteY24" fmla="*/ 1204913 h 3092450"/>
              <a:gd name="connsiteX25" fmla="*/ 6545263 w 12558194"/>
              <a:gd name="connsiteY25" fmla="*/ 1296988 h 3092450"/>
              <a:gd name="connsiteX26" fmla="*/ 6772275 w 12558194"/>
              <a:gd name="connsiteY26" fmla="*/ 1444626 h 3092450"/>
              <a:gd name="connsiteX27" fmla="*/ 6938962 w 12558194"/>
              <a:gd name="connsiteY27" fmla="*/ 1531938 h 3092450"/>
              <a:gd name="connsiteX28" fmla="*/ 7083425 w 12558194"/>
              <a:gd name="connsiteY28" fmla="*/ 1604963 h 3092450"/>
              <a:gd name="connsiteX29" fmla="*/ 7321549 w 12558194"/>
              <a:gd name="connsiteY29" fmla="*/ 1681163 h 3092450"/>
              <a:gd name="connsiteX30" fmla="*/ 7561261 w 12558194"/>
              <a:gd name="connsiteY30" fmla="*/ 1712913 h 3092450"/>
              <a:gd name="connsiteX31" fmla="*/ 7786686 w 12558194"/>
              <a:gd name="connsiteY31" fmla="*/ 1717676 h 3092450"/>
              <a:gd name="connsiteX32" fmla="*/ 8045447 w 12558194"/>
              <a:gd name="connsiteY32" fmla="*/ 1685925 h 3092450"/>
              <a:gd name="connsiteX33" fmla="*/ 8289922 w 12558194"/>
              <a:gd name="connsiteY33" fmla="*/ 1635125 h 3092450"/>
              <a:gd name="connsiteX34" fmla="*/ 8531221 w 12558194"/>
              <a:gd name="connsiteY34" fmla="*/ 1530350 h 3092450"/>
              <a:gd name="connsiteX35" fmla="*/ 8743946 w 12558194"/>
              <a:gd name="connsiteY35" fmla="*/ 1454150 h 3092450"/>
              <a:gd name="connsiteX36" fmla="*/ 9134470 w 12558194"/>
              <a:gd name="connsiteY36" fmla="*/ 1289050 h 3092450"/>
              <a:gd name="connsiteX37" fmla="*/ 9569445 w 12558194"/>
              <a:gd name="connsiteY37" fmla="*/ 1136650 h 3092450"/>
              <a:gd name="connsiteX38" fmla="*/ 9798045 w 12558194"/>
              <a:gd name="connsiteY38" fmla="*/ 1066800 h 3092450"/>
              <a:gd name="connsiteX39" fmla="*/ 9985370 w 12558194"/>
              <a:gd name="connsiteY39" fmla="*/ 1031875 h 3092450"/>
              <a:gd name="connsiteX40" fmla="*/ 10226670 w 12558194"/>
              <a:gd name="connsiteY40" fmla="*/ 1022350 h 3092450"/>
              <a:gd name="connsiteX41" fmla="*/ 10471145 w 12558194"/>
              <a:gd name="connsiteY41" fmla="*/ 1035050 h 3092450"/>
              <a:gd name="connsiteX42" fmla="*/ 10674345 w 12558194"/>
              <a:gd name="connsiteY42" fmla="*/ 1050925 h 3092450"/>
              <a:gd name="connsiteX43" fmla="*/ 10915645 w 12558194"/>
              <a:gd name="connsiteY43" fmla="*/ 1108075 h 3092450"/>
              <a:gd name="connsiteX44" fmla="*/ 11128370 w 12558194"/>
              <a:gd name="connsiteY44" fmla="*/ 1203325 h 3092450"/>
              <a:gd name="connsiteX45" fmla="*/ 11337920 w 12558194"/>
              <a:gd name="connsiteY45" fmla="*/ 1289050 h 3092450"/>
              <a:gd name="connsiteX46" fmla="*/ 11509370 w 12558194"/>
              <a:gd name="connsiteY46" fmla="*/ 1406525 h 3092450"/>
              <a:gd name="connsiteX47" fmla="*/ 11706219 w 12558194"/>
              <a:gd name="connsiteY47" fmla="*/ 1539875 h 3092450"/>
              <a:gd name="connsiteX48" fmla="*/ 11506195 w 12558194"/>
              <a:gd name="connsiteY48" fmla="*/ 3089275 h 3092450"/>
              <a:gd name="connsiteX49" fmla="*/ 0 w 12558194"/>
              <a:gd name="connsiteY49" fmla="*/ 3092450 h 3092450"/>
              <a:gd name="connsiteX50" fmla="*/ 3175 w 12558194"/>
              <a:gd name="connsiteY50" fmla="*/ 0 h 3092450"/>
              <a:gd name="connsiteX0" fmla="*/ 3175 w 12580823"/>
              <a:gd name="connsiteY0" fmla="*/ 0 h 3092450"/>
              <a:gd name="connsiteX1" fmla="*/ 53975 w 12580823"/>
              <a:gd name="connsiteY1" fmla="*/ 69850 h 3092450"/>
              <a:gd name="connsiteX2" fmla="*/ 142875 w 12580823"/>
              <a:gd name="connsiteY2" fmla="*/ 165100 h 3092450"/>
              <a:gd name="connsiteX3" fmla="*/ 701675 w 12580823"/>
              <a:gd name="connsiteY3" fmla="*/ 742950 h 3092450"/>
              <a:gd name="connsiteX4" fmla="*/ 962025 w 12580823"/>
              <a:gd name="connsiteY4" fmla="*/ 984250 h 3092450"/>
              <a:gd name="connsiteX5" fmla="*/ 1323975 w 12580823"/>
              <a:gd name="connsiteY5" fmla="*/ 1250950 h 3092450"/>
              <a:gd name="connsiteX6" fmla="*/ 1724025 w 12580823"/>
              <a:gd name="connsiteY6" fmla="*/ 1492250 h 3092450"/>
              <a:gd name="connsiteX7" fmla="*/ 2168525 w 12580823"/>
              <a:gd name="connsiteY7" fmla="*/ 1657350 h 3092450"/>
              <a:gd name="connsiteX8" fmla="*/ 2613025 w 12580823"/>
              <a:gd name="connsiteY8" fmla="*/ 1739900 h 3092450"/>
              <a:gd name="connsiteX9" fmla="*/ 2841625 w 12580823"/>
              <a:gd name="connsiteY9" fmla="*/ 1746250 h 3092450"/>
              <a:gd name="connsiteX10" fmla="*/ 3070225 w 12580823"/>
              <a:gd name="connsiteY10" fmla="*/ 1733550 h 3092450"/>
              <a:gd name="connsiteX11" fmla="*/ 3260725 w 12580823"/>
              <a:gd name="connsiteY11" fmla="*/ 1701800 h 3092450"/>
              <a:gd name="connsiteX12" fmla="*/ 3508375 w 12580823"/>
              <a:gd name="connsiteY12" fmla="*/ 1651000 h 3092450"/>
              <a:gd name="connsiteX13" fmla="*/ 3724275 w 12580823"/>
              <a:gd name="connsiteY13" fmla="*/ 1549400 h 3092450"/>
              <a:gd name="connsiteX14" fmla="*/ 3927475 w 12580823"/>
              <a:gd name="connsiteY14" fmla="*/ 1460500 h 3092450"/>
              <a:gd name="connsiteX15" fmla="*/ 4092575 w 12580823"/>
              <a:gd name="connsiteY15" fmla="*/ 1333500 h 3092450"/>
              <a:gd name="connsiteX16" fmla="*/ 4300537 w 12580823"/>
              <a:gd name="connsiteY16" fmla="*/ 1198563 h 3092450"/>
              <a:gd name="connsiteX17" fmla="*/ 4608512 w 12580823"/>
              <a:gd name="connsiteY17" fmla="*/ 993775 h 3092450"/>
              <a:gd name="connsiteX18" fmla="*/ 4930775 w 12580823"/>
              <a:gd name="connsiteY18" fmla="*/ 869951 h 3092450"/>
              <a:gd name="connsiteX19" fmla="*/ 5127625 w 12580823"/>
              <a:gd name="connsiteY19" fmla="*/ 831850 h 3092450"/>
              <a:gd name="connsiteX20" fmla="*/ 5411788 w 12580823"/>
              <a:gd name="connsiteY20" fmla="*/ 822325 h 3092450"/>
              <a:gd name="connsiteX21" fmla="*/ 5748338 w 12580823"/>
              <a:gd name="connsiteY21" fmla="*/ 874712 h 3092450"/>
              <a:gd name="connsiteX22" fmla="*/ 6027738 w 12580823"/>
              <a:gd name="connsiteY22" fmla="*/ 981075 h 3092450"/>
              <a:gd name="connsiteX23" fmla="*/ 6269038 w 12580823"/>
              <a:gd name="connsiteY23" fmla="*/ 1112837 h 3092450"/>
              <a:gd name="connsiteX24" fmla="*/ 6400800 w 12580823"/>
              <a:gd name="connsiteY24" fmla="*/ 1204913 h 3092450"/>
              <a:gd name="connsiteX25" fmla="*/ 6545263 w 12580823"/>
              <a:gd name="connsiteY25" fmla="*/ 1296988 h 3092450"/>
              <a:gd name="connsiteX26" fmla="*/ 6772275 w 12580823"/>
              <a:gd name="connsiteY26" fmla="*/ 1444626 h 3092450"/>
              <a:gd name="connsiteX27" fmla="*/ 6938962 w 12580823"/>
              <a:gd name="connsiteY27" fmla="*/ 1531938 h 3092450"/>
              <a:gd name="connsiteX28" fmla="*/ 7083425 w 12580823"/>
              <a:gd name="connsiteY28" fmla="*/ 1604963 h 3092450"/>
              <a:gd name="connsiteX29" fmla="*/ 7321549 w 12580823"/>
              <a:gd name="connsiteY29" fmla="*/ 1681163 h 3092450"/>
              <a:gd name="connsiteX30" fmla="*/ 7561261 w 12580823"/>
              <a:gd name="connsiteY30" fmla="*/ 1712913 h 3092450"/>
              <a:gd name="connsiteX31" fmla="*/ 7786686 w 12580823"/>
              <a:gd name="connsiteY31" fmla="*/ 1717676 h 3092450"/>
              <a:gd name="connsiteX32" fmla="*/ 8045447 w 12580823"/>
              <a:gd name="connsiteY32" fmla="*/ 1685925 h 3092450"/>
              <a:gd name="connsiteX33" fmla="*/ 8289922 w 12580823"/>
              <a:gd name="connsiteY33" fmla="*/ 1635125 h 3092450"/>
              <a:gd name="connsiteX34" fmla="*/ 8531221 w 12580823"/>
              <a:gd name="connsiteY34" fmla="*/ 1530350 h 3092450"/>
              <a:gd name="connsiteX35" fmla="*/ 8743946 w 12580823"/>
              <a:gd name="connsiteY35" fmla="*/ 1454150 h 3092450"/>
              <a:gd name="connsiteX36" fmla="*/ 9134470 w 12580823"/>
              <a:gd name="connsiteY36" fmla="*/ 1289050 h 3092450"/>
              <a:gd name="connsiteX37" fmla="*/ 9569445 w 12580823"/>
              <a:gd name="connsiteY37" fmla="*/ 1136650 h 3092450"/>
              <a:gd name="connsiteX38" fmla="*/ 9798045 w 12580823"/>
              <a:gd name="connsiteY38" fmla="*/ 1066800 h 3092450"/>
              <a:gd name="connsiteX39" fmla="*/ 9985370 w 12580823"/>
              <a:gd name="connsiteY39" fmla="*/ 1031875 h 3092450"/>
              <a:gd name="connsiteX40" fmla="*/ 10226670 w 12580823"/>
              <a:gd name="connsiteY40" fmla="*/ 1022350 h 3092450"/>
              <a:gd name="connsiteX41" fmla="*/ 10471145 w 12580823"/>
              <a:gd name="connsiteY41" fmla="*/ 1035050 h 3092450"/>
              <a:gd name="connsiteX42" fmla="*/ 10674345 w 12580823"/>
              <a:gd name="connsiteY42" fmla="*/ 1050925 h 3092450"/>
              <a:gd name="connsiteX43" fmla="*/ 10915645 w 12580823"/>
              <a:gd name="connsiteY43" fmla="*/ 1108075 h 3092450"/>
              <a:gd name="connsiteX44" fmla="*/ 11128370 w 12580823"/>
              <a:gd name="connsiteY44" fmla="*/ 1203325 h 3092450"/>
              <a:gd name="connsiteX45" fmla="*/ 11337920 w 12580823"/>
              <a:gd name="connsiteY45" fmla="*/ 1289050 h 3092450"/>
              <a:gd name="connsiteX46" fmla="*/ 11509370 w 12580823"/>
              <a:gd name="connsiteY46" fmla="*/ 1406525 h 3092450"/>
              <a:gd name="connsiteX47" fmla="*/ 11766544 w 12580823"/>
              <a:gd name="connsiteY47" fmla="*/ 1577975 h 3092450"/>
              <a:gd name="connsiteX48" fmla="*/ 11506195 w 12580823"/>
              <a:gd name="connsiteY48" fmla="*/ 3089275 h 3092450"/>
              <a:gd name="connsiteX49" fmla="*/ 0 w 12580823"/>
              <a:gd name="connsiteY49" fmla="*/ 3092450 h 3092450"/>
              <a:gd name="connsiteX50" fmla="*/ 3175 w 12580823"/>
              <a:gd name="connsiteY50" fmla="*/ 0 h 3092450"/>
              <a:gd name="connsiteX0" fmla="*/ 3175 w 11766544"/>
              <a:gd name="connsiteY0" fmla="*/ 0 h 3092450"/>
              <a:gd name="connsiteX1" fmla="*/ 53975 w 11766544"/>
              <a:gd name="connsiteY1" fmla="*/ 69850 h 3092450"/>
              <a:gd name="connsiteX2" fmla="*/ 142875 w 11766544"/>
              <a:gd name="connsiteY2" fmla="*/ 165100 h 3092450"/>
              <a:gd name="connsiteX3" fmla="*/ 701675 w 11766544"/>
              <a:gd name="connsiteY3" fmla="*/ 742950 h 3092450"/>
              <a:gd name="connsiteX4" fmla="*/ 962025 w 11766544"/>
              <a:gd name="connsiteY4" fmla="*/ 984250 h 3092450"/>
              <a:gd name="connsiteX5" fmla="*/ 1323975 w 11766544"/>
              <a:gd name="connsiteY5" fmla="*/ 1250950 h 3092450"/>
              <a:gd name="connsiteX6" fmla="*/ 1724025 w 11766544"/>
              <a:gd name="connsiteY6" fmla="*/ 1492250 h 3092450"/>
              <a:gd name="connsiteX7" fmla="*/ 2168525 w 11766544"/>
              <a:gd name="connsiteY7" fmla="*/ 1657350 h 3092450"/>
              <a:gd name="connsiteX8" fmla="*/ 2613025 w 11766544"/>
              <a:gd name="connsiteY8" fmla="*/ 1739900 h 3092450"/>
              <a:gd name="connsiteX9" fmla="*/ 2841625 w 11766544"/>
              <a:gd name="connsiteY9" fmla="*/ 1746250 h 3092450"/>
              <a:gd name="connsiteX10" fmla="*/ 3070225 w 11766544"/>
              <a:gd name="connsiteY10" fmla="*/ 1733550 h 3092450"/>
              <a:gd name="connsiteX11" fmla="*/ 3260725 w 11766544"/>
              <a:gd name="connsiteY11" fmla="*/ 1701800 h 3092450"/>
              <a:gd name="connsiteX12" fmla="*/ 3508375 w 11766544"/>
              <a:gd name="connsiteY12" fmla="*/ 1651000 h 3092450"/>
              <a:gd name="connsiteX13" fmla="*/ 3724275 w 11766544"/>
              <a:gd name="connsiteY13" fmla="*/ 1549400 h 3092450"/>
              <a:gd name="connsiteX14" fmla="*/ 3927475 w 11766544"/>
              <a:gd name="connsiteY14" fmla="*/ 1460500 h 3092450"/>
              <a:gd name="connsiteX15" fmla="*/ 4092575 w 11766544"/>
              <a:gd name="connsiteY15" fmla="*/ 1333500 h 3092450"/>
              <a:gd name="connsiteX16" fmla="*/ 4300537 w 11766544"/>
              <a:gd name="connsiteY16" fmla="*/ 1198563 h 3092450"/>
              <a:gd name="connsiteX17" fmla="*/ 4608512 w 11766544"/>
              <a:gd name="connsiteY17" fmla="*/ 993775 h 3092450"/>
              <a:gd name="connsiteX18" fmla="*/ 4930775 w 11766544"/>
              <a:gd name="connsiteY18" fmla="*/ 869951 h 3092450"/>
              <a:gd name="connsiteX19" fmla="*/ 5127625 w 11766544"/>
              <a:gd name="connsiteY19" fmla="*/ 831850 h 3092450"/>
              <a:gd name="connsiteX20" fmla="*/ 5411788 w 11766544"/>
              <a:gd name="connsiteY20" fmla="*/ 822325 h 3092450"/>
              <a:gd name="connsiteX21" fmla="*/ 5748338 w 11766544"/>
              <a:gd name="connsiteY21" fmla="*/ 874712 h 3092450"/>
              <a:gd name="connsiteX22" fmla="*/ 6027738 w 11766544"/>
              <a:gd name="connsiteY22" fmla="*/ 981075 h 3092450"/>
              <a:gd name="connsiteX23" fmla="*/ 6269038 w 11766544"/>
              <a:gd name="connsiteY23" fmla="*/ 1112837 h 3092450"/>
              <a:gd name="connsiteX24" fmla="*/ 6400800 w 11766544"/>
              <a:gd name="connsiteY24" fmla="*/ 1204913 h 3092450"/>
              <a:gd name="connsiteX25" fmla="*/ 6545263 w 11766544"/>
              <a:gd name="connsiteY25" fmla="*/ 1296988 h 3092450"/>
              <a:gd name="connsiteX26" fmla="*/ 6772275 w 11766544"/>
              <a:gd name="connsiteY26" fmla="*/ 1444626 h 3092450"/>
              <a:gd name="connsiteX27" fmla="*/ 6938962 w 11766544"/>
              <a:gd name="connsiteY27" fmla="*/ 1531938 h 3092450"/>
              <a:gd name="connsiteX28" fmla="*/ 7083425 w 11766544"/>
              <a:gd name="connsiteY28" fmla="*/ 1604963 h 3092450"/>
              <a:gd name="connsiteX29" fmla="*/ 7321549 w 11766544"/>
              <a:gd name="connsiteY29" fmla="*/ 1681163 h 3092450"/>
              <a:gd name="connsiteX30" fmla="*/ 7561261 w 11766544"/>
              <a:gd name="connsiteY30" fmla="*/ 1712913 h 3092450"/>
              <a:gd name="connsiteX31" fmla="*/ 7786686 w 11766544"/>
              <a:gd name="connsiteY31" fmla="*/ 1717676 h 3092450"/>
              <a:gd name="connsiteX32" fmla="*/ 8045447 w 11766544"/>
              <a:gd name="connsiteY32" fmla="*/ 1685925 h 3092450"/>
              <a:gd name="connsiteX33" fmla="*/ 8289922 w 11766544"/>
              <a:gd name="connsiteY33" fmla="*/ 1635125 h 3092450"/>
              <a:gd name="connsiteX34" fmla="*/ 8531221 w 11766544"/>
              <a:gd name="connsiteY34" fmla="*/ 1530350 h 3092450"/>
              <a:gd name="connsiteX35" fmla="*/ 8743946 w 11766544"/>
              <a:gd name="connsiteY35" fmla="*/ 1454150 h 3092450"/>
              <a:gd name="connsiteX36" fmla="*/ 9134470 w 11766544"/>
              <a:gd name="connsiteY36" fmla="*/ 1289050 h 3092450"/>
              <a:gd name="connsiteX37" fmla="*/ 9569445 w 11766544"/>
              <a:gd name="connsiteY37" fmla="*/ 1136650 h 3092450"/>
              <a:gd name="connsiteX38" fmla="*/ 9798045 w 11766544"/>
              <a:gd name="connsiteY38" fmla="*/ 1066800 h 3092450"/>
              <a:gd name="connsiteX39" fmla="*/ 9985370 w 11766544"/>
              <a:gd name="connsiteY39" fmla="*/ 1031875 h 3092450"/>
              <a:gd name="connsiteX40" fmla="*/ 10226670 w 11766544"/>
              <a:gd name="connsiteY40" fmla="*/ 1022350 h 3092450"/>
              <a:gd name="connsiteX41" fmla="*/ 10471145 w 11766544"/>
              <a:gd name="connsiteY41" fmla="*/ 1035050 h 3092450"/>
              <a:gd name="connsiteX42" fmla="*/ 10674345 w 11766544"/>
              <a:gd name="connsiteY42" fmla="*/ 1050925 h 3092450"/>
              <a:gd name="connsiteX43" fmla="*/ 10915645 w 11766544"/>
              <a:gd name="connsiteY43" fmla="*/ 1108075 h 3092450"/>
              <a:gd name="connsiteX44" fmla="*/ 11128370 w 11766544"/>
              <a:gd name="connsiteY44" fmla="*/ 1203325 h 3092450"/>
              <a:gd name="connsiteX45" fmla="*/ 11337920 w 11766544"/>
              <a:gd name="connsiteY45" fmla="*/ 1289050 h 3092450"/>
              <a:gd name="connsiteX46" fmla="*/ 11509370 w 11766544"/>
              <a:gd name="connsiteY46" fmla="*/ 1406525 h 3092450"/>
              <a:gd name="connsiteX47" fmla="*/ 11766544 w 11766544"/>
              <a:gd name="connsiteY47" fmla="*/ 1577975 h 3092450"/>
              <a:gd name="connsiteX48" fmla="*/ 11506195 w 11766544"/>
              <a:gd name="connsiteY48" fmla="*/ 3089275 h 3092450"/>
              <a:gd name="connsiteX49" fmla="*/ 0 w 11766544"/>
              <a:gd name="connsiteY49" fmla="*/ 3092450 h 3092450"/>
              <a:gd name="connsiteX50" fmla="*/ 3175 w 11766544"/>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204695 w 12204695"/>
              <a:gd name="connsiteY48" fmla="*/ 3089275 h 3092450"/>
              <a:gd name="connsiteX49" fmla="*/ 0 w 12204695"/>
              <a:gd name="connsiteY49" fmla="*/ 3092450 h 3092450"/>
              <a:gd name="connsiteX50" fmla="*/ 3175 w 12204695"/>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011017 w 12204695"/>
              <a:gd name="connsiteY48" fmla="*/ 2419350 h 3092450"/>
              <a:gd name="connsiteX49" fmla="*/ 12204695 w 12204695"/>
              <a:gd name="connsiteY49" fmla="*/ 3089275 h 3092450"/>
              <a:gd name="connsiteX50" fmla="*/ 0 w 12204695"/>
              <a:gd name="connsiteY50" fmla="*/ 3092450 h 3092450"/>
              <a:gd name="connsiteX51" fmla="*/ 3175 w 12204695"/>
              <a:gd name="connsiteY51" fmla="*/ 0 h 3092450"/>
              <a:gd name="connsiteX0" fmla="*/ 3175 w 12223742"/>
              <a:gd name="connsiteY0" fmla="*/ 0 h 3092450"/>
              <a:gd name="connsiteX1" fmla="*/ 53975 w 12223742"/>
              <a:gd name="connsiteY1" fmla="*/ 69850 h 3092450"/>
              <a:gd name="connsiteX2" fmla="*/ 142875 w 12223742"/>
              <a:gd name="connsiteY2" fmla="*/ 165100 h 3092450"/>
              <a:gd name="connsiteX3" fmla="*/ 701675 w 12223742"/>
              <a:gd name="connsiteY3" fmla="*/ 742950 h 3092450"/>
              <a:gd name="connsiteX4" fmla="*/ 962025 w 12223742"/>
              <a:gd name="connsiteY4" fmla="*/ 984250 h 3092450"/>
              <a:gd name="connsiteX5" fmla="*/ 1323975 w 12223742"/>
              <a:gd name="connsiteY5" fmla="*/ 1250950 h 3092450"/>
              <a:gd name="connsiteX6" fmla="*/ 1724025 w 12223742"/>
              <a:gd name="connsiteY6" fmla="*/ 1492250 h 3092450"/>
              <a:gd name="connsiteX7" fmla="*/ 2168525 w 12223742"/>
              <a:gd name="connsiteY7" fmla="*/ 1657350 h 3092450"/>
              <a:gd name="connsiteX8" fmla="*/ 2613025 w 12223742"/>
              <a:gd name="connsiteY8" fmla="*/ 1739900 h 3092450"/>
              <a:gd name="connsiteX9" fmla="*/ 2841625 w 12223742"/>
              <a:gd name="connsiteY9" fmla="*/ 1746250 h 3092450"/>
              <a:gd name="connsiteX10" fmla="*/ 3070225 w 12223742"/>
              <a:gd name="connsiteY10" fmla="*/ 1733550 h 3092450"/>
              <a:gd name="connsiteX11" fmla="*/ 3260725 w 12223742"/>
              <a:gd name="connsiteY11" fmla="*/ 1701800 h 3092450"/>
              <a:gd name="connsiteX12" fmla="*/ 3508375 w 12223742"/>
              <a:gd name="connsiteY12" fmla="*/ 1651000 h 3092450"/>
              <a:gd name="connsiteX13" fmla="*/ 3724275 w 12223742"/>
              <a:gd name="connsiteY13" fmla="*/ 1549400 h 3092450"/>
              <a:gd name="connsiteX14" fmla="*/ 3927475 w 12223742"/>
              <a:gd name="connsiteY14" fmla="*/ 1460500 h 3092450"/>
              <a:gd name="connsiteX15" fmla="*/ 4092575 w 12223742"/>
              <a:gd name="connsiteY15" fmla="*/ 1333500 h 3092450"/>
              <a:gd name="connsiteX16" fmla="*/ 4300537 w 12223742"/>
              <a:gd name="connsiteY16" fmla="*/ 1198563 h 3092450"/>
              <a:gd name="connsiteX17" fmla="*/ 4608512 w 12223742"/>
              <a:gd name="connsiteY17" fmla="*/ 993775 h 3092450"/>
              <a:gd name="connsiteX18" fmla="*/ 4930775 w 12223742"/>
              <a:gd name="connsiteY18" fmla="*/ 869951 h 3092450"/>
              <a:gd name="connsiteX19" fmla="*/ 5127625 w 12223742"/>
              <a:gd name="connsiteY19" fmla="*/ 831850 h 3092450"/>
              <a:gd name="connsiteX20" fmla="*/ 5411788 w 12223742"/>
              <a:gd name="connsiteY20" fmla="*/ 822325 h 3092450"/>
              <a:gd name="connsiteX21" fmla="*/ 5748338 w 12223742"/>
              <a:gd name="connsiteY21" fmla="*/ 874712 h 3092450"/>
              <a:gd name="connsiteX22" fmla="*/ 6027738 w 12223742"/>
              <a:gd name="connsiteY22" fmla="*/ 981075 h 3092450"/>
              <a:gd name="connsiteX23" fmla="*/ 6269038 w 12223742"/>
              <a:gd name="connsiteY23" fmla="*/ 1112837 h 3092450"/>
              <a:gd name="connsiteX24" fmla="*/ 6400800 w 12223742"/>
              <a:gd name="connsiteY24" fmla="*/ 1204913 h 3092450"/>
              <a:gd name="connsiteX25" fmla="*/ 6545263 w 12223742"/>
              <a:gd name="connsiteY25" fmla="*/ 1296988 h 3092450"/>
              <a:gd name="connsiteX26" fmla="*/ 6772275 w 12223742"/>
              <a:gd name="connsiteY26" fmla="*/ 1444626 h 3092450"/>
              <a:gd name="connsiteX27" fmla="*/ 6938962 w 12223742"/>
              <a:gd name="connsiteY27" fmla="*/ 1531938 h 3092450"/>
              <a:gd name="connsiteX28" fmla="*/ 7083425 w 12223742"/>
              <a:gd name="connsiteY28" fmla="*/ 1604963 h 3092450"/>
              <a:gd name="connsiteX29" fmla="*/ 7321549 w 12223742"/>
              <a:gd name="connsiteY29" fmla="*/ 1681163 h 3092450"/>
              <a:gd name="connsiteX30" fmla="*/ 7561261 w 12223742"/>
              <a:gd name="connsiteY30" fmla="*/ 1712913 h 3092450"/>
              <a:gd name="connsiteX31" fmla="*/ 7786686 w 12223742"/>
              <a:gd name="connsiteY31" fmla="*/ 1717676 h 3092450"/>
              <a:gd name="connsiteX32" fmla="*/ 8045447 w 12223742"/>
              <a:gd name="connsiteY32" fmla="*/ 1685925 h 3092450"/>
              <a:gd name="connsiteX33" fmla="*/ 8289922 w 12223742"/>
              <a:gd name="connsiteY33" fmla="*/ 1635125 h 3092450"/>
              <a:gd name="connsiteX34" fmla="*/ 8531221 w 12223742"/>
              <a:gd name="connsiteY34" fmla="*/ 1530350 h 3092450"/>
              <a:gd name="connsiteX35" fmla="*/ 8743946 w 12223742"/>
              <a:gd name="connsiteY35" fmla="*/ 1454150 h 3092450"/>
              <a:gd name="connsiteX36" fmla="*/ 9134470 w 12223742"/>
              <a:gd name="connsiteY36" fmla="*/ 1289050 h 3092450"/>
              <a:gd name="connsiteX37" fmla="*/ 9569445 w 12223742"/>
              <a:gd name="connsiteY37" fmla="*/ 1136650 h 3092450"/>
              <a:gd name="connsiteX38" fmla="*/ 9798045 w 12223742"/>
              <a:gd name="connsiteY38" fmla="*/ 1066800 h 3092450"/>
              <a:gd name="connsiteX39" fmla="*/ 9985370 w 12223742"/>
              <a:gd name="connsiteY39" fmla="*/ 1031875 h 3092450"/>
              <a:gd name="connsiteX40" fmla="*/ 10226670 w 12223742"/>
              <a:gd name="connsiteY40" fmla="*/ 1022350 h 3092450"/>
              <a:gd name="connsiteX41" fmla="*/ 10471145 w 12223742"/>
              <a:gd name="connsiteY41" fmla="*/ 1035050 h 3092450"/>
              <a:gd name="connsiteX42" fmla="*/ 10674345 w 12223742"/>
              <a:gd name="connsiteY42" fmla="*/ 1050925 h 3092450"/>
              <a:gd name="connsiteX43" fmla="*/ 10915645 w 12223742"/>
              <a:gd name="connsiteY43" fmla="*/ 1108075 h 3092450"/>
              <a:gd name="connsiteX44" fmla="*/ 11128370 w 12223742"/>
              <a:gd name="connsiteY44" fmla="*/ 1203325 h 3092450"/>
              <a:gd name="connsiteX45" fmla="*/ 11337920 w 12223742"/>
              <a:gd name="connsiteY45" fmla="*/ 1289050 h 3092450"/>
              <a:gd name="connsiteX46" fmla="*/ 11509370 w 12223742"/>
              <a:gd name="connsiteY46" fmla="*/ 1406525 h 3092450"/>
              <a:gd name="connsiteX47" fmla="*/ 11766544 w 12223742"/>
              <a:gd name="connsiteY47" fmla="*/ 1577975 h 3092450"/>
              <a:gd name="connsiteX48" fmla="*/ 12223742 w 12223742"/>
              <a:gd name="connsiteY48" fmla="*/ 2044700 h 3092450"/>
              <a:gd name="connsiteX49" fmla="*/ 12204695 w 12223742"/>
              <a:gd name="connsiteY49" fmla="*/ 3089275 h 3092450"/>
              <a:gd name="connsiteX50" fmla="*/ 0 w 12223742"/>
              <a:gd name="connsiteY50" fmla="*/ 3092450 h 3092450"/>
              <a:gd name="connsiteX51" fmla="*/ 3175 w 12223742"/>
              <a:gd name="connsiteY51" fmla="*/ 0 h 309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23742" h="3092450">
                <a:moveTo>
                  <a:pt x="3175" y="0"/>
                </a:moveTo>
                <a:lnTo>
                  <a:pt x="53975" y="69850"/>
                </a:lnTo>
                <a:lnTo>
                  <a:pt x="142875" y="165100"/>
                </a:lnTo>
                <a:lnTo>
                  <a:pt x="701675" y="742950"/>
                </a:lnTo>
                <a:lnTo>
                  <a:pt x="962025" y="984250"/>
                </a:lnTo>
                <a:lnTo>
                  <a:pt x="1323975" y="1250950"/>
                </a:lnTo>
                <a:lnTo>
                  <a:pt x="1724025" y="1492250"/>
                </a:lnTo>
                <a:lnTo>
                  <a:pt x="2168525" y="1657350"/>
                </a:lnTo>
                <a:lnTo>
                  <a:pt x="2613025" y="1739900"/>
                </a:lnTo>
                <a:lnTo>
                  <a:pt x="2841625" y="1746250"/>
                </a:lnTo>
                <a:lnTo>
                  <a:pt x="3070225" y="1733550"/>
                </a:lnTo>
                <a:lnTo>
                  <a:pt x="3260725" y="1701800"/>
                </a:lnTo>
                <a:lnTo>
                  <a:pt x="3508375" y="1651000"/>
                </a:lnTo>
                <a:lnTo>
                  <a:pt x="3724275" y="1549400"/>
                </a:lnTo>
                <a:lnTo>
                  <a:pt x="3927475" y="1460500"/>
                </a:lnTo>
                <a:lnTo>
                  <a:pt x="4092575" y="1333500"/>
                </a:lnTo>
                <a:lnTo>
                  <a:pt x="4300537" y="1198563"/>
                </a:lnTo>
                <a:lnTo>
                  <a:pt x="4608512" y="993775"/>
                </a:lnTo>
                <a:lnTo>
                  <a:pt x="4930775" y="869951"/>
                </a:lnTo>
                <a:lnTo>
                  <a:pt x="5127625" y="831850"/>
                </a:lnTo>
                <a:lnTo>
                  <a:pt x="5411788" y="822325"/>
                </a:lnTo>
                <a:lnTo>
                  <a:pt x="5748338" y="874712"/>
                </a:lnTo>
                <a:lnTo>
                  <a:pt x="6027738" y="981075"/>
                </a:lnTo>
                <a:lnTo>
                  <a:pt x="6269038" y="1112837"/>
                </a:lnTo>
                <a:lnTo>
                  <a:pt x="6400800" y="1204913"/>
                </a:lnTo>
                <a:lnTo>
                  <a:pt x="6545263" y="1296988"/>
                </a:lnTo>
                <a:lnTo>
                  <a:pt x="6772275" y="1444626"/>
                </a:lnTo>
                <a:lnTo>
                  <a:pt x="6938962" y="1531938"/>
                </a:lnTo>
                <a:lnTo>
                  <a:pt x="7083425" y="1604963"/>
                </a:lnTo>
                <a:lnTo>
                  <a:pt x="7321549" y="1681163"/>
                </a:lnTo>
                <a:lnTo>
                  <a:pt x="7561261" y="1712913"/>
                </a:lnTo>
                <a:lnTo>
                  <a:pt x="7786686" y="1717676"/>
                </a:lnTo>
                <a:lnTo>
                  <a:pt x="8045447" y="1685925"/>
                </a:lnTo>
                <a:lnTo>
                  <a:pt x="8289922" y="1635125"/>
                </a:lnTo>
                <a:lnTo>
                  <a:pt x="8531221" y="1530350"/>
                </a:lnTo>
                <a:lnTo>
                  <a:pt x="8743946" y="1454150"/>
                </a:lnTo>
                <a:lnTo>
                  <a:pt x="9134470" y="1289050"/>
                </a:lnTo>
                <a:lnTo>
                  <a:pt x="9569445" y="1136650"/>
                </a:lnTo>
                <a:lnTo>
                  <a:pt x="9798045" y="1066800"/>
                </a:lnTo>
                <a:lnTo>
                  <a:pt x="9985370" y="1031875"/>
                </a:lnTo>
                <a:lnTo>
                  <a:pt x="10226670" y="1022350"/>
                </a:lnTo>
                <a:lnTo>
                  <a:pt x="10471145" y="1035050"/>
                </a:lnTo>
                <a:lnTo>
                  <a:pt x="10674345" y="1050925"/>
                </a:lnTo>
                <a:lnTo>
                  <a:pt x="10915645" y="1108075"/>
                </a:lnTo>
                <a:lnTo>
                  <a:pt x="11128370" y="1203325"/>
                </a:lnTo>
                <a:lnTo>
                  <a:pt x="11337920" y="1289050"/>
                </a:lnTo>
                <a:lnTo>
                  <a:pt x="11509370" y="1406525"/>
                </a:lnTo>
                <a:lnTo>
                  <a:pt x="11766544" y="1577975"/>
                </a:lnTo>
                <a:lnTo>
                  <a:pt x="12223742" y="2044700"/>
                </a:lnTo>
                <a:lnTo>
                  <a:pt x="12204695" y="3089275"/>
                </a:lnTo>
                <a:lnTo>
                  <a:pt x="0" y="3092450"/>
                </a:lnTo>
                <a:cubicBezTo>
                  <a:pt x="4233" y="2262717"/>
                  <a:pt x="-1058" y="829733"/>
                  <a:pt x="3175" y="0"/>
                </a:cubicBezTo>
                <a:close/>
              </a:path>
            </a:pathLst>
          </a:cu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82880" tIns="182880" rIns="182880" bIns="182880" numCol="1" rtlCol="0" anchor="t" anchorCtr="0" compatLnSpc="1">
            <a:prstTxWarp prst="textNoShape">
              <a:avLst/>
            </a:prstTxWarp>
          </a:bodyPr>
          <a:lstStyle/>
          <a:p>
            <a:pPr marL="655200" marR="0" lvl="0" indent="-655200" algn="l" defTabSz="18288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4000" b="0" i="0" u="none" strike="noStrike" kern="1200" cap="none" spc="0" normalizeH="0" baseline="0" noProof="0">
              <a:ln>
                <a:noFill/>
              </a:ln>
              <a:solidFill>
                <a:srgbClr val="FFFFFF"/>
              </a:solidFill>
              <a:effectLst/>
              <a:uLnTx/>
              <a:uFillTx/>
              <a:latin typeface="IBM Plex Sans Light"/>
              <a:sym typeface="IBM Plex Sans Light"/>
            </a:endParaRPr>
          </a:p>
        </p:txBody>
      </p:sp>
      <p:sp>
        <p:nvSpPr>
          <p:cNvPr id="3" name="Graphic 5">
            <a:extLst>
              <a:ext uri="{FF2B5EF4-FFF2-40B4-BE49-F238E27FC236}">
                <a16:creationId xmlns:a16="http://schemas.microsoft.com/office/drawing/2014/main" id="{B314BA25-B6B2-BE68-5999-A680384939C6}"/>
              </a:ext>
            </a:extLst>
          </p:cNvPr>
          <p:cNvSpPr/>
          <p:nvPr/>
        </p:nvSpPr>
        <p:spPr>
          <a:xfrm>
            <a:off x="-79790" y="7579405"/>
            <a:ext cx="24543580" cy="4176582"/>
          </a:xfrm>
          <a:custGeom>
            <a:avLst/>
            <a:gdLst>
              <a:gd name="connsiteX0" fmla="*/ 8889625 w 8913943"/>
              <a:gd name="connsiteY0" fmla="*/ 1511171 h 1516886"/>
              <a:gd name="connsiteX1" fmla="*/ 8835333 w 8913943"/>
              <a:gd name="connsiteY1" fmla="*/ 1449259 h 1516886"/>
              <a:gd name="connsiteX2" fmla="*/ 8836285 w 8913943"/>
              <a:gd name="connsiteY2" fmla="*/ 1429256 h 1516886"/>
              <a:gd name="connsiteX3" fmla="*/ 8856288 w 8913943"/>
              <a:gd name="connsiteY3" fmla="*/ 1430209 h 1516886"/>
              <a:gd name="connsiteX4" fmla="*/ 8910580 w 8913943"/>
              <a:gd name="connsiteY4" fmla="*/ 1493074 h 1516886"/>
              <a:gd name="connsiteX5" fmla="*/ 8908675 w 8913943"/>
              <a:gd name="connsiteY5" fmla="*/ 1513076 h 1516886"/>
              <a:gd name="connsiteX6" fmla="*/ 8899150 w 8913943"/>
              <a:gd name="connsiteY6" fmla="*/ 1516886 h 1516886"/>
              <a:gd name="connsiteX7" fmla="*/ 8889625 w 8913943"/>
              <a:gd name="connsiteY7" fmla="*/ 1511171 h 1516886"/>
              <a:gd name="connsiteX8" fmla="*/ 8780088 w 8913943"/>
              <a:gd name="connsiteY8" fmla="*/ 1388299 h 1516886"/>
              <a:gd name="connsiteX9" fmla="*/ 8722938 w 8913943"/>
              <a:gd name="connsiteY9" fmla="*/ 1329244 h 1516886"/>
              <a:gd name="connsiteX10" fmla="*/ 8722938 w 8913943"/>
              <a:gd name="connsiteY10" fmla="*/ 1309241 h 1516886"/>
              <a:gd name="connsiteX11" fmla="*/ 8742940 w 8913943"/>
              <a:gd name="connsiteY11" fmla="*/ 1309241 h 1516886"/>
              <a:gd name="connsiteX12" fmla="*/ 8801043 w 8913943"/>
              <a:gd name="connsiteY12" fmla="*/ 1369249 h 1516886"/>
              <a:gd name="connsiteX13" fmla="*/ 8800090 w 8913943"/>
              <a:gd name="connsiteY13" fmla="*/ 1389251 h 1516886"/>
              <a:gd name="connsiteX14" fmla="*/ 8790565 w 8913943"/>
              <a:gd name="connsiteY14" fmla="*/ 1393061 h 1516886"/>
              <a:gd name="connsiteX15" fmla="*/ 8780088 w 8913943"/>
              <a:gd name="connsiteY15" fmla="*/ 1388299 h 1516886"/>
              <a:gd name="connsiteX16" fmla="*/ 2004003 w 8913943"/>
              <a:gd name="connsiteY16" fmla="*/ 1309241 h 1516886"/>
              <a:gd name="connsiteX17" fmla="*/ 1990668 w 8913943"/>
              <a:gd name="connsiteY17" fmla="*/ 1294001 h 1516886"/>
              <a:gd name="connsiteX18" fmla="*/ 2005908 w 8913943"/>
              <a:gd name="connsiteY18" fmla="*/ 1280666 h 1516886"/>
              <a:gd name="connsiteX19" fmla="*/ 2082108 w 8913943"/>
              <a:gd name="connsiteY19" fmla="*/ 1282571 h 1516886"/>
              <a:gd name="connsiteX20" fmla="*/ 2088775 w 8913943"/>
              <a:gd name="connsiteY20" fmla="*/ 1282571 h 1516886"/>
              <a:gd name="connsiteX21" fmla="*/ 2103063 w 8913943"/>
              <a:gd name="connsiteY21" fmla="*/ 1296859 h 1516886"/>
              <a:gd name="connsiteX22" fmla="*/ 2088775 w 8913943"/>
              <a:gd name="connsiteY22" fmla="*/ 1311146 h 1516886"/>
              <a:gd name="connsiteX23" fmla="*/ 2083060 w 8913943"/>
              <a:gd name="connsiteY23" fmla="*/ 1311146 h 1516886"/>
              <a:gd name="connsiteX24" fmla="*/ 2004003 w 8913943"/>
              <a:gd name="connsiteY24" fmla="*/ 1309241 h 1516886"/>
              <a:gd name="connsiteX25" fmla="*/ 2155450 w 8913943"/>
              <a:gd name="connsiteY25" fmla="*/ 1294954 h 1516886"/>
              <a:gd name="connsiteX26" fmla="*/ 2168785 w 8913943"/>
              <a:gd name="connsiteY26" fmla="*/ 1279714 h 1516886"/>
              <a:gd name="connsiteX27" fmla="*/ 2250700 w 8913943"/>
              <a:gd name="connsiteY27" fmla="*/ 1273046 h 1516886"/>
              <a:gd name="connsiteX28" fmla="*/ 2266893 w 8913943"/>
              <a:gd name="connsiteY28" fmla="*/ 1285429 h 1516886"/>
              <a:gd name="connsiteX29" fmla="*/ 2254510 w 8913943"/>
              <a:gd name="connsiteY29" fmla="*/ 1301621 h 1516886"/>
              <a:gd name="connsiteX30" fmla="*/ 2171643 w 8913943"/>
              <a:gd name="connsiteY30" fmla="*/ 1309241 h 1516886"/>
              <a:gd name="connsiteX31" fmla="*/ 2170690 w 8913943"/>
              <a:gd name="connsiteY31" fmla="*/ 1309241 h 1516886"/>
              <a:gd name="connsiteX32" fmla="*/ 2155450 w 8913943"/>
              <a:gd name="connsiteY32" fmla="*/ 1294954 h 1516886"/>
              <a:gd name="connsiteX33" fmla="*/ 1921135 w 8913943"/>
              <a:gd name="connsiteY33" fmla="*/ 1302574 h 1516886"/>
              <a:gd name="connsiteX34" fmla="*/ 1838268 w 8913943"/>
              <a:gd name="connsiteY34" fmla="*/ 1292096 h 1516886"/>
              <a:gd name="connsiteX35" fmla="*/ 1825885 w 8913943"/>
              <a:gd name="connsiteY35" fmla="*/ 1275904 h 1516886"/>
              <a:gd name="connsiteX36" fmla="*/ 1842078 w 8913943"/>
              <a:gd name="connsiteY36" fmla="*/ 1263521 h 1516886"/>
              <a:gd name="connsiteX37" fmla="*/ 1923040 w 8913943"/>
              <a:gd name="connsiteY37" fmla="*/ 1273999 h 1516886"/>
              <a:gd name="connsiteX38" fmla="*/ 1936375 w 8913943"/>
              <a:gd name="connsiteY38" fmla="*/ 1290191 h 1516886"/>
              <a:gd name="connsiteX39" fmla="*/ 1922088 w 8913943"/>
              <a:gd name="connsiteY39" fmla="*/ 1303526 h 1516886"/>
              <a:gd name="connsiteX40" fmla="*/ 1921135 w 8913943"/>
              <a:gd name="connsiteY40" fmla="*/ 1302574 h 1516886"/>
              <a:gd name="connsiteX41" fmla="*/ 2320233 w 8913943"/>
              <a:gd name="connsiteY41" fmla="*/ 1277809 h 1516886"/>
              <a:gd name="connsiteX42" fmla="*/ 2331663 w 8913943"/>
              <a:gd name="connsiteY42" fmla="*/ 1260664 h 1516886"/>
              <a:gd name="connsiteX43" fmla="*/ 2411673 w 8913943"/>
              <a:gd name="connsiteY43" fmla="*/ 1244471 h 1516886"/>
              <a:gd name="connsiteX44" fmla="*/ 2428818 w 8913943"/>
              <a:gd name="connsiteY44" fmla="*/ 1254949 h 1516886"/>
              <a:gd name="connsiteX45" fmla="*/ 2418340 w 8913943"/>
              <a:gd name="connsiteY45" fmla="*/ 1272094 h 1516886"/>
              <a:gd name="connsiteX46" fmla="*/ 2336425 w 8913943"/>
              <a:gd name="connsiteY46" fmla="*/ 1288286 h 1516886"/>
              <a:gd name="connsiteX47" fmla="*/ 2333568 w 8913943"/>
              <a:gd name="connsiteY47" fmla="*/ 1288286 h 1516886"/>
              <a:gd name="connsiteX48" fmla="*/ 2320233 w 8913943"/>
              <a:gd name="connsiteY48" fmla="*/ 1277809 h 1516886"/>
              <a:gd name="connsiteX49" fmla="*/ 5579688 w 8913943"/>
              <a:gd name="connsiteY49" fmla="*/ 1279714 h 1516886"/>
              <a:gd name="connsiteX50" fmla="*/ 5495868 w 8913943"/>
              <a:gd name="connsiteY50" fmla="*/ 1275904 h 1516886"/>
              <a:gd name="connsiteX51" fmla="*/ 5482533 w 8913943"/>
              <a:gd name="connsiteY51" fmla="*/ 1260664 h 1516886"/>
              <a:gd name="connsiteX52" fmla="*/ 5497773 w 8913943"/>
              <a:gd name="connsiteY52" fmla="*/ 1247329 h 1516886"/>
              <a:gd name="connsiteX53" fmla="*/ 5579688 w 8913943"/>
              <a:gd name="connsiteY53" fmla="*/ 1251139 h 1516886"/>
              <a:gd name="connsiteX54" fmla="*/ 5593975 w 8913943"/>
              <a:gd name="connsiteY54" fmla="*/ 1266379 h 1516886"/>
              <a:gd name="connsiteX55" fmla="*/ 5579688 w 8913943"/>
              <a:gd name="connsiteY55" fmla="*/ 1279714 h 1516886"/>
              <a:gd name="connsiteX56" fmla="*/ 5579688 w 8913943"/>
              <a:gd name="connsiteY56" fmla="*/ 1279714 h 1516886"/>
              <a:gd name="connsiteX57" fmla="*/ 5648268 w 8913943"/>
              <a:gd name="connsiteY57" fmla="*/ 1265426 h 1516886"/>
              <a:gd name="connsiteX58" fmla="*/ 5662556 w 8913943"/>
              <a:gd name="connsiteY58" fmla="*/ 1250186 h 1516886"/>
              <a:gd name="connsiteX59" fmla="*/ 5744470 w 8913943"/>
              <a:gd name="connsiteY59" fmla="*/ 1245424 h 1516886"/>
              <a:gd name="connsiteX60" fmla="*/ 5759710 w 8913943"/>
              <a:gd name="connsiteY60" fmla="*/ 1258759 h 1516886"/>
              <a:gd name="connsiteX61" fmla="*/ 5746375 w 8913943"/>
              <a:gd name="connsiteY61" fmla="*/ 1273999 h 1516886"/>
              <a:gd name="connsiteX62" fmla="*/ 5663508 w 8913943"/>
              <a:gd name="connsiteY62" fmla="*/ 1278761 h 1516886"/>
              <a:gd name="connsiteX63" fmla="*/ 5663508 w 8913943"/>
              <a:gd name="connsiteY63" fmla="*/ 1278761 h 1516886"/>
              <a:gd name="connsiteX64" fmla="*/ 5648268 w 8913943"/>
              <a:gd name="connsiteY64" fmla="*/ 1265426 h 1516886"/>
              <a:gd name="connsiteX65" fmla="*/ 1756353 w 8913943"/>
              <a:gd name="connsiteY65" fmla="*/ 1276856 h 1516886"/>
              <a:gd name="connsiteX66" fmla="*/ 1675390 w 8913943"/>
              <a:gd name="connsiteY66" fmla="*/ 1257806 h 1516886"/>
              <a:gd name="connsiteX67" fmla="*/ 1664913 w 8913943"/>
              <a:gd name="connsiteY67" fmla="*/ 1240661 h 1516886"/>
              <a:gd name="connsiteX68" fmla="*/ 1682058 w 8913943"/>
              <a:gd name="connsiteY68" fmla="*/ 1230184 h 1516886"/>
              <a:gd name="connsiteX69" fmla="*/ 1762068 w 8913943"/>
              <a:gd name="connsiteY69" fmla="*/ 1248281 h 1516886"/>
              <a:gd name="connsiteX70" fmla="*/ 1773498 w 8913943"/>
              <a:gd name="connsiteY70" fmla="*/ 1265426 h 1516886"/>
              <a:gd name="connsiteX71" fmla="*/ 1759210 w 8913943"/>
              <a:gd name="connsiteY71" fmla="*/ 1276856 h 1516886"/>
              <a:gd name="connsiteX72" fmla="*/ 1756353 w 8913943"/>
              <a:gd name="connsiteY72" fmla="*/ 1276856 h 1516886"/>
              <a:gd name="connsiteX73" fmla="*/ 8663883 w 8913943"/>
              <a:gd name="connsiteY73" fmla="*/ 1273046 h 1516886"/>
              <a:gd name="connsiteX74" fmla="*/ 8602922 w 8913943"/>
              <a:gd name="connsiteY74" fmla="*/ 1217801 h 1516886"/>
              <a:gd name="connsiteX75" fmla="*/ 8601018 w 8913943"/>
              <a:gd name="connsiteY75" fmla="*/ 1197799 h 1516886"/>
              <a:gd name="connsiteX76" fmla="*/ 8621020 w 8913943"/>
              <a:gd name="connsiteY76" fmla="*/ 1195894 h 1516886"/>
              <a:gd name="connsiteX77" fmla="*/ 8682933 w 8913943"/>
              <a:gd name="connsiteY77" fmla="*/ 1251139 h 1516886"/>
              <a:gd name="connsiteX78" fmla="*/ 8683885 w 8913943"/>
              <a:gd name="connsiteY78" fmla="*/ 1271141 h 1516886"/>
              <a:gd name="connsiteX79" fmla="*/ 8673408 w 8913943"/>
              <a:gd name="connsiteY79" fmla="*/ 1275904 h 1516886"/>
              <a:gd name="connsiteX80" fmla="*/ 8663883 w 8913943"/>
              <a:gd name="connsiteY80" fmla="*/ 1273046 h 1516886"/>
              <a:gd name="connsiteX81" fmla="*/ 5413000 w 8913943"/>
              <a:gd name="connsiteY81" fmla="*/ 1267331 h 1516886"/>
              <a:gd name="connsiteX82" fmla="*/ 5396808 w 8913943"/>
              <a:gd name="connsiteY82" fmla="*/ 1265426 h 1516886"/>
              <a:gd name="connsiteX83" fmla="*/ 5330133 w 8913943"/>
              <a:gd name="connsiteY83" fmla="*/ 1253044 h 1516886"/>
              <a:gd name="connsiteX84" fmla="*/ 5318703 w 8913943"/>
              <a:gd name="connsiteY84" fmla="*/ 1235899 h 1516886"/>
              <a:gd name="connsiteX85" fmla="*/ 5335848 w 8913943"/>
              <a:gd name="connsiteY85" fmla="*/ 1224469 h 1516886"/>
              <a:gd name="connsiteX86" fmla="*/ 5400618 w 8913943"/>
              <a:gd name="connsiteY86" fmla="*/ 1236851 h 1516886"/>
              <a:gd name="connsiteX87" fmla="*/ 5415858 w 8913943"/>
              <a:gd name="connsiteY87" fmla="*/ 1238756 h 1516886"/>
              <a:gd name="connsiteX88" fmla="*/ 5428240 w 8913943"/>
              <a:gd name="connsiteY88" fmla="*/ 1254949 h 1516886"/>
              <a:gd name="connsiteX89" fmla="*/ 5413953 w 8913943"/>
              <a:gd name="connsiteY89" fmla="*/ 1267331 h 1516886"/>
              <a:gd name="connsiteX90" fmla="*/ 5413000 w 8913943"/>
              <a:gd name="connsiteY90" fmla="*/ 1267331 h 1516886"/>
              <a:gd name="connsiteX91" fmla="*/ 5813050 w 8913943"/>
              <a:gd name="connsiteY91" fmla="*/ 1253996 h 1516886"/>
              <a:gd name="connsiteX92" fmla="*/ 5825433 w 8913943"/>
              <a:gd name="connsiteY92" fmla="*/ 1237804 h 1516886"/>
              <a:gd name="connsiteX93" fmla="*/ 5906395 w 8913943"/>
              <a:gd name="connsiteY93" fmla="*/ 1225421 h 1516886"/>
              <a:gd name="connsiteX94" fmla="*/ 5923540 w 8913943"/>
              <a:gd name="connsiteY94" fmla="*/ 1236851 h 1516886"/>
              <a:gd name="connsiteX95" fmla="*/ 5912110 w 8913943"/>
              <a:gd name="connsiteY95" fmla="*/ 1253996 h 1516886"/>
              <a:gd name="connsiteX96" fmla="*/ 5829243 w 8913943"/>
              <a:gd name="connsiteY96" fmla="*/ 1266379 h 1516886"/>
              <a:gd name="connsiteX97" fmla="*/ 5827338 w 8913943"/>
              <a:gd name="connsiteY97" fmla="*/ 1266379 h 1516886"/>
              <a:gd name="connsiteX98" fmla="*/ 5813050 w 8913943"/>
              <a:gd name="connsiteY98" fmla="*/ 1253996 h 1516886"/>
              <a:gd name="connsiteX99" fmla="*/ 2482158 w 8913943"/>
              <a:gd name="connsiteY99" fmla="*/ 1242566 h 1516886"/>
              <a:gd name="connsiteX100" fmla="*/ 2491683 w 8913943"/>
              <a:gd name="connsiteY100" fmla="*/ 1224469 h 1516886"/>
              <a:gd name="connsiteX101" fmla="*/ 2569788 w 8913943"/>
              <a:gd name="connsiteY101" fmla="*/ 1200656 h 1516886"/>
              <a:gd name="connsiteX102" fmla="*/ 2587885 w 8913943"/>
              <a:gd name="connsiteY102" fmla="*/ 1210181 h 1516886"/>
              <a:gd name="connsiteX103" fmla="*/ 2578360 w 8913943"/>
              <a:gd name="connsiteY103" fmla="*/ 1228279 h 1516886"/>
              <a:gd name="connsiteX104" fmla="*/ 2498350 w 8913943"/>
              <a:gd name="connsiteY104" fmla="*/ 1253044 h 1516886"/>
              <a:gd name="connsiteX105" fmla="*/ 2494540 w 8913943"/>
              <a:gd name="connsiteY105" fmla="*/ 1253996 h 1516886"/>
              <a:gd name="connsiteX106" fmla="*/ 2482158 w 8913943"/>
              <a:gd name="connsiteY106" fmla="*/ 1242566 h 1516886"/>
              <a:gd name="connsiteX107" fmla="*/ 5975928 w 8913943"/>
              <a:gd name="connsiteY107" fmla="*/ 1226374 h 1516886"/>
              <a:gd name="connsiteX108" fmla="*/ 5986406 w 8913943"/>
              <a:gd name="connsiteY108" fmla="*/ 1209229 h 1516886"/>
              <a:gd name="connsiteX109" fmla="*/ 6017838 w 8913943"/>
              <a:gd name="connsiteY109" fmla="*/ 1201609 h 1516886"/>
              <a:gd name="connsiteX110" fmla="*/ 6064510 w 8913943"/>
              <a:gd name="connsiteY110" fmla="*/ 1187321 h 1516886"/>
              <a:gd name="connsiteX111" fmla="*/ 6082608 w 8913943"/>
              <a:gd name="connsiteY111" fmla="*/ 1196846 h 1516886"/>
              <a:gd name="connsiteX112" fmla="*/ 6073083 w 8913943"/>
              <a:gd name="connsiteY112" fmla="*/ 1214944 h 1516886"/>
              <a:gd name="connsiteX113" fmla="*/ 6024506 w 8913943"/>
              <a:gd name="connsiteY113" fmla="*/ 1229231 h 1516886"/>
              <a:gd name="connsiteX114" fmla="*/ 5992120 w 8913943"/>
              <a:gd name="connsiteY114" fmla="*/ 1236851 h 1516886"/>
              <a:gd name="connsiteX115" fmla="*/ 5989263 w 8913943"/>
              <a:gd name="connsiteY115" fmla="*/ 1236851 h 1516886"/>
              <a:gd name="connsiteX116" fmla="*/ 5975928 w 8913943"/>
              <a:gd name="connsiteY116" fmla="*/ 1226374 h 1516886"/>
              <a:gd name="connsiteX117" fmla="*/ 1594428 w 8913943"/>
              <a:gd name="connsiteY117" fmla="*/ 1235899 h 1516886"/>
              <a:gd name="connsiteX118" fmla="*/ 1515370 w 8913943"/>
              <a:gd name="connsiteY118" fmla="*/ 1210181 h 1516886"/>
              <a:gd name="connsiteX119" fmla="*/ 1506798 w 8913943"/>
              <a:gd name="connsiteY119" fmla="*/ 1192084 h 1516886"/>
              <a:gd name="connsiteX120" fmla="*/ 1524895 w 8913943"/>
              <a:gd name="connsiteY120" fmla="*/ 1183511 h 1516886"/>
              <a:gd name="connsiteX121" fmla="*/ 1603000 w 8913943"/>
              <a:gd name="connsiteY121" fmla="*/ 1209229 h 1516886"/>
              <a:gd name="connsiteX122" fmla="*/ 1612525 w 8913943"/>
              <a:gd name="connsiteY122" fmla="*/ 1227326 h 1516886"/>
              <a:gd name="connsiteX123" fmla="*/ 1598238 w 8913943"/>
              <a:gd name="connsiteY123" fmla="*/ 1237804 h 1516886"/>
              <a:gd name="connsiteX124" fmla="*/ 1594428 w 8913943"/>
              <a:gd name="connsiteY124" fmla="*/ 1235899 h 1516886"/>
              <a:gd name="connsiteX125" fmla="*/ 5250123 w 8913943"/>
              <a:gd name="connsiteY125" fmla="*/ 1230184 h 1516886"/>
              <a:gd name="connsiteX126" fmla="*/ 5171065 w 8913943"/>
              <a:gd name="connsiteY126" fmla="*/ 1201609 h 1516886"/>
              <a:gd name="connsiteX127" fmla="*/ 5163445 w 8913943"/>
              <a:gd name="connsiteY127" fmla="*/ 1182559 h 1516886"/>
              <a:gd name="connsiteX128" fmla="*/ 5182495 w 8913943"/>
              <a:gd name="connsiteY128" fmla="*/ 1174939 h 1516886"/>
              <a:gd name="connsiteX129" fmla="*/ 5259648 w 8913943"/>
              <a:gd name="connsiteY129" fmla="*/ 1202561 h 1516886"/>
              <a:gd name="connsiteX130" fmla="*/ 5269173 w 8913943"/>
              <a:gd name="connsiteY130" fmla="*/ 1220659 h 1516886"/>
              <a:gd name="connsiteX131" fmla="*/ 5255838 w 8913943"/>
              <a:gd name="connsiteY131" fmla="*/ 1231136 h 1516886"/>
              <a:gd name="connsiteX132" fmla="*/ 5250123 w 8913943"/>
              <a:gd name="connsiteY132" fmla="*/ 1230184 h 1516886"/>
              <a:gd name="connsiteX133" fmla="*/ 2639320 w 8913943"/>
              <a:gd name="connsiteY133" fmla="*/ 1191131 h 1516886"/>
              <a:gd name="connsiteX134" fmla="*/ 2647893 w 8913943"/>
              <a:gd name="connsiteY134" fmla="*/ 1172081 h 1516886"/>
              <a:gd name="connsiteX135" fmla="*/ 2702185 w 8913943"/>
              <a:gd name="connsiteY135" fmla="*/ 1150174 h 1516886"/>
              <a:gd name="connsiteX136" fmla="*/ 2723140 w 8913943"/>
              <a:gd name="connsiteY136" fmla="*/ 1140649 h 1516886"/>
              <a:gd name="connsiteX137" fmla="*/ 2742190 w 8913943"/>
              <a:gd name="connsiteY137" fmla="*/ 1148269 h 1516886"/>
              <a:gd name="connsiteX138" fmla="*/ 2734570 w 8913943"/>
              <a:gd name="connsiteY138" fmla="*/ 1167319 h 1516886"/>
              <a:gd name="connsiteX139" fmla="*/ 2712663 w 8913943"/>
              <a:gd name="connsiteY139" fmla="*/ 1176844 h 1516886"/>
              <a:gd name="connsiteX140" fmla="*/ 2657418 w 8913943"/>
              <a:gd name="connsiteY140" fmla="*/ 1199704 h 1516886"/>
              <a:gd name="connsiteX141" fmla="*/ 2651703 w 8913943"/>
              <a:gd name="connsiteY141" fmla="*/ 1200656 h 1516886"/>
              <a:gd name="connsiteX142" fmla="*/ 2639320 w 8913943"/>
              <a:gd name="connsiteY142" fmla="*/ 1191131 h 1516886"/>
              <a:gd name="connsiteX143" fmla="*/ 6134043 w 8913943"/>
              <a:gd name="connsiteY143" fmla="*/ 1177796 h 1516886"/>
              <a:gd name="connsiteX144" fmla="*/ 6142615 w 8913943"/>
              <a:gd name="connsiteY144" fmla="*/ 1158746 h 1516886"/>
              <a:gd name="connsiteX145" fmla="*/ 6218815 w 8913943"/>
              <a:gd name="connsiteY145" fmla="*/ 1127314 h 1516886"/>
              <a:gd name="connsiteX146" fmla="*/ 6237865 w 8913943"/>
              <a:gd name="connsiteY146" fmla="*/ 1134934 h 1516886"/>
              <a:gd name="connsiteX147" fmla="*/ 6230245 w 8913943"/>
              <a:gd name="connsiteY147" fmla="*/ 1153984 h 1516886"/>
              <a:gd name="connsiteX148" fmla="*/ 6153093 w 8913943"/>
              <a:gd name="connsiteY148" fmla="*/ 1185416 h 1516886"/>
              <a:gd name="connsiteX149" fmla="*/ 6147378 w 8913943"/>
              <a:gd name="connsiteY149" fmla="*/ 1186369 h 1516886"/>
              <a:gd name="connsiteX150" fmla="*/ 6134043 w 8913943"/>
              <a:gd name="connsiteY150" fmla="*/ 1177796 h 1516886"/>
              <a:gd name="connsiteX151" fmla="*/ 1437265 w 8913943"/>
              <a:gd name="connsiteY151" fmla="*/ 1181606 h 1516886"/>
              <a:gd name="connsiteX152" fmla="*/ 1360113 w 8913943"/>
              <a:gd name="connsiteY152" fmla="*/ 1150174 h 1516886"/>
              <a:gd name="connsiteX153" fmla="*/ 1352493 w 8913943"/>
              <a:gd name="connsiteY153" fmla="*/ 1131124 h 1516886"/>
              <a:gd name="connsiteX154" fmla="*/ 1371543 w 8913943"/>
              <a:gd name="connsiteY154" fmla="*/ 1123504 h 1516886"/>
              <a:gd name="connsiteX155" fmla="*/ 1447743 w 8913943"/>
              <a:gd name="connsiteY155" fmla="*/ 1154936 h 1516886"/>
              <a:gd name="connsiteX156" fmla="*/ 1456315 w 8913943"/>
              <a:gd name="connsiteY156" fmla="*/ 1173986 h 1516886"/>
              <a:gd name="connsiteX157" fmla="*/ 1442980 w 8913943"/>
              <a:gd name="connsiteY157" fmla="*/ 1183511 h 1516886"/>
              <a:gd name="connsiteX158" fmla="*/ 1437265 w 8913943"/>
              <a:gd name="connsiteY158" fmla="*/ 1181606 h 1516886"/>
              <a:gd name="connsiteX159" fmla="*/ 5094865 w 8913943"/>
              <a:gd name="connsiteY159" fmla="*/ 1168271 h 1516886"/>
              <a:gd name="connsiteX160" fmla="*/ 5020570 w 8913943"/>
              <a:gd name="connsiteY160" fmla="*/ 1130171 h 1516886"/>
              <a:gd name="connsiteX161" fmla="*/ 5014856 w 8913943"/>
              <a:gd name="connsiteY161" fmla="*/ 1110169 h 1516886"/>
              <a:gd name="connsiteX162" fmla="*/ 5034858 w 8913943"/>
              <a:gd name="connsiteY162" fmla="*/ 1104454 h 1516886"/>
              <a:gd name="connsiteX163" fmla="*/ 5107248 w 8913943"/>
              <a:gd name="connsiteY163" fmla="*/ 1141601 h 1516886"/>
              <a:gd name="connsiteX164" fmla="*/ 5113915 w 8913943"/>
              <a:gd name="connsiteY164" fmla="*/ 1160651 h 1516886"/>
              <a:gd name="connsiteX165" fmla="*/ 5100581 w 8913943"/>
              <a:gd name="connsiteY165" fmla="*/ 1169224 h 1516886"/>
              <a:gd name="connsiteX166" fmla="*/ 5094865 w 8913943"/>
              <a:gd name="connsiteY166" fmla="*/ 1168271 h 1516886"/>
              <a:gd name="connsiteX167" fmla="*/ 8539105 w 8913943"/>
              <a:gd name="connsiteY167" fmla="*/ 1165414 h 1516886"/>
              <a:gd name="connsiteX168" fmla="*/ 8473383 w 8913943"/>
              <a:gd name="connsiteY168" fmla="*/ 1115884 h 1516886"/>
              <a:gd name="connsiteX169" fmla="*/ 8470525 w 8913943"/>
              <a:gd name="connsiteY169" fmla="*/ 1095881 h 1516886"/>
              <a:gd name="connsiteX170" fmla="*/ 8490527 w 8913943"/>
              <a:gd name="connsiteY170" fmla="*/ 1093024 h 1516886"/>
              <a:gd name="connsiteX171" fmla="*/ 8557202 w 8913943"/>
              <a:gd name="connsiteY171" fmla="*/ 1143506 h 1516886"/>
              <a:gd name="connsiteX172" fmla="*/ 8559108 w 8913943"/>
              <a:gd name="connsiteY172" fmla="*/ 1163509 h 1516886"/>
              <a:gd name="connsiteX173" fmla="*/ 8547677 w 8913943"/>
              <a:gd name="connsiteY173" fmla="*/ 1169224 h 1516886"/>
              <a:gd name="connsiteX174" fmla="*/ 8539105 w 8913943"/>
              <a:gd name="connsiteY174" fmla="*/ 1165414 h 1516886"/>
              <a:gd name="connsiteX175" fmla="*/ 2789815 w 8913943"/>
              <a:gd name="connsiteY175" fmla="*/ 1123504 h 1516886"/>
              <a:gd name="connsiteX176" fmla="*/ 2795530 w 8913943"/>
              <a:gd name="connsiteY176" fmla="*/ 1103501 h 1516886"/>
              <a:gd name="connsiteX177" fmla="*/ 2866015 w 8913943"/>
              <a:gd name="connsiteY177" fmla="*/ 1062544 h 1516886"/>
              <a:gd name="connsiteX178" fmla="*/ 2886018 w 8913943"/>
              <a:gd name="connsiteY178" fmla="*/ 1067306 h 1516886"/>
              <a:gd name="connsiteX179" fmla="*/ 2881255 w 8913943"/>
              <a:gd name="connsiteY179" fmla="*/ 1087309 h 1516886"/>
              <a:gd name="connsiteX180" fmla="*/ 2808865 w 8913943"/>
              <a:gd name="connsiteY180" fmla="*/ 1129219 h 1516886"/>
              <a:gd name="connsiteX181" fmla="*/ 2802198 w 8913943"/>
              <a:gd name="connsiteY181" fmla="*/ 1131124 h 1516886"/>
              <a:gd name="connsiteX182" fmla="*/ 2789815 w 8913943"/>
              <a:gd name="connsiteY182" fmla="*/ 1123504 h 1516886"/>
              <a:gd name="connsiteX183" fmla="*/ 6287395 w 8913943"/>
              <a:gd name="connsiteY183" fmla="*/ 1114931 h 1516886"/>
              <a:gd name="connsiteX184" fmla="*/ 6295015 w 8913943"/>
              <a:gd name="connsiteY184" fmla="*/ 1095881 h 1516886"/>
              <a:gd name="connsiteX185" fmla="*/ 6371215 w 8913943"/>
              <a:gd name="connsiteY185" fmla="*/ 1063496 h 1516886"/>
              <a:gd name="connsiteX186" fmla="*/ 6390265 w 8913943"/>
              <a:gd name="connsiteY186" fmla="*/ 1071116 h 1516886"/>
              <a:gd name="connsiteX187" fmla="*/ 6382645 w 8913943"/>
              <a:gd name="connsiteY187" fmla="*/ 1090166 h 1516886"/>
              <a:gd name="connsiteX188" fmla="*/ 6306445 w 8913943"/>
              <a:gd name="connsiteY188" fmla="*/ 1122551 h 1516886"/>
              <a:gd name="connsiteX189" fmla="*/ 6300731 w 8913943"/>
              <a:gd name="connsiteY189" fmla="*/ 1123504 h 1516886"/>
              <a:gd name="connsiteX190" fmla="*/ 6287395 w 8913943"/>
              <a:gd name="connsiteY190" fmla="*/ 1114931 h 1516886"/>
              <a:gd name="connsiteX191" fmla="*/ 1284865 w 8913943"/>
              <a:gd name="connsiteY191" fmla="*/ 1115884 h 1516886"/>
              <a:gd name="connsiteX192" fmla="*/ 1272483 w 8913943"/>
              <a:gd name="connsiteY192" fmla="*/ 1110169 h 1516886"/>
              <a:gd name="connsiteX193" fmla="*/ 1210570 w 8913943"/>
              <a:gd name="connsiteY193" fmla="*/ 1079689 h 1516886"/>
              <a:gd name="connsiteX194" fmla="*/ 1203903 w 8913943"/>
              <a:gd name="connsiteY194" fmla="*/ 1060639 h 1516886"/>
              <a:gd name="connsiteX195" fmla="*/ 1222953 w 8913943"/>
              <a:gd name="connsiteY195" fmla="*/ 1053971 h 1516886"/>
              <a:gd name="connsiteX196" fmla="*/ 1283913 w 8913943"/>
              <a:gd name="connsiteY196" fmla="*/ 1084451 h 1516886"/>
              <a:gd name="connsiteX197" fmla="*/ 1296295 w 8913943"/>
              <a:gd name="connsiteY197" fmla="*/ 1090166 h 1516886"/>
              <a:gd name="connsiteX198" fmla="*/ 1302963 w 8913943"/>
              <a:gd name="connsiteY198" fmla="*/ 1109216 h 1516886"/>
              <a:gd name="connsiteX199" fmla="*/ 1289628 w 8913943"/>
              <a:gd name="connsiteY199" fmla="*/ 1117789 h 1516886"/>
              <a:gd name="connsiteX200" fmla="*/ 1284865 w 8913943"/>
              <a:gd name="connsiteY200" fmla="*/ 1115884 h 1516886"/>
              <a:gd name="connsiteX201" fmla="*/ 4948181 w 8913943"/>
              <a:gd name="connsiteY201" fmla="*/ 1089214 h 1516886"/>
              <a:gd name="connsiteX202" fmla="*/ 4877695 w 8913943"/>
              <a:gd name="connsiteY202" fmla="*/ 1045399 h 1516886"/>
              <a:gd name="connsiteX203" fmla="*/ 4872933 w 8913943"/>
              <a:gd name="connsiteY203" fmla="*/ 1025396 h 1516886"/>
              <a:gd name="connsiteX204" fmla="*/ 4892935 w 8913943"/>
              <a:gd name="connsiteY204" fmla="*/ 1020634 h 1516886"/>
              <a:gd name="connsiteX205" fmla="*/ 4962468 w 8913943"/>
              <a:gd name="connsiteY205" fmla="*/ 1063496 h 1516886"/>
              <a:gd name="connsiteX206" fmla="*/ 4967231 w 8913943"/>
              <a:gd name="connsiteY206" fmla="*/ 1083499 h 1516886"/>
              <a:gd name="connsiteX207" fmla="*/ 4954848 w 8913943"/>
              <a:gd name="connsiteY207" fmla="*/ 1090166 h 1516886"/>
              <a:gd name="connsiteX208" fmla="*/ 4948181 w 8913943"/>
              <a:gd name="connsiteY208" fmla="*/ 1089214 h 1516886"/>
              <a:gd name="connsiteX209" fmla="*/ 8406708 w 8913943"/>
              <a:gd name="connsiteY209" fmla="*/ 1069211 h 1516886"/>
              <a:gd name="connsiteX210" fmla="*/ 8337175 w 8913943"/>
              <a:gd name="connsiteY210" fmla="*/ 1025396 h 1516886"/>
              <a:gd name="connsiteX211" fmla="*/ 8332413 w 8913943"/>
              <a:gd name="connsiteY211" fmla="*/ 1005394 h 1516886"/>
              <a:gd name="connsiteX212" fmla="*/ 8352415 w 8913943"/>
              <a:gd name="connsiteY212" fmla="*/ 1000631 h 1516886"/>
              <a:gd name="connsiteX213" fmla="*/ 8422900 w 8913943"/>
              <a:gd name="connsiteY213" fmla="*/ 1045399 h 1516886"/>
              <a:gd name="connsiteX214" fmla="*/ 8426710 w 8913943"/>
              <a:gd name="connsiteY214" fmla="*/ 1065401 h 1516886"/>
              <a:gd name="connsiteX215" fmla="*/ 8414327 w 8913943"/>
              <a:gd name="connsiteY215" fmla="*/ 1072069 h 1516886"/>
              <a:gd name="connsiteX216" fmla="*/ 8406708 w 8913943"/>
              <a:gd name="connsiteY216" fmla="*/ 1069211 h 1516886"/>
              <a:gd name="connsiteX217" fmla="*/ 6439795 w 8913943"/>
              <a:gd name="connsiteY217" fmla="*/ 1050161 h 1516886"/>
              <a:gd name="connsiteX218" fmla="*/ 6447415 w 8913943"/>
              <a:gd name="connsiteY218" fmla="*/ 1031111 h 1516886"/>
              <a:gd name="connsiteX219" fmla="*/ 6523615 w 8913943"/>
              <a:gd name="connsiteY219" fmla="*/ 998726 h 1516886"/>
              <a:gd name="connsiteX220" fmla="*/ 6542665 w 8913943"/>
              <a:gd name="connsiteY220" fmla="*/ 1006346 h 1516886"/>
              <a:gd name="connsiteX221" fmla="*/ 6535045 w 8913943"/>
              <a:gd name="connsiteY221" fmla="*/ 1025396 h 1516886"/>
              <a:gd name="connsiteX222" fmla="*/ 6458845 w 8913943"/>
              <a:gd name="connsiteY222" fmla="*/ 1057781 h 1516886"/>
              <a:gd name="connsiteX223" fmla="*/ 6453131 w 8913943"/>
              <a:gd name="connsiteY223" fmla="*/ 1058734 h 1516886"/>
              <a:gd name="connsiteX224" fmla="*/ 6439795 w 8913943"/>
              <a:gd name="connsiteY224" fmla="*/ 1050161 h 1516886"/>
              <a:gd name="connsiteX225" fmla="*/ 2931738 w 8913943"/>
              <a:gd name="connsiteY225" fmla="*/ 1038731 h 1516886"/>
              <a:gd name="connsiteX226" fmla="*/ 2935548 w 8913943"/>
              <a:gd name="connsiteY226" fmla="*/ 1018729 h 1516886"/>
              <a:gd name="connsiteX227" fmla="*/ 3004128 w 8913943"/>
              <a:gd name="connsiteY227" fmla="*/ 972056 h 1516886"/>
              <a:gd name="connsiteX228" fmla="*/ 3024130 w 8913943"/>
              <a:gd name="connsiteY228" fmla="*/ 975866 h 1516886"/>
              <a:gd name="connsiteX229" fmla="*/ 3020320 w 8913943"/>
              <a:gd name="connsiteY229" fmla="*/ 995869 h 1516886"/>
              <a:gd name="connsiteX230" fmla="*/ 2951740 w 8913943"/>
              <a:gd name="connsiteY230" fmla="*/ 1042541 h 1516886"/>
              <a:gd name="connsiteX231" fmla="*/ 2944120 w 8913943"/>
              <a:gd name="connsiteY231" fmla="*/ 1045399 h 1516886"/>
              <a:gd name="connsiteX232" fmla="*/ 2931738 w 8913943"/>
              <a:gd name="connsiteY232" fmla="*/ 1038731 h 1516886"/>
              <a:gd name="connsiteX233" fmla="*/ 1136275 w 8913943"/>
              <a:gd name="connsiteY233" fmla="*/ 1040636 h 1516886"/>
              <a:gd name="connsiteX234" fmla="*/ 1063885 w 8913943"/>
              <a:gd name="connsiteY234" fmla="*/ 999679 h 1516886"/>
              <a:gd name="connsiteX235" fmla="*/ 1059123 w 8913943"/>
              <a:gd name="connsiteY235" fmla="*/ 979676 h 1516886"/>
              <a:gd name="connsiteX236" fmla="*/ 1079125 w 8913943"/>
              <a:gd name="connsiteY236" fmla="*/ 974914 h 1516886"/>
              <a:gd name="connsiteX237" fmla="*/ 1150563 w 8913943"/>
              <a:gd name="connsiteY237" fmla="*/ 1015871 h 1516886"/>
              <a:gd name="connsiteX238" fmla="*/ 1156278 w 8913943"/>
              <a:gd name="connsiteY238" fmla="*/ 1035874 h 1516886"/>
              <a:gd name="connsiteX239" fmla="*/ 1143895 w 8913943"/>
              <a:gd name="connsiteY239" fmla="*/ 1043494 h 1516886"/>
              <a:gd name="connsiteX240" fmla="*/ 1136275 w 8913943"/>
              <a:gd name="connsiteY240" fmla="*/ 1040636 h 1516886"/>
              <a:gd name="connsiteX241" fmla="*/ 4808163 w 8913943"/>
              <a:gd name="connsiteY241" fmla="*/ 1000631 h 1516886"/>
              <a:gd name="connsiteX242" fmla="*/ 4739583 w 8913943"/>
              <a:gd name="connsiteY242" fmla="*/ 954911 h 1516886"/>
              <a:gd name="connsiteX243" fmla="*/ 4735773 w 8913943"/>
              <a:gd name="connsiteY243" fmla="*/ 934909 h 1516886"/>
              <a:gd name="connsiteX244" fmla="*/ 4755775 w 8913943"/>
              <a:gd name="connsiteY244" fmla="*/ 931099 h 1516886"/>
              <a:gd name="connsiteX245" fmla="*/ 4824355 w 8913943"/>
              <a:gd name="connsiteY245" fmla="*/ 976819 h 1516886"/>
              <a:gd name="connsiteX246" fmla="*/ 4828165 w 8913943"/>
              <a:gd name="connsiteY246" fmla="*/ 996821 h 1516886"/>
              <a:gd name="connsiteX247" fmla="*/ 4815783 w 8913943"/>
              <a:gd name="connsiteY247" fmla="*/ 1003489 h 1516886"/>
              <a:gd name="connsiteX248" fmla="*/ 4808163 w 8913943"/>
              <a:gd name="connsiteY248" fmla="*/ 1000631 h 1516886"/>
              <a:gd name="connsiteX249" fmla="*/ 6592195 w 8913943"/>
              <a:gd name="connsiteY249" fmla="*/ 986344 h 1516886"/>
              <a:gd name="connsiteX250" fmla="*/ 6599815 w 8913943"/>
              <a:gd name="connsiteY250" fmla="*/ 967294 h 1516886"/>
              <a:gd name="connsiteX251" fmla="*/ 6676968 w 8913943"/>
              <a:gd name="connsiteY251" fmla="*/ 936814 h 1516886"/>
              <a:gd name="connsiteX252" fmla="*/ 6696018 w 8913943"/>
              <a:gd name="connsiteY252" fmla="*/ 945386 h 1516886"/>
              <a:gd name="connsiteX253" fmla="*/ 6687445 w 8913943"/>
              <a:gd name="connsiteY253" fmla="*/ 964436 h 1516886"/>
              <a:gd name="connsiteX254" fmla="*/ 6610293 w 8913943"/>
              <a:gd name="connsiteY254" fmla="*/ 994916 h 1516886"/>
              <a:gd name="connsiteX255" fmla="*/ 6604578 w 8913943"/>
              <a:gd name="connsiteY255" fmla="*/ 995869 h 1516886"/>
              <a:gd name="connsiteX256" fmla="*/ 6592195 w 8913943"/>
              <a:gd name="connsiteY256" fmla="*/ 986344 h 1516886"/>
              <a:gd name="connsiteX257" fmla="*/ 8266690 w 8913943"/>
              <a:gd name="connsiteY257" fmla="*/ 983486 h 1516886"/>
              <a:gd name="connsiteX258" fmla="*/ 8194300 w 8913943"/>
              <a:gd name="connsiteY258" fmla="*/ 944434 h 1516886"/>
              <a:gd name="connsiteX259" fmla="*/ 8187633 w 8913943"/>
              <a:gd name="connsiteY259" fmla="*/ 925384 h 1516886"/>
              <a:gd name="connsiteX260" fmla="*/ 8206683 w 8913943"/>
              <a:gd name="connsiteY260" fmla="*/ 918716 h 1516886"/>
              <a:gd name="connsiteX261" fmla="*/ 8280025 w 8913943"/>
              <a:gd name="connsiteY261" fmla="*/ 957769 h 1516886"/>
              <a:gd name="connsiteX262" fmla="*/ 8285740 w 8913943"/>
              <a:gd name="connsiteY262" fmla="*/ 977771 h 1516886"/>
              <a:gd name="connsiteX263" fmla="*/ 8273358 w 8913943"/>
              <a:gd name="connsiteY263" fmla="*/ 985391 h 1516886"/>
              <a:gd name="connsiteX264" fmla="*/ 8266690 w 8913943"/>
              <a:gd name="connsiteY264" fmla="*/ 983486 h 1516886"/>
              <a:gd name="connsiteX265" fmla="*/ 993400 w 8913943"/>
              <a:gd name="connsiteY265" fmla="*/ 955864 h 1516886"/>
              <a:gd name="connsiteX266" fmla="*/ 923868 w 8913943"/>
              <a:gd name="connsiteY266" fmla="*/ 910144 h 1516886"/>
              <a:gd name="connsiteX267" fmla="*/ 920058 w 8913943"/>
              <a:gd name="connsiteY267" fmla="*/ 890141 h 1516886"/>
              <a:gd name="connsiteX268" fmla="*/ 940060 w 8913943"/>
              <a:gd name="connsiteY268" fmla="*/ 886331 h 1516886"/>
              <a:gd name="connsiteX269" fmla="*/ 1008640 w 8913943"/>
              <a:gd name="connsiteY269" fmla="*/ 932051 h 1516886"/>
              <a:gd name="connsiteX270" fmla="*/ 1013403 w 8913943"/>
              <a:gd name="connsiteY270" fmla="*/ 952054 h 1516886"/>
              <a:gd name="connsiteX271" fmla="*/ 1001020 w 8913943"/>
              <a:gd name="connsiteY271" fmla="*/ 958721 h 1516886"/>
              <a:gd name="connsiteX272" fmla="*/ 993400 w 8913943"/>
              <a:gd name="connsiteY272" fmla="*/ 955864 h 1516886"/>
              <a:gd name="connsiteX273" fmla="*/ 3068898 w 8913943"/>
              <a:gd name="connsiteY273" fmla="*/ 945386 h 1516886"/>
              <a:gd name="connsiteX274" fmla="*/ 3072708 w 8913943"/>
              <a:gd name="connsiteY274" fmla="*/ 925384 h 1516886"/>
              <a:gd name="connsiteX275" fmla="*/ 3140335 w 8913943"/>
              <a:gd name="connsiteY275" fmla="*/ 877759 h 1516886"/>
              <a:gd name="connsiteX276" fmla="*/ 3160338 w 8913943"/>
              <a:gd name="connsiteY276" fmla="*/ 881569 h 1516886"/>
              <a:gd name="connsiteX277" fmla="*/ 3156528 w 8913943"/>
              <a:gd name="connsiteY277" fmla="*/ 901571 h 1516886"/>
              <a:gd name="connsiteX278" fmla="*/ 3088900 w 8913943"/>
              <a:gd name="connsiteY278" fmla="*/ 949196 h 1516886"/>
              <a:gd name="connsiteX279" fmla="*/ 3080328 w 8913943"/>
              <a:gd name="connsiteY279" fmla="*/ 952054 h 1516886"/>
              <a:gd name="connsiteX280" fmla="*/ 3068898 w 8913943"/>
              <a:gd name="connsiteY280" fmla="*/ 945386 h 1516886"/>
              <a:gd name="connsiteX281" fmla="*/ 6746500 w 8913943"/>
              <a:gd name="connsiteY281" fmla="*/ 925384 h 1516886"/>
              <a:gd name="connsiteX282" fmla="*/ 6755073 w 8913943"/>
              <a:gd name="connsiteY282" fmla="*/ 906334 h 1516886"/>
              <a:gd name="connsiteX283" fmla="*/ 6833178 w 8913943"/>
              <a:gd name="connsiteY283" fmla="*/ 877759 h 1516886"/>
              <a:gd name="connsiteX284" fmla="*/ 6851275 w 8913943"/>
              <a:gd name="connsiteY284" fmla="*/ 886331 h 1516886"/>
              <a:gd name="connsiteX285" fmla="*/ 6842703 w 8913943"/>
              <a:gd name="connsiteY285" fmla="*/ 904429 h 1516886"/>
              <a:gd name="connsiteX286" fmla="*/ 6764598 w 8913943"/>
              <a:gd name="connsiteY286" fmla="*/ 932051 h 1516886"/>
              <a:gd name="connsiteX287" fmla="*/ 6759835 w 8913943"/>
              <a:gd name="connsiteY287" fmla="*/ 933004 h 1516886"/>
              <a:gd name="connsiteX288" fmla="*/ 6746500 w 8913943"/>
              <a:gd name="connsiteY288" fmla="*/ 925384 h 1516886"/>
              <a:gd name="connsiteX289" fmla="*/ 4670050 w 8913943"/>
              <a:gd name="connsiteY289" fmla="*/ 909191 h 1516886"/>
              <a:gd name="connsiteX290" fmla="*/ 4600518 w 8913943"/>
              <a:gd name="connsiteY290" fmla="*/ 864424 h 1516886"/>
              <a:gd name="connsiteX291" fmla="*/ 4595755 w 8913943"/>
              <a:gd name="connsiteY291" fmla="*/ 844421 h 1516886"/>
              <a:gd name="connsiteX292" fmla="*/ 4615758 w 8913943"/>
              <a:gd name="connsiteY292" fmla="*/ 839659 h 1516886"/>
              <a:gd name="connsiteX293" fmla="*/ 4685290 w 8913943"/>
              <a:gd name="connsiteY293" fmla="*/ 884426 h 1516886"/>
              <a:gd name="connsiteX294" fmla="*/ 4689100 w 8913943"/>
              <a:gd name="connsiteY294" fmla="*/ 904429 h 1516886"/>
              <a:gd name="connsiteX295" fmla="*/ 4676718 w 8913943"/>
              <a:gd name="connsiteY295" fmla="*/ 911096 h 1516886"/>
              <a:gd name="connsiteX296" fmla="*/ 4670050 w 8913943"/>
              <a:gd name="connsiteY296" fmla="*/ 909191 h 1516886"/>
              <a:gd name="connsiteX297" fmla="*/ 8120006 w 8913943"/>
              <a:gd name="connsiteY297" fmla="*/ 909191 h 1516886"/>
              <a:gd name="connsiteX298" fmla="*/ 8091431 w 8913943"/>
              <a:gd name="connsiteY298" fmla="*/ 895856 h 1516886"/>
              <a:gd name="connsiteX299" fmla="*/ 8044758 w 8913943"/>
              <a:gd name="connsiteY299" fmla="*/ 875854 h 1516886"/>
              <a:gd name="connsiteX300" fmla="*/ 8037138 w 8913943"/>
              <a:gd name="connsiteY300" fmla="*/ 856804 h 1516886"/>
              <a:gd name="connsiteX301" fmla="*/ 8056188 w 8913943"/>
              <a:gd name="connsiteY301" fmla="*/ 849184 h 1516886"/>
              <a:gd name="connsiteX302" fmla="*/ 8103813 w 8913943"/>
              <a:gd name="connsiteY302" fmla="*/ 869186 h 1516886"/>
              <a:gd name="connsiteX303" fmla="*/ 8132388 w 8913943"/>
              <a:gd name="connsiteY303" fmla="*/ 882521 h 1516886"/>
              <a:gd name="connsiteX304" fmla="*/ 8139056 w 8913943"/>
              <a:gd name="connsiteY304" fmla="*/ 901571 h 1516886"/>
              <a:gd name="connsiteX305" fmla="*/ 8125720 w 8913943"/>
              <a:gd name="connsiteY305" fmla="*/ 910144 h 1516886"/>
              <a:gd name="connsiteX306" fmla="*/ 8120006 w 8913943"/>
              <a:gd name="connsiteY306" fmla="*/ 909191 h 1516886"/>
              <a:gd name="connsiteX307" fmla="*/ 6902710 w 8913943"/>
              <a:gd name="connsiteY307" fmla="*/ 870139 h 1516886"/>
              <a:gd name="connsiteX308" fmla="*/ 6912235 w 8913943"/>
              <a:gd name="connsiteY308" fmla="*/ 852041 h 1516886"/>
              <a:gd name="connsiteX309" fmla="*/ 6991293 w 8913943"/>
              <a:gd name="connsiteY309" fmla="*/ 827276 h 1516886"/>
              <a:gd name="connsiteX310" fmla="*/ 7009390 w 8913943"/>
              <a:gd name="connsiteY310" fmla="*/ 836801 h 1516886"/>
              <a:gd name="connsiteX311" fmla="*/ 6999865 w 8913943"/>
              <a:gd name="connsiteY311" fmla="*/ 854899 h 1516886"/>
              <a:gd name="connsiteX312" fmla="*/ 6920808 w 8913943"/>
              <a:gd name="connsiteY312" fmla="*/ 879664 h 1516886"/>
              <a:gd name="connsiteX313" fmla="*/ 6916045 w 8913943"/>
              <a:gd name="connsiteY313" fmla="*/ 880616 h 1516886"/>
              <a:gd name="connsiteX314" fmla="*/ 6902710 w 8913943"/>
              <a:gd name="connsiteY314" fmla="*/ 870139 h 1516886"/>
              <a:gd name="connsiteX315" fmla="*/ 856240 w 8913943"/>
              <a:gd name="connsiteY315" fmla="*/ 861566 h 1516886"/>
              <a:gd name="connsiteX316" fmla="*/ 789565 w 8913943"/>
              <a:gd name="connsiteY316" fmla="*/ 811084 h 1516886"/>
              <a:gd name="connsiteX317" fmla="*/ 786708 w 8913943"/>
              <a:gd name="connsiteY317" fmla="*/ 791081 h 1516886"/>
              <a:gd name="connsiteX318" fmla="*/ 806710 w 8913943"/>
              <a:gd name="connsiteY318" fmla="*/ 788224 h 1516886"/>
              <a:gd name="connsiteX319" fmla="*/ 872433 w 8913943"/>
              <a:gd name="connsiteY319" fmla="*/ 837754 h 1516886"/>
              <a:gd name="connsiteX320" fmla="*/ 875290 w 8913943"/>
              <a:gd name="connsiteY320" fmla="*/ 857756 h 1516886"/>
              <a:gd name="connsiteX321" fmla="*/ 863860 w 8913943"/>
              <a:gd name="connsiteY321" fmla="*/ 863471 h 1516886"/>
              <a:gd name="connsiteX322" fmla="*/ 856240 w 8913943"/>
              <a:gd name="connsiteY322" fmla="*/ 861566 h 1516886"/>
              <a:gd name="connsiteX323" fmla="*/ 3205105 w 8913943"/>
              <a:gd name="connsiteY323" fmla="*/ 852041 h 1516886"/>
              <a:gd name="connsiteX324" fmla="*/ 3208915 w 8913943"/>
              <a:gd name="connsiteY324" fmla="*/ 832039 h 1516886"/>
              <a:gd name="connsiteX325" fmla="*/ 3279400 w 8913943"/>
              <a:gd name="connsiteY325" fmla="*/ 787271 h 1516886"/>
              <a:gd name="connsiteX326" fmla="*/ 3299403 w 8913943"/>
              <a:gd name="connsiteY326" fmla="*/ 792034 h 1516886"/>
              <a:gd name="connsiteX327" fmla="*/ 3294640 w 8913943"/>
              <a:gd name="connsiteY327" fmla="*/ 812036 h 1516886"/>
              <a:gd name="connsiteX328" fmla="*/ 3225108 w 8913943"/>
              <a:gd name="connsiteY328" fmla="*/ 855851 h 1516886"/>
              <a:gd name="connsiteX329" fmla="*/ 3217488 w 8913943"/>
              <a:gd name="connsiteY329" fmla="*/ 857756 h 1516886"/>
              <a:gd name="connsiteX330" fmla="*/ 3205105 w 8913943"/>
              <a:gd name="connsiteY330" fmla="*/ 852041 h 1516886"/>
              <a:gd name="connsiteX331" fmla="*/ 7968558 w 8913943"/>
              <a:gd name="connsiteY331" fmla="*/ 848231 h 1516886"/>
              <a:gd name="connsiteX332" fmla="*/ 7890453 w 8913943"/>
              <a:gd name="connsiteY332" fmla="*/ 825371 h 1516886"/>
              <a:gd name="connsiteX333" fmla="*/ 7879975 w 8913943"/>
              <a:gd name="connsiteY333" fmla="*/ 808226 h 1516886"/>
              <a:gd name="connsiteX334" fmla="*/ 7897120 w 8913943"/>
              <a:gd name="connsiteY334" fmla="*/ 797749 h 1516886"/>
              <a:gd name="connsiteX335" fmla="*/ 7977131 w 8913943"/>
              <a:gd name="connsiteY335" fmla="*/ 820609 h 1516886"/>
              <a:gd name="connsiteX336" fmla="*/ 7986656 w 8913943"/>
              <a:gd name="connsiteY336" fmla="*/ 838706 h 1516886"/>
              <a:gd name="connsiteX337" fmla="*/ 7973320 w 8913943"/>
              <a:gd name="connsiteY337" fmla="*/ 849184 h 1516886"/>
              <a:gd name="connsiteX338" fmla="*/ 7968558 w 8913943"/>
              <a:gd name="connsiteY338" fmla="*/ 848231 h 1516886"/>
              <a:gd name="connsiteX339" fmla="*/ 7061778 w 8913943"/>
              <a:gd name="connsiteY339" fmla="*/ 822514 h 1516886"/>
              <a:gd name="connsiteX340" fmla="*/ 7072256 w 8913943"/>
              <a:gd name="connsiteY340" fmla="*/ 804416 h 1516886"/>
              <a:gd name="connsiteX341" fmla="*/ 7153218 w 8913943"/>
              <a:gd name="connsiteY341" fmla="*/ 784414 h 1516886"/>
              <a:gd name="connsiteX342" fmla="*/ 7170363 w 8913943"/>
              <a:gd name="connsiteY342" fmla="*/ 794891 h 1516886"/>
              <a:gd name="connsiteX343" fmla="*/ 7158933 w 8913943"/>
              <a:gd name="connsiteY343" fmla="*/ 812036 h 1516886"/>
              <a:gd name="connsiteX344" fmla="*/ 7078923 w 8913943"/>
              <a:gd name="connsiteY344" fmla="*/ 831086 h 1516886"/>
              <a:gd name="connsiteX345" fmla="*/ 7075113 w 8913943"/>
              <a:gd name="connsiteY345" fmla="*/ 832039 h 1516886"/>
              <a:gd name="connsiteX346" fmla="*/ 7061778 w 8913943"/>
              <a:gd name="connsiteY346" fmla="*/ 822514 h 1516886"/>
              <a:gd name="connsiteX347" fmla="*/ 4530033 w 8913943"/>
              <a:gd name="connsiteY347" fmla="*/ 822514 h 1516886"/>
              <a:gd name="connsiteX348" fmla="*/ 4458595 w 8913943"/>
              <a:gd name="connsiteY348" fmla="*/ 782509 h 1516886"/>
              <a:gd name="connsiteX349" fmla="*/ 4452880 w 8913943"/>
              <a:gd name="connsiteY349" fmla="*/ 762506 h 1516886"/>
              <a:gd name="connsiteX350" fmla="*/ 4472883 w 8913943"/>
              <a:gd name="connsiteY350" fmla="*/ 756791 h 1516886"/>
              <a:gd name="connsiteX351" fmla="*/ 4545273 w 8913943"/>
              <a:gd name="connsiteY351" fmla="*/ 797749 h 1516886"/>
              <a:gd name="connsiteX352" fmla="*/ 4550035 w 8913943"/>
              <a:gd name="connsiteY352" fmla="*/ 817751 h 1516886"/>
              <a:gd name="connsiteX353" fmla="*/ 4537653 w 8913943"/>
              <a:gd name="connsiteY353" fmla="*/ 825371 h 1516886"/>
              <a:gd name="connsiteX354" fmla="*/ 4530033 w 8913943"/>
              <a:gd name="connsiteY354" fmla="*/ 822514 h 1516886"/>
              <a:gd name="connsiteX355" fmla="*/ 7809490 w 8913943"/>
              <a:gd name="connsiteY355" fmla="*/ 807274 h 1516886"/>
              <a:gd name="connsiteX356" fmla="*/ 7728528 w 8913943"/>
              <a:gd name="connsiteY356" fmla="*/ 793939 h 1516886"/>
              <a:gd name="connsiteX357" fmla="*/ 7716145 w 8913943"/>
              <a:gd name="connsiteY357" fmla="*/ 777746 h 1516886"/>
              <a:gd name="connsiteX358" fmla="*/ 7732338 w 8913943"/>
              <a:gd name="connsiteY358" fmla="*/ 765364 h 1516886"/>
              <a:gd name="connsiteX359" fmla="*/ 7814253 w 8913943"/>
              <a:gd name="connsiteY359" fmla="*/ 779651 h 1516886"/>
              <a:gd name="connsiteX360" fmla="*/ 7825683 w 8913943"/>
              <a:gd name="connsiteY360" fmla="*/ 796796 h 1516886"/>
              <a:gd name="connsiteX361" fmla="*/ 7811395 w 8913943"/>
              <a:gd name="connsiteY361" fmla="*/ 808226 h 1516886"/>
              <a:gd name="connsiteX362" fmla="*/ 7809490 w 8913943"/>
              <a:gd name="connsiteY362" fmla="*/ 807274 h 1516886"/>
              <a:gd name="connsiteX363" fmla="*/ 7222750 w 8913943"/>
              <a:gd name="connsiteY363" fmla="*/ 785366 h 1516886"/>
              <a:gd name="connsiteX364" fmla="*/ 7234181 w 8913943"/>
              <a:gd name="connsiteY364" fmla="*/ 768221 h 1516886"/>
              <a:gd name="connsiteX365" fmla="*/ 7317048 w 8913943"/>
              <a:gd name="connsiteY365" fmla="*/ 755839 h 1516886"/>
              <a:gd name="connsiteX366" fmla="*/ 7333240 w 8913943"/>
              <a:gd name="connsiteY366" fmla="*/ 768221 h 1516886"/>
              <a:gd name="connsiteX367" fmla="*/ 7320858 w 8913943"/>
              <a:gd name="connsiteY367" fmla="*/ 784414 h 1516886"/>
              <a:gd name="connsiteX368" fmla="*/ 7239895 w 8913943"/>
              <a:gd name="connsiteY368" fmla="*/ 796796 h 1516886"/>
              <a:gd name="connsiteX369" fmla="*/ 7237038 w 8913943"/>
              <a:gd name="connsiteY369" fmla="*/ 796796 h 1516886"/>
              <a:gd name="connsiteX370" fmla="*/ 7222750 w 8913943"/>
              <a:gd name="connsiteY370" fmla="*/ 785366 h 1516886"/>
              <a:gd name="connsiteX371" fmla="*/ 7647565 w 8913943"/>
              <a:gd name="connsiteY371" fmla="*/ 784414 h 1516886"/>
              <a:gd name="connsiteX372" fmla="*/ 7565650 w 8913943"/>
              <a:gd name="connsiteY372" fmla="*/ 778699 h 1516886"/>
              <a:gd name="connsiteX373" fmla="*/ 7552315 w 8913943"/>
              <a:gd name="connsiteY373" fmla="*/ 763459 h 1516886"/>
              <a:gd name="connsiteX374" fmla="*/ 7567556 w 8913943"/>
              <a:gd name="connsiteY374" fmla="*/ 750124 h 1516886"/>
              <a:gd name="connsiteX375" fmla="*/ 7650423 w 8913943"/>
              <a:gd name="connsiteY375" fmla="*/ 755839 h 1516886"/>
              <a:gd name="connsiteX376" fmla="*/ 7663758 w 8913943"/>
              <a:gd name="connsiteY376" fmla="*/ 772031 h 1516886"/>
              <a:gd name="connsiteX377" fmla="*/ 7649470 w 8913943"/>
              <a:gd name="connsiteY377" fmla="*/ 785366 h 1516886"/>
              <a:gd name="connsiteX378" fmla="*/ 7647565 w 8913943"/>
              <a:gd name="connsiteY378" fmla="*/ 784414 h 1516886"/>
              <a:gd name="connsiteX379" fmla="*/ 7386581 w 8913943"/>
              <a:gd name="connsiteY379" fmla="*/ 763459 h 1516886"/>
              <a:gd name="connsiteX380" fmla="*/ 7399915 w 8913943"/>
              <a:gd name="connsiteY380" fmla="*/ 748219 h 1516886"/>
              <a:gd name="connsiteX381" fmla="*/ 7461828 w 8913943"/>
              <a:gd name="connsiteY381" fmla="*/ 746314 h 1516886"/>
              <a:gd name="connsiteX382" fmla="*/ 7483735 w 8913943"/>
              <a:gd name="connsiteY382" fmla="*/ 746314 h 1516886"/>
              <a:gd name="connsiteX383" fmla="*/ 7498023 w 8913943"/>
              <a:gd name="connsiteY383" fmla="*/ 760601 h 1516886"/>
              <a:gd name="connsiteX384" fmla="*/ 7483735 w 8913943"/>
              <a:gd name="connsiteY384" fmla="*/ 774889 h 1516886"/>
              <a:gd name="connsiteX385" fmla="*/ 7462781 w 8913943"/>
              <a:gd name="connsiteY385" fmla="*/ 774889 h 1516886"/>
              <a:gd name="connsiteX386" fmla="*/ 7402773 w 8913943"/>
              <a:gd name="connsiteY386" fmla="*/ 776794 h 1516886"/>
              <a:gd name="connsiteX387" fmla="*/ 7401820 w 8913943"/>
              <a:gd name="connsiteY387" fmla="*/ 776794 h 1516886"/>
              <a:gd name="connsiteX388" fmla="*/ 7386581 w 8913943"/>
              <a:gd name="connsiteY388" fmla="*/ 763459 h 1516886"/>
              <a:gd name="connsiteX389" fmla="*/ 3346075 w 8913943"/>
              <a:gd name="connsiteY389" fmla="*/ 765364 h 1516886"/>
              <a:gd name="connsiteX390" fmla="*/ 3351790 w 8913943"/>
              <a:gd name="connsiteY390" fmla="*/ 745361 h 1516886"/>
              <a:gd name="connsiteX391" fmla="*/ 3426085 w 8913943"/>
              <a:gd name="connsiteY391" fmla="*/ 708214 h 1516886"/>
              <a:gd name="connsiteX392" fmla="*/ 3445135 w 8913943"/>
              <a:gd name="connsiteY392" fmla="*/ 714881 h 1516886"/>
              <a:gd name="connsiteX393" fmla="*/ 3438468 w 8913943"/>
              <a:gd name="connsiteY393" fmla="*/ 733931 h 1516886"/>
              <a:gd name="connsiteX394" fmla="*/ 3365125 w 8913943"/>
              <a:gd name="connsiteY394" fmla="*/ 771079 h 1516886"/>
              <a:gd name="connsiteX395" fmla="*/ 3358458 w 8913943"/>
              <a:gd name="connsiteY395" fmla="*/ 772984 h 1516886"/>
              <a:gd name="connsiteX396" fmla="*/ 3346075 w 8913943"/>
              <a:gd name="connsiteY396" fmla="*/ 765364 h 1516886"/>
              <a:gd name="connsiteX397" fmla="*/ 725748 w 8913943"/>
              <a:gd name="connsiteY397" fmla="*/ 759649 h 1516886"/>
              <a:gd name="connsiteX398" fmla="*/ 661930 w 8913943"/>
              <a:gd name="connsiteY398" fmla="*/ 706309 h 1516886"/>
              <a:gd name="connsiteX399" fmla="*/ 660025 w 8913943"/>
              <a:gd name="connsiteY399" fmla="*/ 686306 h 1516886"/>
              <a:gd name="connsiteX400" fmla="*/ 680028 w 8913943"/>
              <a:gd name="connsiteY400" fmla="*/ 684401 h 1516886"/>
              <a:gd name="connsiteX401" fmla="*/ 742893 w 8913943"/>
              <a:gd name="connsiteY401" fmla="*/ 737741 h 1516886"/>
              <a:gd name="connsiteX402" fmla="*/ 744798 w 8913943"/>
              <a:gd name="connsiteY402" fmla="*/ 757744 h 1516886"/>
              <a:gd name="connsiteX403" fmla="*/ 733368 w 8913943"/>
              <a:gd name="connsiteY403" fmla="*/ 763459 h 1516886"/>
              <a:gd name="connsiteX404" fmla="*/ 725748 w 8913943"/>
              <a:gd name="connsiteY404" fmla="*/ 759649 h 1516886"/>
              <a:gd name="connsiteX405" fmla="*/ 4385253 w 8913943"/>
              <a:gd name="connsiteY405" fmla="*/ 745361 h 1516886"/>
              <a:gd name="connsiteX406" fmla="*/ 4310005 w 8913943"/>
              <a:gd name="connsiteY406" fmla="*/ 712976 h 1516886"/>
              <a:gd name="connsiteX407" fmla="*/ 4301433 w 8913943"/>
              <a:gd name="connsiteY407" fmla="*/ 693926 h 1516886"/>
              <a:gd name="connsiteX408" fmla="*/ 4320483 w 8913943"/>
              <a:gd name="connsiteY408" fmla="*/ 685354 h 1516886"/>
              <a:gd name="connsiteX409" fmla="*/ 4396683 w 8913943"/>
              <a:gd name="connsiteY409" fmla="*/ 718691 h 1516886"/>
              <a:gd name="connsiteX410" fmla="*/ 4403350 w 8913943"/>
              <a:gd name="connsiteY410" fmla="*/ 737741 h 1516886"/>
              <a:gd name="connsiteX411" fmla="*/ 4390015 w 8913943"/>
              <a:gd name="connsiteY411" fmla="*/ 746314 h 1516886"/>
              <a:gd name="connsiteX412" fmla="*/ 4385253 w 8913943"/>
              <a:gd name="connsiteY412" fmla="*/ 745361 h 1516886"/>
              <a:gd name="connsiteX413" fmla="*/ 3494665 w 8913943"/>
              <a:gd name="connsiteY413" fmla="*/ 693926 h 1516886"/>
              <a:gd name="connsiteX414" fmla="*/ 3503238 w 8913943"/>
              <a:gd name="connsiteY414" fmla="*/ 674876 h 1516886"/>
              <a:gd name="connsiteX415" fmla="*/ 3582295 w 8913943"/>
              <a:gd name="connsiteY415" fmla="*/ 648206 h 1516886"/>
              <a:gd name="connsiteX416" fmla="*/ 3600393 w 8913943"/>
              <a:gd name="connsiteY416" fmla="*/ 657731 h 1516886"/>
              <a:gd name="connsiteX417" fmla="*/ 3590868 w 8913943"/>
              <a:gd name="connsiteY417" fmla="*/ 675829 h 1516886"/>
              <a:gd name="connsiteX418" fmla="*/ 3513715 w 8913943"/>
              <a:gd name="connsiteY418" fmla="*/ 702499 h 1516886"/>
              <a:gd name="connsiteX419" fmla="*/ 3508953 w 8913943"/>
              <a:gd name="connsiteY419" fmla="*/ 703451 h 1516886"/>
              <a:gd name="connsiteX420" fmla="*/ 3494665 w 8913943"/>
              <a:gd name="connsiteY420" fmla="*/ 693926 h 1516886"/>
              <a:gd name="connsiteX421" fmla="*/ 4233805 w 8913943"/>
              <a:gd name="connsiteY421" fmla="*/ 685354 h 1516886"/>
              <a:gd name="connsiteX422" fmla="*/ 4155700 w 8913943"/>
              <a:gd name="connsiteY422" fmla="*/ 663446 h 1516886"/>
              <a:gd name="connsiteX423" fmla="*/ 4145223 w 8913943"/>
              <a:gd name="connsiteY423" fmla="*/ 646301 h 1516886"/>
              <a:gd name="connsiteX424" fmla="*/ 4162368 w 8913943"/>
              <a:gd name="connsiteY424" fmla="*/ 635824 h 1516886"/>
              <a:gd name="connsiteX425" fmla="*/ 4243330 w 8913943"/>
              <a:gd name="connsiteY425" fmla="*/ 658684 h 1516886"/>
              <a:gd name="connsiteX426" fmla="*/ 4252855 w 8913943"/>
              <a:gd name="connsiteY426" fmla="*/ 676781 h 1516886"/>
              <a:gd name="connsiteX427" fmla="*/ 4239520 w 8913943"/>
              <a:gd name="connsiteY427" fmla="*/ 687259 h 1516886"/>
              <a:gd name="connsiteX428" fmla="*/ 4233805 w 8913943"/>
              <a:gd name="connsiteY428" fmla="*/ 685354 h 1516886"/>
              <a:gd name="connsiteX429" fmla="*/ 3652780 w 8913943"/>
              <a:gd name="connsiteY429" fmla="*/ 645349 h 1516886"/>
              <a:gd name="connsiteX430" fmla="*/ 3664210 w 8913943"/>
              <a:gd name="connsiteY430" fmla="*/ 628204 h 1516886"/>
              <a:gd name="connsiteX431" fmla="*/ 3747078 w 8913943"/>
              <a:gd name="connsiteY431" fmla="*/ 613916 h 1516886"/>
              <a:gd name="connsiteX432" fmla="*/ 3763270 w 8913943"/>
              <a:gd name="connsiteY432" fmla="*/ 626299 h 1516886"/>
              <a:gd name="connsiteX433" fmla="*/ 3750888 w 8913943"/>
              <a:gd name="connsiteY433" fmla="*/ 642491 h 1516886"/>
              <a:gd name="connsiteX434" fmla="*/ 3670878 w 8913943"/>
              <a:gd name="connsiteY434" fmla="*/ 656779 h 1516886"/>
              <a:gd name="connsiteX435" fmla="*/ 3668020 w 8913943"/>
              <a:gd name="connsiteY435" fmla="*/ 656779 h 1516886"/>
              <a:gd name="connsiteX436" fmla="*/ 3652780 w 8913943"/>
              <a:gd name="connsiteY436" fmla="*/ 645349 h 1516886"/>
              <a:gd name="connsiteX437" fmla="*/ 600018 w 8913943"/>
              <a:gd name="connsiteY437" fmla="*/ 651064 h 1516886"/>
              <a:gd name="connsiteX438" fmla="*/ 539058 w 8913943"/>
              <a:gd name="connsiteY438" fmla="*/ 594866 h 1516886"/>
              <a:gd name="connsiteX439" fmla="*/ 538105 w 8913943"/>
              <a:gd name="connsiteY439" fmla="*/ 574864 h 1516886"/>
              <a:gd name="connsiteX440" fmla="*/ 558108 w 8913943"/>
              <a:gd name="connsiteY440" fmla="*/ 573911 h 1516886"/>
              <a:gd name="connsiteX441" fmla="*/ 619068 w 8913943"/>
              <a:gd name="connsiteY441" fmla="*/ 630109 h 1516886"/>
              <a:gd name="connsiteX442" fmla="*/ 620020 w 8913943"/>
              <a:gd name="connsiteY442" fmla="*/ 650111 h 1516886"/>
              <a:gd name="connsiteX443" fmla="*/ 609543 w 8913943"/>
              <a:gd name="connsiteY443" fmla="*/ 654874 h 1516886"/>
              <a:gd name="connsiteX444" fmla="*/ 600018 w 8913943"/>
              <a:gd name="connsiteY444" fmla="*/ 651064 h 1516886"/>
              <a:gd name="connsiteX445" fmla="*/ 4074738 w 8913943"/>
              <a:gd name="connsiteY445" fmla="*/ 647254 h 1516886"/>
              <a:gd name="connsiteX446" fmla="*/ 3993775 w 8913943"/>
              <a:gd name="connsiteY446" fmla="*/ 636776 h 1516886"/>
              <a:gd name="connsiteX447" fmla="*/ 3980440 w 8913943"/>
              <a:gd name="connsiteY447" fmla="*/ 621536 h 1516886"/>
              <a:gd name="connsiteX448" fmla="*/ 3995680 w 8913943"/>
              <a:gd name="connsiteY448" fmla="*/ 608201 h 1516886"/>
              <a:gd name="connsiteX449" fmla="*/ 4078548 w 8913943"/>
              <a:gd name="connsiteY449" fmla="*/ 618679 h 1516886"/>
              <a:gd name="connsiteX450" fmla="*/ 4090930 w 8913943"/>
              <a:gd name="connsiteY450" fmla="*/ 634871 h 1516886"/>
              <a:gd name="connsiteX451" fmla="*/ 4076643 w 8913943"/>
              <a:gd name="connsiteY451" fmla="*/ 647254 h 1516886"/>
              <a:gd name="connsiteX452" fmla="*/ 4074738 w 8913943"/>
              <a:gd name="connsiteY452" fmla="*/ 647254 h 1516886"/>
              <a:gd name="connsiteX453" fmla="*/ 3815658 w 8913943"/>
              <a:gd name="connsiteY453" fmla="*/ 620584 h 1516886"/>
              <a:gd name="connsiteX454" fmla="*/ 3828993 w 8913943"/>
              <a:gd name="connsiteY454" fmla="*/ 605344 h 1516886"/>
              <a:gd name="connsiteX455" fmla="*/ 3843280 w 8913943"/>
              <a:gd name="connsiteY455" fmla="*/ 604391 h 1516886"/>
              <a:gd name="connsiteX456" fmla="*/ 3912813 w 8913943"/>
              <a:gd name="connsiteY456" fmla="*/ 603439 h 1516886"/>
              <a:gd name="connsiteX457" fmla="*/ 3927100 w 8913943"/>
              <a:gd name="connsiteY457" fmla="*/ 617726 h 1516886"/>
              <a:gd name="connsiteX458" fmla="*/ 3912813 w 8913943"/>
              <a:gd name="connsiteY458" fmla="*/ 632014 h 1516886"/>
              <a:gd name="connsiteX459" fmla="*/ 3845185 w 8913943"/>
              <a:gd name="connsiteY459" fmla="*/ 632966 h 1516886"/>
              <a:gd name="connsiteX460" fmla="*/ 3830898 w 8913943"/>
              <a:gd name="connsiteY460" fmla="*/ 633919 h 1516886"/>
              <a:gd name="connsiteX461" fmla="*/ 3829945 w 8913943"/>
              <a:gd name="connsiteY461" fmla="*/ 633919 h 1516886"/>
              <a:gd name="connsiteX462" fmla="*/ 3815658 w 8913943"/>
              <a:gd name="connsiteY462" fmla="*/ 620584 h 1516886"/>
              <a:gd name="connsiteX463" fmla="*/ 479050 w 8913943"/>
              <a:gd name="connsiteY463" fmla="*/ 537716 h 1516886"/>
              <a:gd name="connsiteX464" fmla="*/ 419995 w 8913943"/>
              <a:gd name="connsiteY464" fmla="*/ 479614 h 1516886"/>
              <a:gd name="connsiteX465" fmla="*/ 419995 w 8913943"/>
              <a:gd name="connsiteY465" fmla="*/ 459611 h 1516886"/>
              <a:gd name="connsiteX466" fmla="*/ 439998 w 8913943"/>
              <a:gd name="connsiteY466" fmla="*/ 459611 h 1516886"/>
              <a:gd name="connsiteX467" fmla="*/ 498100 w 8913943"/>
              <a:gd name="connsiteY467" fmla="*/ 517714 h 1516886"/>
              <a:gd name="connsiteX468" fmla="*/ 498100 w 8913943"/>
              <a:gd name="connsiteY468" fmla="*/ 537716 h 1516886"/>
              <a:gd name="connsiteX469" fmla="*/ 487623 w 8913943"/>
              <a:gd name="connsiteY469" fmla="*/ 542479 h 1516886"/>
              <a:gd name="connsiteX470" fmla="*/ 479050 w 8913943"/>
              <a:gd name="connsiteY470" fmla="*/ 537716 h 1516886"/>
              <a:gd name="connsiteX471" fmla="*/ 361893 w 8913943"/>
              <a:gd name="connsiteY471" fmla="*/ 419606 h 1516886"/>
              <a:gd name="connsiteX472" fmla="*/ 304743 w 8913943"/>
              <a:gd name="connsiteY472" fmla="*/ 359599 h 1516886"/>
              <a:gd name="connsiteX473" fmla="*/ 305695 w 8913943"/>
              <a:gd name="connsiteY473" fmla="*/ 339596 h 1516886"/>
              <a:gd name="connsiteX474" fmla="*/ 325698 w 8913943"/>
              <a:gd name="connsiteY474" fmla="*/ 340549 h 1516886"/>
              <a:gd name="connsiteX475" fmla="*/ 382848 w 8913943"/>
              <a:gd name="connsiteY475" fmla="*/ 400556 h 1516886"/>
              <a:gd name="connsiteX476" fmla="*/ 382848 w 8913943"/>
              <a:gd name="connsiteY476" fmla="*/ 420559 h 1516886"/>
              <a:gd name="connsiteX477" fmla="*/ 372370 w 8913943"/>
              <a:gd name="connsiteY477" fmla="*/ 424369 h 1516886"/>
              <a:gd name="connsiteX478" fmla="*/ 361893 w 8913943"/>
              <a:gd name="connsiteY478" fmla="*/ 419606 h 1516886"/>
              <a:gd name="connsiteX479" fmla="*/ 248545 w 8913943"/>
              <a:gd name="connsiteY479" fmla="*/ 298639 h 1516886"/>
              <a:gd name="connsiteX480" fmla="*/ 192348 w 8913943"/>
              <a:gd name="connsiteY480" fmla="*/ 237679 h 1516886"/>
              <a:gd name="connsiteX481" fmla="*/ 193300 w 8913943"/>
              <a:gd name="connsiteY481" fmla="*/ 217676 h 1516886"/>
              <a:gd name="connsiteX482" fmla="*/ 213303 w 8913943"/>
              <a:gd name="connsiteY482" fmla="*/ 218629 h 1516886"/>
              <a:gd name="connsiteX483" fmla="*/ 268548 w 8913943"/>
              <a:gd name="connsiteY483" fmla="*/ 279589 h 1516886"/>
              <a:gd name="connsiteX484" fmla="*/ 267595 w 8913943"/>
              <a:gd name="connsiteY484" fmla="*/ 299591 h 1516886"/>
              <a:gd name="connsiteX485" fmla="*/ 258070 w 8913943"/>
              <a:gd name="connsiteY485" fmla="*/ 303401 h 1516886"/>
              <a:gd name="connsiteX486" fmla="*/ 248545 w 8913943"/>
              <a:gd name="connsiteY486" fmla="*/ 298639 h 1516886"/>
              <a:gd name="connsiteX487" fmla="*/ 137103 w 8913943"/>
              <a:gd name="connsiteY487" fmla="*/ 176719 h 1516886"/>
              <a:gd name="connsiteX488" fmla="*/ 81858 w 8913943"/>
              <a:gd name="connsiteY488" fmla="*/ 114806 h 1516886"/>
              <a:gd name="connsiteX489" fmla="*/ 82810 w 8913943"/>
              <a:gd name="connsiteY489" fmla="*/ 94804 h 1516886"/>
              <a:gd name="connsiteX490" fmla="*/ 102813 w 8913943"/>
              <a:gd name="connsiteY490" fmla="*/ 95756 h 1516886"/>
              <a:gd name="connsiteX491" fmla="*/ 157105 w 8913943"/>
              <a:gd name="connsiteY491" fmla="*/ 157669 h 1516886"/>
              <a:gd name="connsiteX492" fmla="*/ 156153 w 8913943"/>
              <a:gd name="connsiteY492" fmla="*/ 177671 h 1516886"/>
              <a:gd name="connsiteX493" fmla="*/ 146628 w 8913943"/>
              <a:gd name="connsiteY493" fmla="*/ 181481 h 1516886"/>
              <a:gd name="connsiteX494" fmla="*/ 137103 w 8913943"/>
              <a:gd name="connsiteY494" fmla="*/ 176719 h 1516886"/>
              <a:gd name="connsiteX495" fmla="*/ 28518 w 8913943"/>
              <a:gd name="connsiteY495" fmla="*/ 51941 h 1516886"/>
              <a:gd name="connsiteX496" fmla="*/ 3753 w 8913943"/>
              <a:gd name="connsiteY496" fmla="*/ 23366 h 1516886"/>
              <a:gd name="connsiteX497" fmla="*/ 5658 w 8913943"/>
              <a:gd name="connsiteY497" fmla="*/ 3364 h 1516886"/>
              <a:gd name="connsiteX498" fmla="*/ 25660 w 8913943"/>
              <a:gd name="connsiteY498" fmla="*/ 5269 h 1516886"/>
              <a:gd name="connsiteX499" fmla="*/ 50425 w 8913943"/>
              <a:gd name="connsiteY499" fmla="*/ 33844 h 1516886"/>
              <a:gd name="connsiteX500" fmla="*/ 49473 w 8913943"/>
              <a:gd name="connsiteY500" fmla="*/ 53846 h 1516886"/>
              <a:gd name="connsiteX501" fmla="*/ 39948 w 8913943"/>
              <a:gd name="connsiteY501" fmla="*/ 57656 h 1516886"/>
              <a:gd name="connsiteX502" fmla="*/ 28518 w 8913943"/>
              <a:gd name="connsiteY502" fmla="*/ 51941 h 1516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Lst>
            <a:rect l="l" t="t" r="r" b="b"/>
            <a:pathLst>
              <a:path w="8913943" h="1516886">
                <a:moveTo>
                  <a:pt x="8889625" y="1511171"/>
                </a:moveTo>
                <a:cubicBezTo>
                  <a:pt x="8871527" y="1490216"/>
                  <a:pt x="8853430" y="1469261"/>
                  <a:pt x="8835333" y="1449259"/>
                </a:cubicBezTo>
                <a:cubicBezTo>
                  <a:pt x="8829618" y="1443544"/>
                  <a:pt x="8830570" y="1434019"/>
                  <a:pt x="8836285" y="1429256"/>
                </a:cubicBezTo>
                <a:cubicBezTo>
                  <a:pt x="8842000" y="1423541"/>
                  <a:pt x="8851525" y="1424494"/>
                  <a:pt x="8856288" y="1430209"/>
                </a:cubicBezTo>
                <a:cubicBezTo>
                  <a:pt x="8874385" y="1450211"/>
                  <a:pt x="8892483" y="1471166"/>
                  <a:pt x="8910580" y="1493074"/>
                </a:cubicBezTo>
                <a:cubicBezTo>
                  <a:pt x="8915343" y="1498789"/>
                  <a:pt x="8915343" y="1508314"/>
                  <a:pt x="8908675" y="1513076"/>
                </a:cubicBezTo>
                <a:cubicBezTo>
                  <a:pt x="8905818" y="1514981"/>
                  <a:pt x="8902960" y="1516886"/>
                  <a:pt x="8899150" y="1516886"/>
                </a:cubicBezTo>
                <a:cubicBezTo>
                  <a:pt x="8896293" y="1516886"/>
                  <a:pt x="8892483" y="1514981"/>
                  <a:pt x="8889625" y="1511171"/>
                </a:cubicBezTo>
                <a:close/>
                <a:moveTo>
                  <a:pt x="8780088" y="1388299"/>
                </a:moveTo>
                <a:cubicBezTo>
                  <a:pt x="8761038" y="1368296"/>
                  <a:pt x="8741988" y="1348294"/>
                  <a:pt x="8722938" y="1329244"/>
                </a:cubicBezTo>
                <a:cubicBezTo>
                  <a:pt x="8717222" y="1323529"/>
                  <a:pt x="8717222" y="1314004"/>
                  <a:pt x="8722938" y="1309241"/>
                </a:cubicBezTo>
                <a:cubicBezTo>
                  <a:pt x="8728652" y="1303526"/>
                  <a:pt x="8738177" y="1303526"/>
                  <a:pt x="8742940" y="1309241"/>
                </a:cubicBezTo>
                <a:cubicBezTo>
                  <a:pt x="8761990" y="1328291"/>
                  <a:pt x="8781040" y="1348294"/>
                  <a:pt x="8801043" y="1369249"/>
                </a:cubicBezTo>
                <a:cubicBezTo>
                  <a:pt x="8806758" y="1374964"/>
                  <a:pt x="8805805" y="1384489"/>
                  <a:pt x="8800090" y="1389251"/>
                </a:cubicBezTo>
                <a:cubicBezTo>
                  <a:pt x="8797233" y="1392109"/>
                  <a:pt x="8793422" y="1393061"/>
                  <a:pt x="8790565" y="1393061"/>
                </a:cubicBezTo>
                <a:cubicBezTo>
                  <a:pt x="8786755" y="1393061"/>
                  <a:pt x="8782945" y="1392109"/>
                  <a:pt x="8780088" y="1388299"/>
                </a:cubicBezTo>
                <a:close/>
                <a:moveTo>
                  <a:pt x="2004003" y="1309241"/>
                </a:moveTo>
                <a:cubicBezTo>
                  <a:pt x="1996383" y="1309241"/>
                  <a:pt x="1989715" y="1301621"/>
                  <a:pt x="1990668" y="1294001"/>
                </a:cubicBezTo>
                <a:cubicBezTo>
                  <a:pt x="1990668" y="1286381"/>
                  <a:pt x="1998288" y="1279714"/>
                  <a:pt x="2005908" y="1280666"/>
                </a:cubicBezTo>
                <a:cubicBezTo>
                  <a:pt x="2030673" y="1281619"/>
                  <a:pt x="2056390" y="1282571"/>
                  <a:pt x="2082108" y="1282571"/>
                </a:cubicBezTo>
                <a:lnTo>
                  <a:pt x="2088775" y="1282571"/>
                </a:lnTo>
                <a:cubicBezTo>
                  <a:pt x="2096395" y="1282571"/>
                  <a:pt x="2103063" y="1289239"/>
                  <a:pt x="2103063" y="1296859"/>
                </a:cubicBezTo>
                <a:cubicBezTo>
                  <a:pt x="2103063" y="1304479"/>
                  <a:pt x="2096395" y="1311146"/>
                  <a:pt x="2088775" y="1311146"/>
                </a:cubicBezTo>
                <a:lnTo>
                  <a:pt x="2083060" y="1311146"/>
                </a:lnTo>
                <a:cubicBezTo>
                  <a:pt x="2055438" y="1311146"/>
                  <a:pt x="2029720" y="1310194"/>
                  <a:pt x="2004003" y="1309241"/>
                </a:cubicBezTo>
                <a:close/>
                <a:moveTo>
                  <a:pt x="2155450" y="1294954"/>
                </a:moveTo>
                <a:cubicBezTo>
                  <a:pt x="2155450" y="1287334"/>
                  <a:pt x="2161165" y="1279714"/>
                  <a:pt x="2168785" y="1279714"/>
                </a:cubicBezTo>
                <a:cubicBezTo>
                  <a:pt x="2196408" y="1277809"/>
                  <a:pt x="2223078" y="1275904"/>
                  <a:pt x="2250700" y="1273046"/>
                </a:cubicBezTo>
                <a:cubicBezTo>
                  <a:pt x="2258320" y="1272094"/>
                  <a:pt x="2265940" y="1277809"/>
                  <a:pt x="2266893" y="1285429"/>
                </a:cubicBezTo>
                <a:cubicBezTo>
                  <a:pt x="2267845" y="1293049"/>
                  <a:pt x="2262130" y="1300669"/>
                  <a:pt x="2254510" y="1301621"/>
                </a:cubicBezTo>
                <a:cubicBezTo>
                  <a:pt x="2226888" y="1304479"/>
                  <a:pt x="2199265" y="1307336"/>
                  <a:pt x="2171643" y="1309241"/>
                </a:cubicBezTo>
                <a:cubicBezTo>
                  <a:pt x="2171643" y="1309241"/>
                  <a:pt x="2170690" y="1309241"/>
                  <a:pt x="2170690" y="1309241"/>
                </a:cubicBezTo>
                <a:cubicBezTo>
                  <a:pt x="2163070" y="1308289"/>
                  <a:pt x="2156403" y="1302574"/>
                  <a:pt x="2155450" y="1294954"/>
                </a:cubicBezTo>
                <a:close/>
                <a:moveTo>
                  <a:pt x="1921135" y="1302574"/>
                </a:moveTo>
                <a:cubicBezTo>
                  <a:pt x="1893513" y="1299716"/>
                  <a:pt x="1865890" y="1295906"/>
                  <a:pt x="1838268" y="1292096"/>
                </a:cubicBezTo>
                <a:cubicBezTo>
                  <a:pt x="1830648" y="1291144"/>
                  <a:pt x="1824933" y="1283524"/>
                  <a:pt x="1825885" y="1275904"/>
                </a:cubicBezTo>
                <a:cubicBezTo>
                  <a:pt x="1826838" y="1268284"/>
                  <a:pt x="1834458" y="1262569"/>
                  <a:pt x="1842078" y="1263521"/>
                </a:cubicBezTo>
                <a:cubicBezTo>
                  <a:pt x="1868748" y="1267331"/>
                  <a:pt x="1896370" y="1271141"/>
                  <a:pt x="1923040" y="1273999"/>
                </a:cubicBezTo>
                <a:cubicBezTo>
                  <a:pt x="1930660" y="1274951"/>
                  <a:pt x="1936375" y="1281619"/>
                  <a:pt x="1936375" y="1290191"/>
                </a:cubicBezTo>
                <a:cubicBezTo>
                  <a:pt x="1935423" y="1297811"/>
                  <a:pt x="1929708" y="1303526"/>
                  <a:pt x="1922088" y="1303526"/>
                </a:cubicBezTo>
                <a:cubicBezTo>
                  <a:pt x="1922088" y="1302574"/>
                  <a:pt x="1921135" y="1302574"/>
                  <a:pt x="1921135" y="1302574"/>
                </a:cubicBezTo>
                <a:close/>
                <a:moveTo>
                  <a:pt x="2320233" y="1277809"/>
                </a:moveTo>
                <a:cubicBezTo>
                  <a:pt x="2319280" y="1270189"/>
                  <a:pt x="2324043" y="1262569"/>
                  <a:pt x="2331663" y="1260664"/>
                </a:cubicBezTo>
                <a:cubicBezTo>
                  <a:pt x="2358333" y="1255901"/>
                  <a:pt x="2385003" y="1251139"/>
                  <a:pt x="2411673" y="1244471"/>
                </a:cubicBezTo>
                <a:cubicBezTo>
                  <a:pt x="2419293" y="1242566"/>
                  <a:pt x="2426913" y="1247329"/>
                  <a:pt x="2428818" y="1254949"/>
                </a:cubicBezTo>
                <a:cubicBezTo>
                  <a:pt x="2430723" y="1262569"/>
                  <a:pt x="2425960" y="1270189"/>
                  <a:pt x="2418340" y="1272094"/>
                </a:cubicBezTo>
                <a:cubicBezTo>
                  <a:pt x="2391670" y="1277809"/>
                  <a:pt x="2364048" y="1283524"/>
                  <a:pt x="2336425" y="1288286"/>
                </a:cubicBezTo>
                <a:cubicBezTo>
                  <a:pt x="2335473" y="1288286"/>
                  <a:pt x="2334520" y="1288286"/>
                  <a:pt x="2333568" y="1288286"/>
                </a:cubicBezTo>
                <a:cubicBezTo>
                  <a:pt x="2327853" y="1289239"/>
                  <a:pt x="2321185" y="1284476"/>
                  <a:pt x="2320233" y="1277809"/>
                </a:cubicBezTo>
                <a:close/>
                <a:moveTo>
                  <a:pt x="5579688" y="1279714"/>
                </a:moveTo>
                <a:cubicBezTo>
                  <a:pt x="5552065" y="1278761"/>
                  <a:pt x="5523490" y="1277809"/>
                  <a:pt x="5495868" y="1275904"/>
                </a:cubicBezTo>
                <a:cubicBezTo>
                  <a:pt x="5488248" y="1274951"/>
                  <a:pt x="5481581" y="1268284"/>
                  <a:pt x="5482533" y="1260664"/>
                </a:cubicBezTo>
                <a:cubicBezTo>
                  <a:pt x="5483485" y="1253044"/>
                  <a:pt x="5490153" y="1247329"/>
                  <a:pt x="5497773" y="1247329"/>
                </a:cubicBezTo>
                <a:cubicBezTo>
                  <a:pt x="5524443" y="1249234"/>
                  <a:pt x="5552065" y="1251139"/>
                  <a:pt x="5579688" y="1251139"/>
                </a:cubicBezTo>
                <a:cubicBezTo>
                  <a:pt x="5587308" y="1251139"/>
                  <a:pt x="5593975" y="1257806"/>
                  <a:pt x="5593975" y="1266379"/>
                </a:cubicBezTo>
                <a:cubicBezTo>
                  <a:pt x="5593975" y="1273999"/>
                  <a:pt x="5588260" y="1279714"/>
                  <a:pt x="5579688" y="1279714"/>
                </a:cubicBezTo>
                <a:cubicBezTo>
                  <a:pt x="5579688" y="1279714"/>
                  <a:pt x="5579688" y="1279714"/>
                  <a:pt x="5579688" y="1279714"/>
                </a:cubicBezTo>
                <a:close/>
                <a:moveTo>
                  <a:pt x="5648268" y="1265426"/>
                </a:moveTo>
                <a:cubicBezTo>
                  <a:pt x="5648268" y="1257806"/>
                  <a:pt x="5653983" y="1251139"/>
                  <a:pt x="5662556" y="1250186"/>
                </a:cubicBezTo>
                <a:cubicBezTo>
                  <a:pt x="5689225" y="1249234"/>
                  <a:pt x="5716848" y="1248281"/>
                  <a:pt x="5744470" y="1245424"/>
                </a:cubicBezTo>
                <a:cubicBezTo>
                  <a:pt x="5752090" y="1245424"/>
                  <a:pt x="5759710" y="1251139"/>
                  <a:pt x="5759710" y="1258759"/>
                </a:cubicBezTo>
                <a:cubicBezTo>
                  <a:pt x="5760663" y="1266379"/>
                  <a:pt x="5753995" y="1273999"/>
                  <a:pt x="5746375" y="1273999"/>
                </a:cubicBezTo>
                <a:cubicBezTo>
                  <a:pt x="5718753" y="1275904"/>
                  <a:pt x="5690178" y="1277809"/>
                  <a:pt x="5663508" y="1278761"/>
                </a:cubicBezTo>
                <a:cubicBezTo>
                  <a:pt x="5663508" y="1278761"/>
                  <a:pt x="5663508" y="1278761"/>
                  <a:pt x="5663508" y="1278761"/>
                </a:cubicBezTo>
                <a:cubicBezTo>
                  <a:pt x="5654935" y="1279714"/>
                  <a:pt x="5648268" y="1273046"/>
                  <a:pt x="5648268" y="1265426"/>
                </a:cubicBezTo>
                <a:close/>
                <a:moveTo>
                  <a:pt x="1756353" y="1276856"/>
                </a:moveTo>
                <a:cubicBezTo>
                  <a:pt x="1729683" y="1271141"/>
                  <a:pt x="1702060" y="1265426"/>
                  <a:pt x="1675390" y="1257806"/>
                </a:cubicBezTo>
                <a:cubicBezTo>
                  <a:pt x="1667770" y="1255901"/>
                  <a:pt x="1663008" y="1248281"/>
                  <a:pt x="1664913" y="1240661"/>
                </a:cubicBezTo>
                <a:cubicBezTo>
                  <a:pt x="1666818" y="1233041"/>
                  <a:pt x="1674438" y="1228279"/>
                  <a:pt x="1682058" y="1230184"/>
                </a:cubicBezTo>
                <a:cubicBezTo>
                  <a:pt x="1708728" y="1236851"/>
                  <a:pt x="1735398" y="1243519"/>
                  <a:pt x="1762068" y="1248281"/>
                </a:cubicBezTo>
                <a:cubicBezTo>
                  <a:pt x="1769688" y="1250186"/>
                  <a:pt x="1775403" y="1257806"/>
                  <a:pt x="1773498" y="1265426"/>
                </a:cubicBezTo>
                <a:cubicBezTo>
                  <a:pt x="1772545" y="1272094"/>
                  <a:pt x="1765878" y="1276856"/>
                  <a:pt x="1759210" y="1276856"/>
                </a:cubicBezTo>
                <a:cubicBezTo>
                  <a:pt x="1758258" y="1276856"/>
                  <a:pt x="1757305" y="1276856"/>
                  <a:pt x="1756353" y="1276856"/>
                </a:cubicBezTo>
                <a:close/>
                <a:moveTo>
                  <a:pt x="8663883" y="1273046"/>
                </a:moveTo>
                <a:cubicBezTo>
                  <a:pt x="8643880" y="1253996"/>
                  <a:pt x="8622925" y="1235899"/>
                  <a:pt x="8602922" y="1217801"/>
                </a:cubicBezTo>
                <a:cubicBezTo>
                  <a:pt x="8597208" y="1213039"/>
                  <a:pt x="8596255" y="1203514"/>
                  <a:pt x="8601018" y="1197799"/>
                </a:cubicBezTo>
                <a:cubicBezTo>
                  <a:pt x="8605780" y="1192084"/>
                  <a:pt x="8615305" y="1191131"/>
                  <a:pt x="8621020" y="1195894"/>
                </a:cubicBezTo>
                <a:cubicBezTo>
                  <a:pt x="8641975" y="1213991"/>
                  <a:pt x="8662930" y="1232089"/>
                  <a:pt x="8682933" y="1251139"/>
                </a:cubicBezTo>
                <a:cubicBezTo>
                  <a:pt x="8688647" y="1256854"/>
                  <a:pt x="8688647" y="1265426"/>
                  <a:pt x="8683885" y="1271141"/>
                </a:cubicBezTo>
                <a:cubicBezTo>
                  <a:pt x="8681027" y="1273999"/>
                  <a:pt x="8677218" y="1275904"/>
                  <a:pt x="8673408" y="1275904"/>
                </a:cubicBezTo>
                <a:cubicBezTo>
                  <a:pt x="8669597" y="1276856"/>
                  <a:pt x="8666740" y="1274951"/>
                  <a:pt x="8663883" y="1273046"/>
                </a:cubicBezTo>
                <a:close/>
                <a:moveTo>
                  <a:pt x="5413000" y="1267331"/>
                </a:moveTo>
                <a:lnTo>
                  <a:pt x="5396808" y="1265426"/>
                </a:lnTo>
                <a:cubicBezTo>
                  <a:pt x="5374900" y="1262569"/>
                  <a:pt x="5352040" y="1257806"/>
                  <a:pt x="5330133" y="1253044"/>
                </a:cubicBezTo>
                <a:cubicBezTo>
                  <a:pt x="5322513" y="1251139"/>
                  <a:pt x="5317750" y="1243519"/>
                  <a:pt x="5318703" y="1235899"/>
                </a:cubicBezTo>
                <a:cubicBezTo>
                  <a:pt x="5320608" y="1228279"/>
                  <a:pt x="5328228" y="1223516"/>
                  <a:pt x="5335848" y="1224469"/>
                </a:cubicBezTo>
                <a:cubicBezTo>
                  <a:pt x="5356803" y="1229231"/>
                  <a:pt x="5378710" y="1233041"/>
                  <a:pt x="5400618" y="1236851"/>
                </a:cubicBezTo>
                <a:lnTo>
                  <a:pt x="5415858" y="1238756"/>
                </a:lnTo>
                <a:cubicBezTo>
                  <a:pt x="5423478" y="1239709"/>
                  <a:pt x="5429193" y="1247329"/>
                  <a:pt x="5428240" y="1254949"/>
                </a:cubicBezTo>
                <a:cubicBezTo>
                  <a:pt x="5427288" y="1262569"/>
                  <a:pt x="5420620" y="1267331"/>
                  <a:pt x="5413953" y="1267331"/>
                </a:cubicBezTo>
                <a:cubicBezTo>
                  <a:pt x="5414906" y="1267331"/>
                  <a:pt x="5413953" y="1267331"/>
                  <a:pt x="5413000" y="1267331"/>
                </a:cubicBezTo>
                <a:close/>
                <a:moveTo>
                  <a:pt x="5813050" y="1253996"/>
                </a:moveTo>
                <a:cubicBezTo>
                  <a:pt x="5812098" y="1246376"/>
                  <a:pt x="5817813" y="1238756"/>
                  <a:pt x="5825433" y="1237804"/>
                </a:cubicBezTo>
                <a:cubicBezTo>
                  <a:pt x="5853056" y="1233994"/>
                  <a:pt x="5879725" y="1230184"/>
                  <a:pt x="5906395" y="1225421"/>
                </a:cubicBezTo>
                <a:cubicBezTo>
                  <a:pt x="5914015" y="1224469"/>
                  <a:pt x="5921635" y="1229231"/>
                  <a:pt x="5923540" y="1236851"/>
                </a:cubicBezTo>
                <a:cubicBezTo>
                  <a:pt x="5924493" y="1244471"/>
                  <a:pt x="5919731" y="1252091"/>
                  <a:pt x="5912110" y="1253996"/>
                </a:cubicBezTo>
                <a:cubicBezTo>
                  <a:pt x="5885440" y="1258759"/>
                  <a:pt x="5857818" y="1262569"/>
                  <a:pt x="5829243" y="1266379"/>
                </a:cubicBezTo>
                <a:cubicBezTo>
                  <a:pt x="5828290" y="1266379"/>
                  <a:pt x="5828290" y="1266379"/>
                  <a:pt x="5827338" y="1266379"/>
                </a:cubicBezTo>
                <a:cubicBezTo>
                  <a:pt x="5820670" y="1267331"/>
                  <a:pt x="5814003" y="1261616"/>
                  <a:pt x="5813050" y="1253996"/>
                </a:cubicBezTo>
                <a:close/>
                <a:moveTo>
                  <a:pt x="2482158" y="1242566"/>
                </a:moveTo>
                <a:cubicBezTo>
                  <a:pt x="2480253" y="1234946"/>
                  <a:pt x="2484063" y="1227326"/>
                  <a:pt x="2491683" y="1224469"/>
                </a:cubicBezTo>
                <a:cubicBezTo>
                  <a:pt x="2517400" y="1216849"/>
                  <a:pt x="2544070" y="1209229"/>
                  <a:pt x="2569788" y="1200656"/>
                </a:cubicBezTo>
                <a:cubicBezTo>
                  <a:pt x="2577408" y="1197799"/>
                  <a:pt x="2585980" y="1202561"/>
                  <a:pt x="2587885" y="1210181"/>
                </a:cubicBezTo>
                <a:cubicBezTo>
                  <a:pt x="2590743" y="1217801"/>
                  <a:pt x="2585980" y="1226374"/>
                  <a:pt x="2578360" y="1228279"/>
                </a:cubicBezTo>
                <a:cubicBezTo>
                  <a:pt x="2551690" y="1236851"/>
                  <a:pt x="2525020" y="1245424"/>
                  <a:pt x="2498350" y="1253044"/>
                </a:cubicBezTo>
                <a:cubicBezTo>
                  <a:pt x="2497398" y="1253044"/>
                  <a:pt x="2495493" y="1253996"/>
                  <a:pt x="2494540" y="1253996"/>
                </a:cubicBezTo>
                <a:cubicBezTo>
                  <a:pt x="2489778" y="1253044"/>
                  <a:pt x="2484063" y="1249234"/>
                  <a:pt x="2482158" y="1242566"/>
                </a:cubicBezTo>
                <a:close/>
                <a:moveTo>
                  <a:pt x="5975928" y="1226374"/>
                </a:moveTo>
                <a:cubicBezTo>
                  <a:pt x="5974023" y="1218754"/>
                  <a:pt x="5978785" y="1211134"/>
                  <a:pt x="5986406" y="1209229"/>
                </a:cubicBezTo>
                <a:cubicBezTo>
                  <a:pt x="5996883" y="1206371"/>
                  <a:pt x="6007360" y="1204466"/>
                  <a:pt x="6017838" y="1201609"/>
                </a:cubicBezTo>
                <a:cubicBezTo>
                  <a:pt x="6031173" y="1197799"/>
                  <a:pt x="6047365" y="1193036"/>
                  <a:pt x="6064510" y="1187321"/>
                </a:cubicBezTo>
                <a:cubicBezTo>
                  <a:pt x="6072131" y="1184464"/>
                  <a:pt x="6080703" y="1189226"/>
                  <a:pt x="6082608" y="1196846"/>
                </a:cubicBezTo>
                <a:cubicBezTo>
                  <a:pt x="6085465" y="1204466"/>
                  <a:pt x="6080703" y="1213039"/>
                  <a:pt x="6073083" y="1214944"/>
                </a:cubicBezTo>
                <a:cubicBezTo>
                  <a:pt x="6054985" y="1220659"/>
                  <a:pt x="6038793" y="1226374"/>
                  <a:pt x="6024506" y="1229231"/>
                </a:cubicBezTo>
                <a:cubicBezTo>
                  <a:pt x="6014028" y="1232089"/>
                  <a:pt x="6003550" y="1234946"/>
                  <a:pt x="5992120" y="1236851"/>
                </a:cubicBezTo>
                <a:cubicBezTo>
                  <a:pt x="5991168" y="1236851"/>
                  <a:pt x="5990215" y="1236851"/>
                  <a:pt x="5989263" y="1236851"/>
                </a:cubicBezTo>
                <a:cubicBezTo>
                  <a:pt x="5983548" y="1237804"/>
                  <a:pt x="5977833" y="1233041"/>
                  <a:pt x="5975928" y="1226374"/>
                </a:cubicBezTo>
                <a:close/>
                <a:moveTo>
                  <a:pt x="1594428" y="1235899"/>
                </a:moveTo>
                <a:cubicBezTo>
                  <a:pt x="1568710" y="1228279"/>
                  <a:pt x="1542040" y="1219706"/>
                  <a:pt x="1515370" y="1210181"/>
                </a:cubicBezTo>
                <a:cubicBezTo>
                  <a:pt x="1507750" y="1207324"/>
                  <a:pt x="1503940" y="1199704"/>
                  <a:pt x="1506798" y="1192084"/>
                </a:cubicBezTo>
                <a:cubicBezTo>
                  <a:pt x="1509655" y="1184464"/>
                  <a:pt x="1517275" y="1180654"/>
                  <a:pt x="1524895" y="1183511"/>
                </a:cubicBezTo>
                <a:cubicBezTo>
                  <a:pt x="1550613" y="1192084"/>
                  <a:pt x="1577283" y="1200656"/>
                  <a:pt x="1603000" y="1209229"/>
                </a:cubicBezTo>
                <a:cubicBezTo>
                  <a:pt x="1610620" y="1211134"/>
                  <a:pt x="1615383" y="1219706"/>
                  <a:pt x="1612525" y="1227326"/>
                </a:cubicBezTo>
                <a:cubicBezTo>
                  <a:pt x="1610620" y="1233994"/>
                  <a:pt x="1604905" y="1237804"/>
                  <a:pt x="1598238" y="1237804"/>
                </a:cubicBezTo>
                <a:cubicBezTo>
                  <a:pt x="1597285" y="1236851"/>
                  <a:pt x="1596333" y="1236851"/>
                  <a:pt x="1594428" y="1235899"/>
                </a:cubicBezTo>
                <a:close/>
                <a:moveTo>
                  <a:pt x="5250123" y="1230184"/>
                </a:moveTo>
                <a:cubicBezTo>
                  <a:pt x="5224406" y="1221611"/>
                  <a:pt x="5197735" y="1212086"/>
                  <a:pt x="5171065" y="1201609"/>
                </a:cubicBezTo>
                <a:cubicBezTo>
                  <a:pt x="5163445" y="1198751"/>
                  <a:pt x="5159635" y="1190179"/>
                  <a:pt x="5163445" y="1182559"/>
                </a:cubicBezTo>
                <a:cubicBezTo>
                  <a:pt x="5166303" y="1174939"/>
                  <a:pt x="5174875" y="1171129"/>
                  <a:pt x="5182495" y="1174939"/>
                </a:cubicBezTo>
                <a:cubicBezTo>
                  <a:pt x="5208213" y="1185416"/>
                  <a:pt x="5233931" y="1194941"/>
                  <a:pt x="5259648" y="1202561"/>
                </a:cubicBezTo>
                <a:cubicBezTo>
                  <a:pt x="5267268" y="1205419"/>
                  <a:pt x="5271078" y="1213039"/>
                  <a:pt x="5269173" y="1220659"/>
                </a:cubicBezTo>
                <a:cubicBezTo>
                  <a:pt x="5267268" y="1226374"/>
                  <a:pt x="5261553" y="1231136"/>
                  <a:pt x="5255838" y="1231136"/>
                </a:cubicBezTo>
                <a:cubicBezTo>
                  <a:pt x="5252981" y="1231136"/>
                  <a:pt x="5251075" y="1231136"/>
                  <a:pt x="5250123" y="1230184"/>
                </a:cubicBezTo>
                <a:close/>
                <a:moveTo>
                  <a:pt x="2639320" y="1191131"/>
                </a:moveTo>
                <a:cubicBezTo>
                  <a:pt x="2636463" y="1183511"/>
                  <a:pt x="2640273" y="1174939"/>
                  <a:pt x="2647893" y="1172081"/>
                </a:cubicBezTo>
                <a:cubicBezTo>
                  <a:pt x="2665990" y="1165414"/>
                  <a:pt x="2684088" y="1157794"/>
                  <a:pt x="2702185" y="1150174"/>
                </a:cubicBezTo>
                <a:cubicBezTo>
                  <a:pt x="2709805" y="1147316"/>
                  <a:pt x="2716473" y="1143506"/>
                  <a:pt x="2723140" y="1140649"/>
                </a:cubicBezTo>
                <a:cubicBezTo>
                  <a:pt x="2730760" y="1137791"/>
                  <a:pt x="2739333" y="1140649"/>
                  <a:pt x="2742190" y="1148269"/>
                </a:cubicBezTo>
                <a:cubicBezTo>
                  <a:pt x="2745048" y="1155889"/>
                  <a:pt x="2742190" y="1164461"/>
                  <a:pt x="2734570" y="1167319"/>
                </a:cubicBezTo>
                <a:cubicBezTo>
                  <a:pt x="2726950" y="1170176"/>
                  <a:pt x="2720283" y="1173986"/>
                  <a:pt x="2712663" y="1176844"/>
                </a:cubicBezTo>
                <a:cubicBezTo>
                  <a:pt x="2694565" y="1184464"/>
                  <a:pt x="2675515" y="1192084"/>
                  <a:pt x="2657418" y="1199704"/>
                </a:cubicBezTo>
                <a:cubicBezTo>
                  <a:pt x="2655513" y="1200656"/>
                  <a:pt x="2653608" y="1200656"/>
                  <a:pt x="2651703" y="1200656"/>
                </a:cubicBezTo>
                <a:cubicBezTo>
                  <a:pt x="2646940" y="1200656"/>
                  <a:pt x="2641225" y="1196846"/>
                  <a:pt x="2639320" y="1191131"/>
                </a:cubicBezTo>
                <a:close/>
                <a:moveTo>
                  <a:pt x="6134043" y="1177796"/>
                </a:moveTo>
                <a:cubicBezTo>
                  <a:pt x="6131185" y="1170176"/>
                  <a:pt x="6134995" y="1161604"/>
                  <a:pt x="6142615" y="1158746"/>
                </a:cubicBezTo>
                <a:cubicBezTo>
                  <a:pt x="6166428" y="1149221"/>
                  <a:pt x="6192145" y="1138744"/>
                  <a:pt x="6218815" y="1127314"/>
                </a:cubicBezTo>
                <a:cubicBezTo>
                  <a:pt x="6226435" y="1124456"/>
                  <a:pt x="6235008" y="1127314"/>
                  <a:pt x="6237865" y="1134934"/>
                </a:cubicBezTo>
                <a:cubicBezTo>
                  <a:pt x="6240723" y="1142554"/>
                  <a:pt x="6237865" y="1151126"/>
                  <a:pt x="6230245" y="1153984"/>
                </a:cubicBezTo>
                <a:cubicBezTo>
                  <a:pt x="6202623" y="1165414"/>
                  <a:pt x="6176906" y="1175891"/>
                  <a:pt x="6153093" y="1185416"/>
                </a:cubicBezTo>
                <a:cubicBezTo>
                  <a:pt x="6151188" y="1186369"/>
                  <a:pt x="6149283" y="1186369"/>
                  <a:pt x="6147378" y="1186369"/>
                </a:cubicBezTo>
                <a:cubicBezTo>
                  <a:pt x="6141663" y="1187321"/>
                  <a:pt x="6136900" y="1183511"/>
                  <a:pt x="6134043" y="1177796"/>
                </a:cubicBezTo>
                <a:close/>
                <a:moveTo>
                  <a:pt x="1437265" y="1181606"/>
                </a:moveTo>
                <a:cubicBezTo>
                  <a:pt x="1412500" y="1172081"/>
                  <a:pt x="1385830" y="1161604"/>
                  <a:pt x="1360113" y="1150174"/>
                </a:cubicBezTo>
                <a:cubicBezTo>
                  <a:pt x="1352493" y="1147316"/>
                  <a:pt x="1349635" y="1138744"/>
                  <a:pt x="1352493" y="1131124"/>
                </a:cubicBezTo>
                <a:cubicBezTo>
                  <a:pt x="1355350" y="1123504"/>
                  <a:pt x="1363923" y="1120646"/>
                  <a:pt x="1371543" y="1123504"/>
                </a:cubicBezTo>
                <a:cubicBezTo>
                  <a:pt x="1397260" y="1134934"/>
                  <a:pt x="1422978" y="1145411"/>
                  <a:pt x="1447743" y="1154936"/>
                </a:cubicBezTo>
                <a:cubicBezTo>
                  <a:pt x="1455363" y="1157794"/>
                  <a:pt x="1459173" y="1166366"/>
                  <a:pt x="1456315" y="1173986"/>
                </a:cubicBezTo>
                <a:cubicBezTo>
                  <a:pt x="1454410" y="1179701"/>
                  <a:pt x="1448695" y="1183511"/>
                  <a:pt x="1442980" y="1183511"/>
                </a:cubicBezTo>
                <a:cubicBezTo>
                  <a:pt x="1441075" y="1182559"/>
                  <a:pt x="1439170" y="1182559"/>
                  <a:pt x="1437265" y="1181606"/>
                </a:cubicBezTo>
                <a:close/>
                <a:moveTo>
                  <a:pt x="5094865" y="1168271"/>
                </a:moveTo>
                <a:cubicBezTo>
                  <a:pt x="5071053" y="1156841"/>
                  <a:pt x="5046288" y="1143506"/>
                  <a:pt x="5020570" y="1130171"/>
                </a:cubicBezTo>
                <a:cubicBezTo>
                  <a:pt x="5013903" y="1126361"/>
                  <a:pt x="5011045" y="1117789"/>
                  <a:pt x="5014856" y="1110169"/>
                </a:cubicBezTo>
                <a:cubicBezTo>
                  <a:pt x="5018665" y="1103501"/>
                  <a:pt x="5027238" y="1100644"/>
                  <a:pt x="5034858" y="1104454"/>
                </a:cubicBezTo>
                <a:cubicBezTo>
                  <a:pt x="5059623" y="1117789"/>
                  <a:pt x="5084388" y="1130171"/>
                  <a:pt x="5107248" y="1141601"/>
                </a:cubicBezTo>
                <a:cubicBezTo>
                  <a:pt x="5114868" y="1145411"/>
                  <a:pt x="5117725" y="1153984"/>
                  <a:pt x="5113915" y="1160651"/>
                </a:cubicBezTo>
                <a:cubicBezTo>
                  <a:pt x="5111058" y="1165414"/>
                  <a:pt x="5106295" y="1169224"/>
                  <a:pt x="5100581" y="1169224"/>
                </a:cubicBezTo>
                <a:cubicBezTo>
                  <a:pt x="5098675" y="1170176"/>
                  <a:pt x="5096770" y="1169224"/>
                  <a:pt x="5094865" y="1168271"/>
                </a:cubicBezTo>
                <a:close/>
                <a:moveTo>
                  <a:pt x="8539105" y="1165414"/>
                </a:moveTo>
                <a:cubicBezTo>
                  <a:pt x="8518150" y="1148269"/>
                  <a:pt x="8496243" y="1132076"/>
                  <a:pt x="8473383" y="1115884"/>
                </a:cubicBezTo>
                <a:cubicBezTo>
                  <a:pt x="8466715" y="1111121"/>
                  <a:pt x="8465763" y="1102549"/>
                  <a:pt x="8470525" y="1095881"/>
                </a:cubicBezTo>
                <a:cubicBezTo>
                  <a:pt x="8475288" y="1089214"/>
                  <a:pt x="8483860" y="1088261"/>
                  <a:pt x="8490527" y="1093024"/>
                </a:cubicBezTo>
                <a:cubicBezTo>
                  <a:pt x="8513388" y="1109216"/>
                  <a:pt x="8535295" y="1126361"/>
                  <a:pt x="8557202" y="1143506"/>
                </a:cubicBezTo>
                <a:cubicBezTo>
                  <a:pt x="8563870" y="1148269"/>
                  <a:pt x="8564822" y="1157794"/>
                  <a:pt x="8559108" y="1163509"/>
                </a:cubicBezTo>
                <a:cubicBezTo>
                  <a:pt x="8556250" y="1167319"/>
                  <a:pt x="8552440" y="1169224"/>
                  <a:pt x="8547677" y="1169224"/>
                </a:cubicBezTo>
                <a:cubicBezTo>
                  <a:pt x="8544820" y="1169224"/>
                  <a:pt x="8541963" y="1168271"/>
                  <a:pt x="8539105" y="1165414"/>
                </a:cubicBezTo>
                <a:close/>
                <a:moveTo>
                  <a:pt x="2789815" y="1123504"/>
                </a:moveTo>
                <a:cubicBezTo>
                  <a:pt x="2786005" y="1116836"/>
                  <a:pt x="2788863" y="1107311"/>
                  <a:pt x="2795530" y="1103501"/>
                </a:cubicBezTo>
                <a:cubicBezTo>
                  <a:pt x="2818390" y="1091119"/>
                  <a:pt x="2842203" y="1077784"/>
                  <a:pt x="2866015" y="1062544"/>
                </a:cubicBezTo>
                <a:cubicBezTo>
                  <a:pt x="2872683" y="1058734"/>
                  <a:pt x="2882208" y="1060639"/>
                  <a:pt x="2886018" y="1067306"/>
                </a:cubicBezTo>
                <a:cubicBezTo>
                  <a:pt x="2889828" y="1073974"/>
                  <a:pt x="2887923" y="1083499"/>
                  <a:pt x="2881255" y="1087309"/>
                </a:cubicBezTo>
                <a:cubicBezTo>
                  <a:pt x="2856490" y="1102549"/>
                  <a:pt x="2832678" y="1115884"/>
                  <a:pt x="2808865" y="1129219"/>
                </a:cubicBezTo>
                <a:cubicBezTo>
                  <a:pt x="2806960" y="1130171"/>
                  <a:pt x="2804103" y="1131124"/>
                  <a:pt x="2802198" y="1131124"/>
                </a:cubicBezTo>
                <a:cubicBezTo>
                  <a:pt x="2797435" y="1131124"/>
                  <a:pt x="2792673" y="1128266"/>
                  <a:pt x="2789815" y="1123504"/>
                </a:cubicBezTo>
                <a:close/>
                <a:moveTo>
                  <a:pt x="6287395" y="1114931"/>
                </a:moveTo>
                <a:cubicBezTo>
                  <a:pt x="6284538" y="1107311"/>
                  <a:pt x="6287395" y="1098739"/>
                  <a:pt x="6295015" y="1095881"/>
                </a:cubicBezTo>
                <a:lnTo>
                  <a:pt x="6371215" y="1063496"/>
                </a:lnTo>
                <a:cubicBezTo>
                  <a:pt x="6378835" y="1060639"/>
                  <a:pt x="6387408" y="1063496"/>
                  <a:pt x="6390265" y="1071116"/>
                </a:cubicBezTo>
                <a:cubicBezTo>
                  <a:pt x="6393123" y="1078736"/>
                  <a:pt x="6390265" y="1087309"/>
                  <a:pt x="6382645" y="1090166"/>
                </a:cubicBezTo>
                <a:lnTo>
                  <a:pt x="6306445" y="1122551"/>
                </a:lnTo>
                <a:cubicBezTo>
                  <a:pt x="6304540" y="1123504"/>
                  <a:pt x="6302635" y="1123504"/>
                  <a:pt x="6300731" y="1123504"/>
                </a:cubicBezTo>
                <a:cubicBezTo>
                  <a:pt x="6295015" y="1123504"/>
                  <a:pt x="6290253" y="1120646"/>
                  <a:pt x="6287395" y="1114931"/>
                </a:cubicBezTo>
                <a:close/>
                <a:moveTo>
                  <a:pt x="1284865" y="1115884"/>
                </a:moveTo>
                <a:lnTo>
                  <a:pt x="1272483" y="1110169"/>
                </a:lnTo>
                <a:cubicBezTo>
                  <a:pt x="1251528" y="1100644"/>
                  <a:pt x="1230573" y="1090166"/>
                  <a:pt x="1210570" y="1079689"/>
                </a:cubicBezTo>
                <a:cubicBezTo>
                  <a:pt x="1203903" y="1075879"/>
                  <a:pt x="1201045" y="1067306"/>
                  <a:pt x="1203903" y="1060639"/>
                </a:cubicBezTo>
                <a:cubicBezTo>
                  <a:pt x="1207713" y="1053971"/>
                  <a:pt x="1216285" y="1051114"/>
                  <a:pt x="1222953" y="1053971"/>
                </a:cubicBezTo>
                <a:cubicBezTo>
                  <a:pt x="1242955" y="1064449"/>
                  <a:pt x="1263910" y="1073974"/>
                  <a:pt x="1283913" y="1084451"/>
                </a:cubicBezTo>
                <a:lnTo>
                  <a:pt x="1296295" y="1090166"/>
                </a:lnTo>
                <a:cubicBezTo>
                  <a:pt x="1303915" y="1093976"/>
                  <a:pt x="1306773" y="1102549"/>
                  <a:pt x="1302963" y="1109216"/>
                </a:cubicBezTo>
                <a:cubicBezTo>
                  <a:pt x="1300105" y="1114931"/>
                  <a:pt x="1295343" y="1117789"/>
                  <a:pt x="1289628" y="1117789"/>
                </a:cubicBezTo>
                <a:cubicBezTo>
                  <a:pt x="1288675" y="1117789"/>
                  <a:pt x="1286770" y="1116836"/>
                  <a:pt x="1284865" y="1115884"/>
                </a:cubicBezTo>
                <a:close/>
                <a:moveTo>
                  <a:pt x="4948181" y="1089214"/>
                </a:moveTo>
                <a:cubicBezTo>
                  <a:pt x="4924368" y="1074926"/>
                  <a:pt x="4900556" y="1060639"/>
                  <a:pt x="4877695" y="1045399"/>
                </a:cubicBezTo>
                <a:cubicBezTo>
                  <a:pt x="4871028" y="1040636"/>
                  <a:pt x="4869123" y="1032064"/>
                  <a:pt x="4872933" y="1025396"/>
                </a:cubicBezTo>
                <a:cubicBezTo>
                  <a:pt x="4877695" y="1018729"/>
                  <a:pt x="4886268" y="1016824"/>
                  <a:pt x="4892935" y="1020634"/>
                </a:cubicBezTo>
                <a:cubicBezTo>
                  <a:pt x="4915795" y="1035874"/>
                  <a:pt x="4939608" y="1050161"/>
                  <a:pt x="4962468" y="1063496"/>
                </a:cubicBezTo>
                <a:cubicBezTo>
                  <a:pt x="4969135" y="1067306"/>
                  <a:pt x="4971993" y="1076831"/>
                  <a:pt x="4967231" y="1083499"/>
                </a:cubicBezTo>
                <a:cubicBezTo>
                  <a:pt x="4964373" y="1088261"/>
                  <a:pt x="4959610" y="1090166"/>
                  <a:pt x="4954848" y="1090166"/>
                </a:cubicBezTo>
                <a:cubicBezTo>
                  <a:pt x="4952943" y="1091119"/>
                  <a:pt x="4950085" y="1090166"/>
                  <a:pt x="4948181" y="1089214"/>
                </a:cubicBezTo>
                <a:close/>
                <a:moveTo>
                  <a:pt x="8406708" y="1069211"/>
                </a:moveTo>
                <a:cubicBezTo>
                  <a:pt x="8383848" y="1053971"/>
                  <a:pt x="8360988" y="1039684"/>
                  <a:pt x="8337175" y="1025396"/>
                </a:cubicBezTo>
                <a:cubicBezTo>
                  <a:pt x="8330508" y="1021586"/>
                  <a:pt x="8328603" y="1012061"/>
                  <a:pt x="8332413" y="1005394"/>
                </a:cubicBezTo>
                <a:cubicBezTo>
                  <a:pt x="8336223" y="998726"/>
                  <a:pt x="8345748" y="996821"/>
                  <a:pt x="8352415" y="1000631"/>
                </a:cubicBezTo>
                <a:cubicBezTo>
                  <a:pt x="8376228" y="1014919"/>
                  <a:pt x="8400040" y="1030159"/>
                  <a:pt x="8422900" y="1045399"/>
                </a:cubicBezTo>
                <a:cubicBezTo>
                  <a:pt x="8429568" y="1050161"/>
                  <a:pt x="8431472" y="1058734"/>
                  <a:pt x="8426710" y="1065401"/>
                </a:cubicBezTo>
                <a:cubicBezTo>
                  <a:pt x="8423852" y="1069211"/>
                  <a:pt x="8419090" y="1072069"/>
                  <a:pt x="8414327" y="1072069"/>
                </a:cubicBezTo>
                <a:cubicBezTo>
                  <a:pt x="8411470" y="1071116"/>
                  <a:pt x="8408613" y="1071116"/>
                  <a:pt x="8406708" y="1069211"/>
                </a:cubicBezTo>
                <a:close/>
                <a:moveTo>
                  <a:pt x="6439795" y="1050161"/>
                </a:moveTo>
                <a:cubicBezTo>
                  <a:pt x="6436938" y="1042541"/>
                  <a:pt x="6439795" y="1033969"/>
                  <a:pt x="6447415" y="1031111"/>
                </a:cubicBezTo>
                <a:cubicBezTo>
                  <a:pt x="6472181" y="1020634"/>
                  <a:pt x="6497898" y="1010156"/>
                  <a:pt x="6523615" y="998726"/>
                </a:cubicBezTo>
                <a:cubicBezTo>
                  <a:pt x="6531235" y="995869"/>
                  <a:pt x="6539808" y="998726"/>
                  <a:pt x="6542665" y="1006346"/>
                </a:cubicBezTo>
                <a:cubicBezTo>
                  <a:pt x="6545523" y="1013966"/>
                  <a:pt x="6542665" y="1022539"/>
                  <a:pt x="6535045" y="1025396"/>
                </a:cubicBezTo>
                <a:cubicBezTo>
                  <a:pt x="6509328" y="1035874"/>
                  <a:pt x="6483610" y="1047304"/>
                  <a:pt x="6458845" y="1057781"/>
                </a:cubicBezTo>
                <a:cubicBezTo>
                  <a:pt x="6456940" y="1058734"/>
                  <a:pt x="6455035" y="1058734"/>
                  <a:pt x="6453131" y="1058734"/>
                </a:cubicBezTo>
                <a:cubicBezTo>
                  <a:pt x="6447415" y="1058734"/>
                  <a:pt x="6441700" y="1054924"/>
                  <a:pt x="6439795" y="1050161"/>
                </a:cubicBezTo>
                <a:close/>
                <a:moveTo>
                  <a:pt x="2931738" y="1038731"/>
                </a:moveTo>
                <a:cubicBezTo>
                  <a:pt x="2926975" y="1032064"/>
                  <a:pt x="2928880" y="1023491"/>
                  <a:pt x="2935548" y="1018729"/>
                </a:cubicBezTo>
                <a:cubicBezTo>
                  <a:pt x="2958408" y="1003489"/>
                  <a:pt x="2981268" y="988249"/>
                  <a:pt x="3004128" y="972056"/>
                </a:cubicBezTo>
                <a:cubicBezTo>
                  <a:pt x="3010795" y="967294"/>
                  <a:pt x="3019368" y="969199"/>
                  <a:pt x="3024130" y="975866"/>
                </a:cubicBezTo>
                <a:cubicBezTo>
                  <a:pt x="3028893" y="982534"/>
                  <a:pt x="3026988" y="991106"/>
                  <a:pt x="3020320" y="995869"/>
                </a:cubicBezTo>
                <a:cubicBezTo>
                  <a:pt x="2997460" y="1012061"/>
                  <a:pt x="2974600" y="1027301"/>
                  <a:pt x="2951740" y="1042541"/>
                </a:cubicBezTo>
                <a:cubicBezTo>
                  <a:pt x="2948883" y="1044446"/>
                  <a:pt x="2946025" y="1045399"/>
                  <a:pt x="2944120" y="1045399"/>
                </a:cubicBezTo>
                <a:cubicBezTo>
                  <a:pt x="2939358" y="1045399"/>
                  <a:pt x="2934595" y="1043494"/>
                  <a:pt x="2931738" y="1038731"/>
                </a:cubicBezTo>
                <a:close/>
                <a:moveTo>
                  <a:pt x="1136275" y="1040636"/>
                </a:moveTo>
                <a:cubicBezTo>
                  <a:pt x="1112463" y="1027301"/>
                  <a:pt x="1087698" y="1013014"/>
                  <a:pt x="1063885" y="999679"/>
                </a:cubicBezTo>
                <a:cubicBezTo>
                  <a:pt x="1057218" y="995869"/>
                  <a:pt x="1054360" y="986344"/>
                  <a:pt x="1059123" y="979676"/>
                </a:cubicBezTo>
                <a:cubicBezTo>
                  <a:pt x="1062933" y="973009"/>
                  <a:pt x="1072458" y="970151"/>
                  <a:pt x="1079125" y="974914"/>
                </a:cubicBezTo>
                <a:cubicBezTo>
                  <a:pt x="1102938" y="989201"/>
                  <a:pt x="1126750" y="1002536"/>
                  <a:pt x="1150563" y="1015871"/>
                </a:cubicBezTo>
                <a:cubicBezTo>
                  <a:pt x="1157230" y="1019681"/>
                  <a:pt x="1160088" y="1028254"/>
                  <a:pt x="1156278" y="1035874"/>
                </a:cubicBezTo>
                <a:cubicBezTo>
                  <a:pt x="1153420" y="1040636"/>
                  <a:pt x="1148658" y="1043494"/>
                  <a:pt x="1143895" y="1043494"/>
                </a:cubicBezTo>
                <a:cubicBezTo>
                  <a:pt x="1141038" y="1042541"/>
                  <a:pt x="1139133" y="1041589"/>
                  <a:pt x="1136275" y="1040636"/>
                </a:cubicBezTo>
                <a:close/>
                <a:moveTo>
                  <a:pt x="4808163" y="1000631"/>
                </a:moveTo>
                <a:lnTo>
                  <a:pt x="4739583" y="954911"/>
                </a:lnTo>
                <a:cubicBezTo>
                  <a:pt x="4732915" y="950149"/>
                  <a:pt x="4731010" y="941576"/>
                  <a:pt x="4735773" y="934909"/>
                </a:cubicBezTo>
                <a:cubicBezTo>
                  <a:pt x="4740535" y="928241"/>
                  <a:pt x="4749108" y="926336"/>
                  <a:pt x="4755775" y="931099"/>
                </a:cubicBezTo>
                <a:lnTo>
                  <a:pt x="4824355" y="976819"/>
                </a:lnTo>
                <a:cubicBezTo>
                  <a:pt x="4831023" y="981581"/>
                  <a:pt x="4832928" y="990154"/>
                  <a:pt x="4828165" y="996821"/>
                </a:cubicBezTo>
                <a:cubicBezTo>
                  <a:pt x="4825308" y="1000631"/>
                  <a:pt x="4820545" y="1003489"/>
                  <a:pt x="4815783" y="1003489"/>
                </a:cubicBezTo>
                <a:cubicBezTo>
                  <a:pt x="4812925" y="1002536"/>
                  <a:pt x="4810068" y="1001584"/>
                  <a:pt x="4808163" y="1000631"/>
                </a:cubicBezTo>
                <a:close/>
                <a:moveTo>
                  <a:pt x="6592195" y="986344"/>
                </a:moveTo>
                <a:cubicBezTo>
                  <a:pt x="6589338" y="978724"/>
                  <a:pt x="6593148" y="970151"/>
                  <a:pt x="6599815" y="967294"/>
                </a:cubicBezTo>
                <a:cubicBezTo>
                  <a:pt x="6625533" y="956816"/>
                  <a:pt x="6651250" y="946339"/>
                  <a:pt x="6676968" y="936814"/>
                </a:cubicBezTo>
                <a:cubicBezTo>
                  <a:pt x="6684588" y="933956"/>
                  <a:pt x="6693160" y="937766"/>
                  <a:pt x="6696018" y="945386"/>
                </a:cubicBezTo>
                <a:cubicBezTo>
                  <a:pt x="6698875" y="953006"/>
                  <a:pt x="6695065" y="961579"/>
                  <a:pt x="6687445" y="964436"/>
                </a:cubicBezTo>
                <a:cubicBezTo>
                  <a:pt x="6661728" y="974914"/>
                  <a:pt x="6636010" y="984439"/>
                  <a:pt x="6610293" y="994916"/>
                </a:cubicBezTo>
                <a:cubicBezTo>
                  <a:pt x="6608388" y="995869"/>
                  <a:pt x="6606483" y="995869"/>
                  <a:pt x="6604578" y="995869"/>
                </a:cubicBezTo>
                <a:cubicBezTo>
                  <a:pt x="6599815" y="994916"/>
                  <a:pt x="6595053" y="992059"/>
                  <a:pt x="6592195" y="986344"/>
                </a:cubicBezTo>
                <a:close/>
                <a:moveTo>
                  <a:pt x="8266690" y="983486"/>
                </a:moveTo>
                <a:cubicBezTo>
                  <a:pt x="8243831" y="971104"/>
                  <a:pt x="8219065" y="957769"/>
                  <a:pt x="8194300" y="944434"/>
                </a:cubicBezTo>
                <a:cubicBezTo>
                  <a:pt x="8187633" y="940624"/>
                  <a:pt x="8184775" y="932051"/>
                  <a:pt x="8187633" y="925384"/>
                </a:cubicBezTo>
                <a:cubicBezTo>
                  <a:pt x="8191443" y="918716"/>
                  <a:pt x="8200015" y="915859"/>
                  <a:pt x="8206683" y="918716"/>
                </a:cubicBezTo>
                <a:cubicBezTo>
                  <a:pt x="8232400" y="932051"/>
                  <a:pt x="8257165" y="944434"/>
                  <a:pt x="8280025" y="957769"/>
                </a:cubicBezTo>
                <a:cubicBezTo>
                  <a:pt x="8286693" y="961579"/>
                  <a:pt x="8289550" y="970151"/>
                  <a:pt x="8285740" y="977771"/>
                </a:cubicBezTo>
                <a:cubicBezTo>
                  <a:pt x="8282883" y="982534"/>
                  <a:pt x="8278120" y="985391"/>
                  <a:pt x="8273358" y="985391"/>
                </a:cubicBezTo>
                <a:cubicBezTo>
                  <a:pt x="8270500" y="985391"/>
                  <a:pt x="8268595" y="985391"/>
                  <a:pt x="8266690" y="983486"/>
                </a:cubicBezTo>
                <a:close/>
                <a:moveTo>
                  <a:pt x="993400" y="955864"/>
                </a:moveTo>
                <a:cubicBezTo>
                  <a:pt x="970540" y="940624"/>
                  <a:pt x="946728" y="925384"/>
                  <a:pt x="923868" y="910144"/>
                </a:cubicBezTo>
                <a:cubicBezTo>
                  <a:pt x="917200" y="905381"/>
                  <a:pt x="915295" y="896809"/>
                  <a:pt x="920058" y="890141"/>
                </a:cubicBezTo>
                <a:cubicBezTo>
                  <a:pt x="924820" y="883474"/>
                  <a:pt x="933393" y="881569"/>
                  <a:pt x="940060" y="886331"/>
                </a:cubicBezTo>
                <a:cubicBezTo>
                  <a:pt x="962920" y="901571"/>
                  <a:pt x="985780" y="916811"/>
                  <a:pt x="1008640" y="932051"/>
                </a:cubicBezTo>
                <a:cubicBezTo>
                  <a:pt x="1015308" y="936814"/>
                  <a:pt x="1017213" y="945386"/>
                  <a:pt x="1013403" y="952054"/>
                </a:cubicBezTo>
                <a:cubicBezTo>
                  <a:pt x="1010545" y="956816"/>
                  <a:pt x="1005783" y="958721"/>
                  <a:pt x="1001020" y="958721"/>
                </a:cubicBezTo>
                <a:cubicBezTo>
                  <a:pt x="999115" y="957769"/>
                  <a:pt x="996258" y="956816"/>
                  <a:pt x="993400" y="955864"/>
                </a:cubicBezTo>
                <a:close/>
                <a:moveTo>
                  <a:pt x="3068898" y="945386"/>
                </a:moveTo>
                <a:cubicBezTo>
                  <a:pt x="3064135" y="938719"/>
                  <a:pt x="3066040" y="930146"/>
                  <a:pt x="3072708" y="925384"/>
                </a:cubicBezTo>
                <a:cubicBezTo>
                  <a:pt x="3095568" y="909191"/>
                  <a:pt x="3117475" y="893951"/>
                  <a:pt x="3140335" y="877759"/>
                </a:cubicBezTo>
                <a:cubicBezTo>
                  <a:pt x="3147003" y="872996"/>
                  <a:pt x="3155575" y="874901"/>
                  <a:pt x="3160338" y="881569"/>
                </a:cubicBezTo>
                <a:cubicBezTo>
                  <a:pt x="3165100" y="888236"/>
                  <a:pt x="3163195" y="896809"/>
                  <a:pt x="3156528" y="901571"/>
                </a:cubicBezTo>
                <a:cubicBezTo>
                  <a:pt x="3133668" y="916811"/>
                  <a:pt x="3110808" y="933004"/>
                  <a:pt x="3088900" y="949196"/>
                </a:cubicBezTo>
                <a:cubicBezTo>
                  <a:pt x="3086043" y="951101"/>
                  <a:pt x="3083185" y="952054"/>
                  <a:pt x="3080328" y="952054"/>
                </a:cubicBezTo>
                <a:cubicBezTo>
                  <a:pt x="3075565" y="952054"/>
                  <a:pt x="3070803" y="949196"/>
                  <a:pt x="3068898" y="945386"/>
                </a:cubicBezTo>
                <a:close/>
                <a:moveTo>
                  <a:pt x="6746500" y="925384"/>
                </a:moveTo>
                <a:cubicBezTo>
                  <a:pt x="6743643" y="917764"/>
                  <a:pt x="6747453" y="909191"/>
                  <a:pt x="6755073" y="906334"/>
                </a:cubicBezTo>
                <a:cubicBezTo>
                  <a:pt x="6780790" y="896809"/>
                  <a:pt x="6807460" y="887284"/>
                  <a:pt x="6833178" y="877759"/>
                </a:cubicBezTo>
                <a:cubicBezTo>
                  <a:pt x="6840798" y="874901"/>
                  <a:pt x="6849370" y="878711"/>
                  <a:pt x="6851275" y="886331"/>
                </a:cubicBezTo>
                <a:cubicBezTo>
                  <a:pt x="6854133" y="893951"/>
                  <a:pt x="6850323" y="902524"/>
                  <a:pt x="6842703" y="904429"/>
                </a:cubicBezTo>
                <a:cubicBezTo>
                  <a:pt x="6816985" y="913954"/>
                  <a:pt x="6790315" y="922526"/>
                  <a:pt x="6764598" y="932051"/>
                </a:cubicBezTo>
                <a:cubicBezTo>
                  <a:pt x="6762693" y="933004"/>
                  <a:pt x="6760788" y="933004"/>
                  <a:pt x="6759835" y="933004"/>
                </a:cubicBezTo>
                <a:cubicBezTo>
                  <a:pt x="6754120" y="934909"/>
                  <a:pt x="6748406" y="931099"/>
                  <a:pt x="6746500" y="925384"/>
                </a:cubicBezTo>
                <a:close/>
                <a:moveTo>
                  <a:pt x="4670050" y="909191"/>
                </a:moveTo>
                <a:cubicBezTo>
                  <a:pt x="4647190" y="893951"/>
                  <a:pt x="4624330" y="879664"/>
                  <a:pt x="4600518" y="864424"/>
                </a:cubicBezTo>
                <a:cubicBezTo>
                  <a:pt x="4593850" y="860614"/>
                  <a:pt x="4591945" y="851089"/>
                  <a:pt x="4595755" y="844421"/>
                </a:cubicBezTo>
                <a:cubicBezTo>
                  <a:pt x="4599565" y="837754"/>
                  <a:pt x="4609090" y="835849"/>
                  <a:pt x="4615758" y="839659"/>
                </a:cubicBezTo>
                <a:cubicBezTo>
                  <a:pt x="4639570" y="853946"/>
                  <a:pt x="4662430" y="869186"/>
                  <a:pt x="4685290" y="884426"/>
                </a:cubicBezTo>
                <a:cubicBezTo>
                  <a:pt x="4691958" y="889189"/>
                  <a:pt x="4693863" y="897761"/>
                  <a:pt x="4689100" y="904429"/>
                </a:cubicBezTo>
                <a:cubicBezTo>
                  <a:pt x="4686243" y="908239"/>
                  <a:pt x="4681480" y="911096"/>
                  <a:pt x="4676718" y="911096"/>
                </a:cubicBezTo>
                <a:cubicBezTo>
                  <a:pt x="4674813" y="911096"/>
                  <a:pt x="4672908" y="911096"/>
                  <a:pt x="4670050" y="909191"/>
                </a:cubicBezTo>
                <a:close/>
                <a:moveTo>
                  <a:pt x="8120006" y="909191"/>
                </a:moveTo>
                <a:cubicBezTo>
                  <a:pt x="8110481" y="904429"/>
                  <a:pt x="8100956" y="900619"/>
                  <a:pt x="8091431" y="895856"/>
                </a:cubicBezTo>
                <a:cubicBezTo>
                  <a:pt x="8076190" y="889189"/>
                  <a:pt x="8060950" y="882521"/>
                  <a:pt x="8044758" y="875854"/>
                </a:cubicBezTo>
                <a:cubicBezTo>
                  <a:pt x="8037138" y="872996"/>
                  <a:pt x="8033328" y="864424"/>
                  <a:pt x="8037138" y="856804"/>
                </a:cubicBezTo>
                <a:cubicBezTo>
                  <a:pt x="8039995" y="849184"/>
                  <a:pt x="8048568" y="845374"/>
                  <a:pt x="8056188" y="849184"/>
                </a:cubicBezTo>
                <a:cubicBezTo>
                  <a:pt x="8072381" y="855851"/>
                  <a:pt x="8087620" y="862519"/>
                  <a:pt x="8103813" y="869186"/>
                </a:cubicBezTo>
                <a:cubicBezTo>
                  <a:pt x="8113338" y="873949"/>
                  <a:pt x="8122863" y="877759"/>
                  <a:pt x="8132388" y="882521"/>
                </a:cubicBezTo>
                <a:cubicBezTo>
                  <a:pt x="8140008" y="886331"/>
                  <a:pt x="8142865" y="894904"/>
                  <a:pt x="8139056" y="901571"/>
                </a:cubicBezTo>
                <a:cubicBezTo>
                  <a:pt x="8136198" y="906334"/>
                  <a:pt x="8131435" y="910144"/>
                  <a:pt x="8125720" y="910144"/>
                </a:cubicBezTo>
                <a:cubicBezTo>
                  <a:pt x="8123815" y="910144"/>
                  <a:pt x="8121910" y="910144"/>
                  <a:pt x="8120006" y="909191"/>
                </a:cubicBezTo>
                <a:close/>
                <a:moveTo>
                  <a:pt x="6902710" y="870139"/>
                </a:moveTo>
                <a:cubicBezTo>
                  <a:pt x="6899853" y="862519"/>
                  <a:pt x="6904615" y="853946"/>
                  <a:pt x="6912235" y="852041"/>
                </a:cubicBezTo>
                <a:cubicBezTo>
                  <a:pt x="6938906" y="843469"/>
                  <a:pt x="6965575" y="834896"/>
                  <a:pt x="6991293" y="827276"/>
                </a:cubicBezTo>
                <a:cubicBezTo>
                  <a:pt x="6998913" y="825371"/>
                  <a:pt x="7007485" y="829181"/>
                  <a:pt x="7009390" y="836801"/>
                </a:cubicBezTo>
                <a:cubicBezTo>
                  <a:pt x="7011295" y="844421"/>
                  <a:pt x="7007485" y="852994"/>
                  <a:pt x="6999865" y="854899"/>
                </a:cubicBezTo>
                <a:cubicBezTo>
                  <a:pt x="6973195" y="862519"/>
                  <a:pt x="6947478" y="871091"/>
                  <a:pt x="6920808" y="879664"/>
                </a:cubicBezTo>
                <a:cubicBezTo>
                  <a:pt x="6918903" y="880616"/>
                  <a:pt x="6917950" y="880616"/>
                  <a:pt x="6916045" y="880616"/>
                </a:cubicBezTo>
                <a:cubicBezTo>
                  <a:pt x="6910331" y="880616"/>
                  <a:pt x="6904615" y="876806"/>
                  <a:pt x="6902710" y="870139"/>
                </a:cubicBezTo>
                <a:close/>
                <a:moveTo>
                  <a:pt x="856240" y="861566"/>
                </a:moveTo>
                <a:cubicBezTo>
                  <a:pt x="834333" y="845374"/>
                  <a:pt x="811473" y="828229"/>
                  <a:pt x="789565" y="811084"/>
                </a:cubicBezTo>
                <a:cubicBezTo>
                  <a:pt x="782898" y="806321"/>
                  <a:pt x="781945" y="796796"/>
                  <a:pt x="786708" y="791081"/>
                </a:cubicBezTo>
                <a:cubicBezTo>
                  <a:pt x="791470" y="784414"/>
                  <a:pt x="800995" y="783461"/>
                  <a:pt x="806710" y="788224"/>
                </a:cubicBezTo>
                <a:cubicBezTo>
                  <a:pt x="828618" y="805369"/>
                  <a:pt x="850525" y="821561"/>
                  <a:pt x="872433" y="837754"/>
                </a:cubicBezTo>
                <a:cubicBezTo>
                  <a:pt x="879100" y="842516"/>
                  <a:pt x="880053" y="851089"/>
                  <a:pt x="875290" y="857756"/>
                </a:cubicBezTo>
                <a:cubicBezTo>
                  <a:pt x="872433" y="861566"/>
                  <a:pt x="867670" y="863471"/>
                  <a:pt x="863860" y="863471"/>
                </a:cubicBezTo>
                <a:cubicBezTo>
                  <a:pt x="861955" y="864424"/>
                  <a:pt x="859098" y="863471"/>
                  <a:pt x="856240" y="861566"/>
                </a:cubicBezTo>
                <a:close/>
                <a:moveTo>
                  <a:pt x="3205105" y="852041"/>
                </a:moveTo>
                <a:cubicBezTo>
                  <a:pt x="3200343" y="845374"/>
                  <a:pt x="3202248" y="836801"/>
                  <a:pt x="3208915" y="832039"/>
                </a:cubicBezTo>
                <a:cubicBezTo>
                  <a:pt x="3233680" y="815846"/>
                  <a:pt x="3256540" y="801559"/>
                  <a:pt x="3279400" y="787271"/>
                </a:cubicBezTo>
                <a:cubicBezTo>
                  <a:pt x="3286068" y="783461"/>
                  <a:pt x="3295593" y="785366"/>
                  <a:pt x="3299403" y="792034"/>
                </a:cubicBezTo>
                <a:cubicBezTo>
                  <a:pt x="3303213" y="798701"/>
                  <a:pt x="3301308" y="808226"/>
                  <a:pt x="3294640" y="812036"/>
                </a:cubicBezTo>
                <a:cubicBezTo>
                  <a:pt x="3272733" y="825371"/>
                  <a:pt x="3249873" y="839659"/>
                  <a:pt x="3225108" y="855851"/>
                </a:cubicBezTo>
                <a:cubicBezTo>
                  <a:pt x="3222250" y="857756"/>
                  <a:pt x="3220345" y="857756"/>
                  <a:pt x="3217488" y="857756"/>
                </a:cubicBezTo>
                <a:cubicBezTo>
                  <a:pt x="3211773" y="857756"/>
                  <a:pt x="3207963" y="855851"/>
                  <a:pt x="3205105" y="852041"/>
                </a:cubicBezTo>
                <a:close/>
                <a:moveTo>
                  <a:pt x="7968558" y="848231"/>
                </a:moveTo>
                <a:cubicBezTo>
                  <a:pt x="7943793" y="839659"/>
                  <a:pt x="7917123" y="832039"/>
                  <a:pt x="7890453" y="825371"/>
                </a:cubicBezTo>
                <a:cubicBezTo>
                  <a:pt x="7882833" y="823466"/>
                  <a:pt x="7878070" y="815846"/>
                  <a:pt x="7879975" y="808226"/>
                </a:cubicBezTo>
                <a:cubicBezTo>
                  <a:pt x="7881881" y="800606"/>
                  <a:pt x="7889500" y="795844"/>
                  <a:pt x="7897120" y="797749"/>
                </a:cubicBezTo>
                <a:cubicBezTo>
                  <a:pt x="7924743" y="804416"/>
                  <a:pt x="7951413" y="812989"/>
                  <a:pt x="7977131" y="820609"/>
                </a:cubicBezTo>
                <a:cubicBezTo>
                  <a:pt x="7984750" y="823466"/>
                  <a:pt x="7988560" y="831086"/>
                  <a:pt x="7986656" y="838706"/>
                </a:cubicBezTo>
                <a:cubicBezTo>
                  <a:pt x="7984750" y="844421"/>
                  <a:pt x="7979035" y="849184"/>
                  <a:pt x="7973320" y="849184"/>
                </a:cubicBezTo>
                <a:cubicBezTo>
                  <a:pt x="7971415" y="848231"/>
                  <a:pt x="7969510" y="848231"/>
                  <a:pt x="7968558" y="848231"/>
                </a:cubicBezTo>
                <a:close/>
                <a:moveTo>
                  <a:pt x="7061778" y="822514"/>
                </a:moveTo>
                <a:cubicBezTo>
                  <a:pt x="7059873" y="814894"/>
                  <a:pt x="7064635" y="807274"/>
                  <a:pt x="7072256" y="804416"/>
                </a:cubicBezTo>
                <a:cubicBezTo>
                  <a:pt x="7099878" y="796796"/>
                  <a:pt x="7126548" y="790129"/>
                  <a:pt x="7153218" y="784414"/>
                </a:cubicBezTo>
                <a:cubicBezTo>
                  <a:pt x="7160838" y="782509"/>
                  <a:pt x="7168458" y="787271"/>
                  <a:pt x="7170363" y="794891"/>
                </a:cubicBezTo>
                <a:cubicBezTo>
                  <a:pt x="7172268" y="802511"/>
                  <a:pt x="7167506" y="810131"/>
                  <a:pt x="7158933" y="812036"/>
                </a:cubicBezTo>
                <a:cubicBezTo>
                  <a:pt x="7133215" y="817751"/>
                  <a:pt x="7106545" y="824419"/>
                  <a:pt x="7078923" y="831086"/>
                </a:cubicBezTo>
                <a:cubicBezTo>
                  <a:pt x="7077970" y="831086"/>
                  <a:pt x="7076065" y="832039"/>
                  <a:pt x="7075113" y="832039"/>
                </a:cubicBezTo>
                <a:cubicBezTo>
                  <a:pt x="7069398" y="833944"/>
                  <a:pt x="7062731" y="829181"/>
                  <a:pt x="7061778" y="822514"/>
                </a:cubicBezTo>
                <a:close/>
                <a:moveTo>
                  <a:pt x="4530033" y="822514"/>
                </a:moveTo>
                <a:cubicBezTo>
                  <a:pt x="4505268" y="808226"/>
                  <a:pt x="4481455" y="794891"/>
                  <a:pt x="4458595" y="782509"/>
                </a:cubicBezTo>
                <a:cubicBezTo>
                  <a:pt x="4451928" y="778699"/>
                  <a:pt x="4449070" y="770126"/>
                  <a:pt x="4452880" y="762506"/>
                </a:cubicBezTo>
                <a:cubicBezTo>
                  <a:pt x="4456690" y="755839"/>
                  <a:pt x="4465263" y="752981"/>
                  <a:pt x="4472883" y="756791"/>
                </a:cubicBezTo>
                <a:cubicBezTo>
                  <a:pt x="4496695" y="769174"/>
                  <a:pt x="4520508" y="782509"/>
                  <a:pt x="4545273" y="797749"/>
                </a:cubicBezTo>
                <a:cubicBezTo>
                  <a:pt x="4551940" y="801559"/>
                  <a:pt x="4554798" y="811084"/>
                  <a:pt x="4550035" y="817751"/>
                </a:cubicBezTo>
                <a:cubicBezTo>
                  <a:pt x="4547178" y="822514"/>
                  <a:pt x="4542415" y="825371"/>
                  <a:pt x="4537653" y="825371"/>
                </a:cubicBezTo>
                <a:cubicBezTo>
                  <a:pt x="4534795" y="824419"/>
                  <a:pt x="4532890" y="823466"/>
                  <a:pt x="4530033" y="822514"/>
                </a:cubicBezTo>
                <a:close/>
                <a:moveTo>
                  <a:pt x="7809490" y="807274"/>
                </a:moveTo>
                <a:cubicBezTo>
                  <a:pt x="7782820" y="802511"/>
                  <a:pt x="7756150" y="797749"/>
                  <a:pt x="7728528" y="793939"/>
                </a:cubicBezTo>
                <a:cubicBezTo>
                  <a:pt x="7720908" y="792986"/>
                  <a:pt x="7715193" y="785366"/>
                  <a:pt x="7716145" y="777746"/>
                </a:cubicBezTo>
                <a:cubicBezTo>
                  <a:pt x="7717098" y="770126"/>
                  <a:pt x="7724718" y="764411"/>
                  <a:pt x="7732338" y="765364"/>
                </a:cubicBezTo>
                <a:cubicBezTo>
                  <a:pt x="7759960" y="769174"/>
                  <a:pt x="7787583" y="773936"/>
                  <a:pt x="7814253" y="779651"/>
                </a:cubicBezTo>
                <a:cubicBezTo>
                  <a:pt x="7821873" y="781556"/>
                  <a:pt x="7827588" y="789176"/>
                  <a:pt x="7825683" y="796796"/>
                </a:cubicBezTo>
                <a:cubicBezTo>
                  <a:pt x="7824731" y="803464"/>
                  <a:pt x="7818063" y="808226"/>
                  <a:pt x="7811395" y="808226"/>
                </a:cubicBezTo>
                <a:cubicBezTo>
                  <a:pt x="7811395" y="807274"/>
                  <a:pt x="7810443" y="807274"/>
                  <a:pt x="7809490" y="807274"/>
                </a:cubicBezTo>
                <a:close/>
                <a:moveTo>
                  <a:pt x="7222750" y="785366"/>
                </a:moveTo>
                <a:cubicBezTo>
                  <a:pt x="7221798" y="777746"/>
                  <a:pt x="7226560" y="770126"/>
                  <a:pt x="7234181" y="768221"/>
                </a:cubicBezTo>
                <a:cubicBezTo>
                  <a:pt x="7262756" y="763459"/>
                  <a:pt x="7290378" y="758696"/>
                  <a:pt x="7317048" y="755839"/>
                </a:cubicBezTo>
                <a:cubicBezTo>
                  <a:pt x="7324668" y="754886"/>
                  <a:pt x="7332288" y="760601"/>
                  <a:pt x="7333240" y="768221"/>
                </a:cubicBezTo>
                <a:cubicBezTo>
                  <a:pt x="7334193" y="775841"/>
                  <a:pt x="7328478" y="783461"/>
                  <a:pt x="7320858" y="784414"/>
                </a:cubicBezTo>
                <a:cubicBezTo>
                  <a:pt x="7295140" y="787271"/>
                  <a:pt x="7267518" y="792034"/>
                  <a:pt x="7239895" y="796796"/>
                </a:cubicBezTo>
                <a:cubicBezTo>
                  <a:pt x="7238943" y="796796"/>
                  <a:pt x="7237990" y="796796"/>
                  <a:pt x="7237038" y="796796"/>
                </a:cubicBezTo>
                <a:cubicBezTo>
                  <a:pt x="7230370" y="797749"/>
                  <a:pt x="7223703" y="792986"/>
                  <a:pt x="7222750" y="785366"/>
                </a:cubicBezTo>
                <a:close/>
                <a:moveTo>
                  <a:pt x="7647565" y="784414"/>
                </a:moveTo>
                <a:cubicBezTo>
                  <a:pt x="7620895" y="781556"/>
                  <a:pt x="7593273" y="779651"/>
                  <a:pt x="7565650" y="778699"/>
                </a:cubicBezTo>
                <a:cubicBezTo>
                  <a:pt x="7558031" y="778699"/>
                  <a:pt x="7551363" y="771079"/>
                  <a:pt x="7552315" y="763459"/>
                </a:cubicBezTo>
                <a:cubicBezTo>
                  <a:pt x="7552315" y="755839"/>
                  <a:pt x="7559935" y="749171"/>
                  <a:pt x="7567556" y="750124"/>
                </a:cubicBezTo>
                <a:cubicBezTo>
                  <a:pt x="7595178" y="751076"/>
                  <a:pt x="7623753" y="753934"/>
                  <a:pt x="7650423" y="755839"/>
                </a:cubicBezTo>
                <a:cubicBezTo>
                  <a:pt x="7658043" y="756791"/>
                  <a:pt x="7664710" y="763459"/>
                  <a:pt x="7663758" y="772031"/>
                </a:cubicBezTo>
                <a:cubicBezTo>
                  <a:pt x="7662806" y="779651"/>
                  <a:pt x="7657090" y="785366"/>
                  <a:pt x="7649470" y="785366"/>
                </a:cubicBezTo>
                <a:cubicBezTo>
                  <a:pt x="7648518" y="784414"/>
                  <a:pt x="7648518" y="784414"/>
                  <a:pt x="7647565" y="784414"/>
                </a:cubicBezTo>
                <a:close/>
                <a:moveTo>
                  <a:pt x="7386581" y="763459"/>
                </a:moveTo>
                <a:cubicBezTo>
                  <a:pt x="7386581" y="755839"/>
                  <a:pt x="7392295" y="748219"/>
                  <a:pt x="7399915" y="748219"/>
                </a:cubicBezTo>
                <a:cubicBezTo>
                  <a:pt x="7420870" y="747266"/>
                  <a:pt x="7441825" y="746314"/>
                  <a:pt x="7461828" y="746314"/>
                </a:cubicBezTo>
                <a:lnTo>
                  <a:pt x="7483735" y="746314"/>
                </a:lnTo>
                <a:cubicBezTo>
                  <a:pt x="7491356" y="746314"/>
                  <a:pt x="7498023" y="752981"/>
                  <a:pt x="7498023" y="760601"/>
                </a:cubicBezTo>
                <a:cubicBezTo>
                  <a:pt x="7498023" y="768221"/>
                  <a:pt x="7491356" y="775841"/>
                  <a:pt x="7483735" y="774889"/>
                </a:cubicBezTo>
                <a:lnTo>
                  <a:pt x="7462781" y="774889"/>
                </a:lnTo>
                <a:cubicBezTo>
                  <a:pt x="7443731" y="774889"/>
                  <a:pt x="7422775" y="775841"/>
                  <a:pt x="7402773" y="776794"/>
                </a:cubicBezTo>
                <a:cubicBezTo>
                  <a:pt x="7402773" y="776794"/>
                  <a:pt x="7401820" y="776794"/>
                  <a:pt x="7401820" y="776794"/>
                </a:cubicBezTo>
                <a:cubicBezTo>
                  <a:pt x="7393248" y="777746"/>
                  <a:pt x="7387533" y="772031"/>
                  <a:pt x="7386581" y="763459"/>
                </a:cubicBezTo>
                <a:close/>
                <a:moveTo>
                  <a:pt x="3346075" y="765364"/>
                </a:moveTo>
                <a:cubicBezTo>
                  <a:pt x="3342265" y="758696"/>
                  <a:pt x="3345123" y="749171"/>
                  <a:pt x="3351790" y="745361"/>
                </a:cubicBezTo>
                <a:cubicBezTo>
                  <a:pt x="3376555" y="732026"/>
                  <a:pt x="3402273" y="719644"/>
                  <a:pt x="3426085" y="708214"/>
                </a:cubicBezTo>
                <a:cubicBezTo>
                  <a:pt x="3433705" y="704404"/>
                  <a:pt x="3442278" y="708214"/>
                  <a:pt x="3445135" y="714881"/>
                </a:cubicBezTo>
                <a:cubicBezTo>
                  <a:pt x="3448945" y="722501"/>
                  <a:pt x="3445135" y="731074"/>
                  <a:pt x="3438468" y="733931"/>
                </a:cubicBezTo>
                <a:cubicBezTo>
                  <a:pt x="3414655" y="745361"/>
                  <a:pt x="3389890" y="757744"/>
                  <a:pt x="3365125" y="771079"/>
                </a:cubicBezTo>
                <a:cubicBezTo>
                  <a:pt x="3363220" y="772031"/>
                  <a:pt x="3360363" y="772984"/>
                  <a:pt x="3358458" y="772984"/>
                </a:cubicBezTo>
                <a:cubicBezTo>
                  <a:pt x="3353695" y="772984"/>
                  <a:pt x="3347980" y="770126"/>
                  <a:pt x="3346075" y="765364"/>
                </a:cubicBezTo>
                <a:close/>
                <a:moveTo>
                  <a:pt x="725748" y="759649"/>
                </a:moveTo>
                <a:cubicBezTo>
                  <a:pt x="704793" y="742504"/>
                  <a:pt x="683838" y="724406"/>
                  <a:pt x="661930" y="706309"/>
                </a:cubicBezTo>
                <a:cubicBezTo>
                  <a:pt x="656215" y="701546"/>
                  <a:pt x="655263" y="692021"/>
                  <a:pt x="660025" y="686306"/>
                </a:cubicBezTo>
                <a:cubicBezTo>
                  <a:pt x="665740" y="680591"/>
                  <a:pt x="674313" y="679639"/>
                  <a:pt x="680028" y="684401"/>
                </a:cubicBezTo>
                <a:cubicBezTo>
                  <a:pt x="700983" y="702499"/>
                  <a:pt x="721938" y="720596"/>
                  <a:pt x="742893" y="737741"/>
                </a:cubicBezTo>
                <a:cubicBezTo>
                  <a:pt x="748608" y="742504"/>
                  <a:pt x="749560" y="752029"/>
                  <a:pt x="744798" y="757744"/>
                </a:cubicBezTo>
                <a:cubicBezTo>
                  <a:pt x="741940" y="761554"/>
                  <a:pt x="738130" y="763459"/>
                  <a:pt x="733368" y="763459"/>
                </a:cubicBezTo>
                <a:cubicBezTo>
                  <a:pt x="731463" y="763459"/>
                  <a:pt x="727653" y="761554"/>
                  <a:pt x="725748" y="759649"/>
                </a:cubicBezTo>
                <a:close/>
                <a:moveTo>
                  <a:pt x="4385253" y="745361"/>
                </a:moveTo>
                <a:cubicBezTo>
                  <a:pt x="4360488" y="733931"/>
                  <a:pt x="4334770" y="722501"/>
                  <a:pt x="4310005" y="712976"/>
                </a:cubicBezTo>
                <a:cubicBezTo>
                  <a:pt x="4302385" y="710119"/>
                  <a:pt x="4298575" y="701546"/>
                  <a:pt x="4301433" y="693926"/>
                </a:cubicBezTo>
                <a:cubicBezTo>
                  <a:pt x="4304290" y="686306"/>
                  <a:pt x="4312863" y="682496"/>
                  <a:pt x="4320483" y="685354"/>
                </a:cubicBezTo>
                <a:cubicBezTo>
                  <a:pt x="4345248" y="694879"/>
                  <a:pt x="4371918" y="706309"/>
                  <a:pt x="4396683" y="718691"/>
                </a:cubicBezTo>
                <a:cubicBezTo>
                  <a:pt x="4404303" y="722501"/>
                  <a:pt x="4407160" y="731074"/>
                  <a:pt x="4403350" y="737741"/>
                </a:cubicBezTo>
                <a:cubicBezTo>
                  <a:pt x="4400493" y="743456"/>
                  <a:pt x="4395730" y="746314"/>
                  <a:pt x="4390015" y="746314"/>
                </a:cubicBezTo>
                <a:cubicBezTo>
                  <a:pt x="4389063" y="747266"/>
                  <a:pt x="4387158" y="746314"/>
                  <a:pt x="4385253" y="745361"/>
                </a:cubicBezTo>
                <a:close/>
                <a:moveTo>
                  <a:pt x="3494665" y="693926"/>
                </a:moveTo>
                <a:cubicBezTo>
                  <a:pt x="3491808" y="686306"/>
                  <a:pt x="3495618" y="677734"/>
                  <a:pt x="3503238" y="674876"/>
                </a:cubicBezTo>
                <a:cubicBezTo>
                  <a:pt x="3529908" y="664399"/>
                  <a:pt x="3556578" y="655826"/>
                  <a:pt x="3582295" y="648206"/>
                </a:cubicBezTo>
                <a:cubicBezTo>
                  <a:pt x="3589915" y="646301"/>
                  <a:pt x="3598488" y="650111"/>
                  <a:pt x="3600393" y="657731"/>
                </a:cubicBezTo>
                <a:cubicBezTo>
                  <a:pt x="3602298" y="665351"/>
                  <a:pt x="3598488" y="673924"/>
                  <a:pt x="3590868" y="675829"/>
                </a:cubicBezTo>
                <a:cubicBezTo>
                  <a:pt x="3565150" y="683449"/>
                  <a:pt x="3539433" y="692021"/>
                  <a:pt x="3513715" y="702499"/>
                </a:cubicBezTo>
                <a:cubicBezTo>
                  <a:pt x="3511810" y="703451"/>
                  <a:pt x="3509905" y="703451"/>
                  <a:pt x="3508953" y="703451"/>
                </a:cubicBezTo>
                <a:cubicBezTo>
                  <a:pt x="3502285" y="703451"/>
                  <a:pt x="3497523" y="699641"/>
                  <a:pt x="3494665" y="693926"/>
                </a:cubicBezTo>
                <a:close/>
                <a:moveTo>
                  <a:pt x="4233805" y="685354"/>
                </a:moveTo>
                <a:cubicBezTo>
                  <a:pt x="4208088" y="676781"/>
                  <a:pt x="4181418" y="669161"/>
                  <a:pt x="4155700" y="663446"/>
                </a:cubicBezTo>
                <a:cubicBezTo>
                  <a:pt x="4148080" y="661541"/>
                  <a:pt x="4143318" y="653921"/>
                  <a:pt x="4145223" y="646301"/>
                </a:cubicBezTo>
                <a:cubicBezTo>
                  <a:pt x="4147128" y="638681"/>
                  <a:pt x="4154748" y="633919"/>
                  <a:pt x="4162368" y="635824"/>
                </a:cubicBezTo>
                <a:cubicBezTo>
                  <a:pt x="4189038" y="642491"/>
                  <a:pt x="4215708" y="650111"/>
                  <a:pt x="4243330" y="658684"/>
                </a:cubicBezTo>
                <a:cubicBezTo>
                  <a:pt x="4250950" y="661541"/>
                  <a:pt x="4254760" y="669161"/>
                  <a:pt x="4252855" y="676781"/>
                </a:cubicBezTo>
                <a:cubicBezTo>
                  <a:pt x="4250950" y="682496"/>
                  <a:pt x="4245235" y="687259"/>
                  <a:pt x="4239520" y="687259"/>
                </a:cubicBezTo>
                <a:cubicBezTo>
                  <a:pt x="4236663" y="686306"/>
                  <a:pt x="4234758" y="686306"/>
                  <a:pt x="4233805" y="685354"/>
                </a:cubicBezTo>
                <a:close/>
                <a:moveTo>
                  <a:pt x="3652780" y="645349"/>
                </a:moveTo>
                <a:cubicBezTo>
                  <a:pt x="3650875" y="637729"/>
                  <a:pt x="3655638" y="630109"/>
                  <a:pt x="3664210" y="628204"/>
                </a:cubicBezTo>
                <a:cubicBezTo>
                  <a:pt x="3691833" y="622489"/>
                  <a:pt x="3719455" y="617726"/>
                  <a:pt x="3747078" y="613916"/>
                </a:cubicBezTo>
                <a:cubicBezTo>
                  <a:pt x="3754698" y="612964"/>
                  <a:pt x="3762318" y="618679"/>
                  <a:pt x="3763270" y="626299"/>
                </a:cubicBezTo>
                <a:cubicBezTo>
                  <a:pt x="3764223" y="633919"/>
                  <a:pt x="3758508" y="641539"/>
                  <a:pt x="3750888" y="642491"/>
                </a:cubicBezTo>
                <a:cubicBezTo>
                  <a:pt x="3724218" y="646301"/>
                  <a:pt x="3697548" y="651064"/>
                  <a:pt x="3670878" y="656779"/>
                </a:cubicBezTo>
                <a:cubicBezTo>
                  <a:pt x="3669925" y="656779"/>
                  <a:pt x="3668973" y="656779"/>
                  <a:pt x="3668020" y="656779"/>
                </a:cubicBezTo>
                <a:cubicBezTo>
                  <a:pt x="3660400" y="656779"/>
                  <a:pt x="3653733" y="652016"/>
                  <a:pt x="3652780" y="645349"/>
                </a:cubicBezTo>
                <a:close/>
                <a:moveTo>
                  <a:pt x="600018" y="651064"/>
                </a:moveTo>
                <a:cubicBezTo>
                  <a:pt x="580015" y="632966"/>
                  <a:pt x="559060" y="613916"/>
                  <a:pt x="539058" y="594866"/>
                </a:cubicBezTo>
                <a:cubicBezTo>
                  <a:pt x="533343" y="589151"/>
                  <a:pt x="533343" y="580579"/>
                  <a:pt x="538105" y="574864"/>
                </a:cubicBezTo>
                <a:cubicBezTo>
                  <a:pt x="543820" y="569149"/>
                  <a:pt x="552393" y="569149"/>
                  <a:pt x="558108" y="573911"/>
                </a:cubicBezTo>
                <a:cubicBezTo>
                  <a:pt x="578110" y="592961"/>
                  <a:pt x="598113" y="612011"/>
                  <a:pt x="619068" y="630109"/>
                </a:cubicBezTo>
                <a:cubicBezTo>
                  <a:pt x="624783" y="635824"/>
                  <a:pt x="625735" y="644396"/>
                  <a:pt x="620020" y="650111"/>
                </a:cubicBezTo>
                <a:cubicBezTo>
                  <a:pt x="617163" y="652969"/>
                  <a:pt x="613353" y="654874"/>
                  <a:pt x="609543" y="654874"/>
                </a:cubicBezTo>
                <a:cubicBezTo>
                  <a:pt x="605733" y="654874"/>
                  <a:pt x="602875" y="653921"/>
                  <a:pt x="600018" y="651064"/>
                </a:cubicBezTo>
                <a:close/>
                <a:moveTo>
                  <a:pt x="4074738" y="647254"/>
                </a:moveTo>
                <a:cubicBezTo>
                  <a:pt x="4048068" y="642491"/>
                  <a:pt x="4020445" y="639634"/>
                  <a:pt x="3993775" y="636776"/>
                </a:cubicBezTo>
                <a:cubicBezTo>
                  <a:pt x="3986155" y="635824"/>
                  <a:pt x="3979488" y="629156"/>
                  <a:pt x="3980440" y="621536"/>
                </a:cubicBezTo>
                <a:cubicBezTo>
                  <a:pt x="3981393" y="613916"/>
                  <a:pt x="3988060" y="607249"/>
                  <a:pt x="3995680" y="608201"/>
                </a:cubicBezTo>
                <a:cubicBezTo>
                  <a:pt x="4023303" y="611059"/>
                  <a:pt x="4050925" y="613916"/>
                  <a:pt x="4078548" y="618679"/>
                </a:cubicBezTo>
                <a:cubicBezTo>
                  <a:pt x="4086168" y="619631"/>
                  <a:pt x="4091883" y="627251"/>
                  <a:pt x="4090930" y="634871"/>
                </a:cubicBezTo>
                <a:cubicBezTo>
                  <a:pt x="4089978" y="641539"/>
                  <a:pt x="4083310" y="647254"/>
                  <a:pt x="4076643" y="647254"/>
                </a:cubicBezTo>
                <a:cubicBezTo>
                  <a:pt x="4076643" y="647254"/>
                  <a:pt x="4075690" y="647254"/>
                  <a:pt x="4074738" y="647254"/>
                </a:cubicBezTo>
                <a:close/>
                <a:moveTo>
                  <a:pt x="3815658" y="620584"/>
                </a:moveTo>
                <a:cubicBezTo>
                  <a:pt x="3815658" y="612964"/>
                  <a:pt x="3821373" y="605344"/>
                  <a:pt x="3828993" y="605344"/>
                </a:cubicBezTo>
                <a:lnTo>
                  <a:pt x="3843280" y="604391"/>
                </a:lnTo>
                <a:cubicBezTo>
                  <a:pt x="3867093" y="603439"/>
                  <a:pt x="3889953" y="603439"/>
                  <a:pt x="3912813" y="603439"/>
                </a:cubicBezTo>
                <a:cubicBezTo>
                  <a:pt x="3920433" y="603439"/>
                  <a:pt x="3927100" y="610106"/>
                  <a:pt x="3927100" y="617726"/>
                </a:cubicBezTo>
                <a:cubicBezTo>
                  <a:pt x="3927100" y="625346"/>
                  <a:pt x="3920433" y="631061"/>
                  <a:pt x="3912813" y="632014"/>
                </a:cubicBezTo>
                <a:cubicBezTo>
                  <a:pt x="3890905" y="632014"/>
                  <a:pt x="3868045" y="632014"/>
                  <a:pt x="3845185" y="632966"/>
                </a:cubicBezTo>
                <a:lnTo>
                  <a:pt x="3830898" y="633919"/>
                </a:lnTo>
                <a:cubicBezTo>
                  <a:pt x="3830898" y="633919"/>
                  <a:pt x="3829945" y="633919"/>
                  <a:pt x="3829945" y="633919"/>
                </a:cubicBezTo>
                <a:cubicBezTo>
                  <a:pt x="3822325" y="634871"/>
                  <a:pt x="3816610" y="629156"/>
                  <a:pt x="3815658" y="620584"/>
                </a:cubicBezTo>
                <a:close/>
                <a:moveTo>
                  <a:pt x="479050" y="537716"/>
                </a:moveTo>
                <a:cubicBezTo>
                  <a:pt x="459048" y="518666"/>
                  <a:pt x="439998" y="498664"/>
                  <a:pt x="419995" y="479614"/>
                </a:cubicBezTo>
                <a:cubicBezTo>
                  <a:pt x="414280" y="473899"/>
                  <a:pt x="414280" y="464374"/>
                  <a:pt x="419995" y="459611"/>
                </a:cubicBezTo>
                <a:cubicBezTo>
                  <a:pt x="425710" y="453896"/>
                  <a:pt x="435235" y="453896"/>
                  <a:pt x="439998" y="459611"/>
                </a:cubicBezTo>
                <a:cubicBezTo>
                  <a:pt x="460000" y="479614"/>
                  <a:pt x="479050" y="498664"/>
                  <a:pt x="498100" y="517714"/>
                </a:cubicBezTo>
                <a:cubicBezTo>
                  <a:pt x="503815" y="523429"/>
                  <a:pt x="503815" y="532001"/>
                  <a:pt x="498100" y="537716"/>
                </a:cubicBezTo>
                <a:cubicBezTo>
                  <a:pt x="495243" y="540574"/>
                  <a:pt x="491433" y="542479"/>
                  <a:pt x="487623" y="542479"/>
                </a:cubicBezTo>
                <a:cubicBezTo>
                  <a:pt x="485718" y="541526"/>
                  <a:pt x="481908" y="540574"/>
                  <a:pt x="479050" y="537716"/>
                </a:cubicBezTo>
                <a:close/>
                <a:moveTo>
                  <a:pt x="361893" y="419606"/>
                </a:moveTo>
                <a:cubicBezTo>
                  <a:pt x="342843" y="399604"/>
                  <a:pt x="323793" y="379601"/>
                  <a:pt x="304743" y="359599"/>
                </a:cubicBezTo>
                <a:cubicBezTo>
                  <a:pt x="299028" y="353884"/>
                  <a:pt x="299980" y="344359"/>
                  <a:pt x="305695" y="339596"/>
                </a:cubicBezTo>
                <a:cubicBezTo>
                  <a:pt x="311410" y="333881"/>
                  <a:pt x="320935" y="334834"/>
                  <a:pt x="325698" y="340549"/>
                </a:cubicBezTo>
                <a:cubicBezTo>
                  <a:pt x="344748" y="360551"/>
                  <a:pt x="363798" y="380554"/>
                  <a:pt x="382848" y="400556"/>
                </a:cubicBezTo>
                <a:cubicBezTo>
                  <a:pt x="388563" y="406271"/>
                  <a:pt x="388563" y="415796"/>
                  <a:pt x="382848" y="420559"/>
                </a:cubicBezTo>
                <a:cubicBezTo>
                  <a:pt x="379990" y="423416"/>
                  <a:pt x="376180" y="424369"/>
                  <a:pt x="372370" y="424369"/>
                </a:cubicBezTo>
                <a:cubicBezTo>
                  <a:pt x="368560" y="424369"/>
                  <a:pt x="364750" y="422464"/>
                  <a:pt x="361893" y="419606"/>
                </a:cubicBezTo>
                <a:close/>
                <a:moveTo>
                  <a:pt x="248545" y="298639"/>
                </a:moveTo>
                <a:cubicBezTo>
                  <a:pt x="230448" y="278636"/>
                  <a:pt x="211398" y="258634"/>
                  <a:pt x="192348" y="237679"/>
                </a:cubicBezTo>
                <a:cubicBezTo>
                  <a:pt x="186633" y="231964"/>
                  <a:pt x="187585" y="222439"/>
                  <a:pt x="193300" y="217676"/>
                </a:cubicBezTo>
                <a:cubicBezTo>
                  <a:pt x="199015" y="211961"/>
                  <a:pt x="208540" y="212914"/>
                  <a:pt x="213303" y="218629"/>
                </a:cubicBezTo>
                <a:cubicBezTo>
                  <a:pt x="232353" y="239584"/>
                  <a:pt x="250450" y="259586"/>
                  <a:pt x="268548" y="279589"/>
                </a:cubicBezTo>
                <a:cubicBezTo>
                  <a:pt x="274263" y="285304"/>
                  <a:pt x="273310" y="294829"/>
                  <a:pt x="267595" y="299591"/>
                </a:cubicBezTo>
                <a:cubicBezTo>
                  <a:pt x="264738" y="302449"/>
                  <a:pt x="260928" y="303401"/>
                  <a:pt x="258070" y="303401"/>
                </a:cubicBezTo>
                <a:cubicBezTo>
                  <a:pt x="255213" y="303401"/>
                  <a:pt x="251403" y="302449"/>
                  <a:pt x="248545" y="298639"/>
                </a:cubicBezTo>
                <a:close/>
                <a:moveTo>
                  <a:pt x="137103" y="176719"/>
                </a:moveTo>
                <a:cubicBezTo>
                  <a:pt x="119005" y="156716"/>
                  <a:pt x="100908" y="135761"/>
                  <a:pt x="81858" y="114806"/>
                </a:cubicBezTo>
                <a:cubicBezTo>
                  <a:pt x="76143" y="109091"/>
                  <a:pt x="77095" y="99566"/>
                  <a:pt x="82810" y="94804"/>
                </a:cubicBezTo>
                <a:cubicBezTo>
                  <a:pt x="88525" y="89089"/>
                  <a:pt x="98050" y="90041"/>
                  <a:pt x="102813" y="95756"/>
                </a:cubicBezTo>
                <a:cubicBezTo>
                  <a:pt x="120910" y="116711"/>
                  <a:pt x="139008" y="137666"/>
                  <a:pt x="157105" y="157669"/>
                </a:cubicBezTo>
                <a:cubicBezTo>
                  <a:pt x="162820" y="163384"/>
                  <a:pt x="161868" y="172909"/>
                  <a:pt x="156153" y="177671"/>
                </a:cubicBezTo>
                <a:cubicBezTo>
                  <a:pt x="153295" y="180529"/>
                  <a:pt x="149485" y="181481"/>
                  <a:pt x="146628" y="181481"/>
                </a:cubicBezTo>
                <a:cubicBezTo>
                  <a:pt x="144723" y="181481"/>
                  <a:pt x="139960" y="179576"/>
                  <a:pt x="137103" y="176719"/>
                </a:cubicBezTo>
                <a:close/>
                <a:moveTo>
                  <a:pt x="28518" y="51941"/>
                </a:moveTo>
                <a:lnTo>
                  <a:pt x="3753" y="23366"/>
                </a:lnTo>
                <a:cubicBezTo>
                  <a:pt x="-1962" y="17651"/>
                  <a:pt x="-1010" y="8126"/>
                  <a:pt x="5658" y="3364"/>
                </a:cubicBezTo>
                <a:cubicBezTo>
                  <a:pt x="11373" y="-1399"/>
                  <a:pt x="20898" y="-1399"/>
                  <a:pt x="25660" y="5269"/>
                </a:cubicBezTo>
                <a:lnTo>
                  <a:pt x="50425" y="33844"/>
                </a:lnTo>
                <a:cubicBezTo>
                  <a:pt x="56140" y="39559"/>
                  <a:pt x="55188" y="49084"/>
                  <a:pt x="49473" y="53846"/>
                </a:cubicBezTo>
                <a:cubicBezTo>
                  <a:pt x="46615" y="56704"/>
                  <a:pt x="43758" y="57656"/>
                  <a:pt x="39948" y="57656"/>
                </a:cubicBezTo>
                <a:cubicBezTo>
                  <a:pt x="35185" y="56704"/>
                  <a:pt x="31375" y="55751"/>
                  <a:pt x="28518" y="51941"/>
                </a:cubicBezTo>
                <a:close/>
              </a:path>
            </a:pathLst>
          </a:custGeom>
          <a:solidFill>
            <a:srgbClr val="202020"/>
          </a:solidFill>
          <a:ln w="9525"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 name="Text Placeholder 1">
            <a:extLst>
              <a:ext uri="{FF2B5EF4-FFF2-40B4-BE49-F238E27FC236}">
                <a16:creationId xmlns:a16="http://schemas.microsoft.com/office/drawing/2014/main" id="{3E1469E0-7B08-4465-F321-1274A6C2D8F5}"/>
              </a:ext>
            </a:extLst>
          </p:cNvPr>
          <p:cNvSpPr txBox="1">
            <a:spLocks/>
          </p:cNvSpPr>
          <p:nvPr/>
        </p:nvSpPr>
        <p:spPr>
          <a:xfrm>
            <a:off x="309964" y="12186917"/>
            <a:ext cx="6654660" cy="733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4000" b="0" i="1" u="none" strike="noStrike" kern="0" cap="none" spc="0" normalizeH="0" baseline="0" noProof="0" dirty="0">
                <a:ln>
                  <a:noFill/>
                </a:ln>
                <a:solidFill>
                  <a:srgbClr val="000000"/>
                </a:solidFill>
                <a:effectLst/>
                <a:uLnTx/>
                <a:uFillTx/>
                <a:latin typeface="IBM Plex Sans Light"/>
                <a:sym typeface="IBM Plex Sans Light"/>
              </a:rPr>
              <a:t>User journey</a:t>
            </a:r>
            <a:r>
              <a:rPr lang="en-US" sz="4000" i="1" kern="0" dirty="0">
                <a:solidFill>
                  <a:srgbClr val="000000"/>
                </a:solidFill>
                <a:latin typeface="IBM Plex Sans Light"/>
              </a:rPr>
              <a:t> </a:t>
            </a:r>
          </a:p>
          <a:p>
            <a:pPr marL="0" marR="0" lvl="0" indent="0" algn="l" defTabSz="2437912" rtl="0" eaLnBrk="1" fontAlgn="auto" latinLnBrk="0" hangingPunct="1">
              <a:lnSpc>
                <a:spcPct val="100000"/>
              </a:lnSpc>
              <a:spcBef>
                <a:spcPts val="1200"/>
              </a:spcBef>
              <a:spcAft>
                <a:spcPts val="0"/>
              </a:spcAft>
              <a:buClrTx/>
              <a:buSzTx/>
              <a:buFontTx/>
              <a:buNone/>
              <a:tabLst/>
              <a:defRPr/>
            </a:pPr>
            <a:r>
              <a:rPr lang="en-US" sz="4000" i="1" kern="0" dirty="0">
                <a:solidFill>
                  <a:srgbClr val="000000"/>
                </a:solidFill>
                <a:latin typeface="IBM Plex Sans Light"/>
              </a:rPr>
              <a:t>today</a:t>
            </a:r>
            <a:endParaRPr kumimoji="0" lang="en-US" sz="4000" b="0" i="1" u="none" strike="noStrike" kern="1200" cap="none" spc="0" normalizeH="0" baseline="0" noProof="0" dirty="0">
              <a:ln>
                <a:noFill/>
              </a:ln>
              <a:solidFill>
                <a:srgbClr val="000000"/>
              </a:solidFill>
              <a:effectLst/>
              <a:uLnTx/>
              <a:uFillTx/>
              <a:latin typeface="IBM Plex Sans Light"/>
              <a:sym typeface="IBM Plex Sans Light"/>
            </a:endParaRPr>
          </a:p>
        </p:txBody>
      </p:sp>
      <p:pic>
        <p:nvPicPr>
          <p:cNvPr id="7" name="Picture 6" descr="A person and person working on a computer&#10;&#10;Description automatically generated">
            <a:extLst>
              <a:ext uri="{FF2B5EF4-FFF2-40B4-BE49-F238E27FC236}">
                <a16:creationId xmlns:a16="http://schemas.microsoft.com/office/drawing/2014/main" id="{99EA0E55-C11D-71DC-5187-3FA88C0FE29F}"/>
              </a:ext>
            </a:extLst>
          </p:cNvPr>
          <p:cNvPicPr>
            <a:picLocks noChangeAspect="1"/>
          </p:cNvPicPr>
          <p:nvPr/>
        </p:nvPicPr>
        <p:blipFill>
          <a:blip r:embed="rId3"/>
          <a:stretch>
            <a:fillRect/>
          </a:stretch>
        </p:blipFill>
        <p:spPr>
          <a:xfrm>
            <a:off x="14491215" y="2202289"/>
            <a:ext cx="6262894" cy="6312475"/>
          </a:xfrm>
          <a:prstGeom prst="rect">
            <a:avLst/>
          </a:prstGeom>
        </p:spPr>
      </p:pic>
    </p:spTree>
    <p:extLst>
      <p:ext uri="{BB962C8B-B14F-4D97-AF65-F5344CB8AC3E}">
        <p14:creationId xmlns:p14="http://schemas.microsoft.com/office/powerpoint/2010/main" val="294518685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995BA-14EE-CF7A-3AA8-678D65EDF54F}"/>
            </a:ext>
          </a:extLst>
        </p:cNvPr>
        <p:cNvGrpSpPr/>
        <p:nvPr/>
      </p:nvGrpSpPr>
      <p:grpSpPr>
        <a:xfrm>
          <a:off x="0" y="0"/>
          <a:ext cx="0" cy="0"/>
          <a:chOff x="0" y="0"/>
          <a:chExt cx="0" cy="0"/>
        </a:xfrm>
      </p:grpSpPr>
      <p:sp>
        <p:nvSpPr>
          <p:cNvPr id="4" name="Content Placeholder 9">
            <a:extLst>
              <a:ext uri="{FF2B5EF4-FFF2-40B4-BE49-F238E27FC236}">
                <a16:creationId xmlns:a16="http://schemas.microsoft.com/office/drawing/2014/main" id="{2212EA4A-95F3-930A-593F-E7817BDD3F75}"/>
              </a:ext>
            </a:extLst>
          </p:cNvPr>
          <p:cNvSpPr txBox="1">
            <a:spLocks/>
          </p:cNvSpPr>
          <p:nvPr/>
        </p:nvSpPr>
        <p:spPr>
          <a:xfrm>
            <a:off x="1286751" y="3781527"/>
            <a:ext cx="22524012" cy="5888946"/>
          </a:xfrm>
          <a:prstGeom prst="rect">
            <a:avLst/>
          </a:prstGeom>
          <a:solidFill>
            <a:srgbClr val="F0F0F0"/>
          </a:solidFill>
          <a:ln>
            <a:noFill/>
          </a:ln>
        </p:spPr>
        <p:txBody>
          <a:bodyPr anchor="ctr"/>
          <a:lstStyle>
            <a:lvl1pPr marL="0" indent="0" algn="l" rtl="0" eaLnBrk="1" fontAlgn="base" hangingPunct="1">
              <a:lnSpc>
                <a:spcPct val="100000"/>
              </a:lnSpc>
              <a:spcBef>
                <a:spcPts val="1466"/>
              </a:spcBef>
              <a:spcAft>
                <a:spcPct val="0"/>
              </a:spcAft>
              <a:buClr>
                <a:schemeClr val="tx1"/>
              </a:buClr>
              <a:buSzPct val="90000"/>
              <a:buFont typeface="Wingdings" pitchFamily="2" charset="2"/>
              <a:buNone/>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550"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099" indent="-231594" algn="l" rtl="0" eaLnBrk="1" fontAlgn="base" hangingPunct="1">
              <a:lnSpc>
                <a:spcPct val="100000"/>
              </a:lnSpc>
              <a:spcBef>
                <a:spcPts val="1466"/>
              </a:spcBef>
              <a:spcAft>
                <a:spcPct val="0"/>
              </a:spcAft>
              <a:buClr>
                <a:schemeClr val="tx1"/>
              </a:buClr>
              <a:buSzPct val="100000"/>
              <a:buFont typeface="Arial" panose="020B0604020202020204" pitchFamily="34" charset="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014" indent="-231594" algn="l" rtl="0" eaLnBrk="1" fontAlgn="base" hangingPunct="1">
              <a:lnSpc>
                <a:spcPct val="100000"/>
              </a:lnSpc>
              <a:spcBef>
                <a:spcPts val="1466"/>
              </a:spcBef>
              <a:spcAft>
                <a:spcPct val="0"/>
              </a:spcAft>
              <a:buClr>
                <a:schemeClr val="tx1"/>
              </a:buClr>
              <a:buSzPct val="100000"/>
              <a:buFont typeface=".AppleSystemUIFont" charset="-120"/>
              <a:buChar char="–"/>
              <a:tabLst/>
              <a:defRPr sz="1866"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0796" indent="-231594" algn="l" rtl="0" eaLnBrk="1" fontAlgn="base" hangingPunct="1">
              <a:lnSpc>
                <a:spcPct val="100000"/>
              </a:lnSpc>
              <a:spcBef>
                <a:spcPts val="1466"/>
              </a:spcBef>
              <a:spcAft>
                <a:spcPct val="0"/>
              </a:spcAft>
              <a:buClr>
                <a:schemeClr val="tx1"/>
              </a:buClr>
              <a:buFont typeface=".AppleSystemUIFont" charset="-120"/>
              <a:buChar char="»"/>
              <a:tabLst/>
              <a:defRPr sz="1866">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135" indent="-172853" algn="l" rtl="0" eaLnBrk="1" fontAlgn="base" hangingPunct="1">
              <a:spcBef>
                <a:spcPct val="20000"/>
              </a:spcBef>
              <a:spcAft>
                <a:spcPct val="0"/>
              </a:spcAft>
              <a:buClr>
                <a:schemeClr val="bg1"/>
              </a:buClr>
              <a:buChar char="»"/>
              <a:defRPr sz="1692">
                <a:solidFill>
                  <a:schemeClr val="bg1"/>
                </a:solidFill>
                <a:latin typeface="Arial" charset="0"/>
              </a:defRPr>
            </a:lvl6pPr>
            <a:lvl7pPr marL="2594449" indent="-172853" algn="l" rtl="0" eaLnBrk="1" fontAlgn="base" hangingPunct="1">
              <a:spcBef>
                <a:spcPct val="20000"/>
              </a:spcBef>
              <a:spcAft>
                <a:spcPct val="0"/>
              </a:spcAft>
              <a:buClr>
                <a:schemeClr val="bg1"/>
              </a:buClr>
              <a:buChar char="»"/>
              <a:defRPr sz="1692">
                <a:solidFill>
                  <a:schemeClr val="bg1"/>
                </a:solidFill>
                <a:latin typeface="Arial" charset="0"/>
              </a:defRPr>
            </a:lvl7pPr>
            <a:lvl8pPr marL="3077761" indent="-172853" algn="l" rtl="0" eaLnBrk="1" fontAlgn="base" hangingPunct="1">
              <a:spcBef>
                <a:spcPct val="20000"/>
              </a:spcBef>
              <a:spcAft>
                <a:spcPct val="0"/>
              </a:spcAft>
              <a:buClr>
                <a:schemeClr val="bg1"/>
              </a:buClr>
              <a:buChar char="»"/>
              <a:defRPr sz="1692">
                <a:solidFill>
                  <a:schemeClr val="bg1"/>
                </a:solidFill>
                <a:latin typeface="Arial" charset="0"/>
              </a:defRPr>
            </a:lvl8pPr>
            <a:lvl9pPr marL="3561075" indent="-172853" algn="l" rtl="0" eaLnBrk="1" fontAlgn="base" hangingPunct="1">
              <a:spcBef>
                <a:spcPct val="20000"/>
              </a:spcBef>
              <a:spcAft>
                <a:spcPct val="0"/>
              </a:spcAft>
              <a:buClr>
                <a:schemeClr val="bg1"/>
              </a:buClr>
              <a:buChar char="»"/>
              <a:defRPr sz="1692">
                <a:solidFill>
                  <a:schemeClr val="bg1"/>
                </a:solidFill>
                <a:latin typeface="Arial" charset="0"/>
              </a:defRPr>
            </a:lvl9pPr>
          </a:lstStyle>
          <a:p>
            <a:pPr algn="ctr" defTabSz="1827885">
              <a:spcBef>
                <a:spcPts val="2930"/>
              </a:spcBef>
              <a:buClr>
                <a:srgbClr val="000000"/>
              </a:buClr>
              <a:defRPr/>
            </a:pPr>
            <a:endParaRPr lang="en-US" sz="2400" b="1" dirty="0">
              <a:solidFill>
                <a:srgbClr val="000000"/>
              </a:solidFill>
              <a:cs typeface="Arial" panose="020B0604020202020204" pitchFamily="34" charset="0"/>
            </a:endParaRPr>
          </a:p>
        </p:txBody>
      </p:sp>
      <p:sp>
        <p:nvSpPr>
          <p:cNvPr id="6" name="Title 5">
            <a:extLst>
              <a:ext uri="{FF2B5EF4-FFF2-40B4-BE49-F238E27FC236}">
                <a16:creationId xmlns:a16="http://schemas.microsoft.com/office/drawing/2014/main" id="{871D5408-18C4-3F5C-3158-DB0AFD20B2EE}"/>
              </a:ext>
            </a:extLst>
          </p:cNvPr>
          <p:cNvSpPr>
            <a:spLocks noGrp="1"/>
          </p:cNvSpPr>
          <p:nvPr>
            <p:ph type="title"/>
          </p:nvPr>
        </p:nvSpPr>
        <p:spPr>
          <a:xfrm>
            <a:off x="575999" y="386043"/>
            <a:ext cx="19974026" cy="1526849"/>
          </a:xfrm>
        </p:spPr>
        <p:txBody>
          <a:bodyPr/>
          <a:lstStyle/>
          <a:p>
            <a:r>
              <a:rPr lang="en-US" dirty="0">
                <a:solidFill>
                  <a:srgbClr val="0062FF"/>
                </a:solidFill>
                <a:cs typeface="Arial" panose="020B0604020202020204" pitchFamily="34" charset="0"/>
              </a:rPr>
              <a:t>Core features and capabilities </a:t>
            </a:r>
            <a:r>
              <a:rPr lang="en-US" sz="6599" dirty="0">
                <a:solidFill>
                  <a:srgbClr val="0062FF"/>
                </a:solidFill>
              </a:rPr>
              <a:t>↷</a:t>
            </a:r>
            <a:br>
              <a:rPr lang="en-US" dirty="0">
                <a:cs typeface="Arial" panose="020B0604020202020204" pitchFamily="34" charset="0"/>
              </a:rPr>
            </a:br>
            <a:r>
              <a:rPr lang="en-US" dirty="0">
                <a:cs typeface="Arial" panose="020B0604020202020204" pitchFamily="34" charset="0"/>
              </a:rPr>
              <a:t>Understand and document your mainframe code faster</a:t>
            </a:r>
          </a:p>
        </p:txBody>
      </p:sp>
      <p:sp>
        <p:nvSpPr>
          <p:cNvPr id="17" name="Text Placeholder 2">
            <a:extLst>
              <a:ext uri="{FF2B5EF4-FFF2-40B4-BE49-F238E27FC236}">
                <a16:creationId xmlns:a16="http://schemas.microsoft.com/office/drawing/2014/main" id="{34275706-2646-D2D1-BDCC-1A08709CDB0D}"/>
              </a:ext>
            </a:extLst>
          </p:cNvPr>
          <p:cNvSpPr txBox="1">
            <a:spLocks/>
          </p:cNvSpPr>
          <p:nvPr/>
        </p:nvSpPr>
        <p:spPr>
          <a:xfrm>
            <a:off x="11928711" y="4204239"/>
            <a:ext cx="10767661" cy="3368783"/>
          </a:xfrm>
          <a:prstGeom prst="rect">
            <a:avLst/>
          </a:prstGeom>
          <a:solidFill>
            <a:schemeClr val="bg1">
              <a:lumMod val="95000"/>
            </a:schemeClr>
          </a:solidFill>
        </p:spPr>
        <p:txBody>
          <a:bodyPr vert="horz" lIns="0" tIns="0" rIns="0" bIns="0" rtlCol="0" anchor="t">
            <a:noAutofit/>
          </a:bodyPr>
          <a:lstStyle>
            <a:lvl1pPr marL="0" indent="0" algn="l" rtl="0" eaLnBrk="1" fontAlgn="base" hangingPunct="1">
              <a:lnSpc>
                <a:spcPct val="100000"/>
              </a:lnSpc>
              <a:spcBef>
                <a:spcPts val="1100"/>
              </a:spcBef>
              <a:spcAft>
                <a:spcPct val="0"/>
              </a:spcAft>
              <a:buClr>
                <a:srgbClr val="001141"/>
              </a:buClr>
              <a:buSzPct val="90000"/>
              <a:buFont typeface="IBM Plex Sans Light" pitchFamily="2" charset="2"/>
              <a:buNone/>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171452"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342905" indent="-173736" algn="l" rtl="0" eaLnBrk="1" fontAlgn="base" hangingPunct="1">
              <a:lnSpc>
                <a:spcPct val="100000"/>
              </a:lnSpc>
              <a:spcBef>
                <a:spcPts val="1100"/>
              </a:spcBef>
              <a:spcAft>
                <a:spcPct val="0"/>
              </a:spcAft>
              <a:buClr>
                <a:srgbClr val="001141"/>
              </a:buClr>
              <a:buSzPct val="100000"/>
              <a:buFont typeface="IBM Plex Sans Light" panose="020B0604020202020204" pitchFamily="34" charset="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628658" indent="-173736" algn="l" rtl="0" eaLnBrk="1" fontAlgn="base" hangingPunct="1">
              <a:lnSpc>
                <a:spcPct val="100000"/>
              </a:lnSpc>
              <a:spcBef>
                <a:spcPts val="1100"/>
              </a:spcBef>
              <a:spcAft>
                <a:spcPct val="0"/>
              </a:spcAft>
              <a:buClr>
                <a:srgbClr val="001141"/>
              </a:buClr>
              <a:buSzPct val="100000"/>
              <a:buFont typeface="IBM Plex Sans Light" charset="-120"/>
              <a:buChar char="–"/>
              <a:tabLst/>
              <a:defRPr sz="1400"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803285" indent="-173736" algn="l" rtl="0" eaLnBrk="1" fontAlgn="base" hangingPunct="1">
              <a:lnSpc>
                <a:spcPct val="100000"/>
              </a:lnSpc>
              <a:spcBef>
                <a:spcPts val="1100"/>
              </a:spcBef>
              <a:spcAft>
                <a:spcPct val="0"/>
              </a:spcAft>
              <a:buClr>
                <a:srgbClr val="001141"/>
              </a:buClr>
              <a:buFont typeface="IBM Plex Sans Light" charset="-120"/>
              <a:buChar char="»"/>
              <a:tabLst/>
              <a:defRPr sz="14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Light"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Light" charset="0"/>
              </a:defRPr>
            </a:lvl9pPr>
          </a:lstStyle>
          <a:p>
            <a:pPr defTabSz="2437546">
              <a:buClr>
                <a:srgbClr val="000000"/>
              </a:buClr>
            </a:pPr>
            <a:r>
              <a:rPr lang="en-US" sz="2800" dirty="0">
                <a:solidFill>
                  <a:srgbClr val="000000"/>
                </a:solidFill>
                <a:latin typeface="IBM Plex Sans Medm" panose="020B0503050203000203" pitchFamily="34" charset="0"/>
              </a:rPr>
              <a:t>IBM watson</a:t>
            </a:r>
            <a:r>
              <a:rPr lang="en-US" sz="2800" dirty="0">
                <a:solidFill>
                  <a:srgbClr val="0062FF"/>
                </a:solidFill>
                <a:latin typeface="IBM Plex Sans Medm" panose="020B0503050203000203" pitchFamily="34" charset="0"/>
              </a:rPr>
              <a:t>x</a:t>
            </a:r>
            <a:r>
              <a:rPr lang="en-US" sz="2800" dirty="0">
                <a:solidFill>
                  <a:srgbClr val="000000"/>
                </a:solidFill>
                <a:latin typeface="IBM Plex Sans Medm" panose="020B0503050203000203" pitchFamily="34" charset="0"/>
              </a:rPr>
              <a:t> Code Assistant for Z </a:t>
            </a:r>
            <a:r>
              <a:rPr lang="en-US" sz="2800" dirty="0">
                <a:solidFill>
                  <a:srgbClr val="000000"/>
                </a:solidFill>
              </a:rPr>
              <a:t>delivers mainframe code explanations and insights – reducing the knowledge gap and reliance on SMEs, and improving documentation. </a:t>
            </a:r>
            <a:endParaRPr lang="en-US" sz="2800" dirty="0">
              <a:solidFill>
                <a:srgbClr val="0062FF"/>
              </a:solidFill>
            </a:endParaRPr>
          </a:p>
          <a:p>
            <a:pPr defTabSz="2437546">
              <a:buClr>
                <a:srgbClr val="000000"/>
              </a:buClr>
            </a:pPr>
            <a:endParaRPr lang="en-US" sz="2800" dirty="0">
              <a:solidFill>
                <a:srgbClr val="0062FF"/>
              </a:solidFill>
              <a:ea typeface="IBM Plex Sans" charset="0"/>
              <a:cs typeface="IBM Plex Sans" charset="0"/>
            </a:endParaRPr>
          </a:p>
          <a:p>
            <a:pPr defTabSz="2437546">
              <a:buClr>
                <a:srgbClr val="000000"/>
              </a:buClr>
            </a:pPr>
            <a:r>
              <a:rPr lang="en-US" sz="2800" dirty="0">
                <a:solidFill>
                  <a:srgbClr val="0062FF"/>
                </a:solidFill>
                <a:ea typeface="IBM Plex Sans" charset="0"/>
                <a:cs typeface="IBM Plex Sans" charset="0"/>
              </a:rPr>
              <a:t>↗ </a:t>
            </a:r>
            <a:r>
              <a:rPr lang="en-US" sz="2800" dirty="0">
                <a:solidFill>
                  <a:srgbClr val="000000"/>
                </a:solidFill>
              </a:rPr>
              <a:t>Engage with understanding and explaining code in two ways</a:t>
            </a:r>
            <a:r>
              <a:rPr lang="en-US" sz="2800" b="1" dirty="0">
                <a:solidFill>
                  <a:srgbClr val="000000"/>
                </a:solidFill>
              </a:rPr>
              <a:t>: </a:t>
            </a:r>
            <a:r>
              <a:rPr lang="en-US" sz="2800" dirty="0">
                <a:solidFill>
                  <a:srgbClr val="000000"/>
                </a:solidFill>
              </a:rPr>
              <a:t>within an IDE or using AI-powered chat UI interface</a:t>
            </a:r>
          </a:p>
          <a:p>
            <a:pPr defTabSz="2437546">
              <a:buClr>
                <a:srgbClr val="000000"/>
              </a:buClr>
            </a:pPr>
            <a:r>
              <a:rPr lang="en-US" sz="2800" dirty="0">
                <a:solidFill>
                  <a:srgbClr val="0062FF"/>
                </a:solidFill>
                <a:ea typeface="IBM Plex Sans" charset="0"/>
                <a:cs typeface="IBM Plex Sans" charset="0"/>
              </a:rPr>
              <a:t>↗ </a:t>
            </a:r>
            <a:r>
              <a:rPr lang="en-US" sz="2800" dirty="0">
                <a:solidFill>
                  <a:srgbClr val="000000"/>
                </a:solidFill>
              </a:rPr>
              <a:t>Available SaaS or On Prem</a:t>
            </a:r>
          </a:p>
          <a:p>
            <a:pPr defTabSz="2437546">
              <a:buClr>
                <a:srgbClr val="000000"/>
              </a:buClr>
            </a:pPr>
            <a:r>
              <a:rPr lang="en-US" sz="2800" dirty="0">
                <a:solidFill>
                  <a:srgbClr val="0062FF"/>
                </a:solidFill>
                <a:ea typeface="IBM Plex Sans" charset="0"/>
                <a:cs typeface="IBM Plex Sans" charset="0"/>
              </a:rPr>
              <a:t>↗ </a:t>
            </a:r>
            <a:r>
              <a:rPr lang="en-US" sz="2800" b="1" dirty="0">
                <a:solidFill>
                  <a:srgbClr val="000000"/>
                </a:solidFill>
              </a:rPr>
              <a:t>Supports mainframe languages: </a:t>
            </a:r>
            <a:r>
              <a:rPr lang="en-US" sz="2800" dirty="0">
                <a:solidFill>
                  <a:srgbClr val="000000"/>
                </a:solidFill>
              </a:rPr>
              <a:t>COBOL, PL/I, JCL, REXX</a:t>
            </a:r>
          </a:p>
          <a:p>
            <a:pPr defTabSz="2437546">
              <a:buClr>
                <a:srgbClr val="000000"/>
              </a:buClr>
            </a:pPr>
            <a:r>
              <a:rPr lang="en-US" sz="2800" dirty="0">
                <a:solidFill>
                  <a:srgbClr val="0062FF"/>
                </a:solidFill>
                <a:ea typeface="IBM Plex Sans" charset="0"/>
                <a:cs typeface="IBM Plex Sans" charset="0"/>
              </a:rPr>
              <a:t>↗ </a:t>
            </a:r>
            <a:r>
              <a:rPr lang="en-US" sz="2800" b="1" dirty="0">
                <a:ea typeface="IBM Plex Sans" charset="0"/>
                <a:cs typeface="IBM Plex Sans" charset="0"/>
              </a:rPr>
              <a:t>Coming soon</a:t>
            </a:r>
            <a:r>
              <a:rPr lang="en-US" sz="2800" b="1" dirty="0">
                <a:solidFill>
                  <a:schemeClr val="accent1"/>
                </a:solidFill>
              </a:rPr>
              <a:t>: </a:t>
            </a:r>
            <a:r>
              <a:rPr lang="en-US" sz="2800" dirty="0">
                <a:solidFill>
                  <a:schemeClr val="accent1"/>
                </a:solidFill>
              </a:rPr>
              <a:t>Assembler Support, Augment Explanations with Client Data Sources  </a:t>
            </a:r>
          </a:p>
        </p:txBody>
      </p:sp>
      <p:grpSp>
        <p:nvGrpSpPr>
          <p:cNvPr id="5" name="Group 4">
            <a:extLst>
              <a:ext uri="{FF2B5EF4-FFF2-40B4-BE49-F238E27FC236}">
                <a16:creationId xmlns:a16="http://schemas.microsoft.com/office/drawing/2014/main" id="{CFBFD59B-6ECB-B355-41AC-4D37CF490CE1}"/>
              </a:ext>
            </a:extLst>
          </p:cNvPr>
          <p:cNvGrpSpPr/>
          <p:nvPr/>
        </p:nvGrpSpPr>
        <p:grpSpPr>
          <a:xfrm>
            <a:off x="21155368" y="189256"/>
            <a:ext cx="2879625" cy="2879625"/>
            <a:chOff x="13790475" y="7700825"/>
            <a:chExt cx="2880000" cy="2880000"/>
          </a:xfrm>
        </p:grpSpPr>
        <p:sp>
          <p:nvSpPr>
            <p:cNvPr id="7" name="Freeform 6">
              <a:extLst>
                <a:ext uri="{FF2B5EF4-FFF2-40B4-BE49-F238E27FC236}">
                  <a16:creationId xmlns:a16="http://schemas.microsoft.com/office/drawing/2014/main" id="{B318DC98-1ECA-B404-BD49-F3B274B8EBC5}"/>
                </a:ext>
              </a:extLst>
            </p:cNvPr>
            <p:cNvSpPr/>
            <p:nvPr/>
          </p:nvSpPr>
          <p:spPr>
            <a:xfrm>
              <a:off x="14431250" y="7787225"/>
              <a:ext cx="1591250" cy="1353600"/>
            </a:xfrm>
            <a:custGeom>
              <a:avLst/>
              <a:gdLst>
                <a:gd name="connsiteX0" fmla="*/ 2386876 w 2386875"/>
                <a:gd name="connsiteY0" fmla="*/ 387773 h 2030400"/>
                <a:gd name="connsiteX1" fmla="*/ 1193438 w 2386875"/>
                <a:gd name="connsiteY1" fmla="*/ 0 h 2030400"/>
                <a:gd name="connsiteX2" fmla="*/ 0 w 2386875"/>
                <a:gd name="connsiteY2" fmla="*/ 387773 h 2030400"/>
                <a:gd name="connsiteX3" fmla="*/ 1193438 w 2386875"/>
                <a:gd name="connsiteY3" fmla="*/ 2030400 h 2030400"/>
                <a:gd name="connsiteX4" fmla="*/ 2386876 w 2386875"/>
                <a:gd name="connsiteY4" fmla="*/ 387773 h 203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875" h="2030400">
                  <a:moveTo>
                    <a:pt x="2386876" y="387773"/>
                  </a:moveTo>
                  <a:cubicBezTo>
                    <a:pt x="2051865" y="143952"/>
                    <a:pt x="1639494" y="0"/>
                    <a:pt x="1193438" y="0"/>
                  </a:cubicBezTo>
                  <a:cubicBezTo>
                    <a:pt x="747382" y="0"/>
                    <a:pt x="335011" y="143952"/>
                    <a:pt x="0" y="387773"/>
                  </a:cubicBezTo>
                  <a:lnTo>
                    <a:pt x="1193438" y="2030400"/>
                  </a:lnTo>
                  <a:lnTo>
                    <a:pt x="2386876" y="387773"/>
                  </a:lnTo>
                  <a:close/>
                </a:path>
              </a:pathLst>
            </a:custGeom>
            <a:solidFill>
              <a:srgbClr val="FFFFFF"/>
            </a:solidFill>
            <a:ln w="5394" cap="flat">
              <a:noFill/>
              <a:prstDash val="solid"/>
              <a:miter/>
            </a:ln>
          </p:spPr>
          <p:txBody>
            <a:bodyPr rtlCol="0" anchor="ctr"/>
            <a:lstStyle/>
            <a:p>
              <a:pPr defTabSz="1829196" hangingPunct="1">
                <a:defRPr/>
              </a:pPr>
              <a:endParaRPr lang="en-US" kern="1200">
                <a:ea typeface="+mn-ea"/>
                <a:cs typeface="+mn-cs"/>
              </a:endParaRPr>
            </a:p>
          </p:txBody>
        </p:sp>
        <p:sp>
          <p:nvSpPr>
            <p:cNvPr id="9" name="Freeform 8">
              <a:extLst>
                <a:ext uri="{FF2B5EF4-FFF2-40B4-BE49-F238E27FC236}">
                  <a16:creationId xmlns:a16="http://schemas.microsoft.com/office/drawing/2014/main" id="{C1146830-0346-03FC-75AF-459BE584214E}"/>
                </a:ext>
              </a:extLst>
            </p:cNvPr>
            <p:cNvSpPr/>
            <p:nvPr/>
          </p:nvSpPr>
          <p:spPr>
            <a:xfrm>
              <a:off x="15226875" y="8045740"/>
              <a:ext cx="1353600" cy="1513451"/>
            </a:xfrm>
            <a:custGeom>
              <a:avLst/>
              <a:gdLst>
                <a:gd name="connsiteX0" fmla="*/ 1193438 w 2030400"/>
                <a:gd name="connsiteY0" fmla="*/ 0 h 2270176"/>
                <a:gd name="connsiteX1" fmla="*/ 0 w 2030400"/>
                <a:gd name="connsiteY1" fmla="*/ 1642627 h 2270176"/>
                <a:gd name="connsiteX2" fmla="*/ 1931402 w 2030400"/>
                <a:gd name="connsiteY2" fmla="*/ 2270177 h 2270176"/>
                <a:gd name="connsiteX3" fmla="*/ 2030400 w 2030400"/>
                <a:gd name="connsiteY3" fmla="*/ 1642627 h 2270176"/>
                <a:gd name="connsiteX4" fmla="*/ 1193438 w 2030400"/>
                <a:gd name="connsiteY4" fmla="*/ 0 h 227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400" h="2270176">
                  <a:moveTo>
                    <a:pt x="1193438" y="0"/>
                  </a:moveTo>
                  <a:lnTo>
                    <a:pt x="0" y="1642627"/>
                  </a:lnTo>
                  <a:lnTo>
                    <a:pt x="1931402" y="2270177"/>
                  </a:lnTo>
                  <a:cubicBezTo>
                    <a:pt x="1995576" y="2072531"/>
                    <a:pt x="2030400" y="1861661"/>
                    <a:pt x="2030400" y="1642627"/>
                  </a:cubicBezTo>
                  <a:cubicBezTo>
                    <a:pt x="2030400" y="967324"/>
                    <a:pt x="1700633" y="369134"/>
                    <a:pt x="1193438" y="0"/>
                  </a:cubicBezTo>
                  <a:close/>
                </a:path>
              </a:pathLst>
            </a:custGeom>
            <a:solidFill>
              <a:srgbClr val="FFFFFF"/>
            </a:solidFill>
            <a:ln w="5394" cap="flat">
              <a:noFill/>
              <a:prstDash val="solid"/>
              <a:miter/>
            </a:ln>
          </p:spPr>
          <p:txBody>
            <a:bodyPr rtlCol="0" anchor="ctr"/>
            <a:lstStyle/>
            <a:p>
              <a:pPr defTabSz="1829196" hangingPunct="1">
                <a:defRPr/>
              </a:pPr>
              <a:endParaRPr lang="en-US" kern="1200">
                <a:ea typeface="+mn-ea"/>
                <a:cs typeface="+mn-cs"/>
              </a:endParaRPr>
            </a:p>
          </p:txBody>
        </p:sp>
        <p:sp>
          <p:nvSpPr>
            <p:cNvPr id="10" name="Freeform 9">
              <a:extLst>
                <a:ext uri="{FF2B5EF4-FFF2-40B4-BE49-F238E27FC236}">
                  <a16:creationId xmlns:a16="http://schemas.microsoft.com/office/drawing/2014/main" id="{C736AF94-E5FE-0C94-0AEF-B19D2D4AD94B}"/>
                </a:ext>
              </a:extLst>
            </p:cNvPr>
            <p:cNvSpPr/>
            <p:nvPr/>
          </p:nvSpPr>
          <p:spPr>
            <a:xfrm>
              <a:off x="15226875" y="9140825"/>
              <a:ext cx="1287601" cy="1353600"/>
            </a:xfrm>
            <a:custGeom>
              <a:avLst/>
              <a:gdLst>
                <a:gd name="connsiteX0" fmla="*/ 1931402 w 1931401"/>
                <a:gd name="connsiteY0" fmla="*/ 627550 h 2030400"/>
                <a:gd name="connsiteX1" fmla="*/ 0 w 1931401"/>
                <a:gd name="connsiteY1" fmla="*/ 0 h 2030400"/>
                <a:gd name="connsiteX2" fmla="*/ 0 w 1931401"/>
                <a:gd name="connsiteY2" fmla="*/ 2030400 h 2030400"/>
                <a:gd name="connsiteX3" fmla="*/ 1931402 w 1931401"/>
                <a:gd name="connsiteY3" fmla="*/ 627550 h 2030400"/>
              </a:gdLst>
              <a:ahLst/>
              <a:cxnLst>
                <a:cxn ang="0">
                  <a:pos x="connsiteX0" y="connsiteY0"/>
                </a:cxn>
                <a:cxn ang="0">
                  <a:pos x="connsiteX1" y="connsiteY1"/>
                </a:cxn>
                <a:cxn ang="0">
                  <a:pos x="connsiteX2" y="connsiteY2"/>
                </a:cxn>
                <a:cxn ang="0">
                  <a:pos x="connsiteX3" y="connsiteY3"/>
                </a:cxn>
              </a:cxnLst>
              <a:rect l="l" t="t" r="r" b="b"/>
              <a:pathLst>
                <a:path w="1931401" h="2030400">
                  <a:moveTo>
                    <a:pt x="1931402" y="627550"/>
                  </a:moveTo>
                  <a:lnTo>
                    <a:pt x="0" y="0"/>
                  </a:lnTo>
                  <a:lnTo>
                    <a:pt x="0" y="2030400"/>
                  </a:lnTo>
                  <a:cubicBezTo>
                    <a:pt x="902324" y="2030400"/>
                    <a:pt x="1667029" y="1441741"/>
                    <a:pt x="1931402" y="627550"/>
                  </a:cubicBezTo>
                  <a:close/>
                </a:path>
              </a:pathLst>
            </a:custGeom>
            <a:solidFill>
              <a:srgbClr val="FFFFFF"/>
            </a:solidFill>
            <a:ln w="5394" cap="flat">
              <a:noFill/>
              <a:prstDash val="solid"/>
              <a:miter/>
            </a:ln>
          </p:spPr>
          <p:txBody>
            <a:bodyPr rtlCol="0" anchor="ctr"/>
            <a:lstStyle/>
            <a:p>
              <a:pPr defTabSz="1829196" hangingPunct="1">
                <a:defRPr/>
              </a:pPr>
              <a:endParaRPr lang="en-US" kern="1200">
                <a:ea typeface="+mn-ea"/>
                <a:cs typeface="+mn-cs"/>
              </a:endParaRPr>
            </a:p>
          </p:txBody>
        </p:sp>
        <p:sp>
          <p:nvSpPr>
            <p:cNvPr id="11" name="Freeform 10">
              <a:extLst>
                <a:ext uri="{FF2B5EF4-FFF2-40B4-BE49-F238E27FC236}">
                  <a16:creationId xmlns:a16="http://schemas.microsoft.com/office/drawing/2014/main" id="{639F22AF-0396-75AC-387F-21D550EE9FF4}"/>
                </a:ext>
              </a:extLst>
            </p:cNvPr>
            <p:cNvSpPr/>
            <p:nvPr/>
          </p:nvSpPr>
          <p:spPr>
            <a:xfrm>
              <a:off x="13939275" y="9140825"/>
              <a:ext cx="1287599" cy="1353600"/>
            </a:xfrm>
            <a:custGeom>
              <a:avLst/>
              <a:gdLst>
                <a:gd name="connsiteX0" fmla="*/ 0 w 1931399"/>
                <a:gd name="connsiteY0" fmla="*/ 627550 h 2030400"/>
                <a:gd name="connsiteX1" fmla="*/ 1931400 w 1931399"/>
                <a:gd name="connsiteY1" fmla="*/ 2030400 h 2030400"/>
                <a:gd name="connsiteX2" fmla="*/ 1931400 w 1931399"/>
                <a:gd name="connsiteY2" fmla="*/ 0 h 2030400"/>
                <a:gd name="connsiteX3" fmla="*/ 0 w 1931399"/>
                <a:gd name="connsiteY3" fmla="*/ 627550 h 2030400"/>
              </a:gdLst>
              <a:ahLst/>
              <a:cxnLst>
                <a:cxn ang="0">
                  <a:pos x="connsiteX0" y="connsiteY0"/>
                </a:cxn>
                <a:cxn ang="0">
                  <a:pos x="connsiteX1" y="connsiteY1"/>
                </a:cxn>
                <a:cxn ang="0">
                  <a:pos x="connsiteX2" y="connsiteY2"/>
                </a:cxn>
                <a:cxn ang="0">
                  <a:pos x="connsiteX3" y="connsiteY3"/>
                </a:cxn>
              </a:cxnLst>
              <a:rect l="l" t="t" r="r" b="b"/>
              <a:pathLst>
                <a:path w="1931399" h="2030400">
                  <a:moveTo>
                    <a:pt x="0" y="627550"/>
                  </a:moveTo>
                  <a:cubicBezTo>
                    <a:pt x="264370" y="1441741"/>
                    <a:pt x="1029076" y="2030400"/>
                    <a:pt x="1931400" y="2030400"/>
                  </a:cubicBezTo>
                  <a:lnTo>
                    <a:pt x="1931400" y="0"/>
                  </a:lnTo>
                  <a:lnTo>
                    <a:pt x="0" y="627550"/>
                  </a:lnTo>
                  <a:close/>
                </a:path>
              </a:pathLst>
            </a:custGeom>
            <a:solidFill>
              <a:srgbClr val="FFFFFF"/>
            </a:solidFill>
            <a:ln w="5394" cap="flat">
              <a:noFill/>
              <a:prstDash val="solid"/>
              <a:miter/>
            </a:ln>
          </p:spPr>
          <p:txBody>
            <a:bodyPr rtlCol="0" anchor="ctr"/>
            <a:lstStyle/>
            <a:p>
              <a:pPr defTabSz="1829196" hangingPunct="1">
                <a:defRPr/>
              </a:pPr>
              <a:endParaRPr lang="en-US" kern="1200">
                <a:ea typeface="+mn-ea"/>
                <a:cs typeface="+mn-cs"/>
              </a:endParaRPr>
            </a:p>
          </p:txBody>
        </p:sp>
        <p:sp>
          <p:nvSpPr>
            <p:cNvPr id="12" name="Freeform 11">
              <a:extLst>
                <a:ext uri="{FF2B5EF4-FFF2-40B4-BE49-F238E27FC236}">
                  <a16:creationId xmlns:a16="http://schemas.microsoft.com/office/drawing/2014/main" id="{300A9F6D-40D2-C380-8811-C218224266BB}"/>
                </a:ext>
              </a:extLst>
            </p:cNvPr>
            <p:cNvSpPr/>
            <p:nvPr/>
          </p:nvSpPr>
          <p:spPr>
            <a:xfrm>
              <a:off x="13873275" y="8045740"/>
              <a:ext cx="1353600" cy="1513451"/>
            </a:xfrm>
            <a:custGeom>
              <a:avLst/>
              <a:gdLst>
                <a:gd name="connsiteX0" fmla="*/ 836962 w 2030400"/>
                <a:gd name="connsiteY0" fmla="*/ 0 h 2270176"/>
                <a:gd name="connsiteX1" fmla="*/ 0 w 2030400"/>
                <a:gd name="connsiteY1" fmla="*/ 1642627 h 2270176"/>
                <a:gd name="connsiteX2" fmla="*/ 99000 w 2030400"/>
                <a:gd name="connsiteY2" fmla="*/ 2270177 h 2270176"/>
                <a:gd name="connsiteX3" fmla="*/ 2030400 w 2030400"/>
                <a:gd name="connsiteY3" fmla="*/ 1642627 h 2270176"/>
                <a:gd name="connsiteX4" fmla="*/ 836962 w 2030400"/>
                <a:gd name="connsiteY4" fmla="*/ 0 h 227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400" h="2270176">
                  <a:moveTo>
                    <a:pt x="836962" y="0"/>
                  </a:moveTo>
                  <a:cubicBezTo>
                    <a:pt x="329769" y="369134"/>
                    <a:pt x="0" y="967324"/>
                    <a:pt x="0" y="1642627"/>
                  </a:cubicBezTo>
                  <a:cubicBezTo>
                    <a:pt x="0" y="1861661"/>
                    <a:pt x="34825" y="2072531"/>
                    <a:pt x="99000" y="2270177"/>
                  </a:cubicBezTo>
                  <a:lnTo>
                    <a:pt x="2030400" y="1642627"/>
                  </a:lnTo>
                  <a:lnTo>
                    <a:pt x="836962" y="0"/>
                  </a:lnTo>
                  <a:close/>
                </a:path>
              </a:pathLst>
            </a:custGeom>
            <a:solidFill>
              <a:srgbClr val="FFFFFF"/>
            </a:solidFill>
            <a:ln w="5394" cap="flat">
              <a:noFill/>
              <a:prstDash val="solid"/>
              <a:miter/>
            </a:ln>
          </p:spPr>
          <p:txBody>
            <a:bodyPr rtlCol="0" anchor="ctr"/>
            <a:lstStyle/>
            <a:p>
              <a:pPr defTabSz="1829196" hangingPunct="1">
                <a:defRPr/>
              </a:pPr>
              <a:endParaRPr lang="en-US" kern="1200">
                <a:ea typeface="+mn-ea"/>
                <a:cs typeface="+mn-cs"/>
              </a:endParaRPr>
            </a:p>
          </p:txBody>
        </p:sp>
        <p:grpSp>
          <p:nvGrpSpPr>
            <p:cNvPr id="13" name="Graphic 42">
              <a:extLst>
                <a:ext uri="{FF2B5EF4-FFF2-40B4-BE49-F238E27FC236}">
                  <a16:creationId xmlns:a16="http://schemas.microsoft.com/office/drawing/2014/main" id="{1D8A6A35-C0B0-B61F-F3A1-9A4B84AAEE93}"/>
                </a:ext>
              </a:extLst>
            </p:cNvPr>
            <p:cNvGrpSpPr/>
            <p:nvPr/>
          </p:nvGrpSpPr>
          <p:grpSpPr>
            <a:xfrm>
              <a:off x="15122543" y="7945625"/>
              <a:ext cx="201600" cy="201600"/>
              <a:chOff x="18126102" y="8397103"/>
              <a:chExt cx="302400" cy="302400"/>
            </a:xfrm>
            <a:noFill/>
          </p:grpSpPr>
          <p:sp>
            <p:nvSpPr>
              <p:cNvPr id="31" name="Freeform 30">
                <a:extLst>
                  <a:ext uri="{FF2B5EF4-FFF2-40B4-BE49-F238E27FC236}">
                    <a16:creationId xmlns:a16="http://schemas.microsoft.com/office/drawing/2014/main" id="{5C2823AC-934B-F0A3-AE1A-76FA5BF3FCB3}"/>
                  </a:ext>
                </a:extLst>
              </p:cNvPr>
              <p:cNvSpPr/>
              <p:nvPr/>
            </p:nvSpPr>
            <p:spPr>
              <a:xfrm>
                <a:off x="18126102" y="8397103"/>
                <a:ext cx="248400" cy="248400"/>
              </a:xfrm>
              <a:custGeom>
                <a:avLst/>
                <a:gdLst>
                  <a:gd name="connsiteX0" fmla="*/ 248400 w 248400"/>
                  <a:gd name="connsiteY0" fmla="*/ 124200 h 248400"/>
                  <a:gd name="connsiteX1" fmla="*/ 124200 w 248400"/>
                  <a:gd name="connsiteY1" fmla="*/ 248400 h 248400"/>
                  <a:gd name="connsiteX2" fmla="*/ 0 w 248400"/>
                  <a:gd name="connsiteY2" fmla="*/ 124200 h 248400"/>
                  <a:gd name="connsiteX3" fmla="*/ 124200 w 248400"/>
                  <a:gd name="connsiteY3" fmla="*/ 0 h 248400"/>
                  <a:gd name="connsiteX4" fmla="*/ 248400 w 248400"/>
                  <a:gd name="connsiteY4" fmla="*/ 124200 h 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400" h="248400">
                    <a:moveTo>
                      <a:pt x="248400" y="124200"/>
                    </a:moveTo>
                    <a:cubicBezTo>
                      <a:pt x="248400" y="192794"/>
                      <a:pt x="192794" y="248400"/>
                      <a:pt x="124200" y="248400"/>
                    </a:cubicBezTo>
                    <a:cubicBezTo>
                      <a:pt x="55606" y="248400"/>
                      <a:pt x="0" y="192794"/>
                      <a:pt x="0" y="124200"/>
                    </a:cubicBezTo>
                    <a:cubicBezTo>
                      <a:pt x="0" y="55606"/>
                      <a:pt x="55606" y="0"/>
                      <a:pt x="124200" y="0"/>
                    </a:cubicBezTo>
                    <a:cubicBezTo>
                      <a:pt x="192794" y="0"/>
                      <a:pt x="248400" y="55606"/>
                      <a:pt x="248400" y="124200"/>
                    </a:cubicBezTo>
                    <a:close/>
                  </a:path>
                </a:pathLst>
              </a:custGeom>
              <a:noFill/>
              <a:ln w="8090" cap="flat">
                <a:solidFill>
                  <a:srgbClr val="161616"/>
                </a:solidFill>
                <a:prstDash val="solid"/>
                <a:miter/>
              </a:ln>
            </p:spPr>
            <p:txBody>
              <a:bodyPr rtlCol="0" anchor="ctr"/>
              <a:lstStyle/>
              <a:p>
                <a:pPr defTabSz="1829196" hangingPunct="1">
                  <a:defRPr/>
                </a:pPr>
                <a:endParaRPr lang="en-US" kern="1200">
                  <a:ea typeface="+mn-ea"/>
                  <a:cs typeface="+mn-cs"/>
                </a:endParaRPr>
              </a:p>
            </p:txBody>
          </p:sp>
          <p:sp>
            <p:nvSpPr>
              <p:cNvPr id="32" name="Freeform 31">
                <a:extLst>
                  <a:ext uri="{FF2B5EF4-FFF2-40B4-BE49-F238E27FC236}">
                    <a16:creationId xmlns:a16="http://schemas.microsoft.com/office/drawing/2014/main" id="{50BF2549-FA93-20D6-A9AB-8B5D05DABDD7}"/>
                  </a:ext>
                </a:extLst>
              </p:cNvPr>
              <p:cNvSpPr/>
              <p:nvPr/>
            </p:nvSpPr>
            <p:spPr>
              <a:xfrm>
                <a:off x="18336702" y="8607703"/>
                <a:ext cx="91800" cy="91800"/>
              </a:xfrm>
              <a:custGeom>
                <a:avLst/>
                <a:gdLst>
                  <a:gd name="connsiteX0" fmla="*/ 91800 w 91800"/>
                  <a:gd name="connsiteY0" fmla="*/ 91800 h 91800"/>
                  <a:gd name="connsiteX1" fmla="*/ 0 w 91800"/>
                  <a:gd name="connsiteY1" fmla="*/ 0 h 91800"/>
                </a:gdLst>
                <a:ahLst/>
                <a:cxnLst>
                  <a:cxn ang="0">
                    <a:pos x="connsiteX0" y="connsiteY0"/>
                  </a:cxn>
                  <a:cxn ang="0">
                    <a:pos x="connsiteX1" y="connsiteY1"/>
                  </a:cxn>
                </a:cxnLst>
                <a:rect l="l" t="t" r="r" b="b"/>
                <a:pathLst>
                  <a:path w="91800" h="91800">
                    <a:moveTo>
                      <a:pt x="91800" y="91800"/>
                    </a:moveTo>
                    <a:lnTo>
                      <a:pt x="0" y="0"/>
                    </a:lnTo>
                  </a:path>
                </a:pathLst>
              </a:custGeom>
              <a:ln w="8090" cap="flat">
                <a:solidFill>
                  <a:srgbClr val="161616"/>
                </a:solidFill>
                <a:prstDash val="solid"/>
                <a:miter/>
              </a:ln>
            </p:spPr>
            <p:txBody>
              <a:bodyPr rtlCol="0" anchor="ctr"/>
              <a:lstStyle/>
              <a:p>
                <a:pPr defTabSz="1829196" hangingPunct="1">
                  <a:defRPr/>
                </a:pPr>
                <a:endParaRPr lang="en-US" kern="1200">
                  <a:ea typeface="+mn-ea"/>
                  <a:cs typeface="+mn-cs"/>
                </a:endParaRPr>
              </a:p>
            </p:txBody>
          </p:sp>
        </p:grpSp>
        <p:sp>
          <p:nvSpPr>
            <p:cNvPr id="14" name="Freeform 13">
              <a:extLst>
                <a:ext uri="{FF2B5EF4-FFF2-40B4-BE49-F238E27FC236}">
                  <a16:creationId xmlns:a16="http://schemas.microsoft.com/office/drawing/2014/main" id="{DD4EFBEC-E587-F0CE-9FDD-52973FE9F478}"/>
                </a:ext>
              </a:extLst>
            </p:cNvPr>
            <p:cNvSpPr/>
            <p:nvPr/>
          </p:nvSpPr>
          <p:spPr>
            <a:xfrm>
              <a:off x="15226875" y="9140825"/>
              <a:ext cx="3600" cy="1353737"/>
            </a:xfrm>
            <a:custGeom>
              <a:avLst/>
              <a:gdLst>
                <a:gd name="connsiteX0" fmla="*/ 0 w 5400"/>
                <a:gd name="connsiteY0" fmla="*/ 0 h 2030605"/>
                <a:gd name="connsiteX1" fmla="*/ 0 w 5400"/>
                <a:gd name="connsiteY1" fmla="*/ 2030605 h 2030605"/>
              </a:gdLst>
              <a:ahLst/>
              <a:cxnLst>
                <a:cxn ang="0">
                  <a:pos x="connsiteX0" y="connsiteY0"/>
                </a:cxn>
                <a:cxn ang="0">
                  <a:pos x="connsiteX1" y="connsiteY1"/>
                </a:cxn>
              </a:cxnLst>
              <a:rect l="l" t="t" r="r" b="b"/>
              <a:pathLst>
                <a:path w="5400" h="2030605">
                  <a:moveTo>
                    <a:pt x="0" y="0"/>
                  </a:moveTo>
                  <a:lnTo>
                    <a:pt x="0" y="2030605"/>
                  </a:lnTo>
                </a:path>
              </a:pathLst>
            </a:custGeom>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15" name="Freeform 14">
              <a:extLst>
                <a:ext uri="{FF2B5EF4-FFF2-40B4-BE49-F238E27FC236}">
                  <a16:creationId xmlns:a16="http://schemas.microsoft.com/office/drawing/2014/main" id="{67BA1DD0-E9DF-7153-F17F-E7B796346486}"/>
                </a:ext>
              </a:extLst>
            </p:cNvPr>
            <p:cNvSpPr/>
            <p:nvPr/>
          </p:nvSpPr>
          <p:spPr>
            <a:xfrm>
              <a:off x="15226875" y="9140825"/>
              <a:ext cx="1287831" cy="418399"/>
            </a:xfrm>
            <a:custGeom>
              <a:avLst/>
              <a:gdLst>
                <a:gd name="connsiteX0" fmla="*/ 0 w 1931747"/>
                <a:gd name="connsiteY0" fmla="*/ 0 h 627598"/>
                <a:gd name="connsiteX1" fmla="*/ 1931748 w 1931747"/>
                <a:gd name="connsiteY1" fmla="*/ 627599 h 627598"/>
              </a:gdLst>
              <a:ahLst/>
              <a:cxnLst>
                <a:cxn ang="0">
                  <a:pos x="connsiteX0" y="connsiteY0"/>
                </a:cxn>
                <a:cxn ang="0">
                  <a:pos x="connsiteX1" y="connsiteY1"/>
                </a:cxn>
              </a:cxnLst>
              <a:rect l="l" t="t" r="r" b="b"/>
              <a:pathLst>
                <a:path w="1931747" h="627598">
                  <a:moveTo>
                    <a:pt x="0" y="0"/>
                  </a:moveTo>
                  <a:lnTo>
                    <a:pt x="1931748" y="627599"/>
                  </a:lnTo>
                </a:path>
              </a:pathLst>
            </a:custGeom>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18" name="Freeform 17">
              <a:extLst>
                <a:ext uri="{FF2B5EF4-FFF2-40B4-BE49-F238E27FC236}">
                  <a16:creationId xmlns:a16="http://schemas.microsoft.com/office/drawing/2014/main" id="{864264DE-F79D-2380-5283-679F3CEA2F18}"/>
                </a:ext>
              </a:extLst>
            </p:cNvPr>
            <p:cNvSpPr/>
            <p:nvPr/>
          </p:nvSpPr>
          <p:spPr>
            <a:xfrm>
              <a:off x="15226875" y="8045390"/>
              <a:ext cx="795960" cy="1095434"/>
            </a:xfrm>
            <a:custGeom>
              <a:avLst/>
              <a:gdLst>
                <a:gd name="connsiteX0" fmla="*/ 0 w 1193940"/>
                <a:gd name="connsiteY0" fmla="*/ 1643152 h 1643151"/>
                <a:gd name="connsiteX1" fmla="*/ 1193940 w 1193940"/>
                <a:gd name="connsiteY1" fmla="*/ 0 h 1643151"/>
              </a:gdLst>
              <a:ahLst/>
              <a:cxnLst>
                <a:cxn ang="0">
                  <a:pos x="connsiteX0" y="connsiteY0"/>
                </a:cxn>
                <a:cxn ang="0">
                  <a:pos x="connsiteX1" y="connsiteY1"/>
                </a:cxn>
              </a:cxnLst>
              <a:rect l="l" t="t" r="r" b="b"/>
              <a:pathLst>
                <a:path w="1193940" h="1643151">
                  <a:moveTo>
                    <a:pt x="0" y="1643152"/>
                  </a:moveTo>
                  <a:lnTo>
                    <a:pt x="1193940" y="0"/>
                  </a:lnTo>
                </a:path>
              </a:pathLst>
            </a:custGeom>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19" name="Freeform 18">
              <a:extLst>
                <a:ext uri="{FF2B5EF4-FFF2-40B4-BE49-F238E27FC236}">
                  <a16:creationId xmlns:a16="http://schemas.microsoft.com/office/drawing/2014/main" id="{B3718538-09B2-1B3A-6B82-88C91AC91D41}"/>
                </a:ext>
              </a:extLst>
            </p:cNvPr>
            <p:cNvSpPr/>
            <p:nvPr/>
          </p:nvSpPr>
          <p:spPr>
            <a:xfrm>
              <a:off x="14431149" y="8046425"/>
              <a:ext cx="795726" cy="1095109"/>
            </a:xfrm>
            <a:custGeom>
              <a:avLst/>
              <a:gdLst>
                <a:gd name="connsiteX0" fmla="*/ 1193589 w 1193589"/>
                <a:gd name="connsiteY0" fmla="*/ 1642664 h 1642663"/>
                <a:gd name="connsiteX1" fmla="*/ 0 w 1193589"/>
                <a:gd name="connsiteY1" fmla="*/ 0 h 1642663"/>
              </a:gdLst>
              <a:ahLst/>
              <a:cxnLst>
                <a:cxn ang="0">
                  <a:pos x="connsiteX0" y="connsiteY0"/>
                </a:cxn>
                <a:cxn ang="0">
                  <a:pos x="connsiteX1" y="connsiteY1"/>
                </a:cxn>
              </a:cxnLst>
              <a:rect l="l" t="t" r="r" b="b"/>
              <a:pathLst>
                <a:path w="1193589" h="1642663">
                  <a:moveTo>
                    <a:pt x="1193589" y="1642664"/>
                  </a:moveTo>
                  <a:lnTo>
                    <a:pt x="0" y="0"/>
                  </a:lnTo>
                </a:path>
              </a:pathLst>
            </a:custGeom>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20" name="Freeform 19">
              <a:extLst>
                <a:ext uri="{FF2B5EF4-FFF2-40B4-BE49-F238E27FC236}">
                  <a16:creationId xmlns:a16="http://schemas.microsoft.com/office/drawing/2014/main" id="{AB9D37C7-BC58-C335-AB5C-CEE300BE7CCE}"/>
                </a:ext>
              </a:extLst>
            </p:cNvPr>
            <p:cNvSpPr/>
            <p:nvPr/>
          </p:nvSpPr>
          <p:spPr>
            <a:xfrm>
              <a:off x="13939080" y="9140036"/>
              <a:ext cx="1287795" cy="418388"/>
            </a:xfrm>
            <a:custGeom>
              <a:avLst/>
              <a:gdLst>
                <a:gd name="connsiteX0" fmla="*/ 1931692 w 1931692"/>
                <a:gd name="connsiteY0" fmla="*/ 0 h 627582"/>
                <a:gd name="connsiteX1" fmla="*/ 0 w 1931692"/>
                <a:gd name="connsiteY1" fmla="*/ 627583 h 627582"/>
              </a:gdLst>
              <a:ahLst/>
              <a:cxnLst>
                <a:cxn ang="0">
                  <a:pos x="connsiteX0" y="connsiteY0"/>
                </a:cxn>
                <a:cxn ang="0">
                  <a:pos x="connsiteX1" y="connsiteY1"/>
                </a:cxn>
              </a:cxnLst>
              <a:rect l="l" t="t" r="r" b="b"/>
              <a:pathLst>
                <a:path w="1931692" h="627582">
                  <a:moveTo>
                    <a:pt x="1931692" y="0"/>
                  </a:moveTo>
                  <a:lnTo>
                    <a:pt x="0" y="627583"/>
                  </a:lnTo>
                </a:path>
              </a:pathLst>
            </a:custGeom>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21" name="Freeform 20">
              <a:extLst>
                <a:ext uri="{FF2B5EF4-FFF2-40B4-BE49-F238E27FC236}">
                  <a16:creationId xmlns:a16="http://schemas.microsoft.com/office/drawing/2014/main" id="{E6F3ADCD-B215-979C-99C3-B6E61311011D}"/>
                </a:ext>
              </a:extLst>
            </p:cNvPr>
            <p:cNvSpPr/>
            <p:nvPr/>
          </p:nvSpPr>
          <p:spPr>
            <a:xfrm>
              <a:off x="15759675" y="9918425"/>
              <a:ext cx="208800" cy="208800"/>
            </a:xfrm>
            <a:custGeom>
              <a:avLst/>
              <a:gdLst>
                <a:gd name="connsiteX0" fmla="*/ 151200 w 313200"/>
                <a:gd name="connsiteY0" fmla="*/ 97200 h 313200"/>
                <a:gd name="connsiteX1" fmla="*/ 86400 w 313200"/>
                <a:gd name="connsiteY1" fmla="*/ 162000 h 313200"/>
                <a:gd name="connsiteX2" fmla="*/ 151200 w 313200"/>
                <a:gd name="connsiteY2" fmla="*/ 226800 h 313200"/>
                <a:gd name="connsiteX3" fmla="*/ 216000 w 313200"/>
                <a:gd name="connsiteY3" fmla="*/ 162000 h 313200"/>
                <a:gd name="connsiteX4" fmla="*/ 216000 w 313200"/>
                <a:gd name="connsiteY4" fmla="*/ 108000 h 313200"/>
                <a:gd name="connsiteX5" fmla="*/ 259200 w 313200"/>
                <a:gd name="connsiteY5" fmla="*/ 10800 h 313200"/>
                <a:gd name="connsiteX6" fmla="*/ 151200 w 313200"/>
                <a:gd name="connsiteY6" fmla="*/ 10800 h 313200"/>
                <a:gd name="connsiteX7" fmla="*/ 0 w 313200"/>
                <a:gd name="connsiteY7" fmla="*/ 162000 h 313200"/>
                <a:gd name="connsiteX8" fmla="*/ 151200 w 313200"/>
                <a:gd name="connsiteY8" fmla="*/ 313200 h 313200"/>
                <a:gd name="connsiteX9" fmla="*/ 302400 w 313200"/>
                <a:gd name="connsiteY9" fmla="*/ 162000 h 313200"/>
                <a:gd name="connsiteX10" fmla="*/ 302400 w 313200"/>
                <a:gd name="connsiteY10" fmla="*/ 21600 h 313200"/>
                <a:gd name="connsiteX11" fmla="*/ 216000 w 313200"/>
                <a:gd name="connsiteY11" fmla="*/ 54000 h 313200"/>
                <a:gd name="connsiteX12" fmla="*/ 151200 w 313200"/>
                <a:gd name="connsiteY12" fmla="*/ 54000 h 313200"/>
                <a:gd name="connsiteX13" fmla="*/ 43200 w 313200"/>
                <a:gd name="connsiteY13" fmla="*/ 162000 h 313200"/>
                <a:gd name="connsiteX14" fmla="*/ 151200 w 313200"/>
                <a:gd name="connsiteY14" fmla="*/ 270000 h 313200"/>
                <a:gd name="connsiteX15" fmla="*/ 259200 w 313200"/>
                <a:gd name="connsiteY15" fmla="*/ 162000 h 313200"/>
                <a:gd name="connsiteX16" fmla="*/ 259200 w 313200"/>
                <a:gd name="connsiteY16" fmla="*/ 64800 h 313200"/>
                <a:gd name="connsiteX17" fmla="*/ 151200 w 313200"/>
                <a:gd name="connsiteY17" fmla="*/ 97200 h 313200"/>
                <a:gd name="connsiteX18" fmla="*/ 167400 w 313200"/>
                <a:gd name="connsiteY18" fmla="*/ 97200 h 313200"/>
                <a:gd name="connsiteX19" fmla="*/ 226800 w 313200"/>
                <a:gd name="connsiteY19" fmla="*/ 97200 h 313200"/>
                <a:gd name="connsiteX20" fmla="*/ 216000 w 313200"/>
                <a:gd name="connsiteY20" fmla="*/ 86400 h 313200"/>
                <a:gd name="connsiteX21" fmla="*/ 205200 w 313200"/>
                <a:gd name="connsiteY21" fmla="*/ 97200 h 313200"/>
                <a:gd name="connsiteX22" fmla="*/ 216000 w 313200"/>
                <a:gd name="connsiteY22" fmla="*/ 108000 h 313200"/>
                <a:gd name="connsiteX23" fmla="*/ 226800 w 313200"/>
                <a:gd name="connsiteY23" fmla="*/ 97200 h 313200"/>
                <a:gd name="connsiteX24" fmla="*/ 270000 w 313200"/>
                <a:gd name="connsiteY24" fmla="*/ 54000 h 313200"/>
                <a:gd name="connsiteX25" fmla="*/ 259200 w 313200"/>
                <a:gd name="connsiteY25" fmla="*/ 43200 h 313200"/>
                <a:gd name="connsiteX26" fmla="*/ 248400 w 313200"/>
                <a:gd name="connsiteY26" fmla="*/ 54000 h 313200"/>
                <a:gd name="connsiteX27" fmla="*/ 259200 w 313200"/>
                <a:gd name="connsiteY27" fmla="*/ 64800 h 313200"/>
                <a:gd name="connsiteX28" fmla="*/ 270000 w 313200"/>
                <a:gd name="connsiteY28" fmla="*/ 54000 h 313200"/>
                <a:gd name="connsiteX29" fmla="*/ 313200 w 313200"/>
                <a:gd name="connsiteY29" fmla="*/ 10800 h 313200"/>
                <a:gd name="connsiteX30" fmla="*/ 302400 w 313200"/>
                <a:gd name="connsiteY30" fmla="*/ 0 h 313200"/>
                <a:gd name="connsiteX31" fmla="*/ 291600 w 313200"/>
                <a:gd name="connsiteY31" fmla="*/ 10800 h 313200"/>
                <a:gd name="connsiteX32" fmla="*/ 302400 w 313200"/>
                <a:gd name="connsiteY32" fmla="*/ 21600 h 313200"/>
                <a:gd name="connsiteX33" fmla="*/ 313200 w 313200"/>
                <a:gd name="connsiteY33" fmla="*/ 10800 h 3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3200" h="313200">
                  <a:moveTo>
                    <a:pt x="151200" y="97200"/>
                  </a:moveTo>
                  <a:cubicBezTo>
                    <a:pt x="115414" y="97200"/>
                    <a:pt x="86400" y="126214"/>
                    <a:pt x="86400" y="162000"/>
                  </a:cubicBezTo>
                  <a:cubicBezTo>
                    <a:pt x="86400" y="197786"/>
                    <a:pt x="115414" y="226800"/>
                    <a:pt x="151200" y="226800"/>
                  </a:cubicBezTo>
                  <a:cubicBezTo>
                    <a:pt x="186986" y="226800"/>
                    <a:pt x="216000" y="197786"/>
                    <a:pt x="216000" y="162000"/>
                  </a:cubicBezTo>
                  <a:lnTo>
                    <a:pt x="216000" y="108000"/>
                  </a:lnTo>
                  <a:moveTo>
                    <a:pt x="259200" y="10800"/>
                  </a:moveTo>
                  <a:lnTo>
                    <a:pt x="151200" y="10800"/>
                  </a:lnTo>
                  <a:cubicBezTo>
                    <a:pt x="67694" y="10800"/>
                    <a:pt x="0" y="78494"/>
                    <a:pt x="0" y="162000"/>
                  </a:cubicBezTo>
                  <a:cubicBezTo>
                    <a:pt x="0" y="245506"/>
                    <a:pt x="67694" y="313200"/>
                    <a:pt x="151200" y="313200"/>
                  </a:cubicBezTo>
                  <a:cubicBezTo>
                    <a:pt x="234706" y="313200"/>
                    <a:pt x="302400" y="245506"/>
                    <a:pt x="302400" y="162000"/>
                  </a:cubicBezTo>
                  <a:lnTo>
                    <a:pt x="302400" y="21600"/>
                  </a:lnTo>
                  <a:moveTo>
                    <a:pt x="216000" y="54000"/>
                  </a:moveTo>
                  <a:lnTo>
                    <a:pt x="151200" y="54000"/>
                  </a:lnTo>
                  <a:cubicBezTo>
                    <a:pt x="91551" y="54000"/>
                    <a:pt x="43200" y="102351"/>
                    <a:pt x="43200" y="162000"/>
                  </a:cubicBezTo>
                  <a:cubicBezTo>
                    <a:pt x="43200" y="221649"/>
                    <a:pt x="91551" y="270000"/>
                    <a:pt x="151200" y="270000"/>
                  </a:cubicBezTo>
                  <a:cubicBezTo>
                    <a:pt x="210849" y="270000"/>
                    <a:pt x="259200" y="221649"/>
                    <a:pt x="259200" y="162000"/>
                  </a:cubicBezTo>
                  <a:lnTo>
                    <a:pt x="259200" y="64800"/>
                  </a:lnTo>
                  <a:moveTo>
                    <a:pt x="151200" y="97200"/>
                  </a:moveTo>
                  <a:lnTo>
                    <a:pt x="167400" y="97200"/>
                  </a:lnTo>
                  <a:moveTo>
                    <a:pt x="226800" y="97200"/>
                  </a:moveTo>
                  <a:cubicBezTo>
                    <a:pt x="226800" y="91233"/>
                    <a:pt x="221967" y="86400"/>
                    <a:pt x="216000" y="86400"/>
                  </a:cubicBezTo>
                  <a:cubicBezTo>
                    <a:pt x="210033" y="86400"/>
                    <a:pt x="205200" y="91233"/>
                    <a:pt x="205200" y="97200"/>
                  </a:cubicBezTo>
                  <a:cubicBezTo>
                    <a:pt x="205200" y="103167"/>
                    <a:pt x="210033" y="108000"/>
                    <a:pt x="216000" y="108000"/>
                  </a:cubicBezTo>
                  <a:cubicBezTo>
                    <a:pt x="221967" y="108000"/>
                    <a:pt x="226800" y="103167"/>
                    <a:pt x="226800" y="97200"/>
                  </a:cubicBezTo>
                  <a:close/>
                  <a:moveTo>
                    <a:pt x="270000" y="54000"/>
                  </a:moveTo>
                  <a:cubicBezTo>
                    <a:pt x="270000" y="48033"/>
                    <a:pt x="265167" y="43200"/>
                    <a:pt x="259200" y="43200"/>
                  </a:cubicBezTo>
                  <a:cubicBezTo>
                    <a:pt x="253233" y="43200"/>
                    <a:pt x="248400" y="48033"/>
                    <a:pt x="248400" y="54000"/>
                  </a:cubicBezTo>
                  <a:cubicBezTo>
                    <a:pt x="248400" y="59967"/>
                    <a:pt x="253233" y="64800"/>
                    <a:pt x="259200" y="64800"/>
                  </a:cubicBezTo>
                  <a:cubicBezTo>
                    <a:pt x="265167" y="64800"/>
                    <a:pt x="270000" y="59967"/>
                    <a:pt x="270000" y="54000"/>
                  </a:cubicBezTo>
                  <a:close/>
                  <a:moveTo>
                    <a:pt x="313200" y="10800"/>
                  </a:moveTo>
                  <a:cubicBezTo>
                    <a:pt x="313200" y="4833"/>
                    <a:pt x="308367" y="0"/>
                    <a:pt x="302400" y="0"/>
                  </a:cubicBezTo>
                  <a:cubicBezTo>
                    <a:pt x="296433" y="0"/>
                    <a:pt x="291600" y="4833"/>
                    <a:pt x="291600" y="10800"/>
                  </a:cubicBezTo>
                  <a:cubicBezTo>
                    <a:pt x="291600" y="16767"/>
                    <a:pt x="296433" y="21600"/>
                    <a:pt x="302400" y="21600"/>
                  </a:cubicBezTo>
                  <a:cubicBezTo>
                    <a:pt x="308367" y="21600"/>
                    <a:pt x="313200" y="16767"/>
                    <a:pt x="313200" y="10800"/>
                  </a:cubicBezTo>
                  <a:close/>
                </a:path>
              </a:pathLst>
            </a:custGeom>
            <a:noFill/>
            <a:ln w="8090" cap="flat">
              <a:solidFill>
                <a:srgbClr val="161616"/>
              </a:solidFill>
              <a:prstDash val="solid"/>
              <a:miter/>
            </a:ln>
          </p:spPr>
          <p:txBody>
            <a:bodyPr rtlCol="0" anchor="ctr"/>
            <a:lstStyle/>
            <a:p>
              <a:pPr defTabSz="1829196" hangingPunct="1">
                <a:defRPr/>
              </a:pPr>
              <a:endParaRPr lang="en-US" kern="1200">
                <a:ea typeface="+mn-ea"/>
                <a:cs typeface="+mn-cs"/>
              </a:endParaRPr>
            </a:p>
          </p:txBody>
        </p:sp>
        <p:sp>
          <p:nvSpPr>
            <p:cNvPr id="22" name="Freeform 21">
              <a:extLst>
                <a:ext uri="{FF2B5EF4-FFF2-40B4-BE49-F238E27FC236}">
                  <a16:creationId xmlns:a16="http://schemas.microsoft.com/office/drawing/2014/main" id="{18D5D16F-CEF1-728F-F29D-CD302242F30A}"/>
                </a:ext>
              </a:extLst>
            </p:cNvPr>
            <p:cNvSpPr/>
            <p:nvPr/>
          </p:nvSpPr>
          <p:spPr>
            <a:xfrm>
              <a:off x="14474475" y="9918425"/>
              <a:ext cx="216000" cy="216000"/>
            </a:xfrm>
            <a:custGeom>
              <a:avLst/>
              <a:gdLst>
                <a:gd name="connsiteX0" fmla="*/ 237600 w 324000"/>
                <a:gd name="connsiteY0" fmla="*/ 161952 h 324000"/>
                <a:gd name="connsiteX1" fmla="*/ 162000 w 324000"/>
                <a:gd name="connsiteY1" fmla="*/ 237600 h 324000"/>
                <a:gd name="connsiteX2" fmla="*/ 86400 w 324000"/>
                <a:gd name="connsiteY2" fmla="*/ 161952 h 324000"/>
                <a:gd name="connsiteX3" fmla="*/ 162000 w 324000"/>
                <a:gd name="connsiteY3" fmla="*/ 86400 h 324000"/>
                <a:gd name="connsiteX4" fmla="*/ 237600 w 324000"/>
                <a:gd name="connsiteY4" fmla="*/ 161952 h 324000"/>
                <a:gd name="connsiteX5" fmla="*/ 172800 w 324000"/>
                <a:gd name="connsiteY5" fmla="*/ 10800 h 324000"/>
                <a:gd name="connsiteX6" fmla="*/ 324000 w 324000"/>
                <a:gd name="connsiteY6" fmla="*/ 10800 h 324000"/>
                <a:gd name="connsiteX7" fmla="*/ 162000 w 324000"/>
                <a:gd name="connsiteY7" fmla="*/ 86400 h 324000"/>
                <a:gd name="connsiteX8" fmla="*/ 280800 w 324000"/>
                <a:gd name="connsiteY8" fmla="*/ 86400 h 324000"/>
                <a:gd name="connsiteX9" fmla="*/ 0 w 324000"/>
                <a:gd name="connsiteY9" fmla="*/ 313200 h 324000"/>
                <a:gd name="connsiteX10" fmla="*/ 151200 w 324000"/>
                <a:gd name="connsiteY10" fmla="*/ 313200 h 324000"/>
                <a:gd name="connsiteX11" fmla="*/ 162000 w 324000"/>
                <a:gd name="connsiteY11" fmla="*/ 237600 h 324000"/>
                <a:gd name="connsiteX12" fmla="*/ 43200 w 324000"/>
                <a:gd name="connsiteY12" fmla="*/ 237600 h 324000"/>
                <a:gd name="connsiteX13" fmla="*/ 162000 w 324000"/>
                <a:gd name="connsiteY13" fmla="*/ 0 h 324000"/>
                <a:gd name="connsiteX14" fmla="*/ 151200 w 324000"/>
                <a:gd name="connsiteY14" fmla="*/ 10800 h 324000"/>
                <a:gd name="connsiteX15" fmla="*/ 162000 w 324000"/>
                <a:gd name="connsiteY15" fmla="*/ 21600 h 324000"/>
                <a:gd name="connsiteX16" fmla="*/ 172800 w 324000"/>
                <a:gd name="connsiteY16" fmla="*/ 10800 h 324000"/>
                <a:gd name="connsiteX17" fmla="*/ 162000 w 324000"/>
                <a:gd name="connsiteY17" fmla="*/ 0 h 324000"/>
                <a:gd name="connsiteX18" fmla="*/ 291600 w 324000"/>
                <a:gd name="connsiteY18" fmla="*/ 75600 h 324000"/>
                <a:gd name="connsiteX19" fmla="*/ 280800 w 324000"/>
                <a:gd name="connsiteY19" fmla="*/ 86400 h 324000"/>
                <a:gd name="connsiteX20" fmla="*/ 291600 w 324000"/>
                <a:gd name="connsiteY20" fmla="*/ 97200 h 324000"/>
                <a:gd name="connsiteX21" fmla="*/ 302400 w 324000"/>
                <a:gd name="connsiteY21" fmla="*/ 86400 h 324000"/>
                <a:gd name="connsiteX22" fmla="*/ 291600 w 324000"/>
                <a:gd name="connsiteY22" fmla="*/ 75600 h 324000"/>
                <a:gd name="connsiteX23" fmla="*/ 43200 w 324000"/>
                <a:gd name="connsiteY23" fmla="*/ 226800 h 324000"/>
                <a:gd name="connsiteX24" fmla="*/ 21600 w 324000"/>
                <a:gd name="connsiteY24" fmla="*/ 226800 h 324000"/>
                <a:gd name="connsiteX25" fmla="*/ 21600 w 324000"/>
                <a:gd name="connsiteY25" fmla="*/ 248400 h 324000"/>
                <a:gd name="connsiteX26" fmla="*/ 43200 w 324000"/>
                <a:gd name="connsiteY26" fmla="*/ 248400 h 324000"/>
                <a:gd name="connsiteX27" fmla="*/ 43200 w 324000"/>
                <a:gd name="connsiteY27" fmla="*/ 226800 h 324000"/>
                <a:gd name="connsiteX28" fmla="*/ 172800 w 324000"/>
                <a:gd name="connsiteY28" fmla="*/ 302400 h 324000"/>
                <a:gd name="connsiteX29" fmla="*/ 151200 w 324000"/>
                <a:gd name="connsiteY29" fmla="*/ 302400 h 324000"/>
                <a:gd name="connsiteX30" fmla="*/ 151200 w 324000"/>
                <a:gd name="connsiteY30" fmla="*/ 324000 h 324000"/>
                <a:gd name="connsiteX31" fmla="*/ 172800 w 324000"/>
                <a:gd name="connsiteY31" fmla="*/ 324000 h 324000"/>
                <a:gd name="connsiteX32" fmla="*/ 172800 w 324000"/>
                <a:gd name="connsiteY32" fmla="*/ 302400 h 324000"/>
                <a:gd name="connsiteX33" fmla="*/ 324000 w 324000"/>
                <a:gd name="connsiteY33" fmla="*/ 86400 h 324000"/>
                <a:gd name="connsiteX34" fmla="*/ 302400 w 324000"/>
                <a:gd name="connsiteY34" fmla="*/ 86400 h 324000"/>
                <a:gd name="connsiteX35" fmla="*/ 21600 w 324000"/>
                <a:gd name="connsiteY35" fmla="*/ 237600 h 324000"/>
                <a:gd name="connsiteX36" fmla="*/ 0 w 324000"/>
                <a:gd name="connsiteY36" fmla="*/ 237600 h 324000"/>
                <a:gd name="connsiteX37" fmla="*/ 151200 w 324000"/>
                <a:gd name="connsiteY37" fmla="*/ 11178 h 324000"/>
                <a:gd name="connsiteX38" fmla="*/ 10795 w 324000"/>
                <a:gd name="connsiteY38" fmla="*/ 162157 h 324000"/>
                <a:gd name="connsiteX39" fmla="*/ 25272 w 324000"/>
                <a:gd name="connsiteY39" fmla="*/ 226800 h 324000"/>
                <a:gd name="connsiteX40" fmla="*/ 37800 w 324000"/>
                <a:gd name="connsiteY40" fmla="*/ 248400 h 324000"/>
                <a:gd name="connsiteX41" fmla="*/ 151200 w 324000"/>
                <a:gd name="connsiteY41" fmla="*/ 312822 h 324000"/>
                <a:gd name="connsiteX42" fmla="*/ 172800 w 324000"/>
                <a:gd name="connsiteY42" fmla="*/ 312822 h 324000"/>
                <a:gd name="connsiteX43" fmla="*/ 313200 w 324000"/>
                <a:gd name="connsiteY43" fmla="*/ 162157 h 324000"/>
                <a:gd name="connsiteX44" fmla="*/ 297697 w 324000"/>
                <a:gd name="connsiteY44" fmla="*/ 95315 h 324000"/>
                <a:gd name="connsiteX45" fmla="*/ 286821 w 324000"/>
                <a:gd name="connsiteY45" fmla="*/ 76718 h 324000"/>
                <a:gd name="connsiteX46" fmla="*/ 172795 w 324000"/>
                <a:gd name="connsiteY46" fmla="*/ 11178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4000" h="324000">
                  <a:moveTo>
                    <a:pt x="237600" y="161952"/>
                  </a:moveTo>
                  <a:cubicBezTo>
                    <a:pt x="237600" y="197764"/>
                    <a:pt x="203753" y="237600"/>
                    <a:pt x="162000" y="237600"/>
                  </a:cubicBezTo>
                  <a:cubicBezTo>
                    <a:pt x="120247" y="237600"/>
                    <a:pt x="86400" y="197764"/>
                    <a:pt x="86400" y="161952"/>
                  </a:cubicBezTo>
                  <a:cubicBezTo>
                    <a:pt x="86400" y="126139"/>
                    <a:pt x="120247" y="86400"/>
                    <a:pt x="162000" y="86400"/>
                  </a:cubicBezTo>
                  <a:cubicBezTo>
                    <a:pt x="203753" y="86400"/>
                    <a:pt x="237600" y="126139"/>
                    <a:pt x="237600" y="161952"/>
                  </a:cubicBezTo>
                  <a:close/>
                  <a:moveTo>
                    <a:pt x="172800" y="10800"/>
                  </a:moveTo>
                  <a:lnTo>
                    <a:pt x="324000" y="10800"/>
                  </a:lnTo>
                  <a:moveTo>
                    <a:pt x="162000" y="86400"/>
                  </a:moveTo>
                  <a:lnTo>
                    <a:pt x="280800" y="86400"/>
                  </a:lnTo>
                  <a:moveTo>
                    <a:pt x="0" y="313200"/>
                  </a:moveTo>
                  <a:lnTo>
                    <a:pt x="151200" y="313200"/>
                  </a:lnTo>
                  <a:moveTo>
                    <a:pt x="162000" y="237600"/>
                  </a:moveTo>
                  <a:lnTo>
                    <a:pt x="43200" y="237600"/>
                  </a:lnTo>
                  <a:moveTo>
                    <a:pt x="162000" y="0"/>
                  </a:moveTo>
                  <a:cubicBezTo>
                    <a:pt x="156033" y="0"/>
                    <a:pt x="151200" y="4833"/>
                    <a:pt x="151200" y="10800"/>
                  </a:cubicBezTo>
                  <a:cubicBezTo>
                    <a:pt x="151200" y="16767"/>
                    <a:pt x="156033" y="21600"/>
                    <a:pt x="162000" y="21600"/>
                  </a:cubicBezTo>
                  <a:cubicBezTo>
                    <a:pt x="167967" y="21600"/>
                    <a:pt x="172800" y="16767"/>
                    <a:pt x="172800" y="10800"/>
                  </a:cubicBezTo>
                  <a:cubicBezTo>
                    <a:pt x="172800" y="4833"/>
                    <a:pt x="167967" y="0"/>
                    <a:pt x="162000" y="0"/>
                  </a:cubicBezTo>
                  <a:close/>
                  <a:moveTo>
                    <a:pt x="291600" y="75600"/>
                  </a:moveTo>
                  <a:cubicBezTo>
                    <a:pt x="285633" y="75600"/>
                    <a:pt x="280800" y="80433"/>
                    <a:pt x="280800" y="86400"/>
                  </a:cubicBezTo>
                  <a:cubicBezTo>
                    <a:pt x="280800" y="92367"/>
                    <a:pt x="285633" y="97200"/>
                    <a:pt x="291600" y="97200"/>
                  </a:cubicBezTo>
                  <a:cubicBezTo>
                    <a:pt x="297567" y="97200"/>
                    <a:pt x="302400" y="92367"/>
                    <a:pt x="302400" y="86400"/>
                  </a:cubicBezTo>
                  <a:cubicBezTo>
                    <a:pt x="302400" y="80433"/>
                    <a:pt x="297567" y="75600"/>
                    <a:pt x="291600" y="75600"/>
                  </a:cubicBezTo>
                  <a:close/>
                  <a:moveTo>
                    <a:pt x="43200" y="226800"/>
                  </a:moveTo>
                  <a:lnTo>
                    <a:pt x="21600" y="226800"/>
                  </a:lnTo>
                  <a:lnTo>
                    <a:pt x="21600" y="248400"/>
                  </a:lnTo>
                  <a:lnTo>
                    <a:pt x="43200" y="248400"/>
                  </a:lnTo>
                  <a:lnTo>
                    <a:pt x="43200" y="226800"/>
                  </a:lnTo>
                  <a:close/>
                  <a:moveTo>
                    <a:pt x="172800" y="302400"/>
                  </a:moveTo>
                  <a:lnTo>
                    <a:pt x="151200" y="302400"/>
                  </a:lnTo>
                  <a:lnTo>
                    <a:pt x="151200" y="324000"/>
                  </a:lnTo>
                  <a:lnTo>
                    <a:pt x="172800" y="324000"/>
                  </a:lnTo>
                  <a:lnTo>
                    <a:pt x="172800" y="302400"/>
                  </a:lnTo>
                  <a:close/>
                  <a:moveTo>
                    <a:pt x="324000" y="86400"/>
                  </a:moveTo>
                  <a:lnTo>
                    <a:pt x="302400" y="86400"/>
                  </a:lnTo>
                  <a:moveTo>
                    <a:pt x="21600" y="237600"/>
                  </a:moveTo>
                  <a:lnTo>
                    <a:pt x="0" y="237600"/>
                  </a:lnTo>
                  <a:moveTo>
                    <a:pt x="151200" y="11178"/>
                  </a:moveTo>
                  <a:cubicBezTo>
                    <a:pt x="72733" y="16724"/>
                    <a:pt x="10795" y="82199"/>
                    <a:pt x="10795" y="162157"/>
                  </a:cubicBezTo>
                  <a:cubicBezTo>
                    <a:pt x="10795" y="185301"/>
                    <a:pt x="15989" y="207214"/>
                    <a:pt x="25272" y="226800"/>
                  </a:cubicBezTo>
                  <a:moveTo>
                    <a:pt x="37800" y="248400"/>
                  </a:moveTo>
                  <a:cubicBezTo>
                    <a:pt x="63185" y="284834"/>
                    <a:pt x="104231" y="309517"/>
                    <a:pt x="151200" y="312822"/>
                  </a:cubicBezTo>
                  <a:moveTo>
                    <a:pt x="172800" y="312822"/>
                  </a:moveTo>
                  <a:cubicBezTo>
                    <a:pt x="251267" y="307303"/>
                    <a:pt x="313200" y="242109"/>
                    <a:pt x="313200" y="162157"/>
                  </a:cubicBezTo>
                  <a:cubicBezTo>
                    <a:pt x="313200" y="138159"/>
                    <a:pt x="307622" y="115468"/>
                    <a:pt x="297697" y="95315"/>
                  </a:cubicBezTo>
                  <a:moveTo>
                    <a:pt x="286821" y="76718"/>
                  </a:moveTo>
                  <a:cubicBezTo>
                    <a:pt x="261490" y="39701"/>
                    <a:pt x="220153" y="14526"/>
                    <a:pt x="172795" y="11178"/>
                  </a:cubicBezTo>
                </a:path>
              </a:pathLst>
            </a:custGeom>
            <a:noFill/>
            <a:ln w="8090" cap="flat">
              <a:solidFill>
                <a:srgbClr val="161616"/>
              </a:solidFill>
              <a:prstDash val="solid"/>
              <a:round/>
            </a:ln>
          </p:spPr>
          <p:txBody>
            <a:bodyPr rtlCol="0" anchor="ctr"/>
            <a:lstStyle/>
            <a:p>
              <a:pPr defTabSz="1829196" hangingPunct="1">
                <a:defRPr/>
              </a:pPr>
              <a:endParaRPr lang="en-US" kern="1200">
                <a:ea typeface="+mn-ea"/>
                <a:cs typeface="+mn-cs"/>
              </a:endParaRPr>
            </a:p>
          </p:txBody>
        </p:sp>
        <p:sp>
          <p:nvSpPr>
            <p:cNvPr id="24" name="Freeform 23">
              <a:extLst>
                <a:ext uri="{FF2B5EF4-FFF2-40B4-BE49-F238E27FC236}">
                  <a16:creationId xmlns:a16="http://schemas.microsoft.com/office/drawing/2014/main" id="{F7D6CA98-3A4F-0350-4108-530DFC5F23B5}"/>
                </a:ext>
              </a:extLst>
            </p:cNvPr>
            <p:cNvSpPr/>
            <p:nvPr/>
          </p:nvSpPr>
          <p:spPr>
            <a:xfrm>
              <a:off x="16191675" y="8742982"/>
              <a:ext cx="187200" cy="187200"/>
            </a:xfrm>
            <a:custGeom>
              <a:avLst/>
              <a:gdLst>
                <a:gd name="connsiteX0" fmla="*/ 32400 w 280800"/>
                <a:gd name="connsiteY0" fmla="*/ 21600 h 280800"/>
                <a:gd name="connsiteX1" fmla="*/ 32400 w 280800"/>
                <a:gd name="connsiteY1" fmla="*/ 0 h 280800"/>
                <a:gd name="connsiteX2" fmla="*/ 172800 w 280800"/>
                <a:gd name="connsiteY2" fmla="*/ 21600 h 280800"/>
                <a:gd name="connsiteX3" fmla="*/ 172800 w 280800"/>
                <a:gd name="connsiteY3" fmla="*/ 0 h 280800"/>
                <a:gd name="connsiteX4" fmla="*/ 0 w 280800"/>
                <a:gd name="connsiteY4" fmla="*/ 21600 h 280800"/>
                <a:gd name="connsiteX5" fmla="*/ 0 w 280800"/>
                <a:gd name="connsiteY5" fmla="*/ 0 h 280800"/>
                <a:gd name="connsiteX6" fmla="*/ 280800 w 280800"/>
                <a:gd name="connsiteY6" fmla="*/ 86400 h 280800"/>
                <a:gd name="connsiteX7" fmla="*/ 280800 w 280800"/>
                <a:gd name="connsiteY7" fmla="*/ 108000 h 280800"/>
                <a:gd name="connsiteX8" fmla="*/ 64800 w 280800"/>
                <a:gd name="connsiteY8" fmla="*/ 10800 h 280800"/>
                <a:gd name="connsiteX9" fmla="*/ 86400 w 280800"/>
                <a:gd name="connsiteY9" fmla="*/ 10800 h 280800"/>
                <a:gd name="connsiteX10" fmla="*/ 248400 w 280800"/>
                <a:gd name="connsiteY10" fmla="*/ 97200 h 280800"/>
                <a:gd name="connsiteX11" fmla="*/ 205200 w 280800"/>
                <a:gd name="connsiteY11" fmla="*/ 97200 h 280800"/>
                <a:gd name="connsiteX12" fmla="*/ 32400 w 280800"/>
                <a:gd name="connsiteY12" fmla="*/ 280800 h 280800"/>
                <a:gd name="connsiteX13" fmla="*/ 32400 w 280800"/>
                <a:gd name="connsiteY13" fmla="*/ 259200 h 280800"/>
                <a:gd name="connsiteX14" fmla="*/ 280800 w 280800"/>
                <a:gd name="connsiteY14" fmla="*/ 280800 h 280800"/>
                <a:gd name="connsiteX15" fmla="*/ 280800 w 280800"/>
                <a:gd name="connsiteY15" fmla="*/ 259200 h 280800"/>
                <a:gd name="connsiteX16" fmla="*/ 0 w 280800"/>
                <a:gd name="connsiteY16" fmla="*/ 280800 h 280800"/>
                <a:gd name="connsiteX17" fmla="*/ 0 w 280800"/>
                <a:gd name="connsiteY17" fmla="*/ 259200 h 280800"/>
                <a:gd name="connsiteX18" fmla="*/ 172800 w 280800"/>
                <a:gd name="connsiteY18" fmla="*/ 270000 h 280800"/>
                <a:gd name="connsiteX19" fmla="*/ 194400 w 280800"/>
                <a:gd name="connsiteY19" fmla="*/ 270000 h 280800"/>
                <a:gd name="connsiteX20" fmla="*/ 172800 w 280800"/>
                <a:gd name="connsiteY20" fmla="*/ 108000 h 280800"/>
                <a:gd name="connsiteX21" fmla="*/ 172800 w 280800"/>
                <a:gd name="connsiteY21" fmla="*/ 86400 h 280800"/>
                <a:gd name="connsiteX22" fmla="*/ 0 w 280800"/>
                <a:gd name="connsiteY22" fmla="*/ 108000 h 280800"/>
                <a:gd name="connsiteX23" fmla="*/ 0 w 280800"/>
                <a:gd name="connsiteY23" fmla="*/ 86400 h 280800"/>
                <a:gd name="connsiteX24" fmla="*/ 32400 w 280800"/>
                <a:gd name="connsiteY24" fmla="*/ 108000 h 280800"/>
                <a:gd name="connsiteX25" fmla="*/ 32400 w 280800"/>
                <a:gd name="connsiteY25" fmla="*/ 86400 h 280800"/>
                <a:gd name="connsiteX26" fmla="*/ 54000 w 280800"/>
                <a:gd name="connsiteY26" fmla="*/ 183600 h 280800"/>
                <a:gd name="connsiteX27" fmla="*/ 97200 w 280800"/>
                <a:gd name="connsiteY27" fmla="*/ 183600 h 280800"/>
                <a:gd name="connsiteX28" fmla="*/ 183600 w 280800"/>
                <a:gd name="connsiteY28" fmla="*/ 183600 h 280800"/>
                <a:gd name="connsiteX29" fmla="*/ 226800 w 280800"/>
                <a:gd name="connsiteY29" fmla="*/ 183600 h 280800"/>
                <a:gd name="connsiteX30" fmla="*/ 129600 w 280800"/>
                <a:gd name="connsiteY30" fmla="*/ 0 h 280800"/>
                <a:gd name="connsiteX31" fmla="*/ 118800 w 280800"/>
                <a:gd name="connsiteY31" fmla="*/ 10800 h 280800"/>
                <a:gd name="connsiteX32" fmla="*/ 129600 w 280800"/>
                <a:gd name="connsiteY32" fmla="*/ 21600 h 280800"/>
                <a:gd name="connsiteX33" fmla="*/ 140400 w 280800"/>
                <a:gd name="connsiteY33" fmla="*/ 10800 h 280800"/>
                <a:gd name="connsiteX34" fmla="*/ 129600 w 280800"/>
                <a:gd name="connsiteY34" fmla="*/ 0 h 280800"/>
                <a:gd name="connsiteX35" fmla="*/ 216000 w 280800"/>
                <a:gd name="connsiteY35" fmla="*/ 0 h 280800"/>
                <a:gd name="connsiteX36" fmla="*/ 205200 w 280800"/>
                <a:gd name="connsiteY36" fmla="*/ 10800 h 280800"/>
                <a:gd name="connsiteX37" fmla="*/ 216000 w 280800"/>
                <a:gd name="connsiteY37" fmla="*/ 21600 h 280800"/>
                <a:gd name="connsiteX38" fmla="*/ 226800 w 280800"/>
                <a:gd name="connsiteY38" fmla="*/ 10800 h 280800"/>
                <a:gd name="connsiteX39" fmla="*/ 216000 w 280800"/>
                <a:gd name="connsiteY39" fmla="*/ 0 h 280800"/>
                <a:gd name="connsiteX40" fmla="*/ 270000 w 280800"/>
                <a:gd name="connsiteY40" fmla="*/ 0 h 280800"/>
                <a:gd name="connsiteX41" fmla="*/ 259200 w 280800"/>
                <a:gd name="connsiteY41" fmla="*/ 10800 h 280800"/>
                <a:gd name="connsiteX42" fmla="*/ 270000 w 280800"/>
                <a:gd name="connsiteY42" fmla="*/ 21600 h 280800"/>
                <a:gd name="connsiteX43" fmla="*/ 280800 w 280800"/>
                <a:gd name="connsiteY43" fmla="*/ 10800 h 280800"/>
                <a:gd name="connsiteX44" fmla="*/ 270000 w 280800"/>
                <a:gd name="connsiteY44" fmla="*/ 0 h 280800"/>
                <a:gd name="connsiteX45" fmla="*/ 129600 w 280800"/>
                <a:gd name="connsiteY45" fmla="*/ 86400 h 280800"/>
                <a:gd name="connsiteX46" fmla="*/ 118800 w 280800"/>
                <a:gd name="connsiteY46" fmla="*/ 97200 h 280800"/>
                <a:gd name="connsiteX47" fmla="*/ 129600 w 280800"/>
                <a:gd name="connsiteY47" fmla="*/ 108000 h 280800"/>
                <a:gd name="connsiteX48" fmla="*/ 140400 w 280800"/>
                <a:gd name="connsiteY48" fmla="*/ 97200 h 280800"/>
                <a:gd name="connsiteX49" fmla="*/ 129600 w 280800"/>
                <a:gd name="connsiteY49" fmla="*/ 86400 h 280800"/>
                <a:gd name="connsiteX50" fmla="*/ 75600 w 280800"/>
                <a:gd name="connsiteY50" fmla="*/ 86400 h 280800"/>
                <a:gd name="connsiteX51" fmla="*/ 64800 w 280800"/>
                <a:gd name="connsiteY51" fmla="*/ 97200 h 280800"/>
                <a:gd name="connsiteX52" fmla="*/ 75600 w 280800"/>
                <a:gd name="connsiteY52" fmla="*/ 108000 h 280800"/>
                <a:gd name="connsiteX53" fmla="*/ 86400 w 280800"/>
                <a:gd name="connsiteY53" fmla="*/ 97200 h 280800"/>
                <a:gd name="connsiteX54" fmla="*/ 75600 w 280800"/>
                <a:gd name="connsiteY54" fmla="*/ 86400 h 280800"/>
                <a:gd name="connsiteX55" fmla="*/ 10800 w 280800"/>
                <a:gd name="connsiteY55" fmla="*/ 172800 h 280800"/>
                <a:gd name="connsiteX56" fmla="*/ 0 w 280800"/>
                <a:gd name="connsiteY56" fmla="*/ 183600 h 280800"/>
                <a:gd name="connsiteX57" fmla="*/ 10800 w 280800"/>
                <a:gd name="connsiteY57" fmla="*/ 194400 h 280800"/>
                <a:gd name="connsiteX58" fmla="*/ 21600 w 280800"/>
                <a:gd name="connsiteY58" fmla="*/ 183600 h 280800"/>
                <a:gd name="connsiteX59" fmla="*/ 10800 w 280800"/>
                <a:gd name="connsiteY59" fmla="*/ 172800 h 280800"/>
                <a:gd name="connsiteX60" fmla="*/ 140400 w 280800"/>
                <a:gd name="connsiteY60" fmla="*/ 172800 h 280800"/>
                <a:gd name="connsiteX61" fmla="*/ 129600 w 280800"/>
                <a:gd name="connsiteY61" fmla="*/ 183600 h 280800"/>
                <a:gd name="connsiteX62" fmla="*/ 140400 w 280800"/>
                <a:gd name="connsiteY62" fmla="*/ 194400 h 280800"/>
                <a:gd name="connsiteX63" fmla="*/ 151200 w 280800"/>
                <a:gd name="connsiteY63" fmla="*/ 183600 h 280800"/>
                <a:gd name="connsiteX64" fmla="*/ 140400 w 280800"/>
                <a:gd name="connsiteY64" fmla="*/ 172800 h 280800"/>
                <a:gd name="connsiteX65" fmla="*/ 270000 w 280800"/>
                <a:gd name="connsiteY65" fmla="*/ 172800 h 280800"/>
                <a:gd name="connsiteX66" fmla="*/ 259200 w 280800"/>
                <a:gd name="connsiteY66" fmla="*/ 183600 h 280800"/>
                <a:gd name="connsiteX67" fmla="*/ 270000 w 280800"/>
                <a:gd name="connsiteY67" fmla="*/ 194400 h 280800"/>
                <a:gd name="connsiteX68" fmla="*/ 280800 w 280800"/>
                <a:gd name="connsiteY68" fmla="*/ 183600 h 280800"/>
                <a:gd name="connsiteX69" fmla="*/ 270000 w 280800"/>
                <a:gd name="connsiteY69" fmla="*/ 172800 h 280800"/>
                <a:gd name="connsiteX70" fmla="*/ 237600 w 280800"/>
                <a:gd name="connsiteY70" fmla="*/ 259200 h 280800"/>
                <a:gd name="connsiteX71" fmla="*/ 226800 w 280800"/>
                <a:gd name="connsiteY71" fmla="*/ 270000 h 280800"/>
                <a:gd name="connsiteX72" fmla="*/ 237600 w 280800"/>
                <a:gd name="connsiteY72" fmla="*/ 280800 h 280800"/>
                <a:gd name="connsiteX73" fmla="*/ 248400 w 280800"/>
                <a:gd name="connsiteY73" fmla="*/ 270000 h 280800"/>
                <a:gd name="connsiteX74" fmla="*/ 237600 w 280800"/>
                <a:gd name="connsiteY74" fmla="*/ 259200 h 280800"/>
                <a:gd name="connsiteX75" fmla="*/ 129600 w 280800"/>
                <a:gd name="connsiteY75" fmla="*/ 259200 h 280800"/>
                <a:gd name="connsiteX76" fmla="*/ 118800 w 280800"/>
                <a:gd name="connsiteY76" fmla="*/ 270000 h 280800"/>
                <a:gd name="connsiteX77" fmla="*/ 129600 w 280800"/>
                <a:gd name="connsiteY77" fmla="*/ 280800 h 280800"/>
                <a:gd name="connsiteX78" fmla="*/ 140400 w 280800"/>
                <a:gd name="connsiteY78" fmla="*/ 270000 h 280800"/>
                <a:gd name="connsiteX79" fmla="*/ 129600 w 280800"/>
                <a:gd name="connsiteY79" fmla="*/ 259200 h 280800"/>
                <a:gd name="connsiteX80" fmla="*/ 75600 w 280800"/>
                <a:gd name="connsiteY80" fmla="*/ 259200 h 280800"/>
                <a:gd name="connsiteX81" fmla="*/ 64800 w 280800"/>
                <a:gd name="connsiteY81" fmla="*/ 270000 h 280800"/>
                <a:gd name="connsiteX82" fmla="*/ 75600 w 280800"/>
                <a:gd name="connsiteY82" fmla="*/ 280800 h 280800"/>
                <a:gd name="connsiteX83" fmla="*/ 86400 w 280800"/>
                <a:gd name="connsiteY83" fmla="*/ 270000 h 280800"/>
                <a:gd name="connsiteX84" fmla="*/ 75600 w 280800"/>
                <a:gd name="connsiteY84" fmla="*/ 259200 h 2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80800" h="280800">
                  <a:moveTo>
                    <a:pt x="32400" y="21600"/>
                  </a:moveTo>
                  <a:lnTo>
                    <a:pt x="32400" y="0"/>
                  </a:lnTo>
                  <a:moveTo>
                    <a:pt x="172800" y="21600"/>
                  </a:moveTo>
                  <a:lnTo>
                    <a:pt x="172800" y="0"/>
                  </a:lnTo>
                  <a:moveTo>
                    <a:pt x="0" y="21600"/>
                  </a:moveTo>
                  <a:lnTo>
                    <a:pt x="0" y="0"/>
                  </a:lnTo>
                  <a:moveTo>
                    <a:pt x="280800" y="86400"/>
                  </a:moveTo>
                  <a:lnTo>
                    <a:pt x="280800" y="108000"/>
                  </a:lnTo>
                  <a:moveTo>
                    <a:pt x="64800" y="10800"/>
                  </a:moveTo>
                  <a:lnTo>
                    <a:pt x="86400" y="10800"/>
                  </a:lnTo>
                  <a:moveTo>
                    <a:pt x="248400" y="97200"/>
                  </a:moveTo>
                  <a:lnTo>
                    <a:pt x="205200" y="97200"/>
                  </a:lnTo>
                  <a:moveTo>
                    <a:pt x="32400" y="280800"/>
                  </a:moveTo>
                  <a:lnTo>
                    <a:pt x="32400" y="259200"/>
                  </a:lnTo>
                  <a:moveTo>
                    <a:pt x="280800" y="280800"/>
                  </a:moveTo>
                  <a:lnTo>
                    <a:pt x="280800" y="259200"/>
                  </a:lnTo>
                  <a:moveTo>
                    <a:pt x="0" y="280800"/>
                  </a:moveTo>
                  <a:lnTo>
                    <a:pt x="0" y="259200"/>
                  </a:lnTo>
                  <a:moveTo>
                    <a:pt x="172800" y="270000"/>
                  </a:moveTo>
                  <a:lnTo>
                    <a:pt x="194400" y="270000"/>
                  </a:lnTo>
                  <a:moveTo>
                    <a:pt x="172800" y="108000"/>
                  </a:moveTo>
                  <a:lnTo>
                    <a:pt x="172800" y="86400"/>
                  </a:lnTo>
                  <a:moveTo>
                    <a:pt x="0" y="108000"/>
                  </a:moveTo>
                  <a:lnTo>
                    <a:pt x="0" y="86400"/>
                  </a:lnTo>
                  <a:moveTo>
                    <a:pt x="32400" y="108000"/>
                  </a:moveTo>
                  <a:lnTo>
                    <a:pt x="32400" y="86400"/>
                  </a:lnTo>
                  <a:moveTo>
                    <a:pt x="54000" y="183600"/>
                  </a:moveTo>
                  <a:lnTo>
                    <a:pt x="97200" y="183600"/>
                  </a:lnTo>
                  <a:moveTo>
                    <a:pt x="183600" y="183600"/>
                  </a:moveTo>
                  <a:lnTo>
                    <a:pt x="226800" y="183600"/>
                  </a:lnTo>
                  <a:moveTo>
                    <a:pt x="129600" y="0"/>
                  </a:moveTo>
                  <a:cubicBezTo>
                    <a:pt x="123633" y="0"/>
                    <a:pt x="118800" y="4833"/>
                    <a:pt x="118800" y="10800"/>
                  </a:cubicBezTo>
                  <a:cubicBezTo>
                    <a:pt x="118800" y="16762"/>
                    <a:pt x="123633" y="21600"/>
                    <a:pt x="129600" y="21600"/>
                  </a:cubicBezTo>
                  <a:cubicBezTo>
                    <a:pt x="135567" y="21600"/>
                    <a:pt x="140400" y="16762"/>
                    <a:pt x="140400" y="10800"/>
                  </a:cubicBezTo>
                  <a:cubicBezTo>
                    <a:pt x="140400" y="4833"/>
                    <a:pt x="135567" y="0"/>
                    <a:pt x="129600" y="0"/>
                  </a:cubicBezTo>
                  <a:close/>
                  <a:moveTo>
                    <a:pt x="216000" y="0"/>
                  </a:moveTo>
                  <a:cubicBezTo>
                    <a:pt x="210033" y="0"/>
                    <a:pt x="205200" y="4833"/>
                    <a:pt x="205200" y="10800"/>
                  </a:cubicBezTo>
                  <a:cubicBezTo>
                    <a:pt x="205200" y="16762"/>
                    <a:pt x="210033" y="21600"/>
                    <a:pt x="216000" y="21600"/>
                  </a:cubicBezTo>
                  <a:cubicBezTo>
                    <a:pt x="221967" y="21600"/>
                    <a:pt x="226800" y="16762"/>
                    <a:pt x="226800" y="10800"/>
                  </a:cubicBezTo>
                  <a:cubicBezTo>
                    <a:pt x="226800" y="4833"/>
                    <a:pt x="221967" y="0"/>
                    <a:pt x="216000" y="0"/>
                  </a:cubicBezTo>
                  <a:close/>
                  <a:moveTo>
                    <a:pt x="270000" y="0"/>
                  </a:moveTo>
                  <a:cubicBezTo>
                    <a:pt x="264033" y="0"/>
                    <a:pt x="259200" y="4833"/>
                    <a:pt x="259200" y="10800"/>
                  </a:cubicBezTo>
                  <a:cubicBezTo>
                    <a:pt x="259200" y="16762"/>
                    <a:pt x="264033" y="21600"/>
                    <a:pt x="270000" y="21600"/>
                  </a:cubicBezTo>
                  <a:cubicBezTo>
                    <a:pt x="275967" y="21600"/>
                    <a:pt x="280800" y="16762"/>
                    <a:pt x="280800" y="10800"/>
                  </a:cubicBezTo>
                  <a:cubicBezTo>
                    <a:pt x="280800" y="4833"/>
                    <a:pt x="275967" y="0"/>
                    <a:pt x="270000" y="0"/>
                  </a:cubicBezTo>
                  <a:close/>
                  <a:moveTo>
                    <a:pt x="129600" y="86400"/>
                  </a:moveTo>
                  <a:cubicBezTo>
                    <a:pt x="123633" y="86400"/>
                    <a:pt x="118800" y="91233"/>
                    <a:pt x="118800" y="97200"/>
                  </a:cubicBezTo>
                  <a:cubicBezTo>
                    <a:pt x="118800" y="103162"/>
                    <a:pt x="123633" y="108000"/>
                    <a:pt x="129600" y="108000"/>
                  </a:cubicBezTo>
                  <a:cubicBezTo>
                    <a:pt x="135567" y="108000"/>
                    <a:pt x="140400" y="103162"/>
                    <a:pt x="140400" y="97200"/>
                  </a:cubicBezTo>
                  <a:cubicBezTo>
                    <a:pt x="140400" y="91233"/>
                    <a:pt x="135567" y="86400"/>
                    <a:pt x="129600" y="86400"/>
                  </a:cubicBezTo>
                  <a:close/>
                  <a:moveTo>
                    <a:pt x="75600" y="86400"/>
                  </a:moveTo>
                  <a:cubicBezTo>
                    <a:pt x="69633" y="86400"/>
                    <a:pt x="64800" y="91233"/>
                    <a:pt x="64800" y="97200"/>
                  </a:cubicBezTo>
                  <a:cubicBezTo>
                    <a:pt x="64800" y="103162"/>
                    <a:pt x="69633" y="108000"/>
                    <a:pt x="75600" y="108000"/>
                  </a:cubicBezTo>
                  <a:cubicBezTo>
                    <a:pt x="81567" y="108000"/>
                    <a:pt x="86400" y="103162"/>
                    <a:pt x="86400" y="97200"/>
                  </a:cubicBezTo>
                  <a:cubicBezTo>
                    <a:pt x="86400" y="91233"/>
                    <a:pt x="81567" y="86400"/>
                    <a:pt x="75600" y="86400"/>
                  </a:cubicBezTo>
                  <a:close/>
                  <a:moveTo>
                    <a:pt x="10800" y="172800"/>
                  </a:moveTo>
                  <a:cubicBezTo>
                    <a:pt x="4833" y="172800"/>
                    <a:pt x="0" y="177633"/>
                    <a:pt x="0" y="183600"/>
                  </a:cubicBezTo>
                  <a:cubicBezTo>
                    <a:pt x="0" y="189562"/>
                    <a:pt x="4833" y="194400"/>
                    <a:pt x="10800" y="194400"/>
                  </a:cubicBezTo>
                  <a:cubicBezTo>
                    <a:pt x="16767" y="194400"/>
                    <a:pt x="21600" y="189562"/>
                    <a:pt x="21600" y="183600"/>
                  </a:cubicBezTo>
                  <a:cubicBezTo>
                    <a:pt x="21600" y="177633"/>
                    <a:pt x="16767" y="172800"/>
                    <a:pt x="10800" y="172800"/>
                  </a:cubicBezTo>
                  <a:close/>
                  <a:moveTo>
                    <a:pt x="140400" y="172800"/>
                  </a:moveTo>
                  <a:cubicBezTo>
                    <a:pt x="134433" y="172800"/>
                    <a:pt x="129600" y="177633"/>
                    <a:pt x="129600" y="183600"/>
                  </a:cubicBezTo>
                  <a:cubicBezTo>
                    <a:pt x="129600" y="189562"/>
                    <a:pt x="134433" y="194400"/>
                    <a:pt x="140400" y="194400"/>
                  </a:cubicBezTo>
                  <a:cubicBezTo>
                    <a:pt x="146367" y="194400"/>
                    <a:pt x="151200" y="189562"/>
                    <a:pt x="151200" y="183600"/>
                  </a:cubicBezTo>
                  <a:cubicBezTo>
                    <a:pt x="151200" y="177633"/>
                    <a:pt x="146367" y="172800"/>
                    <a:pt x="140400" y="172800"/>
                  </a:cubicBezTo>
                  <a:close/>
                  <a:moveTo>
                    <a:pt x="270000" y="172800"/>
                  </a:moveTo>
                  <a:cubicBezTo>
                    <a:pt x="264033" y="172800"/>
                    <a:pt x="259200" y="177633"/>
                    <a:pt x="259200" y="183600"/>
                  </a:cubicBezTo>
                  <a:cubicBezTo>
                    <a:pt x="259200" y="189562"/>
                    <a:pt x="264033" y="194400"/>
                    <a:pt x="270000" y="194400"/>
                  </a:cubicBezTo>
                  <a:cubicBezTo>
                    <a:pt x="275967" y="194400"/>
                    <a:pt x="280800" y="189562"/>
                    <a:pt x="280800" y="183600"/>
                  </a:cubicBezTo>
                  <a:cubicBezTo>
                    <a:pt x="280800" y="177633"/>
                    <a:pt x="275967" y="172800"/>
                    <a:pt x="270000" y="172800"/>
                  </a:cubicBezTo>
                  <a:close/>
                  <a:moveTo>
                    <a:pt x="237600" y="259200"/>
                  </a:moveTo>
                  <a:cubicBezTo>
                    <a:pt x="231633" y="259200"/>
                    <a:pt x="226800" y="264033"/>
                    <a:pt x="226800" y="270000"/>
                  </a:cubicBezTo>
                  <a:cubicBezTo>
                    <a:pt x="226800" y="275962"/>
                    <a:pt x="231633" y="280800"/>
                    <a:pt x="237600" y="280800"/>
                  </a:cubicBezTo>
                  <a:cubicBezTo>
                    <a:pt x="243567" y="280800"/>
                    <a:pt x="248400" y="275962"/>
                    <a:pt x="248400" y="270000"/>
                  </a:cubicBezTo>
                  <a:cubicBezTo>
                    <a:pt x="248400" y="264033"/>
                    <a:pt x="243567" y="259200"/>
                    <a:pt x="237600" y="259200"/>
                  </a:cubicBezTo>
                  <a:close/>
                  <a:moveTo>
                    <a:pt x="129600" y="259200"/>
                  </a:moveTo>
                  <a:cubicBezTo>
                    <a:pt x="123633" y="259200"/>
                    <a:pt x="118800" y="264033"/>
                    <a:pt x="118800" y="270000"/>
                  </a:cubicBezTo>
                  <a:cubicBezTo>
                    <a:pt x="118800" y="275962"/>
                    <a:pt x="123633" y="280800"/>
                    <a:pt x="129600" y="280800"/>
                  </a:cubicBezTo>
                  <a:cubicBezTo>
                    <a:pt x="135567" y="280800"/>
                    <a:pt x="140400" y="275962"/>
                    <a:pt x="140400" y="270000"/>
                  </a:cubicBezTo>
                  <a:cubicBezTo>
                    <a:pt x="140400" y="264033"/>
                    <a:pt x="135567" y="259200"/>
                    <a:pt x="129600" y="259200"/>
                  </a:cubicBezTo>
                  <a:close/>
                  <a:moveTo>
                    <a:pt x="75600" y="259200"/>
                  </a:moveTo>
                  <a:cubicBezTo>
                    <a:pt x="69633" y="259200"/>
                    <a:pt x="64800" y="264033"/>
                    <a:pt x="64800" y="270000"/>
                  </a:cubicBezTo>
                  <a:cubicBezTo>
                    <a:pt x="64800" y="275962"/>
                    <a:pt x="69633" y="280800"/>
                    <a:pt x="75600" y="280800"/>
                  </a:cubicBezTo>
                  <a:cubicBezTo>
                    <a:pt x="81567" y="280800"/>
                    <a:pt x="86400" y="275962"/>
                    <a:pt x="86400" y="270000"/>
                  </a:cubicBezTo>
                  <a:cubicBezTo>
                    <a:pt x="86400" y="264033"/>
                    <a:pt x="81567" y="259200"/>
                    <a:pt x="75600" y="259200"/>
                  </a:cubicBezTo>
                  <a:close/>
                </a:path>
              </a:pathLst>
            </a:custGeom>
            <a:noFill/>
            <a:ln w="8090" cap="flat">
              <a:solidFill>
                <a:srgbClr val="161616"/>
              </a:solidFill>
              <a:prstDash val="solid"/>
              <a:round/>
            </a:ln>
          </p:spPr>
          <p:txBody>
            <a:bodyPr rtlCol="0" anchor="ctr"/>
            <a:lstStyle/>
            <a:p>
              <a:pPr defTabSz="1829196" hangingPunct="1">
                <a:defRPr/>
              </a:pPr>
              <a:endParaRPr lang="en-US" kern="1200">
                <a:ea typeface="+mn-ea"/>
                <a:cs typeface="+mn-cs"/>
              </a:endParaRPr>
            </a:p>
          </p:txBody>
        </p:sp>
        <p:sp>
          <p:nvSpPr>
            <p:cNvPr id="25" name="Freeform 24">
              <a:extLst>
                <a:ext uri="{FF2B5EF4-FFF2-40B4-BE49-F238E27FC236}">
                  <a16:creationId xmlns:a16="http://schemas.microsoft.com/office/drawing/2014/main" id="{F87AD8F7-B4D9-8172-B10B-D2A5269367AE}"/>
                </a:ext>
              </a:extLst>
            </p:cNvPr>
            <p:cNvSpPr/>
            <p:nvPr/>
          </p:nvSpPr>
          <p:spPr>
            <a:xfrm>
              <a:off x="14060475" y="8737517"/>
              <a:ext cx="201600" cy="201600"/>
            </a:xfrm>
            <a:custGeom>
              <a:avLst/>
              <a:gdLst>
                <a:gd name="connsiteX0" fmla="*/ 226800 w 302400"/>
                <a:gd name="connsiteY0" fmla="*/ 108000 h 302400"/>
                <a:gd name="connsiteX1" fmla="*/ 129600 w 302400"/>
                <a:gd name="connsiteY1" fmla="*/ 216000 h 302400"/>
                <a:gd name="connsiteX2" fmla="*/ 86400 w 302400"/>
                <a:gd name="connsiteY2" fmla="*/ 172800 h 302400"/>
                <a:gd name="connsiteX3" fmla="*/ 151200 w 302400"/>
                <a:gd name="connsiteY3" fmla="*/ 0 h 302400"/>
                <a:gd name="connsiteX4" fmla="*/ 0 w 302400"/>
                <a:gd name="connsiteY4" fmla="*/ 151200 h 302400"/>
                <a:gd name="connsiteX5" fmla="*/ 151200 w 302400"/>
                <a:gd name="connsiteY5" fmla="*/ 302400 h 302400"/>
                <a:gd name="connsiteX6" fmla="*/ 302400 w 302400"/>
                <a:gd name="connsiteY6" fmla="*/ 151200 h 302400"/>
                <a:gd name="connsiteX7" fmla="*/ 151200 w 302400"/>
                <a:gd name="connsiteY7" fmla="*/ 0 h 30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00" h="302400">
                  <a:moveTo>
                    <a:pt x="226800" y="108000"/>
                  </a:moveTo>
                  <a:lnTo>
                    <a:pt x="129600" y="216000"/>
                  </a:lnTo>
                  <a:lnTo>
                    <a:pt x="86400" y="172800"/>
                  </a:lnTo>
                  <a:moveTo>
                    <a:pt x="151200" y="0"/>
                  </a:moveTo>
                  <a:cubicBezTo>
                    <a:pt x="67694" y="0"/>
                    <a:pt x="0" y="67694"/>
                    <a:pt x="0" y="151200"/>
                  </a:cubicBezTo>
                  <a:cubicBezTo>
                    <a:pt x="0" y="234706"/>
                    <a:pt x="67694" y="302400"/>
                    <a:pt x="151200" y="302400"/>
                  </a:cubicBezTo>
                  <a:cubicBezTo>
                    <a:pt x="234706" y="302400"/>
                    <a:pt x="302400" y="234706"/>
                    <a:pt x="302400" y="151200"/>
                  </a:cubicBezTo>
                  <a:cubicBezTo>
                    <a:pt x="302400" y="67694"/>
                    <a:pt x="234706" y="0"/>
                    <a:pt x="151200" y="0"/>
                  </a:cubicBezTo>
                  <a:close/>
                </a:path>
              </a:pathLst>
            </a:custGeom>
            <a:noFill/>
            <a:ln w="8090" cap="flat">
              <a:solidFill>
                <a:srgbClr val="161616"/>
              </a:solidFill>
              <a:prstDash val="solid"/>
              <a:miter/>
            </a:ln>
          </p:spPr>
          <p:txBody>
            <a:bodyPr rtlCol="0" anchor="ctr"/>
            <a:lstStyle/>
            <a:p>
              <a:pPr defTabSz="1829196" hangingPunct="1">
                <a:defRPr/>
              </a:pPr>
              <a:endParaRPr lang="en-US" kern="1200">
                <a:ea typeface="+mn-ea"/>
                <a:cs typeface="+mn-cs"/>
              </a:endParaRPr>
            </a:p>
          </p:txBody>
        </p:sp>
        <p:sp>
          <p:nvSpPr>
            <p:cNvPr id="26" name="Freeform 25">
              <a:extLst>
                <a:ext uri="{FF2B5EF4-FFF2-40B4-BE49-F238E27FC236}">
                  <a16:creationId xmlns:a16="http://schemas.microsoft.com/office/drawing/2014/main" id="{AD32266D-1051-8DFC-C2F7-BAE9CE1C5FCD}"/>
                </a:ext>
              </a:extLst>
            </p:cNvPr>
            <p:cNvSpPr/>
            <p:nvPr/>
          </p:nvSpPr>
          <p:spPr>
            <a:xfrm>
              <a:off x="14384475" y="8305625"/>
              <a:ext cx="1684800" cy="1684800"/>
            </a:xfrm>
            <a:custGeom>
              <a:avLst/>
              <a:gdLst>
                <a:gd name="connsiteX0" fmla="*/ 2527200 w 2527200"/>
                <a:gd name="connsiteY0" fmla="*/ 1263600 h 2527200"/>
                <a:gd name="connsiteX1" fmla="*/ 1263600 w 2527200"/>
                <a:gd name="connsiteY1" fmla="*/ 2527200 h 2527200"/>
                <a:gd name="connsiteX2" fmla="*/ 0 w 2527200"/>
                <a:gd name="connsiteY2" fmla="*/ 1263600 h 2527200"/>
                <a:gd name="connsiteX3" fmla="*/ 1263600 w 2527200"/>
                <a:gd name="connsiteY3" fmla="*/ 0 h 2527200"/>
                <a:gd name="connsiteX4" fmla="*/ 2527200 w 2527200"/>
                <a:gd name="connsiteY4" fmla="*/ 1263600 h 252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200" h="2527200">
                  <a:moveTo>
                    <a:pt x="2527200" y="1263600"/>
                  </a:moveTo>
                  <a:cubicBezTo>
                    <a:pt x="2527200" y="1961467"/>
                    <a:pt x="1961467" y="2527200"/>
                    <a:pt x="1263600" y="2527200"/>
                  </a:cubicBezTo>
                  <a:cubicBezTo>
                    <a:pt x="565733" y="2527200"/>
                    <a:pt x="0" y="1961467"/>
                    <a:pt x="0" y="1263600"/>
                  </a:cubicBezTo>
                  <a:cubicBezTo>
                    <a:pt x="0" y="565733"/>
                    <a:pt x="565733" y="0"/>
                    <a:pt x="1263600" y="0"/>
                  </a:cubicBezTo>
                  <a:cubicBezTo>
                    <a:pt x="1961467" y="0"/>
                    <a:pt x="2527200" y="565733"/>
                    <a:pt x="2527200" y="1263600"/>
                  </a:cubicBezTo>
                  <a:close/>
                </a:path>
              </a:pathLst>
            </a:custGeom>
            <a:solidFill>
              <a:srgbClr val="105426"/>
            </a:solidFill>
            <a:ln w="8090" cap="flat">
              <a:solidFill>
                <a:srgbClr val="000000"/>
              </a:solidFill>
              <a:prstDash val="solid"/>
              <a:miter/>
            </a:ln>
          </p:spPr>
          <p:txBody>
            <a:bodyPr rtlCol="0" anchor="ctr"/>
            <a:lstStyle/>
            <a:p>
              <a:pPr defTabSz="1829196" hangingPunct="1">
                <a:defRPr/>
              </a:pPr>
              <a:endParaRPr lang="en-US" kern="1200" dirty="0">
                <a:ea typeface="+mn-ea"/>
                <a:cs typeface="+mn-cs"/>
              </a:endParaRPr>
            </a:p>
          </p:txBody>
        </p:sp>
        <p:sp>
          <p:nvSpPr>
            <p:cNvPr id="27" name="Freeform 26">
              <a:extLst>
                <a:ext uri="{FF2B5EF4-FFF2-40B4-BE49-F238E27FC236}">
                  <a16:creationId xmlns:a16="http://schemas.microsoft.com/office/drawing/2014/main" id="{7EBA2AA3-7F0D-F5DB-D9C7-BB21FB70E1B8}"/>
                </a:ext>
              </a:extLst>
            </p:cNvPr>
            <p:cNvSpPr/>
            <p:nvPr/>
          </p:nvSpPr>
          <p:spPr>
            <a:xfrm>
              <a:off x="14672475" y="8593625"/>
              <a:ext cx="1108800" cy="1108800"/>
            </a:xfrm>
            <a:custGeom>
              <a:avLst/>
              <a:gdLst>
                <a:gd name="connsiteX0" fmla="*/ 1663200 w 1663200"/>
                <a:gd name="connsiteY0" fmla="*/ 831600 h 1663200"/>
                <a:gd name="connsiteX1" fmla="*/ 831600 w 1663200"/>
                <a:gd name="connsiteY1" fmla="*/ 1663200 h 1663200"/>
                <a:gd name="connsiteX2" fmla="*/ 0 w 1663200"/>
                <a:gd name="connsiteY2" fmla="*/ 831600 h 1663200"/>
                <a:gd name="connsiteX3" fmla="*/ 831600 w 1663200"/>
                <a:gd name="connsiteY3" fmla="*/ 0 h 1663200"/>
                <a:gd name="connsiteX4" fmla="*/ 1663200 w 1663200"/>
                <a:gd name="connsiteY4" fmla="*/ 831600 h 166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200" h="1663200">
                  <a:moveTo>
                    <a:pt x="1663200" y="831600"/>
                  </a:moveTo>
                  <a:cubicBezTo>
                    <a:pt x="1663200" y="1290880"/>
                    <a:pt x="1290880" y="1663200"/>
                    <a:pt x="831600" y="1663200"/>
                  </a:cubicBezTo>
                  <a:cubicBezTo>
                    <a:pt x="372320" y="1663200"/>
                    <a:pt x="0" y="1290880"/>
                    <a:pt x="0" y="831600"/>
                  </a:cubicBezTo>
                  <a:cubicBezTo>
                    <a:pt x="0" y="372320"/>
                    <a:pt x="372320" y="0"/>
                    <a:pt x="831600" y="0"/>
                  </a:cubicBezTo>
                  <a:cubicBezTo>
                    <a:pt x="1290880" y="0"/>
                    <a:pt x="1663200" y="372320"/>
                    <a:pt x="1663200" y="831600"/>
                  </a:cubicBezTo>
                  <a:close/>
                </a:path>
              </a:pathLst>
            </a:custGeom>
            <a:solidFill>
              <a:srgbClr val="FFFFFF"/>
            </a:solidFill>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28" name="Freeform 27">
              <a:extLst>
                <a:ext uri="{FF2B5EF4-FFF2-40B4-BE49-F238E27FC236}">
                  <a16:creationId xmlns:a16="http://schemas.microsoft.com/office/drawing/2014/main" id="{E647F472-AA5C-67F6-70CC-F490187F6391}"/>
                </a:ext>
              </a:extLst>
            </p:cNvPr>
            <p:cNvSpPr/>
            <p:nvPr/>
          </p:nvSpPr>
          <p:spPr>
            <a:xfrm>
              <a:off x="15010875" y="8932025"/>
              <a:ext cx="432000" cy="432000"/>
            </a:xfrm>
            <a:custGeom>
              <a:avLst/>
              <a:gdLst>
                <a:gd name="connsiteX0" fmla="*/ 108000 w 648000"/>
                <a:gd name="connsiteY0" fmla="*/ 561600 h 648000"/>
                <a:gd name="connsiteX1" fmla="*/ 267797 w 648000"/>
                <a:gd name="connsiteY1" fmla="*/ 353430 h 648000"/>
                <a:gd name="connsiteX2" fmla="*/ 204946 w 648000"/>
                <a:gd name="connsiteY2" fmla="*/ 248632 h 648000"/>
                <a:gd name="connsiteX3" fmla="*/ 323757 w 648000"/>
                <a:gd name="connsiteY3" fmla="*/ 129600 h 648000"/>
                <a:gd name="connsiteX4" fmla="*/ 442573 w 648000"/>
                <a:gd name="connsiteY4" fmla="*/ 248632 h 648000"/>
                <a:gd name="connsiteX5" fmla="*/ 379717 w 648000"/>
                <a:gd name="connsiteY5" fmla="*/ 353430 h 648000"/>
                <a:gd name="connsiteX6" fmla="*/ 540000 w 648000"/>
                <a:gd name="connsiteY6" fmla="*/ 561600 h 648000"/>
                <a:gd name="connsiteX7" fmla="*/ 324000 w 648000"/>
                <a:gd name="connsiteY7" fmla="*/ 0 h 648000"/>
                <a:gd name="connsiteX8" fmla="*/ 0 w 648000"/>
                <a:gd name="connsiteY8" fmla="*/ 324000 h 648000"/>
                <a:gd name="connsiteX9" fmla="*/ 324000 w 648000"/>
                <a:gd name="connsiteY9" fmla="*/ 648000 h 648000"/>
                <a:gd name="connsiteX10" fmla="*/ 648000 w 648000"/>
                <a:gd name="connsiteY10" fmla="*/ 324000 h 648000"/>
                <a:gd name="connsiteX11" fmla="*/ 324000 w 648000"/>
                <a:gd name="connsiteY11"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00" h="648000">
                  <a:moveTo>
                    <a:pt x="108000" y="561600"/>
                  </a:moveTo>
                  <a:cubicBezTo>
                    <a:pt x="108000" y="461695"/>
                    <a:pt x="175684" y="378113"/>
                    <a:pt x="267797" y="353430"/>
                  </a:cubicBezTo>
                  <a:cubicBezTo>
                    <a:pt x="230402" y="333418"/>
                    <a:pt x="204946" y="294008"/>
                    <a:pt x="204946" y="248632"/>
                  </a:cubicBezTo>
                  <a:cubicBezTo>
                    <a:pt x="204946" y="183011"/>
                    <a:pt x="258142" y="129600"/>
                    <a:pt x="323757" y="129600"/>
                  </a:cubicBezTo>
                  <a:cubicBezTo>
                    <a:pt x="389378" y="129600"/>
                    <a:pt x="442573" y="183011"/>
                    <a:pt x="442573" y="248632"/>
                  </a:cubicBezTo>
                  <a:cubicBezTo>
                    <a:pt x="442573" y="294008"/>
                    <a:pt x="417112" y="333418"/>
                    <a:pt x="379717" y="353430"/>
                  </a:cubicBezTo>
                  <a:cubicBezTo>
                    <a:pt x="471836" y="378113"/>
                    <a:pt x="540000" y="461695"/>
                    <a:pt x="540000" y="561600"/>
                  </a:cubicBezTo>
                  <a:moveTo>
                    <a:pt x="324000" y="0"/>
                  </a:moveTo>
                  <a:cubicBezTo>
                    <a:pt x="145060" y="0"/>
                    <a:pt x="0" y="145060"/>
                    <a:pt x="0" y="324000"/>
                  </a:cubicBezTo>
                  <a:cubicBezTo>
                    <a:pt x="0" y="502940"/>
                    <a:pt x="145060" y="648000"/>
                    <a:pt x="324000" y="648000"/>
                  </a:cubicBezTo>
                  <a:cubicBezTo>
                    <a:pt x="502940" y="648000"/>
                    <a:pt x="648000" y="502940"/>
                    <a:pt x="648000" y="324000"/>
                  </a:cubicBezTo>
                  <a:cubicBezTo>
                    <a:pt x="648000" y="145060"/>
                    <a:pt x="502940" y="0"/>
                    <a:pt x="324000" y="0"/>
                  </a:cubicBezTo>
                  <a:close/>
                </a:path>
              </a:pathLst>
            </a:custGeom>
            <a:noFill/>
            <a:ln w="8090" cap="flat">
              <a:solidFill>
                <a:srgbClr val="000000"/>
              </a:solidFill>
              <a:prstDash val="solid"/>
              <a:round/>
            </a:ln>
          </p:spPr>
          <p:txBody>
            <a:bodyPr rtlCol="0" anchor="ctr"/>
            <a:lstStyle/>
            <a:p>
              <a:pPr defTabSz="1829196" hangingPunct="1">
                <a:defRPr/>
              </a:pPr>
              <a:endParaRPr lang="en-US" kern="1200">
                <a:ea typeface="+mn-ea"/>
                <a:cs typeface="+mn-cs"/>
              </a:endParaRPr>
            </a:p>
          </p:txBody>
        </p:sp>
        <p:sp>
          <p:nvSpPr>
            <p:cNvPr id="29" name="Freeform 28">
              <a:extLst>
                <a:ext uri="{FF2B5EF4-FFF2-40B4-BE49-F238E27FC236}">
                  <a16:creationId xmlns:a16="http://schemas.microsoft.com/office/drawing/2014/main" id="{12E3EE6F-2FC4-A6BF-2BAE-1D90A0D4C6EE}"/>
                </a:ext>
              </a:extLst>
            </p:cNvPr>
            <p:cNvSpPr/>
            <p:nvPr/>
          </p:nvSpPr>
          <p:spPr>
            <a:xfrm>
              <a:off x="13873275" y="7787225"/>
              <a:ext cx="2707200" cy="2707200"/>
            </a:xfrm>
            <a:custGeom>
              <a:avLst/>
              <a:gdLst>
                <a:gd name="connsiteX0" fmla="*/ 4060800 w 4060800"/>
                <a:gd name="connsiteY0" fmla="*/ 2030400 h 4060800"/>
                <a:gd name="connsiteX1" fmla="*/ 2030400 w 4060800"/>
                <a:gd name="connsiteY1" fmla="*/ 4060800 h 4060800"/>
                <a:gd name="connsiteX2" fmla="*/ 0 w 4060800"/>
                <a:gd name="connsiteY2" fmla="*/ 2030400 h 4060800"/>
                <a:gd name="connsiteX3" fmla="*/ 2030400 w 4060800"/>
                <a:gd name="connsiteY3" fmla="*/ 0 h 4060800"/>
                <a:gd name="connsiteX4" fmla="*/ 4060800 w 4060800"/>
                <a:gd name="connsiteY4" fmla="*/ 2030400 h 40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800" h="4060800">
                  <a:moveTo>
                    <a:pt x="4060800" y="2030400"/>
                  </a:moveTo>
                  <a:cubicBezTo>
                    <a:pt x="4060800" y="3151759"/>
                    <a:pt x="3151759" y="4060800"/>
                    <a:pt x="2030400" y="4060800"/>
                  </a:cubicBezTo>
                  <a:cubicBezTo>
                    <a:pt x="909041" y="4060800"/>
                    <a:pt x="0" y="3151759"/>
                    <a:pt x="0" y="2030400"/>
                  </a:cubicBezTo>
                  <a:cubicBezTo>
                    <a:pt x="0" y="909041"/>
                    <a:pt x="909041" y="0"/>
                    <a:pt x="2030400" y="0"/>
                  </a:cubicBezTo>
                  <a:cubicBezTo>
                    <a:pt x="3151759" y="0"/>
                    <a:pt x="4060800" y="909041"/>
                    <a:pt x="4060800" y="2030400"/>
                  </a:cubicBezTo>
                  <a:close/>
                </a:path>
              </a:pathLst>
            </a:custGeom>
            <a:noFill/>
            <a:ln w="8090" cap="flat">
              <a:solidFill>
                <a:srgbClr val="000000"/>
              </a:solidFill>
              <a:prstDash val="solid"/>
              <a:miter/>
            </a:ln>
          </p:spPr>
          <p:txBody>
            <a:bodyPr rtlCol="0" anchor="ctr"/>
            <a:lstStyle/>
            <a:p>
              <a:pPr defTabSz="1829196" hangingPunct="1">
                <a:defRPr/>
              </a:pPr>
              <a:endParaRPr lang="en-US" kern="1200">
                <a:ea typeface="+mn-ea"/>
                <a:cs typeface="+mn-cs"/>
              </a:endParaRPr>
            </a:p>
          </p:txBody>
        </p:sp>
        <p:sp>
          <p:nvSpPr>
            <p:cNvPr id="30" name="Freeform 29">
              <a:extLst>
                <a:ext uri="{FF2B5EF4-FFF2-40B4-BE49-F238E27FC236}">
                  <a16:creationId xmlns:a16="http://schemas.microsoft.com/office/drawing/2014/main" id="{79AA187D-0D45-A395-887B-4F96537BED62}"/>
                </a:ext>
              </a:extLst>
            </p:cNvPr>
            <p:cNvSpPr/>
            <p:nvPr/>
          </p:nvSpPr>
          <p:spPr>
            <a:xfrm>
              <a:off x="13790475" y="7700825"/>
              <a:ext cx="2880000" cy="2880000"/>
            </a:xfrm>
            <a:custGeom>
              <a:avLst/>
              <a:gdLst>
                <a:gd name="connsiteX0" fmla="*/ 0 w 4320000"/>
                <a:gd name="connsiteY0" fmla="*/ 0 h 4320000"/>
                <a:gd name="connsiteX1" fmla="*/ 4320000 w 4320000"/>
                <a:gd name="connsiteY1" fmla="*/ 0 h 4320000"/>
                <a:gd name="connsiteX2" fmla="*/ 4320000 w 4320000"/>
                <a:gd name="connsiteY2" fmla="*/ 4320000 h 4320000"/>
                <a:gd name="connsiteX3" fmla="*/ 0 w 432000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4320000" h="4320000">
                  <a:moveTo>
                    <a:pt x="0" y="0"/>
                  </a:moveTo>
                  <a:lnTo>
                    <a:pt x="4320000" y="0"/>
                  </a:lnTo>
                  <a:lnTo>
                    <a:pt x="4320000" y="4320000"/>
                  </a:lnTo>
                  <a:lnTo>
                    <a:pt x="0" y="4320000"/>
                  </a:lnTo>
                  <a:close/>
                </a:path>
              </a:pathLst>
            </a:custGeom>
            <a:noFill/>
            <a:ln w="5394" cap="flat">
              <a:noFill/>
              <a:prstDash val="solid"/>
              <a:miter/>
            </a:ln>
          </p:spPr>
          <p:txBody>
            <a:bodyPr rtlCol="0" anchor="ctr"/>
            <a:lstStyle/>
            <a:p>
              <a:pPr defTabSz="1829196" hangingPunct="1">
                <a:defRPr/>
              </a:pPr>
              <a:endParaRPr lang="en-US" kern="1200">
                <a:ea typeface="+mn-ea"/>
                <a:cs typeface="+mn-cs"/>
              </a:endParaRPr>
            </a:p>
          </p:txBody>
        </p:sp>
      </p:grpSp>
      <p:pic>
        <p:nvPicPr>
          <p:cNvPr id="2" name="Picture 1">
            <a:extLst>
              <a:ext uri="{FF2B5EF4-FFF2-40B4-BE49-F238E27FC236}">
                <a16:creationId xmlns:a16="http://schemas.microsoft.com/office/drawing/2014/main" id="{2FB27787-F213-17EC-C9CA-5AC8B422AC7B}"/>
              </a:ext>
            </a:extLst>
          </p:cNvPr>
          <p:cNvPicPr>
            <a:picLocks noChangeAspect="1"/>
          </p:cNvPicPr>
          <p:nvPr/>
        </p:nvPicPr>
        <p:blipFill>
          <a:blip r:embed="rId3"/>
          <a:stretch>
            <a:fillRect/>
          </a:stretch>
        </p:blipFill>
        <p:spPr>
          <a:xfrm>
            <a:off x="1259688" y="3469478"/>
            <a:ext cx="9397983" cy="7595418"/>
          </a:xfrm>
          <a:prstGeom prst="rect">
            <a:avLst/>
          </a:prstGeom>
        </p:spPr>
      </p:pic>
      <p:sp>
        <p:nvSpPr>
          <p:cNvPr id="16" name="TextBox 15">
            <a:extLst>
              <a:ext uri="{FF2B5EF4-FFF2-40B4-BE49-F238E27FC236}">
                <a16:creationId xmlns:a16="http://schemas.microsoft.com/office/drawing/2014/main" id="{E9E80ACD-37FB-0E26-93F3-C8AD08FE3CB5}"/>
              </a:ext>
            </a:extLst>
          </p:cNvPr>
          <p:cNvSpPr txBox="1"/>
          <p:nvPr/>
        </p:nvSpPr>
        <p:spPr>
          <a:xfrm>
            <a:off x="17484436" y="11590253"/>
            <a:ext cx="4891173" cy="1384995"/>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2800" dirty="0">
                <a:latin typeface="IBM Plex Sans Light" panose="020B0403050203000203" pitchFamily="34" charset="0"/>
              </a:rPr>
              <a:t>Check out the Interactive click-thru demo for IBM watsonx Code Assistant for Z</a:t>
            </a:r>
          </a:p>
        </p:txBody>
      </p:sp>
      <p:pic>
        <p:nvPicPr>
          <p:cNvPr id="37" name="Picture 36" descr="A qr code with a white background&#10;&#10;AI-generated content may be incorrect.">
            <a:extLst>
              <a:ext uri="{FF2B5EF4-FFF2-40B4-BE49-F238E27FC236}">
                <a16:creationId xmlns:a16="http://schemas.microsoft.com/office/drawing/2014/main" id="{641FCBDB-5500-D15B-B198-B25DA6263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14787" y="11595225"/>
            <a:ext cx="1456362" cy="1400957"/>
          </a:xfrm>
          <a:prstGeom prst="rect">
            <a:avLst/>
          </a:prstGeom>
        </p:spPr>
      </p:pic>
    </p:spTree>
    <p:extLst>
      <p:ext uri="{BB962C8B-B14F-4D97-AF65-F5344CB8AC3E}">
        <p14:creationId xmlns:p14="http://schemas.microsoft.com/office/powerpoint/2010/main" val="402410177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extBox 179">
            <a:extLst>
              <a:ext uri="{FF2B5EF4-FFF2-40B4-BE49-F238E27FC236}">
                <a16:creationId xmlns:a16="http://schemas.microsoft.com/office/drawing/2014/main" id="{87CE20ED-71FC-227E-2B8A-9C22E454140C}"/>
              </a:ext>
            </a:extLst>
          </p:cNvPr>
          <p:cNvSpPr txBox="1"/>
          <p:nvPr/>
        </p:nvSpPr>
        <p:spPr>
          <a:xfrm>
            <a:off x="9920604" y="3269735"/>
            <a:ext cx="0" cy="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noAutofit/>
          </a:bodyPr>
          <a:lstStyle/>
          <a:p>
            <a:pPr defTabSz="2437668">
              <a:buSzPct val="100000"/>
              <a:defRPr/>
            </a:pPr>
            <a:endParaRPr lang="de-DE" sz="2400" dirty="0">
              <a:cs typeface="Arial" panose="020B0604020202020204" pitchFamily="34" charset="0"/>
            </a:endParaRPr>
          </a:p>
        </p:txBody>
      </p:sp>
      <p:sp>
        <p:nvSpPr>
          <p:cNvPr id="283" name="TextBox 282">
            <a:extLst>
              <a:ext uri="{FF2B5EF4-FFF2-40B4-BE49-F238E27FC236}">
                <a16:creationId xmlns:a16="http://schemas.microsoft.com/office/drawing/2014/main" id="{28D14F5F-5E08-DCD3-2C60-3EA82A909843}"/>
              </a:ext>
            </a:extLst>
          </p:cNvPr>
          <p:cNvSpPr txBox="1"/>
          <p:nvPr/>
        </p:nvSpPr>
        <p:spPr>
          <a:xfrm>
            <a:off x="4291117" y="-1429842"/>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defTabSz="2437668">
              <a:buSzPct val="100000"/>
            </a:pPr>
            <a:endParaRPr lang="en-US" sz="2400" dirty="0">
              <a:cs typeface="Arial" panose="020B0604020202020204" pitchFamily="34" charset="0"/>
            </a:endParaRPr>
          </a:p>
        </p:txBody>
      </p:sp>
      <p:sp>
        <p:nvSpPr>
          <p:cNvPr id="4" name="Title 11">
            <a:extLst>
              <a:ext uri="{FF2B5EF4-FFF2-40B4-BE49-F238E27FC236}">
                <a16:creationId xmlns:a16="http://schemas.microsoft.com/office/drawing/2014/main" id="{2C69C17B-B8AC-0478-998F-8F35334121A5}"/>
              </a:ext>
            </a:extLst>
          </p:cNvPr>
          <p:cNvSpPr txBox="1">
            <a:spLocks/>
          </p:cNvSpPr>
          <p:nvPr/>
        </p:nvSpPr>
        <p:spPr>
          <a:xfrm>
            <a:off x="6670675" y="2860707"/>
            <a:ext cx="4950125" cy="85748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22851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defTabSz="580360">
              <a:buClr>
                <a:srgbClr val="000000"/>
              </a:buClr>
            </a:pPr>
            <a:r>
              <a:rPr lang="en-US" sz="3600" dirty="0">
                <a:solidFill>
                  <a:srgbClr val="0F62FE"/>
                </a:solidFill>
                <a:latin typeface="IBM Plex Sans Light"/>
              </a:rPr>
              <a:t>IBM expertise and knowledge base</a:t>
            </a:r>
          </a:p>
          <a:p>
            <a:pPr defTabSz="580360">
              <a:buClr>
                <a:srgbClr val="000000"/>
              </a:buClr>
            </a:pPr>
            <a:endParaRPr lang="en-US" sz="2800" dirty="0">
              <a:solidFill>
                <a:srgbClr val="0F62FE"/>
              </a:solidFill>
              <a:latin typeface="IBM Plex Sans Light"/>
            </a:endParaRPr>
          </a:p>
          <a:p>
            <a:pPr marL="345495" indent="-342798" defTabSz="342668">
              <a:spcAft>
                <a:spcPts val="800"/>
              </a:spcAft>
              <a:buClr>
                <a:srgbClr val="000000"/>
              </a:buClr>
              <a:buFont typeface="Arial" panose="020B0604020202020204" pitchFamily="34" charset="0"/>
              <a:buChar char="•"/>
              <a:defRPr/>
            </a:pPr>
            <a:r>
              <a:rPr lang="en-GB" sz="2800" dirty="0">
                <a:solidFill>
                  <a:srgbClr val="1D1C1D"/>
                </a:solidFill>
                <a:latin typeface="IBM Plex Sans Light"/>
              </a:rPr>
              <a:t>High quality, mainframe-specific data sets curated by IBM SMEs for model training and evaluation, </a:t>
            </a:r>
            <a:r>
              <a:rPr lang="en-GB" sz="2800" b="1" dirty="0">
                <a:solidFill>
                  <a:schemeClr val="accent1"/>
                </a:solidFill>
                <a:latin typeface="IBM Plex Sans Light"/>
              </a:rPr>
              <a:t>including z/TPF</a:t>
            </a:r>
          </a:p>
          <a:p>
            <a:pPr marL="345495" indent="-342798" defTabSz="342668">
              <a:spcAft>
                <a:spcPts val="800"/>
              </a:spcAft>
              <a:buClr>
                <a:srgbClr val="000000"/>
              </a:buClr>
              <a:buFont typeface="Arial" panose="020B0604020202020204" pitchFamily="34" charset="0"/>
              <a:buChar char="•"/>
              <a:defRPr/>
            </a:pPr>
            <a:endParaRPr lang="en-GB" sz="2800" b="1" dirty="0">
              <a:solidFill>
                <a:schemeClr val="accent1"/>
              </a:solidFill>
              <a:latin typeface="IBM Plex Sans Light"/>
            </a:endParaRPr>
          </a:p>
          <a:p>
            <a:pPr marL="345495" indent="-342798" defTabSz="342668">
              <a:spcAft>
                <a:spcPts val="800"/>
              </a:spcAft>
              <a:buClr>
                <a:srgbClr val="000000"/>
              </a:buClr>
              <a:buFont typeface="Arial" panose="020B0604020202020204" pitchFamily="34" charset="0"/>
              <a:buChar char="•"/>
              <a:defRPr/>
            </a:pPr>
            <a:r>
              <a:rPr lang="en-GB" sz="2800" dirty="0">
                <a:solidFill>
                  <a:srgbClr val="1D1C1D"/>
                </a:solidFill>
                <a:latin typeface="IBM Plex Sans Light"/>
              </a:rPr>
              <a:t>Designed for mainframe use cases - Option to include (or not include) comments in explanation</a:t>
            </a:r>
          </a:p>
          <a:p>
            <a:pPr marL="345495" indent="-342798" defTabSz="342668">
              <a:spcAft>
                <a:spcPts val="800"/>
              </a:spcAft>
              <a:buClr>
                <a:srgbClr val="000000"/>
              </a:buClr>
              <a:buFont typeface="Arial" panose="020B0604020202020204" pitchFamily="34" charset="0"/>
              <a:buChar char="•"/>
              <a:defRPr/>
            </a:pPr>
            <a:endParaRPr lang="en-GB" sz="2800" dirty="0">
              <a:solidFill>
                <a:srgbClr val="1D1C1D"/>
              </a:solidFill>
              <a:latin typeface="IBM Plex Sans Light"/>
            </a:endParaRPr>
          </a:p>
          <a:p>
            <a:pPr defTabSz="580360">
              <a:buClr>
                <a:srgbClr val="000000"/>
              </a:buClr>
            </a:pPr>
            <a:endParaRPr lang="en-US" sz="3600" dirty="0">
              <a:solidFill>
                <a:srgbClr val="000000"/>
              </a:solidFill>
              <a:latin typeface="IBM Plex Sans Light"/>
            </a:endParaRPr>
          </a:p>
        </p:txBody>
      </p:sp>
      <p:sp>
        <p:nvSpPr>
          <p:cNvPr id="5" name="Title 11">
            <a:extLst>
              <a:ext uri="{FF2B5EF4-FFF2-40B4-BE49-F238E27FC236}">
                <a16:creationId xmlns:a16="http://schemas.microsoft.com/office/drawing/2014/main" id="{DAF734D9-ED9D-7F64-9757-B890C10E5D12}"/>
              </a:ext>
            </a:extLst>
          </p:cNvPr>
          <p:cNvSpPr txBox="1">
            <a:spLocks/>
          </p:cNvSpPr>
          <p:nvPr/>
        </p:nvSpPr>
        <p:spPr>
          <a:xfrm>
            <a:off x="12685564" y="2860707"/>
            <a:ext cx="5509388" cy="9155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22851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defTabSz="1218606">
              <a:buClr>
                <a:srgbClr val="000000"/>
              </a:buClr>
            </a:pPr>
            <a:r>
              <a:rPr lang="en-US" sz="3600" dirty="0">
                <a:solidFill>
                  <a:srgbClr val="0F62FE"/>
                </a:solidFill>
                <a:latin typeface="IBM Plex Sans Light"/>
              </a:rPr>
              <a:t>IP in model </a:t>
            </a:r>
            <a:br>
              <a:rPr lang="en-US" sz="3600" dirty="0">
                <a:solidFill>
                  <a:srgbClr val="0F62FE"/>
                </a:solidFill>
                <a:latin typeface="IBM Plex Sans Light"/>
              </a:rPr>
            </a:br>
            <a:r>
              <a:rPr lang="en-US" sz="3600" dirty="0">
                <a:solidFill>
                  <a:srgbClr val="0F62FE"/>
                </a:solidFill>
                <a:latin typeface="IBM Plex Sans Light"/>
              </a:rPr>
              <a:t>evaluation methods</a:t>
            </a:r>
          </a:p>
          <a:p>
            <a:pPr defTabSz="1218606">
              <a:buClr>
                <a:srgbClr val="000000"/>
              </a:buClr>
            </a:pPr>
            <a:endParaRPr lang="en-US" sz="2800" dirty="0">
              <a:solidFill>
                <a:srgbClr val="0F62FE"/>
              </a:solidFill>
              <a:latin typeface="IBM Plex Sans Light"/>
            </a:endParaRPr>
          </a:p>
          <a:p>
            <a:pPr marL="345495" indent="-285663" defTabSz="1218606">
              <a:spcAft>
                <a:spcPts val="800"/>
              </a:spcAft>
              <a:buClr>
                <a:srgbClr val="000000"/>
              </a:buClr>
              <a:buFont typeface="Arial" panose="020B0604020202020204" pitchFamily="34" charset="0"/>
              <a:buChar char="•"/>
            </a:pPr>
            <a:r>
              <a:rPr lang="en-US" sz="2800" dirty="0">
                <a:solidFill>
                  <a:srgbClr val="000000"/>
                </a:solidFill>
                <a:latin typeface="IBM Plex Sans Light"/>
              </a:rPr>
              <a:t>Evaluation metrics, created by IBM Research, are specific for mainframe code explanation use-cases and include response completeness, conciseness, and correctness</a:t>
            </a:r>
          </a:p>
          <a:p>
            <a:pPr marL="345495" indent="-285663" defTabSz="1218606">
              <a:spcAft>
                <a:spcPts val="800"/>
              </a:spcAft>
              <a:buClr>
                <a:srgbClr val="000000"/>
              </a:buClr>
              <a:buFont typeface="Arial" panose="020B0604020202020204" pitchFamily="34" charset="0"/>
              <a:buChar char="•"/>
            </a:pPr>
            <a:endParaRPr lang="en-US" sz="2800" dirty="0">
              <a:solidFill>
                <a:srgbClr val="000000"/>
              </a:solidFill>
              <a:latin typeface="IBM Plex Sans Light"/>
            </a:endParaRPr>
          </a:p>
          <a:p>
            <a:pPr marL="345495" indent="-285663" defTabSz="1218606">
              <a:spcAft>
                <a:spcPts val="800"/>
              </a:spcAft>
              <a:buClr>
                <a:srgbClr val="000000"/>
              </a:buClr>
              <a:buFont typeface="Arial" panose="020B0604020202020204" pitchFamily="34" charset="0"/>
              <a:buChar char="•"/>
            </a:pPr>
            <a:r>
              <a:rPr lang="en-US" sz="2800" dirty="0">
                <a:solidFill>
                  <a:srgbClr val="000000"/>
                </a:solidFill>
                <a:latin typeface="IBM Plex Sans Light"/>
              </a:rPr>
              <a:t>Evaluation pipeline and dashboard for model comparisons ensures a continuous model improvement</a:t>
            </a:r>
            <a:endParaRPr lang="en-US" sz="2800" baseline="30000" dirty="0">
              <a:solidFill>
                <a:srgbClr val="000000"/>
              </a:solidFill>
              <a:latin typeface="IBM Plex Sans Light"/>
            </a:endParaRPr>
          </a:p>
          <a:p>
            <a:pPr defTabSz="1218606">
              <a:buClr>
                <a:srgbClr val="000000"/>
              </a:buClr>
            </a:pPr>
            <a:endParaRPr lang="en-US" sz="3600" dirty="0">
              <a:solidFill>
                <a:srgbClr val="000000"/>
              </a:solidFill>
              <a:latin typeface="IBM Plex Sans Light"/>
            </a:endParaRPr>
          </a:p>
        </p:txBody>
      </p:sp>
      <p:sp>
        <p:nvSpPr>
          <p:cNvPr id="6" name="Title 11">
            <a:extLst>
              <a:ext uri="{FF2B5EF4-FFF2-40B4-BE49-F238E27FC236}">
                <a16:creationId xmlns:a16="http://schemas.microsoft.com/office/drawing/2014/main" id="{CC5E2C9E-A2AE-0EFE-E17B-43ED43DF03F4}"/>
              </a:ext>
            </a:extLst>
          </p:cNvPr>
          <p:cNvSpPr txBox="1">
            <a:spLocks/>
          </p:cNvSpPr>
          <p:nvPr/>
        </p:nvSpPr>
        <p:spPr>
          <a:xfrm>
            <a:off x="18856176" y="2860706"/>
            <a:ext cx="4943776" cy="9155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22851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mj-lt"/>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pPr defTabSz="2437424"/>
            <a:r>
              <a:rPr lang="en-US" sz="3600" dirty="0">
                <a:solidFill>
                  <a:srgbClr val="0F62FE"/>
                </a:solidFill>
                <a:latin typeface="IBM Plex Sans Light"/>
                <a:ea typeface="IBM Plex Sans" charset="0"/>
                <a:cs typeface="IBM Plex Sans" charset="0"/>
              </a:rPr>
              <a:t>Golden prompts</a:t>
            </a:r>
          </a:p>
          <a:p>
            <a:pPr defTabSz="2437424"/>
            <a:endParaRPr lang="en-US" sz="3600" dirty="0">
              <a:solidFill>
                <a:srgbClr val="0F62FE"/>
              </a:solidFill>
              <a:latin typeface="IBM Plex Sans Light"/>
            </a:endParaRPr>
          </a:p>
          <a:p>
            <a:pPr marL="285663" indent="-285663" defTabSz="913917">
              <a:spcAft>
                <a:spcPts val="800"/>
              </a:spcAft>
              <a:buClr>
                <a:srgbClr val="000000"/>
              </a:buClr>
              <a:buFont typeface="Arial" panose="020B0604020202020204" pitchFamily="34" charset="0"/>
              <a:buChar char="•"/>
              <a:defRPr/>
            </a:pPr>
            <a:endParaRPr lang="en-US" sz="2800" dirty="0">
              <a:solidFill>
                <a:srgbClr val="000000"/>
              </a:solidFill>
              <a:latin typeface="IBM Plex Sans Light"/>
            </a:endParaRPr>
          </a:p>
          <a:p>
            <a:pPr marL="285663" indent="-285663" defTabSz="913917">
              <a:spcAft>
                <a:spcPts val="800"/>
              </a:spcAft>
              <a:buClr>
                <a:srgbClr val="000000"/>
              </a:buClr>
              <a:buFont typeface="Arial" panose="020B0604020202020204" pitchFamily="34" charset="0"/>
              <a:buChar char="•"/>
              <a:defRPr/>
            </a:pPr>
            <a:r>
              <a:rPr lang="en-US" sz="2800" dirty="0">
                <a:solidFill>
                  <a:srgbClr val="000000"/>
                </a:solidFill>
                <a:latin typeface="IBM Plex Sans Light"/>
              </a:rPr>
              <a:t>Extensive Prompt engineering, developed with sponsor users, to create golden prompts for Code Explanation </a:t>
            </a:r>
          </a:p>
          <a:p>
            <a:pPr marL="285663" indent="-285663" defTabSz="913917">
              <a:spcAft>
                <a:spcPts val="800"/>
              </a:spcAft>
              <a:buClr>
                <a:srgbClr val="000000"/>
              </a:buClr>
              <a:buFont typeface="Arial" panose="020B0604020202020204" pitchFamily="34" charset="0"/>
              <a:buChar char="•"/>
              <a:defRPr/>
            </a:pPr>
            <a:endParaRPr lang="en-US" sz="2800" dirty="0">
              <a:solidFill>
                <a:srgbClr val="000000"/>
              </a:solidFill>
              <a:latin typeface="IBM Plex Sans Light"/>
            </a:endParaRPr>
          </a:p>
          <a:p>
            <a:pPr marL="285663" indent="-285663" defTabSz="913917">
              <a:spcAft>
                <a:spcPts val="800"/>
              </a:spcAft>
              <a:buClr>
                <a:srgbClr val="000000"/>
              </a:buClr>
              <a:buFont typeface="Arial" panose="020B0604020202020204" pitchFamily="34" charset="0"/>
              <a:buChar char="•"/>
              <a:defRPr/>
            </a:pPr>
            <a:r>
              <a:rPr lang="en-US" sz="2800" dirty="0">
                <a:solidFill>
                  <a:srgbClr val="000000"/>
                </a:solidFill>
                <a:latin typeface="IBM Plex Sans Light"/>
              </a:rPr>
              <a:t>Enables developers to easily use the AI-Assistant without needing to become </a:t>
            </a:r>
            <a:br>
              <a:rPr lang="en-US" sz="2800" dirty="0">
                <a:solidFill>
                  <a:srgbClr val="000000"/>
                </a:solidFill>
                <a:latin typeface="IBM Plex Sans Light"/>
              </a:rPr>
            </a:br>
            <a:r>
              <a:rPr lang="en-US" sz="2800" dirty="0">
                <a:solidFill>
                  <a:srgbClr val="000000"/>
                </a:solidFill>
                <a:latin typeface="IBM Plex Sans Light"/>
              </a:rPr>
              <a:t>prompt engineers</a:t>
            </a:r>
          </a:p>
          <a:p>
            <a:pPr marL="285663" indent="-285663" defTabSz="913917">
              <a:spcAft>
                <a:spcPts val="800"/>
              </a:spcAft>
              <a:buClr>
                <a:srgbClr val="000000"/>
              </a:buClr>
              <a:buFont typeface="Arial" panose="020B0604020202020204" pitchFamily="34" charset="0"/>
              <a:buChar char="•"/>
              <a:defRPr/>
            </a:pPr>
            <a:endParaRPr lang="en-US" sz="2800" dirty="0">
              <a:solidFill>
                <a:srgbClr val="000000"/>
              </a:solidFill>
              <a:latin typeface="IBM Plex Sans Light"/>
            </a:endParaRPr>
          </a:p>
          <a:p>
            <a:pPr marL="285663" indent="-285663" defTabSz="913917">
              <a:spcAft>
                <a:spcPts val="800"/>
              </a:spcAft>
              <a:buClr>
                <a:srgbClr val="000000"/>
              </a:buClr>
              <a:buFont typeface="Arial" panose="020B0604020202020204" pitchFamily="34" charset="0"/>
              <a:buChar char="•"/>
              <a:defRPr/>
            </a:pPr>
            <a:r>
              <a:rPr lang="en-US" sz="2800" dirty="0">
                <a:solidFill>
                  <a:srgbClr val="000000"/>
                </a:solidFill>
                <a:latin typeface="IBM Plex Sans Light"/>
              </a:rPr>
              <a:t>Enables consistent outcomes and experiences across teams</a:t>
            </a:r>
            <a:endParaRPr lang="en-US" sz="2800" baseline="30000" dirty="0">
              <a:solidFill>
                <a:srgbClr val="000000"/>
              </a:solidFill>
              <a:latin typeface="IBM Plex Sans Light"/>
            </a:endParaRPr>
          </a:p>
          <a:p>
            <a:pPr defTabSz="2437424"/>
            <a:endParaRPr lang="en-US" sz="3600" dirty="0">
              <a:solidFill>
                <a:srgbClr val="000000"/>
              </a:solidFill>
              <a:latin typeface="IBM Plex Sans Light"/>
            </a:endParaRPr>
          </a:p>
        </p:txBody>
      </p:sp>
      <p:sp>
        <p:nvSpPr>
          <p:cNvPr id="10" name="Title 1">
            <a:extLst>
              <a:ext uri="{FF2B5EF4-FFF2-40B4-BE49-F238E27FC236}">
                <a16:creationId xmlns:a16="http://schemas.microsoft.com/office/drawing/2014/main" id="{6D1A70D2-9D5A-BC88-53BA-B5ED45FA9B19}"/>
              </a:ext>
            </a:extLst>
          </p:cNvPr>
          <p:cNvSpPr txBox="1">
            <a:spLocks/>
          </p:cNvSpPr>
          <p:nvPr/>
        </p:nvSpPr>
        <p:spPr>
          <a:xfrm>
            <a:off x="568877" y="3433019"/>
            <a:ext cx="5257837" cy="2286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080" bIns="0"/>
          <a:lstStyle>
            <a:lvl1pPr marL="0" marR="0" indent="0" algn="l" defTabSz="2438400" rtl="0" eaLnBrk="1" latinLnBrk="0" hangingPunct="1">
              <a:lnSpc>
                <a:spcPct val="100000"/>
              </a:lnSpc>
              <a:spcBef>
                <a:spcPts val="0"/>
              </a:spcBef>
              <a:spcAft>
                <a:spcPts val="0"/>
              </a:spcAft>
              <a:buClrTx/>
              <a:buSzTx/>
              <a:buFontTx/>
              <a:buNone/>
              <a:tabLst/>
              <a:defRPr sz="8600"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a:lstStyle>
          <a:p>
            <a:pPr defTabSz="2437668"/>
            <a:r>
              <a:rPr lang="en-US" sz="3200" dirty="0">
                <a:solidFill>
                  <a:srgbClr val="000000"/>
                </a:solidFill>
              </a:rPr>
              <a:t>Quality assurance of </a:t>
            </a:r>
            <a:br>
              <a:rPr lang="en-US" sz="3200" dirty="0">
                <a:solidFill>
                  <a:srgbClr val="000000"/>
                </a:solidFill>
              </a:rPr>
            </a:br>
            <a:r>
              <a:rPr lang="en-US" sz="3200" dirty="0">
                <a:solidFill>
                  <a:srgbClr val="000000"/>
                </a:solidFill>
              </a:rPr>
              <a:t>the LLM and Prompts </a:t>
            </a:r>
            <a:br>
              <a:rPr lang="en-US" sz="3200" dirty="0">
                <a:solidFill>
                  <a:srgbClr val="000000"/>
                </a:solidFill>
              </a:rPr>
            </a:br>
            <a:r>
              <a:rPr lang="en-US" sz="3200" dirty="0">
                <a:solidFill>
                  <a:srgbClr val="000000"/>
                </a:solidFill>
              </a:rPr>
              <a:t>for ease of use and </a:t>
            </a:r>
            <a:br>
              <a:rPr lang="en-US" sz="3200" dirty="0">
                <a:solidFill>
                  <a:srgbClr val="000000"/>
                </a:solidFill>
              </a:rPr>
            </a:br>
            <a:r>
              <a:rPr lang="en-US" sz="3200" dirty="0">
                <a:solidFill>
                  <a:srgbClr val="000000"/>
                </a:solidFill>
              </a:rPr>
              <a:t>high-quality explanations</a:t>
            </a:r>
          </a:p>
        </p:txBody>
      </p:sp>
      <p:cxnSp>
        <p:nvCxnSpPr>
          <p:cNvPr id="11" name="Straight Connector 10">
            <a:extLst>
              <a:ext uri="{FF2B5EF4-FFF2-40B4-BE49-F238E27FC236}">
                <a16:creationId xmlns:a16="http://schemas.microsoft.com/office/drawing/2014/main" id="{AA1B1679-4B97-EB60-ED7F-19D7FA35C668}"/>
              </a:ext>
            </a:extLst>
          </p:cNvPr>
          <p:cNvCxnSpPr>
            <a:cxnSpLocks/>
          </p:cNvCxnSpPr>
          <p:nvPr/>
        </p:nvCxnSpPr>
        <p:spPr bwMode="auto">
          <a:xfrm>
            <a:off x="12187367" y="2660073"/>
            <a:ext cx="4633" cy="1105592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39D3EB1B-92AD-C452-FD5E-F6DD17CAF65E}"/>
              </a:ext>
            </a:extLst>
          </p:cNvPr>
          <p:cNvCxnSpPr>
            <a:cxnSpLocks/>
          </p:cNvCxnSpPr>
          <p:nvPr/>
        </p:nvCxnSpPr>
        <p:spPr bwMode="auto">
          <a:xfrm>
            <a:off x="18284827" y="2860707"/>
            <a:ext cx="0" cy="10855293"/>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C6B7296-7025-35A7-248F-C66A07BACDEB}"/>
              </a:ext>
            </a:extLst>
          </p:cNvPr>
          <p:cNvCxnSpPr>
            <a:cxnSpLocks/>
          </p:cNvCxnSpPr>
          <p:nvPr/>
        </p:nvCxnSpPr>
        <p:spPr bwMode="auto">
          <a:xfrm>
            <a:off x="6103583" y="2660073"/>
            <a:ext cx="0" cy="1105592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22CDFA93-C84C-0EDA-3EE7-893084894A19}"/>
              </a:ext>
            </a:extLst>
          </p:cNvPr>
          <p:cNvSpPr txBox="1">
            <a:spLocks/>
          </p:cNvSpPr>
          <p:nvPr/>
        </p:nvSpPr>
        <p:spPr>
          <a:xfrm>
            <a:off x="616607" y="5919094"/>
            <a:ext cx="5257837" cy="5079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080" bIns="0"/>
          <a:lstStyle>
            <a:lvl1pPr marL="0" marR="0" indent="0" algn="l" defTabSz="2438400" rtl="0" eaLnBrk="1" latinLnBrk="0" hangingPunct="1">
              <a:lnSpc>
                <a:spcPct val="100000"/>
              </a:lnSpc>
              <a:spcBef>
                <a:spcPts val="0"/>
              </a:spcBef>
              <a:spcAft>
                <a:spcPts val="0"/>
              </a:spcAft>
              <a:buClrTx/>
              <a:buSzTx/>
              <a:buFontTx/>
              <a:buNone/>
              <a:tabLst/>
              <a:defRPr sz="8600"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a:lstStyle>
          <a:p>
            <a:pPr defTabSz="2437668"/>
            <a:endParaRPr lang="en-US" sz="3200" dirty="0">
              <a:solidFill>
                <a:srgbClr val="000000"/>
              </a:solidFill>
            </a:endParaRPr>
          </a:p>
        </p:txBody>
      </p:sp>
      <p:sp>
        <p:nvSpPr>
          <p:cNvPr id="3" name="Rectangle 9">
            <a:extLst>
              <a:ext uri="{FF2B5EF4-FFF2-40B4-BE49-F238E27FC236}">
                <a16:creationId xmlns:a16="http://schemas.microsoft.com/office/drawing/2014/main" id="{FFC57E8F-0D59-5263-4752-D8D3A1C94013}"/>
              </a:ext>
            </a:extLst>
          </p:cNvPr>
          <p:cNvSpPr/>
          <p:nvPr/>
        </p:nvSpPr>
        <p:spPr>
          <a:xfrm>
            <a:off x="-68724" y="0"/>
            <a:ext cx="6127370" cy="13716000"/>
          </a:xfrm>
          <a:prstGeom prst="rect">
            <a:avLst/>
          </a:prstGeom>
          <a:solidFill>
            <a:schemeClr val="bg1">
              <a:lumMod val="95000"/>
            </a:schemeClr>
          </a:solidFill>
          <a:ln w="12700">
            <a:miter lim="400000"/>
          </a:ln>
        </p:spPr>
        <p:txBody>
          <a:bodyPr tIns="91439" bIns="91439"/>
          <a:lstStyle/>
          <a:p>
            <a:pPr marL="0" marR="0" lvl="0" indent="0" algn="l" defTabSz="914400" rtl="0" eaLnBrk="1" fontAlgn="auto" latinLnBrk="0" hangingPunct="0">
              <a:lnSpc>
                <a:spcPct val="100000"/>
              </a:lnSpc>
              <a:spcBef>
                <a:spcPts val="0"/>
              </a:spcBef>
              <a:spcAft>
                <a:spcPts val="0"/>
              </a:spcAft>
              <a:buClrTx/>
              <a:buSzTx/>
              <a:buFontTx/>
              <a:buNone/>
              <a:tabLst/>
              <a:defRPr sz="1400">
                <a:solidFill>
                  <a:srgbClr val="FFFFFF"/>
                </a:solidFill>
                <a:latin typeface="+mn-lt"/>
                <a:ea typeface="+mn-ea"/>
                <a:cs typeface="+mn-cs"/>
                <a:sym typeface="Helvetica"/>
              </a:defRPr>
            </a:pPr>
            <a:endParaRPr kumimoji="0" sz="1400" b="0" i="0" u="none" strike="noStrike" kern="0" cap="none" spc="0" normalizeH="0" baseline="0" noProof="0">
              <a:ln>
                <a:noFill/>
              </a:ln>
              <a:solidFill>
                <a:srgbClr val="FFFFFF"/>
              </a:solidFill>
              <a:effectLst/>
              <a:uLnTx/>
              <a:uFillTx/>
              <a:latin typeface="Helvetica"/>
              <a:sym typeface="Helvetica"/>
            </a:endParaRPr>
          </a:p>
        </p:txBody>
      </p:sp>
      <p:sp>
        <p:nvSpPr>
          <p:cNvPr id="7" name="How is IBM watsonx Assistant for Z different?">
            <a:extLst>
              <a:ext uri="{FF2B5EF4-FFF2-40B4-BE49-F238E27FC236}">
                <a16:creationId xmlns:a16="http://schemas.microsoft.com/office/drawing/2014/main" id="{807E9801-74B8-67E0-721D-4A1CD09B3C07}"/>
              </a:ext>
            </a:extLst>
          </p:cNvPr>
          <p:cNvSpPr txBox="1">
            <a:spLocks/>
          </p:cNvSpPr>
          <p:nvPr/>
        </p:nvSpPr>
        <p:spPr>
          <a:xfrm>
            <a:off x="565343" y="574675"/>
            <a:ext cx="4960704" cy="2286032"/>
          </a:xfrm>
          <a:prstGeom prst="rect">
            <a:avLst/>
          </a:prstGeom>
        </p:spPr>
        <p:txBody>
          <a:bodyPr/>
          <a:lstStyle>
            <a:lvl1pPr marL="0" marR="0" indent="0" algn="l" defTabSz="2438400" rtl="0" eaLnBrk="1" latinLnBrk="0" hangingPunct="1">
              <a:lnSpc>
                <a:spcPct val="90000"/>
              </a:lnSpc>
              <a:spcBef>
                <a:spcPts val="0"/>
              </a:spcBef>
              <a:spcAft>
                <a:spcPts val="0"/>
              </a:spcAft>
              <a:buClr>
                <a:schemeClr val="tx1"/>
              </a:buClr>
              <a:buSzTx/>
              <a:buFont typeface="Arial" panose="020B0604020202020204" pitchFamily="34" charset="0"/>
              <a:buNone/>
              <a:tabLst/>
              <a:defRPr sz="42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567"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734"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301" marR="0" indent="-327567" algn="l" defTabSz="2438156"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731" marR="0" indent="0" algn="l" defTabSz="2438156"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28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410"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7943"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476" marR="0" indent="-388970" algn="l" defTabSz="2438156"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r>
              <a:rPr lang="en-US" dirty="0"/>
              <a:t>How is IBM </a:t>
            </a:r>
            <a:r>
              <a:rPr lang="en-US" b="1" dirty="0"/>
              <a:t>watsonx Code Assistant for Z </a:t>
            </a:r>
            <a:r>
              <a:rPr lang="en-US" dirty="0"/>
              <a:t>different?</a:t>
            </a:r>
          </a:p>
        </p:txBody>
      </p:sp>
      <p:pic>
        <p:nvPicPr>
          <p:cNvPr id="9" name="Image" descr="Image">
            <a:extLst>
              <a:ext uri="{FF2B5EF4-FFF2-40B4-BE49-F238E27FC236}">
                <a16:creationId xmlns:a16="http://schemas.microsoft.com/office/drawing/2014/main" id="{63D28CCD-8609-97DC-86C1-4D4C19FD8E2F}"/>
              </a:ext>
            </a:extLst>
          </p:cNvPr>
          <p:cNvPicPr>
            <a:picLocks noChangeAspect="1"/>
          </p:cNvPicPr>
          <p:nvPr/>
        </p:nvPicPr>
        <p:blipFill>
          <a:blip r:embed="rId3"/>
          <a:stretch>
            <a:fillRect/>
          </a:stretch>
        </p:blipFill>
        <p:spPr>
          <a:xfrm>
            <a:off x="18896711" y="591248"/>
            <a:ext cx="1219201" cy="1219201"/>
          </a:xfrm>
          <a:prstGeom prst="rect">
            <a:avLst/>
          </a:prstGeom>
          <a:ln w="12700">
            <a:miter lim="400000"/>
          </a:ln>
        </p:spPr>
      </p:pic>
      <p:pic>
        <p:nvPicPr>
          <p:cNvPr id="15" name="Image" descr="Image">
            <a:extLst>
              <a:ext uri="{FF2B5EF4-FFF2-40B4-BE49-F238E27FC236}">
                <a16:creationId xmlns:a16="http://schemas.microsoft.com/office/drawing/2014/main" id="{DA407C5E-EB68-F2F2-89CB-D5A0420B994A}"/>
              </a:ext>
            </a:extLst>
          </p:cNvPr>
          <p:cNvPicPr>
            <a:picLocks noChangeAspect="1"/>
          </p:cNvPicPr>
          <p:nvPr/>
        </p:nvPicPr>
        <p:blipFill>
          <a:blip r:embed="rId4"/>
          <a:stretch>
            <a:fillRect/>
          </a:stretch>
        </p:blipFill>
        <p:spPr>
          <a:xfrm>
            <a:off x="12755955" y="591248"/>
            <a:ext cx="1219201" cy="1219201"/>
          </a:xfrm>
          <a:prstGeom prst="rect">
            <a:avLst/>
          </a:prstGeom>
          <a:ln w="12700">
            <a:miter lim="400000"/>
          </a:ln>
        </p:spPr>
      </p:pic>
      <p:pic>
        <p:nvPicPr>
          <p:cNvPr id="16" name="Image" descr="Image">
            <a:extLst>
              <a:ext uri="{FF2B5EF4-FFF2-40B4-BE49-F238E27FC236}">
                <a16:creationId xmlns:a16="http://schemas.microsoft.com/office/drawing/2014/main" id="{DFBF2336-0D5E-A16D-B000-F9C29B3D5A36}"/>
              </a:ext>
            </a:extLst>
          </p:cNvPr>
          <p:cNvPicPr>
            <a:picLocks noChangeAspect="1"/>
          </p:cNvPicPr>
          <p:nvPr/>
        </p:nvPicPr>
        <p:blipFill>
          <a:blip r:embed="rId5"/>
          <a:stretch>
            <a:fillRect/>
          </a:stretch>
        </p:blipFill>
        <p:spPr>
          <a:xfrm>
            <a:off x="6670675" y="567563"/>
            <a:ext cx="1219200" cy="1219201"/>
          </a:xfrm>
          <a:prstGeom prst="rect">
            <a:avLst/>
          </a:prstGeom>
          <a:ln w="12700">
            <a:miter lim="400000"/>
          </a:ln>
        </p:spPr>
      </p:pic>
      <p:sp>
        <p:nvSpPr>
          <p:cNvPr id="24" name="TextBox 23">
            <a:extLst>
              <a:ext uri="{FF2B5EF4-FFF2-40B4-BE49-F238E27FC236}">
                <a16:creationId xmlns:a16="http://schemas.microsoft.com/office/drawing/2014/main" id="{8F1D5A2B-2D4F-5B7A-DA19-282CDE8418A0}"/>
              </a:ext>
            </a:extLst>
          </p:cNvPr>
          <p:cNvSpPr txBox="1"/>
          <p:nvPr/>
        </p:nvSpPr>
        <p:spPr>
          <a:xfrm>
            <a:off x="1517950" y="10345989"/>
            <a:ext cx="8617528" cy="2604655"/>
          </a:xfrm>
          <a:prstGeom prst="rect">
            <a:avLst/>
          </a:prstGeom>
          <a:solidFill>
            <a:schemeClr val="accent1">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ctr">
            <a:noAutofit/>
          </a:bodyPr>
          <a:lstStyle/>
          <a:p>
            <a:pPr algn="l" defTabSz="2438400">
              <a:buSzPct val="100000"/>
            </a:pPr>
            <a:r>
              <a:rPr lang="en-US" sz="4000" b="1" dirty="0">
                <a:cs typeface="Arial" panose="020B0604020202020204" pitchFamily="34" charset="0"/>
              </a:rPr>
              <a:t>Next Step: </a:t>
            </a:r>
          </a:p>
          <a:p>
            <a:pPr algn="l" defTabSz="2438400">
              <a:buSzPct val="100000"/>
            </a:pPr>
            <a:endParaRPr lang="en-US" sz="4000" b="1" dirty="0">
              <a:cs typeface="Arial" panose="020B0604020202020204" pitchFamily="34" charset="0"/>
            </a:endParaRPr>
          </a:p>
          <a:p>
            <a:pPr algn="l" defTabSz="2438400">
              <a:buSzPct val="100000"/>
            </a:pPr>
            <a:r>
              <a:rPr lang="en-US" sz="4000" dirty="0">
                <a:cs typeface="Arial" panose="020B0604020202020204" pitchFamily="34" charset="0"/>
              </a:rPr>
              <a:t>Become a Sponsor User for Assember Explanation today!</a:t>
            </a:r>
          </a:p>
        </p:txBody>
      </p:sp>
    </p:spTree>
    <p:extLst>
      <p:ext uri="{BB962C8B-B14F-4D97-AF65-F5344CB8AC3E}">
        <p14:creationId xmlns:p14="http://schemas.microsoft.com/office/powerpoint/2010/main" val="3120035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CD5A6-F644-5A69-69C1-2F630D3A0FB8}"/>
            </a:ext>
          </a:extLst>
        </p:cNvPr>
        <p:cNvGrpSpPr/>
        <p:nvPr/>
      </p:nvGrpSpPr>
      <p:grpSpPr>
        <a:xfrm>
          <a:off x="0" y="0"/>
          <a:ext cx="0" cy="0"/>
          <a:chOff x="0" y="0"/>
          <a:chExt cx="0" cy="0"/>
        </a:xfrm>
      </p:grpSpPr>
      <p:sp>
        <p:nvSpPr>
          <p:cNvPr id="180" name="TextBox 179">
            <a:extLst>
              <a:ext uri="{FF2B5EF4-FFF2-40B4-BE49-F238E27FC236}">
                <a16:creationId xmlns:a16="http://schemas.microsoft.com/office/drawing/2014/main" id="{9D66AE18-69B1-0C6E-C4DE-764019A5716A}"/>
              </a:ext>
            </a:extLst>
          </p:cNvPr>
          <p:cNvSpPr txBox="1"/>
          <p:nvPr/>
        </p:nvSpPr>
        <p:spPr>
          <a:xfrm>
            <a:off x="9920604" y="5098295"/>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defTabSz="2437668">
              <a:buSzPct val="100000"/>
              <a:defRPr/>
            </a:pPr>
            <a:endParaRPr lang="de-DE" sz="2400" dirty="0">
              <a:cs typeface="Arial" panose="020B0604020202020204" pitchFamily="34" charset="0"/>
            </a:endParaRPr>
          </a:p>
        </p:txBody>
      </p:sp>
      <p:sp>
        <p:nvSpPr>
          <p:cNvPr id="14" name="Title 1">
            <a:extLst>
              <a:ext uri="{FF2B5EF4-FFF2-40B4-BE49-F238E27FC236}">
                <a16:creationId xmlns:a16="http://schemas.microsoft.com/office/drawing/2014/main" id="{EC617832-8E0F-B9DD-CAC0-3392AB83CE6E}"/>
              </a:ext>
            </a:extLst>
          </p:cNvPr>
          <p:cNvSpPr txBox="1">
            <a:spLocks/>
          </p:cNvSpPr>
          <p:nvPr/>
        </p:nvSpPr>
        <p:spPr>
          <a:xfrm>
            <a:off x="390345" y="483516"/>
            <a:ext cx="23247726" cy="22896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080" bIns="0"/>
          <a:lstStyle>
            <a:lvl1pPr marL="0" marR="0" indent="0" algn="l" defTabSz="2438400" rtl="0" eaLnBrk="1" latinLnBrk="0" hangingPunct="1">
              <a:lnSpc>
                <a:spcPct val="100000"/>
              </a:lnSpc>
              <a:spcBef>
                <a:spcPts val="0"/>
              </a:spcBef>
              <a:spcAft>
                <a:spcPts val="0"/>
              </a:spcAft>
              <a:buClrTx/>
              <a:buSzTx/>
              <a:buFontTx/>
              <a:buNone/>
              <a:tabLst/>
              <a:defRPr sz="8600"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a:lstStyle>
          <a:p>
            <a:pPr defTabSz="2437668"/>
            <a:r>
              <a:rPr lang="en-US" sz="6399" dirty="0">
                <a:solidFill>
                  <a:srgbClr val="000000"/>
                </a:solidFill>
              </a:rPr>
              <a:t>Mainframe developers need to understand and document code</a:t>
            </a:r>
          </a:p>
        </p:txBody>
      </p:sp>
      <p:sp>
        <p:nvSpPr>
          <p:cNvPr id="105" name="TextBox 104">
            <a:extLst>
              <a:ext uri="{FF2B5EF4-FFF2-40B4-BE49-F238E27FC236}">
                <a16:creationId xmlns:a16="http://schemas.microsoft.com/office/drawing/2014/main" id="{1AD03286-2A6C-46EE-6272-DF18E22B671E}"/>
              </a:ext>
            </a:extLst>
          </p:cNvPr>
          <p:cNvSpPr txBox="1"/>
          <p:nvPr/>
        </p:nvSpPr>
        <p:spPr>
          <a:xfrm>
            <a:off x="-793877" y="-1443414"/>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defTabSz="2437668">
              <a:buSzPct val="100000"/>
            </a:pPr>
            <a:endParaRPr lang="en-US" sz="2400" dirty="0">
              <a:cs typeface="Arial" panose="020B0604020202020204" pitchFamily="34" charset="0"/>
            </a:endParaRPr>
          </a:p>
        </p:txBody>
      </p:sp>
      <p:sp>
        <p:nvSpPr>
          <p:cNvPr id="2" name="Freeform: Shape 28">
            <a:extLst>
              <a:ext uri="{FF2B5EF4-FFF2-40B4-BE49-F238E27FC236}">
                <a16:creationId xmlns:a16="http://schemas.microsoft.com/office/drawing/2014/main" id="{B3BDFF70-7CED-2AE8-851D-B28122ED1143}"/>
              </a:ext>
            </a:extLst>
          </p:cNvPr>
          <p:cNvSpPr/>
          <p:nvPr/>
        </p:nvSpPr>
        <p:spPr bwMode="auto">
          <a:xfrm>
            <a:off x="-6332" y="7638396"/>
            <a:ext cx="24447484" cy="6077604"/>
          </a:xfrm>
          <a:custGeom>
            <a:avLst/>
            <a:gdLst>
              <a:gd name="connsiteX0" fmla="*/ 12700 w 6286500"/>
              <a:gd name="connsiteY0" fmla="*/ 0 h 2495550"/>
              <a:gd name="connsiteX1" fmla="*/ 76200 w 6286500"/>
              <a:gd name="connsiteY1" fmla="*/ 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5765800 w 6286500"/>
              <a:gd name="connsiteY17" fmla="*/ 857250 h 2495550"/>
              <a:gd name="connsiteX18" fmla="*/ 6286500 w 6286500"/>
              <a:gd name="connsiteY18" fmla="*/ 1111250 h 2495550"/>
              <a:gd name="connsiteX19" fmla="*/ 5702300 w 6286500"/>
              <a:gd name="connsiteY19" fmla="*/ 2495550 h 2495550"/>
              <a:gd name="connsiteX20" fmla="*/ 0 w 6286500"/>
              <a:gd name="connsiteY20" fmla="*/ 2489200 h 2495550"/>
              <a:gd name="connsiteX21" fmla="*/ 12700 w 6286500"/>
              <a:gd name="connsiteY21"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83125 w 6286500"/>
              <a:gd name="connsiteY17" fmla="*/ 111442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8000 w 6286500"/>
              <a:gd name="connsiteY16" fmla="*/ 1200150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5765800 w 6286500"/>
              <a:gd name="connsiteY18" fmla="*/ 857250 h 2495550"/>
              <a:gd name="connsiteX19" fmla="*/ 6286500 w 6286500"/>
              <a:gd name="connsiteY19" fmla="*/ 1111250 h 2495550"/>
              <a:gd name="connsiteX20" fmla="*/ 5702300 w 6286500"/>
              <a:gd name="connsiteY20" fmla="*/ 2495550 h 2495550"/>
              <a:gd name="connsiteX21" fmla="*/ 0 w 6286500"/>
              <a:gd name="connsiteY21" fmla="*/ 2489200 h 2495550"/>
              <a:gd name="connsiteX22" fmla="*/ 12700 w 6286500"/>
              <a:gd name="connsiteY22"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86338 w 6286500"/>
              <a:gd name="connsiteY18" fmla="*/ 947738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765800 w 6286500"/>
              <a:gd name="connsiteY19" fmla="*/ 857250 h 2495550"/>
              <a:gd name="connsiteX20" fmla="*/ 6286500 w 6286500"/>
              <a:gd name="connsiteY20" fmla="*/ 1111250 h 2495550"/>
              <a:gd name="connsiteX21" fmla="*/ 5702300 w 6286500"/>
              <a:gd name="connsiteY21" fmla="*/ 2495550 h 2495550"/>
              <a:gd name="connsiteX22" fmla="*/ 0 w 6286500"/>
              <a:gd name="connsiteY22" fmla="*/ 2489200 h 2495550"/>
              <a:gd name="connsiteX23" fmla="*/ 12700 w 6286500"/>
              <a:gd name="connsiteY23"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300663 w 6286500"/>
              <a:gd name="connsiteY19" fmla="*/ 866775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765800 w 6286500"/>
              <a:gd name="connsiteY20" fmla="*/ 857250 h 2495550"/>
              <a:gd name="connsiteX21" fmla="*/ 6286500 w 6286500"/>
              <a:gd name="connsiteY21" fmla="*/ 1111250 h 2495550"/>
              <a:gd name="connsiteX22" fmla="*/ 5702300 w 6286500"/>
              <a:gd name="connsiteY22" fmla="*/ 2495550 h 2495550"/>
              <a:gd name="connsiteX23" fmla="*/ 0 w 6286500"/>
              <a:gd name="connsiteY23" fmla="*/ 2489200 h 2495550"/>
              <a:gd name="connsiteX24" fmla="*/ 12700 w 6286500"/>
              <a:gd name="connsiteY24"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07025 w 6286500"/>
              <a:gd name="connsiteY20" fmla="*/ 844550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65800 w 6286500"/>
              <a:gd name="connsiteY21" fmla="*/ 857250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286500 w 6286500"/>
              <a:gd name="connsiteY22" fmla="*/ 1111250 h 2495550"/>
              <a:gd name="connsiteX23" fmla="*/ 5702300 w 6286500"/>
              <a:gd name="connsiteY23" fmla="*/ 2495550 h 2495550"/>
              <a:gd name="connsiteX24" fmla="*/ 0 w 6286500"/>
              <a:gd name="connsiteY24" fmla="*/ 2489200 h 2495550"/>
              <a:gd name="connsiteX25" fmla="*/ 12700 w 6286500"/>
              <a:gd name="connsiteY25"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43613 w 6286500"/>
              <a:gd name="connsiteY22" fmla="*/ 1003300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5702300 w 6286500"/>
              <a:gd name="connsiteY24" fmla="*/ 2495550 h 2495550"/>
              <a:gd name="connsiteX25" fmla="*/ 0 w 6286500"/>
              <a:gd name="connsiteY25" fmla="*/ 2489200 h 2495550"/>
              <a:gd name="connsiteX26" fmla="*/ 12700 w 6286500"/>
              <a:gd name="connsiteY26" fmla="*/ 0 h 2495550"/>
              <a:gd name="connsiteX0" fmla="*/ 12700 w 6286500"/>
              <a:gd name="connsiteY0" fmla="*/ 0 h 2495550"/>
              <a:gd name="connsiteX1" fmla="*/ 63500 w 6286500"/>
              <a:gd name="connsiteY1" fmla="*/ 69850 h 2495550"/>
              <a:gd name="connsiteX2" fmla="*/ 152400 w 6286500"/>
              <a:gd name="connsiteY2" fmla="*/ 165100 h 2495550"/>
              <a:gd name="connsiteX3" fmla="*/ 711200 w 6286500"/>
              <a:gd name="connsiteY3" fmla="*/ 742950 h 2495550"/>
              <a:gd name="connsiteX4" fmla="*/ 971550 w 6286500"/>
              <a:gd name="connsiteY4" fmla="*/ 984250 h 2495550"/>
              <a:gd name="connsiteX5" fmla="*/ 1333500 w 6286500"/>
              <a:gd name="connsiteY5" fmla="*/ 1250950 h 2495550"/>
              <a:gd name="connsiteX6" fmla="*/ 1733550 w 6286500"/>
              <a:gd name="connsiteY6" fmla="*/ 1492250 h 2495550"/>
              <a:gd name="connsiteX7" fmla="*/ 2178050 w 6286500"/>
              <a:gd name="connsiteY7" fmla="*/ 1657350 h 2495550"/>
              <a:gd name="connsiteX8" fmla="*/ 2622550 w 6286500"/>
              <a:gd name="connsiteY8" fmla="*/ 1739900 h 2495550"/>
              <a:gd name="connsiteX9" fmla="*/ 2851150 w 6286500"/>
              <a:gd name="connsiteY9" fmla="*/ 1746250 h 2495550"/>
              <a:gd name="connsiteX10" fmla="*/ 3079750 w 6286500"/>
              <a:gd name="connsiteY10" fmla="*/ 1733550 h 2495550"/>
              <a:gd name="connsiteX11" fmla="*/ 3270250 w 6286500"/>
              <a:gd name="connsiteY11" fmla="*/ 1701800 h 2495550"/>
              <a:gd name="connsiteX12" fmla="*/ 3517900 w 6286500"/>
              <a:gd name="connsiteY12" fmla="*/ 1651000 h 2495550"/>
              <a:gd name="connsiteX13" fmla="*/ 3733800 w 6286500"/>
              <a:gd name="connsiteY13" fmla="*/ 1549400 h 2495550"/>
              <a:gd name="connsiteX14" fmla="*/ 3937000 w 6286500"/>
              <a:gd name="connsiteY14" fmla="*/ 1460500 h 2495550"/>
              <a:gd name="connsiteX15" fmla="*/ 4102100 w 6286500"/>
              <a:gd name="connsiteY15" fmla="*/ 1333500 h 2495550"/>
              <a:gd name="connsiteX16" fmla="*/ 4310062 w 6286500"/>
              <a:gd name="connsiteY16" fmla="*/ 1198563 h 2495550"/>
              <a:gd name="connsiteX17" fmla="*/ 4618037 w 6286500"/>
              <a:gd name="connsiteY17" fmla="*/ 993775 h 2495550"/>
              <a:gd name="connsiteX18" fmla="*/ 4940300 w 6286500"/>
              <a:gd name="connsiteY18" fmla="*/ 869951 h 2495550"/>
              <a:gd name="connsiteX19" fmla="*/ 5137150 w 6286500"/>
              <a:gd name="connsiteY19" fmla="*/ 831850 h 2495550"/>
              <a:gd name="connsiteX20" fmla="*/ 5421313 w 6286500"/>
              <a:gd name="connsiteY20" fmla="*/ 822325 h 2495550"/>
              <a:gd name="connsiteX21" fmla="*/ 5757863 w 6286500"/>
              <a:gd name="connsiteY21" fmla="*/ 874712 h 2495550"/>
              <a:gd name="connsiteX22" fmla="*/ 6037263 w 6286500"/>
              <a:gd name="connsiteY22" fmla="*/ 981075 h 2495550"/>
              <a:gd name="connsiteX23" fmla="*/ 6286500 w 6286500"/>
              <a:gd name="connsiteY23" fmla="*/ 1111250 h 2495550"/>
              <a:gd name="connsiteX24" fmla="*/ 6178550 w 6286500"/>
              <a:gd name="connsiteY24" fmla="*/ 1376363 h 2495550"/>
              <a:gd name="connsiteX25" fmla="*/ 5702300 w 6286500"/>
              <a:gd name="connsiteY25" fmla="*/ 2495550 h 2495550"/>
              <a:gd name="connsiteX26" fmla="*/ 0 w 6286500"/>
              <a:gd name="connsiteY26" fmla="*/ 2489200 h 2495550"/>
              <a:gd name="connsiteX27" fmla="*/ 12700 w 6286500"/>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86500 w 6410325"/>
              <a:gd name="connsiteY23" fmla="*/ 1111250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5702300 w 6410325"/>
              <a:gd name="connsiteY25" fmla="*/ 2495550 h 2495550"/>
              <a:gd name="connsiteX26" fmla="*/ 0 w 6410325"/>
              <a:gd name="connsiteY26" fmla="*/ 2489200 h 2495550"/>
              <a:gd name="connsiteX27" fmla="*/ 12700 w 6410325"/>
              <a:gd name="connsiteY27" fmla="*/ 0 h 2495550"/>
              <a:gd name="connsiteX0" fmla="*/ 12700 w 6410325"/>
              <a:gd name="connsiteY0" fmla="*/ 0 h 2495550"/>
              <a:gd name="connsiteX1" fmla="*/ 63500 w 6410325"/>
              <a:gd name="connsiteY1" fmla="*/ 69850 h 2495550"/>
              <a:gd name="connsiteX2" fmla="*/ 152400 w 6410325"/>
              <a:gd name="connsiteY2" fmla="*/ 165100 h 2495550"/>
              <a:gd name="connsiteX3" fmla="*/ 711200 w 6410325"/>
              <a:gd name="connsiteY3" fmla="*/ 742950 h 2495550"/>
              <a:gd name="connsiteX4" fmla="*/ 971550 w 6410325"/>
              <a:gd name="connsiteY4" fmla="*/ 984250 h 2495550"/>
              <a:gd name="connsiteX5" fmla="*/ 1333500 w 6410325"/>
              <a:gd name="connsiteY5" fmla="*/ 1250950 h 2495550"/>
              <a:gd name="connsiteX6" fmla="*/ 1733550 w 6410325"/>
              <a:gd name="connsiteY6" fmla="*/ 1492250 h 2495550"/>
              <a:gd name="connsiteX7" fmla="*/ 2178050 w 6410325"/>
              <a:gd name="connsiteY7" fmla="*/ 1657350 h 2495550"/>
              <a:gd name="connsiteX8" fmla="*/ 2622550 w 6410325"/>
              <a:gd name="connsiteY8" fmla="*/ 1739900 h 2495550"/>
              <a:gd name="connsiteX9" fmla="*/ 2851150 w 6410325"/>
              <a:gd name="connsiteY9" fmla="*/ 1746250 h 2495550"/>
              <a:gd name="connsiteX10" fmla="*/ 3079750 w 6410325"/>
              <a:gd name="connsiteY10" fmla="*/ 1733550 h 2495550"/>
              <a:gd name="connsiteX11" fmla="*/ 3270250 w 6410325"/>
              <a:gd name="connsiteY11" fmla="*/ 1701800 h 2495550"/>
              <a:gd name="connsiteX12" fmla="*/ 3517900 w 6410325"/>
              <a:gd name="connsiteY12" fmla="*/ 1651000 h 2495550"/>
              <a:gd name="connsiteX13" fmla="*/ 3733800 w 6410325"/>
              <a:gd name="connsiteY13" fmla="*/ 1549400 h 2495550"/>
              <a:gd name="connsiteX14" fmla="*/ 3937000 w 6410325"/>
              <a:gd name="connsiteY14" fmla="*/ 1460500 h 2495550"/>
              <a:gd name="connsiteX15" fmla="*/ 4102100 w 6410325"/>
              <a:gd name="connsiteY15" fmla="*/ 1333500 h 2495550"/>
              <a:gd name="connsiteX16" fmla="*/ 4310062 w 6410325"/>
              <a:gd name="connsiteY16" fmla="*/ 1198563 h 2495550"/>
              <a:gd name="connsiteX17" fmla="*/ 4618037 w 6410325"/>
              <a:gd name="connsiteY17" fmla="*/ 993775 h 2495550"/>
              <a:gd name="connsiteX18" fmla="*/ 4940300 w 6410325"/>
              <a:gd name="connsiteY18" fmla="*/ 869951 h 2495550"/>
              <a:gd name="connsiteX19" fmla="*/ 5137150 w 6410325"/>
              <a:gd name="connsiteY19" fmla="*/ 831850 h 2495550"/>
              <a:gd name="connsiteX20" fmla="*/ 5421313 w 6410325"/>
              <a:gd name="connsiteY20" fmla="*/ 822325 h 2495550"/>
              <a:gd name="connsiteX21" fmla="*/ 5757863 w 6410325"/>
              <a:gd name="connsiteY21" fmla="*/ 874712 h 2495550"/>
              <a:gd name="connsiteX22" fmla="*/ 6037263 w 6410325"/>
              <a:gd name="connsiteY22" fmla="*/ 981075 h 2495550"/>
              <a:gd name="connsiteX23" fmla="*/ 6278563 w 6410325"/>
              <a:gd name="connsiteY23" fmla="*/ 1112837 h 2495550"/>
              <a:gd name="connsiteX24" fmla="*/ 6410325 w 6410325"/>
              <a:gd name="connsiteY24" fmla="*/ 1204913 h 2495550"/>
              <a:gd name="connsiteX25" fmla="*/ 6246813 w 6410325"/>
              <a:gd name="connsiteY25" fmla="*/ 1512888 h 2495550"/>
              <a:gd name="connsiteX26" fmla="*/ 5702300 w 6410325"/>
              <a:gd name="connsiteY26" fmla="*/ 2495550 h 2495550"/>
              <a:gd name="connsiteX27" fmla="*/ 0 w 6410325"/>
              <a:gd name="connsiteY27" fmla="*/ 2489200 h 2495550"/>
              <a:gd name="connsiteX28" fmla="*/ 12700 w 6410325"/>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5702300 w 6554788"/>
              <a:gd name="connsiteY26" fmla="*/ 2495550 h 2495550"/>
              <a:gd name="connsiteX27" fmla="*/ 0 w 6554788"/>
              <a:gd name="connsiteY27" fmla="*/ 2489200 h 2495550"/>
              <a:gd name="connsiteX28" fmla="*/ 12700 w 6554788"/>
              <a:gd name="connsiteY28" fmla="*/ 0 h 2495550"/>
              <a:gd name="connsiteX0" fmla="*/ 12700 w 6554788"/>
              <a:gd name="connsiteY0" fmla="*/ 0 h 2495550"/>
              <a:gd name="connsiteX1" fmla="*/ 63500 w 6554788"/>
              <a:gd name="connsiteY1" fmla="*/ 69850 h 2495550"/>
              <a:gd name="connsiteX2" fmla="*/ 152400 w 6554788"/>
              <a:gd name="connsiteY2" fmla="*/ 165100 h 2495550"/>
              <a:gd name="connsiteX3" fmla="*/ 711200 w 6554788"/>
              <a:gd name="connsiteY3" fmla="*/ 742950 h 2495550"/>
              <a:gd name="connsiteX4" fmla="*/ 971550 w 6554788"/>
              <a:gd name="connsiteY4" fmla="*/ 984250 h 2495550"/>
              <a:gd name="connsiteX5" fmla="*/ 1333500 w 6554788"/>
              <a:gd name="connsiteY5" fmla="*/ 1250950 h 2495550"/>
              <a:gd name="connsiteX6" fmla="*/ 1733550 w 6554788"/>
              <a:gd name="connsiteY6" fmla="*/ 1492250 h 2495550"/>
              <a:gd name="connsiteX7" fmla="*/ 2178050 w 6554788"/>
              <a:gd name="connsiteY7" fmla="*/ 1657350 h 2495550"/>
              <a:gd name="connsiteX8" fmla="*/ 2622550 w 6554788"/>
              <a:gd name="connsiteY8" fmla="*/ 1739900 h 2495550"/>
              <a:gd name="connsiteX9" fmla="*/ 2851150 w 6554788"/>
              <a:gd name="connsiteY9" fmla="*/ 1746250 h 2495550"/>
              <a:gd name="connsiteX10" fmla="*/ 3079750 w 6554788"/>
              <a:gd name="connsiteY10" fmla="*/ 1733550 h 2495550"/>
              <a:gd name="connsiteX11" fmla="*/ 3270250 w 6554788"/>
              <a:gd name="connsiteY11" fmla="*/ 1701800 h 2495550"/>
              <a:gd name="connsiteX12" fmla="*/ 3517900 w 6554788"/>
              <a:gd name="connsiteY12" fmla="*/ 1651000 h 2495550"/>
              <a:gd name="connsiteX13" fmla="*/ 3733800 w 6554788"/>
              <a:gd name="connsiteY13" fmla="*/ 1549400 h 2495550"/>
              <a:gd name="connsiteX14" fmla="*/ 3937000 w 6554788"/>
              <a:gd name="connsiteY14" fmla="*/ 1460500 h 2495550"/>
              <a:gd name="connsiteX15" fmla="*/ 4102100 w 6554788"/>
              <a:gd name="connsiteY15" fmla="*/ 1333500 h 2495550"/>
              <a:gd name="connsiteX16" fmla="*/ 4310062 w 6554788"/>
              <a:gd name="connsiteY16" fmla="*/ 1198563 h 2495550"/>
              <a:gd name="connsiteX17" fmla="*/ 4618037 w 6554788"/>
              <a:gd name="connsiteY17" fmla="*/ 993775 h 2495550"/>
              <a:gd name="connsiteX18" fmla="*/ 4940300 w 6554788"/>
              <a:gd name="connsiteY18" fmla="*/ 869951 h 2495550"/>
              <a:gd name="connsiteX19" fmla="*/ 5137150 w 6554788"/>
              <a:gd name="connsiteY19" fmla="*/ 831850 h 2495550"/>
              <a:gd name="connsiteX20" fmla="*/ 5421313 w 6554788"/>
              <a:gd name="connsiteY20" fmla="*/ 822325 h 2495550"/>
              <a:gd name="connsiteX21" fmla="*/ 5757863 w 6554788"/>
              <a:gd name="connsiteY21" fmla="*/ 874712 h 2495550"/>
              <a:gd name="connsiteX22" fmla="*/ 6037263 w 6554788"/>
              <a:gd name="connsiteY22" fmla="*/ 981075 h 2495550"/>
              <a:gd name="connsiteX23" fmla="*/ 6278563 w 6554788"/>
              <a:gd name="connsiteY23" fmla="*/ 1112837 h 2495550"/>
              <a:gd name="connsiteX24" fmla="*/ 6410325 w 6554788"/>
              <a:gd name="connsiteY24" fmla="*/ 1204913 h 2495550"/>
              <a:gd name="connsiteX25" fmla="*/ 6554788 w 6554788"/>
              <a:gd name="connsiteY25" fmla="*/ 1296988 h 2495550"/>
              <a:gd name="connsiteX26" fmla="*/ 6396037 w 6554788"/>
              <a:gd name="connsiteY26" fmla="*/ 1522413 h 2495550"/>
              <a:gd name="connsiteX27" fmla="*/ 5702300 w 6554788"/>
              <a:gd name="connsiteY27" fmla="*/ 2495550 h 2495550"/>
              <a:gd name="connsiteX28" fmla="*/ 0 w 6554788"/>
              <a:gd name="connsiteY28" fmla="*/ 2489200 h 2495550"/>
              <a:gd name="connsiteX29" fmla="*/ 12700 w 6554788"/>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5702300 w 6781800"/>
              <a:gd name="connsiteY27" fmla="*/ 2495550 h 2495550"/>
              <a:gd name="connsiteX28" fmla="*/ 0 w 6781800"/>
              <a:gd name="connsiteY28" fmla="*/ 2489200 h 2495550"/>
              <a:gd name="connsiteX29" fmla="*/ 12700 w 6781800"/>
              <a:gd name="connsiteY29" fmla="*/ 0 h 2495550"/>
              <a:gd name="connsiteX0" fmla="*/ 12700 w 6781800"/>
              <a:gd name="connsiteY0" fmla="*/ 0 h 2495550"/>
              <a:gd name="connsiteX1" fmla="*/ 63500 w 6781800"/>
              <a:gd name="connsiteY1" fmla="*/ 69850 h 2495550"/>
              <a:gd name="connsiteX2" fmla="*/ 152400 w 6781800"/>
              <a:gd name="connsiteY2" fmla="*/ 165100 h 2495550"/>
              <a:gd name="connsiteX3" fmla="*/ 711200 w 6781800"/>
              <a:gd name="connsiteY3" fmla="*/ 742950 h 2495550"/>
              <a:gd name="connsiteX4" fmla="*/ 971550 w 6781800"/>
              <a:gd name="connsiteY4" fmla="*/ 984250 h 2495550"/>
              <a:gd name="connsiteX5" fmla="*/ 1333500 w 6781800"/>
              <a:gd name="connsiteY5" fmla="*/ 1250950 h 2495550"/>
              <a:gd name="connsiteX6" fmla="*/ 1733550 w 6781800"/>
              <a:gd name="connsiteY6" fmla="*/ 1492250 h 2495550"/>
              <a:gd name="connsiteX7" fmla="*/ 2178050 w 6781800"/>
              <a:gd name="connsiteY7" fmla="*/ 1657350 h 2495550"/>
              <a:gd name="connsiteX8" fmla="*/ 2622550 w 6781800"/>
              <a:gd name="connsiteY8" fmla="*/ 1739900 h 2495550"/>
              <a:gd name="connsiteX9" fmla="*/ 2851150 w 6781800"/>
              <a:gd name="connsiteY9" fmla="*/ 1746250 h 2495550"/>
              <a:gd name="connsiteX10" fmla="*/ 3079750 w 6781800"/>
              <a:gd name="connsiteY10" fmla="*/ 1733550 h 2495550"/>
              <a:gd name="connsiteX11" fmla="*/ 3270250 w 6781800"/>
              <a:gd name="connsiteY11" fmla="*/ 1701800 h 2495550"/>
              <a:gd name="connsiteX12" fmla="*/ 3517900 w 6781800"/>
              <a:gd name="connsiteY12" fmla="*/ 1651000 h 2495550"/>
              <a:gd name="connsiteX13" fmla="*/ 3733800 w 6781800"/>
              <a:gd name="connsiteY13" fmla="*/ 1549400 h 2495550"/>
              <a:gd name="connsiteX14" fmla="*/ 3937000 w 6781800"/>
              <a:gd name="connsiteY14" fmla="*/ 1460500 h 2495550"/>
              <a:gd name="connsiteX15" fmla="*/ 4102100 w 6781800"/>
              <a:gd name="connsiteY15" fmla="*/ 1333500 h 2495550"/>
              <a:gd name="connsiteX16" fmla="*/ 4310062 w 6781800"/>
              <a:gd name="connsiteY16" fmla="*/ 1198563 h 2495550"/>
              <a:gd name="connsiteX17" fmla="*/ 4618037 w 6781800"/>
              <a:gd name="connsiteY17" fmla="*/ 993775 h 2495550"/>
              <a:gd name="connsiteX18" fmla="*/ 4940300 w 6781800"/>
              <a:gd name="connsiteY18" fmla="*/ 869951 h 2495550"/>
              <a:gd name="connsiteX19" fmla="*/ 5137150 w 6781800"/>
              <a:gd name="connsiteY19" fmla="*/ 831850 h 2495550"/>
              <a:gd name="connsiteX20" fmla="*/ 5421313 w 6781800"/>
              <a:gd name="connsiteY20" fmla="*/ 822325 h 2495550"/>
              <a:gd name="connsiteX21" fmla="*/ 5757863 w 6781800"/>
              <a:gd name="connsiteY21" fmla="*/ 874712 h 2495550"/>
              <a:gd name="connsiteX22" fmla="*/ 6037263 w 6781800"/>
              <a:gd name="connsiteY22" fmla="*/ 981075 h 2495550"/>
              <a:gd name="connsiteX23" fmla="*/ 6278563 w 6781800"/>
              <a:gd name="connsiteY23" fmla="*/ 1112837 h 2495550"/>
              <a:gd name="connsiteX24" fmla="*/ 6410325 w 6781800"/>
              <a:gd name="connsiteY24" fmla="*/ 1204913 h 2495550"/>
              <a:gd name="connsiteX25" fmla="*/ 6554788 w 6781800"/>
              <a:gd name="connsiteY25" fmla="*/ 1296988 h 2495550"/>
              <a:gd name="connsiteX26" fmla="*/ 6781800 w 6781800"/>
              <a:gd name="connsiteY26" fmla="*/ 1444626 h 2495550"/>
              <a:gd name="connsiteX27" fmla="*/ 6589712 w 6781800"/>
              <a:gd name="connsiteY27" fmla="*/ 1635125 h 2495550"/>
              <a:gd name="connsiteX28" fmla="*/ 5702300 w 6781800"/>
              <a:gd name="connsiteY28" fmla="*/ 2495550 h 2495550"/>
              <a:gd name="connsiteX29" fmla="*/ 0 w 6781800"/>
              <a:gd name="connsiteY29" fmla="*/ 2489200 h 2495550"/>
              <a:gd name="connsiteX30" fmla="*/ 12700 w 6781800"/>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5702300 w 6948487"/>
              <a:gd name="connsiteY28" fmla="*/ 2495550 h 2495550"/>
              <a:gd name="connsiteX29" fmla="*/ 0 w 6948487"/>
              <a:gd name="connsiteY29" fmla="*/ 2489200 h 2495550"/>
              <a:gd name="connsiteX30" fmla="*/ 12700 w 6948487"/>
              <a:gd name="connsiteY30" fmla="*/ 0 h 2495550"/>
              <a:gd name="connsiteX0" fmla="*/ 12700 w 6948487"/>
              <a:gd name="connsiteY0" fmla="*/ 0 h 2495550"/>
              <a:gd name="connsiteX1" fmla="*/ 63500 w 6948487"/>
              <a:gd name="connsiteY1" fmla="*/ 69850 h 2495550"/>
              <a:gd name="connsiteX2" fmla="*/ 152400 w 6948487"/>
              <a:gd name="connsiteY2" fmla="*/ 165100 h 2495550"/>
              <a:gd name="connsiteX3" fmla="*/ 711200 w 6948487"/>
              <a:gd name="connsiteY3" fmla="*/ 742950 h 2495550"/>
              <a:gd name="connsiteX4" fmla="*/ 971550 w 6948487"/>
              <a:gd name="connsiteY4" fmla="*/ 984250 h 2495550"/>
              <a:gd name="connsiteX5" fmla="*/ 1333500 w 6948487"/>
              <a:gd name="connsiteY5" fmla="*/ 1250950 h 2495550"/>
              <a:gd name="connsiteX6" fmla="*/ 1733550 w 6948487"/>
              <a:gd name="connsiteY6" fmla="*/ 1492250 h 2495550"/>
              <a:gd name="connsiteX7" fmla="*/ 2178050 w 6948487"/>
              <a:gd name="connsiteY7" fmla="*/ 1657350 h 2495550"/>
              <a:gd name="connsiteX8" fmla="*/ 2622550 w 6948487"/>
              <a:gd name="connsiteY8" fmla="*/ 1739900 h 2495550"/>
              <a:gd name="connsiteX9" fmla="*/ 2851150 w 6948487"/>
              <a:gd name="connsiteY9" fmla="*/ 1746250 h 2495550"/>
              <a:gd name="connsiteX10" fmla="*/ 3079750 w 6948487"/>
              <a:gd name="connsiteY10" fmla="*/ 1733550 h 2495550"/>
              <a:gd name="connsiteX11" fmla="*/ 3270250 w 6948487"/>
              <a:gd name="connsiteY11" fmla="*/ 1701800 h 2495550"/>
              <a:gd name="connsiteX12" fmla="*/ 3517900 w 6948487"/>
              <a:gd name="connsiteY12" fmla="*/ 1651000 h 2495550"/>
              <a:gd name="connsiteX13" fmla="*/ 3733800 w 6948487"/>
              <a:gd name="connsiteY13" fmla="*/ 1549400 h 2495550"/>
              <a:gd name="connsiteX14" fmla="*/ 3937000 w 6948487"/>
              <a:gd name="connsiteY14" fmla="*/ 1460500 h 2495550"/>
              <a:gd name="connsiteX15" fmla="*/ 4102100 w 6948487"/>
              <a:gd name="connsiteY15" fmla="*/ 1333500 h 2495550"/>
              <a:gd name="connsiteX16" fmla="*/ 4310062 w 6948487"/>
              <a:gd name="connsiteY16" fmla="*/ 1198563 h 2495550"/>
              <a:gd name="connsiteX17" fmla="*/ 4618037 w 6948487"/>
              <a:gd name="connsiteY17" fmla="*/ 993775 h 2495550"/>
              <a:gd name="connsiteX18" fmla="*/ 4940300 w 6948487"/>
              <a:gd name="connsiteY18" fmla="*/ 869951 h 2495550"/>
              <a:gd name="connsiteX19" fmla="*/ 5137150 w 6948487"/>
              <a:gd name="connsiteY19" fmla="*/ 831850 h 2495550"/>
              <a:gd name="connsiteX20" fmla="*/ 5421313 w 6948487"/>
              <a:gd name="connsiteY20" fmla="*/ 822325 h 2495550"/>
              <a:gd name="connsiteX21" fmla="*/ 5757863 w 6948487"/>
              <a:gd name="connsiteY21" fmla="*/ 874712 h 2495550"/>
              <a:gd name="connsiteX22" fmla="*/ 6037263 w 6948487"/>
              <a:gd name="connsiteY22" fmla="*/ 981075 h 2495550"/>
              <a:gd name="connsiteX23" fmla="*/ 6278563 w 6948487"/>
              <a:gd name="connsiteY23" fmla="*/ 1112837 h 2495550"/>
              <a:gd name="connsiteX24" fmla="*/ 6410325 w 6948487"/>
              <a:gd name="connsiteY24" fmla="*/ 1204913 h 2495550"/>
              <a:gd name="connsiteX25" fmla="*/ 6554788 w 6948487"/>
              <a:gd name="connsiteY25" fmla="*/ 1296988 h 2495550"/>
              <a:gd name="connsiteX26" fmla="*/ 6781800 w 6948487"/>
              <a:gd name="connsiteY26" fmla="*/ 1444626 h 2495550"/>
              <a:gd name="connsiteX27" fmla="*/ 6948487 w 6948487"/>
              <a:gd name="connsiteY27" fmla="*/ 1531938 h 2495550"/>
              <a:gd name="connsiteX28" fmla="*/ 6719887 w 6948487"/>
              <a:gd name="connsiteY28" fmla="*/ 1711325 h 2495550"/>
              <a:gd name="connsiteX29" fmla="*/ 5702300 w 6948487"/>
              <a:gd name="connsiteY29" fmla="*/ 2495550 h 2495550"/>
              <a:gd name="connsiteX30" fmla="*/ 0 w 6948487"/>
              <a:gd name="connsiteY30" fmla="*/ 2489200 h 2495550"/>
              <a:gd name="connsiteX31" fmla="*/ 12700 w 6948487"/>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5702300 w 7092950"/>
              <a:gd name="connsiteY29" fmla="*/ 2495550 h 2495550"/>
              <a:gd name="connsiteX30" fmla="*/ 0 w 7092950"/>
              <a:gd name="connsiteY30" fmla="*/ 2489200 h 2495550"/>
              <a:gd name="connsiteX31" fmla="*/ 12700 w 7092950"/>
              <a:gd name="connsiteY31" fmla="*/ 0 h 2495550"/>
              <a:gd name="connsiteX0" fmla="*/ 12700 w 7092950"/>
              <a:gd name="connsiteY0" fmla="*/ 0 h 2495550"/>
              <a:gd name="connsiteX1" fmla="*/ 63500 w 7092950"/>
              <a:gd name="connsiteY1" fmla="*/ 69850 h 2495550"/>
              <a:gd name="connsiteX2" fmla="*/ 152400 w 7092950"/>
              <a:gd name="connsiteY2" fmla="*/ 165100 h 2495550"/>
              <a:gd name="connsiteX3" fmla="*/ 711200 w 7092950"/>
              <a:gd name="connsiteY3" fmla="*/ 742950 h 2495550"/>
              <a:gd name="connsiteX4" fmla="*/ 971550 w 7092950"/>
              <a:gd name="connsiteY4" fmla="*/ 984250 h 2495550"/>
              <a:gd name="connsiteX5" fmla="*/ 1333500 w 7092950"/>
              <a:gd name="connsiteY5" fmla="*/ 1250950 h 2495550"/>
              <a:gd name="connsiteX6" fmla="*/ 1733550 w 7092950"/>
              <a:gd name="connsiteY6" fmla="*/ 1492250 h 2495550"/>
              <a:gd name="connsiteX7" fmla="*/ 2178050 w 7092950"/>
              <a:gd name="connsiteY7" fmla="*/ 1657350 h 2495550"/>
              <a:gd name="connsiteX8" fmla="*/ 2622550 w 7092950"/>
              <a:gd name="connsiteY8" fmla="*/ 1739900 h 2495550"/>
              <a:gd name="connsiteX9" fmla="*/ 2851150 w 7092950"/>
              <a:gd name="connsiteY9" fmla="*/ 1746250 h 2495550"/>
              <a:gd name="connsiteX10" fmla="*/ 3079750 w 7092950"/>
              <a:gd name="connsiteY10" fmla="*/ 1733550 h 2495550"/>
              <a:gd name="connsiteX11" fmla="*/ 3270250 w 7092950"/>
              <a:gd name="connsiteY11" fmla="*/ 1701800 h 2495550"/>
              <a:gd name="connsiteX12" fmla="*/ 3517900 w 7092950"/>
              <a:gd name="connsiteY12" fmla="*/ 1651000 h 2495550"/>
              <a:gd name="connsiteX13" fmla="*/ 3733800 w 7092950"/>
              <a:gd name="connsiteY13" fmla="*/ 1549400 h 2495550"/>
              <a:gd name="connsiteX14" fmla="*/ 3937000 w 7092950"/>
              <a:gd name="connsiteY14" fmla="*/ 1460500 h 2495550"/>
              <a:gd name="connsiteX15" fmla="*/ 4102100 w 7092950"/>
              <a:gd name="connsiteY15" fmla="*/ 1333500 h 2495550"/>
              <a:gd name="connsiteX16" fmla="*/ 4310062 w 7092950"/>
              <a:gd name="connsiteY16" fmla="*/ 1198563 h 2495550"/>
              <a:gd name="connsiteX17" fmla="*/ 4618037 w 7092950"/>
              <a:gd name="connsiteY17" fmla="*/ 993775 h 2495550"/>
              <a:gd name="connsiteX18" fmla="*/ 4940300 w 7092950"/>
              <a:gd name="connsiteY18" fmla="*/ 869951 h 2495550"/>
              <a:gd name="connsiteX19" fmla="*/ 5137150 w 7092950"/>
              <a:gd name="connsiteY19" fmla="*/ 831850 h 2495550"/>
              <a:gd name="connsiteX20" fmla="*/ 5421313 w 7092950"/>
              <a:gd name="connsiteY20" fmla="*/ 822325 h 2495550"/>
              <a:gd name="connsiteX21" fmla="*/ 5757863 w 7092950"/>
              <a:gd name="connsiteY21" fmla="*/ 874712 h 2495550"/>
              <a:gd name="connsiteX22" fmla="*/ 6037263 w 7092950"/>
              <a:gd name="connsiteY22" fmla="*/ 981075 h 2495550"/>
              <a:gd name="connsiteX23" fmla="*/ 6278563 w 7092950"/>
              <a:gd name="connsiteY23" fmla="*/ 1112837 h 2495550"/>
              <a:gd name="connsiteX24" fmla="*/ 6410325 w 7092950"/>
              <a:gd name="connsiteY24" fmla="*/ 1204913 h 2495550"/>
              <a:gd name="connsiteX25" fmla="*/ 6554788 w 7092950"/>
              <a:gd name="connsiteY25" fmla="*/ 1296988 h 2495550"/>
              <a:gd name="connsiteX26" fmla="*/ 6781800 w 7092950"/>
              <a:gd name="connsiteY26" fmla="*/ 1444626 h 2495550"/>
              <a:gd name="connsiteX27" fmla="*/ 6948487 w 7092950"/>
              <a:gd name="connsiteY27" fmla="*/ 1531938 h 2495550"/>
              <a:gd name="connsiteX28" fmla="*/ 7092950 w 7092950"/>
              <a:gd name="connsiteY28" fmla="*/ 1604963 h 2495550"/>
              <a:gd name="connsiteX29" fmla="*/ 6770686 w 7092950"/>
              <a:gd name="connsiteY29" fmla="*/ 1809750 h 2495550"/>
              <a:gd name="connsiteX30" fmla="*/ 5702300 w 7092950"/>
              <a:gd name="connsiteY30" fmla="*/ 2495550 h 2495550"/>
              <a:gd name="connsiteX31" fmla="*/ 0 w 7092950"/>
              <a:gd name="connsiteY31" fmla="*/ 2489200 h 2495550"/>
              <a:gd name="connsiteX32" fmla="*/ 12700 w 7092950"/>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5702300 w 7331074"/>
              <a:gd name="connsiteY30" fmla="*/ 2495550 h 2495550"/>
              <a:gd name="connsiteX31" fmla="*/ 0 w 7331074"/>
              <a:gd name="connsiteY31" fmla="*/ 2489200 h 2495550"/>
              <a:gd name="connsiteX32" fmla="*/ 12700 w 7331074"/>
              <a:gd name="connsiteY32" fmla="*/ 0 h 2495550"/>
              <a:gd name="connsiteX0" fmla="*/ 12700 w 7331074"/>
              <a:gd name="connsiteY0" fmla="*/ 0 h 2495550"/>
              <a:gd name="connsiteX1" fmla="*/ 63500 w 7331074"/>
              <a:gd name="connsiteY1" fmla="*/ 69850 h 2495550"/>
              <a:gd name="connsiteX2" fmla="*/ 152400 w 7331074"/>
              <a:gd name="connsiteY2" fmla="*/ 165100 h 2495550"/>
              <a:gd name="connsiteX3" fmla="*/ 711200 w 7331074"/>
              <a:gd name="connsiteY3" fmla="*/ 742950 h 2495550"/>
              <a:gd name="connsiteX4" fmla="*/ 971550 w 7331074"/>
              <a:gd name="connsiteY4" fmla="*/ 984250 h 2495550"/>
              <a:gd name="connsiteX5" fmla="*/ 1333500 w 7331074"/>
              <a:gd name="connsiteY5" fmla="*/ 1250950 h 2495550"/>
              <a:gd name="connsiteX6" fmla="*/ 1733550 w 7331074"/>
              <a:gd name="connsiteY6" fmla="*/ 1492250 h 2495550"/>
              <a:gd name="connsiteX7" fmla="*/ 2178050 w 7331074"/>
              <a:gd name="connsiteY7" fmla="*/ 1657350 h 2495550"/>
              <a:gd name="connsiteX8" fmla="*/ 2622550 w 7331074"/>
              <a:gd name="connsiteY8" fmla="*/ 1739900 h 2495550"/>
              <a:gd name="connsiteX9" fmla="*/ 2851150 w 7331074"/>
              <a:gd name="connsiteY9" fmla="*/ 1746250 h 2495550"/>
              <a:gd name="connsiteX10" fmla="*/ 3079750 w 7331074"/>
              <a:gd name="connsiteY10" fmla="*/ 1733550 h 2495550"/>
              <a:gd name="connsiteX11" fmla="*/ 3270250 w 7331074"/>
              <a:gd name="connsiteY11" fmla="*/ 1701800 h 2495550"/>
              <a:gd name="connsiteX12" fmla="*/ 3517900 w 7331074"/>
              <a:gd name="connsiteY12" fmla="*/ 1651000 h 2495550"/>
              <a:gd name="connsiteX13" fmla="*/ 3733800 w 7331074"/>
              <a:gd name="connsiteY13" fmla="*/ 1549400 h 2495550"/>
              <a:gd name="connsiteX14" fmla="*/ 3937000 w 7331074"/>
              <a:gd name="connsiteY14" fmla="*/ 1460500 h 2495550"/>
              <a:gd name="connsiteX15" fmla="*/ 4102100 w 7331074"/>
              <a:gd name="connsiteY15" fmla="*/ 1333500 h 2495550"/>
              <a:gd name="connsiteX16" fmla="*/ 4310062 w 7331074"/>
              <a:gd name="connsiteY16" fmla="*/ 1198563 h 2495550"/>
              <a:gd name="connsiteX17" fmla="*/ 4618037 w 7331074"/>
              <a:gd name="connsiteY17" fmla="*/ 993775 h 2495550"/>
              <a:gd name="connsiteX18" fmla="*/ 4940300 w 7331074"/>
              <a:gd name="connsiteY18" fmla="*/ 869951 h 2495550"/>
              <a:gd name="connsiteX19" fmla="*/ 5137150 w 7331074"/>
              <a:gd name="connsiteY19" fmla="*/ 831850 h 2495550"/>
              <a:gd name="connsiteX20" fmla="*/ 5421313 w 7331074"/>
              <a:gd name="connsiteY20" fmla="*/ 822325 h 2495550"/>
              <a:gd name="connsiteX21" fmla="*/ 5757863 w 7331074"/>
              <a:gd name="connsiteY21" fmla="*/ 874712 h 2495550"/>
              <a:gd name="connsiteX22" fmla="*/ 6037263 w 7331074"/>
              <a:gd name="connsiteY22" fmla="*/ 981075 h 2495550"/>
              <a:gd name="connsiteX23" fmla="*/ 6278563 w 7331074"/>
              <a:gd name="connsiteY23" fmla="*/ 1112837 h 2495550"/>
              <a:gd name="connsiteX24" fmla="*/ 6410325 w 7331074"/>
              <a:gd name="connsiteY24" fmla="*/ 1204913 h 2495550"/>
              <a:gd name="connsiteX25" fmla="*/ 6554788 w 7331074"/>
              <a:gd name="connsiteY25" fmla="*/ 1296988 h 2495550"/>
              <a:gd name="connsiteX26" fmla="*/ 6781800 w 7331074"/>
              <a:gd name="connsiteY26" fmla="*/ 1444626 h 2495550"/>
              <a:gd name="connsiteX27" fmla="*/ 6948487 w 7331074"/>
              <a:gd name="connsiteY27" fmla="*/ 1531938 h 2495550"/>
              <a:gd name="connsiteX28" fmla="*/ 7092950 w 7331074"/>
              <a:gd name="connsiteY28" fmla="*/ 1604963 h 2495550"/>
              <a:gd name="connsiteX29" fmla="*/ 7331074 w 7331074"/>
              <a:gd name="connsiteY29" fmla="*/ 1681163 h 2495550"/>
              <a:gd name="connsiteX30" fmla="*/ 7027861 w 7331074"/>
              <a:gd name="connsiteY30" fmla="*/ 1835150 h 2495550"/>
              <a:gd name="connsiteX31" fmla="*/ 5702300 w 7331074"/>
              <a:gd name="connsiteY31" fmla="*/ 2495550 h 2495550"/>
              <a:gd name="connsiteX32" fmla="*/ 0 w 7331074"/>
              <a:gd name="connsiteY32" fmla="*/ 2489200 h 2495550"/>
              <a:gd name="connsiteX33" fmla="*/ 12700 w 7331074"/>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5702300 w 7570786"/>
              <a:gd name="connsiteY31" fmla="*/ 2495550 h 2495550"/>
              <a:gd name="connsiteX32" fmla="*/ 0 w 7570786"/>
              <a:gd name="connsiteY32" fmla="*/ 2489200 h 2495550"/>
              <a:gd name="connsiteX33" fmla="*/ 12700 w 7570786"/>
              <a:gd name="connsiteY33" fmla="*/ 0 h 2495550"/>
              <a:gd name="connsiteX0" fmla="*/ 12700 w 7570786"/>
              <a:gd name="connsiteY0" fmla="*/ 0 h 2495550"/>
              <a:gd name="connsiteX1" fmla="*/ 63500 w 7570786"/>
              <a:gd name="connsiteY1" fmla="*/ 69850 h 2495550"/>
              <a:gd name="connsiteX2" fmla="*/ 152400 w 7570786"/>
              <a:gd name="connsiteY2" fmla="*/ 165100 h 2495550"/>
              <a:gd name="connsiteX3" fmla="*/ 711200 w 7570786"/>
              <a:gd name="connsiteY3" fmla="*/ 742950 h 2495550"/>
              <a:gd name="connsiteX4" fmla="*/ 971550 w 7570786"/>
              <a:gd name="connsiteY4" fmla="*/ 984250 h 2495550"/>
              <a:gd name="connsiteX5" fmla="*/ 1333500 w 7570786"/>
              <a:gd name="connsiteY5" fmla="*/ 1250950 h 2495550"/>
              <a:gd name="connsiteX6" fmla="*/ 1733550 w 7570786"/>
              <a:gd name="connsiteY6" fmla="*/ 1492250 h 2495550"/>
              <a:gd name="connsiteX7" fmla="*/ 2178050 w 7570786"/>
              <a:gd name="connsiteY7" fmla="*/ 1657350 h 2495550"/>
              <a:gd name="connsiteX8" fmla="*/ 2622550 w 7570786"/>
              <a:gd name="connsiteY8" fmla="*/ 1739900 h 2495550"/>
              <a:gd name="connsiteX9" fmla="*/ 2851150 w 7570786"/>
              <a:gd name="connsiteY9" fmla="*/ 1746250 h 2495550"/>
              <a:gd name="connsiteX10" fmla="*/ 3079750 w 7570786"/>
              <a:gd name="connsiteY10" fmla="*/ 1733550 h 2495550"/>
              <a:gd name="connsiteX11" fmla="*/ 3270250 w 7570786"/>
              <a:gd name="connsiteY11" fmla="*/ 1701800 h 2495550"/>
              <a:gd name="connsiteX12" fmla="*/ 3517900 w 7570786"/>
              <a:gd name="connsiteY12" fmla="*/ 1651000 h 2495550"/>
              <a:gd name="connsiteX13" fmla="*/ 3733800 w 7570786"/>
              <a:gd name="connsiteY13" fmla="*/ 1549400 h 2495550"/>
              <a:gd name="connsiteX14" fmla="*/ 3937000 w 7570786"/>
              <a:gd name="connsiteY14" fmla="*/ 1460500 h 2495550"/>
              <a:gd name="connsiteX15" fmla="*/ 4102100 w 7570786"/>
              <a:gd name="connsiteY15" fmla="*/ 1333500 h 2495550"/>
              <a:gd name="connsiteX16" fmla="*/ 4310062 w 7570786"/>
              <a:gd name="connsiteY16" fmla="*/ 1198563 h 2495550"/>
              <a:gd name="connsiteX17" fmla="*/ 4618037 w 7570786"/>
              <a:gd name="connsiteY17" fmla="*/ 993775 h 2495550"/>
              <a:gd name="connsiteX18" fmla="*/ 4940300 w 7570786"/>
              <a:gd name="connsiteY18" fmla="*/ 869951 h 2495550"/>
              <a:gd name="connsiteX19" fmla="*/ 5137150 w 7570786"/>
              <a:gd name="connsiteY19" fmla="*/ 831850 h 2495550"/>
              <a:gd name="connsiteX20" fmla="*/ 5421313 w 7570786"/>
              <a:gd name="connsiteY20" fmla="*/ 822325 h 2495550"/>
              <a:gd name="connsiteX21" fmla="*/ 5757863 w 7570786"/>
              <a:gd name="connsiteY21" fmla="*/ 874712 h 2495550"/>
              <a:gd name="connsiteX22" fmla="*/ 6037263 w 7570786"/>
              <a:gd name="connsiteY22" fmla="*/ 981075 h 2495550"/>
              <a:gd name="connsiteX23" fmla="*/ 6278563 w 7570786"/>
              <a:gd name="connsiteY23" fmla="*/ 1112837 h 2495550"/>
              <a:gd name="connsiteX24" fmla="*/ 6410325 w 7570786"/>
              <a:gd name="connsiteY24" fmla="*/ 1204913 h 2495550"/>
              <a:gd name="connsiteX25" fmla="*/ 6554788 w 7570786"/>
              <a:gd name="connsiteY25" fmla="*/ 1296988 h 2495550"/>
              <a:gd name="connsiteX26" fmla="*/ 6781800 w 7570786"/>
              <a:gd name="connsiteY26" fmla="*/ 1444626 h 2495550"/>
              <a:gd name="connsiteX27" fmla="*/ 6948487 w 7570786"/>
              <a:gd name="connsiteY27" fmla="*/ 1531938 h 2495550"/>
              <a:gd name="connsiteX28" fmla="*/ 7092950 w 7570786"/>
              <a:gd name="connsiteY28" fmla="*/ 1604963 h 2495550"/>
              <a:gd name="connsiteX29" fmla="*/ 7331074 w 7570786"/>
              <a:gd name="connsiteY29" fmla="*/ 1681163 h 2495550"/>
              <a:gd name="connsiteX30" fmla="*/ 7570786 w 7570786"/>
              <a:gd name="connsiteY30" fmla="*/ 1712913 h 2495550"/>
              <a:gd name="connsiteX31" fmla="*/ 7050086 w 7570786"/>
              <a:gd name="connsiteY31" fmla="*/ 1928813 h 2495550"/>
              <a:gd name="connsiteX32" fmla="*/ 5702300 w 7570786"/>
              <a:gd name="connsiteY32" fmla="*/ 2495550 h 2495550"/>
              <a:gd name="connsiteX33" fmla="*/ 0 w 7570786"/>
              <a:gd name="connsiteY33" fmla="*/ 2489200 h 2495550"/>
              <a:gd name="connsiteX34" fmla="*/ 12700 w 7570786"/>
              <a:gd name="connsiteY34" fmla="*/ 0 h 2495550"/>
              <a:gd name="connsiteX0" fmla="*/ 12700 w 7796211"/>
              <a:gd name="connsiteY0" fmla="*/ 0 h 2495550"/>
              <a:gd name="connsiteX1" fmla="*/ 63500 w 7796211"/>
              <a:gd name="connsiteY1" fmla="*/ 69850 h 2495550"/>
              <a:gd name="connsiteX2" fmla="*/ 152400 w 7796211"/>
              <a:gd name="connsiteY2" fmla="*/ 165100 h 2495550"/>
              <a:gd name="connsiteX3" fmla="*/ 711200 w 7796211"/>
              <a:gd name="connsiteY3" fmla="*/ 742950 h 2495550"/>
              <a:gd name="connsiteX4" fmla="*/ 971550 w 7796211"/>
              <a:gd name="connsiteY4" fmla="*/ 984250 h 2495550"/>
              <a:gd name="connsiteX5" fmla="*/ 1333500 w 7796211"/>
              <a:gd name="connsiteY5" fmla="*/ 1250950 h 2495550"/>
              <a:gd name="connsiteX6" fmla="*/ 1733550 w 7796211"/>
              <a:gd name="connsiteY6" fmla="*/ 1492250 h 2495550"/>
              <a:gd name="connsiteX7" fmla="*/ 2178050 w 7796211"/>
              <a:gd name="connsiteY7" fmla="*/ 1657350 h 2495550"/>
              <a:gd name="connsiteX8" fmla="*/ 2622550 w 7796211"/>
              <a:gd name="connsiteY8" fmla="*/ 1739900 h 2495550"/>
              <a:gd name="connsiteX9" fmla="*/ 2851150 w 7796211"/>
              <a:gd name="connsiteY9" fmla="*/ 1746250 h 2495550"/>
              <a:gd name="connsiteX10" fmla="*/ 3079750 w 7796211"/>
              <a:gd name="connsiteY10" fmla="*/ 1733550 h 2495550"/>
              <a:gd name="connsiteX11" fmla="*/ 3270250 w 7796211"/>
              <a:gd name="connsiteY11" fmla="*/ 1701800 h 2495550"/>
              <a:gd name="connsiteX12" fmla="*/ 3517900 w 7796211"/>
              <a:gd name="connsiteY12" fmla="*/ 1651000 h 2495550"/>
              <a:gd name="connsiteX13" fmla="*/ 3733800 w 7796211"/>
              <a:gd name="connsiteY13" fmla="*/ 1549400 h 2495550"/>
              <a:gd name="connsiteX14" fmla="*/ 3937000 w 7796211"/>
              <a:gd name="connsiteY14" fmla="*/ 1460500 h 2495550"/>
              <a:gd name="connsiteX15" fmla="*/ 4102100 w 7796211"/>
              <a:gd name="connsiteY15" fmla="*/ 1333500 h 2495550"/>
              <a:gd name="connsiteX16" fmla="*/ 4310062 w 7796211"/>
              <a:gd name="connsiteY16" fmla="*/ 1198563 h 2495550"/>
              <a:gd name="connsiteX17" fmla="*/ 4618037 w 7796211"/>
              <a:gd name="connsiteY17" fmla="*/ 993775 h 2495550"/>
              <a:gd name="connsiteX18" fmla="*/ 4940300 w 7796211"/>
              <a:gd name="connsiteY18" fmla="*/ 869951 h 2495550"/>
              <a:gd name="connsiteX19" fmla="*/ 5137150 w 7796211"/>
              <a:gd name="connsiteY19" fmla="*/ 831850 h 2495550"/>
              <a:gd name="connsiteX20" fmla="*/ 5421313 w 7796211"/>
              <a:gd name="connsiteY20" fmla="*/ 822325 h 2495550"/>
              <a:gd name="connsiteX21" fmla="*/ 5757863 w 7796211"/>
              <a:gd name="connsiteY21" fmla="*/ 874712 h 2495550"/>
              <a:gd name="connsiteX22" fmla="*/ 6037263 w 7796211"/>
              <a:gd name="connsiteY22" fmla="*/ 981075 h 2495550"/>
              <a:gd name="connsiteX23" fmla="*/ 6278563 w 7796211"/>
              <a:gd name="connsiteY23" fmla="*/ 1112837 h 2495550"/>
              <a:gd name="connsiteX24" fmla="*/ 6410325 w 7796211"/>
              <a:gd name="connsiteY24" fmla="*/ 1204913 h 2495550"/>
              <a:gd name="connsiteX25" fmla="*/ 6554788 w 7796211"/>
              <a:gd name="connsiteY25" fmla="*/ 1296988 h 2495550"/>
              <a:gd name="connsiteX26" fmla="*/ 6781800 w 7796211"/>
              <a:gd name="connsiteY26" fmla="*/ 1444626 h 2495550"/>
              <a:gd name="connsiteX27" fmla="*/ 6948487 w 7796211"/>
              <a:gd name="connsiteY27" fmla="*/ 1531938 h 2495550"/>
              <a:gd name="connsiteX28" fmla="*/ 7092950 w 7796211"/>
              <a:gd name="connsiteY28" fmla="*/ 1604963 h 2495550"/>
              <a:gd name="connsiteX29" fmla="*/ 7331074 w 7796211"/>
              <a:gd name="connsiteY29" fmla="*/ 1681163 h 2495550"/>
              <a:gd name="connsiteX30" fmla="*/ 7570786 w 7796211"/>
              <a:gd name="connsiteY30" fmla="*/ 1712913 h 2495550"/>
              <a:gd name="connsiteX31" fmla="*/ 7796211 w 7796211"/>
              <a:gd name="connsiteY31" fmla="*/ 1717676 h 2495550"/>
              <a:gd name="connsiteX32" fmla="*/ 5702300 w 7796211"/>
              <a:gd name="connsiteY32" fmla="*/ 2495550 h 2495550"/>
              <a:gd name="connsiteX33" fmla="*/ 0 w 7796211"/>
              <a:gd name="connsiteY33" fmla="*/ 2489200 h 2495550"/>
              <a:gd name="connsiteX34" fmla="*/ 12700 w 7796211"/>
              <a:gd name="connsiteY34" fmla="*/ 0 h 24955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0 w 7786686"/>
              <a:gd name="connsiteY33" fmla="*/ 3092450 h 3092450"/>
              <a:gd name="connsiteX34" fmla="*/ 3175 w 7786686"/>
              <a:gd name="connsiteY34"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533647 w 7786686"/>
              <a:gd name="connsiteY33" fmla="*/ 282892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2495547 w 7786686"/>
              <a:gd name="connsiteY33" fmla="*/ 3089275 h 3092450"/>
              <a:gd name="connsiteX34" fmla="*/ 0 w 7786686"/>
              <a:gd name="connsiteY34" fmla="*/ 3092450 h 3092450"/>
              <a:gd name="connsiteX35" fmla="*/ 3175 w 7786686"/>
              <a:gd name="connsiteY35"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33922 w 7786686"/>
              <a:gd name="connsiteY33" fmla="*/ 2673350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5692775 w 7786686"/>
              <a:gd name="connsiteY32" fmla="*/ 24955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6292850 w 7786686"/>
              <a:gd name="connsiteY32" fmla="*/ 3092450 h 3092450"/>
              <a:gd name="connsiteX33" fmla="*/ 4756147 w 7786686"/>
              <a:gd name="connsiteY33" fmla="*/ 3089275 h 3092450"/>
              <a:gd name="connsiteX34" fmla="*/ 2495547 w 7786686"/>
              <a:gd name="connsiteY34" fmla="*/ 3089275 h 3092450"/>
              <a:gd name="connsiteX35" fmla="*/ 0 w 7786686"/>
              <a:gd name="connsiteY35" fmla="*/ 3092450 h 3092450"/>
              <a:gd name="connsiteX36" fmla="*/ 3175 w 7786686"/>
              <a:gd name="connsiteY36" fmla="*/ 0 h 3092450"/>
              <a:gd name="connsiteX0" fmla="*/ 3175 w 7786686"/>
              <a:gd name="connsiteY0" fmla="*/ 0 h 3092450"/>
              <a:gd name="connsiteX1" fmla="*/ 53975 w 7786686"/>
              <a:gd name="connsiteY1" fmla="*/ 69850 h 3092450"/>
              <a:gd name="connsiteX2" fmla="*/ 142875 w 7786686"/>
              <a:gd name="connsiteY2" fmla="*/ 165100 h 3092450"/>
              <a:gd name="connsiteX3" fmla="*/ 701675 w 7786686"/>
              <a:gd name="connsiteY3" fmla="*/ 742950 h 3092450"/>
              <a:gd name="connsiteX4" fmla="*/ 962025 w 7786686"/>
              <a:gd name="connsiteY4" fmla="*/ 984250 h 3092450"/>
              <a:gd name="connsiteX5" fmla="*/ 1323975 w 7786686"/>
              <a:gd name="connsiteY5" fmla="*/ 1250950 h 3092450"/>
              <a:gd name="connsiteX6" fmla="*/ 1724025 w 7786686"/>
              <a:gd name="connsiteY6" fmla="*/ 1492250 h 3092450"/>
              <a:gd name="connsiteX7" fmla="*/ 2168525 w 7786686"/>
              <a:gd name="connsiteY7" fmla="*/ 1657350 h 3092450"/>
              <a:gd name="connsiteX8" fmla="*/ 2613025 w 7786686"/>
              <a:gd name="connsiteY8" fmla="*/ 1739900 h 3092450"/>
              <a:gd name="connsiteX9" fmla="*/ 2841625 w 7786686"/>
              <a:gd name="connsiteY9" fmla="*/ 1746250 h 3092450"/>
              <a:gd name="connsiteX10" fmla="*/ 3070225 w 7786686"/>
              <a:gd name="connsiteY10" fmla="*/ 1733550 h 3092450"/>
              <a:gd name="connsiteX11" fmla="*/ 3260725 w 7786686"/>
              <a:gd name="connsiteY11" fmla="*/ 1701800 h 3092450"/>
              <a:gd name="connsiteX12" fmla="*/ 3508375 w 7786686"/>
              <a:gd name="connsiteY12" fmla="*/ 1651000 h 3092450"/>
              <a:gd name="connsiteX13" fmla="*/ 3724275 w 7786686"/>
              <a:gd name="connsiteY13" fmla="*/ 1549400 h 3092450"/>
              <a:gd name="connsiteX14" fmla="*/ 3927475 w 7786686"/>
              <a:gd name="connsiteY14" fmla="*/ 1460500 h 3092450"/>
              <a:gd name="connsiteX15" fmla="*/ 4092575 w 7786686"/>
              <a:gd name="connsiteY15" fmla="*/ 1333500 h 3092450"/>
              <a:gd name="connsiteX16" fmla="*/ 4300537 w 7786686"/>
              <a:gd name="connsiteY16" fmla="*/ 1198563 h 3092450"/>
              <a:gd name="connsiteX17" fmla="*/ 4608512 w 7786686"/>
              <a:gd name="connsiteY17" fmla="*/ 993775 h 3092450"/>
              <a:gd name="connsiteX18" fmla="*/ 4930775 w 7786686"/>
              <a:gd name="connsiteY18" fmla="*/ 869951 h 3092450"/>
              <a:gd name="connsiteX19" fmla="*/ 5127625 w 7786686"/>
              <a:gd name="connsiteY19" fmla="*/ 831850 h 3092450"/>
              <a:gd name="connsiteX20" fmla="*/ 5411788 w 7786686"/>
              <a:gd name="connsiteY20" fmla="*/ 822325 h 3092450"/>
              <a:gd name="connsiteX21" fmla="*/ 5748338 w 7786686"/>
              <a:gd name="connsiteY21" fmla="*/ 874712 h 3092450"/>
              <a:gd name="connsiteX22" fmla="*/ 6027738 w 7786686"/>
              <a:gd name="connsiteY22" fmla="*/ 981075 h 3092450"/>
              <a:gd name="connsiteX23" fmla="*/ 6269038 w 7786686"/>
              <a:gd name="connsiteY23" fmla="*/ 1112837 h 3092450"/>
              <a:gd name="connsiteX24" fmla="*/ 6400800 w 7786686"/>
              <a:gd name="connsiteY24" fmla="*/ 1204913 h 3092450"/>
              <a:gd name="connsiteX25" fmla="*/ 6545263 w 7786686"/>
              <a:gd name="connsiteY25" fmla="*/ 1296988 h 3092450"/>
              <a:gd name="connsiteX26" fmla="*/ 6772275 w 7786686"/>
              <a:gd name="connsiteY26" fmla="*/ 1444626 h 3092450"/>
              <a:gd name="connsiteX27" fmla="*/ 6938962 w 7786686"/>
              <a:gd name="connsiteY27" fmla="*/ 1531938 h 3092450"/>
              <a:gd name="connsiteX28" fmla="*/ 7083425 w 7786686"/>
              <a:gd name="connsiteY28" fmla="*/ 1604963 h 3092450"/>
              <a:gd name="connsiteX29" fmla="*/ 7321549 w 7786686"/>
              <a:gd name="connsiteY29" fmla="*/ 1681163 h 3092450"/>
              <a:gd name="connsiteX30" fmla="*/ 7561261 w 7786686"/>
              <a:gd name="connsiteY30" fmla="*/ 1712913 h 3092450"/>
              <a:gd name="connsiteX31" fmla="*/ 7786686 w 7786686"/>
              <a:gd name="connsiteY31" fmla="*/ 1717676 h 3092450"/>
              <a:gd name="connsiteX32" fmla="*/ 7073897 w 7786686"/>
              <a:gd name="connsiteY32" fmla="*/ 2365375 h 3092450"/>
              <a:gd name="connsiteX33" fmla="*/ 6292850 w 7786686"/>
              <a:gd name="connsiteY33" fmla="*/ 3092450 h 3092450"/>
              <a:gd name="connsiteX34" fmla="*/ 4756147 w 7786686"/>
              <a:gd name="connsiteY34" fmla="*/ 3089275 h 3092450"/>
              <a:gd name="connsiteX35" fmla="*/ 2495547 w 7786686"/>
              <a:gd name="connsiteY35" fmla="*/ 3089275 h 3092450"/>
              <a:gd name="connsiteX36" fmla="*/ 0 w 7786686"/>
              <a:gd name="connsiteY36" fmla="*/ 3092450 h 3092450"/>
              <a:gd name="connsiteX37" fmla="*/ 3175 w 7786686"/>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6292850 w 7997822"/>
              <a:gd name="connsiteY33" fmla="*/ 3092450 h 3092450"/>
              <a:gd name="connsiteX34" fmla="*/ 4756147 w 7997822"/>
              <a:gd name="connsiteY34" fmla="*/ 3089275 h 3092450"/>
              <a:gd name="connsiteX35" fmla="*/ 2495547 w 7997822"/>
              <a:gd name="connsiteY35" fmla="*/ 3089275 h 3092450"/>
              <a:gd name="connsiteX36" fmla="*/ 0 w 7997822"/>
              <a:gd name="connsiteY36" fmla="*/ 3092450 h 3092450"/>
              <a:gd name="connsiteX37" fmla="*/ 3175 w 7997822"/>
              <a:gd name="connsiteY37"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4756147 w 7997822"/>
              <a:gd name="connsiteY33" fmla="*/ 3089275 h 3092450"/>
              <a:gd name="connsiteX34" fmla="*/ 2495547 w 7997822"/>
              <a:gd name="connsiteY34" fmla="*/ 3089275 h 3092450"/>
              <a:gd name="connsiteX35" fmla="*/ 0 w 7997822"/>
              <a:gd name="connsiteY35" fmla="*/ 3092450 h 3092450"/>
              <a:gd name="connsiteX36" fmla="*/ 3175 w 7997822"/>
              <a:gd name="connsiteY36"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2495547 w 7997822"/>
              <a:gd name="connsiteY33" fmla="*/ 3089275 h 3092450"/>
              <a:gd name="connsiteX34" fmla="*/ 0 w 7997822"/>
              <a:gd name="connsiteY34" fmla="*/ 3092450 h 3092450"/>
              <a:gd name="connsiteX35" fmla="*/ 3175 w 7997822"/>
              <a:gd name="connsiteY35"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997822 w 7997822"/>
              <a:gd name="connsiteY32" fmla="*/ 3089275 h 3092450"/>
              <a:gd name="connsiteX33" fmla="*/ 0 w 7997822"/>
              <a:gd name="connsiteY33" fmla="*/ 3092450 h 3092450"/>
              <a:gd name="connsiteX34" fmla="*/ 3175 w 7997822"/>
              <a:gd name="connsiteY34" fmla="*/ 0 h 3092450"/>
              <a:gd name="connsiteX0" fmla="*/ 3175 w 7997822"/>
              <a:gd name="connsiteY0" fmla="*/ 0 h 3092450"/>
              <a:gd name="connsiteX1" fmla="*/ 53975 w 7997822"/>
              <a:gd name="connsiteY1" fmla="*/ 69850 h 3092450"/>
              <a:gd name="connsiteX2" fmla="*/ 142875 w 7997822"/>
              <a:gd name="connsiteY2" fmla="*/ 165100 h 3092450"/>
              <a:gd name="connsiteX3" fmla="*/ 701675 w 7997822"/>
              <a:gd name="connsiteY3" fmla="*/ 742950 h 3092450"/>
              <a:gd name="connsiteX4" fmla="*/ 962025 w 7997822"/>
              <a:gd name="connsiteY4" fmla="*/ 984250 h 3092450"/>
              <a:gd name="connsiteX5" fmla="*/ 1323975 w 7997822"/>
              <a:gd name="connsiteY5" fmla="*/ 1250950 h 3092450"/>
              <a:gd name="connsiteX6" fmla="*/ 1724025 w 7997822"/>
              <a:gd name="connsiteY6" fmla="*/ 1492250 h 3092450"/>
              <a:gd name="connsiteX7" fmla="*/ 2168525 w 7997822"/>
              <a:gd name="connsiteY7" fmla="*/ 1657350 h 3092450"/>
              <a:gd name="connsiteX8" fmla="*/ 2613025 w 7997822"/>
              <a:gd name="connsiteY8" fmla="*/ 1739900 h 3092450"/>
              <a:gd name="connsiteX9" fmla="*/ 2841625 w 7997822"/>
              <a:gd name="connsiteY9" fmla="*/ 1746250 h 3092450"/>
              <a:gd name="connsiteX10" fmla="*/ 3070225 w 7997822"/>
              <a:gd name="connsiteY10" fmla="*/ 1733550 h 3092450"/>
              <a:gd name="connsiteX11" fmla="*/ 3260725 w 7997822"/>
              <a:gd name="connsiteY11" fmla="*/ 1701800 h 3092450"/>
              <a:gd name="connsiteX12" fmla="*/ 3508375 w 7997822"/>
              <a:gd name="connsiteY12" fmla="*/ 1651000 h 3092450"/>
              <a:gd name="connsiteX13" fmla="*/ 3724275 w 7997822"/>
              <a:gd name="connsiteY13" fmla="*/ 1549400 h 3092450"/>
              <a:gd name="connsiteX14" fmla="*/ 3927475 w 7997822"/>
              <a:gd name="connsiteY14" fmla="*/ 1460500 h 3092450"/>
              <a:gd name="connsiteX15" fmla="*/ 4092575 w 7997822"/>
              <a:gd name="connsiteY15" fmla="*/ 1333500 h 3092450"/>
              <a:gd name="connsiteX16" fmla="*/ 4300537 w 7997822"/>
              <a:gd name="connsiteY16" fmla="*/ 1198563 h 3092450"/>
              <a:gd name="connsiteX17" fmla="*/ 4608512 w 7997822"/>
              <a:gd name="connsiteY17" fmla="*/ 993775 h 3092450"/>
              <a:gd name="connsiteX18" fmla="*/ 4930775 w 7997822"/>
              <a:gd name="connsiteY18" fmla="*/ 869951 h 3092450"/>
              <a:gd name="connsiteX19" fmla="*/ 5127625 w 7997822"/>
              <a:gd name="connsiteY19" fmla="*/ 831850 h 3092450"/>
              <a:gd name="connsiteX20" fmla="*/ 5411788 w 7997822"/>
              <a:gd name="connsiteY20" fmla="*/ 822325 h 3092450"/>
              <a:gd name="connsiteX21" fmla="*/ 5748338 w 7997822"/>
              <a:gd name="connsiteY21" fmla="*/ 874712 h 3092450"/>
              <a:gd name="connsiteX22" fmla="*/ 6027738 w 7997822"/>
              <a:gd name="connsiteY22" fmla="*/ 981075 h 3092450"/>
              <a:gd name="connsiteX23" fmla="*/ 6269038 w 7997822"/>
              <a:gd name="connsiteY23" fmla="*/ 1112837 h 3092450"/>
              <a:gd name="connsiteX24" fmla="*/ 6400800 w 7997822"/>
              <a:gd name="connsiteY24" fmla="*/ 1204913 h 3092450"/>
              <a:gd name="connsiteX25" fmla="*/ 6545263 w 7997822"/>
              <a:gd name="connsiteY25" fmla="*/ 1296988 h 3092450"/>
              <a:gd name="connsiteX26" fmla="*/ 6772275 w 7997822"/>
              <a:gd name="connsiteY26" fmla="*/ 1444626 h 3092450"/>
              <a:gd name="connsiteX27" fmla="*/ 6938962 w 7997822"/>
              <a:gd name="connsiteY27" fmla="*/ 1531938 h 3092450"/>
              <a:gd name="connsiteX28" fmla="*/ 7083425 w 7997822"/>
              <a:gd name="connsiteY28" fmla="*/ 1604963 h 3092450"/>
              <a:gd name="connsiteX29" fmla="*/ 7321549 w 7997822"/>
              <a:gd name="connsiteY29" fmla="*/ 1681163 h 3092450"/>
              <a:gd name="connsiteX30" fmla="*/ 7561261 w 7997822"/>
              <a:gd name="connsiteY30" fmla="*/ 1712913 h 3092450"/>
              <a:gd name="connsiteX31" fmla="*/ 7786686 w 7997822"/>
              <a:gd name="connsiteY31" fmla="*/ 1717676 h 3092450"/>
              <a:gd name="connsiteX32" fmla="*/ 7854947 w 7997822"/>
              <a:gd name="connsiteY32" fmla="*/ 2130425 h 3092450"/>
              <a:gd name="connsiteX33" fmla="*/ 7997822 w 7997822"/>
              <a:gd name="connsiteY33" fmla="*/ 3089275 h 3092450"/>
              <a:gd name="connsiteX34" fmla="*/ 0 w 7997822"/>
              <a:gd name="connsiteY34" fmla="*/ 3092450 h 3092450"/>
              <a:gd name="connsiteX35" fmla="*/ 3175 w 7997822"/>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7997822 w 8045447"/>
              <a:gd name="connsiteY33" fmla="*/ 3089275 h 3092450"/>
              <a:gd name="connsiteX34" fmla="*/ 0 w 8045447"/>
              <a:gd name="connsiteY34" fmla="*/ 3092450 h 3092450"/>
              <a:gd name="connsiteX35" fmla="*/ 3175 w 8045447"/>
              <a:gd name="connsiteY35" fmla="*/ 0 h 3092450"/>
              <a:gd name="connsiteX0" fmla="*/ 3175 w 8045447"/>
              <a:gd name="connsiteY0" fmla="*/ 0 h 3092450"/>
              <a:gd name="connsiteX1" fmla="*/ 53975 w 8045447"/>
              <a:gd name="connsiteY1" fmla="*/ 69850 h 3092450"/>
              <a:gd name="connsiteX2" fmla="*/ 142875 w 8045447"/>
              <a:gd name="connsiteY2" fmla="*/ 165100 h 3092450"/>
              <a:gd name="connsiteX3" fmla="*/ 701675 w 8045447"/>
              <a:gd name="connsiteY3" fmla="*/ 742950 h 3092450"/>
              <a:gd name="connsiteX4" fmla="*/ 962025 w 8045447"/>
              <a:gd name="connsiteY4" fmla="*/ 984250 h 3092450"/>
              <a:gd name="connsiteX5" fmla="*/ 1323975 w 8045447"/>
              <a:gd name="connsiteY5" fmla="*/ 1250950 h 3092450"/>
              <a:gd name="connsiteX6" fmla="*/ 1724025 w 8045447"/>
              <a:gd name="connsiteY6" fmla="*/ 1492250 h 3092450"/>
              <a:gd name="connsiteX7" fmla="*/ 2168525 w 8045447"/>
              <a:gd name="connsiteY7" fmla="*/ 1657350 h 3092450"/>
              <a:gd name="connsiteX8" fmla="*/ 2613025 w 8045447"/>
              <a:gd name="connsiteY8" fmla="*/ 1739900 h 3092450"/>
              <a:gd name="connsiteX9" fmla="*/ 2841625 w 8045447"/>
              <a:gd name="connsiteY9" fmla="*/ 1746250 h 3092450"/>
              <a:gd name="connsiteX10" fmla="*/ 3070225 w 8045447"/>
              <a:gd name="connsiteY10" fmla="*/ 1733550 h 3092450"/>
              <a:gd name="connsiteX11" fmla="*/ 3260725 w 8045447"/>
              <a:gd name="connsiteY11" fmla="*/ 1701800 h 3092450"/>
              <a:gd name="connsiteX12" fmla="*/ 3508375 w 8045447"/>
              <a:gd name="connsiteY12" fmla="*/ 1651000 h 3092450"/>
              <a:gd name="connsiteX13" fmla="*/ 3724275 w 8045447"/>
              <a:gd name="connsiteY13" fmla="*/ 1549400 h 3092450"/>
              <a:gd name="connsiteX14" fmla="*/ 3927475 w 8045447"/>
              <a:gd name="connsiteY14" fmla="*/ 1460500 h 3092450"/>
              <a:gd name="connsiteX15" fmla="*/ 4092575 w 8045447"/>
              <a:gd name="connsiteY15" fmla="*/ 1333500 h 3092450"/>
              <a:gd name="connsiteX16" fmla="*/ 4300537 w 8045447"/>
              <a:gd name="connsiteY16" fmla="*/ 1198563 h 3092450"/>
              <a:gd name="connsiteX17" fmla="*/ 4608512 w 8045447"/>
              <a:gd name="connsiteY17" fmla="*/ 993775 h 3092450"/>
              <a:gd name="connsiteX18" fmla="*/ 4930775 w 8045447"/>
              <a:gd name="connsiteY18" fmla="*/ 869951 h 3092450"/>
              <a:gd name="connsiteX19" fmla="*/ 5127625 w 8045447"/>
              <a:gd name="connsiteY19" fmla="*/ 831850 h 3092450"/>
              <a:gd name="connsiteX20" fmla="*/ 5411788 w 8045447"/>
              <a:gd name="connsiteY20" fmla="*/ 822325 h 3092450"/>
              <a:gd name="connsiteX21" fmla="*/ 5748338 w 8045447"/>
              <a:gd name="connsiteY21" fmla="*/ 874712 h 3092450"/>
              <a:gd name="connsiteX22" fmla="*/ 6027738 w 8045447"/>
              <a:gd name="connsiteY22" fmla="*/ 981075 h 3092450"/>
              <a:gd name="connsiteX23" fmla="*/ 6269038 w 8045447"/>
              <a:gd name="connsiteY23" fmla="*/ 1112837 h 3092450"/>
              <a:gd name="connsiteX24" fmla="*/ 6400800 w 8045447"/>
              <a:gd name="connsiteY24" fmla="*/ 1204913 h 3092450"/>
              <a:gd name="connsiteX25" fmla="*/ 6545263 w 8045447"/>
              <a:gd name="connsiteY25" fmla="*/ 1296988 h 3092450"/>
              <a:gd name="connsiteX26" fmla="*/ 6772275 w 8045447"/>
              <a:gd name="connsiteY26" fmla="*/ 1444626 h 3092450"/>
              <a:gd name="connsiteX27" fmla="*/ 6938962 w 8045447"/>
              <a:gd name="connsiteY27" fmla="*/ 1531938 h 3092450"/>
              <a:gd name="connsiteX28" fmla="*/ 7083425 w 8045447"/>
              <a:gd name="connsiteY28" fmla="*/ 1604963 h 3092450"/>
              <a:gd name="connsiteX29" fmla="*/ 7321549 w 8045447"/>
              <a:gd name="connsiteY29" fmla="*/ 1681163 h 3092450"/>
              <a:gd name="connsiteX30" fmla="*/ 7561261 w 8045447"/>
              <a:gd name="connsiteY30" fmla="*/ 1712913 h 3092450"/>
              <a:gd name="connsiteX31" fmla="*/ 7786686 w 8045447"/>
              <a:gd name="connsiteY31" fmla="*/ 1717676 h 3092450"/>
              <a:gd name="connsiteX32" fmla="*/ 8045447 w 8045447"/>
              <a:gd name="connsiteY32" fmla="*/ 1685925 h 3092450"/>
              <a:gd name="connsiteX33" fmla="*/ 8029572 w 8045447"/>
              <a:gd name="connsiteY33" fmla="*/ 2019300 h 3092450"/>
              <a:gd name="connsiteX34" fmla="*/ 7997822 w 8045447"/>
              <a:gd name="connsiteY34" fmla="*/ 3089275 h 3092450"/>
              <a:gd name="connsiteX35" fmla="*/ 0 w 8045447"/>
              <a:gd name="connsiteY35" fmla="*/ 3092450 h 3092450"/>
              <a:gd name="connsiteX36" fmla="*/ 3175 w 8045447"/>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7997822 w 8289922"/>
              <a:gd name="connsiteY34" fmla="*/ 3089275 h 3092450"/>
              <a:gd name="connsiteX35" fmla="*/ 0 w 8289922"/>
              <a:gd name="connsiteY35" fmla="*/ 3092450 h 3092450"/>
              <a:gd name="connsiteX36" fmla="*/ 3175 w 8289922"/>
              <a:gd name="connsiteY36" fmla="*/ 0 h 3092450"/>
              <a:gd name="connsiteX0" fmla="*/ 3175 w 8289922"/>
              <a:gd name="connsiteY0" fmla="*/ 0 h 3092450"/>
              <a:gd name="connsiteX1" fmla="*/ 53975 w 8289922"/>
              <a:gd name="connsiteY1" fmla="*/ 69850 h 3092450"/>
              <a:gd name="connsiteX2" fmla="*/ 142875 w 8289922"/>
              <a:gd name="connsiteY2" fmla="*/ 165100 h 3092450"/>
              <a:gd name="connsiteX3" fmla="*/ 701675 w 8289922"/>
              <a:gd name="connsiteY3" fmla="*/ 742950 h 3092450"/>
              <a:gd name="connsiteX4" fmla="*/ 962025 w 8289922"/>
              <a:gd name="connsiteY4" fmla="*/ 984250 h 3092450"/>
              <a:gd name="connsiteX5" fmla="*/ 1323975 w 8289922"/>
              <a:gd name="connsiteY5" fmla="*/ 1250950 h 3092450"/>
              <a:gd name="connsiteX6" fmla="*/ 1724025 w 8289922"/>
              <a:gd name="connsiteY6" fmla="*/ 1492250 h 3092450"/>
              <a:gd name="connsiteX7" fmla="*/ 2168525 w 8289922"/>
              <a:gd name="connsiteY7" fmla="*/ 1657350 h 3092450"/>
              <a:gd name="connsiteX8" fmla="*/ 2613025 w 8289922"/>
              <a:gd name="connsiteY8" fmla="*/ 1739900 h 3092450"/>
              <a:gd name="connsiteX9" fmla="*/ 2841625 w 8289922"/>
              <a:gd name="connsiteY9" fmla="*/ 1746250 h 3092450"/>
              <a:gd name="connsiteX10" fmla="*/ 3070225 w 8289922"/>
              <a:gd name="connsiteY10" fmla="*/ 1733550 h 3092450"/>
              <a:gd name="connsiteX11" fmla="*/ 3260725 w 8289922"/>
              <a:gd name="connsiteY11" fmla="*/ 1701800 h 3092450"/>
              <a:gd name="connsiteX12" fmla="*/ 3508375 w 8289922"/>
              <a:gd name="connsiteY12" fmla="*/ 1651000 h 3092450"/>
              <a:gd name="connsiteX13" fmla="*/ 3724275 w 8289922"/>
              <a:gd name="connsiteY13" fmla="*/ 1549400 h 3092450"/>
              <a:gd name="connsiteX14" fmla="*/ 3927475 w 8289922"/>
              <a:gd name="connsiteY14" fmla="*/ 1460500 h 3092450"/>
              <a:gd name="connsiteX15" fmla="*/ 4092575 w 8289922"/>
              <a:gd name="connsiteY15" fmla="*/ 1333500 h 3092450"/>
              <a:gd name="connsiteX16" fmla="*/ 4300537 w 8289922"/>
              <a:gd name="connsiteY16" fmla="*/ 1198563 h 3092450"/>
              <a:gd name="connsiteX17" fmla="*/ 4608512 w 8289922"/>
              <a:gd name="connsiteY17" fmla="*/ 993775 h 3092450"/>
              <a:gd name="connsiteX18" fmla="*/ 4930775 w 8289922"/>
              <a:gd name="connsiteY18" fmla="*/ 869951 h 3092450"/>
              <a:gd name="connsiteX19" fmla="*/ 5127625 w 8289922"/>
              <a:gd name="connsiteY19" fmla="*/ 831850 h 3092450"/>
              <a:gd name="connsiteX20" fmla="*/ 5411788 w 8289922"/>
              <a:gd name="connsiteY20" fmla="*/ 822325 h 3092450"/>
              <a:gd name="connsiteX21" fmla="*/ 5748338 w 8289922"/>
              <a:gd name="connsiteY21" fmla="*/ 874712 h 3092450"/>
              <a:gd name="connsiteX22" fmla="*/ 6027738 w 8289922"/>
              <a:gd name="connsiteY22" fmla="*/ 981075 h 3092450"/>
              <a:gd name="connsiteX23" fmla="*/ 6269038 w 8289922"/>
              <a:gd name="connsiteY23" fmla="*/ 1112837 h 3092450"/>
              <a:gd name="connsiteX24" fmla="*/ 6400800 w 8289922"/>
              <a:gd name="connsiteY24" fmla="*/ 1204913 h 3092450"/>
              <a:gd name="connsiteX25" fmla="*/ 6545263 w 8289922"/>
              <a:gd name="connsiteY25" fmla="*/ 1296988 h 3092450"/>
              <a:gd name="connsiteX26" fmla="*/ 6772275 w 8289922"/>
              <a:gd name="connsiteY26" fmla="*/ 1444626 h 3092450"/>
              <a:gd name="connsiteX27" fmla="*/ 6938962 w 8289922"/>
              <a:gd name="connsiteY27" fmla="*/ 1531938 h 3092450"/>
              <a:gd name="connsiteX28" fmla="*/ 7083425 w 8289922"/>
              <a:gd name="connsiteY28" fmla="*/ 1604963 h 3092450"/>
              <a:gd name="connsiteX29" fmla="*/ 7321549 w 8289922"/>
              <a:gd name="connsiteY29" fmla="*/ 1681163 h 3092450"/>
              <a:gd name="connsiteX30" fmla="*/ 7561261 w 8289922"/>
              <a:gd name="connsiteY30" fmla="*/ 1712913 h 3092450"/>
              <a:gd name="connsiteX31" fmla="*/ 7786686 w 8289922"/>
              <a:gd name="connsiteY31" fmla="*/ 1717676 h 3092450"/>
              <a:gd name="connsiteX32" fmla="*/ 8045447 w 8289922"/>
              <a:gd name="connsiteY32" fmla="*/ 1685925 h 3092450"/>
              <a:gd name="connsiteX33" fmla="*/ 8289922 w 8289922"/>
              <a:gd name="connsiteY33" fmla="*/ 1635125 h 3092450"/>
              <a:gd name="connsiteX34" fmla="*/ 8153396 w 8289922"/>
              <a:gd name="connsiteY34" fmla="*/ 2336800 h 3092450"/>
              <a:gd name="connsiteX35" fmla="*/ 7997822 w 8289922"/>
              <a:gd name="connsiteY35" fmla="*/ 3089275 h 3092450"/>
              <a:gd name="connsiteX36" fmla="*/ 0 w 8289922"/>
              <a:gd name="connsiteY36" fmla="*/ 3092450 h 3092450"/>
              <a:gd name="connsiteX37" fmla="*/ 3175 w 8289922"/>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7997822 w 8531221"/>
              <a:gd name="connsiteY35" fmla="*/ 3089275 h 3092450"/>
              <a:gd name="connsiteX36" fmla="*/ 0 w 8531221"/>
              <a:gd name="connsiteY36" fmla="*/ 3092450 h 3092450"/>
              <a:gd name="connsiteX37" fmla="*/ 3175 w 8531221"/>
              <a:gd name="connsiteY37" fmla="*/ 0 h 3092450"/>
              <a:gd name="connsiteX0" fmla="*/ 3175 w 8531221"/>
              <a:gd name="connsiteY0" fmla="*/ 0 h 3092450"/>
              <a:gd name="connsiteX1" fmla="*/ 53975 w 8531221"/>
              <a:gd name="connsiteY1" fmla="*/ 69850 h 3092450"/>
              <a:gd name="connsiteX2" fmla="*/ 142875 w 8531221"/>
              <a:gd name="connsiteY2" fmla="*/ 165100 h 3092450"/>
              <a:gd name="connsiteX3" fmla="*/ 701675 w 8531221"/>
              <a:gd name="connsiteY3" fmla="*/ 742950 h 3092450"/>
              <a:gd name="connsiteX4" fmla="*/ 962025 w 8531221"/>
              <a:gd name="connsiteY4" fmla="*/ 984250 h 3092450"/>
              <a:gd name="connsiteX5" fmla="*/ 1323975 w 8531221"/>
              <a:gd name="connsiteY5" fmla="*/ 1250950 h 3092450"/>
              <a:gd name="connsiteX6" fmla="*/ 1724025 w 8531221"/>
              <a:gd name="connsiteY6" fmla="*/ 1492250 h 3092450"/>
              <a:gd name="connsiteX7" fmla="*/ 2168525 w 8531221"/>
              <a:gd name="connsiteY7" fmla="*/ 1657350 h 3092450"/>
              <a:gd name="connsiteX8" fmla="*/ 2613025 w 8531221"/>
              <a:gd name="connsiteY8" fmla="*/ 1739900 h 3092450"/>
              <a:gd name="connsiteX9" fmla="*/ 2841625 w 8531221"/>
              <a:gd name="connsiteY9" fmla="*/ 1746250 h 3092450"/>
              <a:gd name="connsiteX10" fmla="*/ 3070225 w 8531221"/>
              <a:gd name="connsiteY10" fmla="*/ 1733550 h 3092450"/>
              <a:gd name="connsiteX11" fmla="*/ 3260725 w 8531221"/>
              <a:gd name="connsiteY11" fmla="*/ 1701800 h 3092450"/>
              <a:gd name="connsiteX12" fmla="*/ 3508375 w 8531221"/>
              <a:gd name="connsiteY12" fmla="*/ 1651000 h 3092450"/>
              <a:gd name="connsiteX13" fmla="*/ 3724275 w 8531221"/>
              <a:gd name="connsiteY13" fmla="*/ 1549400 h 3092450"/>
              <a:gd name="connsiteX14" fmla="*/ 3927475 w 8531221"/>
              <a:gd name="connsiteY14" fmla="*/ 1460500 h 3092450"/>
              <a:gd name="connsiteX15" fmla="*/ 4092575 w 8531221"/>
              <a:gd name="connsiteY15" fmla="*/ 1333500 h 3092450"/>
              <a:gd name="connsiteX16" fmla="*/ 4300537 w 8531221"/>
              <a:gd name="connsiteY16" fmla="*/ 1198563 h 3092450"/>
              <a:gd name="connsiteX17" fmla="*/ 4608512 w 8531221"/>
              <a:gd name="connsiteY17" fmla="*/ 993775 h 3092450"/>
              <a:gd name="connsiteX18" fmla="*/ 4930775 w 8531221"/>
              <a:gd name="connsiteY18" fmla="*/ 869951 h 3092450"/>
              <a:gd name="connsiteX19" fmla="*/ 5127625 w 8531221"/>
              <a:gd name="connsiteY19" fmla="*/ 831850 h 3092450"/>
              <a:gd name="connsiteX20" fmla="*/ 5411788 w 8531221"/>
              <a:gd name="connsiteY20" fmla="*/ 822325 h 3092450"/>
              <a:gd name="connsiteX21" fmla="*/ 5748338 w 8531221"/>
              <a:gd name="connsiteY21" fmla="*/ 874712 h 3092450"/>
              <a:gd name="connsiteX22" fmla="*/ 6027738 w 8531221"/>
              <a:gd name="connsiteY22" fmla="*/ 981075 h 3092450"/>
              <a:gd name="connsiteX23" fmla="*/ 6269038 w 8531221"/>
              <a:gd name="connsiteY23" fmla="*/ 1112837 h 3092450"/>
              <a:gd name="connsiteX24" fmla="*/ 6400800 w 8531221"/>
              <a:gd name="connsiteY24" fmla="*/ 1204913 h 3092450"/>
              <a:gd name="connsiteX25" fmla="*/ 6545263 w 8531221"/>
              <a:gd name="connsiteY25" fmla="*/ 1296988 h 3092450"/>
              <a:gd name="connsiteX26" fmla="*/ 6772275 w 8531221"/>
              <a:gd name="connsiteY26" fmla="*/ 1444626 h 3092450"/>
              <a:gd name="connsiteX27" fmla="*/ 6938962 w 8531221"/>
              <a:gd name="connsiteY27" fmla="*/ 1531938 h 3092450"/>
              <a:gd name="connsiteX28" fmla="*/ 7083425 w 8531221"/>
              <a:gd name="connsiteY28" fmla="*/ 1604963 h 3092450"/>
              <a:gd name="connsiteX29" fmla="*/ 7321549 w 8531221"/>
              <a:gd name="connsiteY29" fmla="*/ 1681163 h 3092450"/>
              <a:gd name="connsiteX30" fmla="*/ 7561261 w 8531221"/>
              <a:gd name="connsiteY30" fmla="*/ 1712913 h 3092450"/>
              <a:gd name="connsiteX31" fmla="*/ 7786686 w 8531221"/>
              <a:gd name="connsiteY31" fmla="*/ 1717676 h 3092450"/>
              <a:gd name="connsiteX32" fmla="*/ 8045447 w 8531221"/>
              <a:gd name="connsiteY32" fmla="*/ 1685925 h 3092450"/>
              <a:gd name="connsiteX33" fmla="*/ 8289922 w 8531221"/>
              <a:gd name="connsiteY33" fmla="*/ 1635125 h 3092450"/>
              <a:gd name="connsiteX34" fmla="*/ 8531221 w 8531221"/>
              <a:gd name="connsiteY34" fmla="*/ 1530350 h 3092450"/>
              <a:gd name="connsiteX35" fmla="*/ 8289921 w 8531221"/>
              <a:gd name="connsiteY35" fmla="*/ 2212975 h 3092450"/>
              <a:gd name="connsiteX36" fmla="*/ 7997822 w 8531221"/>
              <a:gd name="connsiteY36" fmla="*/ 3089275 h 3092450"/>
              <a:gd name="connsiteX37" fmla="*/ 0 w 8531221"/>
              <a:gd name="connsiteY37" fmla="*/ 3092450 h 3092450"/>
              <a:gd name="connsiteX38" fmla="*/ 3175 w 8531221"/>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7997822 w 8743946"/>
              <a:gd name="connsiteY36" fmla="*/ 3089275 h 3092450"/>
              <a:gd name="connsiteX37" fmla="*/ 0 w 8743946"/>
              <a:gd name="connsiteY37" fmla="*/ 3092450 h 3092450"/>
              <a:gd name="connsiteX38" fmla="*/ 3175 w 8743946"/>
              <a:gd name="connsiteY38" fmla="*/ 0 h 3092450"/>
              <a:gd name="connsiteX0" fmla="*/ 3175 w 8743946"/>
              <a:gd name="connsiteY0" fmla="*/ 0 h 3092450"/>
              <a:gd name="connsiteX1" fmla="*/ 53975 w 8743946"/>
              <a:gd name="connsiteY1" fmla="*/ 69850 h 3092450"/>
              <a:gd name="connsiteX2" fmla="*/ 142875 w 8743946"/>
              <a:gd name="connsiteY2" fmla="*/ 165100 h 3092450"/>
              <a:gd name="connsiteX3" fmla="*/ 701675 w 8743946"/>
              <a:gd name="connsiteY3" fmla="*/ 742950 h 3092450"/>
              <a:gd name="connsiteX4" fmla="*/ 962025 w 8743946"/>
              <a:gd name="connsiteY4" fmla="*/ 984250 h 3092450"/>
              <a:gd name="connsiteX5" fmla="*/ 1323975 w 8743946"/>
              <a:gd name="connsiteY5" fmla="*/ 1250950 h 3092450"/>
              <a:gd name="connsiteX6" fmla="*/ 1724025 w 8743946"/>
              <a:gd name="connsiteY6" fmla="*/ 1492250 h 3092450"/>
              <a:gd name="connsiteX7" fmla="*/ 2168525 w 8743946"/>
              <a:gd name="connsiteY7" fmla="*/ 1657350 h 3092450"/>
              <a:gd name="connsiteX8" fmla="*/ 2613025 w 8743946"/>
              <a:gd name="connsiteY8" fmla="*/ 1739900 h 3092450"/>
              <a:gd name="connsiteX9" fmla="*/ 2841625 w 8743946"/>
              <a:gd name="connsiteY9" fmla="*/ 1746250 h 3092450"/>
              <a:gd name="connsiteX10" fmla="*/ 3070225 w 8743946"/>
              <a:gd name="connsiteY10" fmla="*/ 1733550 h 3092450"/>
              <a:gd name="connsiteX11" fmla="*/ 3260725 w 8743946"/>
              <a:gd name="connsiteY11" fmla="*/ 1701800 h 3092450"/>
              <a:gd name="connsiteX12" fmla="*/ 3508375 w 8743946"/>
              <a:gd name="connsiteY12" fmla="*/ 1651000 h 3092450"/>
              <a:gd name="connsiteX13" fmla="*/ 3724275 w 8743946"/>
              <a:gd name="connsiteY13" fmla="*/ 1549400 h 3092450"/>
              <a:gd name="connsiteX14" fmla="*/ 3927475 w 8743946"/>
              <a:gd name="connsiteY14" fmla="*/ 1460500 h 3092450"/>
              <a:gd name="connsiteX15" fmla="*/ 4092575 w 8743946"/>
              <a:gd name="connsiteY15" fmla="*/ 1333500 h 3092450"/>
              <a:gd name="connsiteX16" fmla="*/ 4300537 w 8743946"/>
              <a:gd name="connsiteY16" fmla="*/ 1198563 h 3092450"/>
              <a:gd name="connsiteX17" fmla="*/ 4608512 w 8743946"/>
              <a:gd name="connsiteY17" fmla="*/ 993775 h 3092450"/>
              <a:gd name="connsiteX18" fmla="*/ 4930775 w 8743946"/>
              <a:gd name="connsiteY18" fmla="*/ 869951 h 3092450"/>
              <a:gd name="connsiteX19" fmla="*/ 5127625 w 8743946"/>
              <a:gd name="connsiteY19" fmla="*/ 831850 h 3092450"/>
              <a:gd name="connsiteX20" fmla="*/ 5411788 w 8743946"/>
              <a:gd name="connsiteY20" fmla="*/ 822325 h 3092450"/>
              <a:gd name="connsiteX21" fmla="*/ 5748338 w 8743946"/>
              <a:gd name="connsiteY21" fmla="*/ 874712 h 3092450"/>
              <a:gd name="connsiteX22" fmla="*/ 6027738 w 8743946"/>
              <a:gd name="connsiteY22" fmla="*/ 981075 h 3092450"/>
              <a:gd name="connsiteX23" fmla="*/ 6269038 w 8743946"/>
              <a:gd name="connsiteY23" fmla="*/ 1112837 h 3092450"/>
              <a:gd name="connsiteX24" fmla="*/ 6400800 w 8743946"/>
              <a:gd name="connsiteY24" fmla="*/ 1204913 h 3092450"/>
              <a:gd name="connsiteX25" fmla="*/ 6545263 w 8743946"/>
              <a:gd name="connsiteY25" fmla="*/ 1296988 h 3092450"/>
              <a:gd name="connsiteX26" fmla="*/ 6772275 w 8743946"/>
              <a:gd name="connsiteY26" fmla="*/ 1444626 h 3092450"/>
              <a:gd name="connsiteX27" fmla="*/ 6938962 w 8743946"/>
              <a:gd name="connsiteY27" fmla="*/ 1531938 h 3092450"/>
              <a:gd name="connsiteX28" fmla="*/ 7083425 w 8743946"/>
              <a:gd name="connsiteY28" fmla="*/ 1604963 h 3092450"/>
              <a:gd name="connsiteX29" fmla="*/ 7321549 w 8743946"/>
              <a:gd name="connsiteY29" fmla="*/ 1681163 h 3092450"/>
              <a:gd name="connsiteX30" fmla="*/ 7561261 w 8743946"/>
              <a:gd name="connsiteY30" fmla="*/ 1712913 h 3092450"/>
              <a:gd name="connsiteX31" fmla="*/ 7786686 w 8743946"/>
              <a:gd name="connsiteY31" fmla="*/ 1717676 h 3092450"/>
              <a:gd name="connsiteX32" fmla="*/ 8045447 w 8743946"/>
              <a:gd name="connsiteY32" fmla="*/ 1685925 h 3092450"/>
              <a:gd name="connsiteX33" fmla="*/ 8289922 w 8743946"/>
              <a:gd name="connsiteY33" fmla="*/ 1635125 h 3092450"/>
              <a:gd name="connsiteX34" fmla="*/ 8531221 w 8743946"/>
              <a:gd name="connsiteY34" fmla="*/ 1530350 h 3092450"/>
              <a:gd name="connsiteX35" fmla="*/ 8743946 w 8743946"/>
              <a:gd name="connsiteY35" fmla="*/ 1454150 h 3092450"/>
              <a:gd name="connsiteX36" fmla="*/ 8315320 w 8743946"/>
              <a:gd name="connsiteY36" fmla="*/ 2409825 h 3092450"/>
              <a:gd name="connsiteX37" fmla="*/ 7997822 w 8743946"/>
              <a:gd name="connsiteY37" fmla="*/ 3089275 h 3092450"/>
              <a:gd name="connsiteX38" fmla="*/ 0 w 8743946"/>
              <a:gd name="connsiteY38" fmla="*/ 3092450 h 3092450"/>
              <a:gd name="connsiteX39" fmla="*/ 3175 w 8743946"/>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7997822 w 10036170"/>
              <a:gd name="connsiteY37" fmla="*/ 3089275 h 3092450"/>
              <a:gd name="connsiteX38" fmla="*/ 0 w 10036170"/>
              <a:gd name="connsiteY38" fmla="*/ 3092450 h 3092450"/>
              <a:gd name="connsiteX39" fmla="*/ 3175 w 10036170"/>
              <a:gd name="connsiteY39"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10036170 w 10036170"/>
              <a:gd name="connsiteY36" fmla="*/ 3082925 h 3092450"/>
              <a:gd name="connsiteX37" fmla="*/ 0 w 10036170"/>
              <a:gd name="connsiteY37" fmla="*/ 3092450 h 3092450"/>
              <a:gd name="connsiteX38" fmla="*/ 3175 w 10036170"/>
              <a:gd name="connsiteY38" fmla="*/ 0 h 3092450"/>
              <a:gd name="connsiteX0" fmla="*/ 3175 w 10036170"/>
              <a:gd name="connsiteY0" fmla="*/ 0 h 3092450"/>
              <a:gd name="connsiteX1" fmla="*/ 53975 w 10036170"/>
              <a:gd name="connsiteY1" fmla="*/ 69850 h 3092450"/>
              <a:gd name="connsiteX2" fmla="*/ 142875 w 10036170"/>
              <a:gd name="connsiteY2" fmla="*/ 165100 h 3092450"/>
              <a:gd name="connsiteX3" fmla="*/ 701675 w 10036170"/>
              <a:gd name="connsiteY3" fmla="*/ 742950 h 3092450"/>
              <a:gd name="connsiteX4" fmla="*/ 962025 w 10036170"/>
              <a:gd name="connsiteY4" fmla="*/ 984250 h 3092450"/>
              <a:gd name="connsiteX5" fmla="*/ 1323975 w 10036170"/>
              <a:gd name="connsiteY5" fmla="*/ 1250950 h 3092450"/>
              <a:gd name="connsiteX6" fmla="*/ 1724025 w 10036170"/>
              <a:gd name="connsiteY6" fmla="*/ 1492250 h 3092450"/>
              <a:gd name="connsiteX7" fmla="*/ 2168525 w 10036170"/>
              <a:gd name="connsiteY7" fmla="*/ 1657350 h 3092450"/>
              <a:gd name="connsiteX8" fmla="*/ 2613025 w 10036170"/>
              <a:gd name="connsiteY8" fmla="*/ 1739900 h 3092450"/>
              <a:gd name="connsiteX9" fmla="*/ 2841625 w 10036170"/>
              <a:gd name="connsiteY9" fmla="*/ 1746250 h 3092450"/>
              <a:gd name="connsiteX10" fmla="*/ 3070225 w 10036170"/>
              <a:gd name="connsiteY10" fmla="*/ 1733550 h 3092450"/>
              <a:gd name="connsiteX11" fmla="*/ 3260725 w 10036170"/>
              <a:gd name="connsiteY11" fmla="*/ 1701800 h 3092450"/>
              <a:gd name="connsiteX12" fmla="*/ 3508375 w 10036170"/>
              <a:gd name="connsiteY12" fmla="*/ 1651000 h 3092450"/>
              <a:gd name="connsiteX13" fmla="*/ 3724275 w 10036170"/>
              <a:gd name="connsiteY13" fmla="*/ 1549400 h 3092450"/>
              <a:gd name="connsiteX14" fmla="*/ 3927475 w 10036170"/>
              <a:gd name="connsiteY14" fmla="*/ 1460500 h 3092450"/>
              <a:gd name="connsiteX15" fmla="*/ 4092575 w 10036170"/>
              <a:gd name="connsiteY15" fmla="*/ 1333500 h 3092450"/>
              <a:gd name="connsiteX16" fmla="*/ 4300537 w 10036170"/>
              <a:gd name="connsiteY16" fmla="*/ 1198563 h 3092450"/>
              <a:gd name="connsiteX17" fmla="*/ 4608512 w 10036170"/>
              <a:gd name="connsiteY17" fmla="*/ 993775 h 3092450"/>
              <a:gd name="connsiteX18" fmla="*/ 4930775 w 10036170"/>
              <a:gd name="connsiteY18" fmla="*/ 869951 h 3092450"/>
              <a:gd name="connsiteX19" fmla="*/ 5127625 w 10036170"/>
              <a:gd name="connsiteY19" fmla="*/ 831850 h 3092450"/>
              <a:gd name="connsiteX20" fmla="*/ 5411788 w 10036170"/>
              <a:gd name="connsiteY20" fmla="*/ 822325 h 3092450"/>
              <a:gd name="connsiteX21" fmla="*/ 5748338 w 10036170"/>
              <a:gd name="connsiteY21" fmla="*/ 874712 h 3092450"/>
              <a:gd name="connsiteX22" fmla="*/ 6027738 w 10036170"/>
              <a:gd name="connsiteY22" fmla="*/ 981075 h 3092450"/>
              <a:gd name="connsiteX23" fmla="*/ 6269038 w 10036170"/>
              <a:gd name="connsiteY23" fmla="*/ 1112837 h 3092450"/>
              <a:gd name="connsiteX24" fmla="*/ 6400800 w 10036170"/>
              <a:gd name="connsiteY24" fmla="*/ 1204913 h 3092450"/>
              <a:gd name="connsiteX25" fmla="*/ 6545263 w 10036170"/>
              <a:gd name="connsiteY25" fmla="*/ 1296988 h 3092450"/>
              <a:gd name="connsiteX26" fmla="*/ 6772275 w 10036170"/>
              <a:gd name="connsiteY26" fmla="*/ 1444626 h 3092450"/>
              <a:gd name="connsiteX27" fmla="*/ 6938962 w 10036170"/>
              <a:gd name="connsiteY27" fmla="*/ 1531938 h 3092450"/>
              <a:gd name="connsiteX28" fmla="*/ 7083425 w 10036170"/>
              <a:gd name="connsiteY28" fmla="*/ 1604963 h 3092450"/>
              <a:gd name="connsiteX29" fmla="*/ 7321549 w 10036170"/>
              <a:gd name="connsiteY29" fmla="*/ 1681163 h 3092450"/>
              <a:gd name="connsiteX30" fmla="*/ 7561261 w 10036170"/>
              <a:gd name="connsiteY30" fmla="*/ 1712913 h 3092450"/>
              <a:gd name="connsiteX31" fmla="*/ 7786686 w 10036170"/>
              <a:gd name="connsiteY31" fmla="*/ 1717676 h 3092450"/>
              <a:gd name="connsiteX32" fmla="*/ 8045447 w 10036170"/>
              <a:gd name="connsiteY32" fmla="*/ 1685925 h 3092450"/>
              <a:gd name="connsiteX33" fmla="*/ 8289922 w 10036170"/>
              <a:gd name="connsiteY33" fmla="*/ 1635125 h 3092450"/>
              <a:gd name="connsiteX34" fmla="*/ 8531221 w 10036170"/>
              <a:gd name="connsiteY34" fmla="*/ 1530350 h 3092450"/>
              <a:gd name="connsiteX35" fmla="*/ 8743946 w 10036170"/>
              <a:gd name="connsiteY35" fmla="*/ 1454150 h 3092450"/>
              <a:gd name="connsiteX36" fmla="*/ 9448795 w 10036170"/>
              <a:gd name="connsiteY36" fmla="*/ 2336800 h 3092450"/>
              <a:gd name="connsiteX37" fmla="*/ 10036170 w 10036170"/>
              <a:gd name="connsiteY37" fmla="*/ 3082925 h 3092450"/>
              <a:gd name="connsiteX38" fmla="*/ 0 w 10036170"/>
              <a:gd name="connsiteY38" fmla="*/ 3092450 h 3092450"/>
              <a:gd name="connsiteX39" fmla="*/ 3175 w 10036170"/>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10036170 w 11506195"/>
              <a:gd name="connsiteY37" fmla="*/ 308292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11506195 w 11506195"/>
              <a:gd name="connsiteY36" fmla="*/ 3089275 h 3092450"/>
              <a:gd name="connsiteX37" fmla="*/ 0 w 11506195"/>
              <a:gd name="connsiteY37" fmla="*/ 3092450 h 3092450"/>
              <a:gd name="connsiteX38" fmla="*/ 3175 w 11506195"/>
              <a:gd name="connsiteY3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016995 w 11506195"/>
              <a:gd name="connsiteY36" fmla="*/ 16065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11506195 w 11506195"/>
              <a:gd name="connsiteY37" fmla="*/ 3089275 h 3092450"/>
              <a:gd name="connsiteX38" fmla="*/ 0 w 11506195"/>
              <a:gd name="connsiteY38" fmla="*/ 3092450 h 3092450"/>
              <a:gd name="connsiteX39" fmla="*/ 3175 w 11506195"/>
              <a:gd name="connsiteY39"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318620 w 11506195"/>
              <a:gd name="connsiteY37" fmla="*/ 1431925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11506195 w 11506195"/>
              <a:gd name="connsiteY38" fmla="*/ 3089275 h 3092450"/>
              <a:gd name="connsiteX39" fmla="*/ 0 w 11506195"/>
              <a:gd name="connsiteY39" fmla="*/ 3092450 h 3092450"/>
              <a:gd name="connsiteX40" fmla="*/ 3175 w 11506195"/>
              <a:gd name="connsiteY40"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75820 w 11506195"/>
              <a:gd name="connsiteY38" fmla="*/ 135255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11506195 w 11506195"/>
              <a:gd name="connsiteY39" fmla="*/ 3089275 h 3092450"/>
              <a:gd name="connsiteX40" fmla="*/ 0 w 11506195"/>
              <a:gd name="connsiteY40" fmla="*/ 3092450 h 3092450"/>
              <a:gd name="connsiteX41" fmla="*/ 3175 w 11506195"/>
              <a:gd name="connsiteY41"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66320 w 11506195"/>
              <a:gd name="connsiteY39" fmla="*/ 1270000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1506195 w 11506195"/>
              <a:gd name="connsiteY40" fmla="*/ 3089275 h 3092450"/>
              <a:gd name="connsiteX41" fmla="*/ 0 w 11506195"/>
              <a:gd name="connsiteY41" fmla="*/ 3092450 h 3092450"/>
              <a:gd name="connsiteX42" fmla="*/ 3175 w 11506195"/>
              <a:gd name="connsiteY42"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128245 w 11506195"/>
              <a:gd name="connsiteY40" fmla="*/ 12128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1506195 w 11506195"/>
              <a:gd name="connsiteY41" fmla="*/ 3089275 h 3092450"/>
              <a:gd name="connsiteX42" fmla="*/ 0 w 11506195"/>
              <a:gd name="connsiteY42" fmla="*/ 3092450 h 3092450"/>
              <a:gd name="connsiteX43" fmla="*/ 3175 w 11506195"/>
              <a:gd name="connsiteY43"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325095 w 11506195"/>
              <a:gd name="connsiteY41" fmla="*/ 1184275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1506195 w 11506195"/>
              <a:gd name="connsiteY42" fmla="*/ 3089275 h 3092450"/>
              <a:gd name="connsiteX43" fmla="*/ 0 w 11506195"/>
              <a:gd name="connsiteY43" fmla="*/ 3092450 h 3092450"/>
              <a:gd name="connsiteX44" fmla="*/ 3175 w 11506195"/>
              <a:gd name="connsiteY44"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569570 w 11506195"/>
              <a:gd name="connsiteY42" fmla="*/ 12287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1506195 w 11506195"/>
              <a:gd name="connsiteY43" fmla="*/ 3089275 h 3092450"/>
              <a:gd name="connsiteX44" fmla="*/ 0 w 11506195"/>
              <a:gd name="connsiteY44" fmla="*/ 3092450 h 3092450"/>
              <a:gd name="connsiteX45" fmla="*/ 3175 w 11506195"/>
              <a:gd name="connsiteY45"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753720 w 11506195"/>
              <a:gd name="connsiteY43" fmla="*/ 12477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506195 w 11506195"/>
              <a:gd name="connsiteY44" fmla="*/ 3089275 h 3092450"/>
              <a:gd name="connsiteX45" fmla="*/ 0 w 11506195"/>
              <a:gd name="connsiteY45" fmla="*/ 3092450 h 3092450"/>
              <a:gd name="connsiteX46" fmla="*/ 3175 w 11506195"/>
              <a:gd name="connsiteY46"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0998195 w 11506195"/>
              <a:gd name="connsiteY44" fmla="*/ 1358900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506195 w 11506195"/>
              <a:gd name="connsiteY45" fmla="*/ 3089275 h 3092450"/>
              <a:gd name="connsiteX46" fmla="*/ 0 w 11506195"/>
              <a:gd name="connsiteY46" fmla="*/ 3092450 h 3092450"/>
              <a:gd name="connsiteX47" fmla="*/ 3175 w 11506195"/>
              <a:gd name="connsiteY47"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172820 w 11506195"/>
              <a:gd name="connsiteY45" fmla="*/ 143510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506195 w 11506195"/>
              <a:gd name="connsiteY46" fmla="*/ 3089275 h 3092450"/>
              <a:gd name="connsiteX47" fmla="*/ 0 w 11506195"/>
              <a:gd name="connsiteY47" fmla="*/ 3092450 h 3092450"/>
              <a:gd name="connsiteX48" fmla="*/ 3175 w 11506195"/>
              <a:gd name="connsiteY48" fmla="*/ 0 h 3092450"/>
              <a:gd name="connsiteX0" fmla="*/ 3175 w 11506195"/>
              <a:gd name="connsiteY0" fmla="*/ 0 h 3092450"/>
              <a:gd name="connsiteX1" fmla="*/ 53975 w 11506195"/>
              <a:gd name="connsiteY1" fmla="*/ 69850 h 3092450"/>
              <a:gd name="connsiteX2" fmla="*/ 142875 w 11506195"/>
              <a:gd name="connsiteY2" fmla="*/ 165100 h 3092450"/>
              <a:gd name="connsiteX3" fmla="*/ 701675 w 11506195"/>
              <a:gd name="connsiteY3" fmla="*/ 742950 h 3092450"/>
              <a:gd name="connsiteX4" fmla="*/ 962025 w 11506195"/>
              <a:gd name="connsiteY4" fmla="*/ 984250 h 3092450"/>
              <a:gd name="connsiteX5" fmla="*/ 1323975 w 11506195"/>
              <a:gd name="connsiteY5" fmla="*/ 1250950 h 3092450"/>
              <a:gd name="connsiteX6" fmla="*/ 1724025 w 11506195"/>
              <a:gd name="connsiteY6" fmla="*/ 1492250 h 3092450"/>
              <a:gd name="connsiteX7" fmla="*/ 2168525 w 11506195"/>
              <a:gd name="connsiteY7" fmla="*/ 1657350 h 3092450"/>
              <a:gd name="connsiteX8" fmla="*/ 2613025 w 11506195"/>
              <a:gd name="connsiteY8" fmla="*/ 1739900 h 3092450"/>
              <a:gd name="connsiteX9" fmla="*/ 2841625 w 11506195"/>
              <a:gd name="connsiteY9" fmla="*/ 1746250 h 3092450"/>
              <a:gd name="connsiteX10" fmla="*/ 3070225 w 11506195"/>
              <a:gd name="connsiteY10" fmla="*/ 1733550 h 3092450"/>
              <a:gd name="connsiteX11" fmla="*/ 3260725 w 11506195"/>
              <a:gd name="connsiteY11" fmla="*/ 1701800 h 3092450"/>
              <a:gd name="connsiteX12" fmla="*/ 3508375 w 11506195"/>
              <a:gd name="connsiteY12" fmla="*/ 1651000 h 3092450"/>
              <a:gd name="connsiteX13" fmla="*/ 3724275 w 11506195"/>
              <a:gd name="connsiteY13" fmla="*/ 1549400 h 3092450"/>
              <a:gd name="connsiteX14" fmla="*/ 3927475 w 11506195"/>
              <a:gd name="connsiteY14" fmla="*/ 1460500 h 3092450"/>
              <a:gd name="connsiteX15" fmla="*/ 4092575 w 11506195"/>
              <a:gd name="connsiteY15" fmla="*/ 1333500 h 3092450"/>
              <a:gd name="connsiteX16" fmla="*/ 4300537 w 11506195"/>
              <a:gd name="connsiteY16" fmla="*/ 1198563 h 3092450"/>
              <a:gd name="connsiteX17" fmla="*/ 4608512 w 11506195"/>
              <a:gd name="connsiteY17" fmla="*/ 993775 h 3092450"/>
              <a:gd name="connsiteX18" fmla="*/ 4930775 w 11506195"/>
              <a:gd name="connsiteY18" fmla="*/ 869951 h 3092450"/>
              <a:gd name="connsiteX19" fmla="*/ 5127625 w 11506195"/>
              <a:gd name="connsiteY19" fmla="*/ 831850 h 3092450"/>
              <a:gd name="connsiteX20" fmla="*/ 5411788 w 11506195"/>
              <a:gd name="connsiteY20" fmla="*/ 822325 h 3092450"/>
              <a:gd name="connsiteX21" fmla="*/ 5748338 w 11506195"/>
              <a:gd name="connsiteY21" fmla="*/ 874712 h 3092450"/>
              <a:gd name="connsiteX22" fmla="*/ 6027738 w 11506195"/>
              <a:gd name="connsiteY22" fmla="*/ 981075 h 3092450"/>
              <a:gd name="connsiteX23" fmla="*/ 6269038 w 11506195"/>
              <a:gd name="connsiteY23" fmla="*/ 1112837 h 3092450"/>
              <a:gd name="connsiteX24" fmla="*/ 6400800 w 11506195"/>
              <a:gd name="connsiteY24" fmla="*/ 1204913 h 3092450"/>
              <a:gd name="connsiteX25" fmla="*/ 6545263 w 11506195"/>
              <a:gd name="connsiteY25" fmla="*/ 1296988 h 3092450"/>
              <a:gd name="connsiteX26" fmla="*/ 6772275 w 11506195"/>
              <a:gd name="connsiteY26" fmla="*/ 1444626 h 3092450"/>
              <a:gd name="connsiteX27" fmla="*/ 6938962 w 11506195"/>
              <a:gd name="connsiteY27" fmla="*/ 1531938 h 3092450"/>
              <a:gd name="connsiteX28" fmla="*/ 7083425 w 11506195"/>
              <a:gd name="connsiteY28" fmla="*/ 1604963 h 3092450"/>
              <a:gd name="connsiteX29" fmla="*/ 7321549 w 11506195"/>
              <a:gd name="connsiteY29" fmla="*/ 1681163 h 3092450"/>
              <a:gd name="connsiteX30" fmla="*/ 7561261 w 11506195"/>
              <a:gd name="connsiteY30" fmla="*/ 1712913 h 3092450"/>
              <a:gd name="connsiteX31" fmla="*/ 7786686 w 11506195"/>
              <a:gd name="connsiteY31" fmla="*/ 1717676 h 3092450"/>
              <a:gd name="connsiteX32" fmla="*/ 8045447 w 11506195"/>
              <a:gd name="connsiteY32" fmla="*/ 1685925 h 3092450"/>
              <a:gd name="connsiteX33" fmla="*/ 8289922 w 11506195"/>
              <a:gd name="connsiteY33" fmla="*/ 1635125 h 3092450"/>
              <a:gd name="connsiteX34" fmla="*/ 8531221 w 11506195"/>
              <a:gd name="connsiteY34" fmla="*/ 1530350 h 3092450"/>
              <a:gd name="connsiteX35" fmla="*/ 8743946 w 11506195"/>
              <a:gd name="connsiteY35" fmla="*/ 1454150 h 3092450"/>
              <a:gd name="connsiteX36" fmla="*/ 9134470 w 11506195"/>
              <a:gd name="connsiteY36" fmla="*/ 1289050 h 3092450"/>
              <a:gd name="connsiteX37" fmla="*/ 9569445 w 11506195"/>
              <a:gd name="connsiteY37" fmla="*/ 1136650 h 3092450"/>
              <a:gd name="connsiteX38" fmla="*/ 9798045 w 11506195"/>
              <a:gd name="connsiteY38" fmla="*/ 1066800 h 3092450"/>
              <a:gd name="connsiteX39" fmla="*/ 9985370 w 11506195"/>
              <a:gd name="connsiteY39" fmla="*/ 1031875 h 3092450"/>
              <a:gd name="connsiteX40" fmla="*/ 10226670 w 11506195"/>
              <a:gd name="connsiteY40" fmla="*/ 1022350 h 3092450"/>
              <a:gd name="connsiteX41" fmla="*/ 10471145 w 11506195"/>
              <a:gd name="connsiteY41" fmla="*/ 1035050 h 3092450"/>
              <a:gd name="connsiteX42" fmla="*/ 10674345 w 11506195"/>
              <a:gd name="connsiteY42" fmla="*/ 1050925 h 3092450"/>
              <a:gd name="connsiteX43" fmla="*/ 10915645 w 11506195"/>
              <a:gd name="connsiteY43" fmla="*/ 1108075 h 3092450"/>
              <a:gd name="connsiteX44" fmla="*/ 11128370 w 11506195"/>
              <a:gd name="connsiteY44" fmla="*/ 1203325 h 3092450"/>
              <a:gd name="connsiteX45" fmla="*/ 11337920 w 11506195"/>
              <a:gd name="connsiteY45" fmla="*/ 1289050 h 3092450"/>
              <a:gd name="connsiteX46" fmla="*/ 11369670 w 11506195"/>
              <a:gd name="connsiteY46" fmla="*/ 1581150 h 3092450"/>
              <a:gd name="connsiteX47" fmla="*/ 11506195 w 11506195"/>
              <a:gd name="connsiteY47" fmla="*/ 3089275 h 3092450"/>
              <a:gd name="connsiteX48" fmla="*/ 0 w 11506195"/>
              <a:gd name="connsiteY48" fmla="*/ 3092450 h 3092450"/>
              <a:gd name="connsiteX49" fmla="*/ 3175 w 11506195"/>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57330"/>
              <a:gd name="connsiteY0" fmla="*/ 0 h 3092450"/>
              <a:gd name="connsiteX1" fmla="*/ 53975 w 12357330"/>
              <a:gd name="connsiteY1" fmla="*/ 69850 h 3092450"/>
              <a:gd name="connsiteX2" fmla="*/ 142875 w 12357330"/>
              <a:gd name="connsiteY2" fmla="*/ 165100 h 3092450"/>
              <a:gd name="connsiteX3" fmla="*/ 701675 w 12357330"/>
              <a:gd name="connsiteY3" fmla="*/ 742950 h 3092450"/>
              <a:gd name="connsiteX4" fmla="*/ 962025 w 12357330"/>
              <a:gd name="connsiteY4" fmla="*/ 984250 h 3092450"/>
              <a:gd name="connsiteX5" fmla="*/ 1323975 w 12357330"/>
              <a:gd name="connsiteY5" fmla="*/ 1250950 h 3092450"/>
              <a:gd name="connsiteX6" fmla="*/ 1724025 w 12357330"/>
              <a:gd name="connsiteY6" fmla="*/ 1492250 h 3092450"/>
              <a:gd name="connsiteX7" fmla="*/ 2168525 w 12357330"/>
              <a:gd name="connsiteY7" fmla="*/ 1657350 h 3092450"/>
              <a:gd name="connsiteX8" fmla="*/ 2613025 w 12357330"/>
              <a:gd name="connsiteY8" fmla="*/ 1739900 h 3092450"/>
              <a:gd name="connsiteX9" fmla="*/ 2841625 w 12357330"/>
              <a:gd name="connsiteY9" fmla="*/ 1746250 h 3092450"/>
              <a:gd name="connsiteX10" fmla="*/ 3070225 w 12357330"/>
              <a:gd name="connsiteY10" fmla="*/ 1733550 h 3092450"/>
              <a:gd name="connsiteX11" fmla="*/ 3260725 w 12357330"/>
              <a:gd name="connsiteY11" fmla="*/ 1701800 h 3092450"/>
              <a:gd name="connsiteX12" fmla="*/ 3508375 w 12357330"/>
              <a:gd name="connsiteY12" fmla="*/ 1651000 h 3092450"/>
              <a:gd name="connsiteX13" fmla="*/ 3724275 w 12357330"/>
              <a:gd name="connsiteY13" fmla="*/ 1549400 h 3092450"/>
              <a:gd name="connsiteX14" fmla="*/ 3927475 w 12357330"/>
              <a:gd name="connsiteY14" fmla="*/ 1460500 h 3092450"/>
              <a:gd name="connsiteX15" fmla="*/ 4092575 w 12357330"/>
              <a:gd name="connsiteY15" fmla="*/ 1333500 h 3092450"/>
              <a:gd name="connsiteX16" fmla="*/ 4300537 w 12357330"/>
              <a:gd name="connsiteY16" fmla="*/ 1198563 h 3092450"/>
              <a:gd name="connsiteX17" fmla="*/ 4608512 w 12357330"/>
              <a:gd name="connsiteY17" fmla="*/ 993775 h 3092450"/>
              <a:gd name="connsiteX18" fmla="*/ 4930775 w 12357330"/>
              <a:gd name="connsiteY18" fmla="*/ 869951 h 3092450"/>
              <a:gd name="connsiteX19" fmla="*/ 5127625 w 12357330"/>
              <a:gd name="connsiteY19" fmla="*/ 831850 h 3092450"/>
              <a:gd name="connsiteX20" fmla="*/ 5411788 w 12357330"/>
              <a:gd name="connsiteY20" fmla="*/ 822325 h 3092450"/>
              <a:gd name="connsiteX21" fmla="*/ 5748338 w 12357330"/>
              <a:gd name="connsiteY21" fmla="*/ 874712 h 3092450"/>
              <a:gd name="connsiteX22" fmla="*/ 6027738 w 12357330"/>
              <a:gd name="connsiteY22" fmla="*/ 981075 h 3092450"/>
              <a:gd name="connsiteX23" fmla="*/ 6269038 w 12357330"/>
              <a:gd name="connsiteY23" fmla="*/ 1112837 h 3092450"/>
              <a:gd name="connsiteX24" fmla="*/ 6400800 w 12357330"/>
              <a:gd name="connsiteY24" fmla="*/ 1204913 h 3092450"/>
              <a:gd name="connsiteX25" fmla="*/ 6545263 w 12357330"/>
              <a:gd name="connsiteY25" fmla="*/ 1296988 h 3092450"/>
              <a:gd name="connsiteX26" fmla="*/ 6772275 w 12357330"/>
              <a:gd name="connsiteY26" fmla="*/ 1444626 h 3092450"/>
              <a:gd name="connsiteX27" fmla="*/ 6938962 w 12357330"/>
              <a:gd name="connsiteY27" fmla="*/ 1531938 h 3092450"/>
              <a:gd name="connsiteX28" fmla="*/ 7083425 w 12357330"/>
              <a:gd name="connsiteY28" fmla="*/ 1604963 h 3092450"/>
              <a:gd name="connsiteX29" fmla="*/ 7321549 w 12357330"/>
              <a:gd name="connsiteY29" fmla="*/ 1681163 h 3092450"/>
              <a:gd name="connsiteX30" fmla="*/ 7561261 w 12357330"/>
              <a:gd name="connsiteY30" fmla="*/ 1712913 h 3092450"/>
              <a:gd name="connsiteX31" fmla="*/ 7786686 w 12357330"/>
              <a:gd name="connsiteY31" fmla="*/ 1717676 h 3092450"/>
              <a:gd name="connsiteX32" fmla="*/ 8045447 w 12357330"/>
              <a:gd name="connsiteY32" fmla="*/ 1685925 h 3092450"/>
              <a:gd name="connsiteX33" fmla="*/ 8289922 w 12357330"/>
              <a:gd name="connsiteY33" fmla="*/ 1635125 h 3092450"/>
              <a:gd name="connsiteX34" fmla="*/ 8531221 w 12357330"/>
              <a:gd name="connsiteY34" fmla="*/ 1530350 h 3092450"/>
              <a:gd name="connsiteX35" fmla="*/ 8743946 w 12357330"/>
              <a:gd name="connsiteY35" fmla="*/ 1454150 h 3092450"/>
              <a:gd name="connsiteX36" fmla="*/ 9134470 w 12357330"/>
              <a:gd name="connsiteY36" fmla="*/ 1289050 h 3092450"/>
              <a:gd name="connsiteX37" fmla="*/ 9569445 w 12357330"/>
              <a:gd name="connsiteY37" fmla="*/ 1136650 h 3092450"/>
              <a:gd name="connsiteX38" fmla="*/ 9798045 w 12357330"/>
              <a:gd name="connsiteY38" fmla="*/ 1066800 h 3092450"/>
              <a:gd name="connsiteX39" fmla="*/ 9985370 w 12357330"/>
              <a:gd name="connsiteY39" fmla="*/ 1031875 h 3092450"/>
              <a:gd name="connsiteX40" fmla="*/ 10226670 w 12357330"/>
              <a:gd name="connsiteY40" fmla="*/ 1022350 h 3092450"/>
              <a:gd name="connsiteX41" fmla="*/ 10471145 w 12357330"/>
              <a:gd name="connsiteY41" fmla="*/ 1035050 h 3092450"/>
              <a:gd name="connsiteX42" fmla="*/ 10674345 w 12357330"/>
              <a:gd name="connsiteY42" fmla="*/ 1050925 h 3092450"/>
              <a:gd name="connsiteX43" fmla="*/ 10915645 w 12357330"/>
              <a:gd name="connsiteY43" fmla="*/ 1108075 h 3092450"/>
              <a:gd name="connsiteX44" fmla="*/ 11128370 w 12357330"/>
              <a:gd name="connsiteY44" fmla="*/ 1203325 h 3092450"/>
              <a:gd name="connsiteX45" fmla="*/ 11337920 w 12357330"/>
              <a:gd name="connsiteY45" fmla="*/ 1289050 h 3092450"/>
              <a:gd name="connsiteX46" fmla="*/ 11509370 w 12357330"/>
              <a:gd name="connsiteY46" fmla="*/ 1406525 h 3092450"/>
              <a:gd name="connsiteX47" fmla="*/ 11503019 w 12357330"/>
              <a:gd name="connsiteY47" fmla="*/ 1762125 h 3092450"/>
              <a:gd name="connsiteX48" fmla="*/ 11506195 w 12357330"/>
              <a:gd name="connsiteY48" fmla="*/ 3089275 h 3092450"/>
              <a:gd name="connsiteX49" fmla="*/ 0 w 12357330"/>
              <a:gd name="connsiteY49" fmla="*/ 3092450 h 3092450"/>
              <a:gd name="connsiteX50" fmla="*/ 3175 w 12357330"/>
              <a:gd name="connsiteY50" fmla="*/ 0 h 3092450"/>
              <a:gd name="connsiteX0" fmla="*/ 3175 w 12395933"/>
              <a:gd name="connsiteY0" fmla="*/ 0 h 3092450"/>
              <a:gd name="connsiteX1" fmla="*/ 53975 w 12395933"/>
              <a:gd name="connsiteY1" fmla="*/ 69850 h 3092450"/>
              <a:gd name="connsiteX2" fmla="*/ 142875 w 12395933"/>
              <a:gd name="connsiteY2" fmla="*/ 165100 h 3092450"/>
              <a:gd name="connsiteX3" fmla="*/ 701675 w 12395933"/>
              <a:gd name="connsiteY3" fmla="*/ 742950 h 3092450"/>
              <a:gd name="connsiteX4" fmla="*/ 962025 w 12395933"/>
              <a:gd name="connsiteY4" fmla="*/ 984250 h 3092450"/>
              <a:gd name="connsiteX5" fmla="*/ 1323975 w 12395933"/>
              <a:gd name="connsiteY5" fmla="*/ 1250950 h 3092450"/>
              <a:gd name="connsiteX6" fmla="*/ 1724025 w 12395933"/>
              <a:gd name="connsiteY6" fmla="*/ 1492250 h 3092450"/>
              <a:gd name="connsiteX7" fmla="*/ 2168525 w 12395933"/>
              <a:gd name="connsiteY7" fmla="*/ 1657350 h 3092450"/>
              <a:gd name="connsiteX8" fmla="*/ 2613025 w 12395933"/>
              <a:gd name="connsiteY8" fmla="*/ 1739900 h 3092450"/>
              <a:gd name="connsiteX9" fmla="*/ 2841625 w 12395933"/>
              <a:gd name="connsiteY9" fmla="*/ 1746250 h 3092450"/>
              <a:gd name="connsiteX10" fmla="*/ 3070225 w 12395933"/>
              <a:gd name="connsiteY10" fmla="*/ 1733550 h 3092450"/>
              <a:gd name="connsiteX11" fmla="*/ 3260725 w 12395933"/>
              <a:gd name="connsiteY11" fmla="*/ 1701800 h 3092450"/>
              <a:gd name="connsiteX12" fmla="*/ 3508375 w 12395933"/>
              <a:gd name="connsiteY12" fmla="*/ 1651000 h 3092450"/>
              <a:gd name="connsiteX13" fmla="*/ 3724275 w 12395933"/>
              <a:gd name="connsiteY13" fmla="*/ 1549400 h 3092450"/>
              <a:gd name="connsiteX14" fmla="*/ 3927475 w 12395933"/>
              <a:gd name="connsiteY14" fmla="*/ 1460500 h 3092450"/>
              <a:gd name="connsiteX15" fmla="*/ 4092575 w 12395933"/>
              <a:gd name="connsiteY15" fmla="*/ 1333500 h 3092450"/>
              <a:gd name="connsiteX16" fmla="*/ 4300537 w 12395933"/>
              <a:gd name="connsiteY16" fmla="*/ 1198563 h 3092450"/>
              <a:gd name="connsiteX17" fmla="*/ 4608512 w 12395933"/>
              <a:gd name="connsiteY17" fmla="*/ 993775 h 3092450"/>
              <a:gd name="connsiteX18" fmla="*/ 4930775 w 12395933"/>
              <a:gd name="connsiteY18" fmla="*/ 869951 h 3092450"/>
              <a:gd name="connsiteX19" fmla="*/ 5127625 w 12395933"/>
              <a:gd name="connsiteY19" fmla="*/ 831850 h 3092450"/>
              <a:gd name="connsiteX20" fmla="*/ 5411788 w 12395933"/>
              <a:gd name="connsiteY20" fmla="*/ 822325 h 3092450"/>
              <a:gd name="connsiteX21" fmla="*/ 5748338 w 12395933"/>
              <a:gd name="connsiteY21" fmla="*/ 874712 h 3092450"/>
              <a:gd name="connsiteX22" fmla="*/ 6027738 w 12395933"/>
              <a:gd name="connsiteY22" fmla="*/ 981075 h 3092450"/>
              <a:gd name="connsiteX23" fmla="*/ 6269038 w 12395933"/>
              <a:gd name="connsiteY23" fmla="*/ 1112837 h 3092450"/>
              <a:gd name="connsiteX24" fmla="*/ 6400800 w 12395933"/>
              <a:gd name="connsiteY24" fmla="*/ 1204913 h 3092450"/>
              <a:gd name="connsiteX25" fmla="*/ 6545263 w 12395933"/>
              <a:gd name="connsiteY25" fmla="*/ 1296988 h 3092450"/>
              <a:gd name="connsiteX26" fmla="*/ 6772275 w 12395933"/>
              <a:gd name="connsiteY26" fmla="*/ 1444626 h 3092450"/>
              <a:gd name="connsiteX27" fmla="*/ 6938962 w 12395933"/>
              <a:gd name="connsiteY27" fmla="*/ 1531938 h 3092450"/>
              <a:gd name="connsiteX28" fmla="*/ 7083425 w 12395933"/>
              <a:gd name="connsiteY28" fmla="*/ 1604963 h 3092450"/>
              <a:gd name="connsiteX29" fmla="*/ 7321549 w 12395933"/>
              <a:gd name="connsiteY29" fmla="*/ 1681163 h 3092450"/>
              <a:gd name="connsiteX30" fmla="*/ 7561261 w 12395933"/>
              <a:gd name="connsiteY30" fmla="*/ 1712913 h 3092450"/>
              <a:gd name="connsiteX31" fmla="*/ 7786686 w 12395933"/>
              <a:gd name="connsiteY31" fmla="*/ 1717676 h 3092450"/>
              <a:gd name="connsiteX32" fmla="*/ 8045447 w 12395933"/>
              <a:gd name="connsiteY32" fmla="*/ 1685925 h 3092450"/>
              <a:gd name="connsiteX33" fmla="*/ 8289922 w 12395933"/>
              <a:gd name="connsiteY33" fmla="*/ 1635125 h 3092450"/>
              <a:gd name="connsiteX34" fmla="*/ 8531221 w 12395933"/>
              <a:gd name="connsiteY34" fmla="*/ 1530350 h 3092450"/>
              <a:gd name="connsiteX35" fmla="*/ 8743946 w 12395933"/>
              <a:gd name="connsiteY35" fmla="*/ 1454150 h 3092450"/>
              <a:gd name="connsiteX36" fmla="*/ 9134470 w 12395933"/>
              <a:gd name="connsiteY36" fmla="*/ 1289050 h 3092450"/>
              <a:gd name="connsiteX37" fmla="*/ 9569445 w 12395933"/>
              <a:gd name="connsiteY37" fmla="*/ 1136650 h 3092450"/>
              <a:gd name="connsiteX38" fmla="*/ 9798045 w 12395933"/>
              <a:gd name="connsiteY38" fmla="*/ 1066800 h 3092450"/>
              <a:gd name="connsiteX39" fmla="*/ 9985370 w 12395933"/>
              <a:gd name="connsiteY39" fmla="*/ 1031875 h 3092450"/>
              <a:gd name="connsiteX40" fmla="*/ 10226670 w 12395933"/>
              <a:gd name="connsiteY40" fmla="*/ 1022350 h 3092450"/>
              <a:gd name="connsiteX41" fmla="*/ 10471145 w 12395933"/>
              <a:gd name="connsiteY41" fmla="*/ 1035050 h 3092450"/>
              <a:gd name="connsiteX42" fmla="*/ 10674345 w 12395933"/>
              <a:gd name="connsiteY42" fmla="*/ 1050925 h 3092450"/>
              <a:gd name="connsiteX43" fmla="*/ 10915645 w 12395933"/>
              <a:gd name="connsiteY43" fmla="*/ 1108075 h 3092450"/>
              <a:gd name="connsiteX44" fmla="*/ 11128370 w 12395933"/>
              <a:gd name="connsiteY44" fmla="*/ 1203325 h 3092450"/>
              <a:gd name="connsiteX45" fmla="*/ 11337920 w 12395933"/>
              <a:gd name="connsiteY45" fmla="*/ 1289050 h 3092450"/>
              <a:gd name="connsiteX46" fmla="*/ 11509370 w 12395933"/>
              <a:gd name="connsiteY46" fmla="*/ 1406525 h 3092450"/>
              <a:gd name="connsiteX47" fmla="*/ 11645894 w 12395933"/>
              <a:gd name="connsiteY47" fmla="*/ 1660525 h 3092450"/>
              <a:gd name="connsiteX48" fmla="*/ 11506195 w 12395933"/>
              <a:gd name="connsiteY48" fmla="*/ 3089275 h 3092450"/>
              <a:gd name="connsiteX49" fmla="*/ 0 w 12395933"/>
              <a:gd name="connsiteY49" fmla="*/ 3092450 h 3092450"/>
              <a:gd name="connsiteX50" fmla="*/ 3175 w 12395933"/>
              <a:gd name="connsiteY50" fmla="*/ 0 h 3092450"/>
              <a:gd name="connsiteX0" fmla="*/ 3175 w 12365841"/>
              <a:gd name="connsiteY0" fmla="*/ 0 h 3092450"/>
              <a:gd name="connsiteX1" fmla="*/ 53975 w 12365841"/>
              <a:gd name="connsiteY1" fmla="*/ 69850 h 3092450"/>
              <a:gd name="connsiteX2" fmla="*/ 142875 w 12365841"/>
              <a:gd name="connsiteY2" fmla="*/ 165100 h 3092450"/>
              <a:gd name="connsiteX3" fmla="*/ 701675 w 12365841"/>
              <a:gd name="connsiteY3" fmla="*/ 742950 h 3092450"/>
              <a:gd name="connsiteX4" fmla="*/ 962025 w 12365841"/>
              <a:gd name="connsiteY4" fmla="*/ 984250 h 3092450"/>
              <a:gd name="connsiteX5" fmla="*/ 1323975 w 12365841"/>
              <a:gd name="connsiteY5" fmla="*/ 1250950 h 3092450"/>
              <a:gd name="connsiteX6" fmla="*/ 1724025 w 12365841"/>
              <a:gd name="connsiteY6" fmla="*/ 1492250 h 3092450"/>
              <a:gd name="connsiteX7" fmla="*/ 2168525 w 12365841"/>
              <a:gd name="connsiteY7" fmla="*/ 1657350 h 3092450"/>
              <a:gd name="connsiteX8" fmla="*/ 2613025 w 12365841"/>
              <a:gd name="connsiteY8" fmla="*/ 1739900 h 3092450"/>
              <a:gd name="connsiteX9" fmla="*/ 2841625 w 12365841"/>
              <a:gd name="connsiteY9" fmla="*/ 1746250 h 3092450"/>
              <a:gd name="connsiteX10" fmla="*/ 3070225 w 12365841"/>
              <a:gd name="connsiteY10" fmla="*/ 1733550 h 3092450"/>
              <a:gd name="connsiteX11" fmla="*/ 3260725 w 12365841"/>
              <a:gd name="connsiteY11" fmla="*/ 1701800 h 3092450"/>
              <a:gd name="connsiteX12" fmla="*/ 3508375 w 12365841"/>
              <a:gd name="connsiteY12" fmla="*/ 1651000 h 3092450"/>
              <a:gd name="connsiteX13" fmla="*/ 3724275 w 12365841"/>
              <a:gd name="connsiteY13" fmla="*/ 1549400 h 3092450"/>
              <a:gd name="connsiteX14" fmla="*/ 3927475 w 12365841"/>
              <a:gd name="connsiteY14" fmla="*/ 1460500 h 3092450"/>
              <a:gd name="connsiteX15" fmla="*/ 4092575 w 12365841"/>
              <a:gd name="connsiteY15" fmla="*/ 1333500 h 3092450"/>
              <a:gd name="connsiteX16" fmla="*/ 4300537 w 12365841"/>
              <a:gd name="connsiteY16" fmla="*/ 1198563 h 3092450"/>
              <a:gd name="connsiteX17" fmla="*/ 4608512 w 12365841"/>
              <a:gd name="connsiteY17" fmla="*/ 993775 h 3092450"/>
              <a:gd name="connsiteX18" fmla="*/ 4930775 w 12365841"/>
              <a:gd name="connsiteY18" fmla="*/ 869951 h 3092450"/>
              <a:gd name="connsiteX19" fmla="*/ 5127625 w 12365841"/>
              <a:gd name="connsiteY19" fmla="*/ 831850 h 3092450"/>
              <a:gd name="connsiteX20" fmla="*/ 5411788 w 12365841"/>
              <a:gd name="connsiteY20" fmla="*/ 822325 h 3092450"/>
              <a:gd name="connsiteX21" fmla="*/ 5748338 w 12365841"/>
              <a:gd name="connsiteY21" fmla="*/ 874712 h 3092450"/>
              <a:gd name="connsiteX22" fmla="*/ 6027738 w 12365841"/>
              <a:gd name="connsiteY22" fmla="*/ 981075 h 3092450"/>
              <a:gd name="connsiteX23" fmla="*/ 6269038 w 12365841"/>
              <a:gd name="connsiteY23" fmla="*/ 1112837 h 3092450"/>
              <a:gd name="connsiteX24" fmla="*/ 6400800 w 12365841"/>
              <a:gd name="connsiteY24" fmla="*/ 1204913 h 3092450"/>
              <a:gd name="connsiteX25" fmla="*/ 6545263 w 12365841"/>
              <a:gd name="connsiteY25" fmla="*/ 1296988 h 3092450"/>
              <a:gd name="connsiteX26" fmla="*/ 6772275 w 12365841"/>
              <a:gd name="connsiteY26" fmla="*/ 1444626 h 3092450"/>
              <a:gd name="connsiteX27" fmla="*/ 6938962 w 12365841"/>
              <a:gd name="connsiteY27" fmla="*/ 1531938 h 3092450"/>
              <a:gd name="connsiteX28" fmla="*/ 7083425 w 12365841"/>
              <a:gd name="connsiteY28" fmla="*/ 1604963 h 3092450"/>
              <a:gd name="connsiteX29" fmla="*/ 7321549 w 12365841"/>
              <a:gd name="connsiteY29" fmla="*/ 1681163 h 3092450"/>
              <a:gd name="connsiteX30" fmla="*/ 7561261 w 12365841"/>
              <a:gd name="connsiteY30" fmla="*/ 1712913 h 3092450"/>
              <a:gd name="connsiteX31" fmla="*/ 7786686 w 12365841"/>
              <a:gd name="connsiteY31" fmla="*/ 1717676 h 3092450"/>
              <a:gd name="connsiteX32" fmla="*/ 8045447 w 12365841"/>
              <a:gd name="connsiteY32" fmla="*/ 1685925 h 3092450"/>
              <a:gd name="connsiteX33" fmla="*/ 8289922 w 12365841"/>
              <a:gd name="connsiteY33" fmla="*/ 1635125 h 3092450"/>
              <a:gd name="connsiteX34" fmla="*/ 8531221 w 12365841"/>
              <a:gd name="connsiteY34" fmla="*/ 1530350 h 3092450"/>
              <a:gd name="connsiteX35" fmla="*/ 8743946 w 12365841"/>
              <a:gd name="connsiteY35" fmla="*/ 1454150 h 3092450"/>
              <a:gd name="connsiteX36" fmla="*/ 9134470 w 12365841"/>
              <a:gd name="connsiteY36" fmla="*/ 1289050 h 3092450"/>
              <a:gd name="connsiteX37" fmla="*/ 9569445 w 12365841"/>
              <a:gd name="connsiteY37" fmla="*/ 1136650 h 3092450"/>
              <a:gd name="connsiteX38" fmla="*/ 9798045 w 12365841"/>
              <a:gd name="connsiteY38" fmla="*/ 1066800 h 3092450"/>
              <a:gd name="connsiteX39" fmla="*/ 9985370 w 12365841"/>
              <a:gd name="connsiteY39" fmla="*/ 1031875 h 3092450"/>
              <a:gd name="connsiteX40" fmla="*/ 10226670 w 12365841"/>
              <a:gd name="connsiteY40" fmla="*/ 1022350 h 3092450"/>
              <a:gd name="connsiteX41" fmla="*/ 10471145 w 12365841"/>
              <a:gd name="connsiteY41" fmla="*/ 1035050 h 3092450"/>
              <a:gd name="connsiteX42" fmla="*/ 10674345 w 12365841"/>
              <a:gd name="connsiteY42" fmla="*/ 1050925 h 3092450"/>
              <a:gd name="connsiteX43" fmla="*/ 10915645 w 12365841"/>
              <a:gd name="connsiteY43" fmla="*/ 1108075 h 3092450"/>
              <a:gd name="connsiteX44" fmla="*/ 11128370 w 12365841"/>
              <a:gd name="connsiteY44" fmla="*/ 1203325 h 3092450"/>
              <a:gd name="connsiteX45" fmla="*/ 11337920 w 12365841"/>
              <a:gd name="connsiteY45" fmla="*/ 1289050 h 3092450"/>
              <a:gd name="connsiteX46" fmla="*/ 11509370 w 12365841"/>
              <a:gd name="connsiteY46" fmla="*/ 1406525 h 3092450"/>
              <a:gd name="connsiteX47" fmla="*/ 11506195 w 12365841"/>
              <a:gd name="connsiteY47" fmla="*/ 3089275 h 3092450"/>
              <a:gd name="connsiteX48" fmla="*/ 0 w 12365841"/>
              <a:gd name="connsiteY48" fmla="*/ 3092450 h 3092450"/>
              <a:gd name="connsiteX49" fmla="*/ 3175 w 12365841"/>
              <a:gd name="connsiteY49" fmla="*/ 0 h 3092450"/>
              <a:gd name="connsiteX0" fmla="*/ 3175 w 11509370"/>
              <a:gd name="connsiteY0" fmla="*/ 0 h 3092450"/>
              <a:gd name="connsiteX1" fmla="*/ 53975 w 11509370"/>
              <a:gd name="connsiteY1" fmla="*/ 69850 h 3092450"/>
              <a:gd name="connsiteX2" fmla="*/ 142875 w 11509370"/>
              <a:gd name="connsiteY2" fmla="*/ 165100 h 3092450"/>
              <a:gd name="connsiteX3" fmla="*/ 701675 w 11509370"/>
              <a:gd name="connsiteY3" fmla="*/ 742950 h 3092450"/>
              <a:gd name="connsiteX4" fmla="*/ 962025 w 11509370"/>
              <a:gd name="connsiteY4" fmla="*/ 984250 h 3092450"/>
              <a:gd name="connsiteX5" fmla="*/ 1323975 w 11509370"/>
              <a:gd name="connsiteY5" fmla="*/ 1250950 h 3092450"/>
              <a:gd name="connsiteX6" fmla="*/ 1724025 w 11509370"/>
              <a:gd name="connsiteY6" fmla="*/ 1492250 h 3092450"/>
              <a:gd name="connsiteX7" fmla="*/ 2168525 w 11509370"/>
              <a:gd name="connsiteY7" fmla="*/ 1657350 h 3092450"/>
              <a:gd name="connsiteX8" fmla="*/ 2613025 w 11509370"/>
              <a:gd name="connsiteY8" fmla="*/ 1739900 h 3092450"/>
              <a:gd name="connsiteX9" fmla="*/ 2841625 w 11509370"/>
              <a:gd name="connsiteY9" fmla="*/ 1746250 h 3092450"/>
              <a:gd name="connsiteX10" fmla="*/ 3070225 w 11509370"/>
              <a:gd name="connsiteY10" fmla="*/ 1733550 h 3092450"/>
              <a:gd name="connsiteX11" fmla="*/ 3260725 w 11509370"/>
              <a:gd name="connsiteY11" fmla="*/ 1701800 h 3092450"/>
              <a:gd name="connsiteX12" fmla="*/ 3508375 w 11509370"/>
              <a:gd name="connsiteY12" fmla="*/ 1651000 h 3092450"/>
              <a:gd name="connsiteX13" fmla="*/ 3724275 w 11509370"/>
              <a:gd name="connsiteY13" fmla="*/ 1549400 h 3092450"/>
              <a:gd name="connsiteX14" fmla="*/ 3927475 w 11509370"/>
              <a:gd name="connsiteY14" fmla="*/ 1460500 h 3092450"/>
              <a:gd name="connsiteX15" fmla="*/ 4092575 w 11509370"/>
              <a:gd name="connsiteY15" fmla="*/ 1333500 h 3092450"/>
              <a:gd name="connsiteX16" fmla="*/ 4300537 w 11509370"/>
              <a:gd name="connsiteY16" fmla="*/ 1198563 h 3092450"/>
              <a:gd name="connsiteX17" fmla="*/ 4608512 w 11509370"/>
              <a:gd name="connsiteY17" fmla="*/ 993775 h 3092450"/>
              <a:gd name="connsiteX18" fmla="*/ 4930775 w 11509370"/>
              <a:gd name="connsiteY18" fmla="*/ 869951 h 3092450"/>
              <a:gd name="connsiteX19" fmla="*/ 5127625 w 11509370"/>
              <a:gd name="connsiteY19" fmla="*/ 831850 h 3092450"/>
              <a:gd name="connsiteX20" fmla="*/ 5411788 w 11509370"/>
              <a:gd name="connsiteY20" fmla="*/ 822325 h 3092450"/>
              <a:gd name="connsiteX21" fmla="*/ 5748338 w 11509370"/>
              <a:gd name="connsiteY21" fmla="*/ 874712 h 3092450"/>
              <a:gd name="connsiteX22" fmla="*/ 6027738 w 11509370"/>
              <a:gd name="connsiteY22" fmla="*/ 981075 h 3092450"/>
              <a:gd name="connsiteX23" fmla="*/ 6269038 w 11509370"/>
              <a:gd name="connsiteY23" fmla="*/ 1112837 h 3092450"/>
              <a:gd name="connsiteX24" fmla="*/ 6400800 w 11509370"/>
              <a:gd name="connsiteY24" fmla="*/ 1204913 h 3092450"/>
              <a:gd name="connsiteX25" fmla="*/ 6545263 w 11509370"/>
              <a:gd name="connsiteY25" fmla="*/ 1296988 h 3092450"/>
              <a:gd name="connsiteX26" fmla="*/ 6772275 w 11509370"/>
              <a:gd name="connsiteY26" fmla="*/ 1444626 h 3092450"/>
              <a:gd name="connsiteX27" fmla="*/ 6938962 w 11509370"/>
              <a:gd name="connsiteY27" fmla="*/ 1531938 h 3092450"/>
              <a:gd name="connsiteX28" fmla="*/ 7083425 w 11509370"/>
              <a:gd name="connsiteY28" fmla="*/ 1604963 h 3092450"/>
              <a:gd name="connsiteX29" fmla="*/ 7321549 w 11509370"/>
              <a:gd name="connsiteY29" fmla="*/ 1681163 h 3092450"/>
              <a:gd name="connsiteX30" fmla="*/ 7561261 w 11509370"/>
              <a:gd name="connsiteY30" fmla="*/ 1712913 h 3092450"/>
              <a:gd name="connsiteX31" fmla="*/ 7786686 w 11509370"/>
              <a:gd name="connsiteY31" fmla="*/ 1717676 h 3092450"/>
              <a:gd name="connsiteX32" fmla="*/ 8045447 w 11509370"/>
              <a:gd name="connsiteY32" fmla="*/ 1685925 h 3092450"/>
              <a:gd name="connsiteX33" fmla="*/ 8289922 w 11509370"/>
              <a:gd name="connsiteY33" fmla="*/ 1635125 h 3092450"/>
              <a:gd name="connsiteX34" fmla="*/ 8531221 w 11509370"/>
              <a:gd name="connsiteY34" fmla="*/ 1530350 h 3092450"/>
              <a:gd name="connsiteX35" fmla="*/ 8743946 w 11509370"/>
              <a:gd name="connsiteY35" fmla="*/ 1454150 h 3092450"/>
              <a:gd name="connsiteX36" fmla="*/ 9134470 w 11509370"/>
              <a:gd name="connsiteY36" fmla="*/ 1289050 h 3092450"/>
              <a:gd name="connsiteX37" fmla="*/ 9569445 w 11509370"/>
              <a:gd name="connsiteY37" fmla="*/ 1136650 h 3092450"/>
              <a:gd name="connsiteX38" fmla="*/ 9798045 w 11509370"/>
              <a:gd name="connsiteY38" fmla="*/ 1066800 h 3092450"/>
              <a:gd name="connsiteX39" fmla="*/ 9985370 w 11509370"/>
              <a:gd name="connsiteY39" fmla="*/ 1031875 h 3092450"/>
              <a:gd name="connsiteX40" fmla="*/ 10226670 w 11509370"/>
              <a:gd name="connsiteY40" fmla="*/ 1022350 h 3092450"/>
              <a:gd name="connsiteX41" fmla="*/ 10471145 w 11509370"/>
              <a:gd name="connsiteY41" fmla="*/ 1035050 h 3092450"/>
              <a:gd name="connsiteX42" fmla="*/ 10674345 w 11509370"/>
              <a:gd name="connsiteY42" fmla="*/ 1050925 h 3092450"/>
              <a:gd name="connsiteX43" fmla="*/ 10915645 w 11509370"/>
              <a:gd name="connsiteY43" fmla="*/ 1108075 h 3092450"/>
              <a:gd name="connsiteX44" fmla="*/ 11128370 w 11509370"/>
              <a:gd name="connsiteY44" fmla="*/ 1203325 h 3092450"/>
              <a:gd name="connsiteX45" fmla="*/ 11337920 w 11509370"/>
              <a:gd name="connsiteY45" fmla="*/ 1289050 h 3092450"/>
              <a:gd name="connsiteX46" fmla="*/ 11509370 w 11509370"/>
              <a:gd name="connsiteY46" fmla="*/ 1406525 h 3092450"/>
              <a:gd name="connsiteX47" fmla="*/ 11506195 w 11509370"/>
              <a:gd name="connsiteY47" fmla="*/ 3089275 h 3092450"/>
              <a:gd name="connsiteX48" fmla="*/ 0 w 11509370"/>
              <a:gd name="connsiteY48" fmla="*/ 3092450 h 3092450"/>
              <a:gd name="connsiteX49" fmla="*/ 3175 w 11509370"/>
              <a:gd name="connsiteY49" fmla="*/ 0 h 3092450"/>
              <a:gd name="connsiteX0" fmla="*/ 3175 w 12358387"/>
              <a:gd name="connsiteY0" fmla="*/ 0 h 3092450"/>
              <a:gd name="connsiteX1" fmla="*/ 53975 w 12358387"/>
              <a:gd name="connsiteY1" fmla="*/ 69850 h 3092450"/>
              <a:gd name="connsiteX2" fmla="*/ 142875 w 12358387"/>
              <a:gd name="connsiteY2" fmla="*/ 165100 h 3092450"/>
              <a:gd name="connsiteX3" fmla="*/ 701675 w 12358387"/>
              <a:gd name="connsiteY3" fmla="*/ 742950 h 3092450"/>
              <a:gd name="connsiteX4" fmla="*/ 962025 w 12358387"/>
              <a:gd name="connsiteY4" fmla="*/ 984250 h 3092450"/>
              <a:gd name="connsiteX5" fmla="*/ 1323975 w 12358387"/>
              <a:gd name="connsiteY5" fmla="*/ 1250950 h 3092450"/>
              <a:gd name="connsiteX6" fmla="*/ 1724025 w 12358387"/>
              <a:gd name="connsiteY6" fmla="*/ 1492250 h 3092450"/>
              <a:gd name="connsiteX7" fmla="*/ 2168525 w 12358387"/>
              <a:gd name="connsiteY7" fmla="*/ 1657350 h 3092450"/>
              <a:gd name="connsiteX8" fmla="*/ 2613025 w 12358387"/>
              <a:gd name="connsiteY8" fmla="*/ 1739900 h 3092450"/>
              <a:gd name="connsiteX9" fmla="*/ 2841625 w 12358387"/>
              <a:gd name="connsiteY9" fmla="*/ 1746250 h 3092450"/>
              <a:gd name="connsiteX10" fmla="*/ 3070225 w 12358387"/>
              <a:gd name="connsiteY10" fmla="*/ 1733550 h 3092450"/>
              <a:gd name="connsiteX11" fmla="*/ 3260725 w 12358387"/>
              <a:gd name="connsiteY11" fmla="*/ 1701800 h 3092450"/>
              <a:gd name="connsiteX12" fmla="*/ 3508375 w 12358387"/>
              <a:gd name="connsiteY12" fmla="*/ 1651000 h 3092450"/>
              <a:gd name="connsiteX13" fmla="*/ 3724275 w 12358387"/>
              <a:gd name="connsiteY13" fmla="*/ 1549400 h 3092450"/>
              <a:gd name="connsiteX14" fmla="*/ 3927475 w 12358387"/>
              <a:gd name="connsiteY14" fmla="*/ 1460500 h 3092450"/>
              <a:gd name="connsiteX15" fmla="*/ 4092575 w 12358387"/>
              <a:gd name="connsiteY15" fmla="*/ 1333500 h 3092450"/>
              <a:gd name="connsiteX16" fmla="*/ 4300537 w 12358387"/>
              <a:gd name="connsiteY16" fmla="*/ 1198563 h 3092450"/>
              <a:gd name="connsiteX17" fmla="*/ 4608512 w 12358387"/>
              <a:gd name="connsiteY17" fmla="*/ 993775 h 3092450"/>
              <a:gd name="connsiteX18" fmla="*/ 4930775 w 12358387"/>
              <a:gd name="connsiteY18" fmla="*/ 869951 h 3092450"/>
              <a:gd name="connsiteX19" fmla="*/ 5127625 w 12358387"/>
              <a:gd name="connsiteY19" fmla="*/ 831850 h 3092450"/>
              <a:gd name="connsiteX20" fmla="*/ 5411788 w 12358387"/>
              <a:gd name="connsiteY20" fmla="*/ 822325 h 3092450"/>
              <a:gd name="connsiteX21" fmla="*/ 5748338 w 12358387"/>
              <a:gd name="connsiteY21" fmla="*/ 874712 h 3092450"/>
              <a:gd name="connsiteX22" fmla="*/ 6027738 w 12358387"/>
              <a:gd name="connsiteY22" fmla="*/ 981075 h 3092450"/>
              <a:gd name="connsiteX23" fmla="*/ 6269038 w 12358387"/>
              <a:gd name="connsiteY23" fmla="*/ 1112837 h 3092450"/>
              <a:gd name="connsiteX24" fmla="*/ 6400800 w 12358387"/>
              <a:gd name="connsiteY24" fmla="*/ 1204913 h 3092450"/>
              <a:gd name="connsiteX25" fmla="*/ 6545263 w 12358387"/>
              <a:gd name="connsiteY25" fmla="*/ 1296988 h 3092450"/>
              <a:gd name="connsiteX26" fmla="*/ 6772275 w 12358387"/>
              <a:gd name="connsiteY26" fmla="*/ 1444626 h 3092450"/>
              <a:gd name="connsiteX27" fmla="*/ 6938962 w 12358387"/>
              <a:gd name="connsiteY27" fmla="*/ 1531938 h 3092450"/>
              <a:gd name="connsiteX28" fmla="*/ 7083425 w 12358387"/>
              <a:gd name="connsiteY28" fmla="*/ 1604963 h 3092450"/>
              <a:gd name="connsiteX29" fmla="*/ 7321549 w 12358387"/>
              <a:gd name="connsiteY29" fmla="*/ 1681163 h 3092450"/>
              <a:gd name="connsiteX30" fmla="*/ 7561261 w 12358387"/>
              <a:gd name="connsiteY30" fmla="*/ 1712913 h 3092450"/>
              <a:gd name="connsiteX31" fmla="*/ 7786686 w 12358387"/>
              <a:gd name="connsiteY31" fmla="*/ 1717676 h 3092450"/>
              <a:gd name="connsiteX32" fmla="*/ 8045447 w 12358387"/>
              <a:gd name="connsiteY32" fmla="*/ 1685925 h 3092450"/>
              <a:gd name="connsiteX33" fmla="*/ 8289922 w 12358387"/>
              <a:gd name="connsiteY33" fmla="*/ 1635125 h 3092450"/>
              <a:gd name="connsiteX34" fmla="*/ 8531221 w 12358387"/>
              <a:gd name="connsiteY34" fmla="*/ 1530350 h 3092450"/>
              <a:gd name="connsiteX35" fmla="*/ 8743946 w 12358387"/>
              <a:gd name="connsiteY35" fmla="*/ 1454150 h 3092450"/>
              <a:gd name="connsiteX36" fmla="*/ 9134470 w 12358387"/>
              <a:gd name="connsiteY36" fmla="*/ 1289050 h 3092450"/>
              <a:gd name="connsiteX37" fmla="*/ 9569445 w 12358387"/>
              <a:gd name="connsiteY37" fmla="*/ 1136650 h 3092450"/>
              <a:gd name="connsiteX38" fmla="*/ 9798045 w 12358387"/>
              <a:gd name="connsiteY38" fmla="*/ 1066800 h 3092450"/>
              <a:gd name="connsiteX39" fmla="*/ 9985370 w 12358387"/>
              <a:gd name="connsiteY39" fmla="*/ 1031875 h 3092450"/>
              <a:gd name="connsiteX40" fmla="*/ 10226670 w 12358387"/>
              <a:gd name="connsiteY40" fmla="*/ 1022350 h 3092450"/>
              <a:gd name="connsiteX41" fmla="*/ 10471145 w 12358387"/>
              <a:gd name="connsiteY41" fmla="*/ 1035050 h 3092450"/>
              <a:gd name="connsiteX42" fmla="*/ 10674345 w 12358387"/>
              <a:gd name="connsiteY42" fmla="*/ 1050925 h 3092450"/>
              <a:gd name="connsiteX43" fmla="*/ 10915645 w 12358387"/>
              <a:gd name="connsiteY43" fmla="*/ 1108075 h 3092450"/>
              <a:gd name="connsiteX44" fmla="*/ 11128370 w 12358387"/>
              <a:gd name="connsiteY44" fmla="*/ 1203325 h 3092450"/>
              <a:gd name="connsiteX45" fmla="*/ 11337920 w 12358387"/>
              <a:gd name="connsiteY45" fmla="*/ 1289050 h 3092450"/>
              <a:gd name="connsiteX46" fmla="*/ 11509370 w 12358387"/>
              <a:gd name="connsiteY46" fmla="*/ 1406525 h 3092450"/>
              <a:gd name="connsiteX47" fmla="*/ 11506194 w 12358387"/>
              <a:gd name="connsiteY47" fmla="*/ 1708150 h 3092450"/>
              <a:gd name="connsiteX48" fmla="*/ 11506195 w 12358387"/>
              <a:gd name="connsiteY48" fmla="*/ 3089275 h 3092450"/>
              <a:gd name="connsiteX49" fmla="*/ 0 w 12358387"/>
              <a:gd name="connsiteY49" fmla="*/ 3092450 h 3092450"/>
              <a:gd name="connsiteX50" fmla="*/ 3175 w 12358387"/>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03392"/>
              <a:gd name="connsiteY0" fmla="*/ 0 h 3092450"/>
              <a:gd name="connsiteX1" fmla="*/ 53975 w 12403392"/>
              <a:gd name="connsiteY1" fmla="*/ 69850 h 3092450"/>
              <a:gd name="connsiteX2" fmla="*/ 142875 w 12403392"/>
              <a:gd name="connsiteY2" fmla="*/ 165100 h 3092450"/>
              <a:gd name="connsiteX3" fmla="*/ 701675 w 12403392"/>
              <a:gd name="connsiteY3" fmla="*/ 742950 h 3092450"/>
              <a:gd name="connsiteX4" fmla="*/ 962025 w 12403392"/>
              <a:gd name="connsiteY4" fmla="*/ 984250 h 3092450"/>
              <a:gd name="connsiteX5" fmla="*/ 1323975 w 12403392"/>
              <a:gd name="connsiteY5" fmla="*/ 1250950 h 3092450"/>
              <a:gd name="connsiteX6" fmla="*/ 1724025 w 12403392"/>
              <a:gd name="connsiteY6" fmla="*/ 1492250 h 3092450"/>
              <a:gd name="connsiteX7" fmla="*/ 2168525 w 12403392"/>
              <a:gd name="connsiteY7" fmla="*/ 1657350 h 3092450"/>
              <a:gd name="connsiteX8" fmla="*/ 2613025 w 12403392"/>
              <a:gd name="connsiteY8" fmla="*/ 1739900 h 3092450"/>
              <a:gd name="connsiteX9" fmla="*/ 2841625 w 12403392"/>
              <a:gd name="connsiteY9" fmla="*/ 1746250 h 3092450"/>
              <a:gd name="connsiteX10" fmla="*/ 3070225 w 12403392"/>
              <a:gd name="connsiteY10" fmla="*/ 1733550 h 3092450"/>
              <a:gd name="connsiteX11" fmla="*/ 3260725 w 12403392"/>
              <a:gd name="connsiteY11" fmla="*/ 1701800 h 3092450"/>
              <a:gd name="connsiteX12" fmla="*/ 3508375 w 12403392"/>
              <a:gd name="connsiteY12" fmla="*/ 1651000 h 3092450"/>
              <a:gd name="connsiteX13" fmla="*/ 3724275 w 12403392"/>
              <a:gd name="connsiteY13" fmla="*/ 1549400 h 3092450"/>
              <a:gd name="connsiteX14" fmla="*/ 3927475 w 12403392"/>
              <a:gd name="connsiteY14" fmla="*/ 1460500 h 3092450"/>
              <a:gd name="connsiteX15" fmla="*/ 4092575 w 12403392"/>
              <a:gd name="connsiteY15" fmla="*/ 1333500 h 3092450"/>
              <a:gd name="connsiteX16" fmla="*/ 4300537 w 12403392"/>
              <a:gd name="connsiteY16" fmla="*/ 1198563 h 3092450"/>
              <a:gd name="connsiteX17" fmla="*/ 4608512 w 12403392"/>
              <a:gd name="connsiteY17" fmla="*/ 993775 h 3092450"/>
              <a:gd name="connsiteX18" fmla="*/ 4930775 w 12403392"/>
              <a:gd name="connsiteY18" fmla="*/ 869951 h 3092450"/>
              <a:gd name="connsiteX19" fmla="*/ 5127625 w 12403392"/>
              <a:gd name="connsiteY19" fmla="*/ 831850 h 3092450"/>
              <a:gd name="connsiteX20" fmla="*/ 5411788 w 12403392"/>
              <a:gd name="connsiteY20" fmla="*/ 822325 h 3092450"/>
              <a:gd name="connsiteX21" fmla="*/ 5748338 w 12403392"/>
              <a:gd name="connsiteY21" fmla="*/ 874712 h 3092450"/>
              <a:gd name="connsiteX22" fmla="*/ 6027738 w 12403392"/>
              <a:gd name="connsiteY22" fmla="*/ 981075 h 3092450"/>
              <a:gd name="connsiteX23" fmla="*/ 6269038 w 12403392"/>
              <a:gd name="connsiteY23" fmla="*/ 1112837 h 3092450"/>
              <a:gd name="connsiteX24" fmla="*/ 6400800 w 12403392"/>
              <a:gd name="connsiteY24" fmla="*/ 1204913 h 3092450"/>
              <a:gd name="connsiteX25" fmla="*/ 6545263 w 12403392"/>
              <a:gd name="connsiteY25" fmla="*/ 1296988 h 3092450"/>
              <a:gd name="connsiteX26" fmla="*/ 6772275 w 12403392"/>
              <a:gd name="connsiteY26" fmla="*/ 1444626 h 3092450"/>
              <a:gd name="connsiteX27" fmla="*/ 6938962 w 12403392"/>
              <a:gd name="connsiteY27" fmla="*/ 1531938 h 3092450"/>
              <a:gd name="connsiteX28" fmla="*/ 7083425 w 12403392"/>
              <a:gd name="connsiteY28" fmla="*/ 1604963 h 3092450"/>
              <a:gd name="connsiteX29" fmla="*/ 7321549 w 12403392"/>
              <a:gd name="connsiteY29" fmla="*/ 1681163 h 3092450"/>
              <a:gd name="connsiteX30" fmla="*/ 7561261 w 12403392"/>
              <a:gd name="connsiteY30" fmla="*/ 1712913 h 3092450"/>
              <a:gd name="connsiteX31" fmla="*/ 7786686 w 12403392"/>
              <a:gd name="connsiteY31" fmla="*/ 1717676 h 3092450"/>
              <a:gd name="connsiteX32" fmla="*/ 8045447 w 12403392"/>
              <a:gd name="connsiteY32" fmla="*/ 1685925 h 3092450"/>
              <a:gd name="connsiteX33" fmla="*/ 8289922 w 12403392"/>
              <a:gd name="connsiteY33" fmla="*/ 1635125 h 3092450"/>
              <a:gd name="connsiteX34" fmla="*/ 8531221 w 12403392"/>
              <a:gd name="connsiteY34" fmla="*/ 1530350 h 3092450"/>
              <a:gd name="connsiteX35" fmla="*/ 8743946 w 12403392"/>
              <a:gd name="connsiteY35" fmla="*/ 1454150 h 3092450"/>
              <a:gd name="connsiteX36" fmla="*/ 9134470 w 12403392"/>
              <a:gd name="connsiteY36" fmla="*/ 1289050 h 3092450"/>
              <a:gd name="connsiteX37" fmla="*/ 9569445 w 12403392"/>
              <a:gd name="connsiteY37" fmla="*/ 1136650 h 3092450"/>
              <a:gd name="connsiteX38" fmla="*/ 9798045 w 12403392"/>
              <a:gd name="connsiteY38" fmla="*/ 1066800 h 3092450"/>
              <a:gd name="connsiteX39" fmla="*/ 9985370 w 12403392"/>
              <a:gd name="connsiteY39" fmla="*/ 1031875 h 3092450"/>
              <a:gd name="connsiteX40" fmla="*/ 10226670 w 12403392"/>
              <a:gd name="connsiteY40" fmla="*/ 1022350 h 3092450"/>
              <a:gd name="connsiteX41" fmla="*/ 10471145 w 12403392"/>
              <a:gd name="connsiteY41" fmla="*/ 1035050 h 3092450"/>
              <a:gd name="connsiteX42" fmla="*/ 10674345 w 12403392"/>
              <a:gd name="connsiteY42" fmla="*/ 1050925 h 3092450"/>
              <a:gd name="connsiteX43" fmla="*/ 10915645 w 12403392"/>
              <a:gd name="connsiteY43" fmla="*/ 1108075 h 3092450"/>
              <a:gd name="connsiteX44" fmla="*/ 11128370 w 12403392"/>
              <a:gd name="connsiteY44" fmla="*/ 1203325 h 3092450"/>
              <a:gd name="connsiteX45" fmla="*/ 11337920 w 12403392"/>
              <a:gd name="connsiteY45" fmla="*/ 1289050 h 3092450"/>
              <a:gd name="connsiteX46" fmla="*/ 11509370 w 12403392"/>
              <a:gd name="connsiteY46" fmla="*/ 1406525 h 3092450"/>
              <a:gd name="connsiteX47" fmla="*/ 11671294 w 12403392"/>
              <a:gd name="connsiteY47" fmla="*/ 1676400 h 3092450"/>
              <a:gd name="connsiteX48" fmla="*/ 11506195 w 12403392"/>
              <a:gd name="connsiteY48" fmla="*/ 3089275 h 3092450"/>
              <a:gd name="connsiteX49" fmla="*/ 0 w 12403392"/>
              <a:gd name="connsiteY49" fmla="*/ 3092450 h 3092450"/>
              <a:gd name="connsiteX50" fmla="*/ 3175 w 12403392"/>
              <a:gd name="connsiteY50" fmla="*/ 0 h 3092450"/>
              <a:gd name="connsiteX0" fmla="*/ 3175 w 12413513"/>
              <a:gd name="connsiteY0" fmla="*/ 0 h 3092450"/>
              <a:gd name="connsiteX1" fmla="*/ 53975 w 12413513"/>
              <a:gd name="connsiteY1" fmla="*/ 69850 h 3092450"/>
              <a:gd name="connsiteX2" fmla="*/ 142875 w 12413513"/>
              <a:gd name="connsiteY2" fmla="*/ 165100 h 3092450"/>
              <a:gd name="connsiteX3" fmla="*/ 701675 w 12413513"/>
              <a:gd name="connsiteY3" fmla="*/ 742950 h 3092450"/>
              <a:gd name="connsiteX4" fmla="*/ 962025 w 12413513"/>
              <a:gd name="connsiteY4" fmla="*/ 984250 h 3092450"/>
              <a:gd name="connsiteX5" fmla="*/ 1323975 w 12413513"/>
              <a:gd name="connsiteY5" fmla="*/ 1250950 h 3092450"/>
              <a:gd name="connsiteX6" fmla="*/ 1724025 w 12413513"/>
              <a:gd name="connsiteY6" fmla="*/ 1492250 h 3092450"/>
              <a:gd name="connsiteX7" fmla="*/ 2168525 w 12413513"/>
              <a:gd name="connsiteY7" fmla="*/ 1657350 h 3092450"/>
              <a:gd name="connsiteX8" fmla="*/ 2613025 w 12413513"/>
              <a:gd name="connsiteY8" fmla="*/ 1739900 h 3092450"/>
              <a:gd name="connsiteX9" fmla="*/ 2841625 w 12413513"/>
              <a:gd name="connsiteY9" fmla="*/ 1746250 h 3092450"/>
              <a:gd name="connsiteX10" fmla="*/ 3070225 w 12413513"/>
              <a:gd name="connsiteY10" fmla="*/ 1733550 h 3092450"/>
              <a:gd name="connsiteX11" fmla="*/ 3260725 w 12413513"/>
              <a:gd name="connsiteY11" fmla="*/ 1701800 h 3092450"/>
              <a:gd name="connsiteX12" fmla="*/ 3508375 w 12413513"/>
              <a:gd name="connsiteY12" fmla="*/ 1651000 h 3092450"/>
              <a:gd name="connsiteX13" fmla="*/ 3724275 w 12413513"/>
              <a:gd name="connsiteY13" fmla="*/ 1549400 h 3092450"/>
              <a:gd name="connsiteX14" fmla="*/ 3927475 w 12413513"/>
              <a:gd name="connsiteY14" fmla="*/ 1460500 h 3092450"/>
              <a:gd name="connsiteX15" fmla="*/ 4092575 w 12413513"/>
              <a:gd name="connsiteY15" fmla="*/ 1333500 h 3092450"/>
              <a:gd name="connsiteX16" fmla="*/ 4300537 w 12413513"/>
              <a:gd name="connsiteY16" fmla="*/ 1198563 h 3092450"/>
              <a:gd name="connsiteX17" fmla="*/ 4608512 w 12413513"/>
              <a:gd name="connsiteY17" fmla="*/ 993775 h 3092450"/>
              <a:gd name="connsiteX18" fmla="*/ 4930775 w 12413513"/>
              <a:gd name="connsiteY18" fmla="*/ 869951 h 3092450"/>
              <a:gd name="connsiteX19" fmla="*/ 5127625 w 12413513"/>
              <a:gd name="connsiteY19" fmla="*/ 831850 h 3092450"/>
              <a:gd name="connsiteX20" fmla="*/ 5411788 w 12413513"/>
              <a:gd name="connsiteY20" fmla="*/ 822325 h 3092450"/>
              <a:gd name="connsiteX21" fmla="*/ 5748338 w 12413513"/>
              <a:gd name="connsiteY21" fmla="*/ 874712 h 3092450"/>
              <a:gd name="connsiteX22" fmla="*/ 6027738 w 12413513"/>
              <a:gd name="connsiteY22" fmla="*/ 981075 h 3092450"/>
              <a:gd name="connsiteX23" fmla="*/ 6269038 w 12413513"/>
              <a:gd name="connsiteY23" fmla="*/ 1112837 h 3092450"/>
              <a:gd name="connsiteX24" fmla="*/ 6400800 w 12413513"/>
              <a:gd name="connsiteY24" fmla="*/ 1204913 h 3092450"/>
              <a:gd name="connsiteX25" fmla="*/ 6545263 w 12413513"/>
              <a:gd name="connsiteY25" fmla="*/ 1296988 h 3092450"/>
              <a:gd name="connsiteX26" fmla="*/ 6772275 w 12413513"/>
              <a:gd name="connsiteY26" fmla="*/ 1444626 h 3092450"/>
              <a:gd name="connsiteX27" fmla="*/ 6938962 w 12413513"/>
              <a:gd name="connsiteY27" fmla="*/ 1531938 h 3092450"/>
              <a:gd name="connsiteX28" fmla="*/ 7083425 w 12413513"/>
              <a:gd name="connsiteY28" fmla="*/ 1604963 h 3092450"/>
              <a:gd name="connsiteX29" fmla="*/ 7321549 w 12413513"/>
              <a:gd name="connsiteY29" fmla="*/ 1681163 h 3092450"/>
              <a:gd name="connsiteX30" fmla="*/ 7561261 w 12413513"/>
              <a:gd name="connsiteY30" fmla="*/ 1712913 h 3092450"/>
              <a:gd name="connsiteX31" fmla="*/ 7786686 w 12413513"/>
              <a:gd name="connsiteY31" fmla="*/ 1717676 h 3092450"/>
              <a:gd name="connsiteX32" fmla="*/ 8045447 w 12413513"/>
              <a:gd name="connsiteY32" fmla="*/ 1685925 h 3092450"/>
              <a:gd name="connsiteX33" fmla="*/ 8289922 w 12413513"/>
              <a:gd name="connsiteY33" fmla="*/ 1635125 h 3092450"/>
              <a:gd name="connsiteX34" fmla="*/ 8531221 w 12413513"/>
              <a:gd name="connsiteY34" fmla="*/ 1530350 h 3092450"/>
              <a:gd name="connsiteX35" fmla="*/ 8743946 w 12413513"/>
              <a:gd name="connsiteY35" fmla="*/ 1454150 h 3092450"/>
              <a:gd name="connsiteX36" fmla="*/ 9134470 w 12413513"/>
              <a:gd name="connsiteY36" fmla="*/ 1289050 h 3092450"/>
              <a:gd name="connsiteX37" fmla="*/ 9569445 w 12413513"/>
              <a:gd name="connsiteY37" fmla="*/ 1136650 h 3092450"/>
              <a:gd name="connsiteX38" fmla="*/ 9798045 w 12413513"/>
              <a:gd name="connsiteY38" fmla="*/ 1066800 h 3092450"/>
              <a:gd name="connsiteX39" fmla="*/ 9985370 w 12413513"/>
              <a:gd name="connsiteY39" fmla="*/ 1031875 h 3092450"/>
              <a:gd name="connsiteX40" fmla="*/ 10226670 w 12413513"/>
              <a:gd name="connsiteY40" fmla="*/ 1022350 h 3092450"/>
              <a:gd name="connsiteX41" fmla="*/ 10471145 w 12413513"/>
              <a:gd name="connsiteY41" fmla="*/ 1035050 h 3092450"/>
              <a:gd name="connsiteX42" fmla="*/ 10674345 w 12413513"/>
              <a:gd name="connsiteY42" fmla="*/ 1050925 h 3092450"/>
              <a:gd name="connsiteX43" fmla="*/ 10915645 w 12413513"/>
              <a:gd name="connsiteY43" fmla="*/ 1108075 h 3092450"/>
              <a:gd name="connsiteX44" fmla="*/ 11128370 w 12413513"/>
              <a:gd name="connsiteY44" fmla="*/ 1203325 h 3092450"/>
              <a:gd name="connsiteX45" fmla="*/ 11337920 w 12413513"/>
              <a:gd name="connsiteY45" fmla="*/ 1289050 h 3092450"/>
              <a:gd name="connsiteX46" fmla="*/ 11509370 w 12413513"/>
              <a:gd name="connsiteY46" fmla="*/ 1406525 h 3092450"/>
              <a:gd name="connsiteX47" fmla="*/ 11706219 w 12413513"/>
              <a:gd name="connsiteY47" fmla="*/ 1539875 h 3092450"/>
              <a:gd name="connsiteX48" fmla="*/ 11506195 w 12413513"/>
              <a:gd name="connsiteY48" fmla="*/ 3089275 h 3092450"/>
              <a:gd name="connsiteX49" fmla="*/ 0 w 12413513"/>
              <a:gd name="connsiteY49" fmla="*/ 3092450 h 3092450"/>
              <a:gd name="connsiteX50" fmla="*/ 3175 w 12413513"/>
              <a:gd name="connsiteY50" fmla="*/ 0 h 3092450"/>
              <a:gd name="connsiteX0" fmla="*/ 3175 w 12558194"/>
              <a:gd name="connsiteY0" fmla="*/ 0 h 3092450"/>
              <a:gd name="connsiteX1" fmla="*/ 53975 w 12558194"/>
              <a:gd name="connsiteY1" fmla="*/ 69850 h 3092450"/>
              <a:gd name="connsiteX2" fmla="*/ 142875 w 12558194"/>
              <a:gd name="connsiteY2" fmla="*/ 165100 h 3092450"/>
              <a:gd name="connsiteX3" fmla="*/ 701675 w 12558194"/>
              <a:gd name="connsiteY3" fmla="*/ 742950 h 3092450"/>
              <a:gd name="connsiteX4" fmla="*/ 962025 w 12558194"/>
              <a:gd name="connsiteY4" fmla="*/ 984250 h 3092450"/>
              <a:gd name="connsiteX5" fmla="*/ 1323975 w 12558194"/>
              <a:gd name="connsiteY5" fmla="*/ 1250950 h 3092450"/>
              <a:gd name="connsiteX6" fmla="*/ 1724025 w 12558194"/>
              <a:gd name="connsiteY6" fmla="*/ 1492250 h 3092450"/>
              <a:gd name="connsiteX7" fmla="*/ 2168525 w 12558194"/>
              <a:gd name="connsiteY7" fmla="*/ 1657350 h 3092450"/>
              <a:gd name="connsiteX8" fmla="*/ 2613025 w 12558194"/>
              <a:gd name="connsiteY8" fmla="*/ 1739900 h 3092450"/>
              <a:gd name="connsiteX9" fmla="*/ 2841625 w 12558194"/>
              <a:gd name="connsiteY9" fmla="*/ 1746250 h 3092450"/>
              <a:gd name="connsiteX10" fmla="*/ 3070225 w 12558194"/>
              <a:gd name="connsiteY10" fmla="*/ 1733550 h 3092450"/>
              <a:gd name="connsiteX11" fmla="*/ 3260725 w 12558194"/>
              <a:gd name="connsiteY11" fmla="*/ 1701800 h 3092450"/>
              <a:gd name="connsiteX12" fmla="*/ 3508375 w 12558194"/>
              <a:gd name="connsiteY12" fmla="*/ 1651000 h 3092450"/>
              <a:gd name="connsiteX13" fmla="*/ 3724275 w 12558194"/>
              <a:gd name="connsiteY13" fmla="*/ 1549400 h 3092450"/>
              <a:gd name="connsiteX14" fmla="*/ 3927475 w 12558194"/>
              <a:gd name="connsiteY14" fmla="*/ 1460500 h 3092450"/>
              <a:gd name="connsiteX15" fmla="*/ 4092575 w 12558194"/>
              <a:gd name="connsiteY15" fmla="*/ 1333500 h 3092450"/>
              <a:gd name="connsiteX16" fmla="*/ 4300537 w 12558194"/>
              <a:gd name="connsiteY16" fmla="*/ 1198563 h 3092450"/>
              <a:gd name="connsiteX17" fmla="*/ 4608512 w 12558194"/>
              <a:gd name="connsiteY17" fmla="*/ 993775 h 3092450"/>
              <a:gd name="connsiteX18" fmla="*/ 4930775 w 12558194"/>
              <a:gd name="connsiteY18" fmla="*/ 869951 h 3092450"/>
              <a:gd name="connsiteX19" fmla="*/ 5127625 w 12558194"/>
              <a:gd name="connsiteY19" fmla="*/ 831850 h 3092450"/>
              <a:gd name="connsiteX20" fmla="*/ 5411788 w 12558194"/>
              <a:gd name="connsiteY20" fmla="*/ 822325 h 3092450"/>
              <a:gd name="connsiteX21" fmla="*/ 5748338 w 12558194"/>
              <a:gd name="connsiteY21" fmla="*/ 874712 h 3092450"/>
              <a:gd name="connsiteX22" fmla="*/ 6027738 w 12558194"/>
              <a:gd name="connsiteY22" fmla="*/ 981075 h 3092450"/>
              <a:gd name="connsiteX23" fmla="*/ 6269038 w 12558194"/>
              <a:gd name="connsiteY23" fmla="*/ 1112837 h 3092450"/>
              <a:gd name="connsiteX24" fmla="*/ 6400800 w 12558194"/>
              <a:gd name="connsiteY24" fmla="*/ 1204913 h 3092450"/>
              <a:gd name="connsiteX25" fmla="*/ 6545263 w 12558194"/>
              <a:gd name="connsiteY25" fmla="*/ 1296988 h 3092450"/>
              <a:gd name="connsiteX26" fmla="*/ 6772275 w 12558194"/>
              <a:gd name="connsiteY26" fmla="*/ 1444626 h 3092450"/>
              <a:gd name="connsiteX27" fmla="*/ 6938962 w 12558194"/>
              <a:gd name="connsiteY27" fmla="*/ 1531938 h 3092450"/>
              <a:gd name="connsiteX28" fmla="*/ 7083425 w 12558194"/>
              <a:gd name="connsiteY28" fmla="*/ 1604963 h 3092450"/>
              <a:gd name="connsiteX29" fmla="*/ 7321549 w 12558194"/>
              <a:gd name="connsiteY29" fmla="*/ 1681163 h 3092450"/>
              <a:gd name="connsiteX30" fmla="*/ 7561261 w 12558194"/>
              <a:gd name="connsiteY30" fmla="*/ 1712913 h 3092450"/>
              <a:gd name="connsiteX31" fmla="*/ 7786686 w 12558194"/>
              <a:gd name="connsiteY31" fmla="*/ 1717676 h 3092450"/>
              <a:gd name="connsiteX32" fmla="*/ 8045447 w 12558194"/>
              <a:gd name="connsiteY32" fmla="*/ 1685925 h 3092450"/>
              <a:gd name="connsiteX33" fmla="*/ 8289922 w 12558194"/>
              <a:gd name="connsiteY33" fmla="*/ 1635125 h 3092450"/>
              <a:gd name="connsiteX34" fmla="*/ 8531221 w 12558194"/>
              <a:gd name="connsiteY34" fmla="*/ 1530350 h 3092450"/>
              <a:gd name="connsiteX35" fmla="*/ 8743946 w 12558194"/>
              <a:gd name="connsiteY35" fmla="*/ 1454150 h 3092450"/>
              <a:gd name="connsiteX36" fmla="*/ 9134470 w 12558194"/>
              <a:gd name="connsiteY36" fmla="*/ 1289050 h 3092450"/>
              <a:gd name="connsiteX37" fmla="*/ 9569445 w 12558194"/>
              <a:gd name="connsiteY37" fmla="*/ 1136650 h 3092450"/>
              <a:gd name="connsiteX38" fmla="*/ 9798045 w 12558194"/>
              <a:gd name="connsiteY38" fmla="*/ 1066800 h 3092450"/>
              <a:gd name="connsiteX39" fmla="*/ 9985370 w 12558194"/>
              <a:gd name="connsiteY39" fmla="*/ 1031875 h 3092450"/>
              <a:gd name="connsiteX40" fmla="*/ 10226670 w 12558194"/>
              <a:gd name="connsiteY40" fmla="*/ 1022350 h 3092450"/>
              <a:gd name="connsiteX41" fmla="*/ 10471145 w 12558194"/>
              <a:gd name="connsiteY41" fmla="*/ 1035050 h 3092450"/>
              <a:gd name="connsiteX42" fmla="*/ 10674345 w 12558194"/>
              <a:gd name="connsiteY42" fmla="*/ 1050925 h 3092450"/>
              <a:gd name="connsiteX43" fmla="*/ 10915645 w 12558194"/>
              <a:gd name="connsiteY43" fmla="*/ 1108075 h 3092450"/>
              <a:gd name="connsiteX44" fmla="*/ 11128370 w 12558194"/>
              <a:gd name="connsiteY44" fmla="*/ 1203325 h 3092450"/>
              <a:gd name="connsiteX45" fmla="*/ 11337920 w 12558194"/>
              <a:gd name="connsiteY45" fmla="*/ 1289050 h 3092450"/>
              <a:gd name="connsiteX46" fmla="*/ 11509370 w 12558194"/>
              <a:gd name="connsiteY46" fmla="*/ 1406525 h 3092450"/>
              <a:gd name="connsiteX47" fmla="*/ 11706219 w 12558194"/>
              <a:gd name="connsiteY47" fmla="*/ 1539875 h 3092450"/>
              <a:gd name="connsiteX48" fmla="*/ 11506195 w 12558194"/>
              <a:gd name="connsiteY48" fmla="*/ 3089275 h 3092450"/>
              <a:gd name="connsiteX49" fmla="*/ 0 w 12558194"/>
              <a:gd name="connsiteY49" fmla="*/ 3092450 h 3092450"/>
              <a:gd name="connsiteX50" fmla="*/ 3175 w 12558194"/>
              <a:gd name="connsiteY50" fmla="*/ 0 h 3092450"/>
              <a:gd name="connsiteX0" fmla="*/ 3175 w 12580823"/>
              <a:gd name="connsiteY0" fmla="*/ 0 h 3092450"/>
              <a:gd name="connsiteX1" fmla="*/ 53975 w 12580823"/>
              <a:gd name="connsiteY1" fmla="*/ 69850 h 3092450"/>
              <a:gd name="connsiteX2" fmla="*/ 142875 w 12580823"/>
              <a:gd name="connsiteY2" fmla="*/ 165100 h 3092450"/>
              <a:gd name="connsiteX3" fmla="*/ 701675 w 12580823"/>
              <a:gd name="connsiteY3" fmla="*/ 742950 h 3092450"/>
              <a:gd name="connsiteX4" fmla="*/ 962025 w 12580823"/>
              <a:gd name="connsiteY4" fmla="*/ 984250 h 3092450"/>
              <a:gd name="connsiteX5" fmla="*/ 1323975 w 12580823"/>
              <a:gd name="connsiteY5" fmla="*/ 1250950 h 3092450"/>
              <a:gd name="connsiteX6" fmla="*/ 1724025 w 12580823"/>
              <a:gd name="connsiteY6" fmla="*/ 1492250 h 3092450"/>
              <a:gd name="connsiteX7" fmla="*/ 2168525 w 12580823"/>
              <a:gd name="connsiteY7" fmla="*/ 1657350 h 3092450"/>
              <a:gd name="connsiteX8" fmla="*/ 2613025 w 12580823"/>
              <a:gd name="connsiteY8" fmla="*/ 1739900 h 3092450"/>
              <a:gd name="connsiteX9" fmla="*/ 2841625 w 12580823"/>
              <a:gd name="connsiteY9" fmla="*/ 1746250 h 3092450"/>
              <a:gd name="connsiteX10" fmla="*/ 3070225 w 12580823"/>
              <a:gd name="connsiteY10" fmla="*/ 1733550 h 3092450"/>
              <a:gd name="connsiteX11" fmla="*/ 3260725 w 12580823"/>
              <a:gd name="connsiteY11" fmla="*/ 1701800 h 3092450"/>
              <a:gd name="connsiteX12" fmla="*/ 3508375 w 12580823"/>
              <a:gd name="connsiteY12" fmla="*/ 1651000 h 3092450"/>
              <a:gd name="connsiteX13" fmla="*/ 3724275 w 12580823"/>
              <a:gd name="connsiteY13" fmla="*/ 1549400 h 3092450"/>
              <a:gd name="connsiteX14" fmla="*/ 3927475 w 12580823"/>
              <a:gd name="connsiteY14" fmla="*/ 1460500 h 3092450"/>
              <a:gd name="connsiteX15" fmla="*/ 4092575 w 12580823"/>
              <a:gd name="connsiteY15" fmla="*/ 1333500 h 3092450"/>
              <a:gd name="connsiteX16" fmla="*/ 4300537 w 12580823"/>
              <a:gd name="connsiteY16" fmla="*/ 1198563 h 3092450"/>
              <a:gd name="connsiteX17" fmla="*/ 4608512 w 12580823"/>
              <a:gd name="connsiteY17" fmla="*/ 993775 h 3092450"/>
              <a:gd name="connsiteX18" fmla="*/ 4930775 w 12580823"/>
              <a:gd name="connsiteY18" fmla="*/ 869951 h 3092450"/>
              <a:gd name="connsiteX19" fmla="*/ 5127625 w 12580823"/>
              <a:gd name="connsiteY19" fmla="*/ 831850 h 3092450"/>
              <a:gd name="connsiteX20" fmla="*/ 5411788 w 12580823"/>
              <a:gd name="connsiteY20" fmla="*/ 822325 h 3092450"/>
              <a:gd name="connsiteX21" fmla="*/ 5748338 w 12580823"/>
              <a:gd name="connsiteY21" fmla="*/ 874712 h 3092450"/>
              <a:gd name="connsiteX22" fmla="*/ 6027738 w 12580823"/>
              <a:gd name="connsiteY22" fmla="*/ 981075 h 3092450"/>
              <a:gd name="connsiteX23" fmla="*/ 6269038 w 12580823"/>
              <a:gd name="connsiteY23" fmla="*/ 1112837 h 3092450"/>
              <a:gd name="connsiteX24" fmla="*/ 6400800 w 12580823"/>
              <a:gd name="connsiteY24" fmla="*/ 1204913 h 3092450"/>
              <a:gd name="connsiteX25" fmla="*/ 6545263 w 12580823"/>
              <a:gd name="connsiteY25" fmla="*/ 1296988 h 3092450"/>
              <a:gd name="connsiteX26" fmla="*/ 6772275 w 12580823"/>
              <a:gd name="connsiteY26" fmla="*/ 1444626 h 3092450"/>
              <a:gd name="connsiteX27" fmla="*/ 6938962 w 12580823"/>
              <a:gd name="connsiteY27" fmla="*/ 1531938 h 3092450"/>
              <a:gd name="connsiteX28" fmla="*/ 7083425 w 12580823"/>
              <a:gd name="connsiteY28" fmla="*/ 1604963 h 3092450"/>
              <a:gd name="connsiteX29" fmla="*/ 7321549 w 12580823"/>
              <a:gd name="connsiteY29" fmla="*/ 1681163 h 3092450"/>
              <a:gd name="connsiteX30" fmla="*/ 7561261 w 12580823"/>
              <a:gd name="connsiteY30" fmla="*/ 1712913 h 3092450"/>
              <a:gd name="connsiteX31" fmla="*/ 7786686 w 12580823"/>
              <a:gd name="connsiteY31" fmla="*/ 1717676 h 3092450"/>
              <a:gd name="connsiteX32" fmla="*/ 8045447 w 12580823"/>
              <a:gd name="connsiteY32" fmla="*/ 1685925 h 3092450"/>
              <a:gd name="connsiteX33" fmla="*/ 8289922 w 12580823"/>
              <a:gd name="connsiteY33" fmla="*/ 1635125 h 3092450"/>
              <a:gd name="connsiteX34" fmla="*/ 8531221 w 12580823"/>
              <a:gd name="connsiteY34" fmla="*/ 1530350 h 3092450"/>
              <a:gd name="connsiteX35" fmla="*/ 8743946 w 12580823"/>
              <a:gd name="connsiteY35" fmla="*/ 1454150 h 3092450"/>
              <a:gd name="connsiteX36" fmla="*/ 9134470 w 12580823"/>
              <a:gd name="connsiteY36" fmla="*/ 1289050 h 3092450"/>
              <a:gd name="connsiteX37" fmla="*/ 9569445 w 12580823"/>
              <a:gd name="connsiteY37" fmla="*/ 1136650 h 3092450"/>
              <a:gd name="connsiteX38" fmla="*/ 9798045 w 12580823"/>
              <a:gd name="connsiteY38" fmla="*/ 1066800 h 3092450"/>
              <a:gd name="connsiteX39" fmla="*/ 9985370 w 12580823"/>
              <a:gd name="connsiteY39" fmla="*/ 1031875 h 3092450"/>
              <a:gd name="connsiteX40" fmla="*/ 10226670 w 12580823"/>
              <a:gd name="connsiteY40" fmla="*/ 1022350 h 3092450"/>
              <a:gd name="connsiteX41" fmla="*/ 10471145 w 12580823"/>
              <a:gd name="connsiteY41" fmla="*/ 1035050 h 3092450"/>
              <a:gd name="connsiteX42" fmla="*/ 10674345 w 12580823"/>
              <a:gd name="connsiteY42" fmla="*/ 1050925 h 3092450"/>
              <a:gd name="connsiteX43" fmla="*/ 10915645 w 12580823"/>
              <a:gd name="connsiteY43" fmla="*/ 1108075 h 3092450"/>
              <a:gd name="connsiteX44" fmla="*/ 11128370 w 12580823"/>
              <a:gd name="connsiteY44" fmla="*/ 1203325 h 3092450"/>
              <a:gd name="connsiteX45" fmla="*/ 11337920 w 12580823"/>
              <a:gd name="connsiteY45" fmla="*/ 1289050 h 3092450"/>
              <a:gd name="connsiteX46" fmla="*/ 11509370 w 12580823"/>
              <a:gd name="connsiteY46" fmla="*/ 1406525 h 3092450"/>
              <a:gd name="connsiteX47" fmla="*/ 11766544 w 12580823"/>
              <a:gd name="connsiteY47" fmla="*/ 1577975 h 3092450"/>
              <a:gd name="connsiteX48" fmla="*/ 11506195 w 12580823"/>
              <a:gd name="connsiteY48" fmla="*/ 3089275 h 3092450"/>
              <a:gd name="connsiteX49" fmla="*/ 0 w 12580823"/>
              <a:gd name="connsiteY49" fmla="*/ 3092450 h 3092450"/>
              <a:gd name="connsiteX50" fmla="*/ 3175 w 12580823"/>
              <a:gd name="connsiteY50" fmla="*/ 0 h 3092450"/>
              <a:gd name="connsiteX0" fmla="*/ 3175 w 11766544"/>
              <a:gd name="connsiteY0" fmla="*/ 0 h 3092450"/>
              <a:gd name="connsiteX1" fmla="*/ 53975 w 11766544"/>
              <a:gd name="connsiteY1" fmla="*/ 69850 h 3092450"/>
              <a:gd name="connsiteX2" fmla="*/ 142875 w 11766544"/>
              <a:gd name="connsiteY2" fmla="*/ 165100 h 3092450"/>
              <a:gd name="connsiteX3" fmla="*/ 701675 w 11766544"/>
              <a:gd name="connsiteY3" fmla="*/ 742950 h 3092450"/>
              <a:gd name="connsiteX4" fmla="*/ 962025 w 11766544"/>
              <a:gd name="connsiteY4" fmla="*/ 984250 h 3092450"/>
              <a:gd name="connsiteX5" fmla="*/ 1323975 w 11766544"/>
              <a:gd name="connsiteY5" fmla="*/ 1250950 h 3092450"/>
              <a:gd name="connsiteX6" fmla="*/ 1724025 w 11766544"/>
              <a:gd name="connsiteY6" fmla="*/ 1492250 h 3092450"/>
              <a:gd name="connsiteX7" fmla="*/ 2168525 w 11766544"/>
              <a:gd name="connsiteY7" fmla="*/ 1657350 h 3092450"/>
              <a:gd name="connsiteX8" fmla="*/ 2613025 w 11766544"/>
              <a:gd name="connsiteY8" fmla="*/ 1739900 h 3092450"/>
              <a:gd name="connsiteX9" fmla="*/ 2841625 w 11766544"/>
              <a:gd name="connsiteY9" fmla="*/ 1746250 h 3092450"/>
              <a:gd name="connsiteX10" fmla="*/ 3070225 w 11766544"/>
              <a:gd name="connsiteY10" fmla="*/ 1733550 h 3092450"/>
              <a:gd name="connsiteX11" fmla="*/ 3260725 w 11766544"/>
              <a:gd name="connsiteY11" fmla="*/ 1701800 h 3092450"/>
              <a:gd name="connsiteX12" fmla="*/ 3508375 w 11766544"/>
              <a:gd name="connsiteY12" fmla="*/ 1651000 h 3092450"/>
              <a:gd name="connsiteX13" fmla="*/ 3724275 w 11766544"/>
              <a:gd name="connsiteY13" fmla="*/ 1549400 h 3092450"/>
              <a:gd name="connsiteX14" fmla="*/ 3927475 w 11766544"/>
              <a:gd name="connsiteY14" fmla="*/ 1460500 h 3092450"/>
              <a:gd name="connsiteX15" fmla="*/ 4092575 w 11766544"/>
              <a:gd name="connsiteY15" fmla="*/ 1333500 h 3092450"/>
              <a:gd name="connsiteX16" fmla="*/ 4300537 w 11766544"/>
              <a:gd name="connsiteY16" fmla="*/ 1198563 h 3092450"/>
              <a:gd name="connsiteX17" fmla="*/ 4608512 w 11766544"/>
              <a:gd name="connsiteY17" fmla="*/ 993775 h 3092450"/>
              <a:gd name="connsiteX18" fmla="*/ 4930775 w 11766544"/>
              <a:gd name="connsiteY18" fmla="*/ 869951 h 3092450"/>
              <a:gd name="connsiteX19" fmla="*/ 5127625 w 11766544"/>
              <a:gd name="connsiteY19" fmla="*/ 831850 h 3092450"/>
              <a:gd name="connsiteX20" fmla="*/ 5411788 w 11766544"/>
              <a:gd name="connsiteY20" fmla="*/ 822325 h 3092450"/>
              <a:gd name="connsiteX21" fmla="*/ 5748338 w 11766544"/>
              <a:gd name="connsiteY21" fmla="*/ 874712 h 3092450"/>
              <a:gd name="connsiteX22" fmla="*/ 6027738 w 11766544"/>
              <a:gd name="connsiteY22" fmla="*/ 981075 h 3092450"/>
              <a:gd name="connsiteX23" fmla="*/ 6269038 w 11766544"/>
              <a:gd name="connsiteY23" fmla="*/ 1112837 h 3092450"/>
              <a:gd name="connsiteX24" fmla="*/ 6400800 w 11766544"/>
              <a:gd name="connsiteY24" fmla="*/ 1204913 h 3092450"/>
              <a:gd name="connsiteX25" fmla="*/ 6545263 w 11766544"/>
              <a:gd name="connsiteY25" fmla="*/ 1296988 h 3092450"/>
              <a:gd name="connsiteX26" fmla="*/ 6772275 w 11766544"/>
              <a:gd name="connsiteY26" fmla="*/ 1444626 h 3092450"/>
              <a:gd name="connsiteX27" fmla="*/ 6938962 w 11766544"/>
              <a:gd name="connsiteY27" fmla="*/ 1531938 h 3092450"/>
              <a:gd name="connsiteX28" fmla="*/ 7083425 w 11766544"/>
              <a:gd name="connsiteY28" fmla="*/ 1604963 h 3092450"/>
              <a:gd name="connsiteX29" fmla="*/ 7321549 w 11766544"/>
              <a:gd name="connsiteY29" fmla="*/ 1681163 h 3092450"/>
              <a:gd name="connsiteX30" fmla="*/ 7561261 w 11766544"/>
              <a:gd name="connsiteY30" fmla="*/ 1712913 h 3092450"/>
              <a:gd name="connsiteX31" fmla="*/ 7786686 w 11766544"/>
              <a:gd name="connsiteY31" fmla="*/ 1717676 h 3092450"/>
              <a:gd name="connsiteX32" fmla="*/ 8045447 w 11766544"/>
              <a:gd name="connsiteY32" fmla="*/ 1685925 h 3092450"/>
              <a:gd name="connsiteX33" fmla="*/ 8289922 w 11766544"/>
              <a:gd name="connsiteY33" fmla="*/ 1635125 h 3092450"/>
              <a:gd name="connsiteX34" fmla="*/ 8531221 w 11766544"/>
              <a:gd name="connsiteY34" fmla="*/ 1530350 h 3092450"/>
              <a:gd name="connsiteX35" fmla="*/ 8743946 w 11766544"/>
              <a:gd name="connsiteY35" fmla="*/ 1454150 h 3092450"/>
              <a:gd name="connsiteX36" fmla="*/ 9134470 w 11766544"/>
              <a:gd name="connsiteY36" fmla="*/ 1289050 h 3092450"/>
              <a:gd name="connsiteX37" fmla="*/ 9569445 w 11766544"/>
              <a:gd name="connsiteY37" fmla="*/ 1136650 h 3092450"/>
              <a:gd name="connsiteX38" fmla="*/ 9798045 w 11766544"/>
              <a:gd name="connsiteY38" fmla="*/ 1066800 h 3092450"/>
              <a:gd name="connsiteX39" fmla="*/ 9985370 w 11766544"/>
              <a:gd name="connsiteY39" fmla="*/ 1031875 h 3092450"/>
              <a:gd name="connsiteX40" fmla="*/ 10226670 w 11766544"/>
              <a:gd name="connsiteY40" fmla="*/ 1022350 h 3092450"/>
              <a:gd name="connsiteX41" fmla="*/ 10471145 w 11766544"/>
              <a:gd name="connsiteY41" fmla="*/ 1035050 h 3092450"/>
              <a:gd name="connsiteX42" fmla="*/ 10674345 w 11766544"/>
              <a:gd name="connsiteY42" fmla="*/ 1050925 h 3092450"/>
              <a:gd name="connsiteX43" fmla="*/ 10915645 w 11766544"/>
              <a:gd name="connsiteY43" fmla="*/ 1108075 h 3092450"/>
              <a:gd name="connsiteX44" fmla="*/ 11128370 w 11766544"/>
              <a:gd name="connsiteY44" fmla="*/ 1203325 h 3092450"/>
              <a:gd name="connsiteX45" fmla="*/ 11337920 w 11766544"/>
              <a:gd name="connsiteY45" fmla="*/ 1289050 h 3092450"/>
              <a:gd name="connsiteX46" fmla="*/ 11509370 w 11766544"/>
              <a:gd name="connsiteY46" fmla="*/ 1406525 h 3092450"/>
              <a:gd name="connsiteX47" fmla="*/ 11766544 w 11766544"/>
              <a:gd name="connsiteY47" fmla="*/ 1577975 h 3092450"/>
              <a:gd name="connsiteX48" fmla="*/ 11506195 w 11766544"/>
              <a:gd name="connsiteY48" fmla="*/ 3089275 h 3092450"/>
              <a:gd name="connsiteX49" fmla="*/ 0 w 11766544"/>
              <a:gd name="connsiteY49" fmla="*/ 3092450 h 3092450"/>
              <a:gd name="connsiteX50" fmla="*/ 3175 w 11766544"/>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204695 w 12204695"/>
              <a:gd name="connsiteY48" fmla="*/ 3089275 h 3092450"/>
              <a:gd name="connsiteX49" fmla="*/ 0 w 12204695"/>
              <a:gd name="connsiteY49" fmla="*/ 3092450 h 3092450"/>
              <a:gd name="connsiteX50" fmla="*/ 3175 w 12204695"/>
              <a:gd name="connsiteY50" fmla="*/ 0 h 3092450"/>
              <a:gd name="connsiteX0" fmla="*/ 3175 w 12204695"/>
              <a:gd name="connsiteY0" fmla="*/ 0 h 3092450"/>
              <a:gd name="connsiteX1" fmla="*/ 53975 w 12204695"/>
              <a:gd name="connsiteY1" fmla="*/ 69850 h 3092450"/>
              <a:gd name="connsiteX2" fmla="*/ 142875 w 12204695"/>
              <a:gd name="connsiteY2" fmla="*/ 165100 h 3092450"/>
              <a:gd name="connsiteX3" fmla="*/ 701675 w 12204695"/>
              <a:gd name="connsiteY3" fmla="*/ 742950 h 3092450"/>
              <a:gd name="connsiteX4" fmla="*/ 962025 w 12204695"/>
              <a:gd name="connsiteY4" fmla="*/ 984250 h 3092450"/>
              <a:gd name="connsiteX5" fmla="*/ 1323975 w 12204695"/>
              <a:gd name="connsiteY5" fmla="*/ 1250950 h 3092450"/>
              <a:gd name="connsiteX6" fmla="*/ 1724025 w 12204695"/>
              <a:gd name="connsiteY6" fmla="*/ 1492250 h 3092450"/>
              <a:gd name="connsiteX7" fmla="*/ 2168525 w 12204695"/>
              <a:gd name="connsiteY7" fmla="*/ 1657350 h 3092450"/>
              <a:gd name="connsiteX8" fmla="*/ 2613025 w 12204695"/>
              <a:gd name="connsiteY8" fmla="*/ 1739900 h 3092450"/>
              <a:gd name="connsiteX9" fmla="*/ 2841625 w 12204695"/>
              <a:gd name="connsiteY9" fmla="*/ 1746250 h 3092450"/>
              <a:gd name="connsiteX10" fmla="*/ 3070225 w 12204695"/>
              <a:gd name="connsiteY10" fmla="*/ 1733550 h 3092450"/>
              <a:gd name="connsiteX11" fmla="*/ 3260725 w 12204695"/>
              <a:gd name="connsiteY11" fmla="*/ 1701800 h 3092450"/>
              <a:gd name="connsiteX12" fmla="*/ 3508375 w 12204695"/>
              <a:gd name="connsiteY12" fmla="*/ 1651000 h 3092450"/>
              <a:gd name="connsiteX13" fmla="*/ 3724275 w 12204695"/>
              <a:gd name="connsiteY13" fmla="*/ 1549400 h 3092450"/>
              <a:gd name="connsiteX14" fmla="*/ 3927475 w 12204695"/>
              <a:gd name="connsiteY14" fmla="*/ 1460500 h 3092450"/>
              <a:gd name="connsiteX15" fmla="*/ 4092575 w 12204695"/>
              <a:gd name="connsiteY15" fmla="*/ 1333500 h 3092450"/>
              <a:gd name="connsiteX16" fmla="*/ 4300537 w 12204695"/>
              <a:gd name="connsiteY16" fmla="*/ 1198563 h 3092450"/>
              <a:gd name="connsiteX17" fmla="*/ 4608512 w 12204695"/>
              <a:gd name="connsiteY17" fmla="*/ 993775 h 3092450"/>
              <a:gd name="connsiteX18" fmla="*/ 4930775 w 12204695"/>
              <a:gd name="connsiteY18" fmla="*/ 869951 h 3092450"/>
              <a:gd name="connsiteX19" fmla="*/ 5127625 w 12204695"/>
              <a:gd name="connsiteY19" fmla="*/ 831850 h 3092450"/>
              <a:gd name="connsiteX20" fmla="*/ 5411788 w 12204695"/>
              <a:gd name="connsiteY20" fmla="*/ 822325 h 3092450"/>
              <a:gd name="connsiteX21" fmla="*/ 5748338 w 12204695"/>
              <a:gd name="connsiteY21" fmla="*/ 874712 h 3092450"/>
              <a:gd name="connsiteX22" fmla="*/ 6027738 w 12204695"/>
              <a:gd name="connsiteY22" fmla="*/ 981075 h 3092450"/>
              <a:gd name="connsiteX23" fmla="*/ 6269038 w 12204695"/>
              <a:gd name="connsiteY23" fmla="*/ 1112837 h 3092450"/>
              <a:gd name="connsiteX24" fmla="*/ 6400800 w 12204695"/>
              <a:gd name="connsiteY24" fmla="*/ 1204913 h 3092450"/>
              <a:gd name="connsiteX25" fmla="*/ 6545263 w 12204695"/>
              <a:gd name="connsiteY25" fmla="*/ 1296988 h 3092450"/>
              <a:gd name="connsiteX26" fmla="*/ 6772275 w 12204695"/>
              <a:gd name="connsiteY26" fmla="*/ 1444626 h 3092450"/>
              <a:gd name="connsiteX27" fmla="*/ 6938962 w 12204695"/>
              <a:gd name="connsiteY27" fmla="*/ 1531938 h 3092450"/>
              <a:gd name="connsiteX28" fmla="*/ 7083425 w 12204695"/>
              <a:gd name="connsiteY28" fmla="*/ 1604963 h 3092450"/>
              <a:gd name="connsiteX29" fmla="*/ 7321549 w 12204695"/>
              <a:gd name="connsiteY29" fmla="*/ 1681163 h 3092450"/>
              <a:gd name="connsiteX30" fmla="*/ 7561261 w 12204695"/>
              <a:gd name="connsiteY30" fmla="*/ 1712913 h 3092450"/>
              <a:gd name="connsiteX31" fmla="*/ 7786686 w 12204695"/>
              <a:gd name="connsiteY31" fmla="*/ 1717676 h 3092450"/>
              <a:gd name="connsiteX32" fmla="*/ 8045447 w 12204695"/>
              <a:gd name="connsiteY32" fmla="*/ 1685925 h 3092450"/>
              <a:gd name="connsiteX33" fmla="*/ 8289922 w 12204695"/>
              <a:gd name="connsiteY33" fmla="*/ 1635125 h 3092450"/>
              <a:gd name="connsiteX34" fmla="*/ 8531221 w 12204695"/>
              <a:gd name="connsiteY34" fmla="*/ 1530350 h 3092450"/>
              <a:gd name="connsiteX35" fmla="*/ 8743946 w 12204695"/>
              <a:gd name="connsiteY35" fmla="*/ 1454150 h 3092450"/>
              <a:gd name="connsiteX36" fmla="*/ 9134470 w 12204695"/>
              <a:gd name="connsiteY36" fmla="*/ 1289050 h 3092450"/>
              <a:gd name="connsiteX37" fmla="*/ 9569445 w 12204695"/>
              <a:gd name="connsiteY37" fmla="*/ 1136650 h 3092450"/>
              <a:gd name="connsiteX38" fmla="*/ 9798045 w 12204695"/>
              <a:gd name="connsiteY38" fmla="*/ 1066800 h 3092450"/>
              <a:gd name="connsiteX39" fmla="*/ 9985370 w 12204695"/>
              <a:gd name="connsiteY39" fmla="*/ 1031875 h 3092450"/>
              <a:gd name="connsiteX40" fmla="*/ 10226670 w 12204695"/>
              <a:gd name="connsiteY40" fmla="*/ 1022350 h 3092450"/>
              <a:gd name="connsiteX41" fmla="*/ 10471145 w 12204695"/>
              <a:gd name="connsiteY41" fmla="*/ 1035050 h 3092450"/>
              <a:gd name="connsiteX42" fmla="*/ 10674345 w 12204695"/>
              <a:gd name="connsiteY42" fmla="*/ 1050925 h 3092450"/>
              <a:gd name="connsiteX43" fmla="*/ 10915645 w 12204695"/>
              <a:gd name="connsiteY43" fmla="*/ 1108075 h 3092450"/>
              <a:gd name="connsiteX44" fmla="*/ 11128370 w 12204695"/>
              <a:gd name="connsiteY44" fmla="*/ 1203325 h 3092450"/>
              <a:gd name="connsiteX45" fmla="*/ 11337920 w 12204695"/>
              <a:gd name="connsiteY45" fmla="*/ 1289050 h 3092450"/>
              <a:gd name="connsiteX46" fmla="*/ 11509370 w 12204695"/>
              <a:gd name="connsiteY46" fmla="*/ 1406525 h 3092450"/>
              <a:gd name="connsiteX47" fmla="*/ 11766544 w 12204695"/>
              <a:gd name="connsiteY47" fmla="*/ 1577975 h 3092450"/>
              <a:gd name="connsiteX48" fmla="*/ 12011017 w 12204695"/>
              <a:gd name="connsiteY48" fmla="*/ 2419350 h 3092450"/>
              <a:gd name="connsiteX49" fmla="*/ 12204695 w 12204695"/>
              <a:gd name="connsiteY49" fmla="*/ 3089275 h 3092450"/>
              <a:gd name="connsiteX50" fmla="*/ 0 w 12204695"/>
              <a:gd name="connsiteY50" fmla="*/ 3092450 h 3092450"/>
              <a:gd name="connsiteX51" fmla="*/ 3175 w 12204695"/>
              <a:gd name="connsiteY51" fmla="*/ 0 h 3092450"/>
              <a:gd name="connsiteX0" fmla="*/ 3175 w 12223742"/>
              <a:gd name="connsiteY0" fmla="*/ 0 h 3092450"/>
              <a:gd name="connsiteX1" fmla="*/ 53975 w 12223742"/>
              <a:gd name="connsiteY1" fmla="*/ 69850 h 3092450"/>
              <a:gd name="connsiteX2" fmla="*/ 142875 w 12223742"/>
              <a:gd name="connsiteY2" fmla="*/ 165100 h 3092450"/>
              <a:gd name="connsiteX3" fmla="*/ 701675 w 12223742"/>
              <a:gd name="connsiteY3" fmla="*/ 742950 h 3092450"/>
              <a:gd name="connsiteX4" fmla="*/ 962025 w 12223742"/>
              <a:gd name="connsiteY4" fmla="*/ 984250 h 3092450"/>
              <a:gd name="connsiteX5" fmla="*/ 1323975 w 12223742"/>
              <a:gd name="connsiteY5" fmla="*/ 1250950 h 3092450"/>
              <a:gd name="connsiteX6" fmla="*/ 1724025 w 12223742"/>
              <a:gd name="connsiteY6" fmla="*/ 1492250 h 3092450"/>
              <a:gd name="connsiteX7" fmla="*/ 2168525 w 12223742"/>
              <a:gd name="connsiteY7" fmla="*/ 1657350 h 3092450"/>
              <a:gd name="connsiteX8" fmla="*/ 2613025 w 12223742"/>
              <a:gd name="connsiteY8" fmla="*/ 1739900 h 3092450"/>
              <a:gd name="connsiteX9" fmla="*/ 2841625 w 12223742"/>
              <a:gd name="connsiteY9" fmla="*/ 1746250 h 3092450"/>
              <a:gd name="connsiteX10" fmla="*/ 3070225 w 12223742"/>
              <a:gd name="connsiteY10" fmla="*/ 1733550 h 3092450"/>
              <a:gd name="connsiteX11" fmla="*/ 3260725 w 12223742"/>
              <a:gd name="connsiteY11" fmla="*/ 1701800 h 3092450"/>
              <a:gd name="connsiteX12" fmla="*/ 3508375 w 12223742"/>
              <a:gd name="connsiteY12" fmla="*/ 1651000 h 3092450"/>
              <a:gd name="connsiteX13" fmla="*/ 3724275 w 12223742"/>
              <a:gd name="connsiteY13" fmla="*/ 1549400 h 3092450"/>
              <a:gd name="connsiteX14" fmla="*/ 3927475 w 12223742"/>
              <a:gd name="connsiteY14" fmla="*/ 1460500 h 3092450"/>
              <a:gd name="connsiteX15" fmla="*/ 4092575 w 12223742"/>
              <a:gd name="connsiteY15" fmla="*/ 1333500 h 3092450"/>
              <a:gd name="connsiteX16" fmla="*/ 4300537 w 12223742"/>
              <a:gd name="connsiteY16" fmla="*/ 1198563 h 3092450"/>
              <a:gd name="connsiteX17" fmla="*/ 4608512 w 12223742"/>
              <a:gd name="connsiteY17" fmla="*/ 993775 h 3092450"/>
              <a:gd name="connsiteX18" fmla="*/ 4930775 w 12223742"/>
              <a:gd name="connsiteY18" fmla="*/ 869951 h 3092450"/>
              <a:gd name="connsiteX19" fmla="*/ 5127625 w 12223742"/>
              <a:gd name="connsiteY19" fmla="*/ 831850 h 3092450"/>
              <a:gd name="connsiteX20" fmla="*/ 5411788 w 12223742"/>
              <a:gd name="connsiteY20" fmla="*/ 822325 h 3092450"/>
              <a:gd name="connsiteX21" fmla="*/ 5748338 w 12223742"/>
              <a:gd name="connsiteY21" fmla="*/ 874712 h 3092450"/>
              <a:gd name="connsiteX22" fmla="*/ 6027738 w 12223742"/>
              <a:gd name="connsiteY22" fmla="*/ 981075 h 3092450"/>
              <a:gd name="connsiteX23" fmla="*/ 6269038 w 12223742"/>
              <a:gd name="connsiteY23" fmla="*/ 1112837 h 3092450"/>
              <a:gd name="connsiteX24" fmla="*/ 6400800 w 12223742"/>
              <a:gd name="connsiteY24" fmla="*/ 1204913 h 3092450"/>
              <a:gd name="connsiteX25" fmla="*/ 6545263 w 12223742"/>
              <a:gd name="connsiteY25" fmla="*/ 1296988 h 3092450"/>
              <a:gd name="connsiteX26" fmla="*/ 6772275 w 12223742"/>
              <a:gd name="connsiteY26" fmla="*/ 1444626 h 3092450"/>
              <a:gd name="connsiteX27" fmla="*/ 6938962 w 12223742"/>
              <a:gd name="connsiteY27" fmla="*/ 1531938 h 3092450"/>
              <a:gd name="connsiteX28" fmla="*/ 7083425 w 12223742"/>
              <a:gd name="connsiteY28" fmla="*/ 1604963 h 3092450"/>
              <a:gd name="connsiteX29" fmla="*/ 7321549 w 12223742"/>
              <a:gd name="connsiteY29" fmla="*/ 1681163 h 3092450"/>
              <a:gd name="connsiteX30" fmla="*/ 7561261 w 12223742"/>
              <a:gd name="connsiteY30" fmla="*/ 1712913 h 3092450"/>
              <a:gd name="connsiteX31" fmla="*/ 7786686 w 12223742"/>
              <a:gd name="connsiteY31" fmla="*/ 1717676 h 3092450"/>
              <a:gd name="connsiteX32" fmla="*/ 8045447 w 12223742"/>
              <a:gd name="connsiteY32" fmla="*/ 1685925 h 3092450"/>
              <a:gd name="connsiteX33" fmla="*/ 8289922 w 12223742"/>
              <a:gd name="connsiteY33" fmla="*/ 1635125 h 3092450"/>
              <a:gd name="connsiteX34" fmla="*/ 8531221 w 12223742"/>
              <a:gd name="connsiteY34" fmla="*/ 1530350 h 3092450"/>
              <a:gd name="connsiteX35" fmla="*/ 8743946 w 12223742"/>
              <a:gd name="connsiteY35" fmla="*/ 1454150 h 3092450"/>
              <a:gd name="connsiteX36" fmla="*/ 9134470 w 12223742"/>
              <a:gd name="connsiteY36" fmla="*/ 1289050 h 3092450"/>
              <a:gd name="connsiteX37" fmla="*/ 9569445 w 12223742"/>
              <a:gd name="connsiteY37" fmla="*/ 1136650 h 3092450"/>
              <a:gd name="connsiteX38" fmla="*/ 9798045 w 12223742"/>
              <a:gd name="connsiteY38" fmla="*/ 1066800 h 3092450"/>
              <a:gd name="connsiteX39" fmla="*/ 9985370 w 12223742"/>
              <a:gd name="connsiteY39" fmla="*/ 1031875 h 3092450"/>
              <a:gd name="connsiteX40" fmla="*/ 10226670 w 12223742"/>
              <a:gd name="connsiteY40" fmla="*/ 1022350 h 3092450"/>
              <a:gd name="connsiteX41" fmla="*/ 10471145 w 12223742"/>
              <a:gd name="connsiteY41" fmla="*/ 1035050 h 3092450"/>
              <a:gd name="connsiteX42" fmla="*/ 10674345 w 12223742"/>
              <a:gd name="connsiteY42" fmla="*/ 1050925 h 3092450"/>
              <a:gd name="connsiteX43" fmla="*/ 10915645 w 12223742"/>
              <a:gd name="connsiteY43" fmla="*/ 1108075 h 3092450"/>
              <a:gd name="connsiteX44" fmla="*/ 11128370 w 12223742"/>
              <a:gd name="connsiteY44" fmla="*/ 1203325 h 3092450"/>
              <a:gd name="connsiteX45" fmla="*/ 11337920 w 12223742"/>
              <a:gd name="connsiteY45" fmla="*/ 1289050 h 3092450"/>
              <a:gd name="connsiteX46" fmla="*/ 11509370 w 12223742"/>
              <a:gd name="connsiteY46" fmla="*/ 1406525 h 3092450"/>
              <a:gd name="connsiteX47" fmla="*/ 11766544 w 12223742"/>
              <a:gd name="connsiteY47" fmla="*/ 1577975 h 3092450"/>
              <a:gd name="connsiteX48" fmla="*/ 12223742 w 12223742"/>
              <a:gd name="connsiteY48" fmla="*/ 2044700 h 3092450"/>
              <a:gd name="connsiteX49" fmla="*/ 12204695 w 12223742"/>
              <a:gd name="connsiteY49" fmla="*/ 3089275 h 3092450"/>
              <a:gd name="connsiteX50" fmla="*/ 0 w 12223742"/>
              <a:gd name="connsiteY50" fmla="*/ 3092450 h 3092450"/>
              <a:gd name="connsiteX51" fmla="*/ 3175 w 12223742"/>
              <a:gd name="connsiteY51" fmla="*/ 0 h 309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23742" h="3092450">
                <a:moveTo>
                  <a:pt x="3175" y="0"/>
                </a:moveTo>
                <a:lnTo>
                  <a:pt x="53975" y="69850"/>
                </a:lnTo>
                <a:lnTo>
                  <a:pt x="142875" y="165100"/>
                </a:lnTo>
                <a:lnTo>
                  <a:pt x="701675" y="742950"/>
                </a:lnTo>
                <a:lnTo>
                  <a:pt x="962025" y="984250"/>
                </a:lnTo>
                <a:lnTo>
                  <a:pt x="1323975" y="1250950"/>
                </a:lnTo>
                <a:lnTo>
                  <a:pt x="1724025" y="1492250"/>
                </a:lnTo>
                <a:lnTo>
                  <a:pt x="2168525" y="1657350"/>
                </a:lnTo>
                <a:lnTo>
                  <a:pt x="2613025" y="1739900"/>
                </a:lnTo>
                <a:lnTo>
                  <a:pt x="2841625" y="1746250"/>
                </a:lnTo>
                <a:lnTo>
                  <a:pt x="3070225" y="1733550"/>
                </a:lnTo>
                <a:lnTo>
                  <a:pt x="3260725" y="1701800"/>
                </a:lnTo>
                <a:lnTo>
                  <a:pt x="3508375" y="1651000"/>
                </a:lnTo>
                <a:lnTo>
                  <a:pt x="3724275" y="1549400"/>
                </a:lnTo>
                <a:lnTo>
                  <a:pt x="3927475" y="1460500"/>
                </a:lnTo>
                <a:lnTo>
                  <a:pt x="4092575" y="1333500"/>
                </a:lnTo>
                <a:lnTo>
                  <a:pt x="4300537" y="1198563"/>
                </a:lnTo>
                <a:lnTo>
                  <a:pt x="4608512" y="993775"/>
                </a:lnTo>
                <a:lnTo>
                  <a:pt x="4930775" y="869951"/>
                </a:lnTo>
                <a:lnTo>
                  <a:pt x="5127625" y="831850"/>
                </a:lnTo>
                <a:lnTo>
                  <a:pt x="5411788" y="822325"/>
                </a:lnTo>
                <a:lnTo>
                  <a:pt x="5748338" y="874712"/>
                </a:lnTo>
                <a:lnTo>
                  <a:pt x="6027738" y="981075"/>
                </a:lnTo>
                <a:lnTo>
                  <a:pt x="6269038" y="1112837"/>
                </a:lnTo>
                <a:lnTo>
                  <a:pt x="6400800" y="1204913"/>
                </a:lnTo>
                <a:lnTo>
                  <a:pt x="6545263" y="1296988"/>
                </a:lnTo>
                <a:lnTo>
                  <a:pt x="6772275" y="1444626"/>
                </a:lnTo>
                <a:lnTo>
                  <a:pt x="6938962" y="1531938"/>
                </a:lnTo>
                <a:lnTo>
                  <a:pt x="7083425" y="1604963"/>
                </a:lnTo>
                <a:lnTo>
                  <a:pt x="7321549" y="1681163"/>
                </a:lnTo>
                <a:lnTo>
                  <a:pt x="7561261" y="1712913"/>
                </a:lnTo>
                <a:lnTo>
                  <a:pt x="7786686" y="1717676"/>
                </a:lnTo>
                <a:lnTo>
                  <a:pt x="8045447" y="1685925"/>
                </a:lnTo>
                <a:lnTo>
                  <a:pt x="8289922" y="1635125"/>
                </a:lnTo>
                <a:lnTo>
                  <a:pt x="8531221" y="1530350"/>
                </a:lnTo>
                <a:lnTo>
                  <a:pt x="8743946" y="1454150"/>
                </a:lnTo>
                <a:lnTo>
                  <a:pt x="9134470" y="1289050"/>
                </a:lnTo>
                <a:lnTo>
                  <a:pt x="9569445" y="1136650"/>
                </a:lnTo>
                <a:lnTo>
                  <a:pt x="9798045" y="1066800"/>
                </a:lnTo>
                <a:lnTo>
                  <a:pt x="9985370" y="1031875"/>
                </a:lnTo>
                <a:lnTo>
                  <a:pt x="10226670" y="1022350"/>
                </a:lnTo>
                <a:lnTo>
                  <a:pt x="10471145" y="1035050"/>
                </a:lnTo>
                <a:lnTo>
                  <a:pt x="10674345" y="1050925"/>
                </a:lnTo>
                <a:lnTo>
                  <a:pt x="10915645" y="1108075"/>
                </a:lnTo>
                <a:lnTo>
                  <a:pt x="11128370" y="1203325"/>
                </a:lnTo>
                <a:lnTo>
                  <a:pt x="11337920" y="1289050"/>
                </a:lnTo>
                <a:lnTo>
                  <a:pt x="11509370" y="1406525"/>
                </a:lnTo>
                <a:lnTo>
                  <a:pt x="11766544" y="1577975"/>
                </a:lnTo>
                <a:lnTo>
                  <a:pt x="12223742" y="2044700"/>
                </a:lnTo>
                <a:lnTo>
                  <a:pt x="12204695" y="3089275"/>
                </a:lnTo>
                <a:lnTo>
                  <a:pt x="0" y="3092450"/>
                </a:lnTo>
                <a:cubicBezTo>
                  <a:pt x="4233" y="2262717"/>
                  <a:pt x="-1058" y="829733"/>
                  <a:pt x="3175" y="0"/>
                </a:cubicBezTo>
                <a:close/>
              </a:path>
            </a:pathLst>
          </a:custGeom>
          <a:solidFill>
            <a:schemeClr val="bg1">
              <a:lumMod val="95000"/>
            </a:schemeClr>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82880" tIns="182880" rIns="182880" bIns="182880" numCol="1" rtlCol="0" anchor="t" anchorCtr="0" compatLnSpc="1">
            <a:prstTxWarp prst="textNoShape">
              <a:avLst/>
            </a:prstTxWarp>
          </a:bodyPr>
          <a:lstStyle/>
          <a:p>
            <a:pPr marL="655200" marR="0" lvl="0" indent="-655200" algn="l" defTabSz="18288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4000" b="0" i="0" u="none" strike="noStrike" kern="1200" cap="none" spc="0" normalizeH="0" baseline="0" noProof="0">
              <a:ln>
                <a:noFill/>
              </a:ln>
              <a:solidFill>
                <a:srgbClr val="FFFFFF"/>
              </a:solidFill>
              <a:effectLst/>
              <a:uLnTx/>
              <a:uFillTx/>
              <a:latin typeface="IBM Plex Sans Light"/>
              <a:sym typeface="IBM Plex Sans Light"/>
            </a:endParaRPr>
          </a:p>
        </p:txBody>
      </p:sp>
      <p:sp>
        <p:nvSpPr>
          <p:cNvPr id="3" name="Graphic 5">
            <a:extLst>
              <a:ext uri="{FF2B5EF4-FFF2-40B4-BE49-F238E27FC236}">
                <a16:creationId xmlns:a16="http://schemas.microsoft.com/office/drawing/2014/main" id="{9FC0BA43-3A27-595C-071C-446CBBCB93B9}"/>
              </a:ext>
            </a:extLst>
          </p:cNvPr>
          <p:cNvSpPr/>
          <p:nvPr/>
        </p:nvSpPr>
        <p:spPr>
          <a:xfrm>
            <a:off x="-79790" y="7579405"/>
            <a:ext cx="24543580" cy="4176582"/>
          </a:xfrm>
          <a:custGeom>
            <a:avLst/>
            <a:gdLst>
              <a:gd name="connsiteX0" fmla="*/ 8889625 w 8913943"/>
              <a:gd name="connsiteY0" fmla="*/ 1511171 h 1516886"/>
              <a:gd name="connsiteX1" fmla="*/ 8835333 w 8913943"/>
              <a:gd name="connsiteY1" fmla="*/ 1449259 h 1516886"/>
              <a:gd name="connsiteX2" fmla="*/ 8836285 w 8913943"/>
              <a:gd name="connsiteY2" fmla="*/ 1429256 h 1516886"/>
              <a:gd name="connsiteX3" fmla="*/ 8856288 w 8913943"/>
              <a:gd name="connsiteY3" fmla="*/ 1430209 h 1516886"/>
              <a:gd name="connsiteX4" fmla="*/ 8910580 w 8913943"/>
              <a:gd name="connsiteY4" fmla="*/ 1493074 h 1516886"/>
              <a:gd name="connsiteX5" fmla="*/ 8908675 w 8913943"/>
              <a:gd name="connsiteY5" fmla="*/ 1513076 h 1516886"/>
              <a:gd name="connsiteX6" fmla="*/ 8899150 w 8913943"/>
              <a:gd name="connsiteY6" fmla="*/ 1516886 h 1516886"/>
              <a:gd name="connsiteX7" fmla="*/ 8889625 w 8913943"/>
              <a:gd name="connsiteY7" fmla="*/ 1511171 h 1516886"/>
              <a:gd name="connsiteX8" fmla="*/ 8780088 w 8913943"/>
              <a:gd name="connsiteY8" fmla="*/ 1388299 h 1516886"/>
              <a:gd name="connsiteX9" fmla="*/ 8722938 w 8913943"/>
              <a:gd name="connsiteY9" fmla="*/ 1329244 h 1516886"/>
              <a:gd name="connsiteX10" fmla="*/ 8722938 w 8913943"/>
              <a:gd name="connsiteY10" fmla="*/ 1309241 h 1516886"/>
              <a:gd name="connsiteX11" fmla="*/ 8742940 w 8913943"/>
              <a:gd name="connsiteY11" fmla="*/ 1309241 h 1516886"/>
              <a:gd name="connsiteX12" fmla="*/ 8801043 w 8913943"/>
              <a:gd name="connsiteY12" fmla="*/ 1369249 h 1516886"/>
              <a:gd name="connsiteX13" fmla="*/ 8800090 w 8913943"/>
              <a:gd name="connsiteY13" fmla="*/ 1389251 h 1516886"/>
              <a:gd name="connsiteX14" fmla="*/ 8790565 w 8913943"/>
              <a:gd name="connsiteY14" fmla="*/ 1393061 h 1516886"/>
              <a:gd name="connsiteX15" fmla="*/ 8780088 w 8913943"/>
              <a:gd name="connsiteY15" fmla="*/ 1388299 h 1516886"/>
              <a:gd name="connsiteX16" fmla="*/ 2004003 w 8913943"/>
              <a:gd name="connsiteY16" fmla="*/ 1309241 h 1516886"/>
              <a:gd name="connsiteX17" fmla="*/ 1990668 w 8913943"/>
              <a:gd name="connsiteY17" fmla="*/ 1294001 h 1516886"/>
              <a:gd name="connsiteX18" fmla="*/ 2005908 w 8913943"/>
              <a:gd name="connsiteY18" fmla="*/ 1280666 h 1516886"/>
              <a:gd name="connsiteX19" fmla="*/ 2082108 w 8913943"/>
              <a:gd name="connsiteY19" fmla="*/ 1282571 h 1516886"/>
              <a:gd name="connsiteX20" fmla="*/ 2088775 w 8913943"/>
              <a:gd name="connsiteY20" fmla="*/ 1282571 h 1516886"/>
              <a:gd name="connsiteX21" fmla="*/ 2103063 w 8913943"/>
              <a:gd name="connsiteY21" fmla="*/ 1296859 h 1516886"/>
              <a:gd name="connsiteX22" fmla="*/ 2088775 w 8913943"/>
              <a:gd name="connsiteY22" fmla="*/ 1311146 h 1516886"/>
              <a:gd name="connsiteX23" fmla="*/ 2083060 w 8913943"/>
              <a:gd name="connsiteY23" fmla="*/ 1311146 h 1516886"/>
              <a:gd name="connsiteX24" fmla="*/ 2004003 w 8913943"/>
              <a:gd name="connsiteY24" fmla="*/ 1309241 h 1516886"/>
              <a:gd name="connsiteX25" fmla="*/ 2155450 w 8913943"/>
              <a:gd name="connsiteY25" fmla="*/ 1294954 h 1516886"/>
              <a:gd name="connsiteX26" fmla="*/ 2168785 w 8913943"/>
              <a:gd name="connsiteY26" fmla="*/ 1279714 h 1516886"/>
              <a:gd name="connsiteX27" fmla="*/ 2250700 w 8913943"/>
              <a:gd name="connsiteY27" fmla="*/ 1273046 h 1516886"/>
              <a:gd name="connsiteX28" fmla="*/ 2266893 w 8913943"/>
              <a:gd name="connsiteY28" fmla="*/ 1285429 h 1516886"/>
              <a:gd name="connsiteX29" fmla="*/ 2254510 w 8913943"/>
              <a:gd name="connsiteY29" fmla="*/ 1301621 h 1516886"/>
              <a:gd name="connsiteX30" fmla="*/ 2171643 w 8913943"/>
              <a:gd name="connsiteY30" fmla="*/ 1309241 h 1516886"/>
              <a:gd name="connsiteX31" fmla="*/ 2170690 w 8913943"/>
              <a:gd name="connsiteY31" fmla="*/ 1309241 h 1516886"/>
              <a:gd name="connsiteX32" fmla="*/ 2155450 w 8913943"/>
              <a:gd name="connsiteY32" fmla="*/ 1294954 h 1516886"/>
              <a:gd name="connsiteX33" fmla="*/ 1921135 w 8913943"/>
              <a:gd name="connsiteY33" fmla="*/ 1302574 h 1516886"/>
              <a:gd name="connsiteX34" fmla="*/ 1838268 w 8913943"/>
              <a:gd name="connsiteY34" fmla="*/ 1292096 h 1516886"/>
              <a:gd name="connsiteX35" fmla="*/ 1825885 w 8913943"/>
              <a:gd name="connsiteY35" fmla="*/ 1275904 h 1516886"/>
              <a:gd name="connsiteX36" fmla="*/ 1842078 w 8913943"/>
              <a:gd name="connsiteY36" fmla="*/ 1263521 h 1516886"/>
              <a:gd name="connsiteX37" fmla="*/ 1923040 w 8913943"/>
              <a:gd name="connsiteY37" fmla="*/ 1273999 h 1516886"/>
              <a:gd name="connsiteX38" fmla="*/ 1936375 w 8913943"/>
              <a:gd name="connsiteY38" fmla="*/ 1290191 h 1516886"/>
              <a:gd name="connsiteX39" fmla="*/ 1922088 w 8913943"/>
              <a:gd name="connsiteY39" fmla="*/ 1303526 h 1516886"/>
              <a:gd name="connsiteX40" fmla="*/ 1921135 w 8913943"/>
              <a:gd name="connsiteY40" fmla="*/ 1302574 h 1516886"/>
              <a:gd name="connsiteX41" fmla="*/ 2320233 w 8913943"/>
              <a:gd name="connsiteY41" fmla="*/ 1277809 h 1516886"/>
              <a:gd name="connsiteX42" fmla="*/ 2331663 w 8913943"/>
              <a:gd name="connsiteY42" fmla="*/ 1260664 h 1516886"/>
              <a:gd name="connsiteX43" fmla="*/ 2411673 w 8913943"/>
              <a:gd name="connsiteY43" fmla="*/ 1244471 h 1516886"/>
              <a:gd name="connsiteX44" fmla="*/ 2428818 w 8913943"/>
              <a:gd name="connsiteY44" fmla="*/ 1254949 h 1516886"/>
              <a:gd name="connsiteX45" fmla="*/ 2418340 w 8913943"/>
              <a:gd name="connsiteY45" fmla="*/ 1272094 h 1516886"/>
              <a:gd name="connsiteX46" fmla="*/ 2336425 w 8913943"/>
              <a:gd name="connsiteY46" fmla="*/ 1288286 h 1516886"/>
              <a:gd name="connsiteX47" fmla="*/ 2333568 w 8913943"/>
              <a:gd name="connsiteY47" fmla="*/ 1288286 h 1516886"/>
              <a:gd name="connsiteX48" fmla="*/ 2320233 w 8913943"/>
              <a:gd name="connsiteY48" fmla="*/ 1277809 h 1516886"/>
              <a:gd name="connsiteX49" fmla="*/ 5579688 w 8913943"/>
              <a:gd name="connsiteY49" fmla="*/ 1279714 h 1516886"/>
              <a:gd name="connsiteX50" fmla="*/ 5495868 w 8913943"/>
              <a:gd name="connsiteY50" fmla="*/ 1275904 h 1516886"/>
              <a:gd name="connsiteX51" fmla="*/ 5482533 w 8913943"/>
              <a:gd name="connsiteY51" fmla="*/ 1260664 h 1516886"/>
              <a:gd name="connsiteX52" fmla="*/ 5497773 w 8913943"/>
              <a:gd name="connsiteY52" fmla="*/ 1247329 h 1516886"/>
              <a:gd name="connsiteX53" fmla="*/ 5579688 w 8913943"/>
              <a:gd name="connsiteY53" fmla="*/ 1251139 h 1516886"/>
              <a:gd name="connsiteX54" fmla="*/ 5593975 w 8913943"/>
              <a:gd name="connsiteY54" fmla="*/ 1266379 h 1516886"/>
              <a:gd name="connsiteX55" fmla="*/ 5579688 w 8913943"/>
              <a:gd name="connsiteY55" fmla="*/ 1279714 h 1516886"/>
              <a:gd name="connsiteX56" fmla="*/ 5579688 w 8913943"/>
              <a:gd name="connsiteY56" fmla="*/ 1279714 h 1516886"/>
              <a:gd name="connsiteX57" fmla="*/ 5648268 w 8913943"/>
              <a:gd name="connsiteY57" fmla="*/ 1265426 h 1516886"/>
              <a:gd name="connsiteX58" fmla="*/ 5662556 w 8913943"/>
              <a:gd name="connsiteY58" fmla="*/ 1250186 h 1516886"/>
              <a:gd name="connsiteX59" fmla="*/ 5744470 w 8913943"/>
              <a:gd name="connsiteY59" fmla="*/ 1245424 h 1516886"/>
              <a:gd name="connsiteX60" fmla="*/ 5759710 w 8913943"/>
              <a:gd name="connsiteY60" fmla="*/ 1258759 h 1516886"/>
              <a:gd name="connsiteX61" fmla="*/ 5746375 w 8913943"/>
              <a:gd name="connsiteY61" fmla="*/ 1273999 h 1516886"/>
              <a:gd name="connsiteX62" fmla="*/ 5663508 w 8913943"/>
              <a:gd name="connsiteY62" fmla="*/ 1278761 h 1516886"/>
              <a:gd name="connsiteX63" fmla="*/ 5663508 w 8913943"/>
              <a:gd name="connsiteY63" fmla="*/ 1278761 h 1516886"/>
              <a:gd name="connsiteX64" fmla="*/ 5648268 w 8913943"/>
              <a:gd name="connsiteY64" fmla="*/ 1265426 h 1516886"/>
              <a:gd name="connsiteX65" fmla="*/ 1756353 w 8913943"/>
              <a:gd name="connsiteY65" fmla="*/ 1276856 h 1516886"/>
              <a:gd name="connsiteX66" fmla="*/ 1675390 w 8913943"/>
              <a:gd name="connsiteY66" fmla="*/ 1257806 h 1516886"/>
              <a:gd name="connsiteX67" fmla="*/ 1664913 w 8913943"/>
              <a:gd name="connsiteY67" fmla="*/ 1240661 h 1516886"/>
              <a:gd name="connsiteX68" fmla="*/ 1682058 w 8913943"/>
              <a:gd name="connsiteY68" fmla="*/ 1230184 h 1516886"/>
              <a:gd name="connsiteX69" fmla="*/ 1762068 w 8913943"/>
              <a:gd name="connsiteY69" fmla="*/ 1248281 h 1516886"/>
              <a:gd name="connsiteX70" fmla="*/ 1773498 w 8913943"/>
              <a:gd name="connsiteY70" fmla="*/ 1265426 h 1516886"/>
              <a:gd name="connsiteX71" fmla="*/ 1759210 w 8913943"/>
              <a:gd name="connsiteY71" fmla="*/ 1276856 h 1516886"/>
              <a:gd name="connsiteX72" fmla="*/ 1756353 w 8913943"/>
              <a:gd name="connsiteY72" fmla="*/ 1276856 h 1516886"/>
              <a:gd name="connsiteX73" fmla="*/ 8663883 w 8913943"/>
              <a:gd name="connsiteY73" fmla="*/ 1273046 h 1516886"/>
              <a:gd name="connsiteX74" fmla="*/ 8602922 w 8913943"/>
              <a:gd name="connsiteY74" fmla="*/ 1217801 h 1516886"/>
              <a:gd name="connsiteX75" fmla="*/ 8601018 w 8913943"/>
              <a:gd name="connsiteY75" fmla="*/ 1197799 h 1516886"/>
              <a:gd name="connsiteX76" fmla="*/ 8621020 w 8913943"/>
              <a:gd name="connsiteY76" fmla="*/ 1195894 h 1516886"/>
              <a:gd name="connsiteX77" fmla="*/ 8682933 w 8913943"/>
              <a:gd name="connsiteY77" fmla="*/ 1251139 h 1516886"/>
              <a:gd name="connsiteX78" fmla="*/ 8683885 w 8913943"/>
              <a:gd name="connsiteY78" fmla="*/ 1271141 h 1516886"/>
              <a:gd name="connsiteX79" fmla="*/ 8673408 w 8913943"/>
              <a:gd name="connsiteY79" fmla="*/ 1275904 h 1516886"/>
              <a:gd name="connsiteX80" fmla="*/ 8663883 w 8913943"/>
              <a:gd name="connsiteY80" fmla="*/ 1273046 h 1516886"/>
              <a:gd name="connsiteX81" fmla="*/ 5413000 w 8913943"/>
              <a:gd name="connsiteY81" fmla="*/ 1267331 h 1516886"/>
              <a:gd name="connsiteX82" fmla="*/ 5396808 w 8913943"/>
              <a:gd name="connsiteY82" fmla="*/ 1265426 h 1516886"/>
              <a:gd name="connsiteX83" fmla="*/ 5330133 w 8913943"/>
              <a:gd name="connsiteY83" fmla="*/ 1253044 h 1516886"/>
              <a:gd name="connsiteX84" fmla="*/ 5318703 w 8913943"/>
              <a:gd name="connsiteY84" fmla="*/ 1235899 h 1516886"/>
              <a:gd name="connsiteX85" fmla="*/ 5335848 w 8913943"/>
              <a:gd name="connsiteY85" fmla="*/ 1224469 h 1516886"/>
              <a:gd name="connsiteX86" fmla="*/ 5400618 w 8913943"/>
              <a:gd name="connsiteY86" fmla="*/ 1236851 h 1516886"/>
              <a:gd name="connsiteX87" fmla="*/ 5415858 w 8913943"/>
              <a:gd name="connsiteY87" fmla="*/ 1238756 h 1516886"/>
              <a:gd name="connsiteX88" fmla="*/ 5428240 w 8913943"/>
              <a:gd name="connsiteY88" fmla="*/ 1254949 h 1516886"/>
              <a:gd name="connsiteX89" fmla="*/ 5413953 w 8913943"/>
              <a:gd name="connsiteY89" fmla="*/ 1267331 h 1516886"/>
              <a:gd name="connsiteX90" fmla="*/ 5413000 w 8913943"/>
              <a:gd name="connsiteY90" fmla="*/ 1267331 h 1516886"/>
              <a:gd name="connsiteX91" fmla="*/ 5813050 w 8913943"/>
              <a:gd name="connsiteY91" fmla="*/ 1253996 h 1516886"/>
              <a:gd name="connsiteX92" fmla="*/ 5825433 w 8913943"/>
              <a:gd name="connsiteY92" fmla="*/ 1237804 h 1516886"/>
              <a:gd name="connsiteX93" fmla="*/ 5906395 w 8913943"/>
              <a:gd name="connsiteY93" fmla="*/ 1225421 h 1516886"/>
              <a:gd name="connsiteX94" fmla="*/ 5923540 w 8913943"/>
              <a:gd name="connsiteY94" fmla="*/ 1236851 h 1516886"/>
              <a:gd name="connsiteX95" fmla="*/ 5912110 w 8913943"/>
              <a:gd name="connsiteY95" fmla="*/ 1253996 h 1516886"/>
              <a:gd name="connsiteX96" fmla="*/ 5829243 w 8913943"/>
              <a:gd name="connsiteY96" fmla="*/ 1266379 h 1516886"/>
              <a:gd name="connsiteX97" fmla="*/ 5827338 w 8913943"/>
              <a:gd name="connsiteY97" fmla="*/ 1266379 h 1516886"/>
              <a:gd name="connsiteX98" fmla="*/ 5813050 w 8913943"/>
              <a:gd name="connsiteY98" fmla="*/ 1253996 h 1516886"/>
              <a:gd name="connsiteX99" fmla="*/ 2482158 w 8913943"/>
              <a:gd name="connsiteY99" fmla="*/ 1242566 h 1516886"/>
              <a:gd name="connsiteX100" fmla="*/ 2491683 w 8913943"/>
              <a:gd name="connsiteY100" fmla="*/ 1224469 h 1516886"/>
              <a:gd name="connsiteX101" fmla="*/ 2569788 w 8913943"/>
              <a:gd name="connsiteY101" fmla="*/ 1200656 h 1516886"/>
              <a:gd name="connsiteX102" fmla="*/ 2587885 w 8913943"/>
              <a:gd name="connsiteY102" fmla="*/ 1210181 h 1516886"/>
              <a:gd name="connsiteX103" fmla="*/ 2578360 w 8913943"/>
              <a:gd name="connsiteY103" fmla="*/ 1228279 h 1516886"/>
              <a:gd name="connsiteX104" fmla="*/ 2498350 w 8913943"/>
              <a:gd name="connsiteY104" fmla="*/ 1253044 h 1516886"/>
              <a:gd name="connsiteX105" fmla="*/ 2494540 w 8913943"/>
              <a:gd name="connsiteY105" fmla="*/ 1253996 h 1516886"/>
              <a:gd name="connsiteX106" fmla="*/ 2482158 w 8913943"/>
              <a:gd name="connsiteY106" fmla="*/ 1242566 h 1516886"/>
              <a:gd name="connsiteX107" fmla="*/ 5975928 w 8913943"/>
              <a:gd name="connsiteY107" fmla="*/ 1226374 h 1516886"/>
              <a:gd name="connsiteX108" fmla="*/ 5986406 w 8913943"/>
              <a:gd name="connsiteY108" fmla="*/ 1209229 h 1516886"/>
              <a:gd name="connsiteX109" fmla="*/ 6017838 w 8913943"/>
              <a:gd name="connsiteY109" fmla="*/ 1201609 h 1516886"/>
              <a:gd name="connsiteX110" fmla="*/ 6064510 w 8913943"/>
              <a:gd name="connsiteY110" fmla="*/ 1187321 h 1516886"/>
              <a:gd name="connsiteX111" fmla="*/ 6082608 w 8913943"/>
              <a:gd name="connsiteY111" fmla="*/ 1196846 h 1516886"/>
              <a:gd name="connsiteX112" fmla="*/ 6073083 w 8913943"/>
              <a:gd name="connsiteY112" fmla="*/ 1214944 h 1516886"/>
              <a:gd name="connsiteX113" fmla="*/ 6024506 w 8913943"/>
              <a:gd name="connsiteY113" fmla="*/ 1229231 h 1516886"/>
              <a:gd name="connsiteX114" fmla="*/ 5992120 w 8913943"/>
              <a:gd name="connsiteY114" fmla="*/ 1236851 h 1516886"/>
              <a:gd name="connsiteX115" fmla="*/ 5989263 w 8913943"/>
              <a:gd name="connsiteY115" fmla="*/ 1236851 h 1516886"/>
              <a:gd name="connsiteX116" fmla="*/ 5975928 w 8913943"/>
              <a:gd name="connsiteY116" fmla="*/ 1226374 h 1516886"/>
              <a:gd name="connsiteX117" fmla="*/ 1594428 w 8913943"/>
              <a:gd name="connsiteY117" fmla="*/ 1235899 h 1516886"/>
              <a:gd name="connsiteX118" fmla="*/ 1515370 w 8913943"/>
              <a:gd name="connsiteY118" fmla="*/ 1210181 h 1516886"/>
              <a:gd name="connsiteX119" fmla="*/ 1506798 w 8913943"/>
              <a:gd name="connsiteY119" fmla="*/ 1192084 h 1516886"/>
              <a:gd name="connsiteX120" fmla="*/ 1524895 w 8913943"/>
              <a:gd name="connsiteY120" fmla="*/ 1183511 h 1516886"/>
              <a:gd name="connsiteX121" fmla="*/ 1603000 w 8913943"/>
              <a:gd name="connsiteY121" fmla="*/ 1209229 h 1516886"/>
              <a:gd name="connsiteX122" fmla="*/ 1612525 w 8913943"/>
              <a:gd name="connsiteY122" fmla="*/ 1227326 h 1516886"/>
              <a:gd name="connsiteX123" fmla="*/ 1598238 w 8913943"/>
              <a:gd name="connsiteY123" fmla="*/ 1237804 h 1516886"/>
              <a:gd name="connsiteX124" fmla="*/ 1594428 w 8913943"/>
              <a:gd name="connsiteY124" fmla="*/ 1235899 h 1516886"/>
              <a:gd name="connsiteX125" fmla="*/ 5250123 w 8913943"/>
              <a:gd name="connsiteY125" fmla="*/ 1230184 h 1516886"/>
              <a:gd name="connsiteX126" fmla="*/ 5171065 w 8913943"/>
              <a:gd name="connsiteY126" fmla="*/ 1201609 h 1516886"/>
              <a:gd name="connsiteX127" fmla="*/ 5163445 w 8913943"/>
              <a:gd name="connsiteY127" fmla="*/ 1182559 h 1516886"/>
              <a:gd name="connsiteX128" fmla="*/ 5182495 w 8913943"/>
              <a:gd name="connsiteY128" fmla="*/ 1174939 h 1516886"/>
              <a:gd name="connsiteX129" fmla="*/ 5259648 w 8913943"/>
              <a:gd name="connsiteY129" fmla="*/ 1202561 h 1516886"/>
              <a:gd name="connsiteX130" fmla="*/ 5269173 w 8913943"/>
              <a:gd name="connsiteY130" fmla="*/ 1220659 h 1516886"/>
              <a:gd name="connsiteX131" fmla="*/ 5255838 w 8913943"/>
              <a:gd name="connsiteY131" fmla="*/ 1231136 h 1516886"/>
              <a:gd name="connsiteX132" fmla="*/ 5250123 w 8913943"/>
              <a:gd name="connsiteY132" fmla="*/ 1230184 h 1516886"/>
              <a:gd name="connsiteX133" fmla="*/ 2639320 w 8913943"/>
              <a:gd name="connsiteY133" fmla="*/ 1191131 h 1516886"/>
              <a:gd name="connsiteX134" fmla="*/ 2647893 w 8913943"/>
              <a:gd name="connsiteY134" fmla="*/ 1172081 h 1516886"/>
              <a:gd name="connsiteX135" fmla="*/ 2702185 w 8913943"/>
              <a:gd name="connsiteY135" fmla="*/ 1150174 h 1516886"/>
              <a:gd name="connsiteX136" fmla="*/ 2723140 w 8913943"/>
              <a:gd name="connsiteY136" fmla="*/ 1140649 h 1516886"/>
              <a:gd name="connsiteX137" fmla="*/ 2742190 w 8913943"/>
              <a:gd name="connsiteY137" fmla="*/ 1148269 h 1516886"/>
              <a:gd name="connsiteX138" fmla="*/ 2734570 w 8913943"/>
              <a:gd name="connsiteY138" fmla="*/ 1167319 h 1516886"/>
              <a:gd name="connsiteX139" fmla="*/ 2712663 w 8913943"/>
              <a:gd name="connsiteY139" fmla="*/ 1176844 h 1516886"/>
              <a:gd name="connsiteX140" fmla="*/ 2657418 w 8913943"/>
              <a:gd name="connsiteY140" fmla="*/ 1199704 h 1516886"/>
              <a:gd name="connsiteX141" fmla="*/ 2651703 w 8913943"/>
              <a:gd name="connsiteY141" fmla="*/ 1200656 h 1516886"/>
              <a:gd name="connsiteX142" fmla="*/ 2639320 w 8913943"/>
              <a:gd name="connsiteY142" fmla="*/ 1191131 h 1516886"/>
              <a:gd name="connsiteX143" fmla="*/ 6134043 w 8913943"/>
              <a:gd name="connsiteY143" fmla="*/ 1177796 h 1516886"/>
              <a:gd name="connsiteX144" fmla="*/ 6142615 w 8913943"/>
              <a:gd name="connsiteY144" fmla="*/ 1158746 h 1516886"/>
              <a:gd name="connsiteX145" fmla="*/ 6218815 w 8913943"/>
              <a:gd name="connsiteY145" fmla="*/ 1127314 h 1516886"/>
              <a:gd name="connsiteX146" fmla="*/ 6237865 w 8913943"/>
              <a:gd name="connsiteY146" fmla="*/ 1134934 h 1516886"/>
              <a:gd name="connsiteX147" fmla="*/ 6230245 w 8913943"/>
              <a:gd name="connsiteY147" fmla="*/ 1153984 h 1516886"/>
              <a:gd name="connsiteX148" fmla="*/ 6153093 w 8913943"/>
              <a:gd name="connsiteY148" fmla="*/ 1185416 h 1516886"/>
              <a:gd name="connsiteX149" fmla="*/ 6147378 w 8913943"/>
              <a:gd name="connsiteY149" fmla="*/ 1186369 h 1516886"/>
              <a:gd name="connsiteX150" fmla="*/ 6134043 w 8913943"/>
              <a:gd name="connsiteY150" fmla="*/ 1177796 h 1516886"/>
              <a:gd name="connsiteX151" fmla="*/ 1437265 w 8913943"/>
              <a:gd name="connsiteY151" fmla="*/ 1181606 h 1516886"/>
              <a:gd name="connsiteX152" fmla="*/ 1360113 w 8913943"/>
              <a:gd name="connsiteY152" fmla="*/ 1150174 h 1516886"/>
              <a:gd name="connsiteX153" fmla="*/ 1352493 w 8913943"/>
              <a:gd name="connsiteY153" fmla="*/ 1131124 h 1516886"/>
              <a:gd name="connsiteX154" fmla="*/ 1371543 w 8913943"/>
              <a:gd name="connsiteY154" fmla="*/ 1123504 h 1516886"/>
              <a:gd name="connsiteX155" fmla="*/ 1447743 w 8913943"/>
              <a:gd name="connsiteY155" fmla="*/ 1154936 h 1516886"/>
              <a:gd name="connsiteX156" fmla="*/ 1456315 w 8913943"/>
              <a:gd name="connsiteY156" fmla="*/ 1173986 h 1516886"/>
              <a:gd name="connsiteX157" fmla="*/ 1442980 w 8913943"/>
              <a:gd name="connsiteY157" fmla="*/ 1183511 h 1516886"/>
              <a:gd name="connsiteX158" fmla="*/ 1437265 w 8913943"/>
              <a:gd name="connsiteY158" fmla="*/ 1181606 h 1516886"/>
              <a:gd name="connsiteX159" fmla="*/ 5094865 w 8913943"/>
              <a:gd name="connsiteY159" fmla="*/ 1168271 h 1516886"/>
              <a:gd name="connsiteX160" fmla="*/ 5020570 w 8913943"/>
              <a:gd name="connsiteY160" fmla="*/ 1130171 h 1516886"/>
              <a:gd name="connsiteX161" fmla="*/ 5014856 w 8913943"/>
              <a:gd name="connsiteY161" fmla="*/ 1110169 h 1516886"/>
              <a:gd name="connsiteX162" fmla="*/ 5034858 w 8913943"/>
              <a:gd name="connsiteY162" fmla="*/ 1104454 h 1516886"/>
              <a:gd name="connsiteX163" fmla="*/ 5107248 w 8913943"/>
              <a:gd name="connsiteY163" fmla="*/ 1141601 h 1516886"/>
              <a:gd name="connsiteX164" fmla="*/ 5113915 w 8913943"/>
              <a:gd name="connsiteY164" fmla="*/ 1160651 h 1516886"/>
              <a:gd name="connsiteX165" fmla="*/ 5100581 w 8913943"/>
              <a:gd name="connsiteY165" fmla="*/ 1169224 h 1516886"/>
              <a:gd name="connsiteX166" fmla="*/ 5094865 w 8913943"/>
              <a:gd name="connsiteY166" fmla="*/ 1168271 h 1516886"/>
              <a:gd name="connsiteX167" fmla="*/ 8539105 w 8913943"/>
              <a:gd name="connsiteY167" fmla="*/ 1165414 h 1516886"/>
              <a:gd name="connsiteX168" fmla="*/ 8473383 w 8913943"/>
              <a:gd name="connsiteY168" fmla="*/ 1115884 h 1516886"/>
              <a:gd name="connsiteX169" fmla="*/ 8470525 w 8913943"/>
              <a:gd name="connsiteY169" fmla="*/ 1095881 h 1516886"/>
              <a:gd name="connsiteX170" fmla="*/ 8490527 w 8913943"/>
              <a:gd name="connsiteY170" fmla="*/ 1093024 h 1516886"/>
              <a:gd name="connsiteX171" fmla="*/ 8557202 w 8913943"/>
              <a:gd name="connsiteY171" fmla="*/ 1143506 h 1516886"/>
              <a:gd name="connsiteX172" fmla="*/ 8559108 w 8913943"/>
              <a:gd name="connsiteY172" fmla="*/ 1163509 h 1516886"/>
              <a:gd name="connsiteX173" fmla="*/ 8547677 w 8913943"/>
              <a:gd name="connsiteY173" fmla="*/ 1169224 h 1516886"/>
              <a:gd name="connsiteX174" fmla="*/ 8539105 w 8913943"/>
              <a:gd name="connsiteY174" fmla="*/ 1165414 h 1516886"/>
              <a:gd name="connsiteX175" fmla="*/ 2789815 w 8913943"/>
              <a:gd name="connsiteY175" fmla="*/ 1123504 h 1516886"/>
              <a:gd name="connsiteX176" fmla="*/ 2795530 w 8913943"/>
              <a:gd name="connsiteY176" fmla="*/ 1103501 h 1516886"/>
              <a:gd name="connsiteX177" fmla="*/ 2866015 w 8913943"/>
              <a:gd name="connsiteY177" fmla="*/ 1062544 h 1516886"/>
              <a:gd name="connsiteX178" fmla="*/ 2886018 w 8913943"/>
              <a:gd name="connsiteY178" fmla="*/ 1067306 h 1516886"/>
              <a:gd name="connsiteX179" fmla="*/ 2881255 w 8913943"/>
              <a:gd name="connsiteY179" fmla="*/ 1087309 h 1516886"/>
              <a:gd name="connsiteX180" fmla="*/ 2808865 w 8913943"/>
              <a:gd name="connsiteY180" fmla="*/ 1129219 h 1516886"/>
              <a:gd name="connsiteX181" fmla="*/ 2802198 w 8913943"/>
              <a:gd name="connsiteY181" fmla="*/ 1131124 h 1516886"/>
              <a:gd name="connsiteX182" fmla="*/ 2789815 w 8913943"/>
              <a:gd name="connsiteY182" fmla="*/ 1123504 h 1516886"/>
              <a:gd name="connsiteX183" fmla="*/ 6287395 w 8913943"/>
              <a:gd name="connsiteY183" fmla="*/ 1114931 h 1516886"/>
              <a:gd name="connsiteX184" fmla="*/ 6295015 w 8913943"/>
              <a:gd name="connsiteY184" fmla="*/ 1095881 h 1516886"/>
              <a:gd name="connsiteX185" fmla="*/ 6371215 w 8913943"/>
              <a:gd name="connsiteY185" fmla="*/ 1063496 h 1516886"/>
              <a:gd name="connsiteX186" fmla="*/ 6390265 w 8913943"/>
              <a:gd name="connsiteY186" fmla="*/ 1071116 h 1516886"/>
              <a:gd name="connsiteX187" fmla="*/ 6382645 w 8913943"/>
              <a:gd name="connsiteY187" fmla="*/ 1090166 h 1516886"/>
              <a:gd name="connsiteX188" fmla="*/ 6306445 w 8913943"/>
              <a:gd name="connsiteY188" fmla="*/ 1122551 h 1516886"/>
              <a:gd name="connsiteX189" fmla="*/ 6300731 w 8913943"/>
              <a:gd name="connsiteY189" fmla="*/ 1123504 h 1516886"/>
              <a:gd name="connsiteX190" fmla="*/ 6287395 w 8913943"/>
              <a:gd name="connsiteY190" fmla="*/ 1114931 h 1516886"/>
              <a:gd name="connsiteX191" fmla="*/ 1284865 w 8913943"/>
              <a:gd name="connsiteY191" fmla="*/ 1115884 h 1516886"/>
              <a:gd name="connsiteX192" fmla="*/ 1272483 w 8913943"/>
              <a:gd name="connsiteY192" fmla="*/ 1110169 h 1516886"/>
              <a:gd name="connsiteX193" fmla="*/ 1210570 w 8913943"/>
              <a:gd name="connsiteY193" fmla="*/ 1079689 h 1516886"/>
              <a:gd name="connsiteX194" fmla="*/ 1203903 w 8913943"/>
              <a:gd name="connsiteY194" fmla="*/ 1060639 h 1516886"/>
              <a:gd name="connsiteX195" fmla="*/ 1222953 w 8913943"/>
              <a:gd name="connsiteY195" fmla="*/ 1053971 h 1516886"/>
              <a:gd name="connsiteX196" fmla="*/ 1283913 w 8913943"/>
              <a:gd name="connsiteY196" fmla="*/ 1084451 h 1516886"/>
              <a:gd name="connsiteX197" fmla="*/ 1296295 w 8913943"/>
              <a:gd name="connsiteY197" fmla="*/ 1090166 h 1516886"/>
              <a:gd name="connsiteX198" fmla="*/ 1302963 w 8913943"/>
              <a:gd name="connsiteY198" fmla="*/ 1109216 h 1516886"/>
              <a:gd name="connsiteX199" fmla="*/ 1289628 w 8913943"/>
              <a:gd name="connsiteY199" fmla="*/ 1117789 h 1516886"/>
              <a:gd name="connsiteX200" fmla="*/ 1284865 w 8913943"/>
              <a:gd name="connsiteY200" fmla="*/ 1115884 h 1516886"/>
              <a:gd name="connsiteX201" fmla="*/ 4948181 w 8913943"/>
              <a:gd name="connsiteY201" fmla="*/ 1089214 h 1516886"/>
              <a:gd name="connsiteX202" fmla="*/ 4877695 w 8913943"/>
              <a:gd name="connsiteY202" fmla="*/ 1045399 h 1516886"/>
              <a:gd name="connsiteX203" fmla="*/ 4872933 w 8913943"/>
              <a:gd name="connsiteY203" fmla="*/ 1025396 h 1516886"/>
              <a:gd name="connsiteX204" fmla="*/ 4892935 w 8913943"/>
              <a:gd name="connsiteY204" fmla="*/ 1020634 h 1516886"/>
              <a:gd name="connsiteX205" fmla="*/ 4962468 w 8913943"/>
              <a:gd name="connsiteY205" fmla="*/ 1063496 h 1516886"/>
              <a:gd name="connsiteX206" fmla="*/ 4967231 w 8913943"/>
              <a:gd name="connsiteY206" fmla="*/ 1083499 h 1516886"/>
              <a:gd name="connsiteX207" fmla="*/ 4954848 w 8913943"/>
              <a:gd name="connsiteY207" fmla="*/ 1090166 h 1516886"/>
              <a:gd name="connsiteX208" fmla="*/ 4948181 w 8913943"/>
              <a:gd name="connsiteY208" fmla="*/ 1089214 h 1516886"/>
              <a:gd name="connsiteX209" fmla="*/ 8406708 w 8913943"/>
              <a:gd name="connsiteY209" fmla="*/ 1069211 h 1516886"/>
              <a:gd name="connsiteX210" fmla="*/ 8337175 w 8913943"/>
              <a:gd name="connsiteY210" fmla="*/ 1025396 h 1516886"/>
              <a:gd name="connsiteX211" fmla="*/ 8332413 w 8913943"/>
              <a:gd name="connsiteY211" fmla="*/ 1005394 h 1516886"/>
              <a:gd name="connsiteX212" fmla="*/ 8352415 w 8913943"/>
              <a:gd name="connsiteY212" fmla="*/ 1000631 h 1516886"/>
              <a:gd name="connsiteX213" fmla="*/ 8422900 w 8913943"/>
              <a:gd name="connsiteY213" fmla="*/ 1045399 h 1516886"/>
              <a:gd name="connsiteX214" fmla="*/ 8426710 w 8913943"/>
              <a:gd name="connsiteY214" fmla="*/ 1065401 h 1516886"/>
              <a:gd name="connsiteX215" fmla="*/ 8414327 w 8913943"/>
              <a:gd name="connsiteY215" fmla="*/ 1072069 h 1516886"/>
              <a:gd name="connsiteX216" fmla="*/ 8406708 w 8913943"/>
              <a:gd name="connsiteY216" fmla="*/ 1069211 h 1516886"/>
              <a:gd name="connsiteX217" fmla="*/ 6439795 w 8913943"/>
              <a:gd name="connsiteY217" fmla="*/ 1050161 h 1516886"/>
              <a:gd name="connsiteX218" fmla="*/ 6447415 w 8913943"/>
              <a:gd name="connsiteY218" fmla="*/ 1031111 h 1516886"/>
              <a:gd name="connsiteX219" fmla="*/ 6523615 w 8913943"/>
              <a:gd name="connsiteY219" fmla="*/ 998726 h 1516886"/>
              <a:gd name="connsiteX220" fmla="*/ 6542665 w 8913943"/>
              <a:gd name="connsiteY220" fmla="*/ 1006346 h 1516886"/>
              <a:gd name="connsiteX221" fmla="*/ 6535045 w 8913943"/>
              <a:gd name="connsiteY221" fmla="*/ 1025396 h 1516886"/>
              <a:gd name="connsiteX222" fmla="*/ 6458845 w 8913943"/>
              <a:gd name="connsiteY222" fmla="*/ 1057781 h 1516886"/>
              <a:gd name="connsiteX223" fmla="*/ 6453131 w 8913943"/>
              <a:gd name="connsiteY223" fmla="*/ 1058734 h 1516886"/>
              <a:gd name="connsiteX224" fmla="*/ 6439795 w 8913943"/>
              <a:gd name="connsiteY224" fmla="*/ 1050161 h 1516886"/>
              <a:gd name="connsiteX225" fmla="*/ 2931738 w 8913943"/>
              <a:gd name="connsiteY225" fmla="*/ 1038731 h 1516886"/>
              <a:gd name="connsiteX226" fmla="*/ 2935548 w 8913943"/>
              <a:gd name="connsiteY226" fmla="*/ 1018729 h 1516886"/>
              <a:gd name="connsiteX227" fmla="*/ 3004128 w 8913943"/>
              <a:gd name="connsiteY227" fmla="*/ 972056 h 1516886"/>
              <a:gd name="connsiteX228" fmla="*/ 3024130 w 8913943"/>
              <a:gd name="connsiteY228" fmla="*/ 975866 h 1516886"/>
              <a:gd name="connsiteX229" fmla="*/ 3020320 w 8913943"/>
              <a:gd name="connsiteY229" fmla="*/ 995869 h 1516886"/>
              <a:gd name="connsiteX230" fmla="*/ 2951740 w 8913943"/>
              <a:gd name="connsiteY230" fmla="*/ 1042541 h 1516886"/>
              <a:gd name="connsiteX231" fmla="*/ 2944120 w 8913943"/>
              <a:gd name="connsiteY231" fmla="*/ 1045399 h 1516886"/>
              <a:gd name="connsiteX232" fmla="*/ 2931738 w 8913943"/>
              <a:gd name="connsiteY232" fmla="*/ 1038731 h 1516886"/>
              <a:gd name="connsiteX233" fmla="*/ 1136275 w 8913943"/>
              <a:gd name="connsiteY233" fmla="*/ 1040636 h 1516886"/>
              <a:gd name="connsiteX234" fmla="*/ 1063885 w 8913943"/>
              <a:gd name="connsiteY234" fmla="*/ 999679 h 1516886"/>
              <a:gd name="connsiteX235" fmla="*/ 1059123 w 8913943"/>
              <a:gd name="connsiteY235" fmla="*/ 979676 h 1516886"/>
              <a:gd name="connsiteX236" fmla="*/ 1079125 w 8913943"/>
              <a:gd name="connsiteY236" fmla="*/ 974914 h 1516886"/>
              <a:gd name="connsiteX237" fmla="*/ 1150563 w 8913943"/>
              <a:gd name="connsiteY237" fmla="*/ 1015871 h 1516886"/>
              <a:gd name="connsiteX238" fmla="*/ 1156278 w 8913943"/>
              <a:gd name="connsiteY238" fmla="*/ 1035874 h 1516886"/>
              <a:gd name="connsiteX239" fmla="*/ 1143895 w 8913943"/>
              <a:gd name="connsiteY239" fmla="*/ 1043494 h 1516886"/>
              <a:gd name="connsiteX240" fmla="*/ 1136275 w 8913943"/>
              <a:gd name="connsiteY240" fmla="*/ 1040636 h 1516886"/>
              <a:gd name="connsiteX241" fmla="*/ 4808163 w 8913943"/>
              <a:gd name="connsiteY241" fmla="*/ 1000631 h 1516886"/>
              <a:gd name="connsiteX242" fmla="*/ 4739583 w 8913943"/>
              <a:gd name="connsiteY242" fmla="*/ 954911 h 1516886"/>
              <a:gd name="connsiteX243" fmla="*/ 4735773 w 8913943"/>
              <a:gd name="connsiteY243" fmla="*/ 934909 h 1516886"/>
              <a:gd name="connsiteX244" fmla="*/ 4755775 w 8913943"/>
              <a:gd name="connsiteY244" fmla="*/ 931099 h 1516886"/>
              <a:gd name="connsiteX245" fmla="*/ 4824355 w 8913943"/>
              <a:gd name="connsiteY245" fmla="*/ 976819 h 1516886"/>
              <a:gd name="connsiteX246" fmla="*/ 4828165 w 8913943"/>
              <a:gd name="connsiteY246" fmla="*/ 996821 h 1516886"/>
              <a:gd name="connsiteX247" fmla="*/ 4815783 w 8913943"/>
              <a:gd name="connsiteY247" fmla="*/ 1003489 h 1516886"/>
              <a:gd name="connsiteX248" fmla="*/ 4808163 w 8913943"/>
              <a:gd name="connsiteY248" fmla="*/ 1000631 h 1516886"/>
              <a:gd name="connsiteX249" fmla="*/ 6592195 w 8913943"/>
              <a:gd name="connsiteY249" fmla="*/ 986344 h 1516886"/>
              <a:gd name="connsiteX250" fmla="*/ 6599815 w 8913943"/>
              <a:gd name="connsiteY250" fmla="*/ 967294 h 1516886"/>
              <a:gd name="connsiteX251" fmla="*/ 6676968 w 8913943"/>
              <a:gd name="connsiteY251" fmla="*/ 936814 h 1516886"/>
              <a:gd name="connsiteX252" fmla="*/ 6696018 w 8913943"/>
              <a:gd name="connsiteY252" fmla="*/ 945386 h 1516886"/>
              <a:gd name="connsiteX253" fmla="*/ 6687445 w 8913943"/>
              <a:gd name="connsiteY253" fmla="*/ 964436 h 1516886"/>
              <a:gd name="connsiteX254" fmla="*/ 6610293 w 8913943"/>
              <a:gd name="connsiteY254" fmla="*/ 994916 h 1516886"/>
              <a:gd name="connsiteX255" fmla="*/ 6604578 w 8913943"/>
              <a:gd name="connsiteY255" fmla="*/ 995869 h 1516886"/>
              <a:gd name="connsiteX256" fmla="*/ 6592195 w 8913943"/>
              <a:gd name="connsiteY256" fmla="*/ 986344 h 1516886"/>
              <a:gd name="connsiteX257" fmla="*/ 8266690 w 8913943"/>
              <a:gd name="connsiteY257" fmla="*/ 983486 h 1516886"/>
              <a:gd name="connsiteX258" fmla="*/ 8194300 w 8913943"/>
              <a:gd name="connsiteY258" fmla="*/ 944434 h 1516886"/>
              <a:gd name="connsiteX259" fmla="*/ 8187633 w 8913943"/>
              <a:gd name="connsiteY259" fmla="*/ 925384 h 1516886"/>
              <a:gd name="connsiteX260" fmla="*/ 8206683 w 8913943"/>
              <a:gd name="connsiteY260" fmla="*/ 918716 h 1516886"/>
              <a:gd name="connsiteX261" fmla="*/ 8280025 w 8913943"/>
              <a:gd name="connsiteY261" fmla="*/ 957769 h 1516886"/>
              <a:gd name="connsiteX262" fmla="*/ 8285740 w 8913943"/>
              <a:gd name="connsiteY262" fmla="*/ 977771 h 1516886"/>
              <a:gd name="connsiteX263" fmla="*/ 8273358 w 8913943"/>
              <a:gd name="connsiteY263" fmla="*/ 985391 h 1516886"/>
              <a:gd name="connsiteX264" fmla="*/ 8266690 w 8913943"/>
              <a:gd name="connsiteY264" fmla="*/ 983486 h 1516886"/>
              <a:gd name="connsiteX265" fmla="*/ 993400 w 8913943"/>
              <a:gd name="connsiteY265" fmla="*/ 955864 h 1516886"/>
              <a:gd name="connsiteX266" fmla="*/ 923868 w 8913943"/>
              <a:gd name="connsiteY266" fmla="*/ 910144 h 1516886"/>
              <a:gd name="connsiteX267" fmla="*/ 920058 w 8913943"/>
              <a:gd name="connsiteY267" fmla="*/ 890141 h 1516886"/>
              <a:gd name="connsiteX268" fmla="*/ 940060 w 8913943"/>
              <a:gd name="connsiteY268" fmla="*/ 886331 h 1516886"/>
              <a:gd name="connsiteX269" fmla="*/ 1008640 w 8913943"/>
              <a:gd name="connsiteY269" fmla="*/ 932051 h 1516886"/>
              <a:gd name="connsiteX270" fmla="*/ 1013403 w 8913943"/>
              <a:gd name="connsiteY270" fmla="*/ 952054 h 1516886"/>
              <a:gd name="connsiteX271" fmla="*/ 1001020 w 8913943"/>
              <a:gd name="connsiteY271" fmla="*/ 958721 h 1516886"/>
              <a:gd name="connsiteX272" fmla="*/ 993400 w 8913943"/>
              <a:gd name="connsiteY272" fmla="*/ 955864 h 1516886"/>
              <a:gd name="connsiteX273" fmla="*/ 3068898 w 8913943"/>
              <a:gd name="connsiteY273" fmla="*/ 945386 h 1516886"/>
              <a:gd name="connsiteX274" fmla="*/ 3072708 w 8913943"/>
              <a:gd name="connsiteY274" fmla="*/ 925384 h 1516886"/>
              <a:gd name="connsiteX275" fmla="*/ 3140335 w 8913943"/>
              <a:gd name="connsiteY275" fmla="*/ 877759 h 1516886"/>
              <a:gd name="connsiteX276" fmla="*/ 3160338 w 8913943"/>
              <a:gd name="connsiteY276" fmla="*/ 881569 h 1516886"/>
              <a:gd name="connsiteX277" fmla="*/ 3156528 w 8913943"/>
              <a:gd name="connsiteY277" fmla="*/ 901571 h 1516886"/>
              <a:gd name="connsiteX278" fmla="*/ 3088900 w 8913943"/>
              <a:gd name="connsiteY278" fmla="*/ 949196 h 1516886"/>
              <a:gd name="connsiteX279" fmla="*/ 3080328 w 8913943"/>
              <a:gd name="connsiteY279" fmla="*/ 952054 h 1516886"/>
              <a:gd name="connsiteX280" fmla="*/ 3068898 w 8913943"/>
              <a:gd name="connsiteY280" fmla="*/ 945386 h 1516886"/>
              <a:gd name="connsiteX281" fmla="*/ 6746500 w 8913943"/>
              <a:gd name="connsiteY281" fmla="*/ 925384 h 1516886"/>
              <a:gd name="connsiteX282" fmla="*/ 6755073 w 8913943"/>
              <a:gd name="connsiteY282" fmla="*/ 906334 h 1516886"/>
              <a:gd name="connsiteX283" fmla="*/ 6833178 w 8913943"/>
              <a:gd name="connsiteY283" fmla="*/ 877759 h 1516886"/>
              <a:gd name="connsiteX284" fmla="*/ 6851275 w 8913943"/>
              <a:gd name="connsiteY284" fmla="*/ 886331 h 1516886"/>
              <a:gd name="connsiteX285" fmla="*/ 6842703 w 8913943"/>
              <a:gd name="connsiteY285" fmla="*/ 904429 h 1516886"/>
              <a:gd name="connsiteX286" fmla="*/ 6764598 w 8913943"/>
              <a:gd name="connsiteY286" fmla="*/ 932051 h 1516886"/>
              <a:gd name="connsiteX287" fmla="*/ 6759835 w 8913943"/>
              <a:gd name="connsiteY287" fmla="*/ 933004 h 1516886"/>
              <a:gd name="connsiteX288" fmla="*/ 6746500 w 8913943"/>
              <a:gd name="connsiteY288" fmla="*/ 925384 h 1516886"/>
              <a:gd name="connsiteX289" fmla="*/ 4670050 w 8913943"/>
              <a:gd name="connsiteY289" fmla="*/ 909191 h 1516886"/>
              <a:gd name="connsiteX290" fmla="*/ 4600518 w 8913943"/>
              <a:gd name="connsiteY290" fmla="*/ 864424 h 1516886"/>
              <a:gd name="connsiteX291" fmla="*/ 4595755 w 8913943"/>
              <a:gd name="connsiteY291" fmla="*/ 844421 h 1516886"/>
              <a:gd name="connsiteX292" fmla="*/ 4615758 w 8913943"/>
              <a:gd name="connsiteY292" fmla="*/ 839659 h 1516886"/>
              <a:gd name="connsiteX293" fmla="*/ 4685290 w 8913943"/>
              <a:gd name="connsiteY293" fmla="*/ 884426 h 1516886"/>
              <a:gd name="connsiteX294" fmla="*/ 4689100 w 8913943"/>
              <a:gd name="connsiteY294" fmla="*/ 904429 h 1516886"/>
              <a:gd name="connsiteX295" fmla="*/ 4676718 w 8913943"/>
              <a:gd name="connsiteY295" fmla="*/ 911096 h 1516886"/>
              <a:gd name="connsiteX296" fmla="*/ 4670050 w 8913943"/>
              <a:gd name="connsiteY296" fmla="*/ 909191 h 1516886"/>
              <a:gd name="connsiteX297" fmla="*/ 8120006 w 8913943"/>
              <a:gd name="connsiteY297" fmla="*/ 909191 h 1516886"/>
              <a:gd name="connsiteX298" fmla="*/ 8091431 w 8913943"/>
              <a:gd name="connsiteY298" fmla="*/ 895856 h 1516886"/>
              <a:gd name="connsiteX299" fmla="*/ 8044758 w 8913943"/>
              <a:gd name="connsiteY299" fmla="*/ 875854 h 1516886"/>
              <a:gd name="connsiteX300" fmla="*/ 8037138 w 8913943"/>
              <a:gd name="connsiteY300" fmla="*/ 856804 h 1516886"/>
              <a:gd name="connsiteX301" fmla="*/ 8056188 w 8913943"/>
              <a:gd name="connsiteY301" fmla="*/ 849184 h 1516886"/>
              <a:gd name="connsiteX302" fmla="*/ 8103813 w 8913943"/>
              <a:gd name="connsiteY302" fmla="*/ 869186 h 1516886"/>
              <a:gd name="connsiteX303" fmla="*/ 8132388 w 8913943"/>
              <a:gd name="connsiteY303" fmla="*/ 882521 h 1516886"/>
              <a:gd name="connsiteX304" fmla="*/ 8139056 w 8913943"/>
              <a:gd name="connsiteY304" fmla="*/ 901571 h 1516886"/>
              <a:gd name="connsiteX305" fmla="*/ 8125720 w 8913943"/>
              <a:gd name="connsiteY305" fmla="*/ 910144 h 1516886"/>
              <a:gd name="connsiteX306" fmla="*/ 8120006 w 8913943"/>
              <a:gd name="connsiteY306" fmla="*/ 909191 h 1516886"/>
              <a:gd name="connsiteX307" fmla="*/ 6902710 w 8913943"/>
              <a:gd name="connsiteY307" fmla="*/ 870139 h 1516886"/>
              <a:gd name="connsiteX308" fmla="*/ 6912235 w 8913943"/>
              <a:gd name="connsiteY308" fmla="*/ 852041 h 1516886"/>
              <a:gd name="connsiteX309" fmla="*/ 6991293 w 8913943"/>
              <a:gd name="connsiteY309" fmla="*/ 827276 h 1516886"/>
              <a:gd name="connsiteX310" fmla="*/ 7009390 w 8913943"/>
              <a:gd name="connsiteY310" fmla="*/ 836801 h 1516886"/>
              <a:gd name="connsiteX311" fmla="*/ 6999865 w 8913943"/>
              <a:gd name="connsiteY311" fmla="*/ 854899 h 1516886"/>
              <a:gd name="connsiteX312" fmla="*/ 6920808 w 8913943"/>
              <a:gd name="connsiteY312" fmla="*/ 879664 h 1516886"/>
              <a:gd name="connsiteX313" fmla="*/ 6916045 w 8913943"/>
              <a:gd name="connsiteY313" fmla="*/ 880616 h 1516886"/>
              <a:gd name="connsiteX314" fmla="*/ 6902710 w 8913943"/>
              <a:gd name="connsiteY314" fmla="*/ 870139 h 1516886"/>
              <a:gd name="connsiteX315" fmla="*/ 856240 w 8913943"/>
              <a:gd name="connsiteY315" fmla="*/ 861566 h 1516886"/>
              <a:gd name="connsiteX316" fmla="*/ 789565 w 8913943"/>
              <a:gd name="connsiteY316" fmla="*/ 811084 h 1516886"/>
              <a:gd name="connsiteX317" fmla="*/ 786708 w 8913943"/>
              <a:gd name="connsiteY317" fmla="*/ 791081 h 1516886"/>
              <a:gd name="connsiteX318" fmla="*/ 806710 w 8913943"/>
              <a:gd name="connsiteY318" fmla="*/ 788224 h 1516886"/>
              <a:gd name="connsiteX319" fmla="*/ 872433 w 8913943"/>
              <a:gd name="connsiteY319" fmla="*/ 837754 h 1516886"/>
              <a:gd name="connsiteX320" fmla="*/ 875290 w 8913943"/>
              <a:gd name="connsiteY320" fmla="*/ 857756 h 1516886"/>
              <a:gd name="connsiteX321" fmla="*/ 863860 w 8913943"/>
              <a:gd name="connsiteY321" fmla="*/ 863471 h 1516886"/>
              <a:gd name="connsiteX322" fmla="*/ 856240 w 8913943"/>
              <a:gd name="connsiteY322" fmla="*/ 861566 h 1516886"/>
              <a:gd name="connsiteX323" fmla="*/ 3205105 w 8913943"/>
              <a:gd name="connsiteY323" fmla="*/ 852041 h 1516886"/>
              <a:gd name="connsiteX324" fmla="*/ 3208915 w 8913943"/>
              <a:gd name="connsiteY324" fmla="*/ 832039 h 1516886"/>
              <a:gd name="connsiteX325" fmla="*/ 3279400 w 8913943"/>
              <a:gd name="connsiteY325" fmla="*/ 787271 h 1516886"/>
              <a:gd name="connsiteX326" fmla="*/ 3299403 w 8913943"/>
              <a:gd name="connsiteY326" fmla="*/ 792034 h 1516886"/>
              <a:gd name="connsiteX327" fmla="*/ 3294640 w 8913943"/>
              <a:gd name="connsiteY327" fmla="*/ 812036 h 1516886"/>
              <a:gd name="connsiteX328" fmla="*/ 3225108 w 8913943"/>
              <a:gd name="connsiteY328" fmla="*/ 855851 h 1516886"/>
              <a:gd name="connsiteX329" fmla="*/ 3217488 w 8913943"/>
              <a:gd name="connsiteY329" fmla="*/ 857756 h 1516886"/>
              <a:gd name="connsiteX330" fmla="*/ 3205105 w 8913943"/>
              <a:gd name="connsiteY330" fmla="*/ 852041 h 1516886"/>
              <a:gd name="connsiteX331" fmla="*/ 7968558 w 8913943"/>
              <a:gd name="connsiteY331" fmla="*/ 848231 h 1516886"/>
              <a:gd name="connsiteX332" fmla="*/ 7890453 w 8913943"/>
              <a:gd name="connsiteY332" fmla="*/ 825371 h 1516886"/>
              <a:gd name="connsiteX333" fmla="*/ 7879975 w 8913943"/>
              <a:gd name="connsiteY333" fmla="*/ 808226 h 1516886"/>
              <a:gd name="connsiteX334" fmla="*/ 7897120 w 8913943"/>
              <a:gd name="connsiteY334" fmla="*/ 797749 h 1516886"/>
              <a:gd name="connsiteX335" fmla="*/ 7977131 w 8913943"/>
              <a:gd name="connsiteY335" fmla="*/ 820609 h 1516886"/>
              <a:gd name="connsiteX336" fmla="*/ 7986656 w 8913943"/>
              <a:gd name="connsiteY336" fmla="*/ 838706 h 1516886"/>
              <a:gd name="connsiteX337" fmla="*/ 7973320 w 8913943"/>
              <a:gd name="connsiteY337" fmla="*/ 849184 h 1516886"/>
              <a:gd name="connsiteX338" fmla="*/ 7968558 w 8913943"/>
              <a:gd name="connsiteY338" fmla="*/ 848231 h 1516886"/>
              <a:gd name="connsiteX339" fmla="*/ 7061778 w 8913943"/>
              <a:gd name="connsiteY339" fmla="*/ 822514 h 1516886"/>
              <a:gd name="connsiteX340" fmla="*/ 7072256 w 8913943"/>
              <a:gd name="connsiteY340" fmla="*/ 804416 h 1516886"/>
              <a:gd name="connsiteX341" fmla="*/ 7153218 w 8913943"/>
              <a:gd name="connsiteY341" fmla="*/ 784414 h 1516886"/>
              <a:gd name="connsiteX342" fmla="*/ 7170363 w 8913943"/>
              <a:gd name="connsiteY342" fmla="*/ 794891 h 1516886"/>
              <a:gd name="connsiteX343" fmla="*/ 7158933 w 8913943"/>
              <a:gd name="connsiteY343" fmla="*/ 812036 h 1516886"/>
              <a:gd name="connsiteX344" fmla="*/ 7078923 w 8913943"/>
              <a:gd name="connsiteY344" fmla="*/ 831086 h 1516886"/>
              <a:gd name="connsiteX345" fmla="*/ 7075113 w 8913943"/>
              <a:gd name="connsiteY345" fmla="*/ 832039 h 1516886"/>
              <a:gd name="connsiteX346" fmla="*/ 7061778 w 8913943"/>
              <a:gd name="connsiteY346" fmla="*/ 822514 h 1516886"/>
              <a:gd name="connsiteX347" fmla="*/ 4530033 w 8913943"/>
              <a:gd name="connsiteY347" fmla="*/ 822514 h 1516886"/>
              <a:gd name="connsiteX348" fmla="*/ 4458595 w 8913943"/>
              <a:gd name="connsiteY348" fmla="*/ 782509 h 1516886"/>
              <a:gd name="connsiteX349" fmla="*/ 4452880 w 8913943"/>
              <a:gd name="connsiteY349" fmla="*/ 762506 h 1516886"/>
              <a:gd name="connsiteX350" fmla="*/ 4472883 w 8913943"/>
              <a:gd name="connsiteY350" fmla="*/ 756791 h 1516886"/>
              <a:gd name="connsiteX351" fmla="*/ 4545273 w 8913943"/>
              <a:gd name="connsiteY351" fmla="*/ 797749 h 1516886"/>
              <a:gd name="connsiteX352" fmla="*/ 4550035 w 8913943"/>
              <a:gd name="connsiteY352" fmla="*/ 817751 h 1516886"/>
              <a:gd name="connsiteX353" fmla="*/ 4537653 w 8913943"/>
              <a:gd name="connsiteY353" fmla="*/ 825371 h 1516886"/>
              <a:gd name="connsiteX354" fmla="*/ 4530033 w 8913943"/>
              <a:gd name="connsiteY354" fmla="*/ 822514 h 1516886"/>
              <a:gd name="connsiteX355" fmla="*/ 7809490 w 8913943"/>
              <a:gd name="connsiteY355" fmla="*/ 807274 h 1516886"/>
              <a:gd name="connsiteX356" fmla="*/ 7728528 w 8913943"/>
              <a:gd name="connsiteY356" fmla="*/ 793939 h 1516886"/>
              <a:gd name="connsiteX357" fmla="*/ 7716145 w 8913943"/>
              <a:gd name="connsiteY357" fmla="*/ 777746 h 1516886"/>
              <a:gd name="connsiteX358" fmla="*/ 7732338 w 8913943"/>
              <a:gd name="connsiteY358" fmla="*/ 765364 h 1516886"/>
              <a:gd name="connsiteX359" fmla="*/ 7814253 w 8913943"/>
              <a:gd name="connsiteY359" fmla="*/ 779651 h 1516886"/>
              <a:gd name="connsiteX360" fmla="*/ 7825683 w 8913943"/>
              <a:gd name="connsiteY360" fmla="*/ 796796 h 1516886"/>
              <a:gd name="connsiteX361" fmla="*/ 7811395 w 8913943"/>
              <a:gd name="connsiteY361" fmla="*/ 808226 h 1516886"/>
              <a:gd name="connsiteX362" fmla="*/ 7809490 w 8913943"/>
              <a:gd name="connsiteY362" fmla="*/ 807274 h 1516886"/>
              <a:gd name="connsiteX363" fmla="*/ 7222750 w 8913943"/>
              <a:gd name="connsiteY363" fmla="*/ 785366 h 1516886"/>
              <a:gd name="connsiteX364" fmla="*/ 7234181 w 8913943"/>
              <a:gd name="connsiteY364" fmla="*/ 768221 h 1516886"/>
              <a:gd name="connsiteX365" fmla="*/ 7317048 w 8913943"/>
              <a:gd name="connsiteY365" fmla="*/ 755839 h 1516886"/>
              <a:gd name="connsiteX366" fmla="*/ 7333240 w 8913943"/>
              <a:gd name="connsiteY366" fmla="*/ 768221 h 1516886"/>
              <a:gd name="connsiteX367" fmla="*/ 7320858 w 8913943"/>
              <a:gd name="connsiteY367" fmla="*/ 784414 h 1516886"/>
              <a:gd name="connsiteX368" fmla="*/ 7239895 w 8913943"/>
              <a:gd name="connsiteY368" fmla="*/ 796796 h 1516886"/>
              <a:gd name="connsiteX369" fmla="*/ 7237038 w 8913943"/>
              <a:gd name="connsiteY369" fmla="*/ 796796 h 1516886"/>
              <a:gd name="connsiteX370" fmla="*/ 7222750 w 8913943"/>
              <a:gd name="connsiteY370" fmla="*/ 785366 h 1516886"/>
              <a:gd name="connsiteX371" fmla="*/ 7647565 w 8913943"/>
              <a:gd name="connsiteY371" fmla="*/ 784414 h 1516886"/>
              <a:gd name="connsiteX372" fmla="*/ 7565650 w 8913943"/>
              <a:gd name="connsiteY372" fmla="*/ 778699 h 1516886"/>
              <a:gd name="connsiteX373" fmla="*/ 7552315 w 8913943"/>
              <a:gd name="connsiteY373" fmla="*/ 763459 h 1516886"/>
              <a:gd name="connsiteX374" fmla="*/ 7567556 w 8913943"/>
              <a:gd name="connsiteY374" fmla="*/ 750124 h 1516886"/>
              <a:gd name="connsiteX375" fmla="*/ 7650423 w 8913943"/>
              <a:gd name="connsiteY375" fmla="*/ 755839 h 1516886"/>
              <a:gd name="connsiteX376" fmla="*/ 7663758 w 8913943"/>
              <a:gd name="connsiteY376" fmla="*/ 772031 h 1516886"/>
              <a:gd name="connsiteX377" fmla="*/ 7649470 w 8913943"/>
              <a:gd name="connsiteY377" fmla="*/ 785366 h 1516886"/>
              <a:gd name="connsiteX378" fmla="*/ 7647565 w 8913943"/>
              <a:gd name="connsiteY378" fmla="*/ 784414 h 1516886"/>
              <a:gd name="connsiteX379" fmla="*/ 7386581 w 8913943"/>
              <a:gd name="connsiteY379" fmla="*/ 763459 h 1516886"/>
              <a:gd name="connsiteX380" fmla="*/ 7399915 w 8913943"/>
              <a:gd name="connsiteY380" fmla="*/ 748219 h 1516886"/>
              <a:gd name="connsiteX381" fmla="*/ 7461828 w 8913943"/>
              <a:gd name="connsiteY381" fmla="*/ 746314 h 1516886"/>
              <a:gd name="connsiteX382" fmla="*/ 7483735 w 8913943"/>
              <a:gd name="connsiteY382" fmla="*/ 746314 h 1516886"/>
              <a:gd name="connsiteX383" fmla="*/ 7498023 w 8913943"/>
              <a:gd name="connsiteY383" fmla="*/ 760601 h 1516886"/>
              <a:gd name="connsiteX384" fmla="*/ 7483735 w 8913943"/>
              <a:gd name="connsiteY384" fmla="*/ 774889 h 1516886"/>
              <a:gd name="connsiteX385" fmla="*/ 7462781 w 8913943"/>
              <a:gd name="connsiteY385" fmla="*/ 774889 h 1516886"/>
              <a:gd name="connsiteX386" fmla="*/ 7402773 w 8913943"/>
              <a:gd name="connsiteY386" fmla="*/ 776794 h 1516886"/>
              <a:gd name="connsiteX387" fmla="*/ 7401820 w 8913943"/>
              <a:gd name="connsiteY387" fmla="*/ 776794 h 1516886"/>
              <a:gd name="connsiteX388" fmla="*/ 7386581 w 8913943"/>
              <a:gd name="connsiteY388" fmla="*/ 763459 h 1516886"/>
              <a:gd name="connsiteX389" fmla="*/ 3346075 w 8913943"/>
              <a:gd name="connsiteY389" fmla="*/ 765364 h 1516886"/>
              <a:gd name="connsiteX390" fmla="*/ 3351790 w 8913943"/>
              <a:gd name="connsiteY390" fmla="*/ 745361 h 1516886"/>
              <a:gd name="connsiteX391" fmla="*/ 3426085 w 8913943"/>
              <a:gd name="connsiteY391" fmla="*/ 708214 h 1516886"/>
              <a:gd name="connsiteX392" fmla="*/ 3445135 w 8913943"/>
              <a:gd name="connsiteY392" fmla="*/ 714881 h 1516886"/>
              <a:gd name="connsiteX393" fmla="*/ 3438468 w 8913943"/>
              <a:gd name="connsiteY393" fmla="*/ 733931 h 1516886"/>
              <a:gd name="connsiteX394" fmla="*/ 3365125 w 8913943"/>
              <a:gd name="connsiteY394" fmla="*/ 771079 h 1516886"/>
              <a:gd name="connsiteX395" fmla="*/ 3358458 w 8913943"/>
              <a:gd name="connsiteY395" fmla="*/ 772984 h 1516886"/>
              <a:gd name="connsiteX396" fmla="*/ 3346075 w 8913943"/>
              <a:gd name="connsiteY396" fmla="*/ 765364 h 1516886"/>
              <a:gd name="connsiteX397" fmla="*/ 725748 w 8913943"/>
              <a:gd name="connsiteY397" fmla="*/ 759649 h 1516886"/>
              <a:gd name="connsiteX398" fmla="*/ 661930 w 8913943"/>
              <a:gd name="connsiteY398" fmla="*/ 706309 h 1516886"/>
              <a:gd name="connsiteX399" fmla="*/ 660025 w 8913943"/>
              <a:gd name="connsiteY399" fmla="*/ 686306 h 1516886"/>
              <a:gd name="connsiteX400" fmla="*/ 680028 w 8913943"/>
              <a:gd name="connsiteY400" fmla="*/ 684401 h 1516886"/>
              <a:gd name="connsiteX401" fmla="*/ 742893 w 8913943"/>
              <a:gd name="connsiteY401" fmla="*/ 737741 h 1516886"/>
              <a:gd name="connsiteX402" fmla="*/ 744798 w 8913943"/>
              <a:gd name="connsiteY402" fmla="*/ 757744 h 1516886"/>
              <a:gd name="connsiteX403" fmla="*/ 733368 w 8913943"/>
              <a:gd name="connsiteY403" fmla="*/ 763459 h 1516886"/>
              <a:gd name="connsiteX404" fmla="*/ 725748 w 8913943"/>
              <a:gd name="connsiteY404" fmla="*/ 759649 h 1516886"/>
              <a:gd name="connsiteX405" fmla="*/ 4385253 w 8913943"/>
              <a:gd name="connsiteY405" fmla="*/ 745361 h 1516886"/>
              <a:gd name="connsiteX406" fmla="*/ 4310005 w 8913943"/>
              <a:gd name="connsiteY406" fmla="*/ 712976 h 1516886"/>
              <a:gd name="connsiteX407" fmla="*/ 4301433 w 8913943"/>
              <a:gd name="connsiteY407" fmla="*/ 693926 h 1516886"/>
              <a:gd name="connsiteX408" fmla="*/ 4320483 w 8913943"/>
              <a:gd name="connsiteY408" fmla="*/ 685354 h 1516886"/>
              <a:gd name="connsiteX409" fmla="*/ 4396683 w 8913943"/>
              <a:gd name="connsiteY409" fmla="*/ 718691 h 1516886"/>
              <a:gd name="connsiteX410" fmla="*/ 4403350 w 8913943"/>
              <a:gd name="connsiteY410" fmla="*/ 737741 h 1516886"/>
              <a:gd name="connsiteX411" fmla="*/ 4390015 w 8913943"/>
              <a:gd name="connsiteY411" fmla="*/ 746314 h 1516886"/>
              <a:gd name="connsiteX412" fmla="*/ 4385253 w 8913943"/>
              <a:gd name="connsiteY412" fmla="*/ 745361 h 1516886"/>
              <a:gd name="connsiteX413" fmla="*/ 3494665 w 8913943"/>
              <a:gd name="connsiteY413" fmla="*/ 693926 h 1516886"/>
              <a:gd name="connsiteX414" fmla="*/ 3503238 w 8913943"/>
              <a:gd name="connsiteY414" fmla="*/ 674876 h 1516886"/>
              <a:gd name="connsiteX415" fmla="*/ 3582295 w 8913943"/>
              <a:gd name="connsiteY415" fmla="*/ 648206 h 1516886"/>
              <a:gd name="connsiteX416" fmla="*/ 3600393 w 8913943"/>
              <a:gd name="connsiteY416" fmla="*/ 657731 h 1516886"/>
              <a:gd name="connsiteX417" fmla="*/ 3590868 w 8913943"/>
              <a:gd name="connsiteY417" fmla="*/ 675829 h 1516886"/>
              <a:gd name="connsiteX418" fmla="*/ 3513715 w 8913943"/>
              <a:gd name="connsiteY418" fmla="*/ 702499 h 1516886"/>
              <a:gd name="connsiteX419" fmla="*/ 3508953 w 8913943"/>
              <a:gd name="connsiteY419" fmla="*/ 703451 h 1516886"/>
              <a:gd name="connsiteX420" fmla="*/ 3494665 w 8913943"/>
              <a:gd name="connsiteY420" fmla="*/ 693926 h 1516886"/>
              <a:gd name="connsiteX421" fmla="*/ 4233805 w 8913943"/>
              <a:gd name="connsiteY421" fmla="*/ 685354 h 1516886"/>
              <a:gd name="connsiteX422" fmla="*/ 4155700 w 8913943"/>
              <a:gd name="connsiteY422" fmla="*/ 663446 h 1516886"/>
              <a:gd name="connsiteX423" fmla="*/ 4145223 w 8913943"/>
              <a:gd name="connsiteY423" fmla="*/ 646301 h 1516886"/>
              <a:gd name="connsiteX424" fmla="*/ 4162368 w 8913943"/>
              <a:gd name="connsiteY424" fmla="*/ 635824 h 1516886"/>
              <a:gd name="connsiteX425" fmla="*/ 4243330 w 8913943"/>
              <a:gd name="connsiteY425" fmla="*/ 658684 h 1516886"/>
              <a:gd name="connsiteX426" fmla="*/ 4252855 w 8913943"/>
              <a:gd name="connsiteY426" fmla="*/ 676781 h 1516886"/>
              <a:gd name="connsiteX427" fmla="*/ 4239520 w 8913943"/>
              <a:gd name="connsiteY427" fmla="*/ 687259 h 1516886"/>
              <a:gd name="connsiteX428" fmla="*/ 4233805 w 8913943"/>
              <a:gd name="connsiteY428" fmla="*/ 685354 h 1516886"/>
              <a:gd name="connsiteX429" fmla="*/ 3652780 w 8913943"/>
              <a:gd name="connsiteY429" fmla="*/ 645349 h 1516886"/>
              <a:gd name="connsiteX430" fmla="*/ 3664210 w 8913943"/>
              <a:gd name="connsiteY430" fmla="*/ 628204 h 1516886"/>
              <a:gd name="connsiteX431" fmla="*/ 3747078 w 8913943"/>
              <a:gd name="connsiteY431" fmla="*/ 613916 h 1516886"/>
              <a:gd name="connsiteX432" fmla="*/ 3763270 w 8913943"/>
              <a:gd name="connsiteY432" fmla="*/ 626299 h 1516886"/>
              <a:gd name="connsiteX433" fmla="*/ 3750888 w 8913943"/>
              <a:gd name="connsiteY433" fmla="*/ 642491 h 1516886"/>
              <a:gd name="connsiteX434" fmla="*/ 3670878 w 8913943"/>
              <a:gd name="connsiteY434" fmla="*/ 656779 h 1516886"/>
              <a:gd name="connsiteX435" fmla="*/ 3668020 w 8913943"/>
              <a:gd name="connsiteY435" fmla="*/ 656779 h 1516886"/>
              <a:gd name="connsiteX436" fmla="*/ 3652780 w 8913943"/>
              <a:gd name="connsiteY436" fmla="*/ 645349 h 1516886"/>
              <a:gd name="connsiteX437" fmla="*/ 600018 w 8913943"/>
              <a:gd name="connsiteY437" fmla="*/ 651064 h 1516886"/>
              <a:gd name="connsiteX438" fmla="*/ 539058 w 8913943"/>
              <a:gd name="connsiteY438" fmla="*/ 594866 h 1516886"/>
              <a:gd name="connsiteX439" fmla="*/ 538105 w 8913943"/>
              <a:gd name="connsiteY439" fmla="*/ 574864 h 1516886"/>
              <a:gd name="connsiteX440" fmla="*/ 558108 w 8913943"/>
              <a:gd name="connsiteY440" fmla="*/ 573911 h 1516886"/>
              <a:gd name="connsiteX441" fmla="*/ 619068 w 8913943"/>
              <a:gd name="connsiteY441" fmla="*/ 630109 h 1516886"/>
              <a:gd name="connsiteX442" fmla="*/ 620020 w 8913943"/>
              <a:gd name="connsiteY442" fmla="*/ 650111 h 1516886"/>
              <a:gd name="connsiteX443" fmla="*/ 609543 w 8913943"/>
              <a:gd name="connsiteY443" fmla="*/ 654874 h 1516886"/>
              <a:gd name="connsiteX444" fmla="*/ 600018 w 8913943"/>
              <a:gd name="connsiteY444" fmla="*/ 651064 h 1516886"/>
              <a:gd name="connsiteX445" fmla="*/ 4074738 w 8913943"/>
              <a:gd name="connsiteY445" fmla="*/ 647254 h 1516886"/>
              <a:gd name="connsiteX446" fmla="*/ 3993775 w 8913943"/>
              <a:gd name="connsiteY446" fmla="*/ 636776 h 1516886"/>
              <a:gd name="connsiteX447" fmla="*/ 3980440 w 8913943"/>
              <a:gd name="connsiteY447" fmla="*/ 621536 h 1516886"/>
              <a:gd name="connsiteX448" fmla="*/ 3995680 w 8913943"/>
              <a:gd name="connsiteY448" fmla="*/ 608201 h 1516886"/>
              <a:gd name="connsiteX449" fmla="*/ 4078548 w 8913943"/>
              <a:gd name="connsiteY449" fmla="*/ 618679 h 1516886"/>
              <a:gd name="connsiteX450" fmla="*/ 4090930 w 8913943"/>
              <a:gd name="connsiteY450" fmla="*/ 634871 h 1516886"/>
              <a:gd name="connsiteX451" fmla="*/ 4076643 w 8913943"/>
              <a:gd name="connsiteY451" fmla="*/ 647254 h 1516886"/>
              <a:gd name="connsiteX452" fmla="*/ 4074738 w 8913943"/>
              <a:gd name="connsiteY452" fmla="*/ 647254 h 1516886"/>
              <a:gd name="connsiteX453" fmla="*/ 3815658 w 8913943"/>
              <a:gd name="connsiteY453" fmla="*/ 620584 h 1516886"/>
              <a:gd name="connsiteX454" fmla="*/ 3828993 w 8913943"/>
              <a:gd name="connsiteY454" fmla="*/ 605344 h 1516886"/>
              <a:gd name="connsiteX455" fmla="*/ 3843280 w 8913943"/>
              <a:gd name="connsiteY455" fmla="*/ 604391 h 1516886"/>
              <a:gd name="connsiteX456" fmla="*/ 3912813 w 8913943"/>
              <a:gd name="connsiteY456" fmla="*/ 603439 h 1516886"/>
              <a:gd name="connsiteX457" fmla="*/ 3927100 w 8913943"/>
              <a:gd name="connsiteY457" fmla="*/ 617726 h 1516886"/>
              <a:gd name="connsiteX458" fmla="*/ 3912813 w 8913943"/>
              <a:gd name="connsiteY458" fmla="*/ 632014 h 1516886"/>
              <a:gd name="connsiteX459" fmla="*/ 3845185 w 8913943"/>
              <a:gd name="connsiteY459" fmla="*/ 632966 h 1516886"/>
              <a:gd name="connsiteX460" fmla="*/ 3830898 w 8913943"/>
              <a:gd name="connsiteY460" fmla="*/ 633919 h 1516886"/>
              <a:gd name="connsiteX461" fmla="*/ 3829945 w 8913943"/>
              <a:gd name="connsiteY461" fmla="*/ 633919 h 1516886"/>
              <a:gd name="connsiteX462" fmla="*/ 3815658 w 8913943"/>
              <a:gd name="connsiteY462" fmla="*/ 620584 h 1516886"/>
              <a:gd name="connsiteX463" fmla="*/ 479050 w 8913943"/>
              <a:gd name="connsiteY463" fmla="*/ 537716 h 1516886"/>
              <a:gd name="connsiteX464" fmla="*/ 419995 w 8913943"/>
              <a:gd name="connsiteY464" fmla="*/ 479614 h 1516886"/>
              <a:gd name="connsiteX465" fmla="*/ 419995 w 8913943"/>
              <a:gd name="connsiteY465" fmla="*/ 459611 h 1516886"/>
              <a:gd name="connsiteX466" fmla="*/ 439998 w 8913943"/>
              <a:gd name="connsiteY466" fmla="*/ 459611 h 1516886"/>
              <a:gd name="connsiteX467" fmla="*/ 498100 w 8913943"/>
              <a:gd name="connsiteY467" fmla="*/ 517714 h 1516886"/>
              <a:gd name="connsiteX468" fmla="*/ 498100 w 8913943"/>
              <a:gd name="connsiteY468" fmla="*/ 537716 h 1516886"/>
              <a:gd name="connsiteX469" fmla="*/ 487623 w 8913943"/>
              <a:gd name="connsiteY469" fmla="*/ 542479 h 1516886"/>
              <a:gd name="connsiteX470" fmla="*/ 479050 w 8913943"/>
              <a:gd name="connsiteY470" fmla="*/ 537716 h 1516886"/>
              <a:gd name="connsiteX471" fmla="*/ 361893 w 8913943"/>
              <a:gd name="connsiteY471" fmla="*/ 419606 h 1516886"/>
              <a:gd name="connsiteX472" fmla="*/ 304743 w 8913943"/>
              <a:gd name="connsiteY472" fmla="*/ 359599 h 1516886"/>
              <a:gd name="connsiteX473" fmla="*/ 305695 w 8913943"/>
              <a:gd name="connsiteY473" fmla="*/ 339596 h 1516886"/>
              <a:gd name="connsiteX474" fmla="*/ 325698 w 8913943"/>
              <a:gd name="connsiteY474" fmla="*/ 340549 h 1516886"/>
              <a:gd name="connsiteX475" fmla="*/ 382848 w 8913943"/>
              <a:gd name="connsiteY475" fmla="*/ 400556 h 1516886"/>
              <a:gd name="connsiteX476" fmla="*/ 382848 w 8913943"/>
              <a:gd name="connsiteY476" fmla="*/ 420559 h 1516886"/>
              <a:gd name="connsiteX477" fmla="*/ 372370 w 8913943"/>
              <a:gd name="connsiteY477" fmla="*/ 424369 h 1516886"/>
              <a:gd name="connsiteX478" fmla="*/ 361893 w 8913943"/>
              <a:gd name="connsiteY478" fmla="*/ 419606 h 1516886"/>
              <a:gd name="connsiteX479" fmla="*/ 248545 w 8913943"/>
              <a:gd name="connsiteY479" fmla="*/ 298639 h 1516886"/>
              <a:gd name="connsiteX480" fmla="*/ 192348 w 8913943"/>
              <a:gd name="connsiteY480" fmla="*/ 237679 h 1516886"/>
              <a:gd name="connsiteX481" fmla="*/ 193300 w 8913943"/>
              <a:gd name="connsiteY481" fmla="*/ 217676 h 1516886"/>
              <a:gd name="connsiteX482" fmla="*/ 213303 w 8913943"/>
              <a:gd name="connsiteY482" fmla="*/ 218629 h 1516886"/>
              <a:gd name="connsiteX483" fmla="*/ 268548 w 8913943"/>
              <a:gd name="connsiteY483" fmla="*/ 279589 h 1516886"/>
              <a:gd name="connsiteX484" fmla="*/ 267595 w 8913943"/>
              <a:gd name="connsiteY484" fmla="*/ 299591 h 1516886"/>
              <a:gd name="connsiteX485" fmla="*/ 258070 w 8913943"/>
              <a:gd name="connsiteY485" fmla="*/ 303401 h 1516886"/>
              <a:gd name="connsiteX486" fmla="*/ 248545 w 8913943"/>
              <a:gd name="connsiteY486" fmla="*/ 298639 h 1516886"/>
              <a:gd name="connsiteX487" fmla="*/ 137103 w 8913943"/>
              <a:gd name="connsiteY487" fmla="*/ 176719 h 1516886"/>
              <a:gd name="connsiteX488" fmla="*/ 81858 w 8913943"/>
              <a:gd name="connsiteY488" fmla="*/ 114806 h 1516886"/>
              <a:gd name="connsiteX489" fmla="*/ 82810 w 8913943"/>
              <a:gd name="connsiteY489" fmla="*/ 94804 h 1516886"/>
              <a:gd name="connsiteX490" fmla="*/ 102813 w 8913943"/>
              <a:gd name="connsiteY490" fmla="*/ 95756 h 1516886"/>
              <a:gd name="connsiteX491" fmla="*/ 157105 w 8913943"/>
              <a:gd name="connsiteY491" fmla="*/ 157669 h 1516886"/>
              <a:gd name="connsiteX492" fmla="*/ 156153 w 8913943"/>
              <a:gd name="connsiteY492" fmla="*/ 177671 h 1516886"/>
              <a:gd name="connsiteX493" fmla="*/ 146628 w 8913943"/>
              <a:gd name="connsiteY493" fmla="*/ 181481 h 1516886"/>
              <a:gd name="connsiteX494" fmla="*/ 137103 w 8913943"/>
              <a:gd name="connsiteY494" fmla="*/ 176719 h 1516886"/>
              <a:gd name="connsiteX495" fmla="*/ 28518 w 8913943"/>
              <a:gd name="connsiteY495" fmla="*/ 51941 h 1516886"/>
              <a:gd name="connsiteX496" fmla="*/ 3753 w 8913943"/>
              <a:gd name="connsiteY496" fmla="*/ 23366 h 1516886"/>
              <a:gd name="connsiteX497" fmla="*/ 5658 w 8913943"/>
              <a:gd name="connsiteY497" fmla="*/ 3364 h 1516886"/>
              <a:gd name="connsiteX498" fmla="*/ 25660 w 8913943"/>
              <a:gd name="connsiteY498" fmla="*/ 5269 h 1516886"/>
              <a:gd name="connsiteX499" fmla="*/ 50425 w 8913943"/>
              <a:gd name="connsiteY499" fmla="*/ 33844 h 1516886"/>
              <a:gd name="connsiteX500" fmla="*/ 49473 w 8913943"/>
              <a:gd name="connsiteY500" fmla="*/ 53846 h 1516886"/>
              <a:gd name="connsiteX501" fmla="*/ 39948 w 8913943"/>
              <a:gd name="connsiteY501" fmla="*/ 57656 h 1516886"/>
              <a:gd name="connsiteX502" fmla="*/ 28518 w 8913943"/>
              <a:gd name="connsiteY502" fmla="*/ 51941 h 1516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Lst>
            <a:rect l="l" t="t" r="r" b="b"/>
            <a:pathLst>
              <a:path w="8913943" h="1516886">
                <a:moveTo>
                  <a:pt x="8889625" y="1511171"/>
                </a:moveTo>
                <a:cubicBezTo>
                  <a:pt x="8871527" y="1490216"/>
                  <a:pt x="8853430" y="1469261"/>
                  <a:pt x="8835333" y="1449259"/>
                </a:cubicBezTo>
                <a:cubicBezTo>
                  <a:pt x="8829618" y="1443544"/>
                  <a:pt x="8830570" y="1434019"/>
                  <a:pt x="8836285" y="1429256"/>
                </a:cubicBezTo>
                <a:cubicBezTo>
                  <a:pt x="8842000" y="1423541"/>
                  <a:pt x="8851525" y="1424494"/>
                  <a:pt x="8856288" y="1430209"/>
                </a:cubicBezTo>
                <a:cubicBezTo>
                  <a:pt x="8874385" y="1450211"/>
                  <a:pt x="8892483" y="1471166"/>
                  <a:pt x="8910580" y="1493074"/>
                </a:cubicBezTo>
                <a:cubicBezTo>
                  <a:pt x="8915343" y="1498789"/>
                  <a:pt x="8915343" y="1508314"/>
                  <a:pt x="8908675" y="1513076"/>
                </a:cubicBezTo>
                <a:cubicBezTo>
                  <a:pt x="8905818" y="1514981"/>
                  <a:pt x="8902960" y="1516886"/>
                  <a:pt x="8899150" y="1516886"/>
                </a:cubicBezTo>
                <a:cubicBezTo>
                  <a:pt x="8896293" y="1516886"/>
                  <a:pt x="8892483" y="1514981"/>
                  <a:pt x="8889625" y="1511171"/>
                </a:cubicBezTo>
                <a:close/>
                <a:moveTo>
                  <a:pt x="8780088" y="1388299"/>
                </a:moveTo>
                <a:cubicBezTo>
                  <a:pt x="8761038" y="1368296"/>
                  <a:pt x="8741988" y="1348294"/>
                  <a:pt x="8722938" y="1329244"/>
                </a:cubicBezTo>
                <a:cubicBezTo>
                  <a:pt x="8717222" y="1323529"/>
                  <a:pt x="8717222" y="1314004"/>
                  <a:pt x="8722938" y="1309241"/>
                </a:cubicBezTo>
                <a:cubicBezTo>
                  <a:pt x="8728652" y="1303526"/>
                  <a:pt x="8738177" y="1303526"/>
                  <a:pt x="8742940" y="1309241"/>
                </a:cubicBezTo>
                <a:cubicBezTo>
                  <a:pt x="8761990" y="1328291"/>
                  <a:pt x="8781040" y="1348294"/>
                  <a:pt x="8801043" y="1369249"/>
                </a:cubicBezTo>
                <a:cubicBezTo>
                  <a:pt x="8806758" y="1374964"/>
                  <a:pt x="8805805" y="1384489"/>
                  <a:pt x="8800090" y="1389251"/>
                </a:cubicBezTo>
                <a:cubicBezTo>
                  <a:pt x="8797233" y="1392109"/>
                  <a:pt x="8793422" y="1393061"/>
                  <a:pt x="8790565" y="1393061"/>
                </a:cubicBezTo>
                <a:cubicBezTo>
                  <a:pt x="8786755" y="1393061"/>
                  <a:pt x="8782945" y="1392109"/>
                  <a:pt x="8780088" y="1388299"/>
                </a:cubicBezTo>
                <a:close/>
                <a:moveTo>
                  <a:pt x="2004003" y="1309241"/>
                </a:moveTo>
                <a:cubicBezTo>
                  <a:pt x="1996383" y="1309241"/>
                  <a:pt x="1989715" y="1301621"/>
                  <a:pt x="1990668" y="1294001"/>
                </a:cubicBezTo>
                <a:cubicBezTo>
                  <a:pt x="1990668" y="1286381"/>
                  <a:pt x="1998288" y="1279714"/>
                  <a:pt x="2005908" y="1280666"/>
                </a:cubicBezTo>
                <a:cubicBezTo>
                  <a:pt x="2030673" y="1281619"/>
                  <a:pt x="2056390" y="1282571"/>
                  <a:pt x="2082108" y="1282571"/>
                </a:cubicBezTo>
                <a:lnTo>
                  <a:pt x="2088775" y="1282571"/>
                </a:lnTo>
                <a:cubicBezTo>
                  <a:pt x="2096395" y="1282571"/>
                  <a:pt x="2103063" y="1289239"/>
                  <a:pt x="2103063" y="1296859"/>
                </a:cubicBezTo>
                <a:cubicBezTo>
                  <a:pt x="2103063" y="1304479"/>
                  <a:pt x="2096395" y="1311146"/>
                  <a:pt x="2088775" y="1311146"/>
                </a:cubicBezTo>
                <a:lnTo>
                  <a:pt x="2083060" y="1311146"/>
                </a:lnTo>
                <a:cubicBezTo>
                  <a:pt x="2055438" y="1311146"/>
                  <a:pt x="2029720" y="1310194"/>
                  <a:pt x="2004003" y="1309241"/>
                </a:cubicBezTo>
                <a:close/>
                <a:moveTo>
                  <a:pt x="2155450" y="1294954"/>
                </a:moveTo>
                <a:cubicBezTo>
                  <a:pt x="2155450" y="1287334"/>
                  <a:pt x="2161165" y="1279714"/>
                  <a:pt x="2168785" y="1279714"/>
                </a:cubicBezTo>
                <a:cubicBezTo>
                  <a:pt x="2196408" y="1277809"/>
                  <a:pt x="2223078" y="1275904"/>
                  <a:pt x="2250700" y="1273046"/>
                </a:cubicBezTo>
                <a:cubicBezTo>
                  <a:pt x="2258320" y="1272094"/>
                  <a:pt x="2265940" y="1277809"/>
                  <a:pt x="2266893" y="1285429"/>
                </a:cubicBezTo>
                <a:cubicBezTo>
                  <a:pt x="2267845" y="1293049"/>
                  <a:pt x="2262130" y="1300669"/>
                  <a:pt x="2254510" y="1301621"/>
                </a:cubicBezTo>
                <a:cubicBezTo>
                  <a:pt x="2226888" y="1304479"/>
                  <a:pt x="2199265" y="1307336"/>
                  <a:pt x="2171643" y="1309241"/>
                </a:cubicBezTo>
                <a:cubicBezTo>
                  <a:pt x="2171643" y="1309241"/>
                  <a:pt x="2170690" y="1309241"/>
                  <a:pt x="2170690" y="1309241"/>
                </a:cubicBezTo>
                <a:cubicBezTo>
                  <a:pt x="2163070" y="1308289"/>
                  <a:pt x="2156403" y="1302574"/>
                  <a:pt x="2155450" y="1294954"/>
                </a:cubicBezTo>
                <a:close/>
                <a:moveTo>
                  <a:pt x="1921135" y="1302574"/>
                </a:moveTo>
                <a:cubicBezTo>
                  <a:pt x="1893513" y="1299716"/>
                  <a:pt x="1865890" y="1295906"/>
                  <a:pt x="1838268" y="1292096"/>
                </a:cubicBezTo>
                <a:cubicBezTo>
                  <a:pt x="1830648" y="1291144"/>
                  <a:pt x="1824933" y="1283524"/>
                  <a:pt x="1825885" y="1275904"/>
                </a:cubicBezTo>
                <a:cubicBezTo>
                  <a:pt x="1826838" y="1268284"/>
                  <a:pt x="1834458" y="1262569"/>
                  <a:pt x="1842078" y="1263521"/>
                </a:cubicBezTo>
                <a:cubicBezTo>
                  <a:pt x="1868748" y="1267331"/>
                  <a:pt x="1896370" y="1271141"/>
                  <a:pt x="1923040" y="1273999"/>
                </a:cubicBezTo>
                <a:cubicBezTo>
                  <a:pt x="1930660" y="1274951"/>
                  <a:pt x="1936375" y="1281619"/>
                  <a:pt x="1936375" y="1290191"/>
                </a:cubicBezTo>
                <a:cubicBezTo>
                  <a:pt x="1935423" y="1297811"/>
                  <a:pt x="1929708" y="1303526"/>
                  <a:pt x="1922088" y="1303526"/>
                </a:cubicBezTo>
                <a:cubicBezTo>
                  <a:pt x="1922088" y="1302574"/>
                  <a:pt x="1921135" y="1302574"/>
                  <a:pt x="1921135" y="1302574"/>
                </a:cubicBezTo>
                <a:close/>
                <a:moveTo>
                  <a:pt x="2320233" y="1277809"/>
                </a:moveTo>
                <a:cubicBezTo>
                  <a:pt x="2319280" y="1270189"/>
                  <a:pt x="2324043" y="1262569"/>
                  <a:pt x="2331663" y="1260664"/>
                </a:cubicBezTo>
                <a:cubicBezTo>
                  <a:pt x="2358333" y="1255901"/>
                  <a:pt x="2385003" y="1251139"/>
                  <a:pt x="2411673" y="1244471"/>
                </a:cubicBezTo>
                <a:cubicBezTo>
                  <a:pt x="2419293" y="1242566"/>
                  <a:pt x="2426913" y="1247329"/>
                  <a:pt x="2428818" y="1254949"/>
                </a:cubicBezTo>
                <a:cubicBezTo>
                  <a:pt x="2430723" y="1262569"/>
                  <a:pt x="2425960" y="1270189"/>
                  <a:pt x="2418340" y="1272094"/>
                </a:cubicBezTo>
                <a:cubicBezTo>
                  <a:pt x="2391670" y="1277809"/>
                  <a:pt x="2364048" y="1283524"/>
                  <a:pt x="2336425" y="1288286"/>
                </a:cubicBezTo>
                <a:cubicBezTo>
                  <a:pt x="2335473" y="1288286"/>
                  <a:pt x="2334520" y="1288286"/>
                  <a:pt x="2333568" y="1288286"/>
                </a:cubicBezTo>
                <a:cubicBezTo>
                  <a:pt x="2327853" y="1289239"/>
                  <a:pt x="2321185" y="1284476"/>
                  <a:pt x="2320233" y="1277809"/>
                </a:cubicBezTo>
                <a:close/>
                <a:moveTo>
                  <a:pt x="5579688" y="1279714"/>
                </a:moveTo>
                <a:cubicBezTo>
                  <a:pt x="5552065" y="1278761"/>
                  <a:pt x="5523490" y="1277809"/>
                  <a:pt x="5495868" y="1275904"/>
                </a:cubicBezTo>
                <a:cubicBezTo>
                  <a:pt x="5488248" y="1274951"/>
                  <a:pt x="5481581" y="1268284"/>
                  <a:pt x="5482533" y="1260664"/>
                </a:cubicBezTo>
                <a:cubicBezTo>
                  <a:pt x="5483485" y="1253044"/>
                  <a:pt x="5490153" y="1247329"/>
                  <a:pt x="5497773" y="1247329"/>
                </a:cubicBezTo>
                <a:cubicBezTo>
                  <a:pt x="5524443" y="1249234"/>
                  <a:pt x="5552065" y="1251139"/>
                  <a:pt x="5579688" y="1251139"/>
                </a:cubicBezTo>
                <a:cubicBezTo>
                  <a:pt x="5587308" y="1251139"/>
                  <a:pt x="5593975" y="1257806"/>
                  <a:pt x="5593975" y="1266379"/>
                </a:cubicBezTo>
                <a:cubicBezTo>
                  <a:pt x="5593975" y="1273999"/>
                  <a:pt x="5588260" y="1279714"/>
                  <a:pt x="5579688" y="1279714"/>
                </a:cubicBezTo>
                <a:cubicBezTo>
                  <a:pt x="5579688" y="1279714"/>
                  <a:pt x="5579688" y="1279714"/>
                  <a:pt x="5579688" y="1279714"/>
                </a:cubicBezTo>
                <a:close/>
                <a:moveTo>
                  <a:pt x="5648268" y="1265426"/>
                </a:moveTo>
                <a:cubicBezTo>
                  <a:pt x="5648268" y="1257806"/>
                  <a:pt x="5653983" y="1251139"/>
                  <a:pt x="5662556" y="1250186"/>
                </a:cubicBezTo>
                <a:cubicBezTo>
                  <a:pt x="5689225" y="1249234"/>
                  <a:pt x="5716848" y="1248281"/>
                  <a:pt x="5744470" y="1245424"/>
                </a:cubicBezTo>
                <a:cubicBezTo>
                  <a:pt x="5752090" y="1245424"/>
                  <a:pt x="5759710" y="1251139"/>
                  <a:pt x="5759710" y="1258759"/>
                </a:cubicBezTo>
                <a:cubicBezTo>
                  <a:pt x="5760663" y="1266379"/>
                  <a:pt x="5753995" y="1273999"/>
                  <a:pt x="5746375" y="1273999"/>
                </a:cubicBezTo>
                <a:cubicBezTo>
                  <a:pt x="5718753" y="1275904"/>
                  <a:pt x="5690178" y="1277809"/>
                  <a:pt x="5663508" y="1278761"/>
                </a:cubicBezTo>
                <a:cubicBezTo>
                  <a:pt x="5663508" y="1278761"/>
                  <a:pt x="5663508" y="1278761"/>
                  <a:pt x="5663508" y="1278761"/>
                </a:cubicBezTo>
                <a:cubicBezTo>
                  <a:pt x="5654935" y="1279714"/>
                  <a:pt x="5648268" y="1273046"/>
                  <a:pt x="5648268" y="1265426"/>
                </a:cubicBezTo>
                <a:close/>
                <a:moveTo>
                  <a:pt x="1756353" y="1276856"/>
                </a:moveTo>
                <a:cubicBezTo>
                  <a:pt x="1729683" y="1271141"/>
                  <a:pt x="1702060" y="1265426"/>
                  <a:pt x="1675390" y="1257806"/>
                </a:cubicBezTo>
                <a:cubicBezTo>
                  <a:pt x="1667770" y="1255901"/>
                  <a:pt x="1663008" y="1248281"/>
                  <a:pt x="1664913" y="1240661"/>
                </a:cubicBezTo>
                <a:cubicBezTo>
                  <a:pt x="1666818" y="1233041"/>
                  <a:pt x="1674438" y="1228279"/>
                  <a:pt x="1682058" y="1230184"/>
                </a:cubicBezTo>
                <a:cubicBezTo>
                  <a:pt x="1708728" y="1236851"/>
                  <a:pt x="1735398" y="1243519"/>
                  <a:pt x="1762068" y="1248281"/>
                </a:cubicBezTo>
                <a:cubicBezTo>
                  <a:pt x="1769688" y="1250186"/>
                  <a:pt x="1775403" y="1257806"/>
                  <a:pt x="1773498" y="1265426"/>
                </a:cubicBezTo>
                <a:cubicBezTo>
                  <a:pt x="1772545" y="1272094"/>
                  <a:pt x="1765878" y="1276856"/>
                  <a:pt x="1759210" y="1276856"/>
                </a:cubicBezTo>
                <a:cubicBezTo>
                  <a:pt x="1758258" y="1276856"/>
                  <a:pt x="1757305" y="1276856"/>
                  <a:pt x="1756353" y="1276856"/>
                </a:cubicBezTo>
                <a:close/>
                <a:moveTo>
                  <a:pt x="8663883" y="1273046"/>
                </a:moveTo>
                <a:cubicBezTo>
                  <a:pt x="8643880" y="1253996"/>
                  <a:pt x="8622925" y="1235899"/>
                  <a:pt x="8602922" y="1217801"/>
                </a:cubicBezTo>
                <a:cubicBezTo>
                  <a:pt x="8597208" y="1213039"/>
                  <a:pt x="8596255" y="1203514"/>
                  <a:pt x="8601018" y="1197799"/>
                </a:cubicBezTo>
                <a:cubicBezTo>
                  <a:pt x="8605780" y="1192084"/>
                  <a:pt x="8615305" y="1191131"/>
                  <a:pt x="8621020" y="1195894"/>
                </a:cubicBezTo>
                <a:cubicBezTo>
                  <a:pt x="8641975" y="1213991"/>
                  <a:pt x="8662930" y="1232089"/>
                  <a:pt x="8682933" y="1251139"/>
                </a:cubicBezTo>
                <a:cubicBezTo>
                  <a:pt x="8688647" y="1256854"/>
                  <a:pt x="8688647" y="1265426"/>
                  <a:pt x="8683885" y="1271141"/>
                </a:cubicBezTo>
                <a:cubicBezTo>
                  <a:pt x="8681027" y="1273999"/>
                  <a:pt x="8677218" y="1275904"/>
                  <a:pt x="8673408" y="1275904"/>
                </a:cubicBezTo>
                <a:cubicBezTo>
                  <a:pt x="8669597" y="1276856"/>
                  <a:pt x="8666740" y="1274951"/>
                  <a:pt x="8663883" y="1273046"/>
                </a:cubicBezTo>
                <a:close/>
                <a:moveTo>
                  <a:pt x="5413000" y="1267331"/>
                </a:moveTo>
                <a:lnTo>
                  <a:pt x="5396808" y="1265426"/>
                </a:lnTo>
                <a:cubicBezTo>
                  <a:pt x="5374900" y="1262569"/>
                  <a:pt x="5352040" y="1257806"/>
                  <a:pt x="5330133" y="1253044"/>
                </a:cubicBezTo>
                <a:cubicBezTo>
                  <a:pt x="5322513" y="1251139"/>
                  <a:pt x="5317750" y="1243519"/>
                  <a:pt x="5318703" y="1235899"/>
                </a:cubicBezTo>
                <a:cubicBezTo>
                  <a:pt x="5320608" y="1228279"/>
                  <a:pt x="5328228" y="1223516"/>
                  <a:pt x="5335848" y="1224469"/>
                </a:cubicBezTo>
                <a:cubicBezTo>
                  <a:pt x="5356803" y="1229231"/>
                  <a:pt x="5378710" y="1233041"/>
                  <a:pt x="5400618" y="1236851"/>
                </a:cubicBezTo>
                <a:lnTo>
                  <a:pt x="5415858" y="1238756"/>
                </a:lnTo>
                <a:cubicBezTo>
                  <a:pt x="5423478" y="1239709"/>
                  <a:pt x="5429193" y="1247329"/>
                  <a:pt x="5428240" y="1254949"/>
                </a:cubicBezTo>
                <a:cubicBezTo>
                  <a:pt x="5427288" y="1262569"/>
                  <a:pt x="5420620" y="1267331"/>
                  <a:pt x="5413953" y="1267331"/>
                </a:cubicBezTo>
                <a:cubicBezTo>
                  <a:pt x="5414906" y="1267331"/>
                  <a:pt x="5413953" y="1267331"/>
                  <a:pt x="5413000" y="1267331"/>
                </a:cubicBezTo>
                <a:close/>
                <a:moveTo>
                  <a:pt x="5813050" y="1253996"/>
                </a:moveTo>
                <a:cubicBezTo>
                  <a:pt x="5812098" y="1246376"/>
                  <a:pt x="5817813" y="1238756"/>
                  <a:pt x="5825433" y="1237804"/>
                </a:cubicBezTo>
                <a:cubicBezTo>
                  <a:pt x="5853056" y="1233994"/>
                  <a:pt x="5879725" y="1230184"/>
                  <a:pt x="5906395" y="1225421"/>
                </a:cubicBezTo>
                <a:cubicBezTo>
                  <a:pt x="5914015" y="1224469"/>
                  <a:pt x="5921635" y="1229231"/>
                  <a:pt x="5923540" y="1236851"/>
                </a:cubicBezTo>
                <a:cubicBezTo>
                  <a:pt x="5924493" y="1244471"/>
                  <a:pt x="5919731" y="1252091"/>
                  <a:pt x="5912110" y="1253996"/>
                </a:cubicBezTo>
                <a:cubicBezTo>
                  <a:pt x="5885440" y="1258759"/>
                  <a:pt x="5857818" y="1262569"/>
                  <a:pt x="5829243" y="1266379"/>
                </a:cubicBezTo>
                <a:cubicBezTo>
                  <a:pt x="5828290" y="1266379"/>
                  <a:pt x="5828290" y="1266379"/>
                  <a:pt x="5827338" y="1266379"/>
                </a:cubicBezTo>
                <a:cubicBezTo>
                  <a:pt x="5820670" y="1267331"/>
                  <a:pt x="5814003" y="1261616"/>
                  <a:pt x="5813050" y="1253996"/>
                </a:cubicBezTo>
                <a:close/>
                <a:moveTo>
                  <a:pt x="2482158" y="1242566"/>
                </a:moveTo>
                <a:cubicBezTo>
                  <a:pt x="2480253" y="1234946"/>
                  <a:pt x="2484063" y="1227326"/>
                  <a:pt x="2491683" y="1224469"/>
                </a:cubicBezTo>
                <a:cubicBezTo>
                  <a:pt x="2517400" y="1216849"/>
                  <a:pt x="2544070" y="1209229"/>
                  <a:pt x="2569788" y="1200656"/>
                </a:cubicBezTo>
                <a:cubicBezTo>
                  <a:pt x="2577408" y="1197799"/>
                  <a:pt x="2585980" y="1202561"/>
                  <a:pt x="2587885" y="1210181"/>
                </a:cubicBezTo>
                <a:cubicBezTo>
                  <a:pt x="2590743" y="1217801"/>
                  <a:pt x="2585980" y="1226374"/>
                  <a:pt x="2578360" y="1228279"/>
                </a:cubicBezTo>
                <a:cubicBezTo>
                  <a:pt x="2551690" y="1236851"/>
                  <a:pt x="2525020" y="1245424"/>
                  <a:pt x="2498350" y="1253044"/>
                </a:cubicBezTo>
                <a:cubicBezTo>
                  <a:pt x="2497398" y="1253044"/>
                  <a:pt x="2495493" y="1253996"/>
                  <a:pt x="2494540" y="1253996"/>
                </a:cubicBezTo>
                <a:cubicBezTo>
                  <a:pt x="2489778" y="1253044"/>
                  <a:pt x="2484063" y="1249234"/>
                  <a:pt x="2482158" y="1242566"/>
                </a:cubicBezTo>
                <a:close/>
                <a:moveTo>
                  <a:pt x="5975928" y="1226374"/>
                </a:moveTo>
                <a:cubicBezTo>
                  <a:pt x="5974023" y="1218754"/>
                  <a:pt x="5978785" y="1211134"/>
                  <a:pt x="5986406" y="1209229"/>
                </a:cubicBezTo>
                <a:cubicBezTo>
                  <a:pt x="5996883" y="1206371"/>
                  <a:pt x="6007360" y="1204466"/>
                  <a:pt x="6017838" y="1201609"/>
                </a:cubicBezTo>
                <a:cubicBezTo>
                  <a:pt x="6031173" y="1197799"/>
                  <a:pt x="6047365" y="1193036"/>
                  <a:pt x="6064510" y="1187321"/>
                </a:cubicBezTo>
                <a:cubicBezTo>
                  <a:pt x="6072131" y="1184464"/>
                  <a:pt x="6080703" y="1189226"/>
                  <a:pt x="6082608" y="1196846"/>
                </a:cubicBezTo>
                <a:cubicBezTo>
                  <a:pt x="6085465" y="1204466"/>
                  <a:pt x="6080703" y="1213039"/>
                  <a:pt x="6073083" y="1214944"/>
                </a:cubicBezTo>
                <a:cubicBezTo>
                  <a:pt x="6054985" y="1220659"/>
                  <a:pt x="6038793" y="1226374"/>
                  <a:pt x="6024506" y="1229231"/>
                </a:cubicBezTo>
                <a:cubicBezTo>
                  <a:pt x="6014028" y="1232089"/>
                  <a:pt x="6003550" y="1234946"/>
                  <a:pt x="5992120" y="1236851"/>
                </a:cubicBezTo>
                <a:cubicBezTo>
                  <a:pt x="5991168" y="1236851"/>
                  <a:pt x="5990215" y="1236851"/>
                  <a:pt x="5989263" y="1236851"/>
                </a:cubicBezTo>
                <a:cubicBezTo>
                  <a:pt x="5983548" y="1237804"/>
                  <a:pt x="5977833" y="1233041"/>
                  <a:pt x="5975928" y="1226374"/>
                </a:cubicBezTo>
                <a:close/>
                <a:moveTo>
                  <a:pt x="1594428" y="1235899"/>
                </a:moveTo>
                <a:cubicBezTo>
                  <a:pt x="1568710" y="1228279"/>
                  <a:pt x="1542040" y="1219706"/>
                  <a:pt x="1515370" y="1210181"/>
                </a:cubicBezTo>
                <a:cubicBezTo>
                  <a:pt x="1507750" y="1207324"/>
                  <a:pt x="1503940" y="1199704"/>
                  <a:pt x="1506798" y="1192084"/>
                </a:cubicBezTo>
                <a:cubicBezTo>
                  <a:pt x="1509655" y="1184464"/>
                  <a:pt x="1517275" y="1180654"/>
                  <a:pt x="1524895" y="1183511"/>
                </a:cubicBezTo>
                <a:cubicBezTo>
                  <a:pt x="1550613" y="1192084"/>
                  <a:pt x="1577283" y="1200656"/>
                  <a:pt x="1603000" y="1209229"/>
                </a:cubicBezTo>
                <a:cubicBezTo>
                  <a:pt x="1610620" y="1211134"/>
                  <a:pt x="1615383" y="1219706"/>
                  <a:pt x="1612525" y="1227326"/>
                </a:cubicBezTo>
                <a:cubicBezTo>
                  <a:pt x="1610620" y="1233994"/>
                  <a:pt x="1604905" y="1237804"/>
                  <a:pt x="1598238" y="1237804"/>
                </a:cubicBezTo>
                <a:cubicBezTo>
                  <a:pt x="1597285" y="1236851"/>
                  <a:pt x="1596333" y="1236851"/>
                  <a:pt x="1594428" y="1235899"/>
                </a:cubicBezTo>
                <a:close/>
                <a:moveTo>
                  <a:pt x="5250123" y="1230184"/>
                </a:moveTo>
                <a:cubicBezTo>
                  <a:pt x="5224406" y="1221611"/>
                  <a:pt x="5197735" y="1212086"/>
                  <a:pt x="5171065" y="1201609"/>
                </a:cubicBezTo>
                <a:cubicBezTo>
                  <a:pt x="5163445" y="1198751"/>
                  <a:pt x="5159635" y="1190179"/>
                  <a:pt x="5163445" y="1182559"/>
                </a:cubicBezTo>
                <a:cubicBezTo>
                  <a:pt x="5166303" y="1174939"/>
                  <a:pt x="5174875" y="1171129"/>
                  <a:pt x="5182495" y="1174939"/>
                </a:cubicBezTo>
                <a:cubicBezTo>
                  <a:pt x="5208213" y="1185416"/>
                  <a:pt x="5233931" y="1194941"/>
                  <a:pt x="5259648" y="1202561"/>
                </a:cubicBezTo>
                <a:cubicBezTo>
                  <a:pt x="5267268" y="1205419"/>
                  <a:pt x="5271078" y="1213039"/>
                  <a:pt x="5269173" y="1220659"/>
                </a:cubicBezTo>
                <a:cubicBezTo>
                  <a:pt x="5267268" y="1226374"/>
                  <a:pt x="5261553" y="1231136"/>
                  <a:pt x="5255838" y="1231136"/>
                </a:cubicBezTo>
                <a:cubicBezTo>
                  <a:pt x="5252981" y="1231136"/>
                  <a:pt x="5251075" y="1231136"/>
                  <a:pt x="5250123" y="1230184"/>
                </a:cubicBezTo>
                <a:close/>
                <a:moveTo>
                  <a:pt x="2639320" y="1191131"/>
                </a:moveTo>
                <a:cubicBezTo>
                  <a:pt x="2636463" y="1183511"/>
                  <a:pt x="2640273" y="1174939"/>
                  <a:pt x="2647893" y="1172081"/>
                </a:cubicBezTo>
                <a:cubicBezTo>
                  <a:pt x="2665990" y="1165414"/>
                  <a:pt x="2684088" y="1157794"/>
                  <a:pt x="2702185" y="1150174"/>
                </a:cubicBezTo>
                <a:cubicBezTo>
                  <a:pt x="2709805" y="1147316"/>
                  <a:pt x="2716473" y="1143506"/>
                  <a:pt x="2723140" y="1140649"/>
                </a:cubicBezTo>
                <a:cubicBezTo>
                  <a:pt x="2730760" y="1137791"/>
                  <a:pt x="2739333" y="1140649"/>
                  <a:pt x="2742190" y="1148269"/>
                </a:cubicBezTo>
                <a:cubicBezTo>
                  <a:pt x="2745048" y="1155889"/>
                  <a:pt x="2742190" y="1164461"/>
                  <a:pt x="2734570" y="1167319"/>
                </a:cubicBezTo>
                <a:cubicBezTo>
                  <a:pt x="2726950" y="1170176"/>
                  <a:pt x="2720283" y="1173986"/>
                  <a:pt x="2712663" y="1176844"/>
                </a:cubicBezTo>
                <a:cubicBezTo>
                  <a:pt x="2694565" y="1184464"/>
                  <a:pt x="2675515" y="1192084"/>
                  <a:pt x="2657418" y="1199704"/>
                </a:cubicBezTo>
                <a:cubicBezTo>
                  <a:pt x="2655513" y="1200656"/>
                  <a:pt x="2653608" y="1200656"/>
                  <a:pt x="2651703" y="1200656"/>
                </a:cubicBezTo>
                <a:cubicBezTo>
                  <a:pt x="2646940" y="1200656"/>
                  <a:pt x="2641225" y="1196846"/>
                  <a:pt x="2639320" y="1191131"/>
                </a:cubicBezTo>
                <a:close/>
                <a:moveTo>
                  <a:pt x="6134043" y="1177796"/>
                </a:moveTo>
                <a:cubicBezTo>
                  <a:pt x="6131185" y="1170176"/>
                  <a:pt x="6134995" y="1161604"/>
                  <a:pt x="6142615" y="1158746"/>
                </a:cubicBezTo>
                <a:cubicBezTo>
                  <a:pt x="6166428" y="1149221"/>
                  <a:pt x="6192145" y="1138744"/>
                  <a:pt x="6218815" y="1127314"/>
                </a:cubicBezTo>
                <a:cubicBezTo>
                  <a:pt x="6226435" y="1124456"/>
                  <a:pt x="6235008" y="1127314"/>
                  <a:pt x="6237865" y="1134934"/>
                </a:cubicBezTo>
                <a:cubicBezTo>
                  <a:pt x="6240723" y="1142554"/>
                  <a:pt x="6237865" y="1151126"/>
                  <a:pt x="6230245" y="1153984"/>
                </a:cubicBezTo>
                <a:cubicBezTo>
                  <a:pt x="6202623" y="1165414"/>
                  <a:pt x="6176906" y="1175891"/>
                  <a:pt x="6153093" y="1185416"/>
                </a:cubicBezTo>
                <a:cubicBezTo>
                  <a:pt x="6151188" y="1186369"/>
                  <a:pt x="6149283" y="1186369"/>
                  <a:pt x="6147378" y="1186369"/>
                </a:cubicBezTo>
                <a:cubicBezTo>
                  <a:pt x="6141663" y="1187321"/>
                  <a:pt x="6136900" y="1183511"/>
                  <a:pt x="6134043" y="1177796"/>
                </a:cubicBezTo>
                <a:close/>
                <a:moveTo>
                  <a:pt x="1437265" y="1181606"/>
                </a:moveTo>
                <a:cubicBezTo>
                  <a:pt x="1412500" y="1172081"/>
                  <a:pt x="1385830" y="1161604"/>
                  <a:pt x="1360113" y="1150174"/>
                </a:cubicBezTo>
                <a:cubicBezTo>
                  <a:pt x="1352493" y="1147316"/>
                  <a:pt x="1349635" y="1138744"/>
                  <a:pt x="1352493" y="1131124"/>
                </a:cubicBezTo>
                <a:cubicBezTo>
                  <a:pt x="1355350" y="1123504"/>
                  <a:pt x="1363923" y="1120646"/>
                  <a:pt x="1371543" y="1123504"/>
                </a:cubicBezTo>
                <a:cubicBezTo>
                  <a:pt x="1397260" y="1134934"/>
                  <a:pt x="1422978" y="1145411"/>
                  <a:pt x="1447743" y="1154936"/>
                </a:cubicBezTo>
                <a:cubicBezTo>
                  <a:pt x="1455363" y="1157794"/>
                  <a:pt x="1459173" y="1166366"/>
                  <a:pt x="1456315" y="1173986"/>
                </a:cubicBezTo>
                <a:cubicBezTo>
                  <a:pt x="1454410" y="1179701"/>
                  <a:pt x="1448695" y="1183511"/>
                  <a:pt x="1442980" y="1183511"/>
                </a:cubicBezTo>
                <a:cubicBezTo>
                  <a:pt x="1441075" y="1182559"/>
                  <a:pt x="1439170" y="1182559"/>
                  <a:pt x="1437265" y="1181606"/>
                </a:cubicBezTo>
                <a:close/>
                <a:moveTo>
                  <a:pt x="5094865" y="1168271"/>
                </a:moveTo>
                <a:cubicBezTo>
                  <a:pt x="5071053" y="1156841"/>
                  <a:pt x="5046288" y="1143506"/>
                  <a:pt x="5020570" y="1130171"/>
                </a:cubicBezTo>
                <a:cubicBezTo>
                  <a:pt x="5013903" y="1126361"/>
                  <a:pt x="5011045" y="1117789"/>
                  <a:pt x="5014856" y="1110169"/>
                </a:cubicBezTo>
                <a:cubicBezTo>
                  <a:pt x="5018665" y="1103501"/>
                  <a:pt x="5027238" y="1100644"/>
                  <a:pt x="5034858" y="1104454"/>
                </a:cubicBezTo>
                <a:cubicBezTo>
                  <a:pt x="5059623" y="1117789"/>
                  <a:pt x="5084388" y="1130171"/>
                  <a:pt x="5107248" y="1141601"/>
                </a:cubicBezTo>
                <a:cubicBezTo>
                  <a:pt x="5114868" y="1145411"/>
                  <a:pt x="5117725" y="1153984"/>
                  <a:pt x="5113915" y="1160651"/>
                </a:cubicBezTo>
                <a:cubicBezTo>
                  <a:pt x="5111058" y="1165414"/>
                  <a:pt x="5106295" y="1169224"/>
                  <a:pt x="5100581" y="1169224"/>
                </a:cubicBezTo>
                <a:cubicBezTo>
                  <a:pt x="5098675" y="1170176"/>
                  <a:pt x="5096770" y="1169224"/>
                  <a:pt x="5094865" y="1168271"/>
                </a:cubicBezTo>
                <a:close/>
                <a:moveTo>
                  <a:pt x="8539105" y="1165414"/>
                </a:moveTo>
                <a:cubicBezTo>
                  <a:pt x="8518150" y="1148269"/>
                  <a:pt x="8496243" y="1132076"/>
                  <a:pt x="8473383" y="1115884"/>
                </a:cubicBezTo>
                <a:cubicBezTo>
                  <a:pt x="8466715" y="1111121"/>
                  <a:pt x="8465763" y="1102549"/>
                  <a:pt x="8470525" y="1095881"/>
                </a:cubicBezTo>
                <a:cubicBezTo>
                  <a:pt x="8475288" y="1089214"/>
                  <a:pt x="8483860" y="1088261"/>
                  <a:pt x="8490527" y="1093024"/>
                </a:cubicBezTo>
                <a:cubicBezTo>
                  <a:pt x="8513388" y="1109216"/>
                  <a:pt x="8535295" y="1126361"/>
                  <a:pt x="8557202" y="1143506"/>
                </a:cubicBezTo>
                <a:cubicBezTo>
                  <a:pt x="8563870" y="1148269"/>
                  <a:pt x="8564822" y="1157794"/>
                  <a:pt x="8559108" y="1163509"/>
                </a:cubicBezTo>
                <a:cubicBezTo>
                  <a:pt x="8556250" y="1167319"/>
                  <a:pt x="8552440" y="1169224"/>
                  <a:pt x="8547677" y="1169224"/>
                </a:cubicBezTo>
                <a:cubicBezTo>
                  <a:pt x="8544820" y="1169224"/>
                  <a:pt x="8541963" y="1168271"/>
                  <a:pt x="8539105" y="1165414"/>
                </a:cubicBezTo>
                <a:close/>
                <a:moveTo>
                  <a:pt x="2789815" y="1123504"/>
                </a:moveTo>
                <a:cubicBezTo>
                  <a:pt x="2786005" y="1116836"/>
                  <a:pt x="2788863" y="1107311"/>
                  <a:pt x="2795530" y="1103501"/>
                </a:cubicBezTo>
                <a:cubicBezTo>
                  <a:pt x="2818390" y="1091119"/>
                  <a:pt x="2842203" y="1077784"/>
                  <a:pt x="2866015" y="1062544"/>
                </a:cubicBezTo>
                <a:cubicBezTo>
                  <a:pt x="2872683" y="1058734"/>
                  <a:pt x="2882208" y="1060639"/>
                  <a:pt x="2886018" y="1067306"/>
                </a:cubicBezTo>
                <a:cubicBezTo>
                  <a:pt x="2889828" y="1073974"/>
                  <a:pt x="2887923" y="1083499"/>
                  <a:pt x="2881255" y="1087309"/>
                </a:cubicBezTo>
                <a:cubicBezTo>
                  <a:pt x="2856490" y="1102549"/>
                  <a:pt x="2832678" y="1115884"/>
                  <a:pt x="2808865" y="1129219"/>
                </a:cubicBezTo>
                <a:cubicBezTo>
                  <a:pt x="2806960" y="1130171"/>
                  <a:pt x="2804103" y="1131124"/>
                  <a:pt x="2802198" y="1131124"/>
                </a:cubicBezTo>
                <a:cubicBezTo>
                  <a:pt x="2797435" y="1131124"/>
                  <a:pt x="2792673" y="1128266"/>
                  <a:pt x="2789815" y="1123504"/>
                </a:cubicBezTo>
                <a:close/>
                <a:moveTo>
                  <a:pt x="6287395" y="1114931"/>
                </a:moveTo>
                <a:cubicBezTo>
                  <a:pt x="6284538" y="1107311"/>
                  <a:pt x="6287395" y="1098739"/>
                  <a:pt x="6295015" y="1095881"/>
                </a:cubicBezTo>
                <a:lnTo>
                  <a:pt x="6371215" y="1063496"/>
                </a:lnTo>
                <a:cubicBezTo>
                  <a:pt x="6378835" y="1060639"/>
                  <a:pt x="6387408" y="1063496"/>
                  <a:pt x="6390265" y="1071116"/>
                </a:cubicBezTo>
                <a:cubicBezTo>
                  <a:pt x="6393123" y="1078736"/>
                  <a:pt x="6390265" y="1087309"/>
                  <a:pt x="6382645" y="1090166"/>
                </a:cubicBezTo>
                <a:lnTo>
                  <a:pt x="6306445" y="1122551"/>
                </a:lnTo>
                <a:cubicBezTo>
                  <a:pt x="6304540" y="1123504"/>
                  <a:pt x="6302635" y="1123504"/>
                  <a:pt x="6300731" y="1123504"/>
                </a:cubicBezTo>
                <a:cubicBezTo>
                  <a:pt x="6295015" y="1123504"/>
                  <a:pt x="6290253" y="1120646"/>
                  <a:pt x="6287395" y="1114931"/>
                </a:cubicBezTo>
                <a:close/>
                <a:moveTo>
                  <a:pt x="1284865" y="1115884"/>
                </a:moveTo>
                <a:lnTo>
                  <a:pt x="1272483" y="1110169"/>
                </a:lnTo>
                <a:cubicBezTo>
                  <a:pt x="1251528" y="1100644"/>
                  <a:pt x="1230573" y="1090166"/>
                  <a:pt x="1210570" y="1079689"/>
                </a:cubicBezTo>
                <a:cubicBezTo>
                  <a:pt x="1203903" y="1075879"/>
                  <a:pt x="1201045" y="1067306"/>
                  <a:pt x="1203903" y="1060639"/>
                </a:cubicBezTo>
                <a:cubicBezTo>
                  <a:pt x="1207713" y="1053971"/>
                  <a:pt x="1216285" y="1051114"/>
                  <a:pt x="1222953" y="1053971"/>
                </a:cubicBezTo>
                <a:cubicBezTo>
                  <a:pt x="1242955" y="1064449"/>
                  <a:pt x="1263910" y="1073974"/>
                  <a:pt x="1283913" y="1084451"/>
                </a:cubicBezTo>
                <a:lnTo>
                  <a:pt x="1296295" y="1090166"/>
                </a:lnTo>
                <a:cubicBezTo>
                  <a:pt x="1303915" y="1093976"/>
                  <a:pt x="1306773" y="1102549"/>
                  <a:pt x="1302963" y="1109216"/>
                </a:cubicBezTo>
                <a:cubicBezTo>
                  <a:pt x="1300105" y="1114931"/>
                  <a:pt x="1295343" y="1117789"/>
                  <a:pt x="1289628" y="1117789"/>
                </a:cubicBezTo>
                <a:cubicBezTo>
                  <a:pt x="1288675" y="1117789"/>
                  <a:pt x="1286770" y="1116836"/>
                  <a:pt x="1284865" y="1115884"/>
                </a:cubicBezTo>
                <a:close/>
                <a:moveTo>
                  <a:pt x="4948181" y="1089214"/>
                </a:moveTo>
                <a:cubicBezTo>
                  <a:pt x="4924368" y="1074926"/>
                  <a:pt x="4900556" y="1060639"/>
                  <a:pt x="4877695" y="1045399"/>
                </a:cubicBezTo>
                <a:cubicBezTo>
                  <a:pt x="4871028" y="1040636"/>
                  <a:pt x="4869123" y="1032064"/>
                  <a:pt x="4872933" y="1025396"/>
                </a:cubicBezTo>
                <a:cubicBezTo>
                  <a:pt x="4877695" y="1018729"/>
                  <a:pt x="4886268" y="1016824"/>
                  <a:pt x="4892935" y="1020634"/>
                </a:cubicBezTo>
                <a:cubicBezTo>
                  <a:pt x="4915795" y="1035874"/>
                  <a:pt x="4939608" y="1050161"/>
                  <a:pt x="4962468" y="1063496"/>
                </a:cubicBezTo>
                <a:cubicBezTo>
                  <a:pt x="4969135" y="1067306"/>
                  <a:pt x="4971993" y="1076831"/>
                  <a:pt x="4967231" y="1083499"/>
                </a:cubicBezTo>
                <a:cubicBezTo>
                  <a:pt x="4964373" y="1088261"/>
                  <a:pt x="4959610" y="1090166"/>
                  <a:pt x="4954848" y="1090166"/>
                </a:cubicBezTo>
                <a:cubicBezTo>
                  <a:pt x="4952943" y="1091119"/>
                  <a:pt x="4950085" y="1090166"/>
                  <a:pt x="4948181" y="1089214"/>
                </a:cubicBezTo>
                <a:close/>
                <a:moveTo>
                  <a:pt x="8406708" y="1069211"/>
                </a:moveTo>
                <a:cubicBezTo>
                  <a:pt x="8383848" y="1053971"/>
                  <a:pt x="8360988" y="1039684"/>
                  <a:pt x="8337175" y="1025396"/>
                </a:cubicBezTo>
                <a:cubicBezTo>
                  <a:pt x="8330508" y="1021586"/>
                  <a:pt x="8328603" y="1012061"/>
                  <a:pt x="8332413" y="1005394"/>
                </a:cubicBezTo>
                <a:cubicBezTo>
                  <a:pt x="8336223" y="998726"/>
                  <a:pt x="8345748" y="996821"/>
                  <a:pt x="8352415" y="1000631"/>
                </a:cubicBezTo>
                <a:cubicBezTo>
                  <a:pt x="8376228" y="1014919"/>
                  <a:pt x="8400040" y="1030159"/>
                  <a:pt x="8422900" y="1045399"/>
                </a:cubicBezTo>
                <a:cubicBezTo>
                  <a:pt x="8429568" y="1050161"/>
                  <a:pt x="8431472" y="1058734"/>
                  <a:pt x="8426710" y="1065401"/>
                </a:cubicBezTo>
                <a:cubicBezTo>
                  <a:pt x="8423852" y="1069211"/>
                  <a:pt x="8419090" y="1072069"/>
                  <a:pt x="8414327" y="1072069"/>
                </a:cubicBezTo>
                <a:cubicBezTo>
                  <a:pt x="8411470" y="1071116"/>
                  <a:pt x="8408613" y="1071116"/>
                  <a:pt x="8406708" y="1069211"/>
                </a:cubicBezTo>
                <a:close/>
                <a:moveTo>
                  <a:pt x="6439795" y="1050161"/>
                </a:moveTo>
                <a:cubicBezTo>
                  <a:pt x="6436938" y="1042541"/>
                  <a:pt x="6439795" y="1033969"/>
                  <a:pt x="6447415" y="1031111"/>
                </a:cubicBezTo>
                <a:cubicBezTo>
                  <a:pt x="6472181" y="1020634"/>
                  <a:pt x="6497898" y="1010156"/>
                  <a:pt x="6523615" y="998726"/>
                </a:cubicBezTo>
                <a:cubicBezTo>
                  <a:pt x="6531235" y="995869"/>
                  <a:pt x="6539808" y="998726"/>
                  <a:pt x="6542665" y="1006346"/>
                </a:cubicBezTo>
                <a:cubicBezTo>
                  <a:pt x="6545523" y="1013966"/>
                  <a:pt x="6542665" y="1022539"/>
                  <a:pt x="6535045" y="1025396"/>
                </a:cubicBezTo>
                <a:cubicBezTo>
                  <a:pt x="6509328" y="1035874"/>
                  <a:pt x="6483610" y="1047304"/>
                  <a:pt x="6458845" y="1057781"/>
                </a:cubicBezTo>
                <a:cubicBezTo>
                  <a:pt x="6456940" y="1058734"/>
                  <a:pt x="6455035" y="1058734"/>
                  <a:pt x="6453131" y="1058734"/>
                </a:cubicBezTo>
                <a:cubicBezTo>
                  <a:pt x="6447415" y="1058734"/>
                  <a:pt x="6441700" y="1054924"/>
                  <a:pt x="6439795" y="1050161"/>
                </a:cubicBezTo>
                <a:close/>
                <a:moveTo>
                  <a:pt x="2931738" y="1038731"/>
                </a:moveTo>
                <a:cubicBezTo>
                  <a:pt x="2926975" y="1032064"/>
                  <a:pt x="2928880" y="1023491"/>
                  <a:pt x="2935548" y="1018729"/>
                </a:cubicBezTo>
                <a:cubicBezTo>
                  <a:pt x="2958408" y="1003489"/>
                  <a:pt x="2981268" y="988249"/>
                  <a:pt x="3004128" y="972056"/>
                </a:cubicBezTo>
                <a:cubicBezTo>
                  <a:pt x="3010795" y="967294"/>
                  <a:pt x="3019368" y="969199"/>
                  <a:pt x="3024130" y="975866"/>
                </a:cubicBezTo>
                <a:cubicBezTo>
                  <a:pt x="3028893" y="982534"/>
                  <a:pt x="3026988" y="991106"/>
                  <a:pt x="3020320" y="995869"/>
                </a:cubicBezTo>
                <a:cubicBezTo>
                  <a:pt x="2997460" y="1012061"/>
                  <a:pt x="2974600" y="1027301"/>
                  <a:pt x="2951740" y="1042541"/>
                </a:cubicBezTo>
                <a:cubicBezTo>
                  <a:pt x="2948883" y="1044446"/>
                  <a:pt x="2946025" y="1045399"/>
                  <a:pt x="2944120" y="1045399"/>
                </a:cubicBezTo>
                <a:cubicBezTo>
                  <a:pt x="2939358" y="1045399"/>
                  <a:pt x="2934595" y="1043494"/>
                  <a:pt x="2931738" y="1038731"/>
                </a:cubicBezTo>
                <a:close/>
                <a:moveTo>
                  <a:pt x="1136275" y="1040636"/>
                </a:moveTo>
                <a:cubicBezTo>
                  <a:pt x="1112463" y="1027301"/>
                  <a:pt x="1087698" y="1013014"/>
                  <a:pt x="1063885" y="999679"/>
                </a:cubicBezTo>
                <a:cubicBezTo>
                  <a:pt x="1057218" y="995869"/>
                  <a:pt x="1054360" y="986344"/>
                  <a:pt x="1059123" y="979676"/>
                </a:cubicBezTo>
                <a:cubicBezTo>
                  <a:pt x="1062933" y="973009"/>
                  <a:pt x="1072458" y="970151"/>
                  <a:pt x="1079125" y="974914"/>
                </a:cubicBezTo>
                <a:cubicBezTo>
                  <a:pt x="1102938" y="989201"/>
                  <a:pt x="1126750" y="1002536"/>
                  <a:pt x="1150563" y="1015871"/>
                </a:cubicBezTo>
                <a:cubicBezTo>
                  <a:pt x="1157230" y="1019681"/>
                  <a:pt x="1160088" y="1028254"/>
                  <a:pt x="1156278" y="1035874"/>
                </a:cubicBezTo>
                <a:cubicBezTo>
                  <a:pt x="1153420" y="1040636"/>
                  <a:pt x="1148658" y="1043494"/>
                  <a:pt x="1143895" y="1043494"/>
                </a:cubicBezTo>
                <a:cubicBezTo>
                  <a:pt x="1141038" y="1042541"/>
                  <a:pt x="1139133" y="1041589"/>
                  <a:pt x="1136275" y="1040636"/>
                </a:cubicBezTo>
                <a:close/>
                <a:moveTo>
                  <a:pt x="4808163" y="1000631"/>
                </a:moveTo>
                <a:lnTo>
                  <a:pt x="4739583" y="954911"/>
                </a:lnTo>
                <a:cubicBezTo>
                  <a:pt x="4732915" y="950149"/>
                  <a:pt x="4731010" y="941576"/>
                  <a:pt x="4735773" y="934909"/>
                </a:cubicBezTo>
                <a:cubicBezTo>
                  <a:pt x="4740535" y="928241"/>
                  <a:pt x="4749108" y="926336"/>
                  <a:pt x="4755775" y="931099"/>
                </a:cubicBezTo>
                <a:lnTo>
                  <a:pt x="4824355" y="976819"/>
                </a:lnTo>
                <a:cubicBezTo>
                  <a:pt x="4831023" y="981581"/>
                  <a:pt x="4832928" y="990154"/>
                  <a:pt x="4828165" y="996821"/>
                </a:cubicBezTo>
                <a:cubicBezTo>
                  <a:pt x="4825308" y="1000631"/>
                  <a:pt x="4820545" y="1003489"/>
                  <a:pt x="4815783" y="1003489"/>
                </a:cubicBezTo>
                <a:cubicBezTo>
                  <a:pt x="4812925" y="1002536"/>
                  <a:pt x="4810068" y="1001584"/>
                  <a:pt x="4808163" y="1000631"/>
                </a:cubicBezTo>
                <a:close/>
                <a:moveTo>
                  <a:pt x="6592195" y="986344"/>
                </a:moveTo>
                <a:cubicBezTo>
                  <a:pt x="6589338" y="978724"/>
                  <a:pt x="6593148" y="970151"/>
                  <a:pt x="6599815" y="967294"/>
                </a:cubicBezTo>
                <a:cubicBezTo>
                  <a:pt x="6625533" y="956816"/>
                  <a:pt x="6651250" y="946339"/>
                  <a:pt x="6676968" y="936814"/>
                </a:cubicBezTo>
                <a:cubicBezTo>
                  <a:pt x="6684588" y="933956"/>
                  <a:pt x="6693160" y="937766"/>
                  <a:pt x="6696018" y="945386"/>
                </a:cubicBezTo>
                <a:cubicBezTo>
                  <a:pt x="6698875" y="953006"/>
                  <a:pt x="6695065" y="961579"/>
                  <a:pt x="6687445" y="964436"/>
                </a:cubicBezTo>
                <a:cubicBezTo>
                  <a:pt x="6661728" y="974914"/>
                  <a:pt x="6636010" y="984439"/>
                  <a:pt x="6610293" y="994916"/>
                </a:cubicBezTo>
                <a:cubicBezTo>
                  <a:pt x="6608388" y="995869"/>
                  <a:pt x="6606483" y="995869"/>
                  <a:pt x="6604578" y="995869"/>
                </a:cubicBezTo>
                <a:cubicBezTo>
                  <a:pt x="6599815" y="994916"/>
                  <a:pt x="6595053" y="992059"/>
                  <a:pt x="6592195" y="986344"/>
                </a:cubicBezTo>
                <a:close/>
                <a:moveTo>
                  <a:pt x="8266690" y="983486"/>
                </a:moveTo>
                <a:cubicBezTo>
                  <a:pt x="8243831" y="971104"/>
                  <a:pt x="8219065" y="957769"/>
                  <a:pt x="8194300" y="944434"/>
                </a:cubicBezTo>
                <a:cubicBezTo>
                  <a:pt x="8187633" y="940624"/>
                  <a:pt x="8184775" y="932051"/>
                  <a:pt x="8187633" y="925384"/>
                </a:cubicBezTo>
                <a:cubicBezTo>
                  <a:pt x="8191443" y="918716"/>
                  <a:pt x="8200015" y="915859"/>
                  <a:pt x="8206683" y="918716"/>
                </a:cubicBezTo>
                <a:cubicBezTo>
                  <a:pt x="8232400" y="932051"/>
                  <a:pt x="8257165" y="944434"/>
                  <a:pt x="8280025" y="957769"/>
                </a:cubicBezTo>
                <a:cubicBezTo>
                  <a:pt x="8286693" y="961579"/>
                  <a:pt x="8289550" y="970151"/>
                  <a:pt x="8285740" y="977771"/>
                </a:cubicBezTo>
                <a:cubicBezTo>
                  <a:pt x="8282883" y="982534"/>
                  <a:pt x="8278120" y="985391"/>
                  <a:pt x="8273358" y="985391"/>
                </a:cubicBezTo>
                <a:cubicBezTo>
                  <a:pt x="8270500" y="985391"/>
                  <a:pt x="8268595" y="985391"/>
                  <a:pt x="8266690" y="983486"/>
                </a:cubicBezTo>
                <a:close/>
                <a:moveTo>
                  <a:pt x="993400" y="955864"/>
                </a:moveTo>
                <a:cubicBezTo>
                  <a:pt x="970540" y="940624"/>
                  <a:pt x="946728" y="925384"/>
                  <a:pt x="923868" y="910144"/>
                </a:cubicBezTo>
                <a:cubicBezTo>
                  <a:pt x="917200" y="905381"/>
                  <a:pt x="915295" y="896809"/>
                  <a:pt x="920058" y="890141"/>
                </a:cubicBezTo>
                <a:cubicBezTo>
                  <a:pt x="924820" y="883474"/>
                  <a:pt x="933393" y="881569"/>
                  <a:pt x="940060" y="886331"/>
                </a:cubicBezTo>
                <a:cubicBezTo>
                  <a:pt x="962920" y="901571"/>
                  <a:pt x="985780" y="916811"/>
                  <a:pt x="1008640" y="932051"/>
                </a:cubicBezTo>
                <a:cubicBezTo>
                  <a:pt x="1015308" y="936814"/>
                  <a:pt x="1017213" y="945386"/>
                  <a:pt x="1013403" y="952054"/>
                </a:cubicBezTo>
                <a:cubicBezTo>
                  <a:pt x="1010545" y="956816"/>
                  <a:pt x="1005783" y="958721"/>
                  <a:pt x="1001020" y="958721"/>
                </a:cubicBezTo>
                <a:cubicBezTo>
                  <a:pt x="999115" y="957769"/>
                  <a:pt x="996258" y="956816"/>
                  <a:pt x="993400" y="955864"/>
                </a:cubicBezTo>
                <a:close/>
                <a:moveTo>
                  <a:pt x="3068898" y="945386"/>
                </a:moveTo>
                <a:cubicBezTo>
                  <a:pt x="3064135" y="938719"/>
                  <a:pt x="3066040" y="930146"/>
                  <a:pt x="3072708" y="925384"/>
                </a:cubicBezTo>
                <a:cubicBezTo>
                  <a:pt x="3095568" y="909191"/>
                  <a:pt x="3117475" y="893951"/>
                  <a:pt x="3140335" y="877759"/>
                </a:cubicBezTo>
                <a:cubicBezTo>
                  <a:pt x="3147003" y="872996"/>
                  <a:pt x="3155575" y="874901"/>
                  <a:pt x="3160338" y="881569"/>
                </a:cubicBezTo>
                <a:cubicBezTo>
                  <a:pt x="3165100" y="888236"/>
                  <a:pt x="3163195" y="896809"/>
                  <a:pt x="3156528" y="901571"/>
                </a:cubicBezTo>
                <a:cubicBezTo>
                  <a:pt x="3133668" y="916811"/>
                  <a:pt x="3110808" y="933004"/>
                  <a:pt x="3088900" y="949196"/>
                </a:cubicBezTo>
                <a:cubicBezTo>
                  <a:pt x="3086043" y="951101"/>
                  <a:pt x="3083185" y="952054"/>
                  <a:pt x="3080328" y="952054"/>
                </a:cubicBezTo>
                <a:cubicBezTo>
                  <a:pt x="3075565" y="952054"/>
                  <a:pt x="3070803" y="949196"/>
                  <a:pt x="3068898" y="945386"/>
                </a:cubicBezTo>
                <a:close/>
                <a:moveTo>
                  <a:pt x="6746500" y="925384"/>
                </a:moveTo>
                <a:cubicBezTo>
                  <a:pt x="6743643" y="917764"/>
                  <a:pt x="6747453" y="909191"/>
                  <a:pt x="6755073" y="906334"/>
                </a:cubicBezTo>
                <a:cubicBezTo>
                  <a:pt x="6780790" y="896809"/>
                  <a:pt x="6807460" y="887284"/>
                  <a:pt x="6833178" y="877759"/>
                </a:cubicBezTo>
                <a:cubicBezTo>
                  <a:pt x="6840798" y="874901"/>
                  <a:pt x="6849370" y="878711"/>
                  <a:pt x="6851275" y="886331"/>
                </a:cubicBezTo>
                <a:cubicBezTo>
                  <a:pt x="6854133" y="893951"/>
                  <a:pt x="6850323" y="902524"/>
                  <a:pt x="6842703" y="904429"/>
                </a:cubicBezTo>
                <a:cubicBezTo>
                  <a:pt x="6816985" y="913954"/>
                  <a:pt x="6790315" y="922526"/>
                  <a:pt x="6764598" y="932051"/>
                </a:cubicBezTo>
                <a:cubicBezTo>
                  <a:pt x="6762693" y="933004"/>
                  <a:pt x="6760788" y="933004"/>
                  <a:pt x="6759835" y="933004"/>
                </a:cubicBezTo>
                <a:cubicBezTo>
                  <a:pt x="6754120" y="934909"/>
                  <a:pt x="6748406" y="931099"/>
                  <a:pt x="6746500" y="925384"/>
                </a:cubicBezTo>
                <a:close/>
                <a:moveTo>
                  <a:pt x="4670050" y="909191"/>
                </a:moveTo>
                <a:cubicBezTo>
                  <a:pt x="4647190" y="893951"/>
                  <a:pt x="4624330" y="879664"/>
                  <a:pt x="4600518" y="864424"/>
                </a:cubicBezTo>
                <a:cubicBezTo>
                  <a:pt x="4593850" y="860614"/>
                  <a:pt x="4591945" y="851089"/>
                  <a:pt x="4595755" y="844421"/>
                </a:cubicBezTo>
                <a:cubicBezTo>
                  <a:pt x="4599565" y="837754"/>
                  <a:pt x="4609090" y="835849"/>
                  <a:pt x="4615758" y="839659"/>
                </a:cubicBezTo>
                <a:cubicBezTo>
                  <a:pt x="4639570" y="853946"/>
                  <a:pt x="4662430" y="869186"/>
                  <a:pt x="4685290" y="884426"/>
                </a:cubicBezTo>
                <a:cubicBezTo>
                  <a:pt x="4691958" y="889189"/>
                  <a:pt x="4693863" y="897761"/>
                  <a:pt x="4689100" y="904429"/>
                </a:cubicBezTo>
                <a:cubicBezTo>
                  <a:pt x="4686243" y="908239"/>
                  <a:pt x="4681480" y="911096"/>
                  <a:pt x="4676718" y="911096"/>
                </a:cubicBezTo>
                <a:cubicBezTo>
                  <a:pt x="4674813" y="911096"/>
                  <a:pt x="4672908" y="911096"/>
                  <a:pt x="4670050" y="909191"/>
                </a:cubicBezTo>
                <a:close/>
                <a:moveTo>
                  <a:pt x="8120006" y="909191"/>
                </a:moveTo>
                <a:cubicBezTo>
                  <a:pt x="8110481" y="904429"/>
                  <a:pt x="8100956" y="900619"/>
                  <a:pt x="8091431" y="895856"/>
                </a:cubicBezTo>
                <a:cubicBezTo>
                  <a:pt x="8076190" y="889189"/>
                  <a:pt x="8060950" y="882521"/>
                  <a:pt x="8044758" y="875854"/>
                </a:cubicBezTo>
                <a:cubicBezTo>
                  <a:pt x="8037138" y="872996"/>
                  <a:pt x="8033328" y="864424"/>
                  <a:pt x="8037138" y="856804"/>
                </a:cubicBezTo>
                <a:cubicBezTo>
                  <a:pt x="8039995" y="849184"/>
                  <a:pt x="8048568" y="845374"/>
                  <a:pt x="8056188" y="849184"/>
                </a:cubicBezTo>
                <a:cubicBezTo>
                  <a:pt x="8072381" y="855851"/>
                  <a:pt x="8087620" y="862519"/>
                  <a:pt x="8103813" y="869186"/>
                </a:cubicBezTo>
                <a:cubicBezTo>
                  <a:pt x="8113338" y="873949"/>
                  <a:pt x="8122863" y="877759"/>
                  <a:pt x="8132388" y="882521"/>
                </a:cubicBezTo>
                <a:cubicBezTo>
                  <a:pt x="8140008" y="886331"/>
                  <a:pt x="8142865" y="894904"/>
                  <a:pt x="8139056" y="901571"/>
                </a:cubicBezTo>
                <a:cubicBezTo>
                  <a:pt x="8136198" y="906334"/>
                  <a:pt x="8131435" y="910144"/>
                  <a:pt x="8125720" y="910144"/>
                </a:cubicBezTo>
                <a:cubicBezTo>
                  <a:pt x="8123815" y="910144"/>
                  <a:pt x="8121910" y="910144"/>
                  <a:pt x="8120006" y="909191"/>
                </a:cubicBezTo>
                <a:close/>
                <a:moveTo>
                  <a:pt x="6902710" y="870139"/>
                </a:moveTo>
                <a:cubicBezTo>
                  <a:pt x="6899853" y="862519"/>
                  <a:pt x="6904615" y="853946"/>
                  <a:pt x="6912235" y="852041"/>
                </a:cubicBezTo>
                <a:cubicBezTo>
                  <a:pt x="6938906" y="843469"/>
                  <a:pt x="6965575" y="834896"/>
                  <a:pt x="6991293" y="827276"/>
                </a:cubicBezTo>
                <a:cubicBezTo>
                  <a:pt x="6998913" y="825371"/>
                  <a:pt x="7007485" y="829181"/>
                  <a:pt x="7009390" y="836801"/>
                </a:cubicBezTo>
                <a:cubicBezTo>
                  <a:pt x="7011295" y="844421"/>
                  <a:pt x="7007485" y="852994"/>
                  <a:pt x="6999865" y="854899"/>
                </a:cubicBezTo>
                <a:cubicBezTo>
                  <a:pt x="6973195" y="862519"/>
                  <a:pt x="6947478" y="871091"/>
                  <a:pt x="6920808" y="879664"/>
                </a:cubicBezTo>
                <a:cubicBezTo>
                  <a:pt x="6918903" y="880616"/>
                  <a:pt x="6917950" y="880616"/>
                  <a:pt x="6916045" y="880616"/>
                </a:cubicBezTo>
                <a:cubicBezTo>
                  <a:pt x="6910331" y="880616"/>
                  <a:pt x="6904615" y="876806"/>
                  <a:pt x="6902710" y="870139"/>
                </a:cubicBezTo>
                <a:close/>
                <a:moveTo>
                  <a:pt x="856240" y="861566"/>
                </a:moveTo>
                <a:cubicBezTo>
                  <a:pt x="834333" y="845374"/>
                  <a:pt x="811473" y="828229"/>
                  <a:pt x="789565" y="811084"/>
                </a:cubicBezTo>
                <a:cubicBezTo>
                  <a:pt x="782898" y="806321"/>
                  <a:pt x="781945" y="796796"/>
                  <a:pt x="786708" y="791081"/>
                </a:cubicBezTo>
                <a:cubicBezTo>
                  <a:pt x="791470" y="784414"/>
                  <a:pt x="800995" y="783461"/>
                  <a:pt x="806710" y="788224"/>
                </a:cubicBezTo>
                <a:cubicBezTo>
                  <a:pt x="828618" y="805369"/>
                  <a:pt x="850525" y="821561"/>
                  <a:pt x="872433" y="837754"/>
                </a:cubicBezTo>
                <a:cubicBezTo>
                  <a:pt x="879100" y="842516"/>
                  <a:pt x="880053" y="851089"/>
                  <a:pt x="875290" y="857756"/>
                </a:cubicBezTo>
                <a:cubicBezTo>
                  <a:pt x="872433" y="861566"/>
                  <a:pt x="867670" y="863471"/>
                  <a:pt x="863860" y="863471"/>
                </a:cubicBezTo>
                <a:cubicBezTo>
                  <a:pt x="861955" y="864424"/>
                  <a:pt x="859098" y="863471"/>
                  <a:pt x="856240" y="861566"/>
                </a:cubicBezTo>
                <a:close/>
                <a:moveTo>
                  <a:pt x="3205105" y="852041"/>
                </a:moveTo>
                <a:cubicBezTo>
                  <a:pt x="3200343" y="845374"/>
                  <a:pt x="3202248" y="836801"/>
                  <a:pt x="3208915" y="832039"/>
                </a:cubicBezTo>
                <a:cubicBezTo>
                  <a:pt x="3233680" y="815846"/>
                  <a:pt x="3256540" y="801559"/>
                  <a:pt x="3279400" y="787271"/>
                </a:cubicBezTo>
                <a:cubicBezTo>
                  <a:pt x="3286068" y="783461"/>
                  <a:pt x="3295593" y="785366"/>
                  <a:pt x="3299403" y="792034"/>
                </a:cubicBezTo>
                <a:cubicBezTo>
                  <a:pt x="3303213" y="798701"/>
                  <a:pt x="3301308" y="808226"/>
                  <a:pt x="3294640" y="812036"/>
                </a:cubicBezTo>
                <a:cubicBezTo>
                  <a:pt x="3272733" y="825371"/>
                  <a:pt x="3249873" y="839659"/>
                  <a:pt x="3225108" y="855851"/>
                </a:cubicBezTo>
                <a:cubicBezTo>
                  <a:pt x="3222250" y="857756"/>
                  <a:pt x="3220345" y="857756"/>
                  <a:pt x="3217488" y="857756"/>
                </a:cubicBezTo>
                <a:cubicBezTo>
                  <a:pt x="3211773" y="857756"/>
                  <a:pt x="3207963" y="855851"/>
                  <a:pt x="3205105" y="852041"/>
                </a:cubicBezTo>
                <a:close/>
                <a:moveTo>
                  <a:pt x="7968558" y="848231"/>
                </a:moveTo>
                <a:cubicBezTo>
                  <a:pt x="7943793" y="839659"/>
                  <a:pt x="7917123" y="832039"/>
                  <a:pt x="7890453" y="825371"/>
                </a:cubicBezTo>
                <a:cubicBezTo>
                  <a:pt x="7882833" y="823466"/>
                  <a:pt x="7878070" y="815846"/>
                  <a:pt x="7879975" y="808226"/>
                </a:cubicBezTo>
                <a:cubicBezTo>
                  <a:pt x="7881881" y="800606"/>
                  <a:pt x="7889500" y="795844"/>
                  <a:pt x="7897120" y="797749"/>
                </a:cubicBezTo>
                <a:cubicBezTo>
                  <a:pt x="7924743" y="804416"/>
                  <a:pt x="7951413" y="812989"/>
                  <a:pt x="7977131" y="820609"/>
                </a:cubicBezTo>
                <a:cubicBezTo>
                  <a:pt x="7984750" y="823466"/>
                  <a:pt x="7988560" y="831086"/>
                  <a:pt x="7986656" y="838706"/>
                </a:cubicBezTo>
                <a:cubicBezTo>
                  <a:pt x="7984750" y="844421"/>
                  <a:pt x="7979035" y="849184"/>
                  <a:pt x="7973320" y="849184"/>
                </a:cubicBezTo>
                <a:cubicBezTo>
                  <a:pt x="7971415" y="848231"/>
                  <a:pt x="7969510" y="848231"/>
                  <a:pt x="7968558" y="848231"/>
                </a:cubicBezTo>
                <a:close/>
                <a:moveTo>
                  <a:pt x="7061778" y="822514"/>
                </a:moveTo>
                <a:cubicBezTo>
                  <a:pt x="7059873" y="814894"/>
                  <a:pt x="7064635" y="807274"/>
                  <a:pt x="7072256" y="804416"/>
                </a:cubicBezTo>
                <a:cubicBezTo>
                  <a:pt x="7099878" y="796796"/>
                  <a:pt x="7126548" y="790129"/>
                  <a:pt x="7153218" y="784414"/>
                </a:cubicBezTo>
                <a:cubicBezTo>
                  <a:pt x="7160838" y="782509"/>
                  <a:pt x="7168458" y="787271"/>
                  <a:pt x="7170363" y="794891"/>
                </a:cubicBezTo>
                <a:cubicBezTo>
                  <a:pt x="7172268" y="802511"/>
                  <a:pt x="7167506" y="810131"/>
                  <a:pt x="7158933" y="812036"/>
                </a:cubicBezTo>
                <a:cubicBezTo>
                  <a:pt x="7133215" y="817751"/>
                  <a:pt x="7106545" y="824419"/>
                  <a:pt x="7078923" y="831086"/>
                </a:cubicBezTo>
                <a:cubicBezTo>
                  <a:pt x="7077970" y="831086"/>
                  <a:pt x="7076065" y="832039"/>
                  <a:pt x="7075113" y="832039"/>
                </a:cubicBezTo>
                <a:cubicBezTo>
                  <a:pt x="7069398" y="833944"/>
                  <a:pt x="7062731" y="829181"/>
                  <a:pt x="7061778" y="822514"/>
                </a:cubicBezTo>
                <a:close/>
                <a:moveTo>
                  <a:pt x="4530033" y="822514"/>
                </a:moveTo>
                <a:cubicBezTo>
                  <a:pt x="4505268" y="808226"/>
                  <a:pt x="4481455" y="794891"/>
                  <a:pt x="4458595" y="782509"/>
                </a:cubicBezTo>
                <a:cubicBezTo>
                  <a:pt x="4451928" y="778699"/>
                  <a:pt x="4449070" y="770126"/>
                  <a:pt x="4452880" y="762506"/>
                </a:cubicBezTo>
                <a:cubicBezTo>
                  <a:pt x="4456690" y="755839"/>
                  <a:pt x="4465263" y="752981"/>
                  <a:pt x="4472883" y="756791"/>
                </a:cubicBezTo>
                <a:cubicBezTo>
                  <a:pt x="4496695" y="769174"/>
                  <a:pt x="4520508" y="782509"/>
                  <a:pt x="4545273" y="797749"/>
                </a:cubicBezTo>
                <a:cubicBezTo>
                  <a:pt x="4551940" y="801559"/>
                  <a:pt x="4554798" y="811084"/>
                  <a:pt x="4550035" y="817751"/>
                </a:cubicBezTo>
                <a:cubicBezTo>
                  <a:pt x="4547178" y="822514"/>
                  <a:pt x="4542415" y="825371"/>
                  <a:pt x="4537653" y="825371"/>
                </a:cubicBezTo>
                <a:cubicBezTo>
                  <a:pt x="4534795" y="824419"/>
                  <a:pt x="4532890" y="823466"/>
                  <a:pt x="4530033" y="822514"/>
                </a:cubicBezTo>
                <a:close/>
                <a:moveTo>
                  <a:pt x="7809490" y="807274"/>
                </a:moveTo>
                <a:cubicBezTo>
                  <a:pt x="7782820" y="802511"/>
                  <a:pt x="7756150" y="797749"/>
                  <a:pt x="7728528" y="793939"/>
                </a:cubicBezTo>
                <a:cubicBezTo>
                  <a:pt x="7720908" y="792986"/>
                  <a:pt x="7715193" y="785366"/>
                  <a:pt x="7716145" y="777746"/>
                </a:cubicBezTo>
                <a:cubicBezTo>
                  <a:pt x="7717098" y="770126"/>
                  <a:pt x="7724718" y="764411"/>
                  <a:pt x="7732338" y="765364"/>
                </a:cubicBezTo>
                <a:cubicBezTo>
                  <a:pt x="7759960" y="769174"/>
                  <a:pt x="7787583" y="773936"/>
                  <a:pt x="7814253" y="779651"/>
                </a:cubicBezTo>
                <a:cubicBezTo>
                  <a:pt x="7821873" y="781556"/>
                  <a:pt x="7827588" y="789176"/>
                  <a:pt x="7825683" y="796796"/>
                </a:cubicBezTo>
                <a:cubicBezTo>
                  <a:pt x="7824731" y="803464"/>
                  <a:pt x="7818063" y="808226"/>
                  <a:pt x="7811395" y="808226"/>
                </a:cubicBezTo>
                <a:cubicBezTo>
                  <a:pt x="7811395" y="807274"/>
                  <a:pt x="7810443" y="807274"/>
                  <a:pt x="7809490" y="807274"/>
                </a:cubicBezTo>
                <a:close/>
                <a:moveTo>
                  <a:pt x="7222750" y="785366"/>
                </a:moveTo>
                <a:cubicBezTo>
                  <a:pt x="7221798" y="777746"/>
                  <a:pt x="7226560" y="770126"/>
                  <a:pt x="7234181" y="768221"/>
                </a:cubicBezTo>
                <a:cubicBezTo>
                  <a:pt x="7262756" y="763459"/>
                  <a:pt x="7290378" y="758696"/>
                  <a:pt x="7317048" y="755839"/>
                </a:cubicBezTo>
                <a:cubicBezTo>
                  <a:pt x="7324668" y="754886"/>
                  <a:pt x="7332288" y="760601"/>
                  <a:pt x="7333240" y="768221"/>
                </a:cubicBezTo>
                <a:cubicBezTo>
                  <a:pt x="7334193" y="775841"/>
                  <a:pt x="7328478" y="783461"/>
                  <a:pt x="7320858" y="784414"/>
                </a:cubicBezTo>
                <a:cubicBezTo>
                  <a:pt x="7295140" y="787271"/>
                  <a:pt x="7267518" y="792034"/>
                  <a:pt x="7239895" y="796796"/>
                </a:cubicBezTo>
                <a:cubicBezTo>
                  <a:pt x="7238943" y="796796"/>
                  <a:pt x="7237990" y="796796"/>
                  <a:pt x="7237038" y="796796"/>
                </a:cubicBezTo>
                <a:cubicBezTo>
                  <a:pt x="7230370" y="797749"/>
                  <a:pt x="7223703" y="792986"/>
                  <a:pt x="7222750" y="785366"/>
                </a:cubicBezTo>
                <a:close/>
                <a:moveTo>
                  <a:pt x="7647565" y="784414"/>
                </a:moveTo>
                <a:cubicBezTo>
                  <a:pt x="7620895" y="781556"/>
                  <a:pt x="7593273" y="779651"/>
                  <a:pt x="7565650" y="778699"/>
                </a:cubicBezTo>
                <a:cubicBezTo>
                  <a:pt x="7558031" y="778699"/>
                  <a:pt x="7551363" y="771079"/>
                  <a:pt x="7552315" y="763459"/>
                </a:cubicBezTo>
                <a:cubicBezTo>
                  <a:pt x="7552315" y="755839"/>
                  <a:pt x="7559935" y="749171"/>
                  <a:pt x="7567556" y="750124"/>
                </a:cubicBezTo>
                <a:cubicBezTo>
                  <a:pt x="7595178" y="751076"/>
                  <a:pt x="7623753" y="753934"/>
                  <a:pt x="7650423" y="755839"/>
                </a:cubicBezTo>
                <a:cubicBezTo>
                  <a:pt x="7658043" y="756791"/>
                  <a:pt x="7664710" y="763459"/>
                  <a:pt x="7663758" y="772031"/>
                </a:cubicBezTo>
                <a:cubicBezTo>
                  <a:pt x="7662806" y="779651"/>
                  <a:pt x="7657090" y="785366"/>
                  <a:pt x="7649470" y="785366"/>
                </a:cubicBezTo>
                <a:cubicBezTo>
                  <a:pt x="7648518" y="784414"/>
                  <a:pt x="7648518" y="784414"/>
                  <a:pt x="7647565" y="784414"/>
                </a:cubicBezTo>
                <a:close/>
                <a:moveTo>
                  <a:pt x="7386581" y="763459"/>
                </a:moveTo>
                <a:cubicBezTo>
                  <a:pt x="7386581" y="755839"/>
                  <a:pt x="7392295" y="748219"/>
                  <a:pt x="7399915" y="748219"/>
                </a:cubicBezTo>
                <a:cubicBezTo>
                  <a:pt x="7420870" y="747266"/>
                  <a:pt x="7441825" y="746314"/>
                  <a:pt x="7461828" y="746314"/>
                </a:cubicBezTo>
                <a:lnTo>
                  <a:pt x="7483735" y="746314"/>
                </a:lnTo>
                <a:cubicBezTo>
                  <a:pt x="7491356" y="746314"/>
                  <a:pt x="7498023" y="752981"/>
                  <a:pt x="7498023" y="760601"/>
                </a:cubicBezTo>
                <a:cubicBezTo>
                  <a:pt x="7498023" y="768221"/>
                  <a:pt x="7491356" y="775841"/>
                  <a:pt x="7483735" y="774889"/>
                </a:cubicBezTo>
                <a:lnTo>
                  <a:pt x="7462781" y="774889"/>
                </a:lnTo>
                <a:cubicBezTo>
                  <a:pt x="7443731" y="774889"/>
                  <a:pt x="7422775" y="775841"/>
                  <a:pt x="7402773" y="776794"/>
                </a:cubicBezTo>
                <a:cubicBezTo>
                  <a:pt x="7402773" y="776794"/>
                  <a:pt x="7401820" y="776794"/>
                  <a:pt x="7401820" y="776794"/>
                </a:cubicBezTo>
                <a:cubicBezTo>
                  <a:pt x="7393248" y="777746"/>
                  <a:pt x="7387533" y="772031"/>
                  <a:pt x="7386581" y="763459"/>
                </a:cubicBezTo>
                <a:close/>
                <a:moveTo>
                  <a:pt x="3346075" y="765364"/>
                </a:moveTo>
                <a:cubicBezTo>
                  <a:pt x="3342265" y="758696"/>
                  <a:pt x="3345123" y="749171"/>
                  <a:pt x="3351790" y="745361"/>
                </a:cubicBezTo>
                <a:cubicBezTo>
                  <a:pt x="3376555" y="732026"/>
                  <a:pt x="3402273" y="719644"/>
                  <a:pt x="3426085" y="708214"/>
                </a:cubicBezTo>
                <a:cubicBezTo>
                  <a:pt x="3433705" y="704404"/>
                  <a:pt x="3442278" y="708214"/>
                  <a:pt x="3445135" y="714881"/>
                </a:cubicBezTo>
                <a:cubicBezTo>
                  <a:pt x="3448945" y="722501"/>
                  <a:pt x="3445135" y="731074"/>
                  <a:pt x="3438468" y="733931"/>
                </a:cubicBezTo>
                <a:cubicBezTo>
                  <a:pt x="3414655" y="745361"/>
                  <a:pt x="3389890" y="757744"/>
                  <a:pt x="3365125" y="771079"/>
                </a:cubicBezTo>
                <a:cubicBezTo>
                  <a:pt x="3363220" y="772031"/>
                  <a:pt x="3360363" y="772984"/>
                  <a:pt x="3358458" y="772984"/>
                </a:cubicBezTo>
                <a:cubicBezTo>
                  <a:pt x="3353695" y="772984"/>
                  <a:pt x="3347980" y="770126"/>
                  <a:pt x="3346075" y="765364"/>
                </a:cubicBezTo>
                <a:close/>
                <a:moveTo>
                  <a:pt x="725748" y="759649"/>
                </a:moveTo>
                <a:cubicBezTo>
                  <a:pt x="704793" y="742504"/>
                  <a:pt x="683838" y="724406"/>
                  <a:pt x="661930" y="706309"/>
                </a:cubicBezTo>
                <a:cubicBezTo>
                  <a:pt x="656215" y="701546"/>
                  <a:pt x="655263" y="692021"/>
                  <a:pt x="660025" y="686306"/>
                </a:cubicBezTo>
                <a:cubicBezTo>
                  <a:pt x="665740" y="680591"/>
                  <a:pt x="674313" y="679639"/>
                  <a:pt x="680028" y="684401"/>
                </a:cubicBezTo>
                <a:cubicBezTo>
                  <a:pt x="700983" y="702499"/>
                  <a:pt x="721938" y="720596"/>
                  <a:pt x="742893" y="737741"/>
                </a:cubicBezTo>
                <a:cubicBezTo>
                  <a:pt x="748608" y="742504"/>
                  <a:pt x="749560" y="752029"/>
                  <a:pt x="744798" y="757744"/>
                </a:cubicBezTo>
                <a:cubicBezTo>
                  <a:pt x="741940" y="761554"/>
                  <a:pt x="738130" y="763459"/>
                  <a:pt x="733368" y="763459"/>
                </a:cubicBezTo>
                <a:cubicBezTo>
                  <a:pt x="731463" y="763459"/>
                  <a:pt x="727653" y="761554"/>
                  <a:pt x="725748" y="759649"/>
                </a:cubicBezTo>
                <a:close/>
                <a:moveTo>
                  <a:pt x="4385253" y="745361"/>
                </a:moveTo>
                <a:cubicBezTo>
                  <a:pt x="4360488" y="733931"/>
                  <a:pt x="4334770" y="722501"/>
                  <a:pt x="4310005" y="712976"/>
                </a:cubicBezTo>
                <a:cubicBezTo>
                  <a:pt x="4302385" y="710119"/>
                  <a:pt x="4298575" y="701546"/>
                  <a:pt x="4301433" y="693926"/>
                </a:cubicBezTo>
                <a:cubicBezTo>
                  <a:pt x="4304290" y="686306"/>
                  <a:pt x="4312863" y="682496"/>
                  <a:pt x="4320483" y="685354"/>
                </a:cubicBezTo>
                <a:cubicBezTo>
                  <a:pt x="4345248" y="694879"/>
                  <a:pt x="4371918" y="706309"/>
                  <a:pt x="4396683" y="718691"/>
                </a:cubicBezTo>
                <a:cubicBezTo>
                  <a:pt x="4404303" y="722501"/>
                  <a:pt x="4407160" y="731074"/>
                  <a:pt x="4403350" y="737741"/>
                </a:cubicBezTo>
                <a:cubicBezTo>
                  <a:pt x="4400493" y="743456"/>
                  <a:pt x="4395730" y="746314"/>
                  <a:pt x="4390015" y="746314"/>
                </a:cubicBezTo>
                <a:cubicBezTo>
                  <a:pt x="4389063" y="747266"/>
                  <a:pt x="4387158" y="746314"/>
                  <a:pt x="4385253" y="745361"/>
                </a:cubicBezTo>
                <a:close/>
                <a:moveTo>
                  <a:pt x="3494665" y="693926"/>
                </a:moveTo>
                <a:cubicBezTo>
                  <a:pt x="3491808" y="686306"/>
                  <a:pt x="3495618" y="677734"/>
                  <a:pt x="3503238" y="674876"/>
                </a:cubicBezTo>
                <a:cubicBezTo>
                  <a:pt x="3529908" y="664399"/>
                  <a:pt x="3556578" y="655826"/>
                  <a:pt x="3582295" y="648206"/>
                </a:cubicBezTo>
                <a:cubicBezTo>
                  <a:pt x="3589915" y="646301"/>
                  <a:pt x="3598488" y="650111"/>
                  <a:pt x="3600393" y="657731"/>
                </a:cubicBezTo>
                <a:cubicBezTo>
                  <a:pt x="3602298" y="665351"/>
                  <a:pt x="3598488" y="673924"/>
                  <a:pt x="3590868" y="675829"/>
                </a:cubicBezTo>
                <a:cubicBezTo>
                  <a:pt x="3565150" y="683449"/>
                  <a:pt x="3539433" y="692021"/>
                  <a:pt x="3513715" y="702499"/>
                </a:cubicBezTo>
                <a:cubicBezTo>
                  <a:pt x="3511810" y="703451"/>
                  <a:pt x="3509905" y="703451"/>
                  <a:pt x="3508953" y="703451"/>
                </a:cubicBezTo>
                <a:cubicBezTo>
                  <a:pt x="3502285" y="703451"/>
                  <a:pt x="3497523" y="699641"/>
                  <a:pt x="3494665" y="693926"/>
                </a:cubicBezTo>
                <a:close/>
                <a:moveTo>
                  <a:pt x="4233805" y="685354"/>
                </a:moveTo>
                <a:cubicBezTo>
                  <a:pt x="4208088" y="676781"/>
                  <a:pt x="4181418" y="669161"/>
                  <a:pt x="4155700" y="663446"/>
                </a:cubicBezTo>
                <a:cubicBezTo>
                  <a:pt x="4148080" y="661541"/>
                  <a:pt x="4143318" y="653921"/>
                  <a:pt x="4145223" y="646301"/>
                </a:cubicBezTo>
                <a:cubicBezTo>
                  <a:pt x="4147128" y="638681"/>
                  <a:pt x="4154748" y="633919"/>
                  <a:pt x="4162368" y="635824"/>
                </a:cubicBezTo>
                <a:cubicBezTo>
                  <a:pt x="4189038" y="642491"/>
                  <a:pt x="4215708" y="650111"/>
                  <a:pt x="4243330" y="658684"/>
                </a:cubicBezTo>
                <a:cubicBezTo>
                  <a:pt x="4250950" y="661541"/>
                  <a:pt x="4254760" y="669161"/>
                  <a:pt x="4252855" y="676781"/>
                </a:cubicBezTo>
                <a:cubicBezTo>
                  <a:pt x="4250950" y="682496"/>
                  <a:pt x="4245235" y="687259"/>
                  <a:pt x="4239520" y="687259"/>
                </a:cubicBezTo>
                <a:cubicBezTo>
                  <a:pt x="4236663" y="686306"/>
                  <a:pt x="4234758" y="686306"/>
                  <a:pt x="4233805" y="685354"/>
                </a:cubicBezTo>
                <a:close/>
                <a:moveTo>
                  <a:pt x="3652780" y="645349"/>
                </a:moveTo>
                <a:cubicBezTo>
                  <a:pt x="3650875" y="637729"/>
                  <a:pt x="3655638" y="630109"/>
                  <a:pt x="3664210" y="628204"/>
                </a:cubicBezTo>
                <a:cubicBezTo>
                  <a:pt x="3691833" y="622489"/>
                  <a:pt x="3719455" y="617726"/>
                  <a:pt x="3747078" y="613916"/>
                </a:cubicBezTo>
                <a:cubicBezTo>
                  <a:pt x="3754698" y="612964"/>
                  <a:pt x="3762318" y="618679"/>
                  <a:pt x="3763270" y="626299"/>
                </a:cubicBezTo>
                <a:cubicBezTo>
                  <a:pt x="3764223" y="633919"/>
                  <a:pt x="3758508" y="641539"/>
                  <a:pt x="3750888" y="642491"/>
                </a:cubicBezTo>
                <a:cubicBezTo>
                  <a:pt x="3724218" y="646301"/>
                  <a:pt x="3697548" y="651064"/>
                  <a:pt x="3670878" y="656779"/>
                </a:cubicBezTo>
                <a:cubicBezTo>
                  <a:pt x="3669925" y="656779"/>
                  <a:pt x="3668973" y="656779"/>
                  <a:pt x="3668020" y="656779"/>
                </a:cubicBezTo>
                <a:cubicBezTo>
                  <a:pt x="3660400" y="656779"/>
                  <a:pt x="3653733" y="652016"/>
                  <a:pt x="3652780" y="645349"/>
                </a:cubicBezTo>
                <a:close/>
                <a:moveTo>
                  <a:pt x="600018" y="651064"/>
                </a:moveTo>
                <a:cubicBezTo>
                  <a:pt x="580015" y="632966"/>
                  <a:pt x="559060" y="613916"/>
                  <a:pt x="539058" y="594866"/>
                </a:cubicBezTo>
                <a:cubicBezTo>
                  <a:pt x="533343" y="589151"/>
                  <a:pt x="533343" y="580579"/>
                  <a:pt x="538105" y="574864"/>
                </a:cubicBezTo>
                <a:cubicBezTo>
                  <a:pt x="543820" y="569149"/>
                  <a:pt x="552393" y="569149"/>
                  <a:pt x="558108" y="573911"/>
                </a:cubicBezTo>
                <a:cubicBezTo>
                  <a:pt x="578110" y="592961"/>
                  <a:pt x="598113" y="612011"/>
                  <a:pt x="619068" y="630109"/>
                </a:cubicBezTo>
                <a:cubicBezTo>
                  <a:pt x="624783" y="635824"/>
                  <a:pt x="625735" y="644396"/>
                  <a:pt x="620020" y="650111"/>
                </a:cubicBezTo>
                <a:cubicBezTo>
                  <a:pt x="617163" y="652969"/>
                  <a:pt x="613353" y="654874"/>
                  <a:pt x="609543" y="654874"/>
                </a:cubicBezTo>
                <a:cubicBezTo>
                  <a:pt x="605733" y="654874"/>
                  <a:pt x="602875" y="653921"/>
                  <a:pt x="600018" y="651064"/>
                </a:cubicBezTo>
                <a:close/>
                <a:moveTo>
                  <a:pt x="4074738" y="647254"/>
                </a:moveTo>
                <a:cubicBezTo>
                  <a:pt x="4048068" y="642491"/>
                  <a:pt x="4020445" y="639634"/>
                  <a:pt x="3993775" y="636776"/>
                </a:cubicBezTo>
                <a:cubicBezTo>
                  <a:pt x="3986155" y="635824"/>
                  <a:pt x="3979488" y="629156"/>
                  <a:pt x="3980440" y="621536"/>
                </a:cubicBezTo>
                <a:cubicBezTo>
                  <a:pt x="3981393" y="613916"/>
                  <a:pt x="3988060" y="607249"/>
                  <a:pt x="3995680" y="608201"/>
                </a:cubicBezTo>
                <a:cubicBezTo>
                  <a:pt x="4023303" y="611059"/>
                  <a:pt x="4050925" y="613916"/>
                  <a:pt x="4078548" y="618679"/>
                </a:cubicBezTo>
                <a:cubicBezTo>
                  <a:pt x="4086168" y="619631"/>
                  <a:pt x="4091883" y="627251"/>
                  <a:pt x="4090930" y="634871"/>
                </a:cubicBezTo>
                <a:cubicBezTo>
                  <a:pt x="4089978" y="641539"/>
                  <a:pt x="4083310" y="647254"/>
                  <a:pt x="4076643" y="647254"/>
                </a:cubicBezTo>
                <a:cubicBezTo>
                  <a:pt x="4076643" y="647254"/>
                  <a:pt x="4075690" y="647254"/>
                  <a:pt x="4074738" y="647254"/>
                </a:cubicBezTo>
                <a:close/>
                <a:moveTo>
                  <a:pt x="3815658" y="620584"/>
                </a:moveTo>
                <a:cubicBezTo>
                  <a:pt x="3815658" y="612964"/>
                  <a:pt x="3821373" y="605344"/>
                  <a:pt x="3828993" y="605344"/>
                </a:cubicBezTo>
                <a:lnTo>
                  <a:pt x="3843280" y="604391"/>
                </a:lnTo>
                <a:cubicBezTo>
                  <a:pt x="3867093" y="603439"/>
                  <a:pt x="3889953" y="603439"/>
                  <a:pt x="3912813" y="603439"/>
                </a:cubicBezTo>
                <a:cubicBezTo>
                  <a:pt x="3920433" y="603439"/>
                  <a:pt x="3927100" y="610106"/>
                  <a:pt x="3927100" y="617726"/>
                </a:cubicBezTo>
                <a:cubicBezTo>
                  <a:pt x="3927100" y="625346"/>
                  <a:pt x="3920433" y="631061"/>
                  <a:pt x="3912813" y="632014"/>
                </a:cubicBezTo>
                <a:cubicBezTo>
                  <a:pt x="3890905" y="632014"/>
                  <a:pt x="3868045" y="632014"/>
                  <a:pt x="3845185" y="632966"/>
                </a:cubicBezTo>
                <a:lnTo>
                  <a:pt x="3830898" y="633919"/>
                </a:lnTo>
                <a:cubicBezTo>
                  <a:pt x="3830898" y="633919"/>
                  <a:pt x="3829945" y="633919"/>
                  <a:pt x="3829945" y="633919"/>
                </a:cubicBezTo>
                <a:cubicBezTo>
                  <a:pt x="3822325" y="634871"/>
                  <a:pt x="3816610" y="629156"/>
                  <a:pt x="3815658" y="620584"/>
                </a:cubicBezTo>
                <a:close/>
                <a:moveTo>
                  <a:pt x="479050" y="537716"/>
                </a:moveTo>
                <a:cubicBezTo>
                  <a:pt x="459048" y="518666"/>
                  <a:pt x="439998" y="498664"/>
                  <a:pt x="419995" y="479614"/>
                </a:cubicBezTo>
                <a:cubicBezTo>
                  <a:pt x="414280" y="473899"/>
                  <a:pt x="414280" y="464374"/>
                  <a:pt x="419995" y="459611"/>
                </a:cubicBezTo>
                <a:cubicBezTo>
                  <a:pt x="425710" y="453896"/>
                  <a:pt x="435235" y="453896"/>
                  <a:pt x="439998" y="459611"/>
                </a:cubicBezTo>
                <a:cubicBezTo>
                  <a:pt x="460000" y="479614"/>
                  <a:pt x="479050" y="498664"/>
                  <a:pt x="498100" y="517714"/>
                </a:cubicBezTo>
                <a:cubicBezTo>
                  <a:pt x="503815" y="523429"/>
                  <a:pt x="503815" y="532001"/>
                  <a:pt x="498100" y="537716"/>
                </a:cubicBezTo>
                <a:cubicBezTo>
                  <a:pt x="495243" y="540574"/>
                  <a:pt x="491433" y="542479"/>
                  <a:pt x="487623" y="542479"/>
                </a:cubicBezTo>
                <a:cubicBezTo>
                  <a:pt x="485718" y="541526"/>
                  <a:pt x="481908" y="540574"/>
                  <a:pt x="479050" y="537716"/>
                </a:cubicBezTo>
                <a:close/>
                <a:moveTo>
                  <a:pt x="361893" y="419606"/>
                </a:moveTo>
                <a:cubicBezTo>
                  <a:pt x="342843" y="399604"/>
                  <a:pt x="323793" y="379601"/>
                  <a:pt x="304743" y="359599"/>
                </a:cubicBezTo>
                <a:cubicBezTo>
                  <a:pt x="299028" y="353884"/>
                  <a:pt x="299980" y="344359"/>
                  <a:pt x="305695" y="339596"/>
                </a:cubicBezTo>
                <a:cubicBezTo>
                  <a:pt x="311410" y="333881"/>
                  <a:pt x="320935" y="334834"/>
                  <a:pt x="325698" y="340549"/>
                </a:cubicBezTo>
                <a:cubicBezTo>
                  <a:pt x="344748" y="360551"/>
                  <a:pt x="363798" y="380554"/>
                  <a:pt x="382848" y="400556"/>
                </a:cubicBezTo>
                <a:cubicBezTo>
                  <a:pt x="388563" y="406271"/>
                  <a:pt x="388563" y="415796"/>
                  <a:pt x="382848" y="420559"/>
                </a:cubicBezTo>
                <a:cubicBezTo>
                  <a:pt x="379990" y="423416"/>
                  <a:pt x="376180" y="424369"/>
                  <a:pt x="372370" y="424369"/>
                </a:cubicBezTo>
                <a:cubicBezTo>
                  <a:pt x="368560" y="424369"/>
                  <a:pt x="364750" y="422464"/>
                  <a:pt x="361893" y="419606"/>
                </a:cubicBezTo>
                <a:close/>
                <a:moveTo>
                  <a:pt x="248545" y="298639"/>
                </a:moveTo>
                <a:cubicBezTo>
                  <a:pt x="230448" y="278636"/>
                  <a:pt x="211398" y="258634"/>
                  <a:pt x="192348" y="237679"/>
                </a:cubicBezTo>
                <a:cubicBezTo>
                  <a:pt x="186633" y="231964"/>
                  <a:pt x="187585" y="222439"/>
                  <a:pt x="193300" y="217676"/>
                </a:cubicBezTo>
                <a:cubicBezTo>
                  <a:pt x="199015" y="211961"/>
                  <a:pt x="208540" y="212914"/>
                  <a:pt x="213303" y="218629"/>
                </a:cubicBezTo>
                <a:cubicBezTo>
                  <a:pt x="232353" y="239584"/>
                  <a:pt x="250450" y="259586"/>
                  <a:pt x="268548" y="279589"/>
                </a:cubicBezTo>
                <a:cubicBezTo>
                  <a:pt x="274263" y="285304"/>
                  <a:pt x="273310" y="294829"/>
                  <a:pt x="267595" y="299591"/>
                </a:cubicBezTo>
                <a:cubicBezTo>
                  <a:pt x="264738" y="302449"/>
                  <a:pt x="260928" y="303401"/>
                  <a:pt x="258070" y="303401"/>
                </a:cubicBezTo>
                <a:cubicBezTo>
                  <a:pt x="255213" y="303401"/>
                  <a:pt x="251403" y="302449"/>
                  <a:pt x="248545" y="298639"/>
                </a:cubicBezTo>
                <a:close/>
                <a:moveTo>
                  <a:pt x="137103" y="176719"/>
                </a:moveTo>
                <a:cubicBezTo>
                  <a:pt x="119005" y="156716"/>
                  <a:pt x="100908" y="135761"/>
                  <a:pt x="81858" y="114806"/>
                </a:cubicBezTo>
                <a:cubicBezTo>
                  <a:pt x="76143" y="109091"/>
                  <a:pt x="77095" y="99566"/>
                  <a:pt x="82810" y="94804"/>
                </a:cubicBezTo>
                <a:cubicBezTo>
                  <a:pt x="88525" y="89089"/>
                  <a:pt x="98050" y="90041"/>
                  <a:pt x="102813" y="95756"/>
                </a:cubicBezTo>
                <a:cubicBezTo>
                  <a:pt x="120910" y="116711"/>
                  <a:pt x="139008" y="137666"/>
                  <a:pt x="157105" y="157669"/>
                </a:cubicBezTo>
                <a:cubicBezTo>
                  <a:pt x="162820" y="163384"/>
                  <a:pt x="161868" y="172909"/>
                  <a:pt x="156153" y="177671"/>
                </a:cubicBezTo>
                <a:cubicBezTo>
                  <a:pt x="153295" y="180529"/>
                  <a:pt x="149485" y="181481"/>
                  <a:pt x="146628" y="181481"/>
                </a:cubicBezTo>
                <a:cubicBezTo>
                  <a:pt x="144723" y="181481"/>
                  <a:pt x="139960" y="179576"/>
                  <a:pt x="137103" y="176719"/>
                </a:cubicBezTo>
                <a:close/>
                <a:moveTo>
                  <a:pt x="28518" y="51941"/>
                </a:moveTo>
                <a:lnTo>
                  <a:pt x="3753" y="23366"/>
                </a:lnTo>
                <a:cubicBezTo>
                  <a:pt x="-1962" y="17651"/>
                  <a:pt x="-1010" y="8126"/>
                  <a:pt x="5658" y="3364"/>
                </a:cubicBezTo>
                <a:cubicBezTo>
                  <a:pt x="11373" y="-1399"/>
                  <a:pt x="20898" y="-1399"/>
                  <a:pt x="25660" y="5269"/>
                </a:cubicBezTo>
                <a:lnTo>
                  <a:pt x="50425" y="33844"/>
                </a:lnTo>
                <a:cubicBezTo>
                  <a:pt x="56140" y="39559"/>
                  <a:pt x="55188" y="49084"/>
                  <a:pt x="49473" y="53846"/>
                </a:cubicBezTo>
                <a:cubicBezTo>
                  <a:pt x="46615" y="56704"/>
                  <a:pt x="43758" y="57656"/>
                  <a:pt x="39948" y="57656"/>
                </a:cubicBezTo>
                <a:cubicBezTo>
                  <a:pt x="35185" y="56704"/>
                  <a:pt x="31375" y="55751"/>
                  <a:pt x="28518" y="51941"/>
                </a:cubicBezTo>
                <a:close/>
              </a:path>
            </a:pathLst>
          </a:custGeom>
          <a:solidFill>
            <a:srgbClr val="202020"/>
          </a:solidFill>
          <a:ln w="9525" cap="flat">
            <a:no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 name="Text Placeholder 1">
            <a:extLst>
              <a:ext uri="{FF2B5EF4-FFF2-40B4-BE49-F238E27FC236}">
                <a16:creationId xmlns:a16="http://schemas.microsoft.com/office/drawing/2014/main" id="{D4C120BC-5459-94E7-E793-E57062F51FBC}"/>
              </a:ext>
            </a:extLst>
          </p:cNvPr>
          <p:cNvSpPr txBox="1">
            <a:spLocks/>
          </p:cNvSpPr>
          <p:nvPr/>
        </p:nvSpPr>
        <p:spPr>
          <a:xfrm>
            <a:off x="398089" y="12129497"/>
            <a:ext cx="6654660" cy="733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a:defRPr lang="en-US"/>
            </a:defPPr>
            <a:lvl1pPr marL="0" algn="l" defTabSz="914507" rtl="0" eaLnBrk="1" latinLnBrk="0" hangingPunct="1">
              <a:defRPr sz="1800" kern="1200">
                <a:solidFill>
                  <a:schemeClr val="tx1"/>
                </a:solidFill>
                <a:latin typeface="+mn-lt"/>
                <a:ea typeface="+mn-ea"/>
                <a:cs typeface="+mn-cs"/>
              </a:defRPr>
            </a:lvl1pPr>
            <a:lvl2pPr marL="457253" algn="l" defTabSz="914507" rtl="0" eaLnBrk="1" latinLnBrk="0" hangingPunct="1">
              <a:defRPr sz="1800" kern="1200">
                <a:solidFill>
                  <a:schemeClr val="tx1"/>
                </a:solidFill>
                <a:latin typeface="+mn-lt"/>
                <a:ea typeface="+mn-ea"/>
                <a:cs typeface="+mn-cs"/>
              </a:defRPr>
            </a:lvl2pPr>
            <a:lvl3pPr marL="914507" algn="l" defTabSz="914507" rtl="0" eaLnBrk="1" latinLnBrk="0" hangingPunct="1">
              <a:defRPr sz="1800" kern="1200">
                <a:solidFill>
                  <a:schemeClr val="tx1"/>
                </a:solidFill>
                <a:latin typeface="+mn-lt"/>
                <a:ea typeface="+mn-ea"/>
                <a:cs typeface="+mn-cs"/>
              </a:defRPr>
            </a:lvl3pPr>
            <a:lvl4pPr marL="1371760" algn="l" defTabSz="914507" rtl="0" eaLnBrk="1" latinLnBrk="0" hangingPunct="1">
              <a:defRPr sz="1800" kern="1200">
                <a:solidFill>
                  <a:schemeClr val="tx1"/>
                </a:solidFill>
                <a:latin typeface="+mn-lt"/>
                <a:ea typeface="+mn-ea"/>
                <a:cs typeface="+mn-cs"/>
              </a:defRPr>
            </a:lvl4pPr>
            <a:lvl5pPr marL="1829014" algn="l" defTabSz="914507" rtl="0" eaLnBrk="1" latinLnBrk="0" hangingPunct="1">
              <a:defRPr sz="1800" kern="1200">
                <a:solidFill>
                  <a:schemeClr val="tx1"/>
                </a:solidFill>
                <a:latin typeface="+mn-lt"/>
                <a:ea typeface="+mn-ea"/>
                <a:cs typeface="+mn-cs"/>
              </a:defRPr>
            </a:lvl5pPr>
            <a:lvl6pPr marL="2286266" algn="l" defTabSz="914507" rtl="0" eaLnBrk="1" latinLnBrk="0" hangingPunct="1">
              <a:defRPr sz="1800" kern="1200">
                <a:solidFill>
                  <a:schemeClr val="tx1"/>
                </a:solidFill>
                <a:latin typeface="+mn-lt"/>
                <a:ea typeface="+mn-ea"/>
                <a:cs typeface="+mn-cs"/>
              </a:defRPr>
            </a:lvl6pPr>
            <a:lvl7pPr marL="2743520" algn="l" defTabSz="914507" rtl="0" eaLnBrk="1" latinLnBrk="0" hangingPunct="1">
              <a:defRPr sz="1800" kern="1200">
                <a:solidFill>
                  <a:schemeClr val="tx1"/>
                </a:solidFill>
                <a:latin typeface="+mn-lt"/>
                <a:ea typeface="+mn-ea"/>
                <a:cs typeface="+mn-cs"/>
              </a:defRPr>
            </a:lvl7pPr>
            <a:lvl8pPr marL="3200773" algn="l" defTabSz="914507" rtl="0" eaLnBrk="1" latinLnBrk="0" hangingPunct="1">
              <a:defRPr sz="1800" kern="1200">
                <a:solidFill>
                  <a:schemeClr val="tx1"/>
                </a:solidFill>
                <a:latin typeface="+mn-lt"/>
                <a:ea typeface="+mn-ea"/>
                <a:cs typeface="+mn-cs"/>
              </a:defRPr>
            </a:lvl8pPr>
            <a:lvl9pPr marL="3658027" algn="l" defTabSz="914507" rtl="0" eaLnBrk="1" latinLnBrk="0" hangingPunct="1">
              <a:defRPr sz="1800" kern="1200">
                <a:solidFill>
                  <a:schemeClr val="tx1"/>
                </a:solidFill>
                <a:latin typeface="+mn-lt"/>
                <a:ea typeface="+mn-ea"/>
                <a:cs typeface="+mn-cs"/>
              </a:defRPr>
            </a:lvl9pPr>
          </a:lstStyle>
          <a:p>
            <a:pPr marL="0" marR="0" lvl="0" indent="0" algn="l" defTabSz="2437912" rtl="0" eaLnBrk="1" fontAlgn="auto" latinLnBrk="0" hangingPunct="1">
              <a:lnSpc>
                <a:spcPct val="100000"/>
              </a:lnSpc>
              <a:spcBef>
                <a:spcPts val="1200"/>
              </a:spcBef>
              <a:spcAft>
                <a:spcPts val="0"/>
              </a:spcAft>
              <a:buClrTx/>
              <a:buSzTx/>
              <a:buFontTx/>
              <a:buNone/>
              <a:tabLst/>
              <a:defRPr/>
            </a:pPr>
            <a:r>
              <a:rPr kumimoji="0" lang="en-US" sz="4000" b="0" i="1" u="none" strike="noStrike" kern="0" cap="none" spc="0" normalizeH="0" baseline="0" noProof="0" dirty="0">
                <a:ln>
                  <a:noFill/>
                </a:ln>
                <a:solidFill>
                  <a:srgbClr val="000000"/>
                </a:solidFill>
                <a:effectLst/>
                <a:uLnTx/>
                <a:uFillTx/>
                <a:latin typeface="IBM Plex Sans Light"/>
                <a:sym typeface="IBM Plex Sans Light"/>
              </a:rPr>
              <a:t>User journey</a:t>
            </a:r>
            <a:br>
              <a:rPr kumimoji="0" lang="en-US" sz="4000" b="0" i="1" u="none" strike="noStrike" kern="0" cap="none" spc="0" normalizeH="0" baseline="0" noProof="0" dirty="0">
                <a:ln>
                  <a:noFill/>
                </a:ln>
                <a:solidFill>
                  <a:srgbClr val="000000"/>
                </a:solidFill>
                <a:effectLst/>
                <a:uLnTx/>
                <a:uFillTx/>
                <a:latin typeface="IBM Plex Sans Light"/>
                <a:sym typeface="IBM Plex Sans Light"/>
              </a:rPr>
            </a:br>
            <a:r>
              <a:rPr kumimoji="0" lang="en-US" sz="4000" b="0" i="1" u="none" strike="noStrike" kern="0" cap="none" spc="0" normalizeH="0" baseline="0" noProof="0" dirty="0">
                <a:ln>
                  <a:noFill/>
                </a:ln>
                <a:solidFill>
                  <a:srgbClr val="000000"/>
                </a:solidFill>
                <a:effectLst/>
                <a:uLnTx/>
                <a:uFillTx/>
                <a:latin typeface="IBM Plex Sans Light"/>
                <a:sym typeface="IBM Plex Sans Light"/>
              </a:rPr>
              <a:t>with </a:t>
            </a:r>
            <a:r>
              <a:rPr lang="en-US" sz="4000" i="1" kern="0" dirty="0">
                <a:solidFill>
                  <a:srgbClr val="000000"/>
                </a:solidFill>
                <a:latin typeface="IBM Plex Sans Light"/>
              </a:rPr>
              <a:t>AI</a:t>
            </a:r>
            <a:r>
              <a:rPr kumimoji="0" lang="en-US" sz="4000" b="0" i="1" u="none" strike="noStrike" kern="0" cap="none" spc="0" normalizeH="0" baseline="0" noProof="0" dirty="0">
                <a:ln>
                  <a:noFill/>
                </a:ln>
                <a:solidFill>
                  <a:srgbClr val="000000"/>
                </a:solidFill>
                <a:effectLst/>
                <a:uLnTx/>
                <a:uFillTx/>
                <a:latin typeface="IBM Plex Sans Light"/>
                <a:sym typeface="IBM Plex Sans Light"/>
              </a:rPr>
              <a:t> assistant</a:t>
            </a:r>
            <a:endParaRPr kumimoji="0" lang="en-US" sz="4000" b="0" i="1" u="none" strike="noStrike" kern="1200" cap="none" spc="0" normalizeH="0" baseline="0" noProof="0" dirty="0">
              <a:ln>
                <a:noFill/>
              </a:ln>
              <a:solidFill>
                <a:srgbClr val="000000"/>
              </a:solidFill>
              <a:effectLst/>
              <a:uLnTx/>
              <a:uFillTx/>
              <a:latin typeface="IBM Plex Sans Light"/>
              <a:sym typeface="IBM Plex Sans Light"/>
            </a:endParaRPr>
          </a:p>
        </p:txBody>
      </p:sp>
      <p:pic>
        <p:nvPicPr>
          <p:cNvPr id="5" name="Graphic 4">
            <a:extLst>
              <a:ext uri="{FF2B5EF4-FFF2-40B4-BE49-F238E27FC236}">
                <a16:creationId xmlns:a16="http://schemas.microsoft.com/office/drawing/2014/main" id="{83DA99E1-94AC-DDE4-DB87-A9755F3B39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345" y="11005623"/>
            <a:ext cx="974800" cy="974800"/>
          </a:xfrm>
          <a:prstGeom prst="rect">
            <a:avLst/>
          </a:prstGeom>
        </p:spPr>
      </p:pic>
      <p:sp>
        <p:nvSpPr>
          <p:cNvPr id="12" name="TextBox 11">
            <a:extLst>
              <a:ext uri="{FF2B5EF4-FFF2-40B4-BE49-F238E27FC236}">
                <a16:creationId xmlns:a16="http://schemas.microsoft.com/office/drawing/2014/main" id="{16387B7A-52CB-2D7E-D907-A83CCC1A17E7}"/>
              </a:ext>
            </a:extLst>
          </p:cNvPr>
          <p:cNvSpPr txBox="1"/>
          <p:nvPr/>
        </p:nvSpPr>
        <p:spPr>
          <a:xfrm>
            <a:off x="967723" y="2773128"/>
            <a:ext cx="10125534" cy="5816977"/>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457200" indent="-457200" defTabSz="914127" fontAlgn="base">
              <a:spcBef>
                <a:spcPct val="0"/>
              </a:spcBef>
              <a:spcAft>
                <a:spcPct val="0"/>
              </a:spcAft>
              <a:buFont typeface="Arial" panose="020B0604020202020204" pitchFamily="34" charset="0"/>
              <a:buChar char="•"/>
            </a:pPr>
            <a:r>
              <a:rPr lang="en-GB" sz="3000" dirty="0">
                <a:latin typeface="IBM Plex Sans Light" panose="020B0403050203000203" pitchFamily="34" charset="0"/>
                <a:ea typeface="+mj-ea"/>
                <a:cs typeface="Arial" panose="020B0604020202020204" pitchFamily="34" charset="0"/>
              </a:rPr>
              <a:t>Generating a simple explanation per click to get </a:t>
            </a:r>
            <a:br>
              <a:rPr lang="en-GB" sz="3000" dirty="0">
                <a:latin typeface="IBM Plex Sans Light" panose="020B0403050203000203" pitchFamily="34" charset="0"/>
                <a:ea typeface="+mj-ea"/>
                <a:cs typeface="Arial" panose="020B0604020202020204" pitchFamily="34" charset="0"/>
              </a:rPr>
            </a:br>
            <a:r>
              <a:rPr lang="en-GB" sz="3000" dirty="0">
                <a:latin typeface="IBM Plex Sans Light" panose="020B0403050203000203" pitchFamily="34" charset="0"/>
                <a:ea typeface="+mj-ea"/>
                <a:cs typeface="Arial" panose="020B0604020202020204" pitchFamily="34" charset="0"/>
              </a:rPr>
              <a:t>a high-level understanding of the code in minutes</a:t>
            </a:r>
          </a:p>
          <a:p>
            <a:pPr defTabSz="914127" fontAlgn="base">
              <a:spcBef>
                <a:spcPct val="0"/>
              </a:spcBef>
              <a:spcAft>
                <a:spcPct val="0"/>
              </a:spcAft>
            </a:pPr>
            <a:endParaRPr lang="en-GB" sz="3000" dirty="0">
              <a:latin typeface="IBM Plex Sans Light" panose="020B0403050203000203" pitchFamily="34" charset="0"/>
              <a:ea typeface="+mj-ea"/>
              <a:cs typeface="Arial" panose="020B0604020202020204" pitchFamily="34" charset="0"/>
            </a:endParaRPr>
          </a:p>
          <a:p>
            <a:pPr marL="457200" indent="-457200" defTabSz="914127" fontAlgn="base">
              <a:spcBef>
                <a:spcPct val="0"/>
              </a:spcBef>
              <a:spcAft>
                <a:spcPct val="0"/>
              </a:spcAft>
              <a:buFont typeface="Arial" panose="020B0604020202020204" pitchFamily="34" charset="0"/>
              <a:buChar char="•"/>
            </a:pPr>
            <a:r>
              <a:rPr lang="en-GB" sz="3000" dirty="0">
                <a:latin typeface="IBM Plex Sans Light" panose="020B0403050203000203" pitchFamily="34" charset="0"/>
                <a:ea typeface="+mj-ea"/>
                <a:cs typeface="Arial" panose="020B0604020202020204" pitchFamily="34" charset="0"/>
              </a:rPr>
              <a:t>Leveraging Code Explanation during software development to understand the code in detail – no searching for outdated documentation</a:t>
            </a:r>
          </a:p>
          <a:p>
            <a:pPr defTabSz="914127" fontAlgn="base">
              <a:spcBef>
                <a:spcPct val="0"/>
              </a:spcBef>
              <a:spcAft>
                <a:spcPct val="0"/>
              </a:spcAft>
            </a:pPr>
            <a:endParaRPr lang="en-GB" sz="3000" dirty="0">
              <a:latin typeface="IBM Plex Sans Light" panose="020B0403050203000203" pitchFamily="34" charset="0"/>
              <a:ea typeface="+mj-ea"/>
              <a:cs typeface="Arial" panose="020B0604020202020204" pitchFamily="34" charset="0"/>
            </a:endParaRPr>
          </a:p>
          <a:p>
            <a:pPr marL="457200" indent="-457200" defTabSz="914127" fontAlgn="base">
              <a:spcBef>
                <a:spcPct val="0"/>
              </a:spcBef>
              <a:spcAft>
                <a:spcPct val="0"/>
              </a:spcAft>
              <a:buFont typeface="Arial" panose="020B0604020202020204" pitchFamily="34" charset="0"/>
              <a:buChar char="•"/>
            </a:pPr>
            <a:r>
              <a:rPr lang="en-GB" sz="3000" dirty="0">
                <a:latin typeface="IBM Plex Sans Light" panose="020B0403050203000203" pitchFamily="34" charset="0"/>
                <a:ea typeface="+mj-ea"/>
                <a:cs typeface="Arial" panose="020B0604020202020204" pitchFamily="34" charset="0"/>
              </a:rPr>
              <a:t>Easily document new and changed code by using AI generated explanations to store as documentation or comments in the code</a:t>
            </a:r>
          </a:p>
          <a:p>
            <a:pPr defTabSz="914127" fontAlgn="base">
              <a:spcBef>
                <a:spcPct val="0"/>
              </a:spcBef>
              <a:spcAft>
                <a:spcPct val="0"/>
              </a:spcAft>
            </a:pPr>
            <a:endParaRPr lang="en-GB" sz="3600" dirty="0">
              <a:solidFill>
                <a:srgbClr val="000000"/>
              </a:solidFill>
              <a:latin typeface="IBM Plex Sans Light"/>
            </a:endParaRPr>
          </a:p>
          <a:p>
            <a:pPr defTabSz="914127" fontAlgn="base">
              <a:spcBef>
                <a:spcPct val="0"/>
              </a:spcBef>
              <a:spcAft>
                <a:spcPct val="0"/>
              </a:spcAft>
            </a:pPr>
            <a:endParaRPr lang="en-GB" sz="3600" dirty="0">
              <a:solidFill>
                <a:srgbClr val="000000"/>
              </a:solidFill>
              <a:latin typeface="IBM Plex Sans Light"/>
            </a:endParaRPr>
          </a:p>
        </p:txBody>
      </p:sp>
      <p:graphicFrame>
        <p:nvGraphicFramePr>
          <p:cNvPr id="19" name="Table 18">
            <a:extLst>
              <a:ext uri="{FF2B5EF4-FFF2-40B4-BE49-F238E27FC236}">
                <a16:creationId xmlns:a16="http://schemas.microsoft.com/office/drawing/2014/main" id="{9D89ACC5-500B-3575-80BA-55097419C641}"/>
              </a:ext>
            </a:extLst>
          </p:cNvPr>
          <p:cNvGraphicFramePr>
            <a:graphicFrameLocks noGrp="1"/>
          </p:cNvGraphicFramePr>
          <p:nvPr>
            <p:extLst>
              <p:ext uri="{D42A27DB-BD31-4B8C-83A1-F6EECF244321}">
                <p14:modId xmlns:p14="http://schemas.microsoft.com/office/powerpoint/2010/main" val="2297826677"/>
              </p:ext>
            </p:extLst>
          </p:nvPr>
        </p:nvGraphicFramePr>
        <p:xfrm>
          <a:off x="12484344" y="8335717"/>
          <a:ext cx="11481374" cy="803520"/>
        </p:xfrm>
        <a:graphic>
          <a:graphicData uri="http://schemas.openxmlformats.org/drawingml/2006/table">
            <a:tbl>
              <a:tblPr firstRow="1" bandRow="1">
                <a:tableStyleId>{5C22544A-7EE6-4342-B048-85BDC9FD1C3A}</a:tableStyleId>
              </a:tblPr>
              <a:tblGrid>
                <a:gridCol w="1564165">
                  <a:extLst>
                    <a:ext uri="{9D8B030D-6E8A-4147-A177-3AD203B41FA5}">
                      <a16:colId xmlns:a16="http://schemas.microsoft.com/office/drawing/2014/main" val="2649929939"/>
                    </a:ext>
                  </a:extLst>
                </a:gridCol>
                <a:gridCol w="2466109">
                  <a:extLst>
                    <a:ext uri="{9D8B030D-6E8A-4147-A177-3AD203B41FA5}">
                      <a16:colId xmlns:a16="http://schemas.microsoft.com/office/drawing/2014/main" val="578303090"/>
                    </a:ext>
                  </a:extLst>
                </a:gridCol>
                <a:gridCol w="2521527">
                  <a:extLst>
                    <a:ext uri="{9D8B030D-6E8A-4147-A177-3AD203B41FA5}">
                      <a16:colId xmlns:a16="http://schemas.microsoft.com/office/drawing/2014/main" val="3670257790"/>
                    </a:ext>
                  </a:extLst>
                </a:gridCol>
                <a:gridCol w="2272146">
                  <a:extLst>
                    <a:ext uri="{9D8B030D-6E8A-4147-A177-3AD203B41FA5}">
                      <a16:colId xmlns:a16="http://schemas.microsoft.com/office/drawing/2014/main" val="3571232452"/>
                    </a:ext>
                  </a:extLst>
                </a:gridCol>
                <a:gridCol w="2657427">
                  <a:extLst>
                    <a:ext uri="{9D8B030D-6E8A-4147-A177-3AD203B41FA5}">
                      <a16:colId xmlns:a16="http://schemas.microsoft.com/office/drawing/2014/main" val="2241159689"/>
                    </a:ext>
                  </a:extLst>
                </a:gridCol>
              </a:tblGrid>
              <a:tr h="345989">
                <a:tc>
                  <a:txBody>
                    <a:bodyPr/>
                    <a:lstStyle/>
                    <a:p>
                      <a:pPr algn="l"/>
                      <a:r>
                        <a:rPr lang="en-US" sz="2400" b="0" i="0" kern="0" dirty="0">
                          <a:solidFill>
                            <a:schemeClr val="accent1"/>
                          </a:solidFill>
                          <a:latin typeface="IBM Plex Sans Light" panose="020B0403050203000203" pitchFamily="34" charset="0"/>
                        </a:rPr>
                        <a:t>Benefits: </a:t>
                      </a:r>
                      <a:endParaRPr lang="en-US" sz="2400" b="0" i="0" dirty="0">
                        <a:solidFill>
                          <a:schemeClr val="accent1"/>
                        </a:solidFill>
                        <a:latin typeface="IBM Plex Sans Light" panose="020B0403050203000203" pitchFamily="34" charset="0"/>
                      </a:endParaRPr>
                    </a:p>
                  </a:txBody>
                  <a:tcPr marL="144000" marR="72000" marT="36000" marB="36000" anchor="ctr">
                    <a:lnL w="12700" cmpd="sng">
                      <a:noFill/>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r>
                        <a:rPr lang="en-US" sz="2400" b="0" i="0" kern="0" dirty="0">
                          <a:solidFill>
                            <a:schemeClr val="accent1"/>
                          </a:solidFill>
                          <a:latin typeface="IBM Plex Sans Light" panose="020B0403050203000203" pitchFamily="34" charset="0"/>
                        </a:rPr>
                        <a:t>Reduce learning curve</a:t>
                      </a: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tabLst>
                          <a:tab pos="457200" algn="l"/>
                        </a:tabLst>
                      </a:pPr>
                      <a:r>
                        <a:rPr lang="en-US" sz="2400" b="0" i="0" kern="0" dirty="0">
                          <a:solidFill>
                            <a:schemeClr val="accent1"/>
                          </a:solidFill>
                          <a:latin typeface="IBM Plex Sans Light" panose="020B0403050203000203" pitchFamily="34" charset="0"/>
                        </a:rPr>
                        <a:t>Increase productivity</a:t>
                      </a:r>
                      <a:endParaRPr lang="en-US" sz="2400" b="0" i="0" dirty="0">
                        <a:solidFill>
                          <a:schemeClr val="accent1"/>
                        </a:solidFill>
                        <a:latin typeface="IBM Plex Sans Light" panose="020B0403050203000203" pitchFamily="34" charset="0"/>
                      </a:endParaRP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tabLst>
                          <a:tab pos="457200" algn="l"/>
                        </a:tabLst>
                      </a:pPr>
                      <a:r>
                        <a:rPr lang="en-US" sz="2400" b="0" i="0" kern="0" dirty="0">
                          <a:solidFill>
                            <a:schemeClr val="accent1"/>
                          </a:solidFill>
                          <a:latin typeface="IBM Plex Sans Light" panose="020B0403050203000203" pitchFamily="34" charset="0"/>
                        </a:rPr>
                        <a:t>Free up SMEs</a:t>
                      </a:r>
                      <a:endParaRPr lang="en-US" sz="2400" b="0" i="0" dirty="0">
                        <a:solidFill>
                          <a:schemeClr val="accent1"/>
                        </a:solidFill>
                        <a:latin typeface="IBM Plex Sans Light" panose="020B0403050203000203" pitchFamily="34" charset="0"/>
                      </a:endParaRPr>
                    </a:p>
                  </a:txBody>
                  <a:tcPr marL="144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114300" indent="0" algn="l"/>
                      <a:r>
                        <a:rPr lang="en-US" sz="2400" b="0" i="0" dirty="0">
                          <a:solidFill>
                            <a:schemeClr val="accent1"/>
                          </a:solidFill>
                          <a:latin typeface="IBM Plex Sans Light" panose="020B0403050203000203" pitchFamily="34" charset="0"/>
                        </a:rPr>
                        <a:t>Streamline documentation</a:t>
                      </a:r>
                    </a:p>
                  </a:txBody>
                  <a:tcPr marL="144000" marR="72000" marT="36000" marB="36000" anchor="ctr">
                    <a:lnL w="9525"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1708321"/>
                  </a:ext>
                </a:extLst>
              </a:tr>
            </a:tbl>
          </a:graphicData>
        </a:graphic>
      </p:graphicFrame>
      <p:grpSp>
        <p:nvGrpSpPr>
          <p:cNvPr id="7" name="Group 6">
            <a:extLst>
              <a:ext uri="{FF2B5EF4-FFF2-40B4-BE49-F238E27FC236}">
                <a16:creationId xmlns:a16="http://schemas.microsoft.com/office/drawing/2014/main" id="{8B91A7D8-45FC-B9E9-EA9B-38D0E5968C8C}"/>
              </a:ext>
            </a:extLst>
          </p:cNvPr>
          <p:cNvGrpSpPr/>
          <p:nvPr/>
        </p:nvGrpSpPr>
        <p:grpSpPr>
          <a:xfrm>
            <a:off x="15147396" y="2237103"/>
            <a:ext cx="6077767" cy="5330866"/>
            <a:chOff x="1444785" y="2420711"/>
            <a:chExt cx="2218267" cy="2048760"/>
          </a:xfrm>
        </p:grpSpPr>
        <p:grpSp>
          <p:nvGrpSpPr>
            <p:cNvPr id="10" name="Group 9">
              <a:extLst>
                <a:ext uri="{FF2B5EF4-FFF2-40B4-BE49-F238E27FC236}">
                  <a16:creationId xmlns:a16="http://schemas.microsoft.com/office/drawing/2014/main" id="{20EBCF98-0F66-7B82-AC4C-E92835A167E5}"/>
                </a:ext>
              </a:extLst>
            </p:cNvPr>
            <p:cNvGrpSpPr>
              <a:grpSpLocks noChangeAspect="1"/>
            </p:cNvGrpSpPr>
            <p:nvPr/>
          </p:nvGrpSpPr>
          <p:grpSpPr>
            <a:xfrm>
              <a:off x="1444785" y="2559998"/>
              <a:ext cx="2218267" cy="1909473"/>
              <a:chOff x="3420401" y="1741759"/>
              <a:chExt cx="5496184" cy="4731089"/>
            </a:xfrm>
          </p:grpSpPr>
          <p:sp>
            <p:nvSpPr>
              <p:cNvPr id="23" name="Freeform: Shape 366">
                <a:extLst>
                  <a:ext uri="{FF2B5EF4-FFF2-40B4-BE49-F238E27FC236}">
                    <a16:creationId xmlns:a16="http://schemas.microsoft.com/office/drawing/2014/main" id="{1C05DBF2-9D95-CBEE-00E1-E3CE0CF07851}"/>
                  </a:ext>
                </a:extLst>
              </p:cNvPr>
              <p:cNvSpPr/>
              <p:nvPr/>
            </p:nvSpPr>
            <p:spPr>
              <a:xfrm>
                <a:off x="3420401" y="6459506"/>
                <a:ext cx="5496184" cy="13342"/>
              </a:xfrm>
              <a:custGeom>
                <a:avLst/>
                <a:gdLst>
                  <a:gd name="connsiteX0" fmla="*/ 0 w 5496184"/>
                  <a:gd name="connsiteY0" fmla="*/ 0 h 13342"/>
                  <a:gd name="connsiteX1" fmla="*/ 5496185 w 5496184"/>
                  <a:gd name="connsiteY1" fmla="*/ 0 h 13342"/>
                  <a:gd name="connsiteX2" fmla="*/ 5496185 w 5496184"/>
                  <a:gd name="connsiteY2" fmla="*/ 13343 h 13342"/>
                  <a:gd name="connsiteX3" fmla="*/ 0 w 5496184"/>
                  <a:gd name="connsiteY3" fmla="*/ 13343 h 13342"/>
                </a:gdLst>
                <a:ahLst/>
                <a:cxnLst>
                  <a:cxn ang="0">
                    <a:pos x="connsiteX0" y="connsiteY0"/>
                  </a:cxn>
                  <a:cxn ang="0">
                    <a:pos x="connsiteX1" y="connsiteY1"/>
                  </a:cxn>
                  <a:cxn ang="0">
                    <a:pos x="connsiteX2" y="connsiteY2"/>
                  </a:cxn>
                  <a:cxn ang="0">
                    <a:pos x="connsiteX3" y="connsiteY3"/>
                  </a:cxn>
                </a:cxnLst>
                <a:rect l="l" t="t" r="r" b="b"/>
                <a:pathLst>
                  <a:path w="5496184" h="13342">
                    <a:moveTo>
                      <a:pt x="0" y="0"/>
                    </a:moveTo>
                    <a:lnTo>
                      <a:pt x="5496185" y="0"/>
                    </a:lnTo>
                    <a:lnTo>
                      <a:pt x="5496185" y="13343"/>
                    </a:lnTo>
                    <a:lnTo>
                      <a:pt x="0" y="13343"/>
                    </a:lnTo>
                    <a:close/>
                  </a:path>
                </a:pathLst>
              </a:custGeom>
              <a:solidFill>
                <a:srgbClr val="1C1A20"/>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24" name="Graphic 493">
                <a:extLst>
                  <a:ext uri="{FF2B5EF4-FFF2-40B4-BE49-F238E27FC236}">
                    <a16:creationId xmlns:a16="http://schemas.microsoft.com/office/drawing/2014/main" id="{FDE32526-2594-93E8-A788-AD1FA9FAD946}"/>
                  </a:ext>
                </a:extLst>
              </p:cNvPr>
              <p:cNvGrpSpPr/>
              <p:nvPr/>
            </p:nvGrpSpPr>
            <p:grpSpPr>
              <a:xfrm>
                <a:off x="5486398" y="1741759"/>
                <a:ext cx="2442848" cy="4722194"/>
                <a:chOff x="5486398" y="1741759"/>
                <a:chExt cx="2442848" cy="4722194"/>
              </a:xfrm>
            </p:grpSpPr>
            <p:grpSp>
              <p:nvGrpSpPr>
                <p:cNvPr id="86" name="Graphic 493">
                  <a:extLst>
                    <a:ext uri="{FF2B5EF4-FFF2-40B4-BE49-F238E27FC236}">
                      <a16:creationId xmlns:a16="http://schemas.microsoft.com/office/drawing/2014/main" id="{52B14E08-9019-E73A-EE1A-CD16B6D73D2B}"/>
                    </a:ext>
                  </a:extLst>
                </p:cNvPr>
                <p:cNvGrpSpPr/>
                <p:nvPr/>
              </p:nvGrpSpPr>
              <p:grpSpPr>
                <a:xfrm>
                  <a:off x="7496063" y="6095703"/>
                  <a:ext cx="433183" cy="364933"/>
                  <a:chOff x="7496063" y="6095703"/>
                  <a:chExt cx="433183" cy="364933"/>
                </a:xfrm>
              </p:grpSpPr>
              <p:grpSp>
                <p:nvGrpSpPr>
                  <p:cNvPr id="136" name="Graphic 493">
                    <a:extLst>
                      <a:ext uri="{FF2B5EF4-FFF2-40B4-BE49-F238E27FC236}">
                        <a16:creationId xmlns:a16="http://schemas.microsoft.com/office/drawing/2014/main" id="{92D1F0AB-7571-CA1F-4B4B-1BA87B594ED6}"/>
                      </a:ext>
                    </a:extLst>
                  </p:cNvPr>
                  <p:cNvGrpSpPr/>
                  <p:nvPr/>
                </p:nvGrpSpPr>
                <p:grpSpPr>
                  <a:xfrm>
                    <a:off x="7496063" y="6095703"/>
                    <a:ext cx="433183" cy="357576"/>
                    <a:chOff x="7496063" y="6095703"/>
                    <a:chExt cx="433183" cy="357576"/>
                  </a:xfrm>
                </p:grpSpPr>
                <p:sp>
                  <p:nvSpPr>
                    <p:cNvPr id="138" name="Freeform: Shape 381">
                      <a:extLst>
                        <a:ext uri="{FF2B5EF4-FFF2-40B4-BE49-F238E27FC236}">
                          <a16:creationId xmlns:a16="http://schemas.microsoft.com/office/drawing/2014/main" id="{70C13082-FE4D-38D2-E480-3E1A530A1848}"/>
                        </a:ext>
                      </a:extLst>
                    </p:cNvPr>
                    <p:cNvSpPr/>
                    <p:nvPr/>
                  </p:nvSpPr>
                  <p:spPr>
                    <a:xfrm>
                      <a:off x="7500510" y="6100150"/>
                      <a:ext cx="419840" cy="350699"/>
                    </a:xfrm>
                    <a:custGeom>
                      <a:avLst/>
                      <a:gdLst>
                        <a:gd name="connsiteX0" fmla="*/ 239274 w 419840"/>
                        <a:gd name="connsiteY0" fmla="*/ 238384 h 350699"/>
                        <a:gd name="connsiteX1" fmla="*/ 124529 w 419840"/>
                        <a:gd name="connsiteY1" fmla="*/ 0 h 350699"/>
                        <a:gd name="connsiteX2" fmla="*/ 0 w 419840"/>
                        <a:gd name="connsiteY2" fmla="*/ 45365 h 350699"/>
                        <a:gd name="connsiteX3" fmla="*/ 29353 w 419840"/>
                        <a:gd name="connsiteY3" fmla="*/ 268627 h 350699"/>
                        <a:gd name="connsiteX4" fmla="*/ 36469 w 419840"/>
                        <a:gd name="connsiteY4" fmla="*/ 350461 h 350699"/>
                        <a:gd name="connsiteX5" fmla="*/ 419841 w 419840"/>
                        <a:gd name="connsiteY5" fmla="*/ 350461 h 350699"/>
                        <a:gd name="connsiteX6" fmla="*/ 239274 w 419840"/>
                        <a:gd name="connsiteY6" fmla="*/ 238384 h 35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40" h="350699">
                          <a:moveTo>
                            <a:pt x="239274" y="238384"/>
                          </a:moveTo>
                          <a:cubicBezTo>
                            <a:pt x="153882" y="209031"/>
                            <a:pt x="133424" y="78275"/>
                            <a:pt x="124529" y="0"/>
                          </a:cubicBezTo>
                          <a:lnTo>
                            <a:pt x="0" y="45365"/>
                          </a:lnTo>
                          <a:cubicBezTo>
                            <a:pt x="0" y="45365"/>
                            <a:pt x="48922" y="177899"/>
                            <a:pt x="29353" y="268627"/>
                          </a:cubicBezTo>
                          <a:cubicBezTo>
                            <a:pt x="9784" y="359356"/>
                            <a:pt x="36469" y="350461"/>
                            <a:pt x="36469" y="350461"/>
                          </a:cubicBezTo>
                          <a:lnTo>
                            <a:pt x="419841" y="350461"/>
                          </a:lnTo>
                          <a:cubicBezTo>
                            <a:pt x="419841" y="349571"/>
                            <a:pt x="324665" y="267738"/>
                            <a:pt x="239274" y="238384"/>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9" name="Freeform: Shape 382">
                      <a:extLst>
                        <a:ext uri="{FF2B5EF4-FFF2-40B4-BE49-F238E27FC236}">
                          <a16:creationId xmlns:a16="http://schemas.microsoft.com/office/drawing/2014/main" id="{8DA4B895-9A2D-0DF4-AA2E-C30B759412C1}"/>
                        </a:ext>
                      </a:extLst>
                    </p:cNvPr>
                    <p:cNvSpPr/>
                    <p:nvPr/>
                  </p:nvSpPr>
                  <p:spPr>
                    <a:xfrm>
                      <a:off x="7496063" y="6095703"/>
                      <a:ext cx="433183" cy="357576"/>
                    </a:xfrm>
                    <a:custGeom>
                      <a:avLst/>
                      <a:gdLst>
                        <a:gd name="connsiteX0" fmla="*/ 39137 w 433183"/>
                        <a:gd name="connsiteY0" fmla="*/ 357577 h 357576"/>
                        <a:gd name="connsiteX1" fmla="*/ 31132 w 433183"/>
                        <a:gd name="connsiteY1" fmla="*/ 354019 h 357576"/>
                        <a:gd name="connsiteX2" fmla="*/ 30242 w 433183"/>
                        <a:gd name="connsiteY2" fmla="*/ 271296 h 357576"/>
                        <a:gd name="connsiteX3" fmla="*/ 889 w 433183"/>
                        <a:gd name="connsiteY3" fmla="*/ 49812 h 357576"/>
                        <a:gd name="connsiteX4" fmla="*/ 0 w 433183"/>
                        <a:gd name="connsiteY4" fmla="*/ 47143 h 357576"/>
                        <a:gd name="connsiteX5" fmla="*/ 131645 w 433183"/>
                        <a:gd name="connsiteY5" fmla="*/ 0 h 357576"/>
                        <a:gd name="connsiteX6" fmla="*/ 131645 w 433183"/>
                        <a:gd name="connsiteY6" fmla="*/ 3558 h 357576"/>
                        <a:gd name="connsiteX7" fmla="*/ 244611 w 433183"/>
                        <a:gd name="connsiteY7" fmla="*/ 239274 h 357576"/>
                        <a:gd name="connsiteX8" fmla="*/ 244611 w 433183"/>
                        <a:gd name="connsiteY8" fmla="*/ 239274 h 357576"/>
                        <a:gd name="connsiteX9" fmla="*/ 426957 w 433183"/>
                        <a:gd name="connsiteY9" fmla="*/ 351350 h 357576"/>
                        <a:gd name="connsiteX10" fmla="*/ 433183 w 433183"/>
                        <a:gd name="connsiteY10" fmla="*/ 356688 h 357576"/>
                        <a:gd name="connsiteX11" fmla="*/ 41806 w 433183"/>
                        <a:gd name="connsiteY11" fmla="*/ 356688 h 357576"/>
                        <a:gd name="connsiteX12" fmla="*/ 39137 w 433183"/>
                        <a:gd name="connsiteY12" fmla="*/ 357577 h 357576"/>
                        <a:gd name="connsiteX13" fmla="*/ 8005 w 433183"/>
                        <a:gd name="connsiteY13" fmla="*/ 51591 h 357576"/>
                        <a:gd name="connsiteX14" fmla="*/ 36469 w 433183"/>
                        <a:gd name="connsiteY14" fmla="*/ 273075 h 357576"/>
                        <a:gd name="connsiteX15" fmla="*/ 35580 w 433183"/>
                        <a:gd name="connsiteY15" fmla="*/ 349571 h 357576"/>
                        <a:gd name="connsiteX16" fmla="*/ 40027 w 433183"/>
                        <a:gd name="connsiteY16" fmla="*/ 351350 h 357576"/>
                        <a:gd name="connsiteX17" fmla="*/ 40917 w 433183"/>
                        <a:gd name="connsiteY17" fmla="*/ 351350 h 357576"/>
                        <a:gd name="connsiteX18" fmla="*/ 416283 w 433183"/>
                        <a:gd name="connsiteY18" fmla="*/ 351350 h 357576"/>
                        <a:gd name="connsiteX19" fmla="*/ 242832 w 433183"/>
                        <a:gd name="connsiteY19" fmla="*/ 245501 h 357576"/>
                        <a:gd name="connsiteX20" fmla="*/ 126308 w 433183"/>
                        <a:gd name="connsiteY20" fmla="*/ 8895 h 357576"/>
                        <a:gd name="connsiteX21" fmla="*/ 8005 w 433183"/>
                        <a:gd name="connsiteY21" fmla="*/ 51591 h 35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3183" h="357576">
                          <a:moveTo>
                            <a:pt x="39137" y="357577"/>
                          </a:moveTo>
                          <a:cubicBezTo>
                            <a:pt x="36469" y="357577"/>
                            <a:pt x="33801" y="356688"/>
                            <a:pt x="31132" y="354019"/>
                          </a:cubicBezTo>
                          <a:cubicBezTo>
                            <a:pt x="20458" y="344234"/>
                            <a:pt x="20458" y="316660"/>
                            <a:pt x="30242" y="271296"/>
                          </a:cubicBezTo>
                          <a:cubicBezTo>
                            <a:pt x="49811" y="183236"/>
                            <a:pt x="889" y="51591"/>
                            <a:pt x="889" y="49812"/>
                          </a:cubicBezTo>
                          <a:lnTo>
                            <a:pt x="0" y="47143"/>
                          </a:lnTo>
                          <a:lnTo>
                            <a:pt x="131645" y="0"/>
                          </a:lnTo>
                          <a:lnTo>
                            <a:pt x="131645" y="3558"/>
                          </a:lnTo>
                          <a:cubicBezTo>
                            <a:pt x="141429" y="91618"/>
                            <a:pt x="163667" y="210810"/>
                            <a:pt x="244611" y="239274"/>
                          </a:cubicBezTo>
                          <a:lnTo>
                            <a:pt x="244611" y="239274"/>
                          </a:lnTo>
                          <a:cubicBezTo>
                            <a:pt x="330002" y="268627"/>
                            <a:pt x="426067" y="350461"/>
                            <a:pt x="426957" y="351350"/>
                          </a:cubicBezTo>
                          <a:lnTo>
                            <a:pt x="433183" y="356688"/>
                          </a:lnTo>
                          <a:lnTo>
                            <a:pt x="41806" y="356688"/>
                          </a:lnTo>
                          <a:cubicBezTo>
                            <a:pt x="40917" y="357577"/>
                            <a:pt x="40027" y="357577"/>
                            <a:pt x="39137" y="357577"/>
                          </a:cubicBezTo>
                          <a:close/>
                          <a:moveTo>
                            <a:pt x="8005" y="51591"/>
                          </a:moveTo>
                          <a:cubicBezTo>
                            <a:pt x="15121" y="72049"/>
                            <a:pt x="55148" y="190352"/>
                            <a:pt x="36469" y="273075"/>
                          </a:cubicBezTo>
                          <a:cubicBezTo>
                            <a:pt x="24016" y="330892"/>
                            <a:pt x="31132" y="346013"/>
                            <a:pt x="35580" y="349571"/>
                          </a:cubicBezTo>
                          <a:cubicBezTo>
                            <a:pt x="38248" y="352240"/>
                            <a:pt x="40027" y="351350"/>
                            <a:pt x="40027" y="351350"/>
                          </a:cubicBezTo>
                          <a:lnTo>
                            <a:pt x="40917" y="351350"/>
                          </a:lnTo>
                          <a:lnTo>
                            <a:pt x="416283" y="351350"/>
                          </a:lnTo>
                          <a:cubicBezTo>
                            <a:pt x="393156" y="332671"/>
                            <a:pt x="313991" y="270406"/>
                            <a:pt x="242832" y="245501"/>
                          </a:cubicBezTo>
                          <a:cubicBezTo>
                            <a:pt x="160109" y="217037"/>
                            <a:pt x="136093" y="97844"/>
                            <a:pt x="126308" y="8895"/>
                          </a:cubicBezTo>
                          <a:lnTo>
                            <a:pt x="8005" y="51591"/>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37" name="Freeform: Shape 379">
                    <a:extLst>
                      <a:ext uri="{FF2B5EF4-FFF2-40B4-BE49-F238E27FC236}">
                        <a16:creationId xmlns:a16="http://schemas.microsoft.com/office/drawing/2014/main" id="{FA9A3DD9-C2EC-57E9-7D42-E756A364684D}"/>
                      </a:ext>
                    </a:extLst>
                  </p:cNvPr>
                  <p:cNvSpPr/>
                  <p:nvPr/>
                </p:nvSpPr>
                <p:spPr>
                  <a:xfrm>
                    <a:off x="7517370" y="6283933"/>
                    <a:ext cx="410986" cy="176703"/>
                  </a:xfrm>
                  <a:custGeom>
                    <a:avLst/>
                    <a:gdLst>
                      <a:gd name="connsiteX0" fmla="*/ 410987 w 410986"/>
                      <a:gd name="connsiteY0" fmla="*/ 176463 h 176703"/>
                      <a:gd name="connsiteX1" fmla="*/ 22278 w 410986"/>
                      <a:gd name="connsiteY1" fmla="*/ 176463 h 176703"/>
                      <a:gd name="connsiteX2" fmla="*/ 2709 w 410986"/>
                      <a:gd name="connsiteY2" fmla="*/ 151557 h 176703"/>
                      <a:gd name="connsiteX3" fmla="*/ 2709 w 410986"/>
                      <a:gd name="connsiteY3" fmla="*/ 97298 h 176703"/>
                      <a:gd name="connsiteX4" fmla="*/ 4488 w 410986"/>
                      <a:gd name="connsiteY4" fmla="*/ 74171 h 176703"/>
                      <a:gd name="connsiteX5" fmla="*/ 96996 w 410986"/>
                      <a:gd name="connsiteY5" fmla="*/ 50155 h 176703"/>
                      <a:gd name="connsiteX6" fmla="*/ 184166 w 410986"/>
                      <a:gd name="connsiteY6" fmla="*/ 9238 h 176703"/>
                      <a:gd name="connsiteX7" fmla="*/ 290016 w 410986"/>
                      <a:gd name="connsiteY7" fmla="*/ 69724 h 176703"/>
                      <a:gd name="connsiteX8" fmla="*/ 399424 w 410986"/>
                      <a:gd name="connsiteY8" fmla="*/ 151557 h 176703"/>
                      <a:gd name="connsiteX9" fmla="*/ 410987 w 410986"/>
                      <a:gd name="connsiteY9" fmla="*/ 176463 h 17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0986" h="176703">
                        <a:moveTo>
                          <a:pt x="410987" y="176463"/>
                        </a:moveTo>
                        <a:lnTo>
                          <a:pt x="22278" y="176463"/>
                        </a:lnTo>
                        <a:cubicBezTo>
                          <a:pt x="22278" y="176463"/>
                          <a:pt x="8046" y="180910"/>
                          <a:pt x="2709" y="151557"/>
                        </a:cubicBezTo>
                        <a:cubicBezTo>
                          <a:pt x="41" y="136436"/>
                          <a:pt x="-1739" y="136436"/>
                          <a:pt x="2709" y="97298"/>
                        </a:cubicBezTo>
                        <a:cubicBezTo>
                          <a:pt x="3599" y="90182"/>
                          <a:pt x="4488" y="82177"/>
                          <a:pt x="4488" y="74171"/>
                        </a:cubicBezTo>
                        <a:cubicBezTo>
                          <a:pt x="40958" y="77729"/>
                          <a:pt x="96996" y="50155"/>
                          <a:pt x="96996" y="50155"/>
                        </a:cubicBezTo>
                        <a:cubicBezTo>
                          <a:pt x="113006" y="6570"/>
                          <a:pt x="169044" y="-12999"/>
                          <a:pt x="184166" y="9238"/>
                        </a:cubicBezTo>
                        <a:cubicBezTo>
                          <a:pt x="207293" y="49265"/>
                          <a:pt x="256215" y="58160"/>
                          <a:pt x="290016" y="69724"/>
                        </a:cubicBezTo>
                        <a:cubicBezTo>
                          <a:pt x="363844" y="94629"/>
                          <a:pt x="381634" y="123093"/>
                          <a:pt x="399424" y="151557"/>
                        </a:cubicBezTo>
                        <a:cubicBezTo>
                          <a:pt x="407429" y="166679"/>
                          <a:pt x="410987" y="176463"/>
                          <a:pt x="410987" y="17646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87" name="Graphic 493">
                  <a:extLst>
                    <a:ext uri="{FF2B5EF4-FFF2-40B4-BE49-F238E27FC236}">
                      <a16:creationId xmlns:a16="http://schemas.microsoft.com/office/drawing/2014/main" id="{3A1A6A1B-0CB7-197F-7B10-84ADB3456BB6}"/>
                    </a:ext>
                  </a:extLst>
                </p:cNvPr>
                <p:cNvGrpSpPr/>
                <p:nvPr/>
              </p:nvGrpSpPr>
              <p:grpSpPr>
                <a:xfrm>
                  <a:off x="6291688" y="6100150"/>
                  <a:ext cx="417761" cy="363803"/>
                  <a:chOff x="6291688" y="6100150"/>
                  <a:chExt cx="417761" cy="363803"/>
                </a:xfrm>
              </p:grpSpPr>
              <p:grpSp>
                <p:nvGrpSpPr>
                  <p:cNvPr id="132" name="Graphic 493">
                    <a:extLst>
                      <a:ext uri="{FF2B5EF4-FFF2-40B4-BE49-F238E27FC236}">
                        <a16:creationId xmlns:a16="http://schemas.microsoft.com/office/drawing/2014/main" id="{EDF3C705-301A-F05E-C9BF-42915D557DC8}"/>
                      </a:ext>
                    </a:extLst>
                  </p:cNvPr>
                  <p:cNvGrpSpPr/>
                  <p:nvPr/>
                </p:nvGrpSpPr>
                <p:grpSpPr>
                  <a:xfrm>
                    <a:off x="6291688" y="6100150"/>
                    <a:ext cx="417761" cy="363803"/>
                    <a:chOff x="6291688" y="6100150"/>
                    <a:chExt cx="417761" cy="363803"/>
                  </a:xfrm>
                </p:grpSpPr>
                <p:sp>
                  <p:nvSpPr>
                    <p:cNvPr id="134" name="Freeform: Shape 376">
                      <a:extLst>
                        <a:ext uri="{FF2B5EF4-FFF2-40B4-BE49-F238E27FC236}">
                          <a16:creationId xmlns:a16="http://schemas.microsoft.com/office/drawing/2014/main" id="{6DF082F8-8328-EC2D-9C69-8BBE6ED43C52}"/>
                        </a:ext>
                      </a:extLst>
                    </p:cNvPr>
                    <p:cNvSpPr/>
                    <p:nvPr/>
                  </p:nvSpPr>
                  <p:spPr>
                    <a:xfrm>
                      <a:off x="6299693" y="6103709"/>
                      <a:ext cx="406019" cy="357815"/>
                    </a:xfrm>
                    <a:custGeom>
                      <a:avLst/>
                      <a:gdLst>
                        <a:gd name="connsiteX0" fmla="*/ 189462 w 406019"/>
                        <a:gd name="connsiteY0" fmla="*/ 243721 h 357815"/>
                        <a:gd name="connsiteX1" fmla="*/ 245500 w 406019"/>
                        <a:gd name="connsiteY1" fmla="*/ 0 h 357815"/>
                        <a:gd name="connsiteX2" fmla="*/ 370029 w 406019"/>
                        <a:gd name="connsiteY2" fmla="*/ 46254 h 357815"/>
                        <a:gd name="connsiteX3" fmla="*/ 399383 w 406019"/>
                        <a:gd name="connsiteY3" fmla="*/ 275743 h 357815"/>
                        <a:gd name="connsiteX4" fmla="*/ 391377 w 406019"/>
                        <a:gd name="connsiteY4" fmla="*/ 357577 h 357815"/>
                        <a:gd name="connsiteX5" fmla="*/ 0 w 406019"/>
                        <a:gd name="connsiteY5" fmla="*/ 354019 h 357815"/>
                        <a:gd name="connsiteX6" fmla="*/ 189462 w 406019"/>
                        <a:gd name="connsiteY6" fmla="*/ 243721 h 35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019" h="357815">
                          <a:moveTo>
                            <a:pt x="189462" y="243721"/>
                          </a:moveTo>
                          <a:cubicBezTo>
                            <a:pt x="275743" y="215258"/>
                            <a:pt x="236605" y="77386"/>
                            <a:pt x="245500" y="0"/>
                          </a:cubicBezTo>
                          <a:lnTo>
                            <a:pt x="370029" y="46254"/>
                          </a:lnTo>
                          <a:cubicBezTo>
                            <a:pt x="370029" y="46254"/>
                            <a:pt x="380703" y="185015"/>
                            <a:pt x="399383" y="275743"/>
                          </a:cubicBezTo>
                          <a:cubicBezTo>
                            <a:pt x="418062" y="366472"/>
                            <a:pt x="391377" y="357577"/>
                            <a:pt x="391377" y="357577"/>
                          </a:cubicBezTo>
                          <a:lnTo>
                            <a:pt x="0" y="354019"/>
                          </a:lnTo>
                          <a:cubicBezTo>
                            <a:pt x="0" y="353129"/>
                            <a:pt x="104070" y="272185"/>
                            <a:pt x="189462" y="243721"/>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5" name="Freeform: Shape 377">
                      <a:extLst>
                        <a:ext uri="{FF2B5EF4-FFF2-40B4-BE49-F238E27FC236}">
                          <a16:creationId xmlns:a16="http://schemas.microsoft.com/office/drawing/2014/main" id="{712DE858-4806-F15A-AFE4-C7BE6705C778}"/>
                        </a:ext>
                      </a:extLst>
                    </p:cNvPr>
                    <p:cNvSpPr/>
                    <p:nvPr/>
                  </p:nvSpPr>
                  <p:spPr>
                    <a:xfrm>
                      <a:off x="6291688" y="6100150"/>
                      <a:ext cx="417761" cy="363803"/>
                    </a:xfrm>
                    <a:custGeom>
                      <a:avLst/>
                      <a:gdLst>
                        <a:gd name="connsiteX0" fmla="*/ 401162 w 417761"/>
                        <a:gd name="connsiteY0" fmla="*/ 363803 h 363803"/>
                        <a:gd name="connsiteX1" fmla="*/ 399383 w 417761"/>
                        <a:gd name="connsiteY1" fmla="*/ 363803 h 363803"/>
                        <a:gd name="connsiteX2" fmla="*/ 0 w 417761"/>
                        <a:gd name="connsiteY2" fmla="*/ 360245 h 363803"/>
                        <a:gd name="connsiteX3" fmla="*/ 7116 w 417761"/>
                        <a:gd name="connsiteY3" fmla="*/ 354908 h 363803"/>
                        <a:gd name="connsiteX4" fmla="*/ 197468 w 417761"/>
                        <a:gd name="connsiteY4" fmla="*/ 244611 h 363803"/>
                        <a:gd name="connsiteX5" fmla="*/ 197468 w 417761"/>
                        <a:gd name="connsiteY5" fmla="*/ 244611 h 363803"/>
                        <a:gd name="connsiteX6" fmla="*/ 250837 w 417761"/>
                        <a:gd name="connsiteY6" fmla="*/ 78275 h 363803"/>
                        <a:gd name="connsiteX7" fmla="*/ 250837 w 417761"/>
                        <a:gd name="connsiteY7" fmla="*/ 3558 h 363803"/>
                        <a:gd name="connsiteX8" fmla="*/ 251727 w 417761"/>
                        <a:gd name="connsiteY8" fmla="*/ 0 h 363803"/>
                        <a:gd name="connsiteX9" fmla="*/ 381593 w 417761"/>
                        <a:gd name="connsiteY9" fmla="*/ 48033 h 363803"/>
                        <a:gd name="connsiteX10" fmla="*/ 381593 w 417761"/>
                        <a:gd name="connsiteY10" fmla="*/ 49812 h 363803"/>
                        <a:gd name="connsiteX11" fmla="*/ 410946 w 417761"/>
                        <a:gd name="connsiteY11" fmla="*/ 278412 h 363803"/>
                        <a:gd name="connsiteX12" fmla="*/ 409167 w 417761"/>
                        <a:gd name="connsiteY12" fmla="*/ 361135 h 363803"/>
                        <a:gd name="connsiteX13" fmla="*/ 401162 w 417761"/>
                        <a:gd name="connsiteY13" fmla="*/ 363803 h 363803"/>
                        <a:gd name="connsiteX14" fmla="*/ 16901 w 417761"/>
                        <a:gd name="connsiteY14" fmla="*/ 354019 h 363803"/>
                        <a:gd name="connsiteX15" fmla="*/ 400272 w 417761"/>
                        <a:gd name="connsiteY15" fmla="*/ 357577 h 363803"/>
                        <a:gd name="connsiteX16" fmla="*/ 404720 w 417761"/>
                        <a:gd name="connsiteY16" fmla="*/ 355798 h 363803"/>
                        <a:gd name="connsiteX17" fmla="*/ 403831 w 417761"/>
                        <a:gd name="connsiteY17" fmla="*/ 279301 h 363803"/>
                        <a:gd name="connsiteX18" fmla="*/ 374477 w 417761"/>
                        <a:gd name="connsiteY18" fmla="*/ 51591 h 363803"/>
                        <a:gd name="connsiteX19" fmla="*/ 255285 w 417761"/>
                        <a:gd name="connsiteY19" fmla="*/ 7116 h 363803"/>
                        <a:gd name="connsiteX20" fmla="*/ 255285 w 417761"/>
                        <a:gd name="connsiteY20" fmla="*/ 77386 h 363803"/>
                        <a:gd name="connsiteX21" fmla="*/ 197468 w 417761"/>
                        <a:gd name="connsiteY21" fmla="*/ 249058 h 363803"/>
                        <a:gd name="connsiteX22" fmla="*/ 16901 w 417761"/>
                        <a:gd name="connsiteY22" fmla="*/ 354019 h 36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7761" h="363803">
                          <a:moveTo>
                            <a:pt x="401162" y="363803"/>
                          </a:moveTo>
                          <a:cubicBezTo>
                            <a:pt x="400272" y="363803"/>
                            <a:pt x="399383" y="363803"/>
                            <a:pt x="399383" y="363803"/>
                          </a:cubicBezTo>
                          <a:lnTo>
                            <a:pt x="0" y="360245"/>
                          </a:lnTo>
                          <a:lnTo>
                            <a:pt x="7116" y="354908"/>
                          </a:lnTo>
                          <a:cubicBezTo>
                            <a:pt x="8006" y="354019"/>
                            <a:pt x="112076" y="273075"/>
                            <a:pt x="197468" y="244611"/>
                          </a:cubicBezTo>
                          <a:lnTo>
                            <a:pt x="197468" y="244611"/>
                          </a:lnTo>
                          <a:cubicBezTo>
                            <a:pt x="257064" y="224153"/>
                            <a:pt x="254395" y="150325"/>
                            <a:pt x="250837" y="78275"/>
                          </a:cubicBezTo>
                          <a:cubicBezTo>
                            <a:pt x="249948" y="50701"/>
                            <a:pt x="248169" y="24906"/>
                            <a:pt x="250837" y="3558"/>
                          </a:cubicBezTo>
                          <a:lnTo>
                            <a:pt x="251727" y="0"/>
                          </a:lnTo>
                          <a:lnTo>
                            <a:pt x="381593" y="48033"/>
                          </a:lnTo>
                          <a:lnTo>
                            <a:pt x="381593" y="49812"/>
                          </a:lnTo>
                          <a:cubicBezTo>
                            <a:pt x="381593" y="51591"/>
                            <a:pt x="392267" y="189462"/>
                            <a:pt x="410946" y="278412"/>
                          </a:cubicBezTo>
                          <a:cubicBezTo>
                            <a:pt x="420731" y="323776"/>
                            <a:pt x="419841" y="351350"/>
                            <a:pt x="409167" y="361135"/>
                          </a:cubicBezTo>
                          <a:cubicBezTo>
                            <a:pt x="406499" y="362914"/>
                            <a:pt x="403831" y="363803"/>
                            <a:pt x="401162" y="363803"/>
                          </a:cubicBezTo>
                          <a:close/>
                          <a:moveTo>
                            <a:pt x="16901" y="354019"/>
                          </a:moveTo>
                          <a:lnTo>
                            <a:pt x="400272" y="357577"/>
                          </a:lnTo>
                          <a:cubicBezTo>
                            <a:pt x="400272" y="357577"/>
                            <a:pt x="402941" y="358466"/>
                            <a:pt x="404720" y="355798"/>
                          </a:cubicBezTo>
                          <a:cubicBezTo>
                            <a:pt x="408278" y="352240"/>
                            <a:pt x="416283" y="337119"/>
                            <a:pt x="403831" y="279301"/>
                          </a:cubicBezTo>
                          <a:cubicBezTo>
                            <a:pt x="386930" y="195689"/>
                            <a:pt x="376256" y="68491"/>
                            <a:pt x="374477" y="51591"/>
                          </a:cubicBezTo>
                          <a:lnTo>
                            <a:pt x="255285" y="7116"/>
                          </a:lnTo>
                          <a:cubicBezTo>
                            <a:pt x="253506" y="27575"/>
                            <a:pt x="254395" y="51591"/>
                            <a:pt x="255285" y="77386"/>
                          </a:cubicBezTo>
                          <a:cubicBezTo>
                            <a:pt x="257953" y="147656"/>
                            <a:pt x="261512" y="227711"/>
                            <a:pt x="197468" y="249058"/>
                          </a:cubicBezTo>
                          <a:cubicBezTo>
                            <a:pt x="127198" y="273964"/>
                            <a:pt x="41806" y="335339"/>
                            <a:pt x="16901" y="354019"/>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33" name="Freeform: Shape 375">
                    <a:extLst>
                      <a:ext uri="{FF2B5EF4-FFF2-40B4-BE49-F238E27FC236}">
                        <a16:creationId xmlns:a16="http://schemas.microsoft.com/office/drawing/2014/main" id="{E2256F28-1454-BFAA-9C14-229E9CE31F40}"/>
                      </a:ext>
                    </a:extLst>
                  </p:cNvPr>
                  <p:cNvSpPr/>
                  <p:nvPr/>
                </p:nvSpPr>
                <p:spPr>
                  <a:xfrm>
                    <a:off x="6299693" y="6292445"/>
                    <a:ext cx="406019" cy="169968"/>
                  </a:xfrm>
                  <a:custGeom>
                    <a:avLst/>
                    <a:gdLst>
                      <a:gd name="connsiteX0" fmla="*/ 189462 w 406019"/>
                      <a:gd name="connsiteY0" fmla="*/ 54985 h 169968"/>
                      <a:gd name="connsiteX1" fmla="*/ 237495 w 406019"/>
                      <a:gd name="connsiteY1" fmla="*/ 5173 h 169968"/>
                      <a:gd name="connsiteX2" fmla="*/ 293533 w 406019"/>
                      <a:gd name="connsiteY2" fmla="*/ 52316 h 169968"/>
                      <a:gd name="connsiteX3" fmla="*/ 396714 w 406019"/>
                      <a:gd name="connsiteY3" fmla="*/ 69217 h 169968"/>
                      <a:gd name="connsiteX4" fmla="*/ 399383 w 406019"/>
                      <a:gd name="connsiteY4" fmla="*/ 87896 h 169968"/>
                      <a:gd name="connsiteX5" fmla="*/ 391377 w 406019"/>
                      <a:gd name="connsiteY5" fmla="*/ 169730 h 169968"/>
                      <a:gd name="connsiteX6" fmla="*/ 0 w 406019"/>
                      <a:gd name="connsiteY6" fmla="*/ 166172 h 169968"/>
                      <a:gd name="connsiteX7" fmla="*/ 189462 w 406019"/>
                      <a:gd name="connsiteY7" fmla="*/ 54985 h 169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019" h="169968">
                        <a:moveTo>
                          <a:pt x="189462" y="54985"/>
                        </a:moveTo>
                        <a:cubicBezTo>
                          <a:pt x="215257" y="46980"/>
                          <a:pt x="221484" y="30079"/>
                          <a:pt x="237495" y="5173"/>
                        </a:cubicBezTo>
                        <a:cubicBezTo>
                          <a:pt x="247279" y="-12616"/>
                          <a:pt x="277522" y="18516"/>
                          <a:pt x="293533" y="52316"/>
                        </a:cubicBezTo>
                        <a:cubicBezTo>
                          <a:pt x="293533" y="52316"/>
                          <a:pt x="361134" y="79891"/>
                          <a:pt x="396714" y="69217"/>
                        </a:cubicBezTo>
                        <a:cubicBezTo>
                          <a:pt x="397603" y="75444"/>
                          <a:pt x="398493" y="81670"/>
                          <a:pt x="399383" y="87896"/>
                        </a:cubicBezTo>
                        <a:cubicBezTo>
                          <a:pt x="418062" y="178625"/>
                          <a:pt x="391377" y="169730"/>
                          <a:pt x="391377" y="169730"/>
                        </a:cubicBezTo>
                        <a:lnTo>
                          <a:pt x="0" y="166172"/>
                        </a:lnTo>
                        <a:cubicBezTo>
                          <a:pt x="20458" y="90565"/>
                          <a:pt x="106739" y="79891"/>
                          <a:pt x="189462" y="54985"/>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88" name="Graphic 493">
                  <a:extLst>
                    <a:ext uri="{FF2B5EF4-FFF2-40B4-BE49-F238E27FC236}">
                      <a16:creationId xmlns:a16="http://schemas.microsoft.com/office/drawing/2014/main" id="{336EA4F1-AC73-465C-8657-614C64D47DB9}"/>
                    </a:ext>
                  </a:extLst>
                </p:cNvPr>
                <p:cNvGrpSpPr/>
                <p:nvPr/>
              </p:nvGrpSpPr>
              <p:grpSpPr>
                <a:xfrm>
                  <a:off x="6514061" y="3546051"/>
                  <a:ext cx="601468" cy="2718656"/>
                  <a:chOff x="6514061" y="3546051"/>
                  <a:chExt cx="601468" cy="2718656"/>
                </a:xfrm>
              </p:grpSpPr>
              <p:sp>
                <p:nvSpPr>
                  <p:cNvPr id="130" name="Freeform: Shape 372">
                    <a:extLst>
                      <a:ext uri="{FF2B5EF4-FFF2-40B4-BE49-F238E27FC236}">
                        <a16:creationId xmlns:a16="http://schemas.microsoft.com/office/drawing/2014/main" id="{3D2FAA01-1810-542F-C80E-9E0DBBC70B1A}"/>
                      </a:ext>
                    </a:extLst>
                  </p:cNvPr>
                  <p:cNvSpPr/>
                  <p:nvPr/>
                </p:nvSpPr>
                <p:spPr>
                  <a:xfrm>
                    <a:off x="6518509" y="3549557"/>
                    <a:ext cx="592769" cy="2712199"/>
                  </a:xfrm>
                  <a:custGeom>
                    <a:avLst/>
                    <a:gdLst>
                      <a:gd name="connsiteX0" fmla="*/ 587066 w 592769"/>
                      <a:gd name="connsiteY0" fmla="*/ 563464 h 2712199"/>
                      <a:gd name="connsiteX1" fmla="*/ 517686 w 592769"/>
                      <a:gd name="connsiteY1" fmla="*/ 116048 h 2712199"/>
                      <a:gd name="connsiteX2" fmla="*/ 239274 w 592769"/>
                      <a:gd name="connsiteY2" fmla="*/ 27988 h 2712199"/>
                      <a:gd name="connsiteX3" fmla="*/ 64933 w 592769"/>
                      <a:gd name="connsiteY3" fmla="*/ 346427 h 2712199"/>
                      <a:gd name="connsiteX4" fmla="*/ 24016 w 592769"/>
                      <a:gd name="connsiteY4" fmla="*/ 1690452 h 2712199"/>
                      <a:gd name="connsiteX5" fmla="*/ 24016 w 592769"/>
                      <a:gd name="connsiteY5" fmla="*/ 1725143 h 2712199"/>
                      <a:gd name="connsiteX6" fmla="*/ 0 w 592769"/>
                      <a:gd name="connsiteY6" fmla="*/ 2693802 h 2712199"/>
                      <a:gd name="connsiteX7" fmla="*/ 207252 w 592769"/>
                      <a:gd name="connsiteY7" fmla="*/ 2698250 h 2712199"/>
                      <a:gd name="connsiteX8" fmla="*/ 373588 w 592769"/>
                      <a:gd name="connsiteY8" fmla="*/ 1793634 h 2712199"/>
                      <a:gd name="connsiteX9" fmla="*/ 374477 w 592769"/>
                      <a:gd name="connsiteY9" fmla="*/ 1786518 h 2712199"/>
                      <a:gd name="connsiteX10" fmla="*/ 587066 w 592769"/>
                      <a:gd name="connsiteY10" fmla="*/ 563464 h 271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769" h="2712199">
                        <a:moveTo>
                          <a:pt x="587066" y="563464"/>
                        </a:moveTo>
                        <a:cubicBezTo>
                          <a:pt x="604856" y="326858"/>
                          <a:pt x="580840" y="247693"/>
                          <a:pt x="517686" y="116048"/>
                        </a:cubicBezTo>
                        <a:cubicBezTo>
                          <a:pt x="453642" y="-15597"/>
                          <a:pt x="295312" y="-20045"/>
                          <a:pt x="239274" y="27988"/>
                        </a:cubicBezTo>
                        <a:cubicBezTo>
                          <a:pt x="204584" y="57341"/>
                          <a:pt x="102292" y="172976"/>
                          <a:pt x="64933" y="346427"/>
                        </a:cubicBezTo>
                        <a:cubicBezTo>
                          <a:pt x="21348" y="546563"/>
                          <a:pt x="43585" y="1436057"/>
                          <a:pt x="24016" y="1690452"/>
                        </a:cubicBezTo>
                        <a:cubicBezTo>
                          <a:pt x="23127" y="1702906"/>
                          <a:pt x="23127" y="1714469"/>
                          <a:pt x="24016" y="1725143"/>
                        </a:cubicBezTo>
                        <a:cubicBezTo>
                          <a:pt x="-13342" y="1895926"/>
                          <a:pt x="16901" y="2351347"/>
                          <a:pt x="0" y="2693802"/>
                        </a:cubicBezTo>
                        <a:cubicBezTo>
                          <a:pt x="0" y="2693802"/>
                          <a:pt x="131645" y="2732051"/>
                          <a:pt x="207252" y="2698250"/>
                        </a:cubicBezTo>
                        <a:cubicBezTo>
                          <a:pt x="207252" y="2698250"/>
                          <a:pt x="401162" y="1983986"/>
                          <a:pt x="373588" y="1793634"/>
                        </a:cubicBezTo>
                        <a:cubicBezTo>
                          <a:pt x="373588" y="1790966"/>
                          <a:pt x="374477" y="1789187"/>
                          <a:pt x="374477" y="1786518"/>
                        </a:cubicBezTo>
                        <a:cubicBezTo>
                          <a:pt x="373588" y="1608619"/>
                          <a:pt x="569276" y="800069"/>
                          <a:pt x="587066" y="563464"/>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31" name="Freeform: Shape 373">
                    <a:extLst>
                      <a:ext uri="{FF2B5EF4-FFF2-40B4-BE49-F238E27FC236}">
                        <a16:creationId xmlns:a16="http://schemas.microsoft.com/office/drawing/2014/main" id="{DE33D821-9C61-66A7-5ED1-E7126152CE84}"/>
                      </a:ext>
                    </a:extLst>
                  </p:cNvPr>
                  <p:cNvSpPr/>
                  <p:nvPr/>
                </p:nvSpPr>
                <p:spPr>
                  <a:xfrm>
                    <a:off x="6514061" y="3546051"/>
                    <a:ext cx="601468" cy="2718656"/>
                  </a:xfrm>
                  <a:custGeom>
                    <a:avLst/>
                    <a:gdLst>
                      <a:gd name="connsiteX0" fmla="*/ 130756 w 601468"/>
                      <a:gd name="connsiteY0" fmla="*/ 2718656 h 2718656"/>
                      <a:gd name="connsiteX1" fmla="*/ 2668 w 601468"/>
                      <a:gd name="connsiteY1" fmla="*/ 2699977 h 2718656"/>
                      <a:gd name="connsiteX2" fmla="*/ 0 w 601468"/>
                      <a:gd name="connsiteY2" fmla="*/ 2699087 h 2718656"/>
                      <a:gd name="connsiteX3" fmla="*/ 0 w 601468"/>
                      <a:gd name="connsiteY3" fmla="*/ 2696419 h 2718656"/>
                      <a:gd name="connsiteX4" fmla="*/ 5337 w 601468"/>
                      <a:gd name="connsiteY4" fmla="*/ 2238329 h 2718656"/>
                      <a:gd name="connsiteX5" fmla="*/ 24906 w 601468"/>
                      <a:gd name="connsiteY5" fmla="*/ 1727760 h 2718656"/>
                      <a:gd name="connsiteX6" fmla="*/ 24906 w 601468"/>
                      <a:gd name="connsiteY6" fmla="*/ 1693069 h 2718656"/>
                      <a:gd name="connsiteX7" fmla="*/ 35580 w 601468"/>
                      <a:gd name="connsiteY7" fmla="*/ 1174494 h 2718656"/>
                      <a:gd name="connsiteX8" fmla="*/ 65823 w 601468"/>
                      <a:gd name="connsiteY8" fmla="*/ 348154 h 2718656"/>
                      <a:gd name="connsiteX9" fmla="*/ 241943 w 601468"/>
                      <a:gd name="connsiteY9" fmla="*/ 28826 h 2718656"/>
                      <a:gd name="connsiteX10" fmla="*/ 380703 w 601468"/>
                      <a:gd name="connsiteY10" fmla="*/ 4810 h 2718656"/>
                      <a:gd name="connsiteX11" fmla="*/ 525691 w 601468"/>
                      <a:gd name="connsiteY11" fmla="*/ 117775 h 2718656"/>
                      <a:gd name="connsiteX12" fmla="*/ 595961 w 601468"/>
                      <a:gd name="connsiteY12" fmla="*/ 566970 h 2718656"/>
                      <a:gd name="connsiteX13" fmla="*/ 488333 w 601468"/>
                      <a:gd name="connsiteY13" fmla="*/ 1169157 h 2718656"/>
                      <a:gd name="connsiteX14" fmla="*/ 381593 w 601468"/>
                      <a:gd name="connsiteY14" fmla="*/ 1790024 h 2718656"/>
                      <a:gd name="connsiteX15" fmla="*/ 381593 w 601468"/>
                      <a:gd name="connsiteY15" fmla="*/ 1794472 h 2718656"/>
                      <a:gd name="connsiteX16" fmla="*/ 381593 w 601468"/>
                      <a:gd name="connsiteY16" fmla="*/ 1797140 h 2718656"/>
                      <a:gd name="connsiteX17" fmla="*/ 215258 w 601468"/>
                      <a:gd name="connsiteY17" fmla="*/ 2702645 h 2718656"/>
                      <a:gd name="connsiteX18" fmla="*/ 215258 w 601468"/>
                      <a:gd name="connsiteY18" fmla="*/ 2704424 h 2718656"/>
                      <a:gd name="connsiteX19" fmla="*/ 214368 w 601468"/>
                      <a:gd name="connsiteY19" fmla="*/ 2705314 h 2718656"/>
                      <a:gd name="connsiteX20" fmla="*/ 130756 w 601468"/>
                      <a:gd name="connsiteY20" fmla="*/ 2718656 h 2718656"/>
                      <a:gd name="connsiteX21" fmla="*/ 7116 w 601468"/>
                      <a:gd name="connsiteY21" fmla="*/ 2694640 h 2718656"/>
                      <a:gd name="connsiteX22" fmla="*/ 208142 w 601468"/>
                      <a:gd name="connsiteY22" fmla="*/ 2699087 h 2718656"/>
                      <a:gd name="connsiteX23" fmla="*/ 374477 w 601468"/>
                      <a:gd name="connsiteY23" fmla="*/ 1797140 h 2718656"/>
                      <a:gd name="connsiteX24" fmla="*/ 374477 w 601468"/>
                      <a:gd name="connsiteY24" fmla="*/ 1793582 h 2718656"/>
                      <a:gd name="connsiteX25" fmla="*/ 374477 w 601468"/>
                      <a:gd name="connsiteY25" fmla="*/ 1789135 h 2718656"/>
                      <a:gd name="connsiteX26" fmla="*/ 481216 w 601468"/>
                      <a:gd name="connsiteY26" fmla="*/ 1167379 h 2718656"/>
                      <a:gd name="connsiteX27" fmla="*/ 587955 w 601468"/>
                      <a:gd name="connsiteY27" fmla="*/ 566080 h 2718656"/>
                      <a:gd name="connsiteX28" fmla="*/ 590624 w 601468"/>
                      <a:gd name="connsiteY28" fmla="*/ 566080 h 2718656"/>
                      <a:gd name="connsiteX29" fmla="*/ 587955 w 601468"/>
                      <a:gd name="connsiteY29" fmla="*/ 566080 h 2718656"/>
                      <a:gd name="connsiteX30" fmla="*/ 518575 w 601468"/>
                      <a:gd name="connsiteY30" fmla="*/ 120444 h 2718656"/>
                      <a:gd name="connsiteX31" fmla="*/ 378035 w 601468"/>
                      <a:gd name="connsiteY31" fmla="*/ 11036 h 2718656"/>
                      <a:gd name="connsiteX32" fmla="*/ 244611 w 601468"/>
                      <a:gd name="connsiteY32" fmla="*/ 34163 h 2718656"/>
                      <a:gd name="connsiteX33" fmla="*/ 71160 w 601468"/>
                      <a:gd name="connsiteY33" fmla="*/ 350823 h 2718656"/>
                      <a:gd name="connsiteX34" fmla="*/ 40917 w 601468"/>
                      <a:gd name="connsiteY34" fmla="*/ 1175384 h 2718656"/>
                      <a:gd name="connsiteX35" fmla="*/ 30243 w 601468"/>
                      <a:gd name="connsiteY35" fmla="*/ 1693959 h 2718656"/>
                      <a:gd name="connsiteX36" fmla="*/ 30243 w 601468"/>
                      <a:gd name="connsiteY36" fmla="*/ 1728649 h 2718656"/>
                      <a:gd name="connsiteX37" fmla="*/ 30243 w 601468"/>
                      <a:gd name="connsiteY37" fmla="*/ 1728649 h 2718656"/>
                      <a:gd name="connsiteX38" fmla="*/ 30243 w 601468"/>
                      <a:gd name="connsiteY38" fmla="*/ 1728649 h 2718656"/>
                      <a:gd name="connsiteX39" fmla="*/ 11563 w 601468"/>
                      <a:gd name="connsiteY39" fmla="*/ 2238329 h 2718656"/>
                      <a:gd name="connsiteX40" fmla="*/ 7116 w 601468"/>
                      <a:gd name="connsiteY40" fmla="*/ 2694640 h 271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1468" h="2718656">
                        <a:moveTo>
                          <a:pt x="130756" y="2718656"/>
                        </a:moveTo>
                        <a:cubicBezTo>
                          <a:pt x="68491" y="2718656"/>
                          <a:pt x="7116" y="2700866"/>
                          <a:pt x="2668" y="2699977"/>
                        </a:cubicBezTo>
                        <a:lnTo>
                          <a:pt x="0" y="2699087"/>
                        </a:lnTo>
                        <a:lnTo>
                          <a:pt x="0" y="2696419"/>
                        </a:lnTo>
                        <a:cubicBezTo>
                          <a:pt x="7116" y="2553210"/>
                          <a:pt x="6227" y="2393101"/>
                          <a:pt x="5337" y="2238329"/>
                        </a:cubicBezTo>
                        <a:cubicBezTo>
                          <a:pt x="3558" y="2027519"/>
                          <a:pt x="2668" y="1828273"/>
                          <a:pt x="24906" y="1727760"/>
                        </a:cubicBezTo>
                        <a:cubicBezTo>
                          <a:pt x="24016" y="1715307"/>
                          <a:pt x="24016" y="1703743"/>
                          <a:pt x="24906" y="1693069"/>
                        </a:cubicBezTo>
                        <a:cubicBezTo>
                          <a:pt x="32911" y="1592557"/>
                          <a:pt x="33801" y="1389752"/>
                          <a:pt x="35580" y="1174494"/>
                        </a:cubicBezTo>
                        <a:cubicBezTo>
                          <a:pt x="37359" y="843602"/>
                          <a:pt x="40027" y="469125"/>
                          <a:pt x="65823" y="348154"/>
                        </a:cubicBezTo>
                        <a:cubicBezTo>
                          <a:pt x="103181" y="176482"/>
                          <a:pt x="205473" y="59068"/>
                          <a:pt x="241943" y="28826"/>
                        </a:cubicBezTo>
                        <a:cubicBezTo>
                          <a:pt x="272185" y="3030"/>
                          <a:pt x="327334" y="-6754"/>
                          <a:pt x="380703" y="4810"/>
                        </a:cubicBezTo>
                        <a:cubicBezTo>
                          <a:pt x="418062" y="12815"/>
                          <a:pt x="486553" y="37721"/>
                          <a:pt x="525691" y="117775"/>
                        </a:cubicBezTo>
                        <a:cubicBezTo>
                          <a:pt x="587955" y="246752"/>
                          <a:pt x="613751" y="327696"/>
                          <a:pt x="595961" y="566970"/>
                        </a:cubicBezTo>
                        <a:cubicBezTo>
                          <a:pt x="587066" y="680825"/>
                          <a:pt x="537255" y="928994"/>
                          <a:pt x="488333" y="1169157"/>
                        </a:cubicBezTo>
                        <a:cubicBezTo>
                          <a:pt x="435852" y="1428890"/>
                          <a:pt x="381593" y="1697517"/>
                          <a:pt x="381593" y="1790024"/>
                        </a:cubicBezTo>
                        <a:cubicBezTo>
                          <a:pt x="381593" y="1791803"/>
                          <a:pt x="381593" y="1793582"/>
                          <a:pt x="381593" y="1794472"/>
                        </a:cubicBezTo>
                        <a:cubicBezTo>
                          <a:pt x="381593" y="1795361"/>
                          <a:pt x="381593" y="1796251"/>
                          <a:pt x="381593" y="1797140"/>
                        </a:cubicBezTo>
                        <a:cubicBezTo>
                          <a:pt x="409167" y="1985713"/>
                          <a:pt x="217037" y="2695530"/>
                          <a:pt x="215258" y="2702645"/>
                        </a:cubicBezTo>
                        <a:lnTo>
                          <a:pt x="215258" y="2704424"/>
                        </a:lnTo>
                        <a:lnTo>
                          <a:pt x="214368" y="2705314"/>
                        </a:lnTo>
                        <a:cubicBezTo>
                          <a:pt x="187683" y="2715098"/>
                          <a:pt x="159220" y="2718656"/>
                          <a:pt x="130756" y="2718656"/>
                        </a:cubicBezTo>
                        <a:close/>
                        <a:moveTo>
                          <a:pt x="7116" y="2694640"/>
                        </a:moveTo>
                        <a:cubicBezTo>
                          <a:pt x="24906" y="2699087"/>
                          <a:pt x="139651" y="2729330"/>
                          <a:pt x="208142" y="2699087"/>
                        </a:cubicBezTo>
                        <a:cubicBezTo>
                          <a:pt x="217926" y="2663507"/>
                          <a:pt x="401162" y="1981266"/>
                          <a:pt x="374477" y="1797140"/>
                        </a:cubicBezTo>
                        <a:cubicBezTo>
                          <a:pt x="374477" y="1795361"/>
                          <a:pt x="374477" y="1794472"/>
                          <a:pt x="374477" y="1793582"/>
                        </a:cubicBezTo>
                        <a:cubicBezTo>
                          <a:pt x="374477" y="1791803"/>
                          <a:pt x="374477" y="1790914"/>
                          <a:pt x="374477" y="1789135"/>
                        </a:cubicBezTo>
                        <a:cubicBezTo>
                          <a:pt x="374477" y="1696628"/>
                          <a:pt x="428736" y="1427110"/>
                          <a:pt x="481216" y="1167379"/>
                        </a:cubicBezTo>
                        <a:cubicBezTo>
                          <a:pt x="530138" y="927215"/>
                          <a:pt x="579950" y="679046"/>
                          <a:pt x="587955" y="566080"/>
                        </a:cubicBezTo>
                        <a:lnTo>
                          <a:pt x="590624" y="566080"/>
                        </a:lnTo>
                        <a:lnTo>
                          <a:pt x="587955" y="566080"/>
                        </a:lnTo>
                        <a:cubicBezTo>
                          <a:pt x="605745" y="326806"/>
                          <a:pt x="581729" y="250310"/>
                          <a:pt x="518575" y="120444"/>
                        </a:cubicBezTo>
                        <a:cubicBezTo>
                          <a:pt x="480327" y="42168"/>
                          <a:pt x="414504" y="18152"/>
                          <a:pt x="378035" y="11036"/>
                        </a:cubicBezTo>
                        <a:cubicBezTo>
                          <a:pt x="326444" y="362"/>
                          <a:pt x="273075" y="9257"/>
                          <a:pt x="244611" y="34163"/>
                        </a:cubicBezTo>
                        <a:cubicBezTo>
                          <a:pt x="209031" y="64405"/>
                          <a:pt x="107629" y="180929"/>
                          <a:pt x="71160" y="350823"/>
                        </a:cubicBezTo>
                        <a:cubicBezTo>
                          <a:pt x="45364" y="471794"/>
                          <a:pt x="42696" y="845382"/>
                          <a:pt x="40917" y="1175384"/>
                        </a:cubicBezTo>
                        <a:cubicBezTo>
                          <a:pt x="40027" y="1390641"/>
                          <a:pt x="38248" y="1593446"/>
                          <a:pt x="30243" y="1693959"/>
                        </a:cubicBezTo>
                        <a:cubicBezTo>
                          <a:pt x="29353" y="1704633"/>
                          <a:pt x="29353" y="1716196"/>
                          <a:pt x="30243" y="1728649"/>
                        </a:cubicBezTo>
                        <a:lnTo>
                          <a:pt x="30243" y="1728649"/>
                        </a:lnTo>
                        <a:lnTo>
                          <a:pt x="30243" y="1728649"/>
                        </a:lnTo>
                        <a:cubicBezTo>
                          <a:pt x="8895" y="1828273"/>
                          <a:pt x="9784" y="2026630"/>
                          <a:pt x="11563" y="2238329"/>
                        </a:cubicBezTo>
                        <a:cubicBezTo>
                          <a:pt x="12453" y="2393101"/>
                          <a:pt x="14232" y="2552321"/>
                          <a:pt x="7116" y="269464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89" name="Graphic 493">
                  <a:extLst>
                    <a:ext uri="{FF2B5EF4-FFF2-40B4-BE49-F238E27FC236}">
                      <a16:creationId xmlns:a16="http://schemas.microsoft.com/office/drawing/2014/main" id="{B8516719-D6C6-A293-DD3B-D123E4B0D1F2}"/>
                    </a:ext>
                  </a:extLst>
                </p:cNvPr>
                <p:cNvGrpSpPr/>
                <p:nvPr/>
              </p:nvGrpSpPr>
              <p:grpSpPr>
                <a:xfrm>
                  <a:off x="6904654" y="3543536"/>
                  <a:ext cx="785318" cy="2744298"/>
                  <a:chOff x="6904654" y="3543536"/>
                  <a:chExt cx="785318" cy="2744298"/>
                </a:xfrm>
              </p:grpSpPr>
              <p:sp>
                <p:nvSpPr>
                  <p:cNvPr id="128" name="Freeform: Shape 511">
                    <a:extLst>
                      <a:ext uri="{FF2B5EF4-FFF2-40B4-BE49-F238E27FC236}">
                        <a16:creationId xmlns:a16="http://schemas.microsoft.com/office/drawing/2014/main" id="{09F42410-B33F-46A1-AB2B-90B2BEE83ABD}"/>
                      </a:ext>
                    </a:extLst>
                  </p:cNvPr>
                  <p:cNvSpPr/>
                  <p:nvPr/>
                </p:nvSpPr>
                <p:spPr>
                  <a:xfrm>
                    <a:off x="6905880" y="3547135"/>
                    <a:ext cx="778754" cy="2738561"/>
                  </a:xfrm>
                  <a:custGeom>
                    <a:avLst/>
                    <a:gdLst>
                      <a:gd name="connsiteX0" fmla="*/ 681800 w 778754"/>
                      <a:gd name="connsiteY0" fmla="*/ 1556782 h 2738561"/>
                      <a:gd name="connsiteX1" fmla="*/ 527028 w 778754"/>
                      <a:gd name="connsiteY1" fmla="*/ 351517 h 2738561"/>
                      <a:gd name="connsiteX2" fmla="*/ 296650 w 778754"/>
                      <a:gd name="connsiteY2" fmla="*/ 29520 h 2738561"/>
                      <a:gd name="connsiteX3" fmla="*/ 33359 w 778754"/>
                      <a:gd name="connsiteY3" fmla="*/ 113133 h 2738561"/>
                      <a:gd name="connsiteX4" fmla="*/ 41365 w 778754"/>
                      <a:gd name="connsiteY4" fmla="*/ 560548 h 2738561"/>
                      <a:gd name="connsiteX5" fmla="*/ 355356 w 778754"/>
                      <a:gd name="connsiteY5" fmla="*/ 1788050 h 2738561"/>
                      <a:gd name="connsiteX6" fmla="*/ 356245 w 778754"/>
                      <a:gd name="connsiteY6" fmla="*/ 1790718 h 2738561"/>
                      <a:gd name="connsiteX7" fmla="*/ 569724 w 778754"/>
                      <a:gd name="connsiteY7" fmla="*/ 2722019 h 2738561"/>
                      <a:gd name="connsiteX8" fmla="*/ 778755 w 778754"/>
                      <a:gd name="connsiteY8" fmla="*/ 2727356 h 2738561"/>
                      <a:gd name="connsiteX9" fmla="*/ 681800 w 778754"/>
                      <a:gd name="connsiteY9" fmla="*/ 1556782 h 273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8754" h="2738561">
                        <a:moveTo>
                          <a:pt x="681800" y="1556782"/>
                        </a:moveTo>
                        <a:cubicBezTo>
                          <a:pt x="639994" y="1263249"/>
                          <a:pt x="605304" y="551653"/>
                          <a:pt x="527028" y="351517"/>
                        </a:cubicBezTo>
                        <a:cubicBezTo>
                          <a:pt x="459427" y="177176"/>
                          <a:pt x="336677" y="59763"/>
                          <a:pt x="296650" y="29520"/>
                        </a:cubicBezTo>
                        <a:cubicBezTo>
                          <a:pt x="231716" y="-19402"/>
                          <a:pt x="74276" y="-17623"/>
                          <a:pt x="33359" y="113133"/>
                        </a:cubicBezTo>
                        <a:cubicBezTo>
                          <a:pt x="-7558" y="243888"/>
                          <a:pt x="-17342" y="323053"/>
                          <a:pt x="41365" y="560548"/>
                        </a:cubicBezTo>
                        <a:cubicBezTo>
                          <a:pt x="100961" y="798043"/>
                          <a:pt x="324224" y="1610151"/>
                          <a:pt x="355356" y="1788050"/>
                        </a:cubicBezTo>
                        <a:cubicBezTo>
                          <a:pt x="355356" y="1788940"/>
                          <a:pt x="355356" y="1789829"/>
                          <a:pt x="356245" y="1790718"/>
                        </a:cubicBezTo>
                        <a:cubicBezTo>
                          <a:pt x="372257" y="2007755"/>
                          <a:pt x="569724" y="2722019"/>
                          <a:pt x="569724" y="2722019"/>
                        </a:cubicBezTo>
                        <a:cubicBezTo>
                          <a:pt x="648889" y="2755820"/>
                          <a:pt x="778755" y="2727356"/>
                          <a:pt x="778755" y="2727356"/>
                        </a:cubicBezTo>
                        <a:cubicBezTo>
                          <a:pt x="726275" y="2314631"/>
                          <a:pt x="768081" y="1708885"/>
                          <a:pt x="681800" y="1556782"/>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9" name="Freeform: Shape 512">
                    <a:extLst>
                      <a:ext uri="{FF2B5EF4-FFF2-40B4-BE49-F238E27FC236}">
                        <a16:creationId xmlns:a16="http://schemas.microsoft.com/office/drawing/2014/main" id="{CBC1CF80-C58B-C87C-43D9-5B690E1BA02C}"/>
                      </a:ext>
                    </a:extLst>
                  </p:cNvPr>
                  <p:cNvSpPr/>
                  <p:nvPr/>
                </p:nvSpPr>
                <p:spPr>
                  <a:xfrm>
                    <a:off x="6904654" y="3543536"/>
                    <a:ext cx="785318" cy="2744298"/>
                  </a:xfrm>
                  <a:custGeom>
                    <a:avLst/>
                    <a:gdLst>
                      <a:gd name="connsiteX0" fmla="*/ 671464 w 785318"/>
                      <a:gd name="connsiteY0" fmla="*/ 2744298 h 2744298"/>
                      <a:gd name="connsiteX1" fmla="*/ 570951 w 785318"/>
                      <a:gd name="connsiteY1" fmla="*/ 2727398 h 2744298"/>
                      <a:gd name="connsiteX2" fmla="*/ 569172 w 785318"/>
                      <a:gd name="connsiteY2" fmla="*/ 2726508 h 2744298"/>
                      <a:gd name="connsiteX3" fmla="*/ 569172 w 785318"/>
                      <a:gd name="connsiteY3" fmla="*/ 2724729 h 2744298"/>
                      <a:gd name="connsiteX4" fmla="*/ 355693 w 785318"/>
                      <a:gd name="connsiteY4" fmla="*/ 1793429 h 2744298"/>
                      <a:gd name="connsiteX5" fmla="*/ 355693 w 785318"/>
                      <a:gd name="connsiteY5" fmla="*/ 1792539 h 2744298"/>
                      <a:gd name="connsiteX6" fmla="*/ 355693 w 785318"/>
                      <a:gd name="connsiteY6" fmla="*/ 1790760 h 2744298"/>
                      <a:gd name="connsiteX7" fmla="*/ 142215 w 785318"/>
                      <a:gd name="connsiteY7" fmla="*/ 948409 h 2744298"/>
                      <a:gd name="connsiteX8" fmla="*/ 41701 w 785318"/>
                      <a:gd name="connsiteY8" fmla="*/ 564148 h 2744298"/>
                      <a:gd name="connsiteX9" fmla="*/ 33696 w 785318"/>
                      <a:gd name="connsiteY9" fmla="*/ 114953 h 2744298"/>
                      <a:gd name="connsiteX10" fmla="*/ 138657 w 785318"/>
                      <a:gd name="connsiteY10" fmla="*/ 9103 h 2744298"/>
                      <a:gd name="connsiteX11" fmla="*/ 301434 w 785318"/>
                      <a:gd name="connsiteY11" fmla="*/ 30451 h 2744298"/>
                      <a:gd name="connsiteX12" fmla="*/ 532702 w 785318"/>
                      <a:gd name="connsiteY12" fmla="*/ 354227 h 2744298"/>
                      <a:gd name="connsiteX13" fmla="*/ 645668 w 785318"/>
                      <a:gd name="connsiteY13" fmla="*/ 1160109 h 2744298"/>
                      <a:gd name="connsiteX14" fmla="*/ 687475 w 785318"/>
                      <a:gd name="connsiteY14" fmla="*/ 1559492 h 2744298"/>
                      <a:gd name="connsiteX15" fmla="*/ 752408 w 785318"/>
                      <a:gd name="connsiteY15" fmla="*/ 2162569 h 2744298"/>
                      <a:gd name="connsiteX16" fmla="*/ 785319 w 785318"/>
                      <a:gd name="connsiteY16" fmla="*/ 2730066 h 2744298"/>
                      <a:gd name="connsiteX17" fmla="*/ 785319 w 785318"/>
                      <a:gd name="connsiteY17" fmla="*/ 2732734 h 2744298"/>
                      <a:gd name="connsiteX18" fmla="*/ 782651 w 785318"/>
                      <a:gd name="connsiteY18" fmla="*/ 2733624 h 2744298"/>
                      <a:gd name="connsiteX19" fmla="*/ 671464 w 785318"/>
                      <a:gd name="connsiteY19" fmla="*/ 2744298 h 2744298"/>
                      <a:gd name="connsiteX20" fmla="*/ 574509 w 785318"/>
                      <a:gd name="connsiteY20" fmla="*/ 2722950 h 2744298"/>
                      <a:gd name="connsiteX21" fmla="*/ 778203 w 785318"/>
                      <a:gd name="connsiteY21" fmla="*/ 2727398 h 2744298"/>
                      <a:gd name="connsiteX22" fmla="*/ 745292 w 785318"/>
                      <a:gd name="connsiteY22" fmla="*/ 2162569 h 2744298"/>
                      <a:gd name="connsiteX23" fmla="*/ 681248 w 785318"/>
                      <a:gd name="connsiteY23" fmla="*/ 1561271 h 2744298"/>
                      <a:gd name="connsiteX24" fmla="*/ 681248 w 785318"/>
                      <a:gd name="connsiteY24" fmla="*/ 1560381 h 2744298"/>
                      <a:gd name="connsiteX25" fmla="*/ 639442 w 785318"/>
                      <a:gd name="connsiteY25" fmla="*/ 1160109 h 2744298"/>
                      <a:gd name="connsiteX26" fmla="*/ 526476 w 785318"/>
                      <a:gd name="connsiteY26" fmla="*/ 356006 h 2744298"/>
                      <a:gd name="connsiteX27" fmla="*/ 296986 w 785318"/>
                      <a:gd name="connsiteY27" fmla="*/ 34898 h 2744298"/>
                      <a:gd name="connsiteX28" fmla="*/ 139546 w 785318"/>
                      <a:gd name="connsiteY28" fmla="*/ 14440 h 2744298"/>
                      <a:gd name="connsiteX29" fmla="*/ 38144 w 785318"/>
                      <a:gd name="connsiteY29" fmla="*/ 116732 h 2744298"/>
                      <a:gd name="connsiteX30" fmla="*/ 47039 w 785318"/>
                      <a:gd name="connsiteY30" fmla="*/ 563258 h 2744298"/>
                      <a:gd name="connsiteX31" fmla="*/ 147551 w 785318"/>
                      <a:gd name="connsiteY31" fmla="*/ 947520 h 2744298"/>
                      <a:gd name="connsiteX32" fmla="*/ 361030 w 785318"/>
                      <a:gd name="connsiteY32" fmla="*/ 1790760 h 2744298"/>
                      <a:gd name="connsiteX33" fmla="*/ 361030 w 785318"/>
                      <a:gd name="connsiteY33" fmla="*/ 1791650 h 2744298"/>
                      <a:gd name="connsiteX34" fmla="*/ 361030 w 785318"/>
                      <a:gd name="connsiteY34" fmla="*/ 1792539 h 2744298"/>
                      <a:gd name="connsiteX35" fmla="*/ 574509 w 785318"/>
                      <a:gd name="connsiteY35" fmla="*/ 2722950 h 2744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5318" h="2744298">
                        <a:moveTo>
                          <a:pt x="671464" y="2744298"/>
                        </a:moveTo>
                        <a:cubicBezTo>
                          <a:pt x="636773" y="2744298"/>
                          <a:pt x="600304" y="2739851"/>
                          <a:pt x="570951" y="2727398"/>
                        </a:cubicBezTo>
                        <a:lnTo>
                          <a:pt x="569172" y="2726508"/>
                        </a:lnTo>
                        <a:lnTo>
                          <a:pt x="569172" y="2724729"/>
                        </a:lnTo>
                        <a:cubicBezTo>
                          <a:pt x="567393" y="2717613"/>
                          <a:pt x="370814" y="2007796"/>
                          <a:pt x="355693" y="1793429"/>
                        </a:cubicBezTo>
                        <a:lnTo>
                          <a:pt x="355693" y="1792539"/>
                        </a:lnTo>
                        <a:cubicBezTo>
                          <a:pt x="355693" y="1791650"/>
                          <a:pt x="355693" y="1791650"/>
                          <a:pt x="355693" y="1790760"/>
                        </a:cubicBezTo>
                        <a:cubicBezTo>
                          <a:pt x="334345" y="1672458"/>
                          <a:pt x="228495" y="1270406"/>
                          <a:pt x="142215" y="948409"/>
                        </a:cubicBezTo>
                        <a:cubicBezTo>
                          <a:pt x="98629" y="784742"/>
                          <a:pt x="61270" y="643313"/>
                          <a:pt x="41701" y="564148"/>
                        </a:cubicBezTo>
                        <a:cubicBezTo>
                          <a:pt x="-17894" y="323984"/>
                          <a:pt x="-7221" y="242151"/>
                          <a:pt x="33696" y="114953"/>
                        </a:cubicBezTo>
                        <a:cubicBezTo>
                          <a:pt x="55044" y="48241"/>
                          <a:pt x="102188" y="20667"/>
                          <a:pt x="138657" y="9103"/>
                        </a:cubicBezTo>
                        <a:cubicBezTo>
                          <a:pt x="194695" y="-8687"/>
                          <a:pt x="261407" y="208"/>
                          <a:pt x="301434" y="30451"/>
                        </a:cubicBezTo>
                        <a:cubicBezTo>
                          <a:pt x="343240" y="61583"/>
                          <a:pt x="465990" y="181665"/>
                          <a:pt x="532702" y="354227"/>
                        </a:cubicBezTo>
                        <a:cubicBezTo>
                          <a:pt x="584293" y="487651"/>
                          <a:pt x="617204" y="845228"/>
                          <a:pt x="645668" y="1160109"/>
                        </a:cubicBezTo>
                        <a:cubicBezTo>
                          <a:pt x="659900" y="1314881"/>
                          <a:pt x="673242" y="1460758"/>
                          <a:pt x="687475" y="1559492"/>
                        </a:cubicBezTo>
                        <a:cubicBezTo>
                          <a:pt x="738176" y="1649330"/>
                          <a:pt x="744402" y="1887715"/>
                          <a:pt x="752408" y="2162569"/>
                        </a:cubicBezTo>
                        <a:cubicBezTo>
                          <a:pt x="757744" y="2357368"/>
                          <a:pt x="763082" y="2558394"/>
                          <a:pt x="785319" y="2730066"/>
                        </a:cubicBezTo>
                        <a:lnTo>
                          <a:pt x="785319" y="2732734"/>
                        </a:lnTo>
                        <a:lnTo>
                          <a:pt x="782651" y="2733624"/>
                        </a:lnTo>
                        <a:cubicBezTo>
                          <a:pt x="778203" y="2733624"/>
                          <a:pt x="727502" y="2744298"/>
                          <a:pt x="671464" y="2744298"/>
                        </a:cubicBezTo>
                        <a:close/>
                        <a:moveTo>
                          <a:pt x="574509" y="2722950"/>
                        </a:moveTo>
                        <a:cubicBezTo>
                          <a:pt x="645668" y="2753193"/>
                          <a:pt x="758634" y="2731845"/>
                          <a:pt x="778203" y="2727398"/>
                        </a:cubicBezTo>
                        <a:cubicBezTo>
                          <a:pt x="755966" y="2556615"/>
                          <a:pt x="750628" y="2356478"/>
                          <a:pt x="745292" y="2162569"/>
                        </a:cubicBezTo>
                        <a:cubicBezTo>
                          <a:pt x="738176" y="1899279"/>
                          <a:pt x="731059" y="1650220"/>
                          <a:pt x="681248" y="1561271"/>
                        </a:cubicBezTo>
                        <a:lnTo>
                          <a:pt x="681248" y="1560381"/>
                        </a:lnTo>
                        <a:cubicBezTo>
                          <a:pt x="667016" y="1462537"/>
                          <a:pt x="653674" y="1315770"/>
                          <a:pt x="639442" y="1160109"/>
                        </a:cubicBezTo>
                        <a:cubicBezTo>
                          <a:pt x="610978" y="845228"/>
                          <a:pt x="578067" y="488541"/>
                          <a:pt x="526476" y="356006"/>
                        </a:cubicBezTo>
                        <a:cubicBezTo>
                          <a:pt x="459764" y="185223"/>
                          <a:pt x="338793" y="66031"/>
                          <a:pt x="296986" y="34898"/>
                        </a:cubicBezTo>
                        <a:cubicBezTo>
                          <a:pt x="258738" y="6435"/>
                          <a:pt x="192915" y="-2460"/>
                          <a:pt x="139546" y="14440"/>
                        </a:cubicBezTo>
                        <a:cubicBezTo>
                          <a:pt x="104856" y="26004"/>
                          <a:pt x="58602" y="52688"/>
                          <a:pt x="38144" y="116732"/>
                        </a:cubicBezTo>
                        <a:cubicBezTo>
                          <a:pt x="-2773" y="246598"/>
                          <a:pt x="-13447" y="323095"/>
                          <a:pt x="47039" y="563258"/>
                        </a:cubicBezTo>
                        <a:cubicBezTo>
                          <a:pt x="66608" y="642423"/>
                          <a:pt x="103966" y="783853"/>
                          <a:pt x="147551" y="947520"/>
                        </a:cubicBezTo>
                        <a:cubicBezTo>
                          <a:pt x="232943" y="1270406"/>
                          <a:pt x="339682" y="1671568"/>
                          <a:pt x="361030" y="1790760"/>
                        </a:cubicBezTo>
                        <a:cubicBezTo>
                          <a:pt x="361030" y="1790760"/>
                          <a:pt x="361030" y="1791650"/>
                          <a:pt x="361030" y="1791650"/>
                        </a:cubicBezTo>
                        <a:cubicBezTo>
                          <a:pt x="361030" y="1791650"/>
                          <a:pt x="361030" y="1792539"/>
                          <a:pt x="361030" y="1792539"/>
                        </a:cubicBezTo>
                        <a:cubicBezTo>
                          <a:pt x="376152" y="2003349"/>
                          <a:pt x="563835" y="2686481"/>
                          <a:pt x="574509" y="272295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90" name="Freeform: Shape 513">
                  <a:extLst>
                    <a:ext uri="{FF2B5EF4-FFF2-40B4-BE49-F238E27FC236}">
                      <a16:creationId xmlns:a16="http://schemas.microsoft.com/office/drawing/2014/main" id="{7113146D-0281-77BB-779E-0F46769C009B}"/>
                    </a:ext>
                  </a:extLst>
                </p:cNvPr>
                <p:cNvSpPr/>
                <p:nvPr/>
              </p:nvSpPr>
              <p:spPr>
                <a:xfrm>
                  <a:off x="6706192" y="3794582"/>
                  <a:ext cx="388709" cy="553265"/>
                </a:xfrm>
                <a:custGeom>
                  <a:avLst/>
                  <a:gdLst>
                    <a:gd name="connsiteX0" fmla="*/ 212589 w 388709"/>
                    <a:gd name="connsiteY0" fmla="*/ 553265 h 553265"/>
                    <a:gd name="connsiteX1" fmla="*/ 388709 w 388709"/>
                    <a:gd name="connsiteY1" fmla="*/ 494559 h 553265"/>
                    <a:gd name="connsiteX2" fmla="*/ 376256 w 388709"/>
                    <a:gd name="connsiteY2" fmla="*/ 0 h 553265"/>
                    <a:gd name="connsiteX3" fmla="*/ 0 w 388709"/>
                    <a:gd name="connsiteY3" fmla="*/ 34690 h 553265"/>
                  </a:gdLst>
                  <a:ahLst/>
                  <a:cxnLst>
                    <a:cxn ang="0">
                      <a:pos x="connsiteX0" y="connsiteY0"/>
                    </a:cxn>
                    <a:cxn ang="0">
                      <a:pos x="connsiteX1" y="connsiteY1"/>
                    </a:cxn>
                    <a:cxn ang="0">
                      <a:pos x="connsiteX2" y="connsiteY2"/>
                    </a:cxn>
                    <a:cxn ang="0">
                      <a:pos x="connsiteX3" y="connsiteY3"/>
                    </a:cxn>
                  </a:cxnLst>
                  <a:rect l="l" t="t" r="r" b="b"/>
                  <a:pathLst>
                    <a:path w="388709" h="553265">
                      <a:moveTo>
                        <a:pt x="212589" y="553265"/>
                      </a:moveTo>
                      <a:lnTo>
                        <a:pt x="388709" y="494559"/>
                      </a:lnTo>
                      <a:lnTo>
                        <a:pt x="376256" y="0"/>
                      </a:lnTo>
                      <a:lnTo>
                        <a:pt x="0" y="34690"/>
                      </a:ln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91" name="Graphic 493">
                  <a:extLst>
                    <a:ext uri="{FF2B5EF4-FFF2-40B4-BE49-F238E27FC236}">
                      <a16:creationId xmlns:a16="http://schemas.microsoft.com/office/drawing/2014/main" id="{918F6706-E8F8-83C5-6820-38DDCC0472A6}"/>
                    </a:ext>
                  </a:extLst>
                </p:cNvPr>
                <p:cNvGrpSpPr/>
                <p:nvPr/>
              </p:nvGrpSpPr>
              <p:grpSpPr>
                <a:xfrm>
                  <a:off x="5486398" y="1741759"/>
                  <a:ext cx="1993653" cy="2265411"/>
                  <a:chOff x="5486398" y="1741759"/>
                  <a:chExt cx="1993653" cy="2265411"/>
                </a:xfrm>
              </p:grpSpPr>
              <p:grpSp>
                <p:nvGrpSpPr>
                  <p:cNvPr id="92" name="Graphic 493">
                    <a:extLst>
                      <a:ext uri="{FF2B5EF4-FFF2-40B4-BE49-F238E27FC236}">
                        <a16:creationId xmlns:a16="http://schemas.microsoft.com/office/drawing/2014/main" id="{EF31CD16-61BF-F5DE-FC17-DE3C393F2A98}"/>
                      </a:ext>
                    </a:extLst>
                  </p:cNvPr>
                  <p:cNvGrpSpPr/>
                  <p:nvPr/>
                </p:nvGrpSpPr>
                <p:grpSpPr>
                  <a:xfrm>
                    <a:off x="6307920" y="2421993"/>
                    <a:ext cx="558543" cy="917167"/>
                    <a:chOff x="6307920" y="2421993"/>
                    <a:chExt cx="558543" cy="917167"/>
                  </a:xfrm>
                </p:grpSpPr>
                <p:sp>
                  <p:nvSpPr>
                    <p:cNvPr id="126" name="Freeform: Shape 516">
                      <a:extLst>
                        <a:ext uri="{FF2B5EF4-FFF2-40B4-BE49-F238E27FC236}">
                          <a16:creationId xmlns:a16="http://schemas.microsoft.com/office/drawing/2014/main" id="{13E0A250-FC60-C3E4-D6F9-32BCBA6FD288}"/>
                        </a:ext>
                      </a:extLst>
                    </p:cNvPr>
                    <p:cNvSpPr/>
                    <p:nvPr/>
                  </p:nvSpPr>
                  <p:spPr>
                    <a:xfrm>
                      <a:off x="6310758" y="2425228"/>
                      <a:ext cx="553034" cy="911894"/>
                    </a:xfrm>
                    <a:custGeom>
                      <a:avLst/>
                      <a:gdLst>
                        <a:gd name="connsiteX0" fmla="*/ 499 w 553034"/>
                        <a:gd name="connsiteY0" fmla="*/ 798298 h 911894"/>
                        <a:gd name="connsiteX1" fmla="*/ 150823 w 553034"/>
                        <a:gd name="connsiteY1" fmla="*/ 474522 h 911894"/>
                        <a:gd name="connsiteX2" fmla="*/ 160607 w 553034"/>
                        <a:gd name="connsiteY2" fmla="*/ 449617 h 911894"/>
                        <a:gd name="connsiteX3" fmla="*/ 260231 w 553034"/>
                        <a:gd name="connsiteY3" fmla="*/ 84035 h 911894"/>
                        <a:gd name="connsiteX4" fmla="*/ 552874 w 553034"/>
                        <a:gd name="connsiteY4" fmla="*/ 175652 h 911894"/>
                        <a:gd name="connsiteX5" fmla="*/ 249557 w 553034"/>
                        <a:gd name="connsiteY5" fmla="*/ 893474 h 911894"/>
                        <a:gd name="connsiteX6" fmla="*/ 43194 w 553034"/>
                        <a:gd name="connsiteY6" fmla="*/ 874795 h 911894"/>
                        <a:gd name="connsiteX7" fmla="*/ 499 w 553034"/>
                        <a:gd name="connsiteY7" fmla="*/ 798298 h 911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3034" h="911894">
                          <a:moveTo>
                            <a:pt x="499" y="798298"/>
                          </a:moveTo>
                          <a:cubicBezTo>
                            <a:pt x="21846" y="720912"/>
                            <a:pt x="56537" y="661316"/>
                            <a:pt x="150823" y="474522"/>
                          </a:cubicBezTo>
                          <a:cubicBezTo>
                            <a:pt x="153492" y="466517"/>
                            <a:pt x="157049" y="457622"/>
                            <a:pt x="160607" y="449617"/>
                          </a:cubicBezTo>
                          <a:cubicBezTo>
                            <a:pt x="224651" y="298403"/>
                            <a:pt x="246889" y="110719"/>
                            <a:pt x="260231" y="84035"/>
                          </a:cubicBezTo>
                          <a:cubicBezTo>
                            <a:pt x="311821" y="-16478"/>
                            <a:pt x="545758" y="-68959"/>
                            <a:pt x="552874" y="175652"/>
                          </a:cubicBezTo>
                          <a:cubicBezTo>
                            <a:pt x="559101" y="398026"/>
                            <a:pt x="382981" y="806304"/>
                            <a:pt x="249557" y="893474"/>
                          </a:cubicBezTo>
                          <a:cubicBezTo>
                            <a:pt x="199745" y="926385"/>
                            <a:pt x="79663" y="912154"/>
                            <a:pt x="43194" y="874795"/>
                          </a:cubicBezTo>
                          <a:cubicBezTo>
                            <a:pt x="48531" y="865900"/>
                            <a:pt x="-5728" y="820536"/>
                            <a:pt x="499" y="798298"/>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7" name="Freeform: Shape 517">
                      <a:extLst>
                        <a:ext uri="{FF2B5EF4-FFF2-40B4-BE49-F238E27FC236}">
                          <a16:creationId xmlns:a16="http://schemas.microsoft.com/office/drawing/2014/main" id="{E8A69BAC-A03E-1775-2CD5-F02C6D5584E0}"/>
                        </a:ext>
                      </a:extLst>
                    </p:cNvPr>
                    <p:cNvSpPr/>
                    <p:nvPr/>
                  </p:nvSpPr>
                  <p:spPr>
                    <a:xfrm>
                      <a:off x="6307920" y="2421993"/>
                      <a:ext cx="558543" cy="917167"/>
                    </a:xfrm>
                    <a:custGeom>
                      <a:avLst/>
                      <a:gdLst>
                        <a:gd name="connsiteX0" fmla="*/ 170562 w 558543"/>
                        <a:gd name="connsiteY0" fmla="*/ 917167 h 917167"/>
                        <a:gd name="connsiteX1" fmla="*/ 44253 w 558543"/>
                        <a:gd name="connsiteY1" fmla="*/ 878919 h 917167"/>
                        <a:gd name="connsiteX2" fmla="*/ 42474 w 558543"/>
                        <a:gd name="connsiteY2" fmla="*/ 877140 h 917167"/>
                        <a:gd name="connsiteX3" fmla="*/ 43364 w 558543"/>
                        <a:gd name="connsiteY3" fmla="*/ 875361 h 917167"/>
                        <a:gd name="connsiteX4" fmla="*/ 29132 w 558543"/>
                        <a:gd name="connsiteY4" fmla="*/ 855792 h 917167"/>
                        <a:gd name="connsiteX5" fmla="*/ 668 w 558543"/>
                        <a:gd name="connsiteY5" fmla="*/ 800644 h 917167"/>
                        <a:gd name="connsiteX6" fmla="*/ 668 w 558543"/>
                        <a:gd name="connsiteY6" fmla="*/ 800644 h 917167"/>
                        <a:gd name="connsiteX7" fmla="*/ 102960 w 558543"/>
                        <a:gd name="connsiteY7" fmla="*/ 570265 h 917167"/>
                        <a:gd name="connsiteX8" fmla="*/ 150993 w 558543"/>
                        <a:gd name="connsiteY8" fmla="*/ 475978 h 917167"/>
                        <a:gd name="connsiteX9" fmla="*/ 160777 w 558543"/>
                        <a:gd name="connsiteY9" fmla="*/ 451072 h 917167"/>
                        <a:gd name="connsiteX10" fmla="*/ 242610 w 558543"/>
                        <a:gd name="connsiteY10" fmla="*/ 158429 h 917167"/>
                        <a:gd name="connsiteX11" fmla="*/ 260400 w 558543"/>
                        <a:gd name="connsiteY11" fmla="*/ 85490 h 917167"/>
                        <a:gd name="connsiteX12" fmla="*/ 447194 w 558543"/>
                        <a:gd name="connsiteY12" fmla="*/ 3657 h 917167"/>
                        <a:gd name="connsiteX13" fmla="*/ 558381 w 558543"/>
                        <a:gd name="connsiteY13" fmla="*/ 178887 h 917167"/>
                        <a:gd name="connsiteX14" fmla="*/ 254174 w 558543"/>
                        <a:gd name="connsiteY14" fmla="*/ 899377 h 917167"/>
                        <a:gd name="connsiteX15" fmla="*/ 170562 w 558543"/>
                        <a:gd name="connsiteY15" fmla="*/ 917167 h 917167"/>
                        <a:gd name="connsiteX16" fmla="*/ 49591 w 558543"/>
                        <a:gd name="connsiteY16" fmla="*/ 876251 h 917167"/>
                        <a:gd name="connsiteX17" fmla="*/ 250616 w 558543"/>
                        <a:gd name="connsiteY17" fmla="*/ 893151 h 917167"/>
                        <a:gd name="connsiteX18" fmla="*/ 552155 w 558543"/>
                        <a:gd name="connsiteY18" fmla="*/ 177998 h 917167"/>
                        <a:gd name="connsiteX19" fmla="*/ 445415 w 558543"/>
                        <a:gd name="connsiteY19" fmla="*/ 8994 h 917167"/>
                        <a:gd name="connsiteX20" fmla="*/ 265738 w 558543"/>
                        <a:gd name="connsiteY20" fmla="*/ 88159 h 917167"/>
                        <a:gd name="connsiteX21" fmla="*/ 248837 w 558543"/>
                        <a:gd name="connsiteY21" fmla="*/ 159318 h 917167"/>
                        <a:gd name="connsiteX22" fmla="*/ 166114 w 558543"/>
                        <a:gd name="connsiteY22" fmla="*/ 453741 h 917167"/>
                        <a:gd name="connsiteX23" fmla="*/ 156330 w 558543"/>
                        <a:gd name="connsiteY23" fmla="*/ 478647 h 917167"/>
                        <a:gd name="connsiteX24" fmla="*/ 108297 w 558543"/>
                        <a:gd name="connsiteY24" fmla="*/ 573823 h 917167"/>
                        <a:gd name="connsiteX25" fmla="*/ 6005 w 558543"/>
                        <a:gd name="connsiteY25" fmla="*/ 802423 h 917167"/>
                        <a:gd name="connsiteX26" fmla="*/ 33579 w 558543"/>
                        <a:gd name="connsiteY26" fmla="*/ 852234 h 917167"/>
                        <a:gd name="connsiteX27" fmla="*/ 49591 w 558543"/>
                        <a:gd name="connsiteY27" fmla="*/ 876251 h 91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8543" h="917167">
                          <a:moveTo>
                            <a:pt x="170562" y="917167"/>
                          </a:moveTo>
                          <a:cubicBezTo>
                            <a:pt x="120750" y="917167"/>
                            <a:pt x="67380" y="903825"/>
                            <a:pt x="44253" y="878919"/>
                          </a:cubicBezTo>
                          <a:lnTo>
                            <a:pt x="42474" y="877140"/>
                          </a:lnTo>
                          <a:lnTo>
                            <a:pt x="43364" y="875361"/>
                          </a:lnTo>
                          <a:cubicBezTo>
                            <a:pt x="43364" y="873582"/>
                            <a:pt x="35358" y="863798"/>
                            <a:pt x="29132" y="855792"/>
                          </a:cubicBezTo>
                          <a:cubicBezTo>
                            <a:pt x="14900" y="838002"/>
                            <a:pt x="-3779" y="815765"/>
                            <a:pt x="668" y="800644"/>
                          </a:cubicBezTo>
                          <a:lnTo>
                            <a:pt x="668" y="800644"/>
                          </a:lnTo>
                          <a:cubicBezTo>
                            <a:pt x="17568" y="737490"/>
                            <a:pt x="44253" y="685009"/>
                            <a:pt x="102960" y="570265"/>
                          </a:cubicBezTo>
                          <a:cubicBezTo>
                            <a:pt x="117192" y="542690"/>
                            <a:pt x="133203" y="511558"/>
                            <a:pt x="150993" y="475978"/>
                          </a:cubicBezTo>
                          <a:cubicBezTo>
                            <a:pt x="154551" y="467083"/>
                            <a:pt x="157219" y="459078"/>
                            <a:pt x="160777" y="451072"/>
                          </a:cubicBezTo>
                          <a:cubicBezTo>
                            <a:pt x="203473" y="349670"/>
                            <a:pt x="227489" y="234925"/>
                            <a:pt x="242610" y="158429"/>
                          </a:cubicBezTo>
                          <a:cubicBezTo>
                            <a:pt x="250616" y="120180"/>
                            <a:pt x="255953" y="94385"/>
                            <a:pt x="260400" y="85490"/>
                          </a:cubicBezTo>
                          <a:cubicBezTo>
                            <a:pt x="290643" y="25894"/>
                            <a:pt x="377814" y="-12354"/>
                            <a:pt x="447194" y="3657"/>
                          </a:cubicBezTo>
                          <a:cubicBezTo>
                            <a:pt x="487221" y="12552"/>
                            <a:pt x="554823" y="47242"/>
                            <a:pt x="558381" y="178887"/>
                          </a:cubicBezTo>
                          <a:cubicBezTo>
                            <a:pt x="564607" y="399482"/>
                            <a:pt x="391156" y="810428"/>
                            <a:pt x="254174" y="899377"/>
                          </a:cubicBezTo>
                          <a:cubicBezTo>
                            <a:pt x="234605" y="910941"/>
                            <a:pt x="203473" y="917167"/>
                            <a:pt x="170562" y="917167"/>
                          </a:cubicBezTo>
                          <a:close/>
                          <a:moveTo>
                            <a:pt x="49591" y="876251"/>
                          </a:moveTo>
                          <a:cubicBezTo>
                            <a:pt x="85170" y="910941"/>
                            <a:pt x="200805" y="926062"/>
                            <a:pt x="250616" y="893151"/>
                          </a:cubicBezTo>
                          <a:cubicBezTo>
                            <a:pt x="386709" y="805091"/>
                            <a:pt x="558381" y="397703"/>
                            <a:pt x="552155" y="177998"/>
                          </a:cubicBezTo>
                          <a:cubicBezTo>
                            <a:pt x="548597" y="50800"/>
                            <a:pt x="483664" y="16999"/>
                            <a:pt x="445415" y="8994"/>
                          </a:cubicBezTo>
                          <a:cubicBezTo>
                            <a:pt x="378703" y="-6128"/>
                            <a:pt x="294201" y="31231"/>
                            <a:pt x="265738" y="88159"/>
                          </a:cubicBezTo>
                          <a:cubicBezTo>
                            <a:pt x="261290" y="97054"/>
                            <a:pt x="255953" y="122849"/>
                            <a:pt x="248837" y="159318"/>
                          </a:cubicBezTo>
                          <a:cubicBezTo>
                            <a:pt x="232826" y="235815"/>
                            <a:pt x="209699" y="351449"/>
                            <a:pt x="166114" y="453741"/>
                          </a:cubicBezTo>
                          <a:cubicBezTo>
                            <a:pt x="162556" y="461746"/>
                            <a:pt x="159888" y="469752"/>
                            <a:pt x="156330" y="478647"/>
                          </a:cubicBezTo>
                          <a:cubicBezTo>
                            <a:pt x="138540" y="515116"/>
                            <a:pt x="122529" y="546248"/>
                            <a:pt x="108297" y="573823"/>
                          </a:cubicBezTo>
                          <a:cubicBezTo>
                            <a:pt x="49591" y="688567"/>
                            <a:pt x="22906" y="741048"/>
                            <a:pt x="6005" y="802423"/>
                          </a:cubicBezTo>
                          <a:cubicBezTo>
                            <a:pt x="2447" y="813986"/>
                            <a:pt x="20237" y="836223"/>
                            <a:pt x="33579" y="852234"/>
                          </a:cubicBezTo>
                          <a:cubicBezTo>
                            <a:pt x="44253" y="864687"/>
                            <a:pt x="49591" y="870914"/>
                            <a:pt x="49591" y="876251"/>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93" name="Graphic 493">
                    <a:extLst>
                      <a:ext uri="{FF2B5EF4-FFF2-40B4-BE49-F238E27FC236}">
                        <a16:creationId xmlns:a16="http://schemas.microsoft.com/office/drawing/2014/main" id="{6B22B727-E01A-DA2A-784E-21E4F4551586}"/>
                      </a:ext>
                    </a:extLst>
                  </p:cNvPr>
                  <p:cNvGrpSpPr/>
                  <p:nvPr/>
                </p:nvGrpSpPr>
                <p:grpSpPr>
                  <a:xfrm>
                    <a:off x="5486398" y="3086582"/>
                    <a:ext cx="1057693" cy="537216"/>
                    <a:chOff x="5486398" y="3086582"/>
                    <a:chExt cx="1057693" cy="537216"/>
                  </a:xfrm>
                </p:grpSpPr>
                <p:sp>
                  <p:nvSpPr>
                    <p:cNvPr id="124" name="Freeform: Shape 519">
                      <a:extLst>
                        <a:ext uri="{FF2B5EF4-FFF2-40B4-BE49-F238E27FC236}">
                          <a16:creationId xmlns:a16="http://schemas.microsoft.com/office/drawing/2014/main" id="{9531AA30-EAB7-0EA0-E499-B5D0ECC2F196}"/>
                        </a:ext>
                      </a:extLst>
                    </p:cNvPr>
                    <p:cNvSpPr/>
                    <p:nvPr/>
                  </p:nvSpPr>
                  <p:spPr>
                    <a:xfrm>
                      <a:off x="5488655" y="3088410"/>
                      <a:ext cx="1052100" cy="532399"/>
                    </a:xfrm>
                    <a:custGeom>
                      <a:avLst/>
                      <a:gdLst>
                        <a:gd name="connsiteX0" fmla="*/ 902656 w 1052100"/>
                        <a:gd name="connsiteY0" fmla="*/ 2581 h 532399"/>
                        <a:gd name="connsiteX1" fmla="*/ 237315 w 1052100"/>
                        <a:gd name="connsiteY1" fmla="*/ 305009 h 532399"/>
                        <a:gd name="connsiteX2" fmla="*/ 228420 w 1052100"/>
                        <a:gd name="connsiteY2" fmla="*/ 305899 h 532399"/>
                        <a:gd name="connsiteX3" fmla="*/ 121681 w 1052100"/>
                        <a:gd name="connsiteY3" fmla="*/ 309457 h 532399"/>
                        <a:gd name="connsiteX4" fmla="*/ 62974 w 1052100"/>
                        <a:gd name="connsiteY4" fmla="*/ 367274 h 532399"/>
                        <a:gd name="connsiteX5" fmla="*/ 1599 w 1052100"/>
                        <a:gd name="connsiteY5" fmla="*/ 500698 h 532399"/>
                        <a:gd name="connsiteX6" fmla="*/ 84322 w 1052100"/>
                        <a:gd name="connsiteY6" fmla="*/ 433986 h 532399"/>
                        <a:gd name="connsiteX7" fmla="*/ 192840 w 1052100"/>
                        <a:gd name="connsiteY7" fmla="*/ 483798 h 532399"/>
                        <a:gd name="connsiteX8" fmla="*/ 307585 w 1052100"/>
                        <a:gd name="connsiteY8" fmla="*/ 427759 h 532399"/>
                        <a:gd name="connsiteX9" fmla="*/ 307585 w 1052100"/>
                        <a:gd name="connsiteY9" fmla="*/ 427759 h 532399"/>
                        <a:gd name="connsiteX10" fmla="*/ 992495 w 1052100"/>
                        <a:gd name="connsiteY10" fmla="*/ 239187 h 532399"/>
                        <a:gd name="connsiteX11" fmla="*/ 902656 w 1052100"/>
                        <a:gd name="connsiteY11" fmla="*/ 2581 h 53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2100" h="532399">
                          <a:moveTo>
                            <a:pt x="902656" y="2581"/>
                          </a:moveTo>
                          <a:cubicBezTo>
                            <a:pt x="743437" y="45277"/>
                            <a:pt x="337828" y="312125"/>
                            <a:pt x="237315" y="305009"/>
                          </a:cubicBezTo>
                          <a:cubicBezTo>
                            <a:pt x="233757" y="305009"/>
                            <a:pt x="231088" y="305009"/>
                            <a:pt x="228420" y="305899"/>
                          </a:cubicBezTo>
                          <a:cubicBezTo>
                            <a:pt x="199956" y="305899"/>
                            <a:pt x="164376" y="307678"/>
                            <a:pt x="121681" y="309457"/>
                          </a:cubicBezTo>
                          <a:cubicBezTo>
                            <a:pt x="78985" y="311236"/>
                            <a:pt x="62974" y="336142"/>
                            <a:pt x="62974" y="367274"/>
                          </a:cubicBezTo>
                          <a:cubicBezTo>
                            <a:pt x="50521" y="390401"/>
                            <a:pt x="11383" y="466897"/>
                            <a:pt x="1599" y="500698"/>
                          </a:cubicBezTo>
                          <a:cubicBezTo>
                            <a:pt x="-9075" y="537167"/>
                            <a:pt x="35400" y="569189"/>
                            <a:pt x="84322" y="433986"/>
                          </a:cubicBezTo>
                          <a:cubicBezTo>
                            <a:pt x="109228" y="473124"/>
                            <a:pt x="151923" y="502477"/>
                            <a:pt x="192840" y="483798"/>
                          </a:cubicBezTo>
                          <a:cubicBezTo>
                            <a:pt x="248878" y="458002"/>
                            <a:pt x="287126" y="448218"/>
                            <a:pt x="307585" y="427759"/>
                          </a:cubicBezTo>
                          <a:cubicBezTo>
                            <a:pt x="307585" y="427759"/>
                            <a:pt x="307585" y="427759"/>
                            <a:pt x="307585" y="427759"/>
                          </a:cubicBezTo>
                          <a:cubicBezTo>
                            <a:pt x="400092" y="362826"/>
                            <a:pt x="837724" y="296114"/>
                            <a:pt x="992495" y="239187"/>
                          </a:cubicBezTo>
                          <a:cubicBezTo>
                            <a:pt x="1125030" y="189375"/>
                            <a:pt x="1010285" y="-25883"/>
                            <a:pt x="902656" y="2581"/>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5" name="Freeform: Shape 520">
                      <a:extLst>
                        <a:ext uri="{FF2B5EF4-FFF2-40B4-BE49-F238E27FC236}">
                          <a16:creationId xmlns:a16="http://schemas.microsoft.com/office/drawing/2014/main" id="{1466500E-E700-1E96-5615-8EDBDC4EAB66}"/>
                        </a:ext>
                      </a:extLst>
                    </p:cNvPr>
                    <p:cNvSpPr/>
                    <p:nvPr/>
                  </p:nvSpPr>
                  <p:spPr>
                    <a:xfrm>
                      <a:off x="5486398" y="3086582"/>
                      <a:ext cx="1057693" cy="537216"/>
                    </a:xfrm>
                    <a:custGeom>
                      <a:avLst/>
                      <a:gdLst>
                        <a:gd name="connsiteX0" fmla="*/ 18977 w 1057693"/>
                        <a:gd name="connsiteY0" fmla="*/ 537217 h 537216"/>
                        <a:gd name="connsiteX1" fmla="*/ 13640 w 1057693"/>
                        <a:gd name="connsiteY1" fmla="*/ 536327 h 537216"/>
                        <a:gd name="connsiteX2" fmla="*/ 2077 w 1057693"/>
                        <a:gd name="connsiteY2" fmla="*/ 501637 h 537216"/>
                        <a:gd name="connsiteX3" fmla="*/ 63452 w 1057693"/>
                        <a:gd name="connsiteY3" fmla="*/ 368213 h 537216"/>
                        <a:gd name="connsiteX4" fmla="*/ 124827 w 1057693"/>
                        <a:gd name="connsiteY4" fmla="*/ 308617 h 537216"/>
                        <a:gd name="connsiteX5" fmla="*/ 150623 w 1057693"/>
                        <a:gd name="connsiteY5" fmla="*/ 307727 h 537216"/>
                        <a:gd name="connsiteX6" fmla="*/ 231566 w 1057693"/>
                        <a:gd name="connsiteY6" fmla="*/ 305059 h 537216"/>
                        <a:gd name="connsiteX7" fmla="*/ 240461 w 1057693"/>
                        <a:gd name="connsiteY7" fmla="*/ 304169 h 537216"/>
                        <a:gd name="connsiteX8" fmla="*/ 585585 w 1057693"/>
                        <a:gd name="connsiteY8" fmla="*/ 152955 h 537216"/>
                        <a:gd name="connsiteX9" fmla="*/ 904914 w 1057693"/>
                        <a:gd name="connsiteY9" fmla="*/ 2631 h 537216"/>
                        <a:gd name="connsiteX10" fmla="*/ 904914 w 1057693"/>
                        <a:gd name="connsiteY10" fmla="*/ 2631 h 537216"/>
                        <a:gd name="connsiteX11" fmla="*/ 1050790 w 1057693"/>
                        <a:gd name="connsiteY11" fmla="*/ 112928 h 537216"/>
                        <a:gd name="connsiteX12" fmla="*/ 996531 w 1057693"/>
                        <a:gd name="connsiteY12" fmla="*/ 244573 h 537216"/>
                        <a:gd name="connsiteX13" fmla="*/ 698551 w 1057693"/>
                        <a:gd name="connsiteY13" fmla="*/ 321070 h 537216"/>
                        <a:gd name="connsiteX14" fmla="*/ 312510 w 1057693"/>
                        <a:gd name="connsiteY14" fmla="*/ 433146 h 537216"/>
                        <a:gd name="connsiteX15" fmla="*/ 245798 w 1057693"/>
                        <a:gd name="connsiteY15" fmla="*/ 468726 h 537216"/>
                        <a:gd name="connsiteX16" fmla="*/ 197766 w 1057693"/>
                        <a:gd name="connsiteY16" fmla="*/ 489184 h 537216"/>
                        <a:gd name="connsiteX17" fmla="*/ 89247 w 1057693"/>
                        <a:gd name="connsiteY17" fmla="*/ 442930 h 537216"/>
                        <a:gd name="connsiteX18" fmla="*/ 18977 w 1057693"/>
                        <a:gd name="connsiteY18" fmla="*/ 537217 h 537216"/>
                        <a:gd name="connsiteX19" fmla="*/ 225340 w 1057693"/>
                        <a:gd name="connsiteY19" fmla="*/ 310396 h 537216"/>
                        <a:gd name="connsiteX20" fmla="*/ 150623 w 1057693"/>
                        <a:gd name="connsiteY20" fmla="*/ 313064 h 537216"/>
                        <a:gd name="connsiteX21" fmla="*/ 124827 w 1057693"/>
                        <a:gd name="connsiteY21" fmla="*/ 313954 h 537216"/>
                        <a:gd name="connsiteX22" fmla="*/ 68789 w 1057693"/>
                        <a:gd name="connsiteY22" fmla="*/ 368213 h 537216"/>
                        <a:gd name="connsiteX23" fmla="*/ 68789 w 1057693"/>
                        <a:gd name="connsiteY23" fmla="*/ 369102 h 537216"/>
                        <a:gd name="connsiteX24" fmla="*/ 68789 w 1057693"/>
                        <a:gd name="connsiteY24" fmla="*/ 369992 h 537216"/>
                        <a:gd name="connsiteX25" fmla="*/ 8303 w 1057693"/>
                        <a:gd name="connsiteY25" fmla="*/ 502526 h 537216"/>
                        <a:gd name="connsiteX26" fmla="*/ 16309 w 1057693"/>
                        <a:gd name="connsiteY26" fmla="*/ 530101 h 537216"/>
                        <a:gd name="connsiteX27" fmla="*/ 85689 w 1057693"/>
                        <a:gd name="connsiteY27" fmla="*/ 434035 h 537216"/>
                        <a:gd name="connsiteX28" fmla="*/ 87468 w 1057693"/>
                        <a:gd name="connsiteY28" fmla="*/ 427809 h 537216"/>
                        <a:gd name="connsiteX29" fmla="*/ 91026 w 1057693"/>
                        <a:gd name="connsiteY29" fmla="*/ 433146 h 537216"/>
                        <a:gd name="connsiteX30" fmla="*/ 195097 w 1057693"/>
                        <a:gd name="connsiteY30" fmla="*/ 482068 h 537216"/>
                        <a:gd name="connsiteX31" fmla="*/ 243130 w 1057693"/>
                        <a:gd name="connsiteY31" fmla="*/ 461610 h 537216"/>
                        <a:gd name="connsiteX32" fmla="*/ 308063 w 1057693"/>
                        <a:gd name="connsiteY32" fmla="*/ 426919 h 537216"/>
                        <a:gd name="connsiteX33" fmla="*/ 308952 w 1057693"/>
                        <a:gd name="connsiteY33" fmla="*/ 426030 h 537216"/>
                        <a:gd name="connsiteX34" fmla="*/ 696772 w 1057693"/>
                        <a:gd name="connsiteY34" fmla="*/ 313064 h 537216"/>
                        <a:gd name="connsiteX35" fmla="*/ 993863 w 1057693"/>
                        <a:gd name="connsiteY35" fmla="*/ 236568 h 537216"/>
                        <a:gd name="connsiteX36" fmla="*/ 1044564 w 1057693"/>
                        <a:gd name="connsiteY36" fmla="*/ 112928 h 537216"/>
                        <a:gd name="connsiteX37" fmla="*/ 905803 w 1057693"/>
                        <a:gd name="connsiteY37" fmla="*/ 7078 h 537216"/>
                        <a:gd name="connsiteX38" fmla="*/ 905803 w 1057693"/>
                        <a:gd name="connsiteY38" fmla="*/ 7078 h 537216"/>
                        <a:gd name="connsiteX39" fmla="*/ 588253 w 1057693"/>
                        <a:gd name="connsiteY39" fmla="*/ 157403 h 537216"/>
                        <a:gd name="connsiteX40" fmla="*/ 239572 w 1057693"/>
                        <a:gd name="connsiteY40" fmla="*/ 309506 h 537216"/>
                        <a:gd name="connsiteX41" fmla="*/ 231566 w 1057693"/>
                        <a:gd name="connsiteY41" fmla="*/ 310396 h 537216"/>
                        <a:gd name="connsiteX42" fmla="*/ 225340 w 1057693"/>
                        <a:gd name="connsiteY42" fmla="*/ 310396 h 53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57693" h="537216">
                          <a:moveTo>
                            <a:pt x="18977" y="537217"/>
                          </a:moveTo>
                          <a:cubicBezTo>
                            <a:pt x="17198" y="537217"/>
                            <a:pt x="15419" y="537217"/>
                            <a:pt x="13640" y="536327"/>
                          </a:cubicBezTo>
                          <a:cubicBezTo>
                            <a:pt x="2077" y="532769"/>
                            <a:pt x="-3260" y="517648"/>
                            <a:pt x="2077" y="501637"/>
                          </a:cubicBezTo>
                          <a:cubicBezTo>
                            <a:pt x="11861" y="467836"/>
                            <a:pt x="50999" y="392229"/>
                            <a:pt x="63452" y="368213"/>
                          </a:cubicBezTo>
                          <a:cubicBezTo>
                            <a:pt x="63452" y="331744"/>
                            <a:pt x="85689" y="310396"/>
                            <a:pt x="124827" y="308617"/>
                          </a:cubicBezTo>
                          <a:lnTo>
                            <a:pt x="150623" y="307727"/>
                          </a:lnTo>
                          <a:cubicBezTo>
                            <a:pt x="181755" y="305948"/>
                            <a:pt x="209329" y="305059"/>
                            <a:pt x="231566" y="305059"/>
                          </a:cubicBezTo>
                          <a:cubicBezTo>
                            <a:pt x="234235" y="304169"/>
                            <a:pt x="237793" y="304169"/>
                            <a:pt x="240461" y="304169"/>
                          </a:cubicBezTo>
                          <a:cubicBezTo>
                            <a:pt x="294720" y="307727"/>
                            <a:pt x="442377" y="228562"/>
                            <a:pt x="585585" y="152955"/>
                          </a:cubicBezTo>
                          <a:cubicBezTo>
                            <a:pt x="706556" y="88022"/>
                            <a:pt x="831975" y="21310"/>
                            <a:pt x="904914" y="2631"/>
                          </a:cubicBezTo>
                          <a:lnTo>
                            <a:pt x="904914" y="2631"/>
                          </a:lnTo>
                          <a:cubicBezTo>
                            <a:pt x="966288" y="-13380"/>
                            <a:pt x="1030332" y="46216"/>
                            <a:pt x="1050790" y="112928"/>
                          </a:cubicBezTo>
                          <a:cubicBezTo>
                            <a:pt x="1065912" y="160961"/>
                            <a:pt x="1059685" y="220557"/>
                            <a:pt x="996531" y="244573"/>
                          </a:cubicBezTo>
                          <a:cubicBezTo>
                            <a:pt x="931598" y="268590"/>
                            <a:pt x="818632" y="294385"/>
                            <a:pt x="698551" y="321070"/>
                          </a:cubicBezTo>
                          <a:cubicBezTo>
                            <a:pt x="534884" y="357539"/>
                            <a:pt x="365880" y="395787"/>
                            <a:pt x="312510" y="433146"/>
                          </a:cubicBezTo>
                          <a:cubicBezTo>
                            <a:pt x="298278" y="446488"/>
                            <a:pt x="276041" y="456273"/>
                            <a:pt x="245798" y="468726"/>
                          </a:cubicBezTo>
                          <a:cubicBezTo>
                            <a:pt x="231566" y="474952"/>
                            <a:pt x="215556" y="481179"/>
                            <a:pt x="197766" y="489184"/>
                          </a:cubicBezTo>
                          <a:cubicBezTo>
                            <a:pt x="156849" y="507864"/>
                            <a:pt x="114153" y="480289"/>
                            <a:pt x="89247" y="442930"/>
                          </a:cubicBezTo>
                          <a:cubicBezTo>
                            <a:pt x="61673" y="512311"/>
                            <a:pt x="35878" y="537217"/>
                            <a:pt x="18977" y="537217"/>
                          </a:cubicBezTo>
                          <a:close/>
                          <a:moveTo>
                            <a:pt x="225340" y="310396"/>
                          </a:moveTo>
                          <a:cubicBezTo>
                            <a:pt x="203102" y="310396"/>
                            <a:pt x="178197" y="311285"/>
                            <a:pt x="150623" y="313064"/>
                          </a:cubicBezTo>
                          <a:lnTo>
                            <a:pt x="124827" y="313954"/>
                          </a:lnTo>
                          <a:cubicBezTo>
                            <a:pt x="75905" y="315733"/>
                            <a:pt x="68789" y="348644"/>
                            <a:pt x="68789" y="368213"/>
                          </a:cubicBezTo>
                          <a:lnTo>
                            <a:pt x="68789" y="369102"/>
                          </a:lnTo>
                          <a:lnTo>
                            <a:pt x="68789" y="369992"/>
                          </a:lnTo>
                          <a:cubicBezTo>
                            <a:pt x="57226" y="393119"/>
                            <a:pt x="17198" y="469615"/>
                            <a:pt x="8303" y="502526"/>
                          </a:cubicBezTo>
                          <a:cubicBezTo>
                            <a:pt x="4745" y="514979"/>
                            <a:pt x="8303" y="527432"/>
                            <a:pt x="16309" y="530101"/>
                          </a:cubicBezTo>
                          <a:cubicBezTo>
                            <a:pt x="27872" y="533659"/>
                            <a:pt x="55447" y="517648"/>
                            <a:pt x="85689" y="434035"/>
                          </a:cubicBezTo>
                          <a:lnTo>
                            <a:pt x="87468" y="427809"/>
                          </a:lnTo>
                          <a:lnTo>
                            <a:pt x="91026" y="433146"/>
                          </a:lnTo>
                          <a:cubicBezTo>
                            <a:pt x="115043" y="470505"/>
                            <a:pt x="155959" y="499858"/>
                            <a:pt x="195097" y="482068"/>
                          </a:cubicBezTo>
                          <a:cubicBezTo>
                            <a:pt x="212887" y="474063"/>
                            <a:pt x="228898" y="466947"/>
                            <a:pt x="243130" y="461610"/>
                          </a:cubicBezTo>
                          <a:cubicBezTo>
                            <a:pt x="273373" y="449157"/>
                            <a:pt x="294720" y="440262"/>
                            <a:pt x="308063" y="426919"/>
                          </a:cubicBezTo>
                          <a:lnTo>
                            <a:pt x="308952" y="426030"/>
                          </a:lnTo>
                          <a:cubicBezTo>
                            <a:pt x="363211" y="388671"/>
                            <a:pt x="533105" y="350423"/>
                            <a:pt x="696772" y="313064"/>
                          </a:cubicBezTo>
                          <a:cubicBezTo>
                            <a:pt x="815964" y="286380"/>
                            <a:pt x="928930" y="260584"/>
                            <a:pt x="993863" y="236568"/>
                          </a:cubicBezTo>
                          <a:cubicBezTo>
                            <a:pt x="1044564" y="217888"/>
                            <a:pt x="1063243" y="171635"/>
                            <a:pt x="1044564" y="112928"/>
                          </a:cubicBezTo>
                          <a:cubicBezTo>
                            <a:pt x="1024105" y="48884"/>
                            <a:pt x="963620" y="-8933"/>
                            <a:pt x="905803" y="7078"/>
                          </a:cubicBezTo>
                          <a:lnTo>
                            <a:pt x="905803" y="7078"/>
                          </a:lnTo>
                          <a:cubicBezTo>
                            <a:pt x="833754" y="26647"/>
                            <a:pt x="708335" y="92470"/>
                            <a:pt x="588253" y="157403"/>
                          </a:cubicBezTo>
                          <a:cubicBezTo>
                            <a:pt x="437929" y="237457"/>
                            <a:pt x="295610" y="313064"/>
                            <a:pt x="239572" y="309506"/>
                          </a:cubicBezTo>
                          <a:cubicBezTo>
                            <a:pt x="236903" y="309506"/>
                            <a:pt x="234235" y="309506"/>
                            <a:pt x="231566" y="310396"/>
                          </a:cubicBezTo>
                          <a:cubicBezTo>
                            <a:pt x="228898" y="310396"/>
                            <a:pt x="227119" y="310396"/>
                            <a:pt x="225340" y="31039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94" name="Freeform: Shape 521">
                    <a:extLst>
                      <a:ext uri="{FF2B5EF4-FFF2-40B4-BE49-F238E27FC236}">
                        <a16:creationId xmlns:a16="http://schemas.microsoft.com/office/drawing/2014/main" id="{477F13F1-1A3C-D8EC-CBA5-CFBB8BC49821}"/>
                      </a:ext>
                    </a:extLst>
                  </p:cNvPr>
                  <p:cNvSpPr/>
                  <p:nvPr/>
                </p:nvSpPr>
                <p:spPr>
                  <a:xfrm>
                    <a:off x="6721865" y="1755845"/>
                    <a:ext cx="297286" cy="441407"/>
                  </a:xfrm>
                  <a:custGeom>
                    <a:avLst/>
                    <a:gdLst>
                      <a:gd name="connsiteX0" fmla="*/ 70608 w 297286"/>
                      <a:gd name="connsiteY0" fmla="*/ 334466 h 441407"/>
                      <a:gd name="connsiteX1" fmla="*/ 252954 w 297286"/>
                      <a:gd name="connsiteY1" fmla="*/ 441205 h 441407"/>
                      <a:gd name="connsiteX2" fmla="*/ 296539 w 297286"/>
                      <a:gd name="connsiteY2" fmla="*/ 160125 h 441407"/>
                      <a:gd name="connsiteX3" fmla="*/ 37696 w 297286"/>
                      <a:gd name="connsiteY3" fmla="*/ 20475 h 441407"/>
                      <a:gd name="connsiteX4" fmla="*/ 70608 w 297286"/>
                      <a:gd name="connsiteY4" fmla="*/ 334466 h 441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86" h="441407">
                        <a:moveTo>
                          <a:pt x="70608" y="334466"/>
                        </a:moveTo>
                        <a:cubicBezTo>
                          <a:pt x="99961" y="450990"/>
                          <a:pt x="252954" y="441205"/>
                          <a:pt x="252954" y="441205"/>
                        </a:cubicBezTo>
                        <a:cubicBezTo>
                          <a:pt x="231606" y="354925"/>
                          <a:pt x="305434" y="272202"/>
                          <a:pt x="296539" y="160125"/>
                        </a:cubicBezTo>
                        <a:cubicBezTo>
                          <a:pt x="286755" y="44491"/>
                          <a:pt x="180905" y="-40900"/>
                          <a:pt x="37696" y="20475"/>
                        </a:cubicBezTo>
                        <a:cubicBezTo>
                          <a:pt x="-51253" y="57833"/>
                          <a:pt x="41254" y="217942"/>
                          <a:pt x="70608" y="33446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95" name="Graphic 493">
                    <a:extLst>
                      <a:ext uri="{FF2B5EF4-FFF2-40B4-BE49-F238E27FC236}">
                        <a16:creationId xmlns:a16="http://schemas.microsoft.com/office/drawing/2014/main" id="{0CDA97CE-4BB2-041F-D660-FCD3D07E15C0}"/>
                      </a:ext>
                    </a:extLst>
                  </p:cNvPr>
                  <p:cNvGrpSpPr/>
                  <p:nvPr/>
                </p:nvGrpSpPr>
                <p:grpSpPr>
                  <a:xfrm>
                    <a:off x="6533182" y="2366622"/>
                    <a:ext cx="946869" cy="1640548"/>
                    <a:chOff x="6533182" y="2366622"/>
                    <a:chExt cx="946869" cy="1640548"/>
                  </a:xfrm>
                </p:grpSpPr>
                <p:sp>
                  <p:nvSpPr>
                    <p:cNvPr id="122" name="Freeform: Shape 523">
                      <a:extLst>
                        <a:ext uri="{FF2B5EF4-FFF2-40B4-BE49-F238E27FC236}">
                          <a16:creationId xmlns:a16="http://schemas.microsoft.com/office/drawing/2014/main" id="{03CA380C-3F38-E14E-8AEF-EADCB95EE247}"/>
                        </a:ext>
                      </a:extLst>
                    </p:cNvPr>
                    <p:cNvSpPr/>
                    <p:nvPr/>
                  </p:nvSpPr>
                  <p:spPr>
                    <a:xfrm>
                      <a:off x="6537053" y="2370157"/>
                      <a:ext cx="939440" cy="1634832"/>
                    </a:xfrm>
                    <a:custGeom>
                      <a:avLst/>
                      <a:gdLst>
                        <a:gd name="connsiteX0" fmla="*/ 466230 w 939440"/>
                        <a:gd name="connsiteY0" fmla="*/ 344 h 1634832"/>
                        <a:gd name="connsiteX1" fmla="*/ 765099 w 939440"/>
                        <a:gd name="connsiteY1" fmla="*/ 80399 h 1634832"/>
                        <a:gd name="connsiteX2" fmla="*/ 939441 w 939440"/>
                        <a:gd name="connsiteY2" fmla="*/ 1409303 h 1634832"/>
                        <a:gd name="connsiteX3" fmla="*/ 10808 w 939440"/>
                        <a:gd name="connsiteY3" fmla="*/ 1541838 h 1634832"/>
                        <a:gd name="connsiteX4" fmla="*/ 47278 w 939440"/>
                        <a:gd name="connsiteY4" fmla="*/ 114200 h 1634832"/>
                        <a:gd name="connsiteX5" fmla="*/ 466230 w 939440"/>
                        <a:gd name="connsiteY5" fmla="*/ 344 h 163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9440" h="1634832">
                          <a:moveTo>
                            <a:pt x="466230" y="344"/>
                          </a:moveTo>
                          <a:cubicBezTo>
                            <a:pt x="550732" y="-2324"/>
                            <a:pt x="707282" y="9239"/>
                            <a:pt x="765099" y="80399"/>
                          </a:cubicBezTo>
                          <a:cubicBezTo>
                            <a:pt x="822917" y="151558"/>
                            <a:pt x="914535" y="908518"/>
                            <a:pt x="939441" y="1409303"/>
                          </a:cubicBezTo>
                          <a:cubicBezTo>
                            <a:pt x="939441" y="1409303"/>
                            <a:pt x="304342" y="1811355"/>
                            <a:pt x="10808" y="1541838"/>
                          </a:cubicBezTo>
                          <a:cubicBezTo>
                            <a:pt x="10808" y="1541838"/>
                            <a:pt x="-30108" y="247624"/>
                            <a:pt x="47278" y="114200"/>
                          </a:cubicBezTo>
                          <a:cubicBezTo>
                            <a:pt x="111321" y="3013"/>
                            <a:pt x="381728" y="3013"/>
                            <a:pt x="466230" y="344"/>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3" name="Freeform: Shape 524">
                      <a:extLst>
                        <a:ext uri="{FF2B5EF4-FFF2-40B4-BE49-F238E27FC236}">
                          <a16:creationId xmlns:a16="http://schemas.microsoft.com/office/drawing/2014/main" id="{94E84039-2F52-2828-64BA-385D8939D9BB}"/>
                        </a:ext>
                      </a:extLst>
                    </p:cNvPr>
                    <p:cNvSpPr/>
                    <p:nvPr/>
                  </p:nvSpPr>
                  <p:spPr>
                    <a:xfrm>
                      <a:off x="6533182" y="2366622"/>
                      <a:ext cx="946869" cy="1640548"/>
                    </a:xfrm>
                    <a:custGeom>
                      <a:avLst/>
                      <a:gdLst>
                        <a:gd name="connsiteX0" fmla="*/ 285976 w 946869"/>
                        <a:gd name="connsiteY0" fmla="*/ 1640549 h 1640548"/>
                        <a:gd name="connsiteX1" fmla="*/ 12012 w 946869"/>
                        <a:gd name="connsiteY1" fmla="*/ 1547152 h 1640548"/>
                        <a:gd name="connsiteX2" fmla="*/ 11123 w 946869"/>
                        <a:gd name="connsiteY2" fmla="*/ 1546262 h 1640548"/>
                        <a:gd name="connsiteX3" fmla="*/ 11123 w 946869"/>
                        <a:gd name="connsiteY3" fmla="*/ 1545373 h 1640548"/>
                        <a:gd name="connsiteX4" fmla="*/ 47592 w 946869"/>
                        <a:gd name="connsiteY4" fmla="*/ 115956 h 1640548"/>
                        <a:gd name="connsiteX5" fmla="*/ 449643 w 946869"/>
                        <a:gd name="connsiteY5" fmla="*/ 1211 h 1640548"/>
                        <a:gd name="connsiteX6" fmla="*/ 470101 w 946869"/>
                        <a:gd name="connsiteY6" fmla="*/ 322 h 1640548"/>
                        <a:gd name="connsiteX7" fmla="*/ 470101 w 946869"/>
                        <a:gd name="connsiteY7" fmla="*/ 2990 h 1640548"/>
                        <a:gd name="connsiteX8" fmla="*/ 470101 w 946869"/>
                        <a:gd name="connsiteY8" fmla="*/ 322 h 1640548"/>
                        <a:gd name="connsiteX9" fmla="*/ 771640 w 946869"/>
                        <a:gd name="connsiteY9" fmla="*/ 82155 h 1640548"/>
                        <a:gd name="connsiteX10" fmla="*/ 946870 w 946869"/>
                        <a:gd name="connsiteY10" fmla="*/ 1412838 h 1640548"/>
                        <a:gd name="connsiteX11" fmla="*/ 946870 w 946869"/>
                        <a:gd name="connsiteY11" fmla="*/ 1414617 h 1640548"/>
                        <a:gd name="connsiteX12" fmla="*/ 945091 w 946869"/>
                        <a:gd name="connsiteY12" fmla="*/ 1415507 h 1640548"/>
                        <a:gd name="connsiteX13" fmla="*/ 590183 w 946869"/>
                        <a:gd name="connsiteY13" fmla="*/ 1582732 h 1640548"/>
                        <a:gd name="connsiteX14" fmla="*/ 285976 w 946869"/>
                        <a:gd name="connsiteY14" fmla="*/ 1640549 h 1640548"/>
                        <a:gd name="connsiteX15" fmla="*/ 17349 w 946869"/>
                        <a:gd name="connsiteY15" fmla="*/ 1543594 h 1640548"/>
                        <a:gd name="connsiteX16" fmla="*/ 587515 w 946869"/>
                        <a:gd name="connsiteY16" fmla="*/ 1577395 h 1640548"/>
                        <a:gd name="connsiteX17" fmla="*/ 939754 w 946869"/>
                        <a:gd name="connsiteY17" fmla="*/ 1411060 h 1640548"/>
                        <a:gd name="connsiteX18" fmla="*/ 766303 w 946869"/>
                        <a:gd name="connsiteY18" fmla="*/ 85713 h 1640548"/>
                        <a:gd name="connsiteX19" fmla="*/ 470101 w 946869"/>
                        <a:gd name="connsiteY19" fmla="*/ 6548 h 1640548"/>
                        <a:gd name="connsiteX20" fmla="*/ 449643 w 946869"/>
                        <a:gd name="connsiteY20" fmla="*/ 7438 h 1640548"/>
                        <a:gd name="connsiteX21" fmla="*/ 52928 w 946869"/>
                        <a:gd name="connsiteY21" fmla="*/ 119514 h 1640548"/>
                        <a:gd name="connsiteX22" fmla="*/ 17349 w 946869"/>
                        <a:gd name="connsiteY22" fmla="*/ 1543594 h 164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6869" h="1640548">
                          <a:moveTo>
                            <a:pt x="285976" y="1640549"/>
                          </a:moveTo>
                          <a:cubicBezTo>
                            <a:pt x="172121" y="1640549"/>
                            <a:pt x="79613" y="1609417"/>
                            <a:pt x="12012" y="1547152"/>
                          </a:cubicBezTo>
                          <a:lnTo>
                            <a:pt x="11123" y="1546262"/>
                          </a:lnTo>
                          <a:lnTo>
                            <a:pt x="11123" y="1545373"/>
                          </a:lnTo>
                          <a:cubicBezTo>
                            <a:pt x="9343" y="1492893"/>
                            <a:pt x="-28905" y="249380"/>
                            <a:pt x="47592" y="115956"/>
                          </a:cubicBezTo>
                          <a:cubicBezTo>
                            <a:pt x="108077" y="10995"/>
                            <a:pt x="347351" y="3880"/>
                            <a:pt x="449643" y="1211"/>
                          </a:cubicBezTo>
                          <a:cubicBezTo>
                            <a:pt x="456759" y="1211"/>
                            <a:pt x="463875" y="1211"/>
                            <a:pt x="470101" y="322"/>
                          </a:cubicBezTo>
                          <a:lnTo>
                            <a:pt x="470101" y="2990"/>
                          </a:lnTo>
                          <a:lnTo>
                            <a:pt x="470101" y="322"/>
                          </a:lnTo>
                          <a:cubicBezTo>
                            <a:pt x="493228" y="-568"/>
                            <a:pt x="700480" y="-5015"/>
                            <a:pt x="771640" y="82155"/>
                          </a:cubicBezTo>
                          <a:cubicBezTo>
                            <a:pt x="830346" y="155094"/>
                            <a:pt x="921964" y="905827"/>
                            <a:pt x="946870" y="1412838"/>
                          </a:cubicBezTo>
                          <a:lnTo>
                            <a:pt x="946870" y="1414617"/>
                          </a:lnTo>
                          <a:lnTo>
                            <a:pt x="945091" y="1415507"/>
                          </a:lnTo>
                          <a:cubicBezTo>
                            <a:pt x="943312" y="1416396"/>
                            <a:pt x="784093" y="1516909"/>
                            <a:pt x="590183" y="1582732"/>
                          </a:cubicBezTo>
                          <a:cubicBezTo>
                            <a:pt x="477217" y="1621869"/>
                            <a:pt x="374925" y="1640549"/>
                            <a:pt x="285976" y="1640549"/>
                          </a:cubicBezTo>
                          <a:close/>
                          <a:moveTo>
                            <a:pt x="17349" y="1543594"/>
                          </a:moveTo>
                          <a:cubicBezTo>
                            <a:pt x="167673" y="1680576"/>
                            <a:pt x="410505" y="1637881"/>
                            <a:pt x="587515" y="1577395"/>
                          </a:cubicBezTo>
                          <a:cubicBezTo>
                            <a:pt x="770750" y="1515130"/>
                            <a:pt x="922854" y="1421733"/>
                            <a:pt x="939754" y="1411060"/>
                          </a:cubicBezTo>
                          <a:cubicBezTo>
                            <a:pt x="915738" y="915611"/>
                            <a:pt x="823231" y="155983"/>
                            <a:pt x="766303" y="85713"/>
                          </a:cubicBezTo>
                          <a:cubicBezTo>
                            <a:pt x="713823" y="20780"/>
                            <a:pt x="574172" y="2990"/>
                            <a:pt x="470101" y="6548"/>
                          </a:cubicBezTo>
                          <a:cubicBezTo>
                            <a:pt x="463875" y="6548"/>
                            <a:pt x="457648" y="6548"/>
                            <a:pt x="449643" y="7438"/>
                          </a:cubicBezTo>
                          <a:cubicBezTo>
                            <a:pt x="348240" y="10106"/>
                            <a:pt x="112525" y="17222"/>
                            <a:pt x="52928" y="119514"/>
                          </a:cubicBezTo>
                          <a:cubicBezTo>
                            <a:pt x="-21789" y="248491"/>
                            <a:pt x="16459" y="1496451"/>
                            <a:pt x="17349" y="1543594"/>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96" name="Graphic 493">
                    <a:extLst>
                      <a:ext uri="{FF2B5EF4-FFF2-40B4-BE49-F238E27FC236}">
                        <a16:creationId xmlns:a16="http://schemas.microsoft.com/office/drawing/2014/main" id="{D8DC3558-9125-DEB7-2221-14E0DBD78A36}"/>
                      </a:ext>
                    </a:extLst>
                  </p:cNvPr>
                  <p:cNvGrpSpPr/>
                  <p:nvPr/>
                </p:nvGrpSpPr>
                <p:grpSpPr>
                  <a:xfrm>
                    <a:off x="6709750" y="2366054"/>
                    <a:ext cx="315770" cy="498116"/>
                    <a:chOff x="6709750" y="2366054"/>
                    <a:chExt cx="315770" cy="498116"/>
                  </a:xfrm>
                </p:grpSpPr>
                <p:sp>
                  <p:nvSpPr>
                    <p:cNvPr id="120" name="Freeform: Shape 526">
                      <a:extLst>
                        <a:ext uri="{FF2B5EF4-FFF2-40B4-BE49-F238E27FC236}">
                          <a16:creationId xmlns:a16="http://schemas.microsoft.com/office/drawing/2014/main" id="{BB68A2C3-B159-727C-146D-8E77CF13B671}"/>
                        </a:ext>
                      </a:extLst>
                    </p:cNvPr>
                    <p:cNvSpPr/>
                    <p:nvPr/>
                  </p:nvSpPr>
                  <p:spPr>
                    <a:xfrm>
                      <a:off x="6712418" y="2369612"/>
                      <a:ext cx="307765" cy="486553"/>
                    </a:xfrm>
                    <a:custGeom>
                      <a:avLst/>
                      <a:gdLst>
                        <a:gd name="connsiteX0" fmla="*/ 307765 w 307765"/>
                        <a:gd name="connsiteY0" fmla="*/ 0 h 486553"/>
                        <a:gd name="connsiteX1" fmla="*/ 57817 w 307765"/>
                        <a:gd name="connsiteY1" fmla="*/ 486553 h 486553"/>
                        <a:gd name="connsiteX2" fmla="*/ 0 w 307765"/>
                        <a:gd name="connsiteY2" fmla="*/ 36469 h 486553"/>
                        <a:gd name="connsiteX3" fmla="*/ 307765 w 307765"/>
                        <a:gd name="connsiteY3" fmla="*/ 0 h 486553"/>
                      </a:gdLst>
                      <a:ahLst/>
                      <a:cxnLst>
                        <a:cxn ang="0">
                          <a:pos x="connsiteX0" y="connsiteY0"/>
                        </a:cxn>
                        <a:cxn ang="0">
                          <a:pos x="connsiteX1" y="connsiteY1"/>
                        </a:cxn>
                        <a:cxn ang="0">
                          <a:pos x="connsiteX2" y="connsiteY2"/>
                        </a:cxn>
                        <a:cxn ang="0">
                          <a:pos x="connsiteX3" y="connsiteY3"/>
                        </a:cxn>
                      </a:cxnLst>
                      <a:rect l="l" t="t" r="r" b="b"/>
                      <a:pathLst>
                        <a:path w="307765" h="486553">
                          <a:moveTo>
                            <a:pt x="307765" y="0"/>
                          </a:moveTo>
                          <a:cubicBezTo>
                            <a:pt x="307765" y="0"/>
                            <a:pt x="86281" y="448305"/>
                            <a:pt x="57817" y="486553"/>
                          </a:cubicBezTo>
                          <a:cubicBezTo>
                            <a:pt x="57817" y="486553"/>
                            <a:pt x="11563" y="140540"/>
                            <a:pt x="0" y="36469"/>
                          </a:cubicBezTo>
                          <a:lnTo>
                            <a:pt x="307765"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21" name="Freeform: Shape 527">
                      <a:extLst>
                        <a:ext uri="{FF2B5EF4-FFF2-40B4-BE49-F238E27FC236}">
                          <a16:creationId xmlns:a16="http://schemas.microsoft.com/office/drawing/2014/main" id="{A4641BEE-E5CB-BF2F-E6E4-101E4147D7DE}"/>
                        </a:ext>
                      </a:extLst>
                    </p:cNvPr>
                    <p:cNvSpPr/>
                    <p:nvPr/>
                  </p:nvSpPr>
                  <p:spPr>
                    <a:xfrm>
                      <a:off x="6709750" y="2366054"/>
                      <a:ext cx="315770" cy="498116"/>
                    </a:xfrm>
                    <a:custGeom>
                      <a:avLst/>
                      <a:gdLst>
                        <a:gd name="connsiteX0" fmla="*/ 58706 w 315770"/>
                        <a:gd name="connsiteY0" fmla="*/ 498117 h 498116"/>
                        <a:gd name="connsiteX1" fmla="*/ 57817 w 315770"/>
                        <a:gd name="connsiteY1" fmla="*/ 491001 h 498116"/>
                        <a:gd name="connsiteX2" fmla="*/ 0 w 315770"/>
                        <a:gd name="connsiteY2" fmla="*/ 40917 h 498116"/>
                        <a:gd name="connsiteX3" fmla="*/ 0 w 315770"/>
                        <a:gd name="connsiteY3" fmla="*/ 38248 h 498116"/>
                        <a:gd name="connsiteX4" fmla="*/ 315770 w 315770"/>
                        <a:gd name="connsiteY4" fmla="*/ 0 h 498116"/>
                        <a:gd name="connsiteX5" fmla="*/ 313102 w 315770"/>
                        <a:gd name="connsiteY5" fmla="*/ 5337 h 498116"/>
                        <a:gd name="connsiteX6" fmla="*/ 63154 w 315770"/>
                        <a:gd name="connsiteY6" fmla="*/ 492780 h 498116"/>
                        <a:gd name="connsiteX7" fmla="*/ 58706 w 315770"/>
                        <a:gd name="connsiteY7" fmla="*/ 498117 h 498116"/>
                        <a:gd name="connsiteX8" fmla="*/ 7116 w 315770"/>
                        <a:gd name="connsiteY8" fmla="*/ 43585 h 498116"/>
                        <a:gd name="connsiteX9" fmla="*/ 63154 w 315770"/>
                        <a:gd name="connsiteY9" fmla="*/ 482106 h 498116"/>
                        <a:gd name="connsiteX10" fmla="*/ 305986 w 315770"/>
                        <a:gd name="connsiteY10" fmla="*/ 8005 h 498116"/>
                        <a:gd name="connsiteX11" fmla="*/ 7116 w 315770"/>
                        <a:gd name="connsiteY11" fmla="*/ 43585 h 49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770" h="498116">
                          <a:moveTo>
                            <a:pt x="58706" y="498117"/>
                          </a:moveTo>
                          <a:lnTo>
                            <a:pt x="57817" y="491001"/>
                          </a:lnTo>
                          <a:cubicBezTo>
                            <a:pt x="56928" y="487443"/>
                            <a:pt x="11563" y="144098"/>
                            <a:pt x="0" y="40917"/>
                          </a:cubicBezTo>
                          <a:lnTo>
                            <a:pt x="0" y="38248"/>
                          </a:lnTo>
                          <a:lnTo>
                            <a:pt x="315770" y="0"/>
                          </a:lnTo>
                          <a:lnTo>
                            <a:pt x="313102" y="5337"/>
                          </a:lnTo>
                          <a:cubicBezTo>
                            <a:pt x="304207" y="24016"/>
                            <a:pt x="90729" y="454532"/>
                            <a:pt x="63154" y="492780"/>
                          </a:cubicBezTo>
                          <a:lnTo>
                            <a:pt x="58706" y="498117"/>
                          </a:lnTo>
                          <a:close/>
                          <a:moveTo>
                            <a:pt x="7116" y="43585"/>
                          </a:moveTo>
                          <a:cubicBezTo>
                            <a:pt x="17790" y="140540"/>
                            <a:pt x="56038" y="429626"/>
                            <a:pt x="63154" y="482106"/>
                          </a:cubicBezTo>
                          <a:cubicBezTo>
                            <a:pt x="101403" y="418952"/>
                            <a:pt x="281970" y="55149"/>
                            <a:pt x="305986" y="8005"/>
                          </a:cubicBezTo>
                          <a:lnTo>
                            <a:pt x="7116" y="4358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97" name="Freeform: Shape 528">
                    <a:extLst>
                      <a:ext uri="{FF2B5EF4-FFF2-40B4-BE49-F238E27FC236}">
                        <a16:creationId xmlns:a16="http://schemas.microsoft.com/office/drawing/2014/main" id="{1312407E-03F9-C432-2578-B12BA0A2743F}"/>
                      </a:ext>
                    </a:extLst>
                  </p:cNvPr>
                  <p:cNvSpPr/>
                  <p:nvPr/>
                </p:nvSpPr>
                <p:spPr>
                  <a:xfrm>
                    <a:off x="6756004" y="2145351"/>
                    <a:ext cx="185014" cy="70378"/>
                  </a:xfrm>
                  <a:custGeom>
                    <a:avLst/>
                    <a:gdLst>
                      <a:gd name="connsiteX0" fmla="*/ 183236 w 185014"/>
                      <a:gd name="connsiteY0" fmla="*/ 63263 h 70378"/>
                      <a:gd name="connsiteX1" fmla="*/ 185015 w 185014"/>
                      <a:gd name="connsiteY1" fmla="*/ 37468 h 70378"/>
                      <a:gd name="connsiteX2" fmla="*/ 0 w 185014"/>
                      <a:gd name="connsiteY2" fmla="*/ 70379 h 70378"/>
                      <a:gd name="connsiteX3" fmla="*/ 183236 w 185014"/>
                      <a:gd name="connsiteY3" fmla="*/ 63263 h 70378"/>
                    </a:gdLst>
                    <a:ahLst/>
                    <a:cxnLst>
                      <a:cxn ang="0">
                        <a:pos x="connsiteX0" y="connsiteY0"/>
                      </a:cxn>
                      <a:cxn ang="0">
                        <a:pos x="connsiteX1" y="connsiteY1"/>
                      </a:cxn>
                      <a:cxn ang="0">
                        <a:pos x="connsiteX2" y="connsiteY2"/>
                      </a:cxn>
                      <a:cxn ang="0">
                        <a:pos x="connsiteX3" y="connsiteY3"/>
                      </a:cxn>
                    </a:cxnLst>
                    <a:rect l="l" t="t" r="r" b="b"/>
                    <a:pathLst>
                      <a:path w="185014" h="70378">
                        <a:moveTo>
                          <a:pt x="183236" y="63263"/>
                        </a:moveTo>
                        <a:cubicBezTo>
                          <a:pt x="184125" y="47252"/>
                          <a:pt x="185015" y="37468"/>
                          <a:pt x="185015" y="37468"/>
                        </a:cubicBezTo>
                        <a:cubicBezTo>
                          <a:pt x="185015" y="37468"/>
                          <a:pt x="0" y="-65714"/>
                          <a:pt x="0" y="70379"/>
                        </a:cubicBezTo>
                        <a:lnTo>
                          <a:pt x="183236" y="63263"/>
                        </a:lnTo>
                        <a:close/>
                      </a:path>
                    </a:pathLst>
                  </a:custGeom>
                  <a:gradFill>
                    <a:gsLst>
                      <a:gs pos="0">
                        <a:srgbClr val="FCCE00"/>
                      </a:gs>
                      <a:gs pos="100000">
                        <a:srgbClr val="FD7400"/>
                      </a:gs>
                    </a:gsLst>
                    <a:lin ang="21475876" scaled="1"/>
                  </a:gra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98" name="Graphic 493">
                    <a:extLst>
                      <a:ext uri="{FF2B5EF4-FFF2-40B4-BE49-F238E27FC236}">
                        <a16:creationId xmlns:a16="http://schemas.microsoft.com/office/drawing/2014/main" id="{060415C5-0A8E-2AE0-EFB1-F0DEB9A4D677}"/>
                      </a:ext>
                    </a:extLst>
                  </p:cNvPr>
                  <p:cNvGrpSpPr/>
                  <p:nvPr/>
                </p:nvGrpSpPr>
                <p:grpSpPr>
                  <a:xfrm>
                    <a:off x="6737324" y="2141839"/>
                    <a:ext cx="278412" cy="353191"/>
                    <a:chOff x="6737324" y="2141839"/>
                    <a:chExt cx="278412" cy="353191"/>
                  </a:xfrm>
                </p:grpSpPr>
                <p:sp>
                  <p:nvSpPr>
                    <p:cNvPr id="118" name="Freeform: Shape 530">
                      <a:extLst>
                        <a:ext uri="{FF2B5EF4-FFF2-40B4-BE49-F238E27FC236}">
                          <a16:creationId xmlns:a16="http://schemas.microsoft.com/office/drawing/2014/main" id="{10F3A422-52AF-7245-6B0C-C36B8C77DF39}"/>
                        </a:ext>
                      </a:extLst>
                    </p:cNvPr>
                    <p:cNvSpPr/>
                    <p:nvPr/>
                  </p:nvSpPr>
                  <p:spPr>
                    <a:xfrm>
                      <a:off x="6740882" y="2145421"/>
                      <a:ext cx="262400" cy="346051"/>
                    </a:xfrm>
                    <a:custGeom>
                      <a:avLst/>
                      <a:gdLst>
                        <a:gd name="connsiteX0" fmla="*/ 64933 w 262400"/>
                        <a:gd name="connsiteY0" fmla="*/ 346052 h 346051"/>
                        <a:gd name="connsiteX1" fmla="*/ 0 w 262400"/>
                        <a:gd name="connsiteY1" fmla="*/ 259770 h 346051"/>
                        <a:gd name="connsiteX2" fmla="*/ 24016 w 262400"/>
                        <a:gd name="connsiteY2" fmla="*/ 127236 h 346051"/>
                        <a:gd name="connsiteX3" fmla="*/ 201025 w 262400"/>
                        <a:gd name="connsiteY3" fmla="*/ 37397 h 346051"/>
                        <a:gd name="connsiteX4" fmla="*/ 262401 w 262400"/>
                        <a:gd name="connsiteY4" fmla="*/ 225080 h 346051"/>
                        <a:gd name="connsiteX5" fmla="*/ 64933 w 262400"/>
                        <a:gd name="connsiteY5" fmla="*/ 346052 h 34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400" h="346051">
                          <a:moveTo>
                            <a:pt x="64933" y="346052"/>
                          </a:moveTo>
                          <a:lnTo>
                            <a:pt x="0" y="259770"/>
                          </a:lnTo>
                          <a:cubicBezTo>
                            <a:pt x="0" y="259770"/>
                            <a:pt x="45364" y="217075"/>
                            <a:pt x="24016" y="127236"/>
                          </a:cubicBezTo>
                          <a:cubicBezTo>
                            <a:pt x="-29353" y="-90690"/>
                            <a:pt x="201025" y="37397"/>
                            <a:pt x="201025" y="37397"/>
                          </a:cubicBezTo>
                          <a:cubicBezTo>
                            <a:pt x="201025" y="37397"/>
                            <a:pt x="194799" y="227749"/>
                            <a:pt x="262401" y="225080"/>
                          </a:cubicBezTo>
                          <a:lnTo>
                            <a:pt x="64933" y="346052"/>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9" name="Freeform: Shape 531">
                      <a:extLst>
                        <a:ext uri="{FF2B5EF4-FFF2-40B4-BE49-F238E27FC236}">
                          <a16:creationId xmlns:a16="http://schemas.microsoft.com/office/drawing/2014/main" id="{C632D747-6A59-E4CB-7651-1CB3F1427BE0}"/>
                        </a:ext>
                      </a:extLst>
                    </p:cNvPr>
                    <p:cNvSpPr/>
                    <p:nvPr/>
                  </p:nvSpPr>
                  <p:spPr>
                    <a:xfrm>
                      <a:off x="6737324" y="2141839"/>
                      <a:ext cx="278412" cy="353191"/>
                    </a:xfrm>
                    <a:custGeom>
                      <a:avLst/>
                      <a:gdLst>
                        <a:gd name="connsiteX0" fmla="*/ 68491 w 278412"/>
                        <a:gd name="connsiteY0" fmla="*/ 353191 h 353191"/>
                        <a:gd name="connsiteX1" fmla="*/ 0 w 278412"/>
                        <a:gd name="connsiteY1" fmla="*/ 262463 h 353191"/>
                        <a:gd name="connsiteX2" fmla="*/ 1779 w 278412"/>
                        <a:gd name="connsiteY2" fmla="*/ 260684 h 353191"/>
                        <a:gd name="connsiteX3" fmla="*/ 24906 w 278412"/>
                        <a:gd name="connsiteY3" fmla="*/ 130818 h 353191"/>
                        <a:gd name="connsiteX4" fmla="*/ 40027 w 278412"/>
                        <a:gd name="connsiteY4" fmla="*/ 12515 h 353191"/>
                        <a:gd name="connsiteX5" fmla="*/ 206363 w 278412"/>
                        <a:gd name="connsiteY5" fmla="*/ 38310 h 353191"/>
                        <a:gd name="connsiteX6" fmla="*/ 208142 w 278412"/>
                        <a:gd name="connsiteY6" fmla="*/ 39200 h 353191"/>
                        <a:gd name="connsiteX7" fmla="*/ 208142 w 278412"/>
                        <a:gd name="connsiteY7" fmla="*/ 40979 h 353191"/>
                        <a:gd name="connsiteX8" fmla="*/ 242832 w 278412"/>
                        <a:gd name="connsiteY8" fmla="*/ 215320 h 353191"/>
                        <a:gd name="connsiteX9" fmla="*/ 266848 w 278412"/>
                        <a:gd name="connsiteY9" fmla="*/ 225104 h 353191"/>
                        <a:gd name="connsiteX10" fmla="*/ 278412 w 278412"/>
                        <a:gd name="connsiteY10" fmla="*/ 225104 h 353191"/>
                        <a:gd name="connsiteX11" fmla="*/ 68491 w 278412"/>
                        <a:gd name="connsiteY11" fmla="*/ 353191 h 353191"/>
                        <a:gd name="connsiteX12" fmla="*/ 7116 w 278412"/>
                        <a:gd name="connsiteY12" fmla="*/ 263352 h 353191"/>
                        <a:gd name="connsiteX13" fmla="*/ 69381 w 278412"/>
                        <a:gd name="connsiteY13" fmla="*/ 345186 h 353191"/>
                        <a:gd name="connsiteX14" fmla="*/ 256175 w 278412"/>
                        <a:gd name="connsiteY14" fmla="*/ 230441 h 353191"/>
                        <a:gd name="connsiteX15" fmla="*/ 237495 w 278412"/>
                        <a:gd name="connsiteY15" fmla="*/ 219767 h 353191"/>
                        <a:gd name="connsiteX16" fmla="*/ 201026 w 278412"/>
                        <a:gd name="connsiteY16" fmla="*/ 42758 h 353191"/>
                        <a:gd name="connsiteX17" fmla="*/ 43585 w 278412"/>
                        <a:gd name="connsiteY17" fmla="*/ 17852 h 353191"/>
                        <a:gd name="connsiteX18" fmla="*/ 30243 w 278412"/>
                        <a:gd name="connsiteY18" fmla="*/ 129928 h 353191"/>
                        <a:gd name="connsiteX19" fmla="*/ 7116 w 278412"/>
                        <a:gd name="connsiteY19" fmla="*/ 263352 h 3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412" h="353191">
                          <a:moveTo>
                            <a:pt x="68491" y="353191"/>
                          </a:moveTo>
                          <a:lnTo>
                            <a:pt x="0" y="262463"/>
                          </a:lnTo>
                          <a:lnTo>
                            <a:pt x="1779" y="260684"/>
                          </a:lnTo>
                          <a:cubicBezTo>
                            <a:pt x="1779" y="260684"/>
                            <a:pt x="45365" y="217988"/>
                            <a:pt x="24906" y="130818"/>
                          </a:cubicBezTo>
                          <a:cubicBezTo>
                            <a:pt x="10674" y="71222"/>
                            <a:pt x="15122" y="31194"/>
                            <a:pt x="40027" y="12515"/>
                          </a:cubicBezTo>
                          <a:cubicBezTo>
                            <a:pt x="90729" y="-25733"/>
                            <a:pt x="201026" y="35642"/>
                            <a:pt x="206363" y="38310"/>
                          </a:cubicBezTo>
                          <a:lnTo>
                            <a:pt x="208142" y="39200"/>
                          </a:lnTo>
                          <a:lnTo>
                            <a:pt x="208142" y="40979"/>
                          </a:lnTo>
                          <a:cubicBezTo>
                            <a:pt x="208142" y="42758"/>
                            <a:pt x="203694" y="177072"/>
                            <a:pt x="242832" y="215320"/>
                          </a:cubicBezTo>
                          <a:cubicBezTo>
                            <a:pt x="249948" y="222436"/>
                            <a:pt x="257953" y="225994"/>
                            <a:pt x="266848" y="225104"/>
                          </a:cubicBezTo>
                          <a:lnTo>
                            <a:pt x="278412" y="225104"/>
                          </a:lnTo>
                          <a:lnTo>
                            <a:pt x="68491" y="353191"/>
                          </a:lnTo>
                          <a:close/>
                          <a:moveTo>
                            <a:pt x="7116" y="263352"/>
                          </a:moveTo>
                          <a:lnTo>
                            <a:pt x="69381" y="345186"/>
                          </a:lnTo>
                          <a:lnTo>
                            <a:pt x="256175" y="230441"/>
                          </a:lnTo>
                          <a:cubicBezTo>
                            <a:pt x="249058" y="228662"/>
                            <a:pt x="242832" y="225104"/>
                            <a:pt x="237495" y="219767"/>
                          </a:cubicBezTo>
                          <a:cubicBezTo>
                            <a:pt x="199247" y="181519"/>
                            <a:pt x="201026" y="60548"/>
                            <a:pt x="201026" y="42758"/>
                          </a:cubicBezTo>
                          <a:cubicBezTo>
                            <a:pt x="186794" y="35642"/>
                            <a:pt x="87171" y="-15949"/>
                            <a:pt x="43585" y="17852"/>
                          </a:cubicBezTo>
                          <a:cubicBezTo>
                            <a:pt x="20459" y="35642"/>
                            <a:pt x="16011" y="73001"/>
                            <a:pt x="30243" y="129928"/>
                          </a:cubicBezTo>
                          <a:cubicBezTo>
                            <a:pt x="49812" y="210872"/>
                            <a:pt x="16011" y="253568"/>
                            <a:pt x="7116" y="263352"/>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99" name="Graphic 493">
                    <a:extLst>
                      <a:ext uri="{FF2B5EF4-FFF2-40B4-BE49-F238E27FC236}">
                        <a16:creationId xmlns:a16="http://schemas.microsoft.com/office/drawing/2014/main" id="{58299EAC-200B-04EF-D1A1-7FCEA4AD786C}"/>
                      </a:ext>
                    </a:extLst>
                  </p:cNvPr>
                  <p:cNvGrpSpPr/>
                  <p:nvPr/>
                </p:nvGrpSpPr>
                <p:grpSpPr>
                  <a:xfrm>
                    <a:off x="6584331" y="1913518"/>
                    <a:ext cx="421706" cy="430298"/>
                    <a:chOff x="6584331" y="1913518"/>
                    <a:chExt cx="421706" cy="430298"/>
                  </a:xfrm>
                </p:grpSpPr>
                <p:sp>
                  <p:nvSpPr>
                    <p:cNvPr id="116" name="Freeform: Shape 533">
                      <a:extLst>
                        <a:ext uri="{FF2B5EF4-FFF2-40B4-BE49-F238E27FC236}">
                          <a16:creationId xmlns:a16="http://schemas.microsoft.com/office/drawing/2014/main" id="{14C39F44-9A23-50BE-A4FB-E6BF2C4845A1}"/>
                        </a:ext>
                      </a:extLst>
                    </p:cNvPr>
                    <p:cNvSpPr/>
                    <p:nvPr/>
                  </p:nvSpPr>
                  <p:spPr>
                    <a:xfrm>
                      <a:off x="6587889" y="1916224"/>
                      <a:ext cx="415150" cy="423698"/>
                    </a:xfrm>
                    <a:custGeom>
                      <a:avLst/>
                      <a:gdLst>
                        <a:gd name="connsiteX0" fmla="*/ 0 w 415150"/>
                        <a:gd name="connsiteY0" fmla="*/ 62011 h 423698"/>
                        <a:gd name="connsiteX1" fmla="*/ 41806 w 415150"/>
                        <a:gd name="connsiteY1" fmla="*/ 323522 h 423698"/>
                        <a:gd name="connsiteX2" fmla="*/ 242832 w 415150"/>
                        <a:gd name="connsiteY2" fmla="*/ 418698 h 423698"/>
                        <a:gd name="connsiteX3" fmla="*/ 242832 w 415150"/>
                        <a:gd name="connsiteY3" fmla="*/ 418698 h 423698"/>
                        <a:gd name="connsiteX4" fmla="*/ 353129 w 415150"/>
                        <a:gd name="connsiteY4" fmla="*/ 246136 h 423698"/>
                        <a:gd name="connsiteX5" fmla="*/ 351350 w 415150"/>
                        <a:gd name="connsiteY5" fmla="*/ 239910 h 423698"/>
                        <a:gd name="connsiteX6" fmla="*/ 411836 w 415150"/>
                        <a:gd name="connsiteY6" fmla="*/ 129612 h 423698"/>
                        <a:gd name="connsiteX7" fmla="*/ 344234 w 415150"/>
                        <a:gd name="connsiteY7" fmla="*/ 94033 h 423698"/>
                        <a:gd name="connsiteX8" fmla="*/ 335339 w 415150"/>
                        <a:gd name="connsiteY8" fmla="*/ 58453 h 423698"/>
                        <a:gd name="connsiteX9" fmla="*/ 241943 w 415150"/>
                        <a:gd name="connsiteY9" fmla="*/ 2415 h 423698"/>
                        <a:gd name="connsiteX10" fmla="*/ 0 w 415150"/>
                        <a:gd name="connsiteY10" fmla="*/ 62011 h 42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150" h="423698">
                          <a:moveTo>
                            <a:pt x="0" y="62011"/>
                          </a:moveTo>
                          <a:lnTo>
                            <a:pt x="41806" y="323522"/>
                          </a:lnTo>
                          <a:cubicBezTo>
                            <a:pt x="60485" y="399129"/>
                            <a:pt x="162777" y="438267"/>
                            <a:pt x="242832" y="418698"/>
                          </a:cubicBezTo>
                          <a:lnTo>
                            <a:pt x="242832" y="418698"/>
                          </a:lnTo>
                          <a:cubicBezTo>
                            <a:pt x="322886" y="399129"/>
                            <a:pt x="371808" y="321743"/>
                            <a:pt x="353129" y="246136"/>
                          </a:cubicBezTo>
                          <a:lnTo>
                            <a:pt x="351350" y="239910"/>
                          </a:lnTo>
                          <a:cubicBezTo>
                            <a:pt x="351350" y="239910"/>
                            <a:pt x="432294" y="213225"/>
                            <a:pt x="411836" y="129612"/>
                          </a:cubicBezTo>
                          <a:cubicBezTo>
                            <a:pt x="391377" y="46000"/>
                            <a:pt x="344234" y="94033"/>
                            <a:pt x="344234" y="94033"/>
                          </a:cubicBezTo>
                          <a:lnTo>
                            <a:pt x="335339" y="58453"/>
                          </a:lnTo>
                          <a:cubicBezTo>
                            <a:pt x="324665" y="17536"/>
                            <a:pt x="282859" y="-8259"/>
                            <a:pt x="241943" y="2415"/>
                          </a:cubicBezTo>
                          <a:lnTo>
                            <a:pt x="0" y="62011"/>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7" name="Freeform: Shape 534">
                      <a:extLst>
                        <a:ext uri="{FF2B5EF4-FFF2-40B4-BE49-F238E27FC236}">
                          <a16:creationId xmlns:a16="http://schemas.microsoft.com/office/drawing/2014/main" id="{8FA25039-B361-C18B-3B7B-B302534D9825}"/>
                        </a:ext>
                      </a:extLst>
                    </p:cNvPr>
                    <p:cNvSpPr/>
                    <p:nvPr/>
                  </p:nvSpPr>
                  <p:spPr>
                    <a:xfrm>
                      <a:off x="6584331" y="1913518"/>
                      <a:ext cx="421706" cy="430298"/>
                    </a:xfrm>
                    <a:custGeom>
                      <a:avLst/>
                      <a:gdLst>
                        <a:gd name="connsiteX0" fmla="*/ 203694 w 421706"/>
                        <a:gd name="connsiteY0" fmla="*/ 430299 h 430298"/>
                        <a:gd name="connsiteX1" fmla="*/ 41806 w 421706"/>
                        <a:gd name="connsiteY1" fmla="*/ 328007 h 430298"/>
                        <a:gd name="connsiteX2" fmla="*/ 0 w 421706"/>
                        <a:gd name="connsiteY2" fmla="*/ 62938 h 430298"/>
                        <a:gd name="connsiteX3" fmla="*/ 243721 w 421706"/>
                        <a:gd name="connsiteY3" fmla="*/ 2452 h 430298"/>
                        <a:gd name="connsiteX4" fmla="*/ 304207 w 421706"/>
                        <a:gd name="connsiteY4" fmla="*/ 11347 h 430298"/>
                        <a:gd name="connsiteX5" fmla="*/ 340676 w 421706"/>
                        <a:gd name="connsiteY5" fmla="*/ 60269 h 430298"/>
                        <a:gd name="connsiteX6" fmla="*/ 348681 w 421706"/>
                        <a:gd name="connsiteY6" fmla="*/ 91401 h 430298"/>
                        <a:gd name="connsiteX7" fmla="*/ 383372 w 421706"/>
                        <a:gd name="connsiteY7" fmla="*/ 81617 h 430298"/>
                        <a:gd name="connsiteX8" fmla="*/ 418062 w 421706"/>
                        <a:gd name="connsiteY8" fmla="*/ 132318 h 430298"/>
                        <a:gd name="connsiteX9" fmla="*/ 358466 w 421706"/>
                        <a:gd name="connsiteY9" fmla="*/ 245284 h 430298"/>
                        <a:gd name="connsiteX10" fmla="*/ 359355 w 421706"/>
                        <a:gd name="connsiteY10" fmla="*/ 248842 h 430298"/>
                        <a:gd name="connsiteX11" fmla="*/ 247279 w 421706"/>
                        <a:gd name="connsiteY11" fmla="*/ 424962 h 430298"/>
                        <a:gd name="connsiteX12" fmla="*/ 203694 w 421706"/>
                        <a:gd name="connsiteY12" fmla="*/ 430299 h 430298"/>
                        <a:gd name="connsiteX13" fmla="*/ 7116 w 421706"/>
                        <a:gd name="connsiteY13" fmla="*/ 67385 h 430298"/>
                        <a:gd name="connsiteX14" fmla="*/ 48032 w 421706"/>
                        <a:gd name="connsiteY14" fmla="*/ 326228 h 430298"/>
                        <a:gd name="connsiteX15" fmla="*/ 244611 w 421706"/>
                        <a:gd name="connsiteY15" fmla="*/ 418735 h 430298"/>
                        <a:gd name="connsiteX16" fmla="*/ 352239 w 421706"/>
                        <a:gd name="connsiteY16" fmla="*/ 249731 h 430298"/>
                        <a:gd name="connsiteX17" fmla="*/ 349571 w 421706"/>
                        <a:gd name="connsiteY17" fmla="*/ 240836 h 430298"/>
                        <a:gd name="connsiteX18" fmla="*/ 352239 w 421706"/>
                        <a:gd name="connsiteY18" fmla="*/ 239947 h 430298"/>
                        <a:gd name="connsiteX19" fmla="*/ 410057 w 421706"/>
                        <a:gd name="connsiteY19" fmla="*/ 133208 h 430298"/>
                        <a:gd name="connsiteX20" fmla="*/ 379814 w 421706"/>
                        <a:gd name="connsiteY20" fmla="*/ 86954 h 430298"/>
                        <a:gd name="connsiteX21" fmla="*/ 347792 w 421706"/>
                        <a:gd name="connsiteY21" fmla="*/ 98517 h 430298"/>
                        <a:gd name="connsiteX22" fmla="*/ 344234 w 421706"/>
                        <a:gd name="connsiteY22" fmla="*/ 102075 h 430298"/>
                        <a:gd name="connsiteX23" fmla="*/ 333560 w 421706"/>
                        <a:gd name="connsiteY23" fmla="*/ 61159 h 430298"/>
                        <a:gd name="connsiteX24" fmla="*/ 299759 w 421706"/>
                        <a:gd name="connsiteY24" fmla="*/ 15794 h 430298"/>
                        <a:gd name="connsiteX25" fmla="*/ 243721 w 421706"/>
                        <a:gd name="connsiteY25" fmla="*/ 7789 h 430298"/>
                        <a:gd name="connsiteX26" fmla="*/ 7116 w 421706"/>
                        <a:gd name="connsiteY26" fmla="*/ 67385 h 43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1706" h="430298">
                          <a:moveTo>
                            <a:pt x="203694" y="430299"/>
                          </a:moveTo>
                          <a:cubicBezTo>
                            <a:pt x="133424" y="430299"/>
                            <a:pt x="57817" y="392940"/>
                            <a:pt x="41806" y="328007"/>
                          </a:cubicBezTo>
                          <a:lnTo>
                            <a:pt x="0" y="62938"/>
                          </a:lnTo>
                          <a:lnTo>
                            <a:pt x="243721" y="2452"/>
                          </a:lnTo>
                          <a:cubicBezTo>
                            <a:pt x="264179" y="-2885"/>
                            <a:pt x="286417" y="673"/>
                            <a:pt x="304207" y="11347"/>
                          </a:cubicBezTo>
                          <a:cubicBezTo>
                            <a:pt x="322886" y="22021"/>
                            <a:pt x="335339" y="39811"/>
                            <a:pt x="340676" y="60269"/>
                          </a:cubicBezTo>
                          <a:lnTo>
                            <a:pt x="348681" y="91401"/>
                          </a:lnTo>
                          <a:cubicBezTo>
                            <a:pt x="354908" y="86064"/>
                            <a:pt x="368250" y="77170"/>
                            <a:pt x="383372" y="81617"/>
                          </a:cubicBezTo>
                          <a:cubicBezTo>
                            <a:pt x="398493" y="86064"/>
                            <a:pt x="410057" y="102965"/>
                            <a:pt x="418062" y="132318"/>
                          </a:cubicBezTo>
                          <a:cubicBezTo>
                            <a:pt x="437631" y="208815"/>
                            <a:pt x="372698" y="239057"/>
                            <a:pt x="358466" y="245284"/>
                          </a:cubicBezTo>
                          <a:lnTo>
                            <a:pt x="359355" y="248842"/>
                          </a:lnTo>
                          <a:cubicBezTo>
                            <a:pt x="378924" y="326228"/>
                            <a:pt x="328223" y="405393"/>
                            <a:pt x="247279" y="424962"/>
                          </a:cubicBezTo>
                          <a:cubicBezTo>
                            <a:pt x="232158" y="428520"/>
                            <a:pt x="217926" y="430299"/>
                            <a:pt x="203694" y="430299"/>
                          </a:cubicBezTo>
                          <a:close/>
                          <a:moveTo>
                            <a:pt x="7116" y="67385"/>
                          </a:moveTo>
                          <a:lnTo>
                            <a:pt x="48032" y="326228"/>
                          </a:lnTo>
                          <a:cubicBezTo>
                            <a:pt x="66712" y="400945"/>
                            <a:pt x="169004" y="437415"/>
                            <a:pt x="244611" y="418735"/>
                          </a:cubicBezTo>
                          <a:cubicBezTo>
                            <a:pt x="322886" y="399166"/>
                            <a:pt x="370919" y="323559"/>
                            <a:pt x="352239" y="249731"/>
                          </a:cubicBezTo>
                          <a:lnTo>
                            <a:pt x="349571" y="240836"/>
                          </a:lnTo>
                          <a:lnTo>
                            <a:pt x="352239" y="239947"/>
                          </a:lnTo>
                          <a:cubicBezTo>
                            <a:pt x="355798" y="239057"/>
                            <a:pt x="430515" y="213262"/>
                            <a:pt x="410057" y="133208"/>
                          </a:cubicBezTo>
                          <a:cubicBezTo>
                            <a:pt x="402941" y="105633"/>
                            <a:pt x="393156" y="90512"/>
                            <a:pt x="379814" y="86954"/>
                          </a:cubicBezTo>
                          <a:cubicBezTo>
                            <a:pt x="363803" y="82506"/>
                            <a:pt x="347792" y="98517"/>
                            <a:pt x="347792" y="98517"/>
                          </a:cubicBezTo>
                          <a:lnTo>
                            <a:pt x="344234" y="102075"/>
                          </a:lnTo>
                          <a:lnTo>
                            <a:pt x="333560" y="61159"/>
                          </a:lnTo>
                          <a:cubicBezTo>
                            <a:pt x="329113" y="41590"/>
                            <a:pt x="316660" y="25579"/>
                            <a:pt x="299759" y="15794"/>
                          </a:cubicBezTo>
                          <a:cubicBezTo>
                            <a:pt x="282859" y="6010"/>
                            <a:pt x="263290" y="2452"/>
                            <a:pt x="243721" y="7789"/>
                          </a:cubicBezTo>
                          <a:lnTo>
                            <a:pt x="7116" y="6738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100" name="Graphic 493">
                    <a:extLst>
                      <a:ext uri="{FF2B5EF4-FFF2-40B4-BE49-F238E27FC236}">
                        <a16:creationId xmlns:a16="http://schemas.microsoft.com/office/drawing/2014/main" id="{52EA0322-CE10-6B15-539A-F35F95A74009}"/>
                      </a:ext>
                    </a:extLst>
                  </p:cNvPr>
                  <p:cNvGrpSpPr/>
                  <p:nvPr/>
                </p:nvGrpSpPr>
                <p:grpSpPr>
                  <a:xfrm>
                    <a:off x="6705946" y="2365164"/>
                    <a:ext cx="107875" cy="180567"/>
                    <a:chOff x="6705946" y="2365164"/>
                    <a:chExt cx="107875" cy="180567"/>
                  </a:xfrm>
                </p:grpSpPr>
                <p:sp>
                  <p:nvSpPr>
                    <p:cNvPr id="114" name="Freeform: Shape 536">
                      <a:extLst>
                        <a:ext uri="{FF2B5EF4-FFF2-40B4-BE49-F238E27FC236}">
                          <a16:creationId xmlns:a16="http://schemas.microsoft.com/office/drawing/2014/main" id="{EB0CCE36-EA9F-A59F-27A0-620853B3E7AF}"/>
                        </a:ext>
                      </a:extLst>
                    </p:cNvPr>
                    <p:cNvSpPr/>
                    <p:nvPr/>
                  </p:nvSpPr>
                  <p:spPr>
                    <a:xfrm>
                      <a:off x="6710393" y="2372281"/>
                      <a:ext cx="96311" cy="169893"/>
                    </a:xfrm>
                    <a:custGeom>
                      <a:avLst/>
                      <a:gdLst>
                        <a:gd name="connsiteX0" fmla="*/ 50947 w 96311"/>
                        <a:gd name="connsiteY0" fmla="*/ 0 h 169893"/>
                        <a:gd name="connsiteX1" fmla="*/ 96312 w 96311"/>
                        <a:gd name="connsiteY1" fmla="*/ 119192 h 169893"/>
                        <a:gd name="connsiteX2" fmla="*/ 29600 w 96311"/>
                        <a:gd name="connsiteY2" fmla="*/ 148545 h 169893"/>
                        <a:gd name="connsiteX3" fmla="*/ 2915 w 96311"/>
                        <a:gd name="connsiteY3" fmla="*/ 169893 h 169893"/>
                        <a:gd name="connsiteX4" fmla="*/ 3804 w 96311"/>
                        <a:gd name="connsiteY4" fmla="*/ 30243 h 169893"/>
                        <a:gd name="connsiteX5" fmla="*/ 50947 w 96311"/>
                        <a:gd name="connsiteY5" fmla="*/ 0 h 16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11" h="169893">
                          <a:moveTo>
                            <a:pt x="50947" y="0"/>
                          </a:moveTo>
                          <a:cubicBezTo>
                            <a:pt x="54505" y="60485"/>
                            <a:pt x="96312" y="119192"/>
                            <a:pt x="96312" y="119192"/>
                          </a:cubicBezTo>
                          <a:cubicBezTo>
                            <a:pt x="96312" y="119192"/>
                            <a:pt x="58953" y="104071"/>
                            <a:pt x="29600" y="148545"/>
                          </a:cubicBezTo>
                          <a:cubicBezTo>
                            <a:pt x="17147" y="167225"/>
                            <a:pt x="2915" y="169893"/>
                            <a:pt x="2915" y="169893"/>
                          </a:cubicBezTo>
                          <a:cubicBezTo>
                            <a:pt x="2915" y="169893"/>
                            <a:pt x="-4201" y="122750"/>
                            <a:pt x="3804" y="30243"/>
                          </a:cubicBezTo>
                          <a:lnTo>
                            <a:pt x="50947"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5" name="Freeform: Shape 537">
                      <a:extLst>
                        <a:ext uri="{FF2B5EF4-FFF2-40B4-BE49-F238E27FC236}">
                          <a16:creationId xmlns:a16="http://schemas.microsoft.com/office/drawing/2014/main" id="{42B94E2E-E2FA-A833-E9D9-96794C3BFCD0}"/>
                        </a:ext>
                      </a:extLst>
                    </p:cNvPr>
                    <p:cNvSpPr/>
                    <p:nvPr/>
                  </p:nvSpPr>
                  <p:spPr>
                    <a:xfrm>
                      <a:off x="6705946" y="2365164"/>
                      <a:ext cx="107875" cy="180567"/>
                    </a:xfrm>
                    <a:custGeom>
                      <a:avLst/>
                      <a:gdLst>
                        <a:gd name="connsiteX0" fmla="*/ 3804 w 107875"/>
                        <a:gd name="connsiteY0" fmla="*/ 180567 h 180567"/>
                        <a:gd name="connsiteX1" fmla="*/ 2915 w 107875"/>
                        <a:gd name="connsiteY1" fmla="*/ 177009 h 180567"/>
                        <a:gd name="connsiteX2" fmla="*/ 3804 w 107875"/>
                        <a:gd name="connsiteY2" fmla="*/ 36469 h 180567"/>
                        <a:gd name="connsiteX3" fmla="*/ 3804 w 107875"/>
                        <a:gd name="connsiteY3" fmla="*/ 34690 h 180567"/>
                        <a:gd name="connsiteX4" fmla="*/ 57174 w 107875"/>
                        <a:gd name="connsiteY4" fmla="*/ 0 h 180567"/>
                        <a:gd name="connsiteX5" fmla="*/ 57174 w 107875"/>
                        <a:gd name="connsiteY5" fmla="*/ 5337 h 180567"/>
                        <a:gd name="connsiteX6" fmla="*/ 101649 w 107875"/>
                        <a:gd name="connsiteY6" fmla="*/ 122750 h 180567"/>
                        <a:gd name="connsiteX7" fmla="*/ 107875 w 107875"/>
                        <a:gd name="connsiteY7" fmla="*/ 130756 h 180567"/>
                        <a:gd name="connsiteX8" fmla="*/ 98090 w 107875"/>
                        <a:gd name="connsiteY8" fmla="*/ 127198 h 180567"/>
                        <a:gd name="connsiteX9" fmla="*/ 34937 w 107875"/>
                        <a:gd name="connsiteY9" fmla="*/ 155661 h 180567"/>
                        <a:gd name="connsiteX10" fmla="*/ 5583 w 107875"/>
                        <a:gd name="connsiteY10" fmla="*/ 178788 h 180567"/>
                        <a:gd name="connsiteX11" fmla="*/ 3804 w 107875"/>
                        <a:gd name="connsiteY11" fmla="*/ 180567 h 180567"/>
                        <a:gd name="connsiteX12" fmla="*/ 10031 w 107875"/>
                        <a:gd name="connsiteY12" fmla="*/ 39138 h 180567"/>
                        <a:gd name="connsiteX13" fmla="*/ 9141 w 107875"/>
                        <a:gd name="connsiteY13" fmla="*/ 172562 h 180567"/>
                        <a:gd name="connsiteX14" fmla="*/ 31378 w 107875"/>
                        <a:gd name="connsiteY14" fmla="*/ 152993 h 180567"/>
                        <a:gd name="connsiteX15" fmla="*/ 93643 w 107875"/>
                        <a:gd name="connsiteY15" fmla="*/ 120082 h 180567"/>
                        <a:gd name="connsiteX16" fmla="*/ 52726 w 107875"/>
                        <a:gd name="connsiteY16" fmla="*/ 11564 h 180567"/>
                        <a:gd name="connsiteX17" fmla="*/ 10031 w 107875"/>
                        <a:gd name="connsiteY17" fmla="*/ 39138 h 18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875" h="180567">
                          <a:moveTo>
                            <a:pt x="3804" y="180567"/>
                          </a:moveTo>
                          <a:lnTo>
                            <a:pt x="2915" y="177009"/>
                          </a:lnTo>
                          <a:cubicBezTo>
                            <a:pt x="2915" y="176120"/>
                            <a:pt x="-4201" y="128087"/>
                            <a:pt x="3804" y="36469"/>
                          </a:cubicBezTo>
                          <a:lnTo>
                            <a:pt x="3804" y="34690"/>
                          </a:lnTo>
                          <a:lnTo>
                            <a:pt x="57174" y="0"/>
                          </a:lnTo>
                          <a:lnTo>
                            <a:pt x="57174" y="5337"/>
                          </a:lnTo>
                          <a:cubicBezTo>
                            <a:pt x="60732" y="64044"/>
                            <a:pt x="101649" y="121861"/>
                            <a:pt x="101649" y="122750"/>
                          </a:cubicBezTo>
                          <a:lnTo>
                            <a:pt x="107875" y="130756"/>
                          </a:lnTo>
                          <a:lnTo>
                            <a:pt x="98090" y="127198"/>
                          </a:lnTo>
                          <a:cubicBezTo>
                            <a:pt x="96312" y="126308"/>
                            <a:pt x="62511" y="113855"/>
                            <a:pt x="34937" y="155661"/>
                          </a:cubicBezTo>
                          <a:cubicBezTo>
                            <a:pt x="21594" y="175230"/>
                            <a:pt x="6473" y="178788"/>
                            <a:pt x="5583" y="178788"/>
                          </a:cubicBezTo>
                          <a:lnTo>
                            <a:pt x="3804" y="180567"/>
                          </a:lnTo>
                          <a:close/>
                          <a:moveTo>
                            <a:pt x="10031" y="39138"/>
                          </a:moveTo>
                          <a:cubicBezTo>
                            <a:pt x="3804" y="114745"/>
                            <a:pt x="7362" y="160109"/>
                            <a:pt x="9141" y="172562"/>
                          </a:cubicBezTo>
                          <a:cubicBezTo>
                            <a:pt x="13588" y="170783"/>
                            <a:pt x="22483" y="165446"/>
                            <a:pt x="31378" y="152993"/>
                          </a:cubicBezTo>
                          <a:cubicBezTo>
                            <a:pt x="53616" y="119192"/>
                            <a:pt x="81190" y="118303"/>
                            <a:pt x="93643" y="120082"/>
                          </a:cubicBezTo>
                          <a:cubicBezTo>
                            <a:pt x="82969" y="103181"/>
                            <a:pt x="57174" y="58707"/>
                            <a:pt x="52726" y="11564"/>
                          </a:cubicBezTo>
                          <a:lnTo>
                            <a:pt x="10031" y="3913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101" name="Graphic 493">
                    <a:extLst>
                      <a:ext uri="{FF2B5EF4-FFF2-40B4-BE49-F238E27FC236}">
                        <a16:creationId xmlns:a16="http://schemas.microsoft.com/office/drawing/2014/main" id="{73036A25-674B-3DB1-40BE-D82716C60EF7}"/>
                      </a:ext>
                    </a:extLst>
                  </p:cNvPr>
                  <p:cNvGrpSpPr/>
                  <p:nvPr/>
                </p:nvGrpSpPr>
                <p:grpSpPr>
                  <a:xfrm>
                    <a:off x="6815176" y="2403881"/>
                    <a:ext cx="535136" cy="926384"/>
                    <a:chOff x="6815176" y="2403881"/>
                    <a:chExt cx="535136" cy="926384"/>
                  </a:xfrm>
                </p:grpSpPr>
                <p:sp>
                  <p:nvSpPr>
                    <p:cNvPr id="112" name="Freeform: Shape 539">
                      <a:extLst>
                        <a:ext uri="{FF2B5EF4-FFF2-40B4-BE49-F238E27FC236}">
                          <a16:creationId xmlns:a16="http://schemas.microsoft.com/office/drawing/2014/main" id="{B345EFF9-C310-5276-2468-438EAE148897}"/>
                        </a:ext>
                      </a:extLst>
                    </p:cNvPr>
                    <p:cNvSpPr/>
                    <p:nvPr/>
                  </p:nvSpPr>
                  <p:spPr>
                    <a:xfrm>
                      <a:off x="6818794" y="2405431"/>
                      <a:ext cx="527950" cy="921776"/>
                    </a:xfrm>
                    <a:custGeom>
                      <a:avLst/>
                      <a:gdLst>
                        <a:gd name="connsiteX0" fmla="*/ 364 w 527950"/>
                        <a:gd name="connsiteY0" fmla="*/ 815427 h 921776"/>
                        <a:gd name="connsiteX1" fmla="*/ 137346 w 527950"/>
                        <a:gd name="connsiteY1" fmla="*/ 485425 h 921776"/>
                        <a:gd name="connsiteX2" fmla="*/ 146241 w 527950"/>
                        <a:gd name="connsiteY2" fmla="*/ 459630 h 921776"/>
                        <a:gd name="connsiteX3" fmla="*/ 230743 w 527950"/>
                        <a:gd name="connsiteY3" fmla="*/ 90490 h 921776"/>
                        <a:gd name="connsiteX4" fmla="*/ 526945 w 527950"/>
                        <a:gd name="connsiteY4" fmla="*/ 170544 h 921776"/>
                        <a:gd name="connsiteX5" fmla="*/ 253870 w 527950"/>
                        <a:gd name="connsiteY5" fmla="*/ 899929 h 921776"/>
                        <a:gd name="connsiteX6" fmla="*/ 46618 w 527950"/>
                        <a:gd name="connsiteY6" fmla="*/ 889255 h 921776"/>
                        <a:gd name="connsiteX7" fmla="*/ 364 w 527950"/>
                        <a:gd name="connsiteY7" fmla="*/ 815427 h 92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950" h="921776">
                          <a:moveTo>
                            <a:pt x="364" y="815427"/>
                          </a:moveTo>
                          <a:cubicBezTo>
                            <a:pt x="18154" y="737152"/>
                            <a:pt x="50176" y="676666"/>
                            <a:pt x="137346" y="485425"/>
                          </a:cubicBezTo>
                          <a:cubicBezTo>
                            <a:pt x="140015" y="477420"/>
                            <a:pt x="142683" y="468525"/>
                            <a:pt x="146241" y="459630"/>
                          </a:cubicBezTo>
                          <a:cubicBezTo>
                            <a:pt x="204059" y="305747"/>
                            <a:pt x="218290" y="117174"/>
                            <a:pt x="230743" y="90490"/>
                          </a:cubicBezTo>
                          <a:cubicBezTo>
                            <a:pt x="277886" y="-12692"/>
                            <a:pt x="510044" y="-74067"/>
                            <a:pt x="526945" y="170544"/>
                          </a:cubicBezTo>
                          <a:cubicBezTo>
                            <a:pt x="542066" y="392918"/>
                            <a:pt x="383736" y="807422"/>
                            <a:pt x="253870" y="899929"/>
                          </a:cubicBezTo>
                          <a:cubicBezTo>
                            <a:pt x="204948" y="934620"/>
                            <a:pt x="84866" y="925725"/>
                            <a:pt x="46618" y="889255"/>
                          </a:cubicBezTo>
                          <a:cubicBezTo>
                            <a:pt x="50176" y="882139"/>
                            <a:pt x="-4973" y="838554"/>
                            <a:pt x="364" y="815427"/>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3" name="Freeform: Shape 540">
                      <a:extLst>
                        <a:ext uri="{FF2B5EF4-FFF2-40B4-BE49-F238E27FC236}">
                          <a16:creationId xmlns:a16="http://schemas.microsoft.com/office/drawing/2014/main" id="{F2BBC55A-20AB-1B25-723F-752FB5D4D0B3}"/>
                        </a:ext>
                      </a:extLst>
                    </p:cNvPr>
                    <p:cNvSpPr/>
                    <p:nvPr/>
                  </p:nvSpPr>
                  <p:spPr>
                    <a:xfrm>
                      <a:off x="6815176" y="2403881"/>
                      <a:ext cx="535136" cy="926384"/>
                    </a:xfrm>
                    <a:custGeom>
                      <a:avLst/>
                      <a:gdLst>
                        <a:gd name="connsiteX0" fmla="*/ 164091 w 535136"/>
                        <a:gd name="connsiteY0" fmla="*/ 926385 h 926384"/>
                        <a:gd name="connsiteX1" fmla="*/ 47567 w 535136"/>
                        <a:gd name="connsiteY1" fmla="*/ 893474 h 926384"/>
                        <a:gd name="connsiteX2" fmla="*/ 45788 w 535136"/>
                        <a:gd name="connsiteY2" fmla="*/ 891695 h 926384"/>
                        <a:gd name="connsiteX3" fmla="*/ 46677 w 535136"/>
                        <a:gd name="connsiteY3" fmla="*/ 889916 h 926384"/>
                        <a:gd name="connsiteX4" fmla="*/ 31556 w 535136"/>
                        <a:gd name="connsiteY4" fmla="*/ 871237 h 926384"/>
                        <a:gd name="connsiteX5" fmla="*/ 424 w 535136"/>
                        <a:gd name="connsiteY5" fmla="*/ 816977 h 926384"/>
                        <a:gd name="connsiteX6" fmla="*/ 424 w 535136"/>
                        <a:gd name="connsiteY6" fmla="*/ 816977 h 926384"/>
                        <a:gd name="connsiteX7" fmla="*/ 93821 w 535136"/>
                        <a:gd name="connsiteY7" fmla="*/ 583040 h 926384"/>
                        <a:gd name="connsiteX8" fmla="*/ 138296 w 535136"/>
                        <a:gd name="connsiteY8" fmla="*/ 486975 h 926384"/>
                        <a:gd name="connsiteX9" fmla="*/ 147191 w 535136"/>
                        <a:gd name="connsiteY9" fmla="*/ 462069 h 926384"/>
                        <a:gd name="connsiteX10" fmla="*/ 217460 w 535136"/>
                        <a:gd name="connsiteY10" fmla="*/ 165867 h 926384"/>
                        <a:gd name="connsiteX11" fmla="*/ 232582 w 535136"/>
                        <a:gd name="connsiteY11" fmla="*/ 92040 h 926384"/>
                        <a:gd name="connsiteX12" fmla="*/ 415817 w 535136"/>
                        <a:gd name="connsiteY12" fmla="*/ 2201 h 926384"/>
                        <a:gd name="connsiteX13" fmla="*/ 534121 w 535136"/>
                        <a:gd name="connsiteY13" fmla="*/ 172984 h 926384"/>
                        <a:gd name="connsiteX14" fmla="*/ 259267 w 535136"/>
                        <a:gd name="connsiteY14" fmla="*/ 905037 h 926384"/>
                        <a:gd name="connsiteX15" fmla="*/ 164091 w 535136"/>
                        <a:gd name="connsiteY15" fmla="*/ 926385 h 926384"/>
                        <a:gd name="connsiteX16" fmla="*/ 52904 w 535136"/>
                        <a:gd name="connsiteY16" fmla="*/ 889916 h 926384"/>
                        <a:gd name="connsiteX17" fmla="*/ 254819 w 535136"/>
                        <a:gd name="connsiteY17" fmla="*/ 898811 h 926384"/>
                        <a:gd name="connsiteX18" fmla="*/ 527004 w 535136"/>
                        <a:gd name="connsiteY18" fmla="*/ 172094 h 926384"/>
                        <a:gd name="connsiteX19" fmla="*/ 414039 w 535136"/>
                        <a:gd name="connsiteY19" fmla="*/ 7538 h 926384"/>
                        <a:gd name="connsiteX20" fmla="*/ 237029 w 535136"/>
                        <a:gd name="connsiteY20" fmla="*/ 93818 h 926384"/>
                        <a:gd name="connsiteX21" fmla="*/ 222798 w 535136"/>
                        <a:gd name="connsiteY21" fmla="*/ 165867 h 926384"/>
                        <a:gd name="connsiteX22" fmla="*/ 152527 w 535136"/>
                        <a:gd name="connsiteY22" fmla="*/ 462958 h 926384"/>
                        <a:gd name="connsiteX23" fmla="*/ 143632 w 535136"/>
                        <a:gd name="connsiteY23" fmla="*/ 487864 h 926384"/>
                        <a:gd name="connsiteX24" fmla="*/ 99158 w 535136"/>
                        <a:gd name="connsiteY24" fmla="*/ 584819 h 926384"/>
                        <a:gd name="connsiteX25" fmla="*/ 6650 w 535136"/>
                        <a:gd name="connsiteY25" fmla="*/ 817867 h 926384"/>
                        <a:gd name="connsiteX26" fmla="*/ 6650 w 535136"/>
                        <a:gd name="connsiteY26" fmla="*/ 817867 h 926384"/>
                        <a:gd name="connsiteX27" fmla="*/ 36004 w 535136"/>
                        <a:gd name="connsiteY27" fmla="*/ 865899 h 926384"/>
                        <a:gd name="connsiteX28" fmla="*/ 52904 w 535136"/>
                        <a:gd name="connsiteY28" fmla="*/ 889916 h 92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136" h="926384">
                          <a:moveTo>
                            <a:pt x="164091" y="926385"/>
                          </a:moveTo>
                          <a:cubicBezTo>
                            <a:pt x="117837" y="926385"/>
                            <a:pt x="69805" y="914822"/>
                            <a:pt x="47567" y="893474"/>
                          </a:cubicBezTo>
                          <a:lnTo>
                            <a:pt x="45788" y="891695"/>
                          </a:lnTo>
                          <a:lnTo>
                            <a:pt x="46677" y="889916"/>
                          </a:lnTo>
                          <a:cubicBezTo>
                            <a:pt x="46677" y="888137"/>
                            <a:pt x="37782" y="878352"/>
                            <a:pt x="31556" y="871237"/>
                          </a:cubicBezTo>
                          <a:cubicBezTo>
                            <a:pt x="16435" y="854336"/>
                            <a:pt x="-3134" y="832988"/>
                            <a:pt x="424" y="816977"/>
                          </a:cubicBezTo>
                          <a:lnTo>
                            <a:pt x="424" y="816977"/>
                          </a:lnTo>
                          <a:cubicBezTo>
                            <a:pt x="14656" y="753823"/>
                            <a:pt x="39562" y="700454"/>
                            <a:pt x="93821" y="583040"/>
                          </a:cubicBezTo>
                          <a:cubicBezTo>
                            <a:pt x="106274" y="554577"/>
                            <a:pt x="121395" y="523444"/>
                            <a:pt x="138296" y="486975"/>
                          </a:cubicBezTo>
                          <a:cubicBezTo>
                            <a:pt x="140964" y="478080"/>
                            <a:pt x="143632" y="469185"/>
                            <a:pt x="147191" y="462069"/>
                          </a:cubicBezTo>
                          <a:cubicBezTo>
                            <a:pt x="186328" y="358888"/>
                            <a:pt x="205008" y="243254"/>
                            <a:pt x="217460" y="165867"/>
                          </a:cubicBezTo>
                          <a:cubicBezTo>
                            <a:pt x="223687" y="126730"/>
                            <a:pt x="228134" y="101824"/>
                            <a:pt x="232582" y="92040"/>
                          </a:cubicBezTo>
                          <a:cubicBezTo>
                            <a:pt x="260156" y="31554"/>
                            <a:pt x="345548" y="-10252"/>
                            <a:pt x="415817" y="2201"/>
                          </a:cubicBezTo>
                          <a:cubicBezTo>
                            <a:pt x="455845" y="9316"/>
                            <a:pt x="525226" y="41338"/>
                            <a:pt x="534121" y="172984"/>
                          </a:cubicBezTo>
                          <a:cubicBezTo>
                            <a:pt x="549242" y="392688"/>
                            <a:pt x="392691" y="810751"/>
                            <a:pt x="259267" y="905037"/>
                          </a:cubicBezTo>
                          <a:cubicBezTo>
                            <a:pt x="237029" y="918380"/>
                            <a:pt x="200560" y="926385"/>
                            <a:pt x="164091" y="926385"/>
                          </a:cubicBezTo>
                          <a:close/>
                          <a:moveTo>
                            <a:pt x="52904" y="889916"/>
                          </a:moveTo>
                          <a:cubicBezTo>
                            <a:pt x="89374" y="922827"/>
                            <a:pt x="206786" y="933501"/>
                            <a:pt x="254819" y="898811"/>
                          </a:cubicBezTo>
                          <a:cubicBezTo>
                            <a:pt x="387354" y="805414"/>
                            <a:pt x="542126" y="390910"/>
                            <a:pt x="527004" y="172094"/>
                          </a:cubicBezTo>
                          <a:cubicBezTo>
                            <a:pt x="518109" y="44896"/>
                            <a:pt x="452287" y="14653"/>
                            <a:pt x="414039" y="7538"/>
                          </a:cubicBezTo>
                          <a:cubicBezTo>
                            <a:pt x="346437" y="-4915"/>
                            <a:pt x="264603" y="36001"/>
                            <a:pt x="237029" y="93818"/>
                          </a:cubicBezTo>
                          <a:cubicBezTo>
                            <a:pt x="233471" y="102713"/>
                            <a:pt x="229024" y="129398"/>
                            <a:pt x="222798" y="165867"/>
                          </a:cubicBezTo>
                          <a:cubicBezTo>
                            <a:pt x="210344" y="243254"/>
                            <a:pt x="191665" y="359777"/>
                            <a:pt x="152527" y="462958"/>
                          </a:cubicBezTo>
                          <a:cubicBezTo>
                            <a:pt x="149859" y="470964"/>
                            <a:pt x="147191" y="478970"/>
                            <a:pt x="143632" y="487864"/>
                          </a:cubicBezTo>
                          <a:cubicBezTo>
                            <a:pt x="126732" y="525223"/>
                            <a:pt x="112500" y="556355"/>
                            <a:pt x="99158" y="584819"/>
                          </a:cubicBezTo>
                          <a:cubicBezTo>
                            <a:pt x="45788" y="701343"/>
                            <a:pt x="20882" y="754713"/>
                            <a:pt x="6650" y="817867"/>
                          </a:cubicBezTo>
                          <a:lnTo>
                            <a:pt x="6650" y="817867"/>
                          </a:lnTo>
                          <a:cubicBezTo>
                            <a:pt x="3982" y="830320"/>
                            <a:pt x="22661" y="850778"/>
                            <a:pt x="36004" y="865899"/>
                          </a:cubicBezTo>
                          <a:cubicBezTo>
                            <a:pt x="46677" y="878352"/>
                            <a:pt x="52904" y="885468"/>
                            <a:pt x="52904" y="889916"/>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102" name="Graphic 493">
                    <a:extLst>
                      <a:ext uri="{FF2B5EF4-FFF2-40B4-BE49-F238E27FC236}">
                        <a16:creationId xmlns:a16="http://schemas.microsoft.com/office/drawing/2014/main" id="{06FB0ED9-3CE5-4A1A-EB52-7EECB55F8492}"/>
                      </a:ext>
                    </a:extLst>
                  </p:cNvPr>
                  <p:cNvGrpSpPr/>
                  <p:nvPr/>
                </p:nvGrpSpPr>
                <p:grpSpPr>
                  <a:xfrm>
                    <a:off x="6785357" y="2328695"/>
                    <a:ext cx="238503" cy="222373"/>
                    <a:chOff x="6785357" y="2328695"/>
                    <a:chExt cx="238503" cy="222373"/>
                  </a:xfrm>
                </p:grpSpPr>
                <p:sp>
                  <p:nvSpPr>
                    <p:cNvPr id="110" name="Freeform: Shape 542">
                      <a:extLst>
                        <a:ext uri="{FF2B5EF4-FFF2-40B4-BE49-F238E27FC236}">
                          <a16:creationId xmlns:a16="http://schemas.microsoft.com/office/drawing/2014/main" id="{2F170BF2-254F-D28A-0C70-8A09F64C7BE5}"/>
                        </a:ext>
                      </a:extLst>
                    </p:cNvPr>
                    <p:cNvSpPr/>
                    <p:nvPr/>
                  </p:nvSpPr>
                  <p:spPr>
                    <a:xfrm>
                      <a:off x="6805815" y="2334032"/>
                      <a:ext cx="214487" cy="213478"/>
                    </a:xfrm>
                    <a:custGeom>
                      <a:avLst/>
                      <a:gdLst>
                        <a:gd name="connsiteX0" fmla="*/ 154772 w 214487"/>
                        <a:gd name="connsiteY0" fmla="*/ 0 h 213478"/>
                        <a:gd name="connsiteX1" fmla="*/ 0 w 214487"/>
                        <a:gd name="connsiteY1" fmla="*/ 157441 h 213478"/>
                        <a:gd name="connsiteX2" fmla="*/ 90729 w 214487"/>
                        <a:gd name="connsiteY2" fmla="*/ 189462 h 213478"/>
                        <a:gd name="connsiteX3" fmla="*/ 140540 w 214487"/>
                        <a:gd name="connsiteY3" fmla="*/ 213479 h 213478"/>
                        <a:gd name="connsiteX4" fmla="*/ 214368 w 214487"/>
                        <a:gd name="connsiteY4" fmla="*/ 35580 h 213478"/>
                        <a:gd name="connsiteX5" fmla="*/ 154772 w 214487"/>
                        <a:gd name="connsiteY5" fmla="*/ 0 h 21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87" h="213478">
                          <a:moveTo>
                            <a:pt x="154772" y="0"/>
                          </a:moveTo>
                          <a:cubicBezTo>
                            <a:pt x="127198" y="63154"/>
                            <a:pt x="0" y="157441"/>
                            <a:pt x="0" y="157441"/>
                          </a:cubicBezTo>
                          <a:cubicBezTo>
                            <a:pt x="0" y="157441"/>
                            <a:pt x="40917" y="141430"/>
                            <a:pt x="90729" y="189462"/>
                          </a:cubicBezTo>
                          <a:cubicBezTo>
                            <a:pt x="112077" y="209921"/>
                            <a:pt x="140540" y="213479"/>
                            <a:pt x="140540" y="213479"/>
                          </a:cubicBezTo>
                          <a:cubicBezTo>
                            <a:pt x="140540" y="213479"/>
                            <a:pt x="217926" y="130756"/>
                            <a:pt x="214368" y="35580"/>
                          </a:cubicBezTo>
                          <a:lnTo>
                            <a:pt x="154772"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11" name="Freeform: Shape 543">
                      <a:extLst>
                        <a:ext uri="{FF2B5EF4-FFF2-40B4-BE49-F238E27FC236}">
                          <a16:creationId xmlns:a16="http://schemas.microsoft.com/office/drawing/2014/main" id="{F576E9B4-B519-98E1-004B-698D4EF886C3}"/>
                        </a:ext>
                      </a:extLst>
                    </p:cNvPr>
                    <p:cNvSpPr/>
                    <p:nvPr/>
                  </p:nvSpPr>
                  <p:spPr>
                    <a:xfrm>
                      <a:off x="6785357" y="2328695"/>
                      <a:ext cx="238503" cy="222373"/>
                    </a:xfrm>
                    <a:custGeom>
                      <a:avLst/>
                      <a:gdLst>
                        <a:gd name="connsiteX0" fmla="*/ 162777 w 238503"/>
                        <a:gd name="connsiteY0" fmla="*/ 222374 h 222373"/>
                        <a:gd name="connsiteX1" fmla="*/ 160998 w 238503"/>
                        <a:gd name="connsiteY1" fmla="*/ 222374 h 222373"/>
                        <a:gd name="connsiteX2" fmla="*/ 109408 w 238503"/>
                        <a:gd name="connsiteY2" fmla="*/ 197468 h 222373"/>
                        <a:gd name="connsiteX3" fmla="*/ 21348 w 238503"/>
                        <a:gd name="connsiteY3" fmla="*/ 165446 h 222373"/>
                        <a:gd name="connsiteX4" fmla="*/ 0 w 238503"/>
                        <a:gd name="connsiteY4" fmla="*/ 173451 h 222373"/>
                        <a:gd name="connsiteX5" fmla="*/ 18679 w 238503"/>
                        <a:gd name="connsiteY5" fmla="*/ 160109 h 222373"/>
                        <a:gd name="connsiteX6" fmla="*/ 172562 w 238503"/>
                        <a:gd name="connsiteY6" fmla="*/ 3558 h 222373"/>
                        <a:gd name="connsiteX7" fmla="*/ 174341 w 238503"/>
                        <a:gd name="connsiteY7" fmla="*/ 0 h 222373"/>
                        <a:gd name="connsiteX8" fmla="*/ 238384 w 238503"/>
                        <a:gd name="connsiteY8" fmla="*/ 38248 h 222373"/>
                        <a:gd name="connsiteX9" fmla="*/ 238384 w 238503"/>
                        <a:gd name="connsiteY9" fmla="*/ 40027 h 222373"/>
                        <a:gd name="connsiteX10" fmla="*/ 163667 w 238503"/>
                        <a:gd name="connsiteY10" fmla="*/ 220595 h 222373"/>
                        <a:gd name="connsiteX11" fmla="*/ 162777 w 238503"/>
                        <a:gd name="connsiteY11" fmla="*/ 222374 h 222373"/>
                        <a:gd name="connsiteX12" fmla="*/ 38248 w 238503"/>
                        <a:gd name="connsiteY12" fmla="*/ 156551 h 222373"/>
                        <a:gd name="connsiteX13" fmla="*/ 113855 w 238503"/>
                        <a:gd name="connsiteY13" fmla="*/ 192131 h 222373"/>
                        <a:gd name="connsiteX14" fmla="*/ 160109 w 238503"/>
                        <a:gd name="connsiteY14" fmla="*/ 215258 h 222373"/>
                        <a:gd name="connsiteX15" fmla="*/ 232158 w 238503"/>
                        <a:gd name="connsiteY15" fmla="*/ 41806 h 222373"/>
                        <a:gd name="connsiteX16" fmla="*/ 177010 w 238503"/>
                        <a:gd name="connsiteY16" fmla="*/ 8895 h 222373"/>
                        <a:gd name="connsiteX17" fmla="*/ 32911 w 238503"/>
                        <a:gd name="connsiteY17" fmla="*/ 156551 h 222373"/>
                        <a:gd name="connsiteX18" fmla="*/ 38248 w 238503"/>
                        <a:gd name="connsiteY18" fmla="*/ 156551 h 22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8503" h="222373">
                          <a:moveTo>
                            <a:pt x="162777" y="222374"/>
                          </a:moveTo>
                          <a:lnTo>
                            <a:pt x="160998" y="222374"/>
                          </a:lnTo>
                          <a:cubicBezTo>
                            <a:pt x="160109" y="222374"/>
                            <a:pt x="130756" y="217926"/>
                            <a:pt x="109408" y="197468"/>
                          </a:cubicBezTo>
                          <a:cubicBezTo>
                            <a:pt x="61375" y="151214"/>
                            <a:pt x="22237" y="165446"/>
                            <a:pt x="21348" y="165446"/>
                          </a:cubicBezTo>
                          <a:lnTo>
                            <a:pt x="0" y="173451"/>
                          </a:lnTo>
                          <a:lnTo>
                            <a:pt x="18679" y="160109"/>
                          </a:lnTo>
                          <a:cubicBezTo>
                            <a:pt x="19569" y="159220"/>
                            <a:pt x="145877" y="65823"/>
                            <a:pt x="172562" y="3558"/>
                          </a:cubicBezTo>
                          <a:lnTo>
                            <a:pt x="174341" y="0"/>
                          </a:lnTo>
                          <a:lnTo>
                            <a:pt x="238384" y="38248"/>
                          </a:lnTo>
                          <a:lnTo>
                            <a:pt x="238384" y="40027"/>
                          </a:lnTo>
                          <a:cubicBezTo>
                            <a:pt x="241943" y="136093"/>
                            <a:pt x="164556" y="219705"/>
                            <a:pt x="163667" y="220595"/>
                          </a:cubicBezTo>
                          <a:lnTo>
                            <a:pt x="162777" y="222374"/>
                          </a:lnTo>
                          <a:close/>
                          <a:moveTo>
                            <a:pt x="38248" y="156551"/>
                          </a:moveTo>
                          <a:cubicBezTo>
                            <a:pt x="55149" y="156551"/>
                            <a:pt x="82723" y="162778"/>
                            <a:pt x="113855" y="192131"/>
                          </a:cubicBezTo>
                          <a:cubicBezTo>
                            <a:pt x="131645" y="209031"/>
                            <a:pt x="153882" y="214368"/>
                            <a:pt x="160109" y="215258"/>
                          </a:cubicBezTo>
                          <a:cubicBezTo>
                            <a:pt x="169004" y="204584"/>
                            <a:pt x="233937" y="128977"/>
                            <a:pt x="232158" y="41806"/>
                          </a:cubicBezTo>
                          <a:lnTo>
                            <a:pt x="177010" y="8895"/>
                          </a:lnTo>
                          <a:cubicBezTo>
                            <a:pt x="151214" y="62265"/>
                            <a:pt x="64044" y="132535"/>
                            <a:pt x="32911" y="156551"/>
                          </a:cubicBezTo>
                          <a:cubicBezTo>
                            <a:pt x="34690" y="156551"/>
                            <a:pt x="36469" y="156551"/>
                            <a:pt x="38248" y="156551"/>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03" name="Freeform: Shape 544">
                    <a:extLst>
                      <a:ext uri="{FF2B5EF4-FFF2-40B4-BE49-F238E27FC236}">
                        <a16:creationId xmlns:a16="http://schemas.microsoft.com/office/drawing/2014/main" id="{664DC36B-8ABE-CDF0-9CBB-CECD789D4BE9}"/>
                      </a:ext>
                    </a:extLst>
                  </p:cNvPr>
                  <p:cNvSpPr/>
                  <p:nvPr/>
                </p:nvSpPr>
                <p:spPr>
                  <a:xfrm>
                    <a:off x="6507755" y="1741759"/>
                    <a:ext cx="282049" cy="331651"/>
                  </a:xfrm>
                  <a:custGeom>
                    <a:avLst/>
                    <a:gdLst>
                      <a:gd name="connsiteX0" fmla="*/ 282050 w 282049"/>
                      <a:gd name="connsiteY0" fmla="*/ 159089 h 331651"/>
                      <a:gd name="connsiteX1" fmla="*/ 138841 w 282049"/>
                      <a:gd name="connsiteY1" fmla="*/ 258713 h 331651"/>
                      <a:gd name="connsiteX2" fmla="*/ 37439 w 282049"/>
                      <a:gd name="connsiteY2" fmla="*/ 331651 h 331651"/>
                      <a:gd name="connsiteX3" fmla="*/ 57008 w 282049"/>
                      <a:gd name="connsiteY3" fmla="*/ 54129 h 331651"/>
                      <a:gd name="connsiteX4" fmla="*/ 277602 w 282049"/>
                      <a:gd name="connsiteY4" fmla="*/ 23886 h 331651"/>
                      <a:gd name="connsiteX5" fmla="*/ 282050 w 282049"/>
                      <a:gd name="connsiteY5" fmla="*/ 159089 h 33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049" h="331651">
                        <a:moveTo>
                          <a:pt x="282050" y="159089"/>
                        </a:moveTo>
                        <a:cubicBezTo>
                          <a:pt x="282050" y="159089"/>
                          <a:pt x="245581" y="243591"/>
                          <a:pt x="138841" y="258713"/>
                        </a:cubicBezTo>
                        <a:cubicBezTo>
                          <a:pt x="32102" y="274723"/>
                          <a:pt x="37439" y="331651"/>
                          <a:pt x="37439" y="331651"/>
                        </a:cubicBezTo>
                        <a:cubicBezTo>
                          <a:pt x="37439" y="331651"/>
                          <a:pt x="-58627" y="154642"/>
                          <a:pt x="57008" y="54129"/>
                        </a:cubicBezTo>
                        <a:cubicBezTo>
                          <a:pt x="172642" y="-46384"/>
                          <a:pt x="277602" y="23886"/>
                          <a:pt x="277602" y="23886"/>
                        </a:cubicBezTo>
                        <a:lnTo>
                          <a:pt x="282050" y="159089"/>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104" name="Graphic 493">
                    <a:extLst>
                      <a:ext uri="{FF2B5EF4-FFF2-40B4-BE49-F238E27FC236}">
                        <a16:creationId xmlns:a16="http://schemas.microsoft.com/office/drawing/2014/main" id="{11242B7B-190E-E408-0EC5-CFC7F87B5063}"/>
                      </a:ext>
                    </a:extLst>
                  </p:cNvPr>
                  <p:cNvGrpSpPr/>
                  <p:nvPr/>
                </p:nvGrpSpPr>
                <p:grpSpPr>
                  <a:xfrm>
                    <a:off x="6017546" y="3100818"/>
                    <a:ext cx="1059147" cy="541660"/>
                    <a:chOff x="6017546" y="3100818"/>
                    <a:chExt cx="1059147" cy="541660"/>
                  </a:xfrm>
                </p:grpSpPr>
                <p:sp>
                  <p:nvSpPr>
                    <p:cNvPr id="108" name="Freeform: Shape 546">
                      <a:extLst>
                        <a:ext uri="{FF2B5EF4-FFF2-40B4-BE49-F238E27FC236}">
                          <a16:creationId xmlns:a16="http://schemas.microsoft.com/office/drawing/2014/main" id="{55CE0ED2-7E49-FEC6-5330-107CFAC86672}"/>
                        </a:ext>
                      </a:extLst>
                    </p:cNvPr>
                    <p:cNvSpPr/>
                    <p:nvPr/>
                  </p:nvSpPr>
                  <p:spPr>
                    <a:xfrm>
                      <a:off x="6020743" y="3103722"/>
                      <a:ext cx="1054704" cy="533929"/>
                    </a:xfrm>
                    <a:custGeom>
                      <a:avLst/>
                      <a:gdLst>
                        <a:gd name="connsiteX0" fmla="*/ 899817 w 1054704"/>
                        <a:gd name="connsiteY0" fmla="*/ 3280 h 533929"/>
                        <a:gd name="connsiteX1" fmla="*/ 274503 w 1054704"/>
                        <a:gd name="connsiteY1" fmla="*/ 334172 h 533929"/>
                        <a:gd name="connsiteX2" fmla="*/ 125957 w 1054704"/>
                        <a:gd name="connsiteY2" fmla="*/ 341288 h 533929"/>
                        <a:gd name="connsiteX3" fmla="*/ 77925 w 1054704"/>
                        <a:gd name="connsiteY3" fmla="*/ 367083 h 533929"/>
                        <a:gd name="connsiteX4" fmla="*/ 77035 w 1054704"/>
                        <a:gd name="connsiteY4" fmla="*/ 366194 h 533929"/>
                        <a:gd name="connsiteX5" fmla="*/ 2318 w 1054704"/>
                        <a:gd name="connsiteY5" fmla="*/ 501397 h 533929"/>
                        <a:gd name="connsiteX6" fmla="*/ 85930 w 1054704"/>
                        <a:gd name="connsiteY6" fmla="*/ 450696 h 533929"/>
                        <a:gd name="connsiteX7" fmla="*/ 206901 w 1054704"/>
                        <a:gd name="connsiteY7" fmla="*/ 511181 h 533929"/>
                        <a:gd name="connsiteX8" fmla="*/ 316309 w 1054704"/>
                        <a:gd name="connsiteY8" fmla="*/ 451585 h 533929"/>
                        <a:gd name="connsiteX9" fmla="*/ 321646 w 1054704"/>
                        <a:gd name="connsiteY9" fmla="*/ 448917 h 533929"/>
                        <a:gd name="connsiteX10" fmla="*/ 998551 w 1054704"/>
                        <a:gd name="connsiteY10" fmla="*/ 235438 h 533929"/>
                        <a:gd name="connsiteX11" fmla="*/ 899817 w 1054704"/>
                        <a:gd name="connsiteY11" fmla="*/ 3280 h 53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4704" h="533929">
                          <a:moveTo>
                            <a:pt x="899817" y="3280"/>
                          </a:moveTo>
                          <a:cubicBezTo>
                            <a:pt x="755719" y="46866"/>
                            <a:pt x="409706" y="294145"/>
                            <a:pt x="274503" y="334172"/>
                          </a:cubicBezTo>
                          <a:cubicBezTo>
                            <a:pt x="240702" y="328835"/>
                            <a:pt x="191780" y="335062"/>
                            <a:pt x="125957" y="341288"/>
                          </a:cubicBezTo>
                          <a:cubicBezTo>
                            <a:pt x="101052" y="343957"/>
                            <a:pt x="85930" y="353741"/>
                            <a:pt x="77925" y="367083"/>
                          </a:cubicBezTo>
                          <a:lnTo>
                            <a:pt x="77035" y="366194"/>
                          </a:lnTo>
                          <a:cubicBezTo>
                            <a:pt x="77035" y="366194"/>
                            <a:pt x="16550" y="462259"/>
                            <a:pt x="2318" y="501397"/>
                          </a:cubicBezTo>
                          <a:cubicBezTo>
                            <a:pt x="-10135" y="536087"/>
                            <a:pt x="29002" y="569888"/>
                            <a:pt x="85930" y="450696"/>
                          </a:cubicBezTo>
                          <a:cubicBezTo>
                            <a:pt x="110836" y="496949"/>
                            <a:pt x="161537" y="534308"/>
                            <a:pt x="206901" y="511181"/>
                          </a:cubicBezTo>
                          <a:cubicBezTo>
                            <a:pt x="260271" y="483607"/>
                            <a:pt x="296740" y="471154"/>
                            <a:pt x="316309" y="451585"/>
                          </a:cubicBezTo>
                          <a:cubicBezTo>
                            <a:pt x="318088" y="450696"/>
                            <a:pt x="319867" y="449806"/>
                            <a:pt x="321646" y="448917"/>
                          </a:cubicBezTo>
                          <a:cubicBezTo>
                            <a:pt x="412375" y="381315"/>
                            <a:pt x="845558" y="297703"/>
                            <a:pt x="998551" y="235438"/>
                          </a:cubicBezTo>
                          <a:cubicBezTo>
                            <a:pt x="1128418" y="182958"/>
                            <a:pt x="1006557" y="-28741"/>
                            <a:pt x="899817" y="3280"/>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9" name="Freeform: Shape 547">
                      <a:extLst>
                        <a:ext uri="{FF2B5EF4-FFF2-40B4-BE49-F238E27FC236}">
                          <a16:creationId xmlns:a16="http://schemas.microsoft.com/office/drawing/2014/main" id="{96C44FC6-FC1B-61BF-3F7E-AD454ED440B8}"/>
                        </a:ext>
                      </a:extLst>
                    </p:cNvPr>
                    <p:cNvSpPr/>
                    <p:nvPr/>
                  </p:nvSpPr>
                  <p:spPr>
                    <a:xfrm>
                      <a:off x="6017546" y="3100818"/>
                      <a:ext cx="1059147" cy="541660"/>
                    </a:xfrm>
                    <a:custGeom>
                      <a:avLst/>
                      <a:gdLst>
                        <a:gd name="connsiteX0" fmla="*/ 18857 w 1059147"/>
                        <a:gd name="connsiteY0" fmla="*/ 541661 h 541660"/>
                        <a:gd name="connsiteX1" fmla="*/ 11741 w 1059147"/>
                        <a:gd name="connsiteY1" fmla="*/ 540771 h 541660"/>
                        <a:gd name="connsiteX2" fmla="*/ 2846 w 1059147"/>
                        <a:gd name="connsiteY2" fmla="*/ 505191 h 541660"/>
                        <a:gd name="connsiteX3" fmla="*/ 77564 w 1059147"/>
                        <a:gd name="connsiteY3" fmla="*/ 369099 h 541660"/>
                        <a:gd name="connsiteX4" fmla="*/ 79342 w 1059147"/>
                        <a:gd name="connsiteY4" fmla="*/ 365541 h 541660"/>
                        <a:gd name="connsiteX5" fmla="*/ 80232 w 1059147"/>
                        <a:gd name="connsiteY5" fmla="*/ 366430 h 541660"/>
                        <a:gd name="connsiteX6" fmla="*/ 128264 w 1059147"/>
                        <a:gd name="connsiteY6" fmla="*/ 342414 h 541660"/>
                        <a:gd name="connsiteX7" fmla="*/ 154060 w 1059147"/>
                        <a:gd name="connsiteY7" fmla="*/ 339745 h 541660"/>
                        <a:gd name="connsiteX8" fmla="*/ 276810 w 1059147"/>
                        <a:gd name="connsiteY8" fmla="*/ 334409 h 541660"/>
                        <a:gd name="connsiteX9" fmla="*/ 581906 w 1059147"/>
                        <a:gd name="connsiteY9" fmla="*/ 172520 h 541660"/>
                        <a:gd name="connsiteX10" fmla="*/ 901235 w 1059147"/>
                        <a:gd name="connsiteY10" fmla="*/ 3517 h 541660"/>
                        <a:gd name="connsiteX11" fmla="*/ 1050670 w 1059147"/>
                        <a:gd name="connsiteY11" fmla="*/ 109366 h 541660"/>
                        <a:gd name="connsiteX12" fmla="*/ 1000859 w 1059147"/>
                        <a:gd name="connsiteY12" fmla="*/ 242790 h 541660"/>
                        <a:gd name="connsiteX13" fmla="*/ 709105 w 1059147"/>
                        <a:gd name="connsiteY13" fmla="*/ 329072 h 541660"/>
                        <a:gd name="connsiteX14" fmla="*/ 324843 w 1059147"/>
                        <a:gd name="connsiteY14" fmla="*/ 456269 h 541660"/>
                        <a:gd name="connsiteX15" fmla="*/ 319506 w 1059147"/>
                        <a:gd name="connsiteY15" fmla="*/ 458938 h 541660"/>
                        <a:gd name="connsiteX16" fmla="*/ 256352 w 1059147"/>
                        <a:gd name="connsiteY16" fmla="*/ 495407 h 541660"/>
                        <a:gd name="connsiteX17" fmla="*/ 209209 w 1059147"/>
                        <a:gd name="connsiteY17" fmla="*/ 518534 h 541660"/>
                        <a:gd name="connsiteX18" fmla="*/ 87348 w 1059147"/>
                        <a:gd name="connsiteY18" fmla="*/ 462496 h 541660"/>
                        <a:gd name="connsiteX19" fmla="*/ 18857 w 1059147"/>
                        <a:gd name="connsiteY19" fmla="*/ 541661 h 541660"/>
                        <a:gd name="connsiteX20" fmla="*/ 81121 w 1059147"/>
                        <a:gd name="connsiteY20" fmla="*/ 375325 h 541660"/>
                        <a:gd name="connsiteX21" fmla="*/ 9073 w 1059147"/>
                        <a:gd name="connsiteY21" fmla="*/ 506970 h 541660"/>
                        <a:gd name="connsiteX22" fmla="*/ 15299 w 1059147"/>
                        <a:gd name="connsiteY22" fmla="*/ 534545 h 541660"/>
                        <a:gd name="connsiteX23" fmla="*/ 87348 w 1059147"/>
                        <a:gd name="connsiteY23" fmla="*/ 453601 h 541660"/>
                        <a:gd name="connsiteX24" fmla="*/ 90016 w 1059147"/>
                        <a:gd name="connsiteY24" fmla="*/ 448264 h 541660"/>
                        <a:gd name="connsiteX25" fmla="*/ 92685 w 1059147"/>
                        <a:gd name="connsiteY25" fmla="*/ 453601 h 541660"/>
                        <a:gd name="connsiteX26" fmla="*/ 209209 w 1059147"/>
                        <a:gd name="connsiteY26" fmla="*/ 512307 h 541660"/>
                        <a:gd name="connsiteX27" fmla="*/ 256352 w 1059147"/>
                        <a:gd name="connsiteY27" fmla="*/ 489180 h 541660"/>
                        <a:gd name="connsiteX28" fmla="*/ 317727 w 1059147"/>
                        <a:gd name="connsiteY28" fmla="*/ 453601 h 541660"/>
                        <a:gd name="connsiteX29" fmla="*/ 318616 w 1059147"/>
                        <a:gd name="connsiteY29" fmla="*/ 452711 h 541660"/>
                        <a:gd name="connsiteX30" fmla="*/ 323064 w 1059147"/>
                        <a:gd name="connsiteY30" fmla="*/ 450932 h 541660"/>
                        <a:gd name="connsiteX31" fmla="*/ 709994 w 1059147"/>
                        <a:gd name="connsiteY31" fmla="*/ 322845 h 541660"/>
                        <a:gd name="connsiteX32" fmla="*/ 1000859 w 1059147"/>
                        <a:gd name="connsiteY32" fmla="*/ 236564 h 541660"/>
                        <a:gd name="connsiteX33" fmla="*/ 1047112 w 1059147"/>
                        <a:gd name="connsiteY33" fmla="*/ 111145 h 541660"/>
                        <a:gd name="connsiteX34" fmla="*/ 904793 w 1059147"/>
                        <a:gd name="connsiteY34" fmla="*/ 9743 h 541660"/>
                        <a:gd name="connsiteX35" fmla="*/ 904793 w 1059147"/>
                        <a:gd name="connsiteY35" fmla="*/ 9743 h 541660"/>
                        <a:gd name="connsiteX36" fmla="*/ 586354 w 1059147"/>
                        <a:gd name="connsiteY36" fmla="*/ 177858 h 541660"/>
                        <a:gd name="connsiteX37" fmla="*/ 278589 w 1059147"/>
                        <a:gd name="connsiteY37" fmla="*/ 340635 h 541660"/>
                        <a:gd name="connsiteX38" fmla="*/ 277700 w 1059147"/>
                        <a:gd name="connsiteY38" fmla="*/ 340635 h 541660"/>
                        <a:gd name="connsiteX39" fmla="*/ 276810 w 1059147"/>
                        <a:gd name="connsiteY39" fmla="*/ 340635 h 541660"/>
                        <a:gd name="connsiteX40" fmla="*/ 154949 w 1059147"/>
                        <a:gd name="connsiteY40" fmla="*/ 345972 h 541660"/>
                        <a:gd name="connsiteX41" fmla="*/ 129154 w 1059147"/>
                        <a:gd name="connsiteY41" fmla="*/ 348640 h 541660"/>
                        <a:gd name="connsiteX42" fmla="*/ 83790 w 1059147"/>
                        <a:gd name="connsiteY42" fmla="*/ 372657 h 541660"/>
                        <a:gd name="connsiteX43" fmla="*/ 81121 w 1059147"/>
                        <a:gd name="connsiteY43" fmla="*/ 375325 h 541660"/>
                        <a:gd name="connsiteX44" fmla="*/ 81121 w 1059147"/>
                        <a:gd name="connsiteY44" fmla="*/ 375325 h 54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9147" h="541660">
                          <a:moveTo>
                            <a:pt x="18857" y="541661"/>
                          </a:moveTo>
                          <a:cubicBezTo>
                            <a:pt x="16188" y="541661"/>
                            <a:pt x="13520" y="540771"/>
                            <a:pt x="11741" y="540771"/>
                          </a:cubicBezTo>
                          <a:cubicBezTo>
                            <a:pt x="1067" y="536324"/>
                            <a:pt x="-3381" y="521202"/>
                            <a:pt x="2846" y="505191"/>
                          </a:cubicBezTo>
                          <a:cubicBezTo>
                            <a:pt x="17078" y="466054"/>
                            <a:pt x="75785" y="372657"/>
                            <a:pt x="77564" y="369099"/>
                          </a:cubicBezTo>
                          <a:lnTo>
                            <a:pt x="79342" y="365541"/>
                          </a:lnTo>
                          <a:lnTo>
                            <a:pt x="80232" y="366430"/>
                          </a:lnTo>
                          <a:cubicBezTo>
                            <a:pt x="90016" y="353088"/>
                            <a:pt x="106027" y="345082"/>
                            <a:pt x="128264" y="342414"/>
                          </a:cubicBezTo>
                          <a:cubicBezTo>
                            <a:pt x="137159" y="341524"/>
                            <a:pt x="146054" y="340635"/>
                            <a:pt x="154060" y="339745"/>
                          </a:cubicBezTo>
                          <a:cubicBezTo>
                            <a:pt x="206540" y="334409"/>
                            <a:pt x="247457" y="329961"/>
                            <a:pt x="276810" y="334409"/>
                          </a:cubicBezTo>
                          <a:cubicBezTo>
                            <a:pt x="343522" y="314840"/>
                            <a:pt x="465383" y="241901"/>
                            <a:pt x="581906" y="172520"/>
                          </a:cubicBezTo>
                          <a:cubicBezTo>
                            <a:pt x="702878" y="100471"/>
                            <a:pt x="828296" y="25754"/>
                            <a:pt x="901235" y="3517"/>
                          </a:cubicBezTo>
                          <a:cubicBezTo>
                            <a:pt x="961721" y="-15163"/>
                            <a:pt x="1027543" y="43544"/>
                            <a:pt x="1050670" y="109366"/>
                          </a:cubicBezTo>
                          <a:cubicBezTo>
                            <a:pt x="1067571" y="157399"/>
                            <a:pt x="1063123" y="216995"/>
                            <a:pt x="1000859" y="242790"/>
                          </a:cubicBezTo>
                          <a:cubicBezTo>
                            <a:pt x="936815" y="268586"/>
                            <a:pt x="826517" y="297939"/>
                            <a:pt x="709105" y="329072"/>
                          </a:cubicBezTo>
                          <a:cubicBezTo>
                            <a:pt x="545437" y="372657"/>
                            <a:pt x="377323" y="417131"/>
                            <a:pt x="324843" y="456269"/>
                          </a:cubicBezTo>
                          <a:cubicBezTo>
                            <a:pt x="323064" y="457159"/>
                            <a:pt x="321285" y="458048"/>
                            <a:pt x="319506" y="458938"/>
                          </a:cubicBezTo>
                          <a:cubicBezTo>
                            <a:pt x="306163" y="472280"/>
                            <a:pt x="285705" y="482064"/>
                            <a:pt x="256352" y="495407"/>
                          </a:cubicBezTo>
                          <a:cubicBezTo>
                            <a:pt x="242120" y="501633"/>
                            <a:pt x="226999" y="509639"/>
                            <a:pt x="209209" y="518534"/>
                          </a:cubicBezTo>
                          <a:cubicBezTo>
                            <a:pt x="164734" y="541661"/>
                            <a:pt x="114033" y="507860"/>
                            <a:pt x="87348" y="462496"/>
                          </a:cubicBezTo>
                          <a:cubicBezTo>
                            <a:pt x="55326" y="530097"/>
                            <a:pt x="31310" y="541661"/>
                            <a:pt x="18857" y="541661"/>
                          </a:cubicBezTo>
                          <a:close/>
                          <a:moveTo>
                            <a:pt x="81121" y="375325"/>
                          </a:moveTo>
                          <a:cubicBezTo>
                            <a:pt x="70447" y="392226"/>
                            <a:pt x="21525" y="473169"/>
                            <a:pt x="9073" y="506970"/>
                          </a:cubicBezTo>
                          <a:cubicBezTo>
                            <a:pt x="4625" y="519423"/>
                            <a:pt x="7293" y="530987"/>
                            <a:pt x="15299" y="534545"/>
                          </a:cubicBezTo>
                          <a:cubicBezTo>
                            <a:pt x="28642" y="539881"/>
                            <a:pt x="55326" y="522092"/>
                            <a:pt x="87348" y="453601"/>
                          </a:cubicBezTo>
                          <a:lnTo>
                            <a:pt x="90016" y="448264"/>
                          </a:lnTo>
                          <a:lnTo>
                            <a:pt x="92685" y="453601"/>
                          </a:lnTo>
                          <a:cubicBezTo>
                            <a:pt x="117591" y="498965"/>
                            <a:pt x="166513" y="534545"/>
                            <a:pt x="209209" y="512307"/>
                          </a:cubicBezTo>
                          <a:cubicBezTo>
                            <a:pt x="226999" y="503412"/>
                            <a:pt x="243009" y="495407"/>
                            <a:pt x="256352" y="489180"/>
                          </a:cubicBezTo>
                          <a:cubicBezTo>
                            <a:pt x="284816" y="475838"/>
                            <a:pt x="305274" y="466054"/>
                            <a:pt x="317727" y="453601"/>
                          </a:cubicBezTo>
                          <a:lnTo>
                            <a:pt x="318616" y="452711"/>
                          </a:lnTo>
                          <a:cubicBezTo>
                            <a:pt x="320396" y="451822"/>
                            <a:pt x="321285" y="451822"/>
                            <a:pt x="323064" y="450932"/>
                          </a:cubicBezTo>
                          <a:cubicBezTo>
                            <a:pt x="376434" y="410905"/>
                            <a:pt x="546327" y="366430"/>
                            <a:pt x="709994" y="322845"/>
                          </a:cubicBezTo>
                          <a:cubicBezTo>
                            <a:pt x="827407" y="291713"/>
                            <a:pt x="937704" y="262359"/>
                            <a:pt x="1000859" y="236564"/>
                          </a:cubicBezTo>
                          <a:cubicBezTo>
                            <a:pt x="1050670" y="216106"/>
                            <a:pt x="1067571" y="169852"/>
                            <a:pt x="1047112" y="111145"/>
                          </a:cubicBezTo>
                          <a:cubicBezTo>
                            <a:pt x="1024875" y="47991"/>
                            <a:pt x="962610" y="-8047"/>
                            <a:pt x="904793" y="9743"/>
                          </a:cubicBezTo>
                          <a:lnTo>
                            <a:pt x="904793" y="9743"/>
                          </a:lnTo>
                          <a:cubicBezTo>
                            <a:pt x="832744" y="31091"/>
                            <a:pt x="707325" y="105808"/>
                            <a:pt x="586354" y="177858"/>
                          </a:cubicBezTo>
                          <a:cubicBezTo>
                            <a:pt x="462715" y="251685"/>
                            <a:pt x="347080" y="321066"/>
                            <a:pt x="278589" y="340635"/>
                          </a:cubicBezTo>
                          <a:lnTo>
                            <a:pt x="277700" y="340635"/>
                          </a:lnTo>
                          <a:lnTo>
                            <a:pt x="276810" y="340635"/>
                          </a:lnTo>
                          <a:cubicBezTo>
                            <a:pt x="248346" y="336187"/>
                            <a:pt x="206540" y="340635"/>
                            <a:pt x="154949" y="345972"/>
                          </a:cubicBezTo>
                          <a:cubicBezTo>
                            <a:pt x="146944" y="346861"/>
                            <a:pt x="138049" y="347751"/>
                            <a:pt x="129154" y="348640"/>
                          </a:cubicBezTo>
                          <a:cubicBezTo>
                            <a:pt x="106917" y="350419"/>
                            <a:pt x="91795" y="359314"/>
                            <a:pt x="83790" y="372657"/>
                          </a:cubicBezTo>
                          <a:lnTo>
                            <a:pt x="81121" y="375325"/>
                          </a:lnTo>
                          <a:lnTo>
                            <a:pt x="81121" y="37532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106" name="Freeform: Shape 548">
                    <a:extLst>
                      <a:ext uri="{FF2B5EF4-FFF2-40B4-BE49-F238E27FC236}">
                        <a16:creationId xmlns:a16="http://schemas.microsoft.com/office/drawing/2014/main" id="{289CC5A0-CAFE-90F7-839A-1E84AEEE6600}"/>
                      </a:ext>
                    </a:extLst>
                  </p:cNvPr>
                  <p:cNvSpPr/>
                  <p:nvPr/>
                </p:nvSpPr>
                <p:spPr>
                  <a:xfrm>
                    <a:off x="6970372" y="2391826"/>
                    <a:ext cx="305096" cy="327357"/>
                  </a:xfrm>
                  <a:custGeom>
                    <a:avLst/>
                    <a:gdLst>
                      <a:gd name="connsiteX0" fmla="*/ 0 w 305096"/>
                      <a:gd name="connsiteY0" fmla="*/ 312236 h 327357"/>
                      <a:gd name="connsiteX1" fmla="*/ 117413 w 305096"/>
                      <a:gd name="connsiteY1" fmla="*/ 327357 h 327357"/>
                      <a:gd name="connsiteX2" fmla="*/ 305096 w 305096"/>
                      <a:gd name="connsiteY2" fmla="*/ 39161 h 327357"/>
                      <a:gd name="connsiteX3" fmla="*/ 220594 w 305096"/>
                      <a:gd name="connsiteY3" fmla="*/ 1803 h 327357"/>
                      <a:gd name="connsiteX4" fmla="*/ 72939 w 305096"/>
                      <a:gd name="connsiteY4" fmla="*/ 62288 h 327357"/>
                      <a:gd name="connsiteX5" fmla="*/ 0 w 305096"/>
                      <a:gd name="connsiteY5" fmla="*/ 312236 h 32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096" h="327357">
                        <a:moveTo>
                          <a:pt x="0" y="312236"/>
                        </a:moveTo>
                        <a:lnTo>
                          <a:pt x="117413" y="327357"/>
                        </a:lnTo>
                        <a:lnTo>
                          <a:pt x="305096" y="39161"/>
                        </a:lnTo>
                        <a:cubicBezTo>
                          <a:pt x="305096" y="39161"/>
                          <a:pt x="273075" y="16035"/>
                          <a:pt x="220594" y="1803"/>
                        </a:cubicBezTo>
                        <a:cubicBezTo>
                          <a:pt x="167225" y="-12429"/>
                          <a:pt x="72939" y="62288"/>
                          <a:pt x="72939" y="62288"/>
                        </a:cubicBezTo>
                        <a:lnTo>
                          <a:pt x="0" y="312236"/>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107" name="Freeform: Shape 549">
                    <a:extLst>
                      <a:ext uri="{FF2B5EF4-FFF2-40B4-BE49-F238E27FC236}">
                        <a16:creationId xmlns:a16="http://schemas.microsoft.com/office/drawing/2014/main" id="{8DBB90B5-76C9-6893-73A9-85A7D239213B}"/>
                      </a:ext>
                    </a:extLst>
                  </p:cNvPr>
                  <p:cNvSpPr/>
                  <p:nvPr/>
                </p:nvSpPr>
                <p:spPr>
                  <a:xfrm>
                    <a:off x="6512282" y="2481551"/>
                    <a:ext cx="129866" cy="453779"/>
                  </a:xfrm>
                  <a:custGeom>
                    <a:avLst/>
                    <a:gdLst>
                      <a:gd name="connsiteX0" fmla="*/ 41806 w 129866"/>
                      <a:gd name="connsiteY0" fmla="*/ 116661 h 453779"/>
                      <a:gd name="connsiteX1" fmla="*/ 75607 w 129866"/>
                      <a:gd name="connsiteY1" fmla="*/ 2806 h 453779"/>
                      <a:gd name="connsiteX2" fmla="*/ 129866 w 129866"/>
                      <a:gd name="connsiteY2" fmla="*/ 171810 h 453779"/>
                      <a:gd name="connsiteX3" fmla="*/ 59596 w 129866"/>
                      <a:gd name="connsiteY3" fmla="*/ 384399 h 453779"/>
                      <a:gd name="connsiteX4" fmla="*/ 0 w 129866"/>
                      <a:gd name="connsiteY4" fmla="*/ 453780 h 453779"/>
                      <a:gd name="connsiteX5" fmla="*/ 41806 w 129866"/>
                      <a:gd name="connsiteY5" fmla="*/ 116661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866" h="453779">
                        <a:moveTo>
                          <a:pt x="41806" y="116661"/>
                        </a:moveTo>
                        <a:cubicBezTo>
                          <a:pt x="41806" y="116661"/>
                          <a:pt x="62265" y="31270"/>
                          <a:pt x="75607" y="2806"/>
                        </a:cubicBezTo>
                        <a:cubicBezTo>
                          <a:pt x="88949" y="-25658"/>
                          <a:pt x="129866" y="171810"/>
                          <a:pt x="129866" y="171810"/>
                        </a:cubicBezTo>
                        <a:lnTo>
                          <a:pt x="59596" y="384399"/>
                        </a:lnTo>
                        <a:lnTo>
                          <a:pt x="0" y="453780"/>
                        </a:lnTo>
                        <a:lnTo>
                          <a:pt x="41806" y="116661"/>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25" name="Graphic 493">
                <a:extLst>
                  <a:ext uri="{FF2B5EF4-FFF2-40B4-BE49-F238E27FC236}">
                    <a16:creationId xmlns:a16="http://schemas.microsoft.com/office/drawing/2014/main" id="{44BA8E3D-FA4C-ED82-61DB-2CEF5BEAD126}"/>
                  </a:ext>
                </a:extLst>
              </p:cNvPr>
              <p:cNvGrpSpPr/>
              <p:nvPr/>
            </p:nvGrpSpPr>
            <p:grpSpPr>
              <a:xfrm>
                <a:off x="3845579" y="2457171"/>
                <a:ext cx="1015887" cy="1249350"/>
                <a:chOff x="3845579" y="2457171"/>
                <a:chExt cx="1015887" cy="1249350"/>
              </a:xfrm>
            </p:grpSpPr>
            <p:sp>
              <p:nvSpPr>
                <p:cNvPr id="62" name="Freeform: Shape 551">
                  <a:extLst>
                    <a:ext uri="{FF2B5EF4-FFF2-40B4-BE49-F238E27FC236}">
                      <a16:creationId xmlns:a16="http://schemas.microsoft.com/office/drawing/2014/main" id="{DABE188A-6B50-7289-D23F-39050A242BC6}"/>
                    </a:ext>
                  </a:extLst>
                </p:cNvPr>
                <p:cNvSpPr/>
                <p:nvPr/>
              </p:nvSpPr>
              <p:spPr>
                <a:xfrm>
                  <a:off x="4183587" y="2464155"/>
                  <a:ext cx="182346" cy="415136"/>
                </a:xfrm>
                <a:custGeom>
                  <a:avLst/>
                  <a:gdLst>
                    <a:gd name="connsiteX0" fmla="*/ 3558 w 182346"/>
                    <a:gd name="connsiteY0" fmla="*/ 415137 h 415136"/>
                    <a:gd name="connsiteX1" fmla="*/ 72049 w 182346"/>
                    <a:gd name="connsiteY1" fmla="*/ 139394 h 415136"/>
                    <a:gd name="connsiteX2" fmla="*/ 82723 w 182346"/>
                    <a:gd name="connsiteY2" fmla="*/ 15754 h 415136"/>
                    <a:gd name="connsiteX3" fmla="*/ 177899 w 182346"/>
                    <a:gd name="connsiteY3" fmla="*/ 31765 h 415136"/>
                    <a:gd name="connsiteX4" fmla="*/ 182346 w 182346"/>
                    <a:gd name="connsiteY4" fmla="*/ 24649 h 415136"/>
                    <a:gd name="connsiteX5" fmla="*/ 78275 w 182346"/>
                    <a:gd name="connsiteY5" fmla="*/ 8638 h 415136"/>
                    <a:gd name="connsiteX6" fmla="*/ 64933 w 182346"/>
                    <a:gd name="connsiteY6" fmla="*/ 140283 h 415136"/>
                    <a:gd name="connsiteX7" fmla="*/ 0 w 182346"/>
                    <a:gd name="connsiteY7" fmla="*/ 407131 h 415136"/>
                    <a:gd name="connsiteX8" fmla="*/ 3558 w 182346"/>
                    <a:gd name="connsiteY8" fmla="*/ 415137 h 41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346" h="415136">
                      <a:moveTo>
                        <a:pt x="3558" y="415137"/>
                      </a:moveTo>
                      <a:cubicBezTo>
                        <a:pt x="4447" y="414247"/>
                        <a:pt x="121861" y="351983"/>
                        <a:pt x="72049" y="139394"/>
                      </a:cubicBezTo>
                      <a:cubicBezTo>
                        <a:pt x="56928" y="73571"/>
                        <a:pt x="60485" y="31765"/>
                        <a:pt x="82723" y="15754"/>
                      </a:cubicBezTo>
                      <a:cubicBezTo>
                        <a:pt x="114745" y="-7373"/>
                        <a:pt x="177009" y="31765"/>
                        <a:pt x="177899" y="31765"/>
                      </a:cubicBezTo>
                      <a:lnTo>
                        <a:pt x="182346" y="24649"/>
                      </a:lnTo>
                      <a:cubicBezTo>
                        <a:pt x="179678" y="22870"/>
                        <a:pt x="114745" y="-17157"/>
                        <a:pt x="78275" y="8638"/>
                      </a:cubicBezTo>
                      <a:cubicBezTo>
                        <a:pt x="53370" y="26428"/>
                        <a:pt x="48922" y="70902"/>
                        <a:pt x="64933" y="140283"/>
                      </a:cubicBezTo>
                      <a:cubicBezTo>
                        <a:pt x="112966" y="347535"/>
                        <a:pt x="1779" y="407131"/>
                        <a:pt x="0" y="407131"/>
                      </a:cubicBezTo>
                      <a:lnTo>
                        <a:pt x="3558" y="41513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3" name="Graphic 493">
                  <a:extLst>
                    <a:ext uri="{FF2B5EF4-FFF2-40B4-BE49-F238E27FC236}">
                      <a16:creationId xmlns:a16="http://schemas.microsoft.com/office/drawing/2014/main" id="{FD0A3B47-F7B8-844A-72C6-9EC6ADD7BB61}"/>
                    </a:ext>
                  </a:extLst>
                </p:cNvPr>
                <p:cNvGrpSpPr/>
                <p:nvPr/>
              </p:nvGrpSpPr>
              <p:grpSpPr>
                <a:xfrm>
                  <a:off x="3944674" y="2572120"/>
                  <a:ext cx="481744" cy="1113053"/>
                  <a:chOff x="3944674" y="2572120"/>
                  <a:chExt cx="481744" cy="1113053"/>
                </a:xfrm>
              </p:grpSpPr>
              <p:sp>
                <p:nvSpPr>
                  <p:cNvPr id="84" name="Freeform: Shape 553">
                    <a:extLst>
                      <a:ext uri="{FF2B5EF4-FFF2-40B4-BE49-F238E27FC236}">
                        <a16:creationId xmlns:a16="http://schemas.microsoft.com/office/drawing/2014/main" id="{E8DC153A-BF5A-F899-9FB5-EE14F50BBB27}"/>
                      </a:ext>
                    </a:extLst>
                  </p:cNvPr>
                  <p:cNvSpPr/>
                  <p:nvPr/>
                </p:nvSpPr>
                <p:spPr>
                  <a:xfrm>
                    <a:off x="3948887" y="2574483"/>
                    <a:ext cx="474862" cy="1107132"/>
                  </a:xfrm>
                  <a:custGeom>
                    <a:avLst/>
                    <a:gdLst>
                      <a:gd name="connsiteX0" fmla="*/ 252489 w 474862"/>
                      <a:gd name="connsiteY0" fmla="*/ 1107133 h 1107132"/>
                      <a:gd name="connsiteX1" fmla="*/ 266721 w 474862"/>
                      <a:gd name="connsiteY1" fmla="*/ 1103575 h 1107132"/>
                      <a:gd name="connsiteX2" fmla="*/ 278285 w 474862"/>
                      <a:gd name="connsiteY2" fmla="*/ 1063547 h 1107132"/>
                      <a:gd name="connsiteX3" fmla="*/ 63916 w 474862"/>
                      <a:gd name="connsiteY3" fmla="*/ 585000 h 1107132"/>
                      <a:gd name="connsiteX4" fmla="*/ 462410 w 474862"/>
                      <a:gd name="connsiteY4" fmla="*/ 69982 h 1107132"/>
                      <a:gd name="connsiteX5" fmla="*/ 474863 w 474862"/>
                      <a:gd name="connsiteY5" fmla="*/ 5939 h 1107132"/>
                      <a:gd name="connsiteX6" fmla="*/ 433946 w 474862"/>
                      <a:gd name="connsiteY6" fmla="*/ 11276 h 1107132"/>
                      <a:gd name="connsiteX7" fmla="*/ 6099 w 474862"/>
                      <a:gd name="connsiteY7" fmla="*/ 564541 h 1107132"/>
                      <a:gd name="connsiteX8" fmla="*/ 3431 w 474862"/>
                      <a:gd name="connsiteY8" fmla="*/ 596563 h 1107132"/>
                      <a:gd name="connsiteX9" fmla="*/ 226694 w 474862"/>
                      <a:gd name="connsiteY9" fmla="*/ 1092011 h 1107132"/>
                      <a:gd name="connsiteX10" fmla="*/ 252489 w 474862"/>
                      <a:gd name="connsiteY10" fmla="*/ 1107133 h 110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4862" h="1107132">
                        <a:moveTo>
                          <a:pt x="252489" y="1107133"/>
                        </a:moveTo>
                        <a:cubicBezTo>
                          <a:pt x="256937" y="1107133"/>
                          <a:pt x="262274" y="1106243"/>
                          <a:pt x="266721" y="1103575"/>
                        </a:cubicBezTo>
                        <a:cubicBezTo>
                          <a:pt x="280953" y="1095569"/>
                          <a:pt x="286290" y="1077779"/>
                          <a:pt x="278285" y="1063547"/>
                        </a:cubicBezTo>
                        <a:lnTo>
                          <a:pt x="63916" y="585000"/>
                        </a:lnTo>
                        <a:lnTo>
                          <a:pt x="462410" y="69982"/>
                        </a:lnTo>
                        <a:lnTo>
                          <a:pt x="474863" y="5939"/>
                        </a:lnTo>
                        <a:cubicBezTo>
                          <a:pt x="462410" y="-3846"/>
                          <a:pt x="443731" y="-1177"/>
                          <a:pt x="433946" y="11276"/>
                        </a:cubicBezTo>
                        <a:lnTo>
                          <a:pt x="6099" y="564541"/>
                        </a:lnTo>
                        <a:cubicBezTo>
                          <a:pt x="-1017" y="573436"/>
                          <a:pt x="-1906" y="585889"/>
                          <a:pt x="3431" y="596563"/>
                        </a:cubicBezTo>
                        <a:lnTo>
                          <a:pt x="226694" y="1092011"/>
                        </a:lnTo>
                        <a:cubicBezTo>
                          <a:pt x="232031" y="1101796"/>
                          <a:pt x="241815" y="1107133"/>
                          <a:pt x="252489" y="1107133"/>
                        </a:cubicBez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85" name="Freeform: Shape 554">
                    <a:extLst>
                      <a:ext uri="{FF2B5EF4-FFF2-40B4-BE49-F238E27FC236}">
                        <a16:creationId xmlns:a16="http://schemas.microsoft.com/office/drawing/2014/main" id="{7FCA9978-2BE4-E896-7E21-660A286A0BBF}"/>
                      </a:ext>
                    </a:extLst>
                  </p:cNvPr>
                  <p:cNvSpPr/>
                  <p:nvPr/>
                </p:nvSpPr>
                <p:spPr>
                  <a:xfrm>
                    <a:off x="3944674" y="2572120"/>
                    <a:ext cx="481744" cy="1113053"/>
                  </a:xfrm>
                  <a:custGeom>
                    <a:avLst/>
                    <a:gdLst>
                      <a:gd name="connsiteX0" fmla="*/ 256702 w 481744"/>
                      <a:gd name="connsiteY0" fmla="*/ 1113054 h 1113053"/>
                      <a:gd name="connsiteX1" fmla="*/ 228239 w 481744"/>
                      <a:gd name="connsiteY1" fmla="*/ 1096153 h 1113053"/>
                      <a:gd name="connsiteX2" fmla="*/ 4086 w 481744"/>
                      <a:gd name="connsiteY2" fmla="*/ 600705 h 1113053"/>
                      <a:gd name="connsiteX3" fmla="*/ 6755 w 481744"/>
                      <a:gd name="connsiteY3" fmla="*/ 566015 h 1113053"/>
                      <a:gd name="connsiteX4" fmla="*/ 434601 w 481744"/>
                      <a:gd name="connsiteY4" fmla="*/ 12750 h 1113053"/>
                      <a:gd name="connsiteX5" fmla="*/ 479966 w 481744"/>
                      <a:gd name="connsiteY5" fmla="*/ 6523 h 1113053"/>
                      <a:gd name="connsiteX6" fmla="*/ 481744 w 481744"/>
                      <a:gd name="connsiteY6" fmla="*/ 7412 h 1113053"/>
                      <a:gd name="connsiteX7" fmla="*/ 468402 w 481744"/>
                      <a:gd name="connsiteY7" fmla="*/ 75014 h 1113053"/>
                      <a:gd name="connsiteX8" fmla="*/ 70798 w 481744"/>
                      <a:gd name="connsiteY8" fmla="*/ 589142 h 1113053"/>
                      <a:gd name="connsiteX9" fmla="*/ 284277 w 481744"/>
                      <a:gd name="connsiteY9" fmla="*/ 1065911 h 1113053"/>
                      <a:gd name="connsiteX10" fmla="*/ 270934 w 481744"/>
                      <a:gd name="connsiteY10" fmla="*/ 1109496 h 1113053"/>
                      <a:gd name="connsiteX11" fmla="*/ 256702 w 481744"/>
                      <a:gd name="connsiteY11" fmla="*/ 1113054 h 1113053"/>
                      <a:gd name="connsiteX12" fmla="*/ 460397 w 481744"/>
                      <a:gd name="connsiteY12" fmla="*/ 5633 h 1113053"/>
                      <a:gd name="connsiteX13" fmla="*/ 439938 w 481744"/>
                      <a:gd name="connsiteY13" fmla="*/ 15418 h 1113053"/>
                      <a:gd name="connsiteX14" fmla="*/ 12092 w 481744"/>
                      <a:gd name="connsiteY14" fmla="*/ 568683 h 1113053"/>
                      <a:gd name="connsiteX15" fmla="*/ 9423 w 481744"/>
                      <a:gd name="connsiteY15" fmla="*/ 597147 h 1113053"/>
                      <a:gd name="connsiteX16" fmla="*/ 233576 w 481744"/>
                      <a:gd name="connsiteY16" fmla="*/ 1092595 h 1113053"/>
                      <a:gd name="connsiteX17" fmla="*/ 256702 w 481744"/>
                      <a:gd name="connsiteY17" fmla="*/ 1105938 h 1113053"/>
                      <a:gd name="connsiteX18" fmla="*/ 269155 w 481744"/>
                      <a:gd name="connsiteY18" fmla="*/ 1102380 h 1113053"/>
                      <a:gd name="connsiteX19" fmla="*/ 279829 w 481744"/>
                      <a:gd name="connsiteY19" fmla="*/ 1066800 h 1113053"/>
                      <a:gd name="connsiteX20" fmla="*/ 64572 w 481744"/>
                      <a:gd name="connsiteY20" fmla="*/ 586473 h 1113053"/>
                      <a:gd name="connsiteX21" fmla="*/ 65461 w 481744"/>
                      <a:gd name="connsiteY21" fmla="*/ 584694 h 1113053"/>
                      <a:gd name="connsiteX22" fmla="*/ 463065 w 481744"/>
                      <a:gd name="connsiteY22" fmla="*/ 69677 h 1113053"/>
                      <a:gd name="connsiteX23" fmla="*/ 474629 w 481744"/>
                      <a:gd name="connsiteY23" fmla="*/ 8302 h 1113053"/>
                      <a:gd name="connsiteX24" fmla="*/ 460397 w 481744"/>
                      <a:gd name="connsiteY24" fmla="*/ 5633 h 1113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1744" h="1113053">
                        <a:moveTo>
                          <a:pt x="256702" y="1113054"/>
                        </a:moveTo>
                        <a:cubicBezTo>
                          <a:pt x="245139" y="1113054"/>
                          <a:pt x="233576" y="1106827"/>
                          <a:pt x="228239" y="1096153"/>
                        </a:cubicBezTo>
                        <a:lnTo>
                          <a:pt x="4086" y="600705"/>
                        </a:lnTo>
                        <a:cubicBezTo>
                          <a:pt x="-2140" y="590031"/>
                          <a:pt x="-1251" y="575799"/>
                          <a:pt x="6755" y="566015"/>
                        </a:cubicBezTo>
                        <a:lnTo>
                          <a:pt x="434601" y="12750"/>
                        </a:lnTo>
                        <a:cubicBezTo>
                          <a:pt x="445275" y="-1482"/>
                          <a:pt x="465734" y="-4151"/>
                          <a:pt x="479966" y="6523"/>
                        </a:cubicBezTo>
                        <a:lnTo>
                          <a:pt x="481744" y="7412"/>
                        </a:lnTo>
                        <a:lnTo>
                          <a:pt x="468402" y="75014"/>
                        </a:lnTo>
                        <a:lnTo>
                          <a:pt x="70798" y="589142"/>
                        </a:lnTo>
                        <a:lnTo>
                          <a:pt x="284277" y="1065911"/>
                        </a:lnTo>
                        <a:cubicBezTo>
                          <a:pt x="292282" y="1081032"/>
                          <a:pt x="286945" y="1101490"/>
                          <a:pt x="270934" y="1109496"/>
                        </a:cubicBezTo>
                        <a:cubicBezTo>
                          <a:pt x="267377" y="1111275"/>
                          <a:pt x="262039" y="1113054"/>
                          <a:pt x="256702" y="1113054"/>
                        </a:cubicBezTo>
                        <a:close/>
                        <a:moveTo>
                          <a:pt x="460397" y="5633"/>
                        </a:moveTo>
                        <a:cubicBezTo>
                          <a:pt x="452391" y="5633"/>
                          <a:pt x="444386" y="9192"/>
                          <a:pt x="439938" y="15418"/>
                        </a:cubicBezTo>
                        <a:lnTo>
                          <a:pt x="12092" y="568683"/>
                        </a:lnTo>
                        <a:cubicBezTo>
                          <a:pt x="5865" y="576689"/>
                          <a:pt x="4976" y="588252"/>
                          <a:pt x="9423" y="597147"/>
                        </a:cubicBezTo>
                        <a:lnTo>
                          <a:pt x="233576" y="1092595"/>
                        </a:lnTo>
                        <a:cubicBezTo>
                          <a:pt x="238023" y="1100601"/>
                          <a:pt x="246918" y="1105938"/>
                          <a:pt x="256702" y="1105938"/>
                        </a:cubicBezTo>
                        <a:cubicBezTo>
                          <a:pt x="261150" y="1105938"/>
                          <a:pt x="265597" y="1105048"/>
                          <a:pt x="269155" y="1102380"/>
                        </a:cubicBezTo>
                        <a:cubicBezTo>
                          <a:pt x="281608" y="1095264"/>
                          <a:pt x="286945" y="1079253"/>
                          <a:pt x="279829" y="1066800"/>
                        </a:cubicBezTo>
                        <a:lnTo>
                          <a:pt x="64572" y="586473"/>
                        </a:lnTo>
                        <a:lnTo>
                          <a:pt x="65461" y="584694"/>
                        </a:lnTo>
                        <a:lnTo>
                          <a:pt x="463065" y="69677"/>
                        </a:lnTo>
                        <a:lnTo>
                          <a:pt x="474629" y="8302"/>
                        </a:lnTo>
                        <a:cubicBezTo>
                          <a:pt x="470181" y="6523"/>
                          <a:pt x="465734" y="5633"/>
                          <a:pt x="460397" y="563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4" name="Graphic 493">
                  <a:extLst>
                    <a:ext uri="{FF2B5EF4-FFF2-40B4-BE49-F238E27FC236}">
                      <a16:creationId xmlns:a16="http://schemas.microsoft.com/office/drawing/2014/main" id="{A05FA334-246B-E691-6854-E18FF7C6EC98}"/>
                    </a:ext>
                  </a:extLst>
                </p:cNvPr>
                <p:cNvGrpSpPr/>
                <p:nvPr/>
              </p:nvGrpSpPr>
              <p:grpSpPr>
                <a:xfrm>
                  <a:off x="4351701" y="2550179"/>
                  <a:ext cx="106739" cy="106763"/>
                  <a:chOff x="4351701" y="2550179"/>
                  <a:chExt cx="106739" cy="106763"/>
                </a:xfrm>
              </p:grpSpPr>
              <p:sp>
                <p:nvSpPr>
                  <p:cNvPr id="82" name="Freeform: Shape 556">
                    <a:extLst>
                      <a:ext uri="{FF2B5EF4-FFF2-40B4-BE49-F238E27FC236}">
                        <a16:creationId xmlns:a16="http://schemas.microsoft.com/office/drawing/2014/main" id="{4E4FCAF8-E431-CD3F-0625-5D74F71BEEAA}"/>
                      </a:ext>
                    </a:extLst>
                  </p:cNvPr>
                  <p:cNvSpPr/>
                  <p:nvPr/>
                </p:nvSpPr>
                <p:spPr>
                  <a:xfrm>
                    <a:off x="4351701" y="2550179"/>
                    <a:ext cx="106739" cy="106763"/>
                  </a:xfrm>
                  <a:custGeom>
                    <a:avLst/>
                    <a:gdLst>
                      <a:gd name="connsiteX0" fmla="*/ 0 w 106739"/>
                      <a:gd name="connsiteY0" fmla="*/ 53370 h 106763"/>
                      <a:gd name="connsiteX1" fmla="*/ 53370 w 106739"/>
                      <a:gd name="connsiteY1" fmla="*/ 0 h 106763"/>
                      <a:gd name="connsiteX2" fmla="*/ 106739 w 106739"/>
                      <a:gd name="connsiteY2" fmla="*/ 53370 h 106763"/>
                      <a:gd name="connsiteX3" fmla="*/ 53370 w 106739"/>
                      <a:gd name="connsiteY3" fmla="*/ 106739 h 106763"/>
                      <a:gd name="connsiteX4" fmla="*/ 0 w 106739"/>
                      <a:gd name="connsiteY4" fmla="*/ 53370 h 10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9" h="106763">
                        <a:moveTo>
                          <a:pt x="0" y="53370"/>
                        </a:moveTo>
                        <a:cubicBezTo>
                          <a:pt x="0" y="24016"/>
                          <a:pt x="24016" y="0"/>
                          <a:pt x="53370" y="0"/>
                        </a:cubicBezTo>
                        <a:cubicBezTo>
                          <a:pt x="82723" y="0"/>
                          <a:pt x="106739" y="24016"/>
                          <a:pt x="106739" y="53370"/>
                        </a:cubicBezTo>
                        <a:cubicBezTo>
                          <a:pt x="106739" y="82723"/>
                          <a:pt x="82723" y="106739"/>
                          <a:pt x="53370" y="106739"/>
                        </a:cubicBezTo>
                        <a:cubicBezTo>
                          <a:pt x="24016" y="107629"/>
                          <a:pt x="0" y="83612"/>
                          <a:pt x="0" y="53370"/>
                        </a:cubicBezTo>
                        <a:close/>
                      </a:path>
                    </a:pathLst>
                  </a:custGeom>
                  <a:solidFill>
                    <a:srgbClr val="A4161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83" name="Freeform: Shape 557">
                    <a:extLst>
                      <a:ext uri="{FF2B5EF4-FFF2-40B4-BE49-F238E27FC236}">
                        <a16:creationId xmlns:a16="http://schemas.microsoft.com/office/drawing/2014/main" id="{A8C4A13F-0FF4-9D79-964B-8DED0881779F}"/>
                      </a:ext>
                    </a:extLst>
                  </p:cNvPr>
                  <p:cNvSpPr/>
                  <p:nvPr/>
                </p:nvSpPr>
                <p:spPr>
                  <a:xfrm>
                    <a:off x="4374828" y="2572417"/>
                    <a:ext cx="62264" cy="62264"/>
                  </a:xfrm>
                  <a:custGeom>
                    <a:avLst/>
                    <a:gdLst>
                      <a:gd name="connsiteX0" fmla="*/ 0 w 62264"/>
                      <a:gd name="connsiteY0" fmla="*/ 31132 h 62264"/>
                      <a:gd name="connsiteX1" fmla="*/ 31132 w 62264"/>
                      <a:gd name="connsiteY1" fmla="*/ 0 h 62264"/>
                      <a:gd name="connsiteX2" fmla="*/ 62265 w 62264"/>
                      <a:gd name="connsiteY2" fmla="*/ 31132 h 62264"/>
                      <a:gd name="connsiteX3" fmla="*/ 31132 w 62264"/>
                      <a:gd name="connsiteY3" fmla="*/ 62265 h 62264"/>
                      <a:gd name="connsiteX4" fmla="*/ 0 w 62264"/>
                      <a:gd name="connsiteY4" fmla="*/ 31132 h 6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64" h="62264">
                        <a:moveTo>
                          <a:pt x="0" y="31132"/>
                        </a:moveTo>
                        <a:cubicBezTo>
                          <a:pt x="0" y="14232"/>
                          <a:pt x="13342" y="0"/>
                          <a:pt x="31132" y="0"/>
                        </a:cubicBezTo>
                        <a:cubicBezTo>
                          <a:pt x="48033" y="0"/>
                          <a:pt x="62265" y="14232"/>
                          <a:pt x="62265" y="31132"/>
                        </a:cubicBezTo>
                        <a:cubicBezTo>
                          <a:pt x="62265" y="48033"/>
                          <a:pt x="48922" y="62265"/>
                          <a:pt x="31132" y="62265"/>
                        </a:cubicBezTo>
                        <a:cubicBezTo>
                          <a:pt x="13342" y="62265"/>
                          <a:pt x="0" y="48033"/>
                          <a:pt x="0" y="31132"/>
                        </a:cubicBez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5" name="Graphic 493">
                  <a:extLst>
                    <a:ext uri="{FF2B5EF4-FFF2-40B4-BE49-F238E27FC236}">
                      <a16:creationId xmlns:a16="http://schemas.microsoft.com/office/drawing/2014/main" id="{81D54FA7-5E77-A1BA-4979-BDBB1AC7730E}"/>
                    </a:ext>
                  </a:extLst>
                </p:cNvPr>
                <p:cNvGrpSpPr/>
                <p:nvPr/>
              </p:nvGrpSpPr>
              <p:grpSpPr>
                <a:xfrm>
                  <a:off x="3938086" y="3112340"/>
                  <a:ext cx="106739" cy="106763"/>
                  <a:chOff x="3938086" y="3112340"/>
                  <a:chExt cx="106739" cy="106763"/>
                </a:xfrm>
              </p:grpSpPr>
              <p:sp>
                <p:nvSpPr>
                  <p:cNvPr id="80" name="Freeform: Shape 559">
                    <a:extLst>
                      <a:ext uri="{FF2B5EF4-FFF2-40B4-BE49-F238E27FC236}">
                        <a16:creationId xmlns:a16="http://schemas.microsoft.com/office/drawing/2014/main" id="{FE08DEBE-1231-29E6-8896-80146D7D1C8C}"/>
                      </a:ext>
                    </a:extLst>
                  </p:cNvPr>
                  <p:cNvSpPr/>
                  <p:nvPr/>
                </p:nvSpPr>
                <p:spPr>
                  <a:xfrm>
                    <a:off x="3938086" y="3112340"/>
                    <a:ext cx="106739" cy="106763"/>
                  </a:xfrm>
                  <a:custGeom>
                    <a:avLst/>
                    <a:gdLst>
                      <a:gd name="connsiteX0" fmla="*/ 0 w 106739"/>
                      <a:gd name="connsiteY0" fmla="*/ 53370 h 106763"/>
                      <a:gd name="connsiteX1" fmla="*/ 53370 w 106739"/>
                      <a:gd name="connsiteY1" fmla="*/ 0 h 106763"/>
                      <a:gd name="connsiteX2" fmla="*/ 106739 w 106739"/>
                      <a:gd name="connsiteY2" fmla="*/ 53370 h 106763"/>
                      <a:gd name="connsiteX3" fmla="*/ 53370 w 106739"/>
                      <a:gd name="connsiteY3" fmla="*/ 106739 h 106763"/>
                      <a:gd name="connsiteX4" fmla="*/ 0 w 106739"/>
                      <a:gd name="connsiteY4" fmla="*/ 53370 h 10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39" h="106763">
                        <a:moveTo>
                          <a:pt x="0" y="53370"/>
                        </a:moveTo>
                        <a:cubicBezTo>
                          <a:pt x="0" y="24016"/>
                          <a:pt x="24016" y="0"/>
                          <a:pt x="53370" y="0"/>
                        </a:cubicBezTo>
                        <a:cubicBezTo>
                          <a:pt x="82723" y="0"/>
                          <a:pt x="106739" y="24016"/>
                          <a:pt x="106739" y="53370"/>
                        </a:cubicBezTo>
                        <a:cubicBezTo>
                          <a:pt x="106739" y="82723"/>
                          <a:pt x="82723" y="106739"/>
                          <a:pt x="53370" y="106739"/>
                        </a:cubicBezTo>
                        <a:cubicBezTo>
                          <a:pt x="24016" y="107629"/>
                          <a:pt x="0" y="83612"/>
                          <a:pt x="0" y="53370"/>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81" name="Freeform: Shape 560">
                    <a:extLst>
                      <a:ext uri="{FF2B5EF4-FFF2-40B4-BE49-F238E27FC236}">
                        <a16:creationId xmlns:a16="http://schemas.microsoft.com/office/drawing/2014/main" id="{54A38C73-188E-37D7-4BBA-B32540F722BD}"/>
                      </a:ext>
                    </a:extLst>
                  </p:cNvPr>
                  <p:cNvSpPr/>
                  <p:nvPr/>
                </p:nvSpPr>
                <p:spPr>
                  <a:xfrm>
                    <a:off x="3961213" y="3134577"/>
                    <a:ext cx="62264" cy="62264"/>
                  </a:xfrm>
                  <a:custGeom>
                    <a:avLst/>
                    <a:gdLst>
                      <a:gd name="connsiteX0" fmla="*/ 0 w 62264"/>
                      <a:gd name="connsiteY0" fmla="*/ 31132 h 62264"/>
                      <a:gd name="connsiteX1" fmla="*/ 31132 w 62264"/>
                      <a:gd name="connsiteY1" fmla="*/ 0 h 62264"/>
                      <a:gd name="connsiteX2" fmla="*/ 62265 w 62264"/>
                      <a:gd name="connsiteY2" fmla="*/ 31132 h 62264"/>
                      <a:gd name="connsiteX3" fmla="*/ 31132 w 62264"/>
                      <a:gd name="connsiteY3" fmla="*/ 62265 h 62264"/>
                      <a:gd name="connsiteX4" fmla="*/ 0 w 62264"/>
                      <a:gd name="connsiteY4" fmla="*/ 31132 h 6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64" h="62264">
                        <a:moveTo>
                          <a:pt x="0" y="31132"/>
                        </a:moveTo>
                        <a:cubicBezTo>
                          <a:pt x="0" y="14232"/>
                          <a:pt x="13342" y="0"/>
                          <a:pt x="31132" y="0"/>
                        </a:cubicBezTo>
                        <a:cubicBezTo>
                          <a:pt x="48033" y="0"/>
                          <a:pt x="62265" y="13342"/>
                          <a:pt x="62265" y="31132"/>
                        </a:cubicBezTo>
                        <a:cubicBezTo>
                          <a:pt x="62265" y="48033"/>
                          <a:pt x="48922" y="62265"/>
                          <a:pt x="31132" y="62265"/>
                        </a:cubicBezTo>
                        <a:cubicBezTo>
                          <a:pt x="13342" y="62265"/>
                          <a:pt x="0" y="48033"/>
                          <a:pt x="0" y="31132"/>
                        </a:cubicBezTo>
                        <a:close/>
                      </a:path>
                    </a:pathLst>
                  </a:custGeom>
                  <a:solidFill>
                    <a:srgbClr val="FFFF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66" name="Freeform: Shape 561">
                  <a:extLst>
                    <a:ext uri="{FF2B5EF4-FFF2-40B4-BE49-F238E27FC236}">
                      <a16:creationId xmlns:a16="http://schemas.microsoft.com/office/drawing/2014/main" id="{FAC45B95-49BD-53CA-D30E-865BB1F0583E}"/>
                    </a:ext>
                  </a:extLst>
                </p:cNvPr>
                <p:cNvSpPr/>
                <p:nvPr/>
              </p:nvSpPr>
              <p:spPr>
                <a:xfrm>
                  <a:off x="3845579" y="3589097"/>
                  <a:ext cx="714263" cy="117424"/>
                </a:xfrm>
                <a:custGeom>
                  <a:avLst/>
                  <a:gdLst>
                    <a:gd name="connsiteX0" fmla="*/ 0 w 714263"/>
                    <a:gd name="connsiteY0" fmla="*/ 117424 h 117424"/>
                    <a:gd name="connsiteX1" fmla="*/ 714264 w 714263"/>
                    <a:gd name="connsiteY1" fmla="*/ 117424 h 117424"/>
                    <a:gd name="connsiteX2" fmla="*/ 714264 w 714263"/>
                    <a:gd name="connsiteY2" fmla="*/ 117424 h 117424"/>
                    <a:gd name="connsiteX3" fmla="*/ 596851 w 714263"/>
                    <a:gd name="connsiteY3" fmla="*/ 11 h 117424"/>
                    <a:gd name="connsiteX4" fmla="*/ 118303 w 714263"/>
                    <a:gd name="connsiteY4" fmla="*/ 11 h 117424"/>
                    <a:gd name="connsiteX5" fmla="*/ 0 w 714263"/>
                    <a:gd name="connsiteY5" fmla="*/ 117424 h 117424"/>
                    <a:gd name="connsiteX6" fmla="*/ 0 w 714263"/>
                    <a:gd name="connsiteY6" fmla="*/ 117424 h 11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263" h="117424">
                      <a:moveTo>
                        <a:pt x="0" y="117424"/>
                      </a:moveTo>
                      <a:lnTo>
                        <a:pt x="714264" y="117424"/>
                      </a:lnTo>
                      <a:lnTo>
                        <a:pt x="714264" y="117424"/>
                      </a:lnTo>
                      <a:cubicBezTo>
                        <a:pt x="714264" y="52491"/>
                        <a:pt x="661784" y="11"/>
                        <a:pt x="596851" y="11"/>
                      </a:cubicBezTo>
                      <a:lnTo>
                        <a:pt x="118303" y="11"/>
                      </a:lnTo>
                      <a:cubicBezTo>
                        <a:pt x="53370" y="-879"/>
                        <a:pt x="0" y="52491"/>
                        <a:pt x="0" y="117424"/>
                      </a:cubicBezTo>
                      <a:lnTo>
                        <a:pt x="0" y="11742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67" name="Graphic 493">
                  <a:extLst>
                    <a:ext uri="{FF2B5EF4-FFF2-40B4-BE49-F238E27FC236}">
                      <a16:creationId xmlns:a16="http://schemas.microsoft.com/office/drawing/2014/main" id="{6D1A0989-7030-3344-4DB3-80CBD893F57D}"/>
                    </a:ext>
                  </a:extLst>
                </p:cNvPr>
                <p:cNvGrpSpPr/>
                <p:nvPr/>
              </p:nvGrpSpPr>
              <p:grpSpPr>
                <a:xfrm>
                  <a:off x="4301389" y="2457171"/>
                  <a:ext cx="560077" cy="616030"/>
                  <a:chOff x="4301389" y="2457171"/>
                  <a:chExt cx="560077" cy="616030"/>
                </a:xfrm>
              </p:grpSpPr>
              <p:grpSp>
                <p:nvGrpSpPr>
                  <p:cNvPr id="68" name="Graphic 493">
                    <a:extLst>
                      <a:ext uri="{FF2B5EF4-FFF2-40B4-BE49-F238E27FC236}">
                        <a16:creationId xmlns:a16="http://schemas.microsoft.com/office/drawing/2014/main" id="{2454E327-F223-AF0C-7C39-CBC8BDD5806A}"/>
                      </a:ext>
                    </a:extLst>
                  </p:cNvPr>
                  <p:cNvGrpSpPr/>
                  <p:nvPr/>
                </p:nvGrpSpPr>
                <p:grpSpPr>
                  <a:xfrm>
                    <a:off x="4301389" y="2457171"/>
                    <a:ext cx="248669" cy="244221"/>
                    <a:chOff x="4301389" y="2457171"/>
                    <a:chExt cx="248669" cy="244221"/>
                  </a:xfrm>
                </p:grpSpPr>
                <p:sp>
                  <p:nvSpPr>
                    <p:cNvPr id="78" name="Freeform: Shape 564">
                      <a:extLst>
                        <a:ext uri="{FF2B5EF4-FFF2-40B4-BE49-F238E27FC236}">
                          <a16:creationId xmlns:a16="http://schemas.microsoft.com/office/drawing/2014/main" id="{8E267FC8-A2EA-DAFA-2A17-1B8602F6DCE4}"/>
                        </a:ext>
                      </a:extLst>
                    </p:cNvPr>
                    <p:cNvSpPr/>
                    <p:nvPr/>
                  </p:nvSpPr>
                  <p:spPr>
                    <a:xfrm>
                      <a:off x="4304397" y="2460179"/>
                      <a:ext cx="241214" cy="236766"/>
                    </a:xfrm>
                    <a:custGeom>
                      <a:avLst/>
                      <a:gdLst>
                        <a:gd name="connsiteX0" fmla="*/ 70431 w 241214"/>
                        <a:gd name="connsiteY0" fmla="*/ 236767 h 236766"/>
                        <a:gd name="connsiteX1" fmla="*/ 241214 w 241214"/>
                        <a:gd name="connsiteY1" fmla="*/ 114906 h 236766"/>
                        <a:gd name="connsiteX2" fmla="*/ 190513 w 241214"/>
                        <a:gd name="connsiteY2" fmla="*/ 43746 h 236766"/>
                        <a:gd name="connsiteX3" fmla="*/ 43746 w 241214"/>
                        <a:gd name="connsiteY3" fmla="*/ 19730 h 236766"/>
                        <a:gd name="connsiteX4" fmla="*/ 43746 w 241214"/>
                        <a:gd name="connsiteY4" fmla="*/ 19730 h 236766"/>
                        <a:gd name="connsiteX5" fmla="*/ 19730 w 241214"/>
                        <a:gd name="connsiteY5" fmla="*/ 166496 h 236766"/>
                        <a:gd name="connsiteX6" fmla="*/ 70431 w 241214"/>
                        <a:gd name="connsiteY6" fmla="*/ 236767 h 23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214" h="236766">
                          <a:moveTo>
                            <a:pt x="70431" y="236767"/>
                          </a:moveTo>
                          <a:lnTo>
                            <a:pt x="241214" y="114906"/>
                          </a:lnTo>
                          <a:lnTo>
                            <a:pt x="190513" y="43746"/>
                          </a:lnTo>
                          <a:cubicBezTo>
                            <a:pt x="156712" y="-3397"/>
                            <a:pt x="90889" y="-14071"/>
                            <a:pt x="43746" y="19730"/>
                          </a:cubicBezTo>
                          <a:lnTo>
                            <a:pt x="43746" y="19730"/>
                          </a:lnTo>
                          <a:cubicBezTo>
                            <a:pt x="-3397" y="53531"/>
                            <a:pt x="-14071" y="119353"/>
                            <a:pt x="19730" y="166496"/>
                          </a:cubicBezTo>
                          <a:lnTo>
                            <a:pt x="70431" y="236767"/>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9" name="Freeform: Shape 565">
                      <a:extLst>
                        <a:ext uri="{FF2B5EF4-FFF2-40B4-BE49-F238E27FC236}">
                          <a16:creationId xmlns:a16="http://schemas.microsoft.com/office/drawing/2014/main" id="{17795644-4FA8-9CA6-18A0-2A0C1B5F36B5}"/>
                        </a:ext>
                      </a:extLst>
                    </p:cNvPr>
                    <p:cNvSpPr/>
                    <p:nvPr/>
                  </p:nvSpPr>
                  <p:spPr>
                    <a:xfrm>
                      <a:off x="4301389" y="2457171"/>
                      <a:ext cx="248669" cy="244221"/>
                    </a:xfrm>
                    <a:custGeom>
                      <a:avLst/>
                      <a:gdLst>
                        <a:gd name="connsiteX0" fmla="*/ 72549 w 248669"/>
                        <a:gd name="connsiteY0" fmla="*/ 244222 h 244221"/>
                        <a:gd name="connsiteX1" fmla="*/ 20069 w 248669"/>
                        <a:gd name="connsiteY1" fmla="*/ 171283 h 244221"/>
                        <a:gd name="connsiteX2" fmla="*/ 1390 w 248669"/>
                        <a:gd name="connsiteY2" fmla="*/ 90339 h 244221"/>
                        <a:gd name="connsiteX3" fmla="*/ 44975 w 248669"/>
                        <a:gd name="connsiteY3" fmla="*/ 20069 h 244221"/>
                        <a:gd name="connsiteX4" fmla="*/ 125919 w 248669"/>
                        <a:gd name="connsiteY4" fmla="*/ 1390 h 244221"/>
                        <a:gd name="connsiteX5" fmla="*/ 196189 w 248669"/>
                        <a:gd name="connsiteY5" fmla="*/ 44975 h 244221"/>
                        <a:gd name="connsiteX6" fmla="*/ 248669 w 248669"/>
                        <a:gd name="connsiteY6" fmla="*/ 117914 h 244221"/>
                        <a:gd name="connsiteX7" fmla="*/ 72549 w 248669"/>
                        <a:gd name="connsiteY7" fmla="*/ 244222 h 244221"/>
                        <a:gd name="connsiteX8" fmla="*/ 107240 w 248669"/>
                        <a:gd name="connsiteY8" fmla="*/ 5837 h 244221"/>
                        <a:gd name="connsiteX9" fmla="*/ 48533 w 248669"/>
                        <a:gd name="connsiteY9" fmla="*/ 24517 h 244221"/>
                        <a:gd name="connsiteX10" fmla="*/ 7616 w 248669"/>
                        <a:gd name="connsiteY10" fmla="*/ 90339 h 244221"/>
                        <a:gd name="connsiteX11" fmla="*/ 25406 w 248669"/>
                        <a:gd name="connsiteY11" fmla="*/ 165946 h 244221"/>
                        <a:gd name="connsiteX12" fmla="*/ 74328 w 248669"/>
                        <a:gd name="connsiteY12" fmla="*/ 234437 h 244221"/>
                        <a:gd name="connsiteX13" fmla="*/ 239774 w 248669"/>
                        <a:gd name="connsiteY13" fmla="*/ 116135 h 244221"/>
                        <a:gd name="connsiteX14" fmla="*/ 190852 w 248669"/>
                        <a:gd name="connsiteY14" fmla="*/ 47644 h 244221"/>
                        <a:gd name="connsiteX15" fmla="*/ 125029 w 248669"/>
                        <a:gd name="connsiteY15" fmla="*/ 6727 h 244221"/>
                        <a:gd name="connsiteX16" fmla="*/ 107240 w 248669"/>
                        <a:gd name="connsiteY16" fmla="*/ 5837 h 24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669" h="244221">
                          <a:moveTo>
                            <a:pt x="72549" y="244222"/>
                          </a:moveTo>
                          <a:lnTo>
                            <a:pt x="20069" y="171283"/>
                          </a:lnTo>
                          <a:cubicBezTo>
                            <a:pt x="3169" y="148156"/>
                            <a:pt x="-3058" y="118803"/>
                            <a:pt x="1390" y="90339"/>
                          </a:cubicBezTo>
                          <a:cubicBezTo>
                            <a:pt x="5837" y="61876"/>
                            <a:pt x="21848" y="36970"/>
                            <a:pt x="44975" y="20069"/>
                          </a:cubicBezTo>
                          <a:cubicBezTo>
                            <a:pt x="68102" y="3169"/>
                            <a:pt x="97455" y="-3058"/>
                            <a:pt x="125919" y="1390"/>
                          </a:cubicBezTo>
                          <a:cubicBezTo>
                            <a:pt x="154383" y="5837"/>
                            <a:pt x="179289" y="21848"/>
                            <a:pt x="196189" y="44975"/>
                          </a:cubicBezTo>
                          <a:lnTo>
                            <a:pt x="248669" y="117914"/>
                          </a:lnTo>
                          <a:lnTo>
                            <a:pt x="72549" y="244222"/>
                          </a:lnTo>
                          <a:close/>
                          <a:moveTo>
                            <a:pt x="107240" y="5837"/>
                          </a:moveTo>
                          <a:cubicBezTo>
                            <a:pt x="85892" y="5837"/>
                            <a:pt x="65434" y="12064"/>
                            <a:pt x="48533" y="24517"/>
                          </a:cubicBezTo>
                          <a:cubicBezTo>
                            <a:pt x="26296" y="40528"/>
                            <a:pt x="12064" y="63654"/>
                            <a:pt x="7616" y="90339"/>
                          </a:cubicBezTo>
                          <a:cubicBezTo>
                            <a:pt x="3169" y="117024"/>
                            <a:pt x="9395" y="144598"/>
                            <a:pt x="25406" y="165946"/>
                          </a:cubicBezTo>
                          <a:lnTo>
                            <a:pt x="74328" y="234437"/>
                          </a:lnTo>
                          <a:lnTo>
                            <a:pt x="239774" y="116135"/>
                          </a:lnTo>
                          <a:lnTo>
                            <a:pt x="190852" y="47644"/>
                          </a:lnTo>
                          <a:cubicBezTo>
                            <a:pt x="174841" y="25406"/>
                            <a:pt x="151714" y="11174"/>
                            <a:pt x="125029" y="6727"/>
                          </a:cubicBezTo>
                          <a:cubicBezTo>
                            <a:pt x="118803" y="6727"/>
                            <a:pt x="113466" y="5837"/>
                            <a:pt x="107240" y="5837"/>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69" name="Graphic 493">
                    <a:extLst>
                      <a:ext uri="{FF2B5EF4-FFF2-40B4-BE49-F238E27FC236}">
                        <a16:creationId xmlns:a16="http://schemas.microsoft.com/office/drawing/2014/main" id="{375ED4B0-1D29-8786-CE2A-BEDE181C66E2}"/>
                      </a:ext>
                    </a:extLst>
                  </p:cNvPr>
                  <p:cNvGrpSpPr/>
                  <p:nvPr/>
                </p:nvGrpSpPr>
                <p:grpSpPr>
                  <a:xfrm>
                    <a:off x="4315349" y="2528024"/>
                    <a:ext cx="546032" cy="536283"/>
                    <a:chOff x="4315349" y="2528024"/>
                    <a:chExt cx="546032" cy="536283"/>
                  </a:xfrm>
                </p:grpSpPr>
                <p:sp>
                  <p:nvSpPr>
                    <p:cNvPr id="76" name="Freeform: Shape 567">
                      <a:extLst>
                        <a:ext uri="{FF2B5EF4-FFF2-40B4-BE49-F238E27FC236}">
                          <a16:creationId xmlns:a16="http://schemas.microsoft.com/office/drawing/2014/main" id="{3E66488C-17C3-B5BB-148E-5437B31FCF01}"/>
                        </a:ext>
                      </a:extLst>
                    </p:cNvPr>
                    <p:cNvSpPr/>
                    <p:nvPr/>
                  </p:nvSpPr>
                  <p:spPr>
                    <a:xfrm>
                      <a:off x="4317654" y="2533440"/>
                      <a:ext cx="537500" cy="526419"/>
                    </a:xfrm>
                    <a:custGeom>
                      <a:avLst/>
                      <a:gdLst>
                        <a:gd name="connsiteX0" fmla="*/ 537501 w 537500"/>
                        <a:gd name="connsiteY0" fmla="*/ 254234 h 526419"/>
                        <a:gd name="connsiteX1" fmla="*/ 156797 w 537500"/>
                        <a:gd name="connsiteY1" fmla="*/ 526419 h 526419"/>
                        <a:gd name="connsiteX2" fmla="*/ 155908 w 537500"/>
                        <a:gd name="connsiteY2" fmla="*/ 525530 h 526419"/>
                        <a:gd name="connsiteX3" fmla="*/ 151460 w 537500"/>
                        <a:gd name="connsiteY3" fmla="*/ 519303 h 526419"/>
                        <a:gd name="connsiteX4" fmla="*/ 43832 w 537500"/>
                        <a:gd name="connsiteY4" fmla="*/ 368979 h 526419"/>
                        <a:gd name="connsiteX5" fmla="*/ 1136 w 537500"/>
                        <a:gd name="connsiteY5" fmla="*/ 207091 h 526419"/>
                        <a:gd name="connsiteX6" fmla="*/ 64290 w 537500"/>
                        <a:gd name="connsiteY6" fmla="*/ 70998 h 526419"/>
                        <a:gd name="connsiteX7" fmla="*/ 75853 w 537500"/>
                        <a:gd name="connsiteY7" fmla="*/ 60324 h 526419"/>
                        <a:gd name="connsiteX8" fmla="*/ 97201 w 537500"/>
                        <a:gd name="connsiteY8" fmla="*/ 43424 h 526419"/>
                        <a:gd name="connsiteX9" fmla="*/ 423646 w 537500"/>
                        <a:gd name="connsiteY9" fmla="*/ 97683 h 526419"/>
                        <a:gd name="connsiteX10" fmla="*/ 537501 w 537500"/>
                        <a:gd name="connsiteY10" fmla="*/ 254234 h 52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500" h="526419">
                          <a:moveTo>
                            <a:pt x="537501" y="254234"/>
                          </a:moveTo>
                          <a:lnTo>
                            <a:pt x="156797" y="526419"/>
                          </a:lnTo>
                          <a:lnTo>
                            <a:pt x="155908" y="525530"/>
                          </a:lnTo>
                          <a:lnTo>
                            <a:pt x="151460" y="519303"/>
                          </a:lnTo>
                          <a:lnTo>
                            <a:pt x="43832" y="368979"/>
                          </a:lnTo>
                          <a:cubicBezTo>
                            <a:pt x="9141" y="320057"/>
                            <a:pt x="-4201" y="262239"/>
                            <a:pt x="1136" y="207091"/>
                          </a:cubicBezTo>
                          <a:cubicBezTo>
                            <a:pt x="6473" y="157279"/>
                            <a:pt x="28710" y="109247"/>
                            <a:pt x="64290" y="70998"/>
                          </a:cubicBezTo>
                          <a:cubicBezTo>
                            <a:pt x="67848" y="67440"/>
                            <a:pt x="71406" y="63882"/>
                            <a:pt x="75853" y="60324"/>
                          </a:cubicBezTo>
                          <a:cubicBezTo>
                            <a:pt x="82969" y="54098"/>
                            <a:pt x="89196" y="48761"/>
                            <a:pt x="97201" y="43424"/>
                          </a:cubicBezTo>
                          <a:cubicBezTo>
                            <a:pt x="202161" y="-31294"/>
                            <a:pt x="348039" y="-7277"/>
                            <a:pt x="423646" y="97683"/>
                          </a:cubicBezTo>
                          <a:lnTo>
                            <a:pt x="537501" y="254234"/>
                          </a:lnTo>
                          <a:close/>
                        </a:path>
                      </a:pathLst>
                    </a:custGeom>
                    <a:solidFill>
                      <a:srgbClr val="A56E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7" name="Freeform: Shape 568">
                      <a:extLst>
                        <a:ext uri="{FF2B5EF4-FFF2-40B4-BE49-F238E27FC236}">
                          <a16:creationId xmlns:a16="http://schemas.microsoft.com/office/drawing/2014/main" id="{F7EEFE55-D5C4-2DF6-B8AF-AFCBE245B47B}"/>
                        </a:ext>
                      </a:extLst>
                    </p:cNvPr>
                    <p:cNvSpPr/>
                    <p:nvPr/>
                  </p:nvSpPr>
                  <p:spPr>
                    <a:xfrm>
                      <a:off x="4315349" y="2528024"/>
                      <a:ext cx="546032" cy="536283"/>
                    </a:xfrm>
                    <a:custGeom>
                      <a:avLst/>
                      <a:gdLst>
                        <a:gd name="connsiteX0" fmla="*/ 159103 w 546032"/>
                        <a:gd name="connsiteY0" fmla="*/ 536283 h 536283"/>
                        <a:gd name="connsiteX1" fmla="*/ 156434 w 546032"/>
                        <a:gd name="connsiteY1" fmla="*/ 532725 h 536283"/>
                        <a:gd name="connsiteX2" fmla="*/ 151987 w 546032"/>
                        <a:gd name="connsiteY2" fmla="*/ 526499 h 536283"/>
                        <a:gd name="connsiteX3" fmla="*/ 44358 w 546032"/>
                        <a:gd name="connsiteY3" fmla="*/ 376174 h 536283"/>
                        <a:gd name="connsiteX4" fmla="*/ 1662 w 546032"/>
                        <a:gd name="connsiteY4" fmla="*/ 211618 h 536283"/>
                        <a:gd name="connsiteX5" fmla="*/ 65706 w 546032"/>
                        <a:gd name="connsiteY5" fmla="*/ 73746 h 536283"/>
                        <a:gd name="connsiteX6" fmla="*/ 77269 w 546032"/>
                        <a:gd name="connsiteY6" fmla="*/ 62183 h 536283"/>
                        <a:gd name="connsiteX7" fmla="*/ 98617 w 546032"/>
                        <a:gd name="connsiteY7" fmla="*/ 44393 h 536283"/>
                        <a:gd name="connsiteX8" fmla="*/ 430398 w 546032"/>
                        <a:gd name="connsiteY8" fmla="*/ 99542 h 536283"/>
                        <a:gd name="connsiteX9" fmla="*/ 546033 w 546032"/>
                        <a:gd name="connsiteY9" fmla="*/ 260540 h 536283"/>
                        <a:gd name="connsiteX10" fmla="*/ 159103 w 546032"/>
                        <a:gd name="connsiteY10" fmla="*/ 536283 h 536283"/>
                        <a:gd name="connsiteX11" fmla="*/ 236488 w 546032"/>
                        <a:gd name="connsiteY11" fmla="*/ 7924 h 536283"/>
                        <a:gd name="connsiteX12" fmla="*/ 103064 w 546032"/>
                        <a:gd name="connsiteY12" fmla="*/ 50619 h 536283"/>
                        <a:gd name="connsiteX13" fmla="*/ 81717 w 546032"/>
                        <a:gd name="connsiteY13" fmla="*/ 67520 h 536283"/>
                        <a:gd name="connsiteX14" fmla="*/ 70153 w 546032"/>
                        <a:gd name="connsiteY14" fmla="*/ 78194 h 536283"/>
                        <a:gd name="connsiteX15" fmla="*/ 7889 w 546032"/>
                        <a:gd name="connsiteY15" fmla="*/ 211618 h 536283"/>
                        <a:gd name="connsiteX16" fmla="*/ 49695 w 546032"/>
                        <a:gd name="connsiteY16" fmla="*/ 370837 h 536283"/>
                        <a:gd name="connsiteX17" fmla="*/ 159992 w 546032"/>
                        <a:gd name="connsiteY17" fmla="*/ 525609 h 536283"/>
                        <a:gd name="connsiteX18" fmla="*/ 534469 w 546032"/>
                        <a:gd name="connsiteY18" fmla="*/ 257872 h 536283"/>
                        <a:gd name="connsiteX19" fmla="*/ 423282 w 546032"/>
                        <a:gd name="connsiteY19" fmla="*/ 103099 h 536283"/>
                        <a:gd name="connsiteX20" fmla="*/ 236488 w 546032"/>
                        <a:gd name="connsiteY20" fmla="*/ 7924 h 53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6032" h="536283">
                          <a:moveTo>
                            <a:pt x="159103" y="536283"/>
                          </a:moveTo>
                          <a:lnTo>
                            <a:pt x="156434" y="532725"/>
                          </a:lnTo>
                          <a:lnTo>
                            <a:pt x="151987" y="526499"/>
                          </a:lnTo>
                          <a:lnTo>
                            <a:pt x="44358" y="376174"/>
                          </a:lnTo>
                          <a:cubicBezTo>
                            <a:pt x="10557" y="328142"/>
                            <a:pt x="-5454" y="270325"/>
                            <a:pt x="1662" y="211618"/>
                          </a:cubicBezTo>
                          <a:cubicBezTo>
                            <a:pt x="6999" y="160027"/>
                            <a:pt x="30126" y="111105"/>
                            <a:pt x="65706" y="73746"/>
                          </a:cubicBezTo>
                          <a:cubicBezTo>
                            <a:pt x="69264" y="70188"/>
                            <a:pt x="72822" y="66630"/>
                            <a:pt x="77269" y="62183"/>
                          </a:cubicBezTo>
                          <a:cubicBezTo>
                            <a:pt x="85274" y="55067"/>
                            <a:pt x="91501" y="49730"/>
                            <a:pt x="98617" y="44393"/>
                          </a:cubicBezTo>
                          <a:cubicBezTo>
                            <a:pt x="205356" y="-32104"/>
                            <a:pt x="353902" y="-7198"/>
                            <a:pt x="430398" y="99542"/>
                          </a:cubicBezTo>
                          <a:lnTo>
                            <a:pt x="546033" y="260540"/>
                          </a:lnTo>
                          <a:lnTo>
                            <a:pt x="159103" y="536283"/>
                          </a:lnTo>
                          <a:close/>
                          <a:moveTo>
                            <a:pt x="236488" y="7924"/>
                          </a:moveTo>
                          <a:cubicBezTo>
                            <a:pt x="190235" y="7924"/>
                            <a:pt x="143092" y="22156"/>
                            <a:pt x="103064" y="50619"/>
                          </a:cubicBezTo>
                          <a:cubicBezTo>
                            <a:pt x="95949" y="55067"/>
                            <a:pt x="89722" y="61293"/>
                            <a:pt x="81717" y="67520"/>
                          </a:cubicBezTo>
                          <a:cubicBezTo>
                            <a:pt x="77269" y="71078"/>
                            <a:pt x="73711" y="74636"/>
                            <a:pt x="70153" y="78194"/>
                          </a:cubicBezTo>
                          <a:cubicBezTo>
                            <a:pt x="35463" y="114663"/>
                            <a:pt x="13225" y="161806"/>
                            <a:pt x="7889" y="211618"/>
                          </a:cubicBezTo>
                          <a:cubicBezTo>
                            <a:pt x="1662" y="267656"/>
                            <a:pt x="16784" y="324584"/>
                            <a:pt x="49695" y="370837"/>
                          </a:cubicBezTo>
                          <a:lnTo>
                            <a:pt x="159992" y="525609"/>
                          </a:lnTo>
                          <a:lnTo>
                            <a:pt x="534469" y="257872"/>
                          </a:lnTo>
                          <a:lnTo>
                            <a:pt x="423282" y="103099"/>
                          </a:lnTo>
                          <a:cubicBezTo>
                            <a:pt x="378808" y="40835"/>
                            <a:pt x="307648" y="7924"/>
                            <a:pt x="236488" y="7924"/>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0" name="Graphic 493">
                    <a:extLst>
                      <a:ext uri="{FF2B5EF4-FFF2-40B4-BE49-F238E27FC236}">
                        <a16:creationId xmlns:a16="http://schemas.microsoft.com/office/drawing/2014/main" id="{BCBA022A-DB9C-E341-590E-941C2D167B64}"/>
                      </a:ext>
                    </a:extLst>
                  </p:cNvPr>
                  <p:cNvGrpSpPr/>
                  <p:nvPr/>
                </p:nvGrpSpPr>
                <p:grpSpPr>
                  <a:xfrm>
                    <a:off x="4466296" y="2772244"/>
                    <a:ext cx="395169" cy="300958"/>
                    <a:chOff x="4466296" y="2772244"/>
                    <a:chExt cx="395169" cy="300958"/>
                  </a:xfrm>
                </p:grpSpPr>
                <p:sp>
                  <p:nvSpPr>
                    <p:cNvPr id="74" name="Freeform: Shape 570">
                      <a:extLst>
                        <a:ext uri="{FF2B5EF4-FFF2-40B4-BE49-F238E27FC236}">
                          <a16:creationId xmlns:a16="http://schemas.microsoft.com/office/drawing/2014/main" id="{E6EE1DEE-5A10-AF8D-A31D-A30DFAC870B2}"/>
                        </a:ext>
                      </a:extLst>
                    </p:cNvPr>
                    <p:cNvSpPr/>
                    <p:nvPr/>
                  </p:nvSpPr>
                  <p:spPr>
                    <a:xfrm>
                      <a:off x="4470724" y="2776626"/>
                      <a:ext cx="387477" cy="292490"/>
                    </a:xfrm>
                    <a:custGeom>
                      <a:avLst/>
                      <a:gdLst>
                        <a:gd name="connsiteX0" fmla="*/ 3727 w 387477"/>
                        <a:gd name="connsiteY0" fmla="*/ 282343 h 292490"/>
                        <a:gd name="connsiteX1" fmla="*/ 232327 w 387477"/>
                        <a:gd name="connsiteY1" fmla="*/ 200510 h 292490"/>
                        <a:gd name="connsiteX2" fmla="*/ 383541 w 387477"/>
                        <a:gd name="connsiteY2" fmla="*/ 10158 h 292490"/>
                        <a:gd name="connsiteX3" fmla="*/ 237664 w 387477"/>
                        <a:gd name="connsiteY3" fmla="*/ 40401 h 292490"/>
                        <a:gd name="connsiteX4" fmla="*/ 154941 w 387477"/>
                        <a:gd name="connsiteY4" fmla="*/ 91992 h 292490"/>
                        <a:gd name="connsiteX5" fmla="*/ 79334 w 387477"/>
                        <a:gd name="connsiteY5" fmla="*/ 154256 h 292490"/>
                        <a:gd name="connsiteX6" fmla="*/ 3727 w 387477"/>
                        <a:gd name="connsiteY6" fmla="*/ 282343 h 29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477" h="292490">
                          <a:moveTo>
                            <a:pt x="3727" y="282343"/>
                          </a:moveTo>
                          <a:cubicBezTo>
                            <a:pt x="25075" y="311697"/>
                            <a:pt x="127367" y="275228"/>
                            <a:pt x="232327" y="200510"/>
                          </a:cubicBezTo>
                          <a:cubicBezTo>
                            <a:pt x="337287" y="125792"/>
                            <a:pt x="404889" y="40401"/>
                            <a:pt x="383541" y="10158"/>
                          </a:cubicBezTo>
                          <a:cubicBezTo>
                            <a:pt x="368419" y="-11190"/>
                            <a:pt x="308823" y="2153"/>
                            <a:pt x="237664" y="40401"/>
                          </a:cubicBezTo>
                          <a:cubicBezTo>
                            <a:pt x="210979" y="54633"/>
                            <a:pt x="182515" y="72423"/>
                            <a:pt x="154941" y="91992"/>
                          </a:cubicBezTo>
                          <a:cubicBezTo>
                            <a:pt x="126477" y="112450"/>
                            <a:pt x="100682" y="132909"/>
                            <a:pt x="79334" y="154256"/>
                          </a:cubicBezTo>
                          <a:cubicBezTo>
                            <a:pt x="20627" y="209405"/>
                            <a:pt x="-11395" y="260996"/>
                            <a:pt x="3727" y="282343"/>
                          </a:cubicBezTo>
                          <a:close/>
                        </a:path>
                      </a:pathLst>
                    </a:custGeom>
                    <a:solidFill>
                      <a:srgbClr val="A56EF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5" name="Freeform: Shape 571">
                      <a:extLst>
                        <a:ext uri="{FF2B5EF4-FFF2-40B4-BE49-F238E27FC236}">
                          <a16:creationId xmlns:a16="http://schemas.microsoft.com/office/drawing/2014/main" id="{791A2EE8-0EE3-B25C-3D57-EE7065779C31}"/>
                        </a:ext>
                      </a:extLst>
                    </p:cNvPr>
                    <p:cNvSpPr/>
                    <p:nvPr/>
                  </p:nvSpPr>
                  <p:spPr>
                    <a:xfrm>
                      <a:off x="4466296" y="2772244"/>
                      <a:ext cx="395169" cy="300958"/>
                    </a:xfrm>
                    <a:custGeom>
                      <a:avLst/>
                      <a:gdLst>
                        <a:gd name="connsiteX0" fmla="*/ 35729 w 395169"/>
                        <a:gd name="connsiteY0" fmla="*/ 300958 h 300958"/>
                        <a:gd name="connsiteX1" fmla="*/ 4597 w 395169"/>
                        <a:gd name="connsiteY1" fmla="*/ 289395 h 300958"/>
                        <a:gd name="connsiteX2" fmla="*/ 4597 w 395169"/>
                        <a:gd name="connsiteY2" fmla="*/ 289395 h 300958"/>
                        <a:gd name="connsiteX3" fmla="*/ 80204 w 395169"/>
                        <a:gd name="connsiteY3" fmla="*/ 155971 h 300958"/>
                        <a:gd name="connsiteX4" fmla="*/ 156700 w 395169"/>
                        <a:gd name="connsiteY4" fmla="*/ 93706 h 300958"/>
                        <a:gd name="connsiteX5" fmla="*/ 240313 w 395169"/>
                        <a:gd name="connsiteY5" fmla="*/ 41226 h 300958"/>
                        <a:gd name="connsiteX6" fmla="*/ 390637 w 395169"/>
                        <a:gd name="connsiteY6" fmla="*/ 11873 h 300958"/>
                        <a:gd name="connsiteX7" fmla="*/ 238534 w 395169"/>
                        <a:gd name="connsiteY7" fmla="*/ 206672 h 300958"/>
                        <a:gd name="connsiteX8" fmla="*/ 91767 w 395169"/>
                        <a:gd name="connsiteY8" fmla="*/ 287616 h 300958"/>
                        <a:gd name="connsiteX9" fmla="*/ 35729 w 395169"/>
                        <a:gd name="connsiteY9" fmla="*/ 300958 h 300958"/>
                        <a:gd name="connsiteX10" fmla="*/ 361284 w 395169"/>
                        <a:gd name="connsiteY10" fmla="*/ 8315 h 300958"/>
                        <a:gd name="connsiteX11" fmla="*/ 244760 w 395169"/>
                        <a:gd name="connsiteY11" fmla="*/ 48342 h 300958"/>
                        <a:gd name="connsiteX12" fmla="*/ 162037 w 395169"/>
                        <a:gd name="connsiteY12" fmla="*/ 99933 h 300958"/>
                        <a:gd name="connsiteX13" fmla="*/ 86430 w 395169"/>
                        <a:gd name="connsiteY13" fmla="*/ 161308 h 300958"/>
                        <a:gd name="connsiteX14" fmla="*/ 11713 w 395169"/>
                        <a:gd name="connsiteY14" fmla="*/ 284058 h 300958"/>
                        <a:gd name="connsiteX15" fmla="*/ 11713 w 395169"/>
                        <a:gd name="connsiteY15" fmla="*/ 284058 h 300958"/>
                        <a:gd name="connsiteX16" fmla="*/ 89988 w 395169"/>
                        <a:gd name="connsiteY16" fmla="*/ 280500 h 300958"/>
                        <a:gd name="connsiteX17" fmla="*/ 234976 w 395169"/>
                        <a:gd name="connsiteY17" fmla="*/ 200446 h 300958"/>
                        <a:gd name="connsiteX18" fmla="*/ 385300 w 395169"/>
                        <a:gd name="connsiteY18" fmla="*/ 15431 h 300958"/>
                        <a:gd name="connsiteX19" fmla="*/ 361284 w 395169"/>
                        <a:gd name="connsiteY19" fmla="*/ 8315 h 30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5169" h="300958">
                          <a:moveTo>
                            <a:pt x="35729" y="300958"/>
                          </a:moveTo>
                          <a:cubicBezTo>
                            <a:pt x="21497" y="300958"/>
                            <a:pt x="10823" y="297400"/>
                            <a:pt x="4597" y="289395"/>
                          </a:cubicBezTo>
                          <a:lnTo>
                            <a:pt x="4597" y="289395"/>
                          </a:lnTo>
                          <a:cubicBezTo>
                            <a:pt x="-14972" y="261821"/>
                            <a:pt x="31282" y="202224"/>
                            <a:pt x="80204" y="155971"/>
                          </a:cubicBezTo>
                          <a:cubicBezTo>
                            <a:pt x="102441" y="134623"/>
                            <a:pt x="128237" y="114164"/>
                            <a:pt x="156700" y="93706"/>
                          </a:cubicBezTo>
                          <a:cubicBezTo>
                            <a:pt x="184275" y="74137"/>
                            <a:pt x="212739" y="56347"/>
                            <a:pt x="240313" y="41226"/>
                          </a:cubicBezTo>
                          <a:cubicBezTo>
                            <a:pt x="299909" y="9204"/>
                            <a:pt x="371068" y="-15702"/>
                            <a:pt x="390637" y="11873"/>
                          </a:cubicBezTo>
                          <a:cubicBezTo>
                            <a:pt x="413764" y="43894"/>
                            <a:pt x="346163" y="129286"/>
                            <a:pt x="238534" y="206672"/>
                          </a:cubicBezTo>
                          <a:cubicBezTo>
                            <a:pt x="187833" y="243141"/>
                            <a:pt x="135352" y="271605"/>
                            <a:pt x="91767" y="287616"/>
                          </a:cubicBezTo>
                          <a:cubicBezTo>
                            <a:pt x="70419" y="297400"/>
                            <a:pt x="50851" y="300958"/>
                            <a:pt x="35729" y="300958"/>
                          </a:cubicBezTo>
                          <a:close/>
                          <a:moveTo>
                            <a:pt x="361284" y="8315"/>
                          </a:moveTo>
                          <a:cubicBezTo>
                            <a:pt x="335489" y="8315"/>
                            <a:pt x="293682" y="22547"/>
                            <a:pt x="244760" y="48342"/>
                          </a:cubicBezTo>
                          <a:cubicBezTo>
                            <a:pt x="217186" y="62574"/>
                            <a:pt x="189612" y="80364"/>
                            <a:pt x="162037" y="99933"/>
                          </a:cubicBezTo>
                          <a:cubicBezTo>
                            <a:pt x="134463" y="119501"/>
                            <a:pt x="108668" y="140849"/>
                            <a:pt x="86430" y="161308"/>
                          </a:cubicBezTo>
                          <a:cubicBezTo>
                            <a:pt x="27724" y="215567"/>
                            <a:pt x="-2519" y="265378"/>
                            <a:pt x="11713" y="284058"/>
                          </a:cubicBezTo>
                          <a:lnTo>
                            <a:pt x="11713" y="284058"/>
                          </a:lnTo>
                          <a:cubicBezTo>
                            <a:pt x="20608" y="296511"/>
                            <a:pt x="49071" y="295621"/>
                            <a:pt x="89988" y="280500"/>
                          </a:cubicBezTo>
                          <a:cubicBezTo>
                            <a:pt x="132684" y="265378"/>
                            <a:pt x="184275" y="236915"/>
                            <a:pt x="234976" y="200446"/>
                          </a:cubicBezTo>
                          <a:cubicBezTo>
                            <a:pt x="347052" y="120391"/>
                            <a:pt x="403090" y="40337"/>
                            <a:pt x="385300" y="15431"/>
                          </a:cubicBezTo>
                          <a:cubicBezTo>
                            <a:pt x="380853" y="10983"/>
                            <a:pt x="372848" y="8315"/>
                            <a:pt x="361284" y="8315"/>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71" name="Graphic 493">
                    <a:extLst>
                      <a:ext uri="{FF2B5EF4-FFF2-40B4-BE49-F238E27FC236}">
                        <a16:creationId xmlns:a16="http://schemas.microsoft.com/office/drawing/2014/main" id="{4B6C5484-3F93-1D73-C9E8-109213E13644}"/>
                      </a:ext>
                    </a:extLst>
                  </p:cNvPr>
                  <p:cNvGrpSpPr/>
                  <p:nvPr/>
                </p:nvGrpSpPr>
                <p:grpSpPr>
                  <a:xfrm>
                    <a:off x="4546500" y="2813469"/>
                    <a:ext cx="181896" cy="156551"/>
                    <a:chOff x="4546500" y="2813469"/>
                    <a:chExt cx="181896" cy="156551"/>
                  </a:xfrm>
                </p:grpSpPr>
                <p:sp>
                  <p:nvSpPr>
                    <p:cNvPr id="72" name="Freeform: Shape 573">
                      <a:extLst>
                        <a:ext uri="{FF2B5EF4-FFF2-40B4-BE49-F238E27FC236}">
                          <a16:creationId xmlns:a16="http://schemas.microsoft.com/office/drawing/2014/main" id="{DC2DB3FB-0792-37BE-888A-49622E70A42B}"/>
                        </a:ext>
                      </a:extLst>
                    </p:cNvPr>
                    <p:cNvSpPr/>
                    <p:nvPr/>
                  </p:nvSpPr>
                  <p:spPr>
                    <a:xfrm>
                      <a:off x="4550058" y="2817028"/>
                      <a:ext cx="173544" cy="149984"/>
                    </a:xfrm>
                    <a:custGeom>
                      <a:avLst/>
                      <a:gdLst>
                        <a:gd name="connsiteX0" fmla="*/ 0 w 173544"/>
                        <a:gd name="connsiteY0" fmla="*/ 113855 h 149984"/>
                        <a:gd name="connsiteX1" fmla="*/ 132535 w 173544"/>
                        <a:gd name="connsiteY1" fmla="*/ 131645 h 149984"/>
                        <a:gd name="connsiteX2" fmla="*/ 158330 w 173544"/>
                        <a:gd name="connsiteY2" fmla="*/ 0 h 149984"/>
                        <a:gd name="connsiteX3" fmla="*/ 75607 w 173544"/>
                        <a:gd name="connsiteY3" fmla="*/ 51591 h 149984"/>
                        <a:gd name="connsiteX4" fmla="*/ 0 w 173544"/>
                        <a:gd name="connsiteY4" fmla="*/ 113855 h 149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544" h="149984">
                          <a:moveTo>
                            <a:pt x="0" y="113855"/>
                          </a:moveTo>
                          <a:cubicBezTo>
                            <a:pt x="32022" y="153882"/>
                            <a:pt x="90728" y="161888"/>
                            <a:pt x="132535" y="131645"/>
                          </a:cubicBezTo>
                          <a:cubicBezTo>
                            <a:pt x="175230" y="101402"/>
                            <a:pt x="185904" y="43585"/>
                            <a:pt x="158330" y="0"/>
                          </a:cubicBezTo>
                          <a:cubicBezTo>
                            <a:pt x="131645" y="14232"/>
                            <a:pt x="103181" y="32022"/>
                            <a:pt x="75607" y="51591"/>
                          </a:cubicBezTo>
                          <a:cubicBezTo>
                            <a:pt x="48033" y="72938"/>
                            <a:pt x="22237" y="93397"/>
                            <a:pt x="0" y="113855"/>
                          </a:cubicBez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73" name="Freeform: Shape 574">
                      <a:extLst>
                        <a:ext uri="{FF2B5EF4-FFF2-40B4-BE49-F238E27FC236}">
                          <a16:creationId xmlns:a16="http://schemas.microsoft.com/office/drawing/2014/main" id="{BE8AB394-FF69-246E-92E0-3C1E2B8ACF00}"/>
                        </a:ext>
                      </a:extLst>
                    </p:cNvPr>
                    <p:cNvSpPr/>
                    <p:nvPr/>
                  </p:nvSpPr>
                  <p:spPr>
                    <a:xfrm>
                      <a:off x="4546500" y="2813469"/>
                      <a:ext cx="181896" cy="156551"/>
                    </a:xfrm>
                    <a:custGeom>
                      <a:avLst/>
                      <a:gdLst>
                        <a:gd name="connsiteX0" fmla="*/ 80054 w 181896"/>
                        <a:gd name="connsiteY0" fmla="*/ 156551 h 156551"/>
                        <a:gd name="connsiteX1" fmla="*/ 1779 w 181896"/>
                        <a:gd name="connsiteY1" fmla="*/ 119192 h 156551"/>
                        <a:gd name="connsiteX2" fmla="*/ 0 w 181896"/>
                        <a:gd name="connsiteY2" fmla="*/ 117413 h 156551"/>
                        <a:gd name="connsiteX3" fmla="*/ 1779 w 181896"/>
                        <a:gd name="connsiteY3" fmla="*/ 115634 h 156551"/>
                        <a:gd name="connsiteX4" fmla="*/ 78276 w 181896"/>
                        <a:gd name="connsiteY4" fmla="*/ 53370 h 156551"/>
                        <a:gd name="connsiteX5" fmla="*/ 161888 w 181896"/>
                        <a:gd name="connsiteY5" fmla="*/ 890 h 156551"/>
                        <a:gd name="connsiteX6" fmla="*/ 164556 w 181896"/>
                        <a:gd name="connsiteY6" fmla="*/ 0 h 156551"/>
                        <a:gd name="connsiteX7" fmla="*/ 166336 w 181896"/>
                        <a:gd name="connsiteY7" fmla="*/ 1779 h 156551"/>
                        <a:gd name="connsiteX8" fmla="*/ 139651 w 181896"/>
                        <a:gd name="connsiteY8" fmla="*/ 136982 h 156551"/>
                        <a:gd name="connsiteX9" fmla="*/ 80054 w 181896"/>
                        <a:gd name="connsiteY9" fmla="*/ 156551 h 156551"/>
                        <a:gd name="connsiteX10" fmla="*/ 8006 w 181896"/>
                        <a:gd name="connsiteY10" fmla="*/ 118303 h 156551"/>
                        <a:gd name="connsiteX11" fmla="*/ 135203 w 181896"/>
                        <a:gd name="connsiteY11" fmla="*/ 133424 h 156551"/>
                        <a:gd name="connsiteX12" fmla="*/ 161888 w 181896"/>
                        <a:gd name="connsiteY12" fmla="*/ 8006 h 156551"/>
                        <a:gd name="connsiteX13" fmla="*/ 81834 w 181896"/>
                        <a:gd name="connsiteY13" fmla="*/ 58707 h 156551"/>
                        <a:gd name="connsiteX14" fmla="*/ 8006 w 181896"/>
                        <a:gd name="connsiteY14" fmla="*/ 118303 h 1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96" h="156551">
                          <a:moveTo>
                            <a:pt x="80054" y="156551"/>
                          </a:moveTo>
                          <a:cubicBezTo>
                            <a:pt x="50701" y="156551"/>
                            <a:pt x="21348" y="144098"/>
                            <a:pt x="1779" y="119192"/>
                          </a:cubicBezTo>
                          <a:lnTo>
                            <a:pt x="0" y="117413"/>
                          </a:lnTo>
                          <a:lnTo>
                            <a:pt x="1779" y="115634"/>
                          </a:lnTo>
                          <a:cubicBezTo>
                            <a:pt x="24016" y="94286"/>
                            <a:pt x="49812" y="73828"/>
                            <a:pt x="78276" y="53370"/>
                          </a:cubicBezTo>
                          <a:cubicBezTo>
                            <a:pt x="105850" y="33801"/>
                            <a:pt x="134314" y="16011"/>
                            <a:pt x="161888" y="890"/>
                          </a:cubicBezTo>
                          <a:lnTo>
                            <a:pt x="164556" y="0"/>
                          </a:lnTo>
                          <a:lnTo>
                            <a:pt x="166336" y="1779"/>
                          </a:lnTo>
                          <a:cubicBezTo>
                            <a:pt x="194799" y="46254"/>
                            <a:pt x="183236" y="105850"/>
                            <a:pt x="139651" y="136982"/>
                          </a:cubicBezTo>
                          <a:cubicBezTo>
                            <a:pt x="120971" y="150325"/>
                            <a:pt x="100513" y="156551"/>
                            <a:pt x="80054" y="156551"/>
                          </a:cubicBezTo>
                          <a:close/>
                          <a:moveTo>
                            <a:pt x="8006" y="118303"/>
                          </a:moveTo>
                          <a:cubicBezTo>
                            <a:pt x="40027" y="155661"/>
                            <a:pt x="95176" y="162778"/>
                            <a:pt x="135203" y="133424"/>
                          </a:cubicBezTo>
                          <a:cubicBezTo>
                            <a:pt x="175230" y="104960"/>
                            <a:pt x="186794" y="49812"/>
                            <a:pt x="161888" y="8006"/>
                          </a:cubicBezTo>
                          <a:cubicBezTo>
                            <a:pt x="135203" y="22237"/>
                            <a:pt x="108518" y="39138"/>
                            <a:pt x="81834" y="58707"/>
                          </a:cubicBezTo>
                          <a:cubicBezTo>
                            <a:pt x="54259" y="77386"/>
                            <a:pt x="29353" y="97844"/>
                            <a:pt x="8006" y="118303"/>
                          </a:cubicBez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26" name="Graphic 493">
                <a:extLst>
                  <a:ext uri="{FF2B5EF4-FFF2-40B4-BE49-F238E27FC236}">
                    <a16:creationId xmlns:a16="http://schemas.microsoft.com/office/drawing/2014/main" id="{CB2D2D28-EABB-52FF-E9BC-4BE6F5F57BFA}"/>
                  </a:ext>
                </a:extLst>
              </p:cNvPr>
              <p:cNvGrpSpPr/>
              <p:nvPr/>
            </p:nvGrpSpPr>
            <p:grpSpPr>
              <a:xfrm>
                <a:off x="4946341" y="2862392"/>
                <a:ext cx="1931523" cy="853025"/>
                <a:chOff x="4946341" y="2862392"/>
                <a:chExt cx="1931523" cy="853025"/>
              </a:xfrm>
            </p:grpSpPr>
            <p:grpSp>
              <p:nvGrpSpPr>
                <p:cNvPr id="50" name="Graphic 493">
                  <a:extLst>
                    <a:ext uri="{FF2B5EF4-FFF2-40B4-BE49-F238E27FC236}">
                      <a16:creationId xmlns:a16="http://schemas.microsoft.com/office/drawing/2014/main" id="{DC662EFA-EA38-7F66-9EA4-D26331E9786C}"/>
                    </a:ext>
                  </a:extLst>
                </p:cNvPr>
                <p:cNvGrpSpPr/>
                <p:nvPr/>
              </p:nvGrpSpPr>
              <p:grpSpPr>
                <a:xfrm>
                  <a:off x="5095318" y="3645146"/>
                  <a:ext cx="1782546" cy="70270"/>
                  <a:chOff x="5095318" y="3645146"/>
                  <a:chExt cx="1782546" cy="70270"/>
                </a:xfrm>
              </p:grpSpPr>
              <p:grpSp>
                <p:nvGrpSpPr>
                  <p:cNvPr id="56" name="Graphic 493">
                    <a:extLst>
                      <a:ext uri="{FF2B5EF4-FFF2-40B4-BE49-F238E27FC236}">
                        <a16:creationId xmlns:a16="http://schemas.microsoft.com/office/drawing/2014/main" id="{CFA6906F-83BD-D3A9-78E4-CB00BBEC5AB5}"/>
                      </a:ext>
                    </a:extLst>
                  </p:cNvPr>
                  <p:cNvGrpSpPr/>
                  <p:nvPr/>
                </p:nvGrpSpPr>
                <p:grpSpPr>
                  <a:xfrm>
                    <a:off x="5095318" y="3645146"/>
                    <a:ext cx="1222165" cy="70270"/>
                    <a:chOff x="5095318" y="3645146"/>
                    <a:chExt cx="1222165" cy="70270"/>
                  </a:xfrm>
                </p:grpSpPr>
                <p:sp>
                  <p:nvSpPr>
                    <p:cNvPr id="60" name="Freeform: Shape 578">
                      <a:extLst>
                        <a:ext uri="{FF2B5EF4-FFF2-40B4-BE49-F238E27FC236}">
                          <a16:creationId xmlns:a16="http://schemas.microsoft.com/office/drawing/2014/main" id="{5823EF32-B691-9A94-26FD-C7783E88C1EC}"/>
                        </a:ext>
                      </a:extLst>
                    </p:cNvPr>
                    <p:cNvSpPr/>
                    <p:nvPr/>
                  </p:nvSpPr>
                  <p:spPr>
                    <a:xfrm>
                      <a:off x="5098876" y="3647815"/>
                      <a:ext cx="1216827" cy="64043"/>
                    </a:xfrm>
                    <a:custGeom>
                      <a:avLst/>
                      <a:gdLst>
                        <a:gd name="connsiteX0" fmla="*/ 0 w 1216827"/>
                        <a:gd name="connsiteY0" fmla="*/ 0 h 64043"/>
                        <a:gd name="connsiteX1" fmla="*/ 1216828 w 1216827"/>
                        <a:gd name="connsiteY1" fmla="*/ 0 h 64043"/>
                        <a:gd name="connsiteX2" fmla="*/ 1216828 w 1216827"/>
                        <a:gd name="connsiteY2" fmla="*/ 64044 h 64043"/>
                        <a:gd name="connsiteX3" fmla="*/ 0 w 1216827"/>
                        <a:gd name="connsiteY3" fmla="*/ 64044 h 64043"/>
                      </a:gdLst>
                      <a:ahLst/>
                      <a:cxnLst>
                        <a:cxn ang="0">
                          <a:pos x="connsiteX0" y="connsiteY0"/>
                        </a:cxn>
                        <a:cxn ang="0">
                          <a:pos x="connsiteX1" y="connsiteY1"/>
                        </a:cxn>
                        <a:cxn ang="0">
                          <a:pos x="connsiteX2" y="connsiteY2"/>
                        </a:cxn>
                        <a:cxn ang="0">
                          <a:pos x="connsiteX3" y="connsiteY3"/>
                        </a:cxn>
                      </a:cxnLst>
                      <a:rect l="l" t="t" r="r" b="b"/>
                      <a:pathLst>
                        <a:path w="1216827" h="64043">
                          <a:moveTo>
                            <a:pt x="0" y="0"/>
                          </a:moveTo>
                          <a:lnTo>
                            <a:pt x="1216828" y="0"/>
                          </a:lnTo>
                          <a:lnTo>
                            <a:pt x="1216828" y="64044"/>
                          </a:lnTo>
                          <a:lnTo>
                            <a:pt x="0" y="64044"/>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61" name="Freeform: Shape 579">
                      <a:extLst>
                        <a:ext uri="{FF2B5EF4-FFF2-40B4-BE49-F238E27FC236}">
                          <a16:creationId xmlns:a16="http://schemas.microsoft.com/office/drawing/2014/main" id="{676E3FDC-929E-B7BC-F0F6-78BFA4CBB50B}"/>
                        </a:ext>
                      </a:extLst>
                    </p:cNvPr>
                    <p:cNvSpPr/>
                    <p:nvPr/>
                  </p:nvSpPr>
                  <p:spPr>
                    <a:xfrm>
                      <a:off x="5095318" y="3645146"/>
                      <a:ext cx="1222165" cy="70270"/>
                    </a:xfrm>
                    <a:custGeom>
                      <a:avLst/>
                      <a:gdLst>
                        <a:gd name="connsiteX0" fmla="*/ 1222165 w 1222165"/>
                        <a:gd name="connsiteY0" fmla="*/ 70270 h 70270"/>
                        <a:gd name="connsiteX1" fmla="*/ 0 w 1222165"/>
                        <a:gd name="connsiteY1" fmla="*/ 70270 h 70270"/>
                        <a:gd name="connsiteX2" fmla="*/ 0 w 1222165"/>
                        <a:gd name="connsiteY2" fmla="*/ 0 h 70270"/>
                        <a:gd name="connsiteX3" fmla="*/ 1222165 w 1222165"/>
                        <a:gd name="connsiteY3" fmla="*/ 0 h 70270"/>
                        <a:gd name="connsiteX4" fmla="*/ 1222165 w 1222165"/>
                        <a:gd name="connsiteY4" fmla="*/ 70270 h 70270"/>
                        <a:gd name="connsiteX5" fmla="*/ 6227 w 1222165"/>
                        <a:gd name="connsiteY5" fmla="*/ 64044 h 70270"/>
                        <a:gd name="connsiteX6" fmla="*/ 1216828 w 1222165"/>
                        <a:gd name="connsiteY6" fmla="*/ 64044 h 70270"/>
                        <a:gd name="connsiteX7" fmla="*/ 1216828 w 1222165"/>
                        <a:gd name="connsiteY7" fmla="*/ 5337 h 70270"/>
                        <a:gd name="connsiteX8" fmla="*/ 6227 w 1222165"/>
                        <a:gd name="connsiteY8" fmla="*/ 5337 h 70270"/>
                        <a:gd name="connsiteX9" fmla="*/ 6227 w 1222165"/>
                        <a:gd name="connsiteY9" fmla="*/ 64044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2165" h="70270">
                          <a:moveTo>
                            <a:pt x="1222165" y="70270"/>
                          </a:moveTo>
                          <a:lnTo>
                            <a:pt x="0" y="70270"/>
                          </a:lnTo>
                          <a:lnTo>
                            <a:pt x="0" y="0"/>
                          </a:lnTo>
                          <a:lnTo>
                            <a:pt x="1222165" y="0"/>
                          </a:lnTo>
                          <a:lnTo>
                            <a:pt x="1222165" y="70270"/>
                          </a:lnTo>
                          <a:close/>
                          <a:moveTo>
                            <a:pt x="6227" y="64044"/>
                          </a:moveTo>
                          <a:lnTo>
                            <a:pt x="1216828" y="64044"/>
                          </a:lnTo>
                          <a:lnTo>
                            <a:pt x="1216828" y="5337"/>
                          </a:lnTo>
                          <a:lnTo>
                            <a:pt x="6227" y="5337"/>
                          </a:lnTo>
                          <a:lnTo>
                            <a:pt x="6227" y="640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57" name="Graphic 493">
                    <a:extLst>
                      <a:ext uri="{FF2B5EF4-FFF2-40B4-BE49-F238E27FC236}">
                        <a16:creationId xmlns:a16="http://schemas.microsoft.com/office/drawing/2014/main" id="{675DDC2A-C7E7-BEC6-691C-9437D406B218}"/>
                      </a:ext>
                    </a:extLst>
                  </p:cNvPr>
                  <p:cNvGrpSpPr/>
                  <p:nvPr/>
                </p:nvGrpSpPr>
                <p:grpSpPr>
                  <a:xfrm>
                    <a:off x="6312146" y="3645146"/>
                    <a:ext cx="565718" cy="70270"/>
                    <a:chOff x="6312146" y="3645146"/>
                    <a:chExt cx="565718" cy="70270"/>
                  </a:xfrm>
                </p:grpSpPr>
                <p:sp>
                  <p:nvSpPr>
                    <p:cNvPr id="58" name="Freeform: Shape 581">
                      <a:extLst>
                        <a:ext uri="{FF2B5EF4-FFF2-40B4-BE49-F238E27FC236}">
                          <a16:creationId xmlns:a16="http://schemas.microsoft.com/office/drawing/2014/main" id="{E9313A69-F127-205B-469B-4546FFBD198C}"/>
                        </a:ext>
                      </a:extLst>
                    </p:cNvPr>
                    <p:cNvSpPr/>
                    <p:nvPr/>
                  </p:nvSpPr>
                  <p:spPr>
                    <a:xfrm>
                      <a:off x="6313925" y="3647815"/>
                      <a:ext cx="560381" cy="64932"/>
                    </a:xfrm>
                    <a:custGeom>
                      <a:avLst/>
                      <a:gdLst>
                        <a:gd name="connsiteX0" fmla="*/ 889 w 560381"/>
                        <a:gd name="connsiteY0" fmla="*/ 64933 h 64932"/>
                        <a:gd name="connsiteX1" fmla="*/ 560381 w 560381"/>
                        <a:gd name="connsiteY1" fmla="*/ 64933 h 64932"/>
                        <a:gd name="connsiteX2" fmla="*/ 560381 w 560381"/>
                        <a:gd name="connsiteY2" fmla="*/ 28464 h 64932"/>
                        <a:gd name="connsiteX3" fmla="*/ 531917 w 560381"/>
                        <a:gd name="connsiteY3" fmla="*/ 0 h 64932"/>
                        <a:gd name="connsiteX4" fmla="*/ 0 w 560381"/>
                        <a:gd name="connsiteY4" fmla="*/ 0 h 64932"/>
                        <a:gd name="connsiteX5" fmla="*/ 0 w 560381"/>
                        <a:gd name="connsiteY5" fmla="*/ 64933 h 6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381" h="64932">
                          <a:moveTo>
                            <a:pt x="889" y="64933"/>
                          </a:moveTo>
                          <a:lnTo>
                            <a:pt x="560381" y="64933"/>
                          </a:lnTo>
                          <a:lnTo>
                            <a:pt x="560381" y="28464"/>
                          </a:lnTo>
                          <a:cubicBezTo>
                            <a:pt x="560381" y="13342"/>
                            <a:pt x="547928" y="0"/>
                            <a:pt x="531917" y="0"/>
                          </a:cubicBezTo>
                          <a:lnTo>
                            <a:pt x="0" y="0"/>
                          </a:lnTo>
                          <a:lnTo>
                            <a:pt x="0" y="64933"/>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9" name="Freeform: Shape 582">
                      <a:extLst>
                        <a:ext uri="{FF2B5EF4-FFF2-40B4-BE49-F238E27FC236}">
                          <a16:creationId xmlns:a16="http://schemas.microsoft.com/office/drawing/2014/main" id="{F12622DD-84D1-94BD-22B7-E675537904BA}"/>
                        </a:ext>
                      </a:extLst>
                    </p:cNvPr>
                    <p:cNvSpPr/>
                    <p:nvPr/>
                  </p:nvSpPr>
                  <p:spPr>
                    <a:xfrm>
                      <a:off x="6312146" y="3645146"/>
                      <a:ext cx="565718" cy="70270"/>
                    </a:xfrm>
                    <a:custGeom>
                      <a:avLst/>
                      <a:gdLst>
                        <a:gd name="connsiteX0" fmla="*/ 565719 w 565718"/>
                        <a:gd name="connsiteY0" fmla="*/ 70270 h 70270"/>
                        <a:gd name="connsiteX1" fmla="*/ 0 w 565718"/>
                        <a:gd name="connsiteY1" fmla="*/ 70270 h 70270"/>
                        <a:gd name="connsiteX2" fmla="*/ 0 w 565718"/>
                        <a:gd name="connsiteY2" fmla="*/ 0 h 70270"/>
                        <a:gd name="connsiteX3" fmla="*/ 534586 w 565718"/>
                        <a:gd name="connsiteY3" fmla="*/ 0 h 70270"/>
                        <a:gd name="connsiteX4" fmla="*/ 565719 w 565718"/>
                        <a:gd name="connsiteY4" fmla="*/ 31132 h 70270"/>
                        <a:gd name="connsiteX5" fmla="*/ 565719 w 565718"/>
                        <a:gd name="connsiteY5" fmla="*/ 70270 h 70270"/>
                        <a:gd name="connsiteX6" fmla="*/ 5337 w 565718"/>
                        <a:gd name="connsiteY6" fmla="*/ 64044 h 70270"/>
                        <a:gd name="connsiteX7" fmla="*/ 559492 w 565718"/>
                        <a:gd name="connsiteY7" fmla="*/ 64044 h 70270"/>
                        <a:gd name="connsiteX8" fmla="*/ 559492 w 565718"/>
                        <a:gd name="connsiteY8" fmla="*/ 31132 h 70270"/>
                        <a:gd name="connsiteX9" fmla="*/ 534586 w 565718"/>
                        <a:gd name="connsiteY9" fmla="*/ 6227 h 70270"/>
                        <a:gd name="connsiteX10" fmla="*/ 5337 w 565718"/>
                        <a:gd name="connsiteY10" fmla="*/ 6227 h 70270"/>
                        <a:gd name="connsiteX11" fmla="*/ 5337 w 565718"/>
                        <a:gd name="connsiteY11" fmla="*/ 64044 h 7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5718" h="70270">
                          <a:moveTo>
                            <a:pt x="565719" y="70270"/>
                          </a:moveTo>
                          <a:lnTo>
                            <a:pt x="0" y="70270"/>
                          </a:lnTo>
                          <a:lnTo>
                            <a:pt x="0" y="0"/>
                          </a:lnTo>
                          <a:lnTo>
                            <a:pt x="534586" y="0"/>
                          </a:lnTo>
                          <a:cubicBezTo>
                            <a:pt x="551486" y="0"/>
                            <a:pt x="565719" y="14232"/>
                            <a:pt x="565719" y="31132"/>
                          </a:cubicBezTo>
                          <a:lnTo>
                            <a:pt x="565719" y="70270"/>
                          </a:lnTo>
                          <a:close/>
                          <a:moveTo>
                            <a:pt x="5337" y="64044"/>
                          </a:moveTo>
                          <a:lnTo>
                            <a:pt x="559492" y="64044"/>
                          </a:lnTo>
                          <a:lnTo>
                            <a:pt x="559492" y="31132"/>
                          </a:lnTo>
                          <a:cubicBezTo>
                            <a:pt x="559492" y="16901"/>
                            <a:pt x="547929" y="6227"/>
                            <a:pt x="534586" y="6227"/>
                          </a:cubicBezTo>
                          <a:lnTo>
                            <a:pt x="5337" y="6227"/>
                          </a:lnTo>
                          <a:lnTo>
                            <a:pt x="5337" y="640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51" name="Graphic 493">
                  <a:extLst>
                    <a:ext uri="{FF2B5EF4-FFF2-40B4-BE49-F238E27FC236}">
                      <a16:creationId xmlns:a16="http://schemas.microsoft.com/office/drawing/2014/main" id="{CED9607C-E443-C7D4-CC69-4841B128D74C}"/>
                    </a:ext>
                  </a:extLst>
                </p:cNvPr>
                <p:cNvGrpSpPr/>
                <p:nvPr/>
              </p:nvGrpSpPr>
              <p:grpSpPr>
                <a:xfrm>
                  <a:off x="4946341" y="2862392"/>
                  <a:ext cx="1397826" cy="788981"/>
                  <a:chOff x="4946341" y="2862392"/>
                  <a:chExt cx="1397826" cy="788981"/>
                </a:xfrm>
              </p:grpSpPr>
              <p:sp>
                <p:nvSpPr>
                  <p:cNvPr id="52" name="Freeform: Shape 584">
                    <a:extLst>
                      <a:ext uri="{FF2B5EF4-FFF2-40B4-BE49-F238E27FC236}">
                        <a16:creationId xmlns:a16="http://schemas.microsoft.com/office/drawing/2014/main" id="{D1541EFC-D870-3CC8-EF0E-BF6EC666E1A3}"/>
                      </a:ext>
                    </a:extLst>
                  </p:cNvPr>
                  <p:cNvSpPr/>
                  <p:nvPr/>
                </p:nvSpPr>
                <p:spPr>
                  <a:xfrm>
                    <a:off x="4982362" y="2864171"/>
                    <a:ext cx="1361806" cy="783644"/>
                  </a:xfrm>
                  <a:custGeom>
                    <a:avLst/>
                    <a:gdLst>
                      <a:gd name="connsiteX0" fmla="*/ 150315 w 1361806"/>
                      <a:gd name="connsiteY0" fmla="*/ 783644 h 783644"/>
                      <a:gd name="connsiteX1" fmla="*/ 1361806 w 1361806"/>
                      <a:gd name="connsiteY1" fmla="*/ 783644 h 783644"/>
                      <a:gd name="connsiteX2" fmla="*/ 1202586 w 1361806"/>
                      <a:gd name="connsiteY2" fmla="*/ 37359 h 783644"/>
                      <a:gd name="connsiteX3" fmla="*/ 1159001 w 1361806"/>
                      <a:gd name="connsiteY3" fmla="*/ 0 h 783644"/>
                      <a:gd name="connsiteX4" fmla="*/ 67592 w 1361806"/>
                      <a:gd name="connsiteY4" fmla="*/ 0 h 783644"/>
                      <a:gd name="connsiteX5" fmla="*/ 1769 w 1361806"/>
                      <a:gd name="connsiteY5" fmla="*/ 88060 h 783644"/>
                      <a:gd name="connsiteX6" fmla="*/ 150315 w 1361806"/>
                      <a:gd name="connsiteY6" fmla="*/ 783644 h 78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1806" h="783644">
                        <a:moveTo>
                          <a:pt x="150315" y="783644"/>
                        </a:moveTo>
                        <a:lnTo>
                          <a:pt x="1361806" y="783644"/>
                        </a:lnTo>
                        <a:lnTo>
                          <a:pt x="1202586" y="37359"/>
                        </a:lnTo>
                        <a:cubicBezTo>
                          <a:pt x="1198139" y="15122"/>
                          <a:pt x="1179460" y="0"/>
                          <a:pt x="1159001" y="0"/>
                        </a:cubicBezTo>
                        <a:lnTo>
                          <a:pt x="67592" y="0"/>
                        </a:lnTo>
                        <a:cubicBezTo>
                          <a:pt x="24007" y="0"/>
                          <a:pt x="-8015" y="42696"/>
                          <a:pt x="1769" y="88060"/>
                        </a:cubicBezTo>
                        <a:lnTo>
                          <a:pt x="150315" y="783644"/>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nvGrpSpPr>
                  <p:cNvPr id="53" name="Graphic 493">
                    <a:extLst>
                      <a:ext uri="{FF2B5EF4-FFF2-40B4-BE49-F238E27FC236}">
                        <a16:creationId xmlns:a16="http://schemas.microsoft.com/office/drawing/2014/main" id="{CE2D61D4-3B62-B808-9741-BCAD4B5E5D48}"/>
                      </a:ext>
                    </a:extLst>
                  </p:cNvPr>
                  <p:cNvGrpSpPr/>
                  <p:nvPr/>
                </p:nvGrpSpPr>
                <p:grpSpPr>
                  <a:xfrm>
                    <a:off x="4946341" y="2862392"/>
                    <a:ext cx="1372031" cy="788981"/>
                    <a:chOff x="4946341" y="2862392"/>
                    <a:chExt cx="1372031" cy="788981"/>
                  </a:xfrm>
                </p:grpSpPr>
                <p:sp>
                  <p:nvSpPr>
                    <p:cNvPr id="54" name="Freeform: Shape 586">
                      <a:extLst>
                        <a:ext uri="{FF2B5EF4-FFF2-40B4-BE49-F238E27FC236}">
                          <a16:creationId xmlns:a16="http://schemas.microsoft.com/office/drawing/2014/main" id="{848BF26D-6B52-8DF7-116F-920015A0964F}"/>
                        </a:ext>
                      </a:extLst>
                    </p:cNvPr>
                    <p:cNvSpPr/>
                    <p:nvPr/>
                  </p:nvSpPr>
                  <p:spPr>
                    <a:xfrm>
                      <a:off x="4948183" y="2864171"/>
                      <a:ext cx="1366631" cy="783644"/>
                    </a:xfrm>
                    <a:custGeom>
                      <a:avLst/>
                      <a:gdLst>
                        <a:gd name="connsiteX0" fmla="*/ 155141 w 1366631"/>
                        <a:gd name="connsiteY0" fmla="*/ 783644 h 783644"/>
                        <a:gd name="connsiteX1" fmla="*/ 1366632 w 1366631"/>
                        <a:gd name="connsiteY1" fmla="*/ 783644 h 783644"/>
                        <a:gd name="connsiteX2" fmla="*/ 1207413 w 1366631"/>
                        <a:gd name="connsiteY2" fmla="*/ 37359 h 783644"/>
                        <a:gd name="connsiteX3" fmla="*/ 1163827 w 1366631"/>
                        <a:gd name="connsiteY3" fmla="*/ 0 h 783644"/>
                        <a:gd name="connsiteX4" fmla="*/ 49291 w 1366631"/>
                        <a:gd name="connsiteY4" fmla="*/ 0 h 783644"/>
                        <a:gd name="connsiteX5" fmla="*/ 1258 w 1366631"/>
                        <a:gd name="connsiteY5" fmla="*/ 64044 h 783644"/>
                        <a:gd name="connsiteX6" fmla="*/ 155141 w 1366631"/>
                        <a:gd name="connsiteY6" fmla="*/ 783644 h 78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6631" h="783644">
                          <a:moveTo>
                            <a:pt x="155141" y="783644"/>
                          </a:moveTo>
                          <a:lnTo>
                            <a:pt x="1366632" y="783644"/>
                          </a:lnTo>
                          <a:lnTo>
                            <a:pt x="1207413" y="37359"/>
                          </a:lnTo>
                          <a:cubicBezTo>
                            <a:pt x="1202965" y="15122"/>
                            <a:pt x="1184285" y="0"/>
                            <a:pt x="1163827" y="0"/>
                          </a:cubicBezTo>
                          <a:lnTo>
                            <a:pt x="49291" y="0"/>
                          </a:lnTo>
                          <a:cubicBezTo>
                            <a:pt x="18159" y="0"/>
                            <a:pt x="-5858" y="31132"/>
                            <a:pt x="1258" y="64044"/>
                          </a:cubicBezTo>
                          <a:lnTo>
                            <a:pt x="155141" y="783644"/>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55" name="Freeform: Shape 587">
                      <a:extLst>
                        <a:ext uri="{FF2B5EF4-FFF2-40B4-BE49-F238E27FC236}">
                          <a16:creationId xmlns:a16="http://schemas.microsoft.com/office/drawing/2014/main" id="{58D89600-F8CD-7E13-8F6D-FAC027539FBD}"/>
                        </a:ext>
                      </a:extLst>
                    </p:cNvPr>
                    <p:cNvSpPr/>
                    <p:nvPr/>
                  </p:nvSpPr>
                  <p:spPr>
                    <a:xfrm>
                      <a:off x="4946341" y="2862392"/>
                      <a:ext cx="1372031" cy="788981"/>
                    </a:xfrm>
                    <a:custGeom>
                      <a:avLst/>
                      <a:gdLst>
                        <a:gd name="connsiteX0" fmla="*/ 1372031 w 1372031"/>
                        <a:gd name="connsiteY0" fmla="*/ 788981 h 788981"/>
                        <a:gd name="connsiteX1" fmla="*/ 155203 w 1372031"/>
                        <a:gd name="connsiteY1" fmla="*/ 788981 h 788981"/>
                        <a:gd name="connsiteX2" fmla="*/ 1321 w 1372031"/>
                        <a:gd name="connsiteY2" fmla="*/ 67602 h 788981"/>
                        <a:gd name="connsiteX3" fmla="*/ 12884 w 1372031"/>
                        <a:gd name="connsiteY3" fmla="*/ 19569 h 788981"/>
                        <a:gd name="connsiteX4" fmla="*/ 52022 w 1372031"/>
                        <a:gd name="connsiteY4" fmla="*/ 0 h 788981"/>
                        <a:gd name="connsiteX5" fmla="*/ 1166558 w 1372031"/>
                        <a:gd name="connsiteY5" fmla="*/ 0 h 788981"/>
                        <a:gd name="connsiteX6" fmla="*/ 1212812 w 1372031"/>
                        <a:gd name="connsiteY6" fmla="*/ 39138 h 788981"/>
                        <a:gd name="connsiteX7" fmla="*/ 1372031 w 1372031"/>
                        <a:gd name="connsiteY7" fmla="*/ 788981 h 788981"/>
                        <a:gd name="connsiteX8" fmla="*/ 159651 w 1372031"/>
                        <a:gd name="connsiteY8" fmla="*/ 782755 h 788981"/>
                        <a:gd name="connsiteX9" fmla="*/ 1365805 w 1372031"/>
                        <a:gd name="connsiteY9" fmla="*/ 782755 h 788981"/>
                        <a:gd name="connsiteX10" fmla="*/ 1206586 w 1372031"/>
                        <a:gd name="connsiteY10" fmla="*/ 40027 h 788981"/>
                        <a:gd name="connsiteX11" fmla="*/ 1165668 w 1372031"/>
                        <a:gd name="connsiteY11" fmla="*/ 5337 h 788981"/>
                        <a:gd name="connsiteX12" fmla="*/ 51132 w 1372031"/>
                        <a:gd name="connsiteY12" fmla="*/ 5337 h 788981"/>
                        <a:gd name="connsiteX13" fmla="*/ 16442 w 1372031"/>
                        <a:gd name="connsiteY13" fmla="*/ 22237 h 788981"/>
                        <a:gd name="connsiteX14" fmla="*/ 6658 w 1372031"/>
                        <a:gd name="connsiteY14" fmla="*/ 65823 h 788981"/>
                        <a:gd name="connsiteX15" fmla="*/ 159651 w 1372031"/>
                        <a:gd name="connsiteY15" fmla="*/ 782755 h 78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72031" h="788981">
                          <a:moveTo>
                            <a:pt x="1372031" y="788981"/>
                          </a:moveTo>
                          <a:lnTo>
                            <a:pt x="155203" y="788981"/>
                          </a:lnTo>
                          <a:lnTo>
                            <a:pt x="1321" y="67602"/>
                          </a:lnTo>
                          <a:cubicBezTo>
                            <a:pt x="-2237" y="50701"/>
                            <a:pt x="1321" y="32911"/>
                            <a:pt x="12884" y="19569"/>
                          </a:cubicBezTo>
                          <a:cubicBezTo>
                            <a:pt x="22668" y="7116"/>
                            <a:pt x="36900" y="0"/>
                            <a:pt x="52022" y="0"/>
                          </a:cubicBezTo>
                          <a:lnTo>
                            <a:pt x="1166558" y="0"/>
                          </a:lnTo>
                          <a:cubicBezTo>
                            <a:pt x="1188796" y="0"/>
                            <a:pt x="1208364" y="16011"/>
                            <a:pt x="1212812" y="39138"/>
                          </a:cubicBezTo>
                          <a:lnTo>
                            <a:pt x="1372031" y="788981"/>
                          </a:lnTo>
                          <a:close/>
                          <a:moveTo>
                            <a:pt x="159651" y="782755"/>
                          </a:moveTo>
                          <a:lnTo>
                            <a:pt x="1365805" y="782755"/>
                          </a:lnTo>
                          <a:lnTo>
                            <a:pt x="1206586" y="40027"/>
                          </a:lnTo>
                          <a:cubicBezTo>
                            <a:pt x="1202138" y="19569"/>
                            <a:pt x="1185237" y="5337"/>
                            <a:pt x="1165668" y="5337"/>
                          </a:cubicBezTo>
                          <a:lnTo>
                            <a:pt x="51132" y="5337"/>
                          </a:lnTo>
                          <a:cubicBezTo>
                            <a:pt x="37790" y="5337"/>
                            <a:pt x="24448" y="11564"/>
                            <a:pt x="16442" y="22237"/>
                          </a:cubicBezTo>
                          <a:cubicBezTo>
                            <a:pt x="6658" y="34690"/>
                            <a:pt x="3100" y="49812"/>
                            <a:pt x="6658" y="65823"/>
                          </a:cubicBezTo>
                          <a:lnTo>
                            <a:pt x="159651" y="782755"/>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grpSp>
            <p:nvGrpSpPr>
              <p:cNvPr id="27" name="Graphic 493">
                <a:extLst>
                  <a:ext uri="{FF2B5EF4-FFF2-40B4-BE49-F238E27FC236}">
                    <a16:creationId xmlns:a16="http://schemas.microsoft.com/office/drawing/2014/main" id="{16485424-9B7D-E0A6-FCF1-132F8AED9004}"/>
                  </a:ext>
                </a:extLst>
              </p:cNvPr>
              <p:cNvGrpSpPr/>
              <p:nvPr/>
            </p:nvGrpSpPr>
            <p:grpSpPr>
              <a:xfrm>
                <a:off x="3736171" y="3703853"/>
                <a:ext cx="4167280" cy="2753873"/>
                <a:chOff x="3736171" y="3703853"/>
                <a:chExt cx="4167280" cy="2753873"/>
              </a:xfrm>
            </p:grpSpPr>
            <p:grpSp>
              <p:nvGrpSpPr>
                <p:cNvPr id="28" name="Graphic 493">
                  <a:extLst>
                    <a:ext uri="{FF2B5EF4-FFF2-40B4-BE49-F238E27FC236}">
                      <a16:creationId xmlns:a16="http://schemas.microsoft.com/office/drawing/2014/main" id="{E92017F6-CA54-A1F6-1E33-C1520DEC6CBC}"/>
                    </a:ext>
                  </a:extLst>
                </p:cNvPr>
                <p:cNvGrpSpPr/>
                <p:nvPr/>
              </p:nvGrpSpPr>
              <p:grpSpPr>
                <a:xfrm>
                  <a:off x="4400623" y="5516642"/>
                  <a:ext cx="73828" cy="941084"/>
                  <a:chOff x="4400623" y="5516642"/>
                  <a:chExt cx="73828" cy="941084"/>
                </a:xfrm>
              </p:grpSpPr>
              <p:sp>
                <p:nvSpPr>
                  <p:cNvPr id="48" name="Freeform: Shape 590">
                    <a:extLst>
                      <a:ext uri="{FF2B5EF4-FFF2-40B4-BE49-F238E27FC236}">
                        <a16:creationId xmlns:a16="http://schemas.microsoft.com/office/drawing/2014/main" id="{CABC12E3-79D1-7F78-D1DD-75FFF25CFFBD}"/>
                      </a:ext>
                    </a:extLst>
                  </p:cNvPr>
                  <p:cNvSpPr/>
                  <p:nvPr/>
                </p:nvSpPr>
                <p:spPr>
                  <a:xfrm>
                    <a:off x="4404181" y="5519311"/>
                    <a:ext cx="67601" cy="935747"/>
                  </a:xfrm>
                  <a:custGeom>
                    <a:avLst/>
                    <a:gdLst>
                      <a:gd name="connsiteX0" fmla="*/ 0 w 67601"/>
                      <a:gd name="connsiteY0" fmla="*/ 0 h 935747"/>
                      <a:gd name="connsiteX1" fmla="*/ 67602 w 67601"/>
                      <a:gd name="connsiteY1" fmla="*/ 0 h 935747"/>
                      <a:gd name="connsiteX2" fmla="*/ 67602 w 67601"/>
                      <a:gd name="connsiteY2" fmla="*/ 935748 h 935747"/>
                      <a:gd name="connsiteX3" fmla="*/ 0 w 67601"/>
                      <a:gd name="connsiteY3" fmla="*/ 935748 h 935747"/>
                    </a:gdLst>
                    <a:ahLst/>
                    <a:cxnLst>
                      <a:cxn ang="0">
                        <a:pos x="connsiteX0" y="connsiteY0"/>
                      </a:cxn>
                      <a:cxn ang="0">
                        <a:pos x="connsiteX1" y="connsiteY1"/>
                      </a:cxn>
                      <a:cxn ang="0">
                        <a:pos x="connsiteX2" y="connsiteY2"/>
                      </a:cxn>
                      <a:cxn ang="0">
                        <a:pos x="connsiteX3" y="connsiteY3"/>
                      </a:cxn>
                    </a:cxnLst>
                    <a:rect l="l" t="t" r="r" b="b"/>
                    <a:pathLst>
                      <a:path w="67601" h="935747">
                        <a:moveTo>
                          <a:pt x="0" y="0"/>
                        </a:moveTo>
                        <a:lnTo>
                          <a:pt x="67602" y="0"/>
                        </a:lnTo>
                        <a:lnTo>
                          <a:pt x="67602" y="935748"/>
                        </a:lnTo>
                        <a:lnTo>
                          <a:pt x="0" y="935748"/>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9" name="Freeform: Shape 591">
                    <a:extLst>
                      <a:ext uri="{FF2B5EF4-FFF2-40B4-BE49-F238E27FC236}">
                        <a16:creationId xmlns:a16="http://schemas.microsoft.com/office/drawing/2014/main" id="{887A6D51-229C-8692-1C77-F72A074E32C1}"/>
                      </a:ext>
                    </a:extLst>
                  </p:cNvPr>
                  <p:cNvSpPr/>
                  <p:nvPr/>
                </p:nvSpPr>
                <p:spPr>
                  <a:xfrm>
                    <a:off x="4400623" y="5516642"/>
                    <a:ext cx="73828" cy="941084"/>
                  </a:xfrm>
                  <a:custGeom>
                    <a:avLst/>
                    <a:gdLst>
                      <a:gd name="connsiteX0" fmla="*/ 73828 w 73828"/>
                      <a:gd name="connsiteY0" fmla="*/ 941085 h 941084"/>
                      <a:gd name="connsiteX1" fmla="*/ 0 w 73828"/>
                      <a:gd name="connsiteY1" fmla="*/ 941085 h 941084"/>
                      <a:gd name="connsiteX2" fmla="*/ 0 w 73828"/>
                      <a:gd name="connsiteY2" fmla="*/ 0 h 941084"/>
                      <a:gd name="connsiteX3" fmla="*/ 73828 w 73828"/>
                      <a:gd name="connsiteY3" fmla="*/ 0 h 941084"/>
                      <a:gd name="connsiteX4" fmla="*/ 73828 w 73828"/>
                      <a:gd name="connsiteY4" fmla="*/ 941085 h 941084"/>
                      <a:gd name="connsiteX5" fmla="*/ 6227 w 73828"/>
                      <a:gd name="connsiteY5" fmla="*/ 935748 h 941084"/>
                      <a:gd name="connsiteX6" fmla="*/ 68491 w 73828"/>
                      <a:gd name="connsiteY6" fmla="*/ 935748 h 941084"/>
                      <a:gd name="connsiteX7" fmla="*/ 68491 w 73828"/>
                      <a:gd name="connsiteY7" fmla="*/ 5337 h 941084"/>
                      <a:gd name="connsiteX8" fmla="*/ 6227 w 73828"/>
                      <a:gd name="connsiteY8" fmla="*/ 5337 h 941084"/>
                      <a:gd name="connsiteX9" fmla="*/ 6227 w 73828"/>
                      <a:gd name="connsiteY9" fmla="*/ 935748 h 94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28" h="941084">
                        <a:moveTo>
                          <a:pt x="73828" y="941085"/>
                        </a:moveTo>
                        <a:lnTo>
                          <a:pt x="0" y="941085"/>
                        </a:lnTo>
                        <a:lnTo>
                          <a:pt x="0" y="0"/>
                        </a:lnTo>
                        <a:lnTo>
                          <a:pt x="73828" y="0"/>
                        </a:lnTo>
                        <a:lnTo>
                          <a:pt x="73828" y="941085"/>
                        </a:lnTo>
                        <a:close/>
                        <a:moveTo>
                          <a:pt x="6227" y="935748"/>
                        </a:moveTo>
                        <a:lnTo>
                          <a:pt x="68491" y="935748"/>
                        </a:lnTo>
                        <a:lnTo>
                          <a:pt x="68491" y="5337"/>
                        </a:lnTo>
                        <a:lnTo>
                          <a:pt x="6227" y="5337"/>
                        </a:lnTo>
                        <a:lnTo>
                          <a:pt x="6227" y="93574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29" name="Graphic 493">
                  <a:extLst>
                    <a:ext uri="{FF2B5EF4-FFF2-40B4-BE49-F238E27FC236}">
                      <a16:creationId xmlns:a16="http://schemas.microsoft.com/office/drawing/2014/main" id="{E4DE3948-ED47-EF88-FB26-9C19FD3FE184}"/>
                    </a:ext>
                  </a:extLst>
                </p:cNvPr>
                <p:cNvGrpSpPr/>
                <p:nvPr/>
              </p:nvGrpSpPr>
              <p:grpSpPr>
                <a:xfrm>
                  <a:off x="4147117" y="6394573"/>
                  <a:ext cx="581729" cy="63153"/>
                  <a:chOff x="4147117" y="6394573"/>
                  <a:chExt cx="581729" cy="63153"/>
                </a:xfrm>
              </p:grpSpPr>
              <p:sp>
                <p:nvSpPr>
                  <p:cNvPr id="46" name="Freeform: Shape 593">
                    <a:extLst>
                      <a:ext uri="{FF2B5EF4-FFF2-40B4-BE49-F238E27FC236}">
                        <a16:creationId xmlns:a16="http://schemas.microsoft.com/office/drawing/2014/main" id="{F644233C-EA8B-8DAD-F74F-AB1D2916888A}"/>
                      </a:ext>
                    </a:extLst>
                  </p:cNvPr>
                  <p:cNvSpPr/>
                  <p:nvPr/>
                </p:nvSpPr>
                <p:spPr>
                  <a:xfrm>
                    <a:off x="4149786" y="6397242"/>
                    <a:ext cx="575502" cy="57817"/>
                  </a:xfrm>
                  <a:custGeom>
                    <a:avLst/>
                    <a:gdLst>
                      <a:gd name="connsiteX0" fmla="*/ 0 w 575502"/>
                      <a:gd name="connsiteY0" fmla="*/ 0 h 57817"/>
                      <a:gd name="connsiteX1" fmla="*/ 575503 w 575502"/>
                      <a:gd name="connsiteY1" fmla="*/ 0 h 57817"/>
                      <a:gd name="connsiteX2" fmla="*/ 575503 w 575502"/>
                      <a:gd name="connsiteY2" fmla="*/ 57817 h 57817"/>
                      <a:gd name="connsiteX3" fmla="*/ 0 w 575502"/>
                      <a:gd name="connsiteY3" fmla="*/ 57817 h 57817"/>
                    </a:gdLst>
                    <a:ahLst/>
                    <a:cxnLst>
                      <a:cxn ang="0">
                        <a:pos x="connsiteX0" y="connsiteY0"/>
                      </a:cxn>
                      <a:cxn ang="0">
                        <a:pos x="connsiteX1" y="connsiteY1"/>
                      </a:cxn>
                      <a:cxn ang="0">
                        <a:pos x="connsiteX2" y="connsiteY2"/>
                      </a:cxn>
                      <a:cxn ang="0">
                        <a:pos x="connsiteX3" y="connsiteY3"/>
                      </a:cxn>
                    </a:cxnLst>
                    <a:rect l="l" t="t" r="r" b="b"/>
                    <a:pathLst>
                      <a:path w="575502" h="57817">
                        <a:moveTo>
                          <a:pt x="0" y="0"/>
                        </a:moveTo>
                        <a:lnTo>
                          <a:pt x="575503" y="0"/>
                        </a:lnTo>
                        <a:lnTo>
                          <a:pt x="575503" y="57817"/>
                        </a:lnTo>
                        <a:lnTo>
                          <a:pt x="0" y="57817"/>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7" name="Freeform: Shape 594">
                    <a:extLst>
                      <a:ext uri="{FF2B5EF4-FFF2-40B4-BE49-F238E27FC236}">
                        <a16:creationId xmlns:a16="http://schemas.microsoft.com/office/drawing/2014/main" id="{520C99F9-4292-23A5-C916-BE2A3E7E8B0B}"/>
                      </a:ext>
                    </a:extLst>
                  </p:cNvPr>
                  <p:cNvSpPr/>
                  <p:nvPr/>
                </p:nvSpPr>
                <p:spPr>
                  <a:xfrm>
                    <a:off x="4147117" y="6394573"/>
                    <a:ext cx="581729" cy="63153"/>
                  </a:xfrm>
                  <a:custGeom>
                    <a:avLst/>
                    <a:gdLst>
                      <a:gd name="connsiteX0" fmla="*/ 581729 w 581729"/>
                      <a:gd name="connsiteY0" fmla="*/ 63154 h 63153"/>
                      <a:gd name="connsiteX1" fmla="*/ 0 w 581729"/>
                      <a:gd name="connsiteY1" fmla="*/ 63154 h 63153"/>
                      <a:gd name="connsiteX2" fmla="*/ 0 w 581729"/>
                      <a:gd name="connsiteY2" fmla="*/ 0 h 63153"/>
                      <a:gd name="connsiteX3" fmla="*/ 581729 w 581729"/>
                      <a:gd name="connsiteY3" fmla="*/ 0 h 63153"/>
                      <a:gd name="connsiteX4" fmla="*/ 581729 w 581729"/>
                      <a:gd name="connsiteY4" fmla="*/ 63154 h 63153"/>
                      <a:gd name="connsiteX5" fmla="*/ 5337 w 581729"/>
                      <a:gd name="connsiteY5" fmla="*/ 57817 h 63153"/>
                      <a:gd name="connsiteX6" fmla="*/ 575503 w 581729"/>
                      <a:gd name="connsiteY6" fmla="*/ 57817 h 63153"/>
                      <a:gd name="connsiteX7" fmla="*/ 575503 w 581729"/>
                      <a:gd name="connsiteY7" fmla="*/ 6226 h 63153"/>
                      <a:gd name="connsiteX8" fmla="*/ 5337 w 581729"/>
                      <a:gd name="connsiteY8" fmla="*/ 6226 h 63153"/>
                      <a:gd name="connsiteX9" fmla="*/ 5337 w 581729"/>
                      <a:gd name="connsiteY9" fmla="*/ 57817 h 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729" h="63153">
                        <a:moveTo>
                          <a:pt x="581729" y="63154"/>
                        </a:moveTo>
                        <a:lnTo>
                          <a:pt x="0" y="63154"/>
                        </a:lnTo>
                        <a:lnTo>
                          <a:pt x="0" y="0"/>
                        </a:lnTo>
                        <a:lnTo>
                          <a:pt x="581729" y="0"/>
                        </a:lnTo>
                        <a:lnTo>
                          <a:pt x="581729" y="63154"/>
                        </a:lnTo>
                        <a:close/>
                        <a:moveTo>
                          <a:pt x="5337" y="57817"/>
                        </a:moveTo>
                        <a:lnTo>
                          <a:pt x="575503" y="57817"/>
                        </a:lnTo>
                        <a:lnTo>
                          <a:pt x="575503" y="6226"/>
                        </a:lnTo>
                        <a:lnTo>
                          <a:pt x="5337" y="6226"/>
                        </a:lnTo>
                        <a:lnTo>
                          <a:pt x="5337" y="5781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0" name="Graphic 493">
                  <a:extLst>
                    <a:ext uri="{FF2B5EF4-FFF2-40B4-BE49-F238E27FC236}">
                      <a16:creationId xmlns:a16="http://schemas.microsoft.com/office/drawing/2014/main" id="{18BFE602-AE9B-C496-1EB1-A41288AF2518}"/>
                    </a:ext>
                  </a:extLst>
                </p:cNvPr>
                <p:cNvGrpSpPr/>
                <p:nvPr/>
              </p:nvGrpSpPr>
              <p:grpSpPr>
                <a:xfrm>
                  <a:off x="7091343" y="5516642"/>
                  <a:ext cx="73827" cy="941084"/>
                  <a:chOff x="7091343" y="5516642"/>
                  <a:chExt cx="73827" cy="941084"/>
                </a:xfrm>
              </p:grpSpPr>
              <p:sp>
                <p:nvSpPr>
                  <p:cNvPr id="44" name="Freeform: Shape 596">
                    <a:extLst>
                      <a:ext uri="{FF2B5EF4-FFF2-40B4-BE49-F238E27FC236}">
                        <a16:creationId xmlns:a16="http://schemas.microsoft.com/office/drawing/2014/main" id="{0B663E13-68F8-3A90-6FE7-9391B9A30B7E}"/>
                      </a:ext>
                    </a:extLst>
                  </p:cNvPr>
                  <p:cNvSpPr/>
                  <p:nvPr/>
                </p:nvSpPr>
                <p:spPr>
                  <a:xfrm>
                    <a:off x="7094901" y="5519311"/>
                    <a:ext cx="67601" cy="935747"/>
                  </a:xfrm>
                  <a:custGeom>
                    <a:avLst/>
                    <a:gdLst>
                      <a:gd name="connsiteX0" fmla="*/ 0 w 67601"/>
                      <a:gd name="connsiteY0" fmla="*/ 0 h 935747"/>
                      <a:gd name="connsiteX1" fmla="*/ 67601 w 67601"/>
                      <a:gd name="connsiteY1" fmla="*/ 0 h 935747"/>
                      <a:gd name="connsiteX2" fmla="*/ 67601 w 67601"/>
                      <a:gd name="connsiteY2" fmla="*/ 935748 h 935747"/>
                      <a:gd name="connsiteX3" fmla="*/ 0 w 67601"/>
                      <a:gd name="connsiteY3" fmla="*/ 935748 h 935747"/>
                    </a:gdLst>
                    <a:ahLst/>
                    <a:cxnLst>
                      <a:cxn ang="0">
                        <a:pos x="connsiteX0" y="connsiteY0"/>
                      </a:cxn>
                      <a:cxn ang="0">
                        <a:pos x="connsiteX1" y="connsiteY1"/>
                      </a:cxn>
                      <a:cxn ang="0">
                        <a:pos x="connsiteX2" y="connsiteY2"/>
                      </a:cxn>
                      <a:cxn ang="0">
                        <a:pos x="connsiteX3" y="connsiteY3"/>
                      </a:cxn>
                    </a:cxnLst>
                    <a:rect l="l" t="t" r="r" b="b"/>
                    <a:pathLst>
                      <a:path w="67601" h="935747">
                        <a:moveTo>
                          <a:pt x="0" y="0"/>
                        </a:moveTo>
                        <a:lnTo>
                          <a:pt x="67601" y="0"/>
                        </a:lnTo>
                        <a:lnTo>
                          <a:pt x="67601" y="935748"/>
                        </a:lnTo>
                        <a:lnTo>
                          <a:pt x="0" y="935748"/>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5" name="Freeform: Shape 597">
                    <a:extLst>
                      <a:ext uri="{FF2B5EF4-FFF2-40B4-BE49-F238E27FC236}">
                        <a16:creationId xmlns:a16="http://schemas.microsoft.com/office/drawing/2014/main" id="{69FE225D-EBAE-C045-9ECB-AF0A69FBE6D3}"/>
                      </a:ext>
                    </a:extLst>
                  </p:cNvPr>
                  <p:cNvSpPr/>
                  <p:nvPr/>
                </p:nvSpPr>
                <p:spPr>
                  <a:xfrm>
                    <a:off x="7091343" y="5516642"/>
                    <a:ext cx="73827" cy="941084"/>
                  </a:xfrm>
                  <a:custGeom>
                    <a:avLst/>
                    <a:gdLst>
                      <a:gd name="connsiteX0" fmla="*/ 73828 w 73827"/>
                      <a:gd name="connsiteY0" fmla="*/ 941085 h 941084"/>
                      <a:gd name="connsiteX1" fmla="*/ 0 w 73827"/>
                      <a:gd name="connsiteY1" fmla="*/ 941085 h 941084"/>
                      <a:gd name="connsiteX2" fmla="*/ 0 w 73827"/>
                      <a:gd name="connsiteY2" fmla="*/ 0 h 941084"/>
                      <a:gd name="connsiteX3" fmla="*/ 73828 w 73827"/>
                      <a:gd name="connsiteY3" fmla="*/ 0 h 941084"/>
                      <a:gd name="connsiteX4" fmla="*/ 73828 w 73827"/>
                      <a:gd name="connsiteY4" fmla="*/ 941085 h 941084"/>
                      <a:gd name="connsiteX5" fmla="*/ 6226 w 73827"/>
                      <a:gd name="connsiteY5" fmla="*/ 935748 h 941084"/>
                      <a:gd name="connsiteX6" fmla="*/ 68491 w 73827"/>
                      <a:gd name="connsiteY6" fmla="*/ 935748 h 941084"/>
                      <a:gd name="connsiteX7" fmla="*/ 68491 w 73827"/>
                      <a:gd name="connsiteY7" fmla="*/ 5337 h 941084"/>
                      <a:gd name="connsiteX8" fmla="*/ 6226 w 73827"/>
                      <a:gd name="connsiteY8" fmla="*/ 5337 h 941084"/>
                      <a:gd name="connsiteX9" fmla="*/ 6226 w 73827"/>
                      <a:gd name="connsiteY9" fmla="*/ 935748 h 94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27" h="941084">
                        <a:moveTo>
                          <a:pt x="73828" y="941085"/>
                        </a:moveTo>
                        <a:lnTo>
                          <a:pt x="0" y="941085"/>
                        </a:lnTo>
                        <a:lnTo>
                          <a:pt x="0" y="0"/>
                        </a:lnTo>
                        <a:lnTo>
                          <a:pt x="73828" y="0"/>
                        </a:lnTo>
                        <a:lnTo>
                          <a:pt x="73828" y="941085"/>
                        </a:lnTo>
                        <a:close/>
                        <a:moveTo>
                          <a:pt x="6226" y="935748"/>
                        </a:moveTo>
                        <a:lnTo>
                          <a:pt x="68491" y="935748"/>
                        </a:lnTo>
                        <a:lnTo>
                          <a:pt x="68491" y="5337"/>
                        </a:lnTo>
                        <a:lnTo>
                          <a:pt x="6226" y="5337"/>
                        </a:lnTo>
                        <a:lnTo>
                          <a:pt x="6226" y="935748"/>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1" name="Graphic 493">
                  <a:extLst>
                    <a:ext uri="{FF2B5EF4-FFF2-40B4-BE49-F238E27FC236}">
                      <a16:creationId xmlns:a16="http://schemas.microsoft.com/office/drawing/2014/main" id="{C2008FC6-7AE1-CBD2-B7A5-EAA079285E99}"/>
                    </a:ext>
                  </a:extLst>
                </p:cNvPr>
                <p:cNvGrpSpPr/>
                <p:nvPr/>
              </p:nvGrpSpPr>
              <p:grpSpPr>
                <a:xfrm>
                  <a:off x="7056653" y="3868410"/>
                  <a:ext cx="143208" cy="1777209"/>
                  <a:chOff x="7056653" y="3868410"/>
                  <a:chExt cx="143208" cy="1777209"/>
                </a:xfrm>
              </p:grpSpPr>
              <p:sp>
                <p:nvSpPr>
                  <p:cNvPr id="42" name="Freeform: Shape 599">
                    <a:extLst>
                      <a:ext uri="{FF2B5EF4-FFF2-40B4-BE49-F238E27FC236}">
                        <a16:creationId xmlns:a16="http://schemas.microsoft.com/office/drawing/2014/main" id="{B128EFB9-0178-CF98-CBF2-870F7FA60268}"/>
                      </a:ext>
                    </a:extLst>
                  </p:cNvPr>
                  <p:cNvSpPr/>
                  <p:nvPr/>
                </p:nvSpPr>
                <p:spPr>
                  <a:xfrm>
                    <a:off x="7059321" y="3871968"/>
                    <a:ext cx="137871" cy="1771872"/>
                  </a:xfrm>
                  <a:custGeom>
                    <a:avLst/>
                    <a:gdLst>
                      <a:gd name="connsiteX0" fmla="*/ 0 w 137871"/>
                      <a:gd name="connsiteY0" fmla="*/ 0 h 1771872"/>
                      <a:gd name="connsiteX1" fmla="*/ 137871 w 137871"/>
                      <a:gd name="connsiteY1" fmla="*/ 0 h 1771872"/>
                      <a:gd name="connsiteX2" fmla="*/ 137871 w 137871"/>
                      <a:gd name="connsiteY2" fmla="*/ 1771872 h 1771872"/>
                      <a:gd name="connsiteX3" fmla="*/ 0 w 137871"/>
                      <a:gd name="connsiteY3" fmla="*/ 1771872 h 1771872"/>
                    </a:gdLst>
                    <a:ahLst/>
                    <a:cxnLst>
                      <a:cxn ang="0">
                        <a:pos x="connsiteX0" y="connsiteY0"/>
                      </a:cxn>
                      <a:cxn ang="0">
                        <a:pos x="connsiteX1" y="connsiteY1"/>
                      </a:cxn>
                      <a:cxn ang="0">
                        <a:pos x="connsiteX2" y="connsiteY2"/>
                      </a:cxn>
                      <a:cxn ang="0">
                        <a:pos x="connsiteX3" y="connsiteY3"/>
                      </a:cxn>
                    </a:cxnLst>
                    <a:rect l="l" t="t" r="r" b="b"/>
                    <a:pathLst>
                      <a:path w="137871" h="1771872">
                        <a:moveTo>
                          <a:pt x="0" y="0"/>
                        </a:moveTo>
                        <a:lnTo>
                          <a:pt x="137871" y="0"/>
                        </a:lnTo>
                        <a:lnTo>
                          <a:pt x="137871" y="1771872"/>
                        </a:lnTo>
                        <a:lnTo>
                          <a:pt x="0" y="1771872"/>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3" name="Freeform: Shape 600">
                    <a:extLst>
                      <a:ext uri="{FF2B5EF4-FFF2-40B4-BE49-F238E27FC236}">
                        <a16:creationId xmlns:a16="http://schemas.microsoft.com/office/drawing/2014/main" id="{575A66B3-DCE7-602A-E21B-1AD1F81AC548}"/>
                      </a:ext>
                    </a:extLst>
                  </p:cNvPr>
                  <p:cNvSpPr/>
                  <p:nvPr/>
                </p:nvSpPr>
                <p:spPr>
                  <a:xfrm>
                    <a:off x="7056653" y="3868410"/>
                    <a:ext cx="143208" cy="1777209"/>
                  </a:xfrm>
                  <a:custGeom>
                    <a:avLst/>
                    <a:gdLst>
                      <a:gd name="connsiteX0" fmla="*/ 143208 w 143208"/>
                      <a:gd name="connsiteY0" fmla="*/ 1777210 h 1777209"/>
                      <a:gd name="connsiteX1" fmla="*/ 0 w 143208"/>
                      <a:gd name="connsiteY1" fmla="*/ 1777210 h 1777209"/>
                      <a:gd name="connsiteX2" fmla="*/ 0 w 143208"/>
                      <a:gd name="connsiteY2" fmla="*/ 0 h 1777209"/>
                      <a:gd name="connsiteX3" fmla="*/ 143208 w 143208"/>
                      <a:gd name="connsiteY3" fmla="*/ 0 h 1777209"/>
                      <a:gd name="connsiteX4" fmla="*/ 143208 w 143208"/>
                      <a:gd name="connsiteY4" fmla="*/ 1777210 h 1777209"/>
                      <a:gd name="connsiteX5" fmla="*/ 6227 w 143208"/>
                      <a:gd name="connsiteY5" fmla="*/ 1771872 h 1777209"/>
                      <a:gd name="connsiteX6" fmla="*/ 137872 w 143208"/>
                      <a:gd name="connsiteY6" fmla="*/ 1771872 h 1777209"/>
                      <a:gd name="connsiteX7" fmla="*/ 137872 w 143208"/>
                      <a:gd name="connsiteY7" fmla="*/ 6227 h 1777209"/>
                      <a:gd name="connsiteX8" fmla="*/ 6227 w 143208"/>
                      <a:gd name="connsiteY8" fmla="*/ 6227 h 1777209"/>
                      <a:gd name="connsiteX9" fmla="*/ 6227 w 143208"/>
                      <a:gd name="connsiteY9" fmla="*/ 1771872 h 1777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08" h="1777209">
                        <a:moveTo>
                          <a:pt x="143208" y="1777210"/>
                        </a:moveTo>
                        <a:lnTo>
                          <a:pt x="0" y="1777210"/>
                        </a:lnTo>
                        <a:lnTo>
                          <a:pt x="0" y="0"/>
                        </a:lnTo>
                        <a:lnTo>
                          <a:pt x="143208" y="0"/>
                        </a:lnTo>
                        <a:lnTo>
                          <a:pt x="143208" y="1777210"/>
                        </a:lnTo>
                        <a:close/>
                        <a:moveTo>
                          <a:pt x="6227" y="1771872"/>
                        </a:moveTo>
                        <a:lnTo>
                          <a:pt x="137872" y="1771872"/>
                        </a:lnTo>
                        <a:lnTo>
                          <a:pt x="137872" y="6227"/>
                        </a:lnTo>
                        <a:lnTo>
                          <a:pt x="6227" y="6227"/>
                        </a:lnTo>
                        <a:lnTo>
                          <a:pt x="6227" y="1771872"/>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2" name="Graphic 493">
                  <a:extLst>
                    <a:ext uri="{FF2B5EF4-FFF2-40B4-BE49-F238E27FC236}">
                      <a16:creationId xmlns:a16="http://schemas.microsoft.com/office/drawing/2014/main" id="{B57255EE-95FB-22B1-10CF-62675FFE664C}"/>
                    </a:ext>
                  </a:extLst>
                </p:cNvPr>
                <p:cNvGrpSpPr/>
                <p:nvPr/>
              </p:nvGrpSpPr>
              <p:grpSpPr>
                <a:xfrm>
                  <a:off x="4365933" y="3868410"/>
                  <a:ext cx="143208" cy="1777209"/>
                  <a:chOff x="4365933" y="3868410"/>
                  <a:chExt cx="143208" cy="1777209"/>
                </a:xfrm>
              </p:grpSpPr>
              <p:sp>
                <p:nvSpPr>
                  <p:cNvPr id="40" name="Freeform: Shape 602">
                    <a:extLst>
                      <a:ext uri="{FF2B5EF4-FFF2-40B4-BE49-F238E27FC236}">
                        <a16:creationId xmlns:a16="http://schemas.microsoft.com/office/drawing/2014/main" id="{333C31B1-AE6B-A1AF-85F3-7D49E71253C4}"/>
                      </a:ext>
                    </a:extLst>
                  </p:cNvPr>
                  <p:cNvSpPr/>
                  <p:nvPr/>
                </p:nvSpPr>
                <p:spPr>
                  <a:xfrm>
                    <a:off x="4368601" y="3871968"/>
                    <a:ext cx="137871" cy="1771872"/>
                  </a:xfrm>
                  <a:custGeom>
                    <a:avLst/>
                    <a:gdLst>
                      <a:gd name="connsiteX0" fmla="*/ 0 w 137871"/>
                      <a:gd name="connsiteY0" fmla="*/ 0 h 1771872"/>
                      <a:gd name="connsiteX1" fmla="*/ 137871 w 137871"/>
                      <a:gd name="connsiteY1" fmla="*/ 0 h 1771872"/>
                      <a:gd name="connsiteX2" fmla="*/ 137871 w 137871"/>
                      <a:gd name="connsiteY2" fmla="*/ 1771872 h 1771872"/>
                      <a:gd name="connsiteX3" fmla="*/ 0 w 137871"/>
                      <a:gd name="connsiteY3" fmla="*/ 1771872 h 1771872"/>
                    </a:gdLst>
                    <a:ahLst/>
                    <a:cxnLst>
                      <a:cxn ang="0">
                        <a:pos x="connsiteX0" y="connsiteY0"/>
                      </a:cxn>
                      <a:cxn ang="0">
                        <a:pos x="connsiteX1" y="connsiteY1"/>
                      </a:cxn>
                      <a:cxn ang="0">
                        <a:pos x="connsiteX2" y="connsiteY2"/>
                      </a:cxn>
                      <a:cxn ang="0">
                        <a:pos x="connsiteX3" y="connsiteY3"/>
                      </a:cxn>
                    </a:cxnLst>
                    <a:rect l="l" t="t" r="r" b="b"/>
                    <a:pathLst>
                      <a:path w="137871" h="1771872">
                        <a:moveTo>
                          <a:pt x="0" y="0"/>
                        </a:moveTo>
                        <a:lnTo>
                          <a:pt x="137871" y="0"/>
                        </a:lnTo>
                        <a:lnTo>
                          <a:pt x="137871" y="1771872"/>
                        </a:lnTo>
                        <a:lnTo>
                          <a:pt x="0" y="1771872"/>
                        </a:lnTo>
                        <a:close/>
                      </a:path>
                    </a:pathLst>
                  </a:custGeom>
                  <a:solidFill>
                    <a:srgbClr val="0F62FE"/>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41" name="Freeform: Shape 603">
                    <a:extLst>
                      <a:ext uri="{FF2B5EF4-FFF2-40B4-BE49-F238E27FC236}">
                        <a16:creationId xmlns:a16="http://schemas.microsoft.com/office/drawing/2014/main" id="{BFBB81EF-6469-C81B-6E10-DD0B30A446CE}"/>
                      </a:ext>
                    </a:extLst>
                  </p:cNvPr>
                  <p:cNvSpPr/>
                  <p:nvPr/>
                </p:nvSpPr>
                <p:spPr>
                  <a:xfrm>
                    <a:off x="4365933" y="3868410"/>
                    <a:ext cx="143208" cy="1777209"/>
                  </a:xfrm>
                  <a:custGeom>
                    <a:avLst/>
                    <a:gdLst>
                      <a:gd name="connsiteX0" fmla="*/ 143209 w 143208"/>
                      <a:gd name="connsiteY0" fmla="*/ 1777210 h 1777209"/>
                      <a:gd name="connsiteX1" fmla="*/ 0 w 143208"/>
                      <a:gd name="connsiteY1" fmla="*/ 1777210 h 1777209"/>
                      <a:gd name="connsiteX2" fmla="*/ 0 w 143208"/>
                      <a:gd name="connsiteY2" fmla="*/ 0 h 1777209"/>
                      <a:gd name="connsiteX3" fmla="*/ 143209 w 143208"/>
                      <a:gd name="connsiteY3" fmla="*/ 0 h 1777209"/>
                      <a:gd name="connsiteX4" fmla="*/ 143209 w 143208"/>
                      <a:gd name="connsiteY4" fmla="*/ 1777210 h 1777209"/>
                      <a:gd name="connsiteX5" fmla="*/ 6227 w 143208"/>
                      <a:gd name="connsiteY5" fmla="*/ 1771872 h 1777209"/>
                      <a:gd name="connsiteX6" fmla="*/ 137872 w 143208"/>
                      <a:gd name="connsiteY6" fmla="*/ 1771872 h 1777209"/>
                      <a:gd name="connsiteX7" fmla="*/ 137872 w 143208"/>
                      <a:gd name="connsiteY7" fmla="*/ 6227 h 1777209"/>
                      <a:gd name="connsiteX8" fmla="*/ 6227 w 143208"/>
                      <a:gd name="connsiteY8" fmla="*/ 6227 h 1777209"/>
                      <a:gd name="connsiteX9" fmla="*/ 6227 w 143208"/>
                      <a:gd name="connsiteY9" fmla="*/ 1771872 h 1777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08" h="1777209">
                        <a:moveTo>
                          <a:pt x="143209" y="1777210"/>
                        </a:moveTo>
                        <a:lnTo>
                          <a:pt x="0" y="1777210"/>
                        </a:lnTo>
                        <a:lnTo>
                          <a:pt x="0" y="0"/>
                        </a:lnTo>
                        <a:lnTo>
                          <a:pt x="143209" y="0"/>
                        </a:lnTo>
                        <a:lnTo>
                          <a:pt x="143209" y="1777210"/>
                        </a:lnTo>
                        <a:close/>
                        <a:moveTo>
                          <a:pt x="6227" y="1771872"/>
                        </a:moveTo>
                        <a:lnTo>
                          <a:pt x="137872" y="1771872"/>
                        </a:lnTo>
                        <a:lnTo>
                          <a:pt x="137872" y="6227"/>
                        </a:lnTo>
                        <a:lnTo>
                          <a:pt x="6227" y="6227"/>
                        </a:lnTo>
                        <a:lnTo>
                          <a:pt x="6227" y="1771872"/>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3" name="Graphic 493">
                  <a:extLst>
                    <a:ext uri="{FF2B5EF4-FFF2-40B4-BE49-F238E27FC236}">
                      <a16:creationId xmlns:a16="http://schemas.microsoft.com/office/drawing/2014/main" id="{D6D28895-9855-C1E5-129E-5993AEBC04BA}"/>
                    </a:ext>
                  </a:extLst>
                </p:cNvPr>
                <p:cNvGrpSpPr/>
                <p:nvPr/>
              </p:nvGrpSpPr>
              <p:grpSpPr>
                <a:xfrm>
                  <a:off x="6837837" y="6394573"/>
                  <a:ext cx="581728" cy="63153"/>
                  <a:chOff x="6837837" y="6394573"/>
                  <a:chExt cx="581728" cy="63153"/>
                </a:xfrm>
              </p:grpSpPr>
              <p:sp>
                <p:nvSpPr>
                  <p:cNvPr id="38" name="Freeform: Shape 605">
                    <a:extLst>
                      <a:ext uri="{FF2B5EF4-FFF2-40B4-BE49-F238E27FC236}">
                        <a16:creationId xmlns:a16="http://schemas.microsoft.com/office/drawing/2014/main" id="{A83F1A06-D72D-B3CD-7C22-45E5F6D67E86}"/>
                      </a:ext>
                    </a:extLst>
                  </p:cNvPr>
                  <p:cNvSpPr/>
                  <p:nvPr/>
                </p:nvSpPr>
                <p:spPr>
                  <a:xfrm>
                    <a:off x="6840506" y="6397242"/>
                    <a:ext cx="575502" cy="57817"/>
                  </a:xfrm>
                  <a:custGeom>
                    <a:avLst/>
                    <a:gdLst>
                      <a:gd name="connsiteX0" fmla="*/ 0 w 575502"/>
                      <a:gd name="connsiteY0" fmla="*/ 0 h 57817"/>
                      <a:gd name="connsiteX1" fmla="*/ 575503 w 575502"/>
                      <a:gd name="connsiteY1" fmla="*/ 0 h 57817"/>
                      <a:gd name="connsiteX2" fmla="*/ 575503 w 575502"/>
                      <a:gd name="connsiteY2" fmla="*/ 57817 h 57817"/>
                      <a:gd name="connsiteX3" fmla="*/ 0 w 575502"/>
                      <a:gd name="connsiteY3" fmla="*/ 57817 h 57817"/>
                    </a:gdLst>
                    <a:ahLst/>
                    <a:cxnLst>
                      <a:cxn ang="0">
                        <a:pos x="connsiteX0" y="connsiteY0"/>
                      </a:cxn>
                      <a:cxn ang="0">
                        <a:pos x="connsiteX1" y="connsiteY1"/>
                      </a:cxn>
                      <a:cxn ang="0">
                        <a:pos x="connsiteX2" y="connsiteY2"/>
                      </a:cxn>
                      <a:cxn ang="0">
                        <a:pos x="connsiteX3" y="connsiteY3"/>
                      </a:cxn>
                    </a:cxnLst>
                    <a:rect l="l" t="t" r="r" b="b"/>
                    <a:pathLst>
                      <a:path w="575502" h="57817">
                        <a:moveTo>
                          <a:pt x="0" y="0"/>
                        </a:moveTo>
                        <a:lnTo>
                          <a:pt x="575503" y="0"/>
                        </a:lnTo>
                        <a:lnTo>
                          <a:pt x="575503" y="57817"/>
                        </a:lnTo>
                        <a:lnTo>
                          <a:pt x="0" y="57817"/>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9" name="Freeform: Shape 606">
                    <a:extLst>
                      <a:ext uri="{FF2B5EF4-FFF2-40B4-BE49-F238E27FC236}">
                        <a16:creationId xmlns:a16="http://schemas.microsoft.com/office/drawing/2014/main" id="{2C154193-AA3F-90A2-5810-E8379AF56305}"/>
                      </a:ext>
                    </a:extLst>
                  </p:cNvPr>
                  <p:cNvSpPr/>
                  <p:nvPr/>
                </p:nvSpPr>
                <p:spPr>
                  <a:xfrm>
                    <a:off x="6837837" y="6394573"/>
                    <a:ext cx="581728" cy="63153"/>
                  </a:xfrm>
                  <a:custGeom>
                    <a:avLst/>
                    <a:gdLst>
                      <a:gd name="connsiteX0" fmla="*/ 581729 w 581728"/>
                      <a:gd name="connsiteY0" fmla="*/ 63154 h 63153"/>
                      <a:gd name="connsiteX1" fmla="*/ 0 w 581728"/>
                      <a:gd name="connsiteY1" fmla="*/ 63154 h 63153"/>
                      <a:gd name="connsiteX2" fmla="*/ 0 w 581728"/>
                      <a:gd name="connsiteY2" fmla="*/ 0 h 63153"/>
                      <a:gd name="connsiteX3" fmla="*/ 581729 w 581728"/>
                      <a:gd name="connsiteY3" fmla="*/ 0 h 63153"/>
                      <a:gd name="connsiteX4" fmla="*/ 581729 w 581728"/>
                      <a:gd name="connsiteY4" fmla="*/ 63154 h 63153"/>
                      <a:gd name="connsiteX5" fmla="*/ 5337 w 581728"/>
                      <a:gd name="connsiteY5" fmla="*/ 57817 h 63153"/>
                      <a:gd name="connsiteX6" fmla="*/ 575502 w 581728"/>
                      <a:gd name="connsiteY6" fmla="*/ 57817 h 63153"/>
                      <a:gd name="connsiteX7" fmla="*/ 575502 w 581728"/>
                      <a:gd name="connsiteY7" fmla="*/ 6226 h 63153"/>
                      <a:gd name="connsiteX8" fmla="*/ 5337 w 581728"/>
                      <a:gd name="connsiteY8" fmla="*/ 6226 h 63153"/>
                      <a:gd name="connsiteX9" fmla="*/ 5337 w 581728"/>
                      <a:gd name="connsiteY9" fmla="*/ 57817 h 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728" h="63153">
                        <a:moveTo>
                          <a:pt x="581729" y="63154"/>
                        </a:moveTo>
                        <a:lnTo>
                          <a:pt x="0" y="63154"/>
                        </a:lnTo>
                        <a:lnTo>
                          <a:pt x="0" y="0"/>
                        </a:lnTo>
                        <a:lnTo>
                          <a:pt x="581729" y="0"/>
                        </a:lnTo>
                        <a:lnTo>
                          <a:pt x="581729" y="63154"/>
                        </a:lnTo>
                        <a:close/>
                        <a:moveTo>
                          <a:pt x="5337" y="57817"/>
                        </a:moveTo>
                        <a:lnTo>
                          <a:pt x="575502" y="57817"/>
                        </a:lnTo>
                        <a:lnTo>
                          <a:pt x="575502" y="6226"/>
                        </a:lnTo>
                        <a:lnTo>
                          <a:pt x="5337" y="6226"/>
                        </a:lnTo>
                        <a:lnTo>
                          <a:pt x="5337" y="57817"/>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nvGrpSpPr>
                <p:cNvPr id="34" name="Graphic 493">
                  <a:extLst>
                    <a:ext uri="{FF2B5EF4-FFF2-40B4-BE49-F238E27FC236}">
                      <a16:creationId xmlns:a16="http://schemas.microsoft.com/office/drawing/2014/main" id="{EC9F1EBA-0126-4253-6BEB-2E679C0774D0}"/>
                    </a:ext>
                  </a:extLst>
                </p:cNvPr>
                <p:cNvGrpSpPr/>
                <p:nvPr/>
              </p:nvGrpSpPr>
              <p:grpSpPr>
                <a:xfrm>
                  <a:off x="3736171" y="3703853"/>
                  <a:ext cx="4167280" cy="170782"/>
                  <a:chOff x="3736171" y="3703853"/>
                  <a:chExt cx="4167280" cy="170782"/>
                </a:xfrm>
              </p:grpSpPr>
              <p:sp>
                <p:nvSpPr>
                  <p:cNvPr id="36" name="Freeform: Shape 608">
                    <a:extLst>
                      <a:ext uri="{FF2B5EF4-FFF2-40B4-BE49-F238E27FC236}">
                        <a16:creationId xmlns:a16="http://schemas.microsoft.com/office/drawing/2014/main" id="{89C2CDF7-5BAB-35A4-5F81-8A30169585E1}"/>
                      </a:ext>
                    </a:extLst>
                  </p:cNvPr>
                  <p:cNvSpPr/>
                  <p:nvPr/>
                </p:nvSpPr>
                <p:spPr>
                  <a:xfrm>
                    <a:off x="3740619" y="3706522"/>
                    <a:ext cx="4157495" cy="164556"/>
                  </a:xfrm>
                  <a:custGeom>
                    <a:avLst/>
                    <a:gdLst>
                      <a:gd name="connsiteX0" fmla="*/ 4157495 w 4157495"/>
                      <a:gd name="connsiteY0" fmla="*/ 0 h 164556"/>
                      <a:gd name="connsiteX1" fmla="*/ 4060541 w 4157495"/>
                      <a:gd name="connsiteY1" fmla="*/ 164556 h 164556"/>
                      <a:gd name="connsiteX2" fmla="*/ 97844 w 4157495"/>
                      <a:gd name="connsiteY2" fmla="*/ 164556 h 164556"/>
                      <a:gd name="connsiteX3" fmla="*/ 0 w 4157495"/>
                      <a:gd name="connsiteY3" fmla="*/ 0 h 164556"/>
                    </a:gdLst>
                    <a:ahLst/>
                    <a:cxnLst>
                      <a:cxn ang="0">
                        <a:pos x="connsiteX0" y="connsiteY0"/>
                      </a:cxn>
                      <a:cxn ang="0">
                        <a:pos x="connsiteX1" y="connsiteY1"/>
                      </a:cxn>
                      <a:cxn ang="0">
                        <a:pos x="connsiteX2" y="connsiteY2"/>
                      </a:cxn>
                      <a:cxn ang="0">
                        <a:pos x="connsiteX3" y="connsiteY3"/>
                      </a:cxn>
                    </a:cxnLst>
                    <a:rect l="l" t="t" r="r" b="b"/>
                    <a:pathLst>
                      <a:path w="4157495" h="164556">
                        <a:moveTo>
                          <a:pt x="4157495" y="0"/>
                        </a:moveTo>
                        <a:lnTo>
                          <a:pt x="4060541" y="164556"/>
                        </a:lnTo>
                        <a:lnTo>
                          <a:pt x="97844" y="164556"/>
                        </a:lnTo>
                        <a:lnTo>
                          <a:pt x="0" y="0"/>
                        </a:lnTo>
                        <a:close/>
                      </a:path>
                    </a:pathLst>
                  </a:custGeom>
                  <a:solidFill>
                    <a:srgbClr val="FDFDFD"/>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sp>
                <p:nvSpPr>
                  <p:cNvPr id="37" name="Freeform: Shape 609">
                    <a:extLst>
                      <a:ext uri="{FF2B5EF4-FFF2-40B4-BE49-F238E27FC236}">
                        <a16:creationId xmlns:a16="http://schemas.microsoft.com/office/drawing/2014/main" id="{E33CFA85-E599-1505-C16F-22B2C23A1451}"/>
                      </a:ext>
                    </a:extLst>
                  </p:cNvPr>
                  <p:cNvSpPr/>
                  <p:nvPr/>
                </p:nvSpPr>
                <p:spPr>
                  <a:xfrm>
                    <a:off x="3736171" y="3703853"/>
                    <a:ext cx="4167280" cy="170782"/>
                  </a:xfrm>
                  <a:custGeom>
                    <a:avLst/>
                    <a:gdLst>
                      <a:gd name="connsiteX0" fmla="*/ 4066767 w 4167280"/>
                      <a:gd name="connsiteY0" fmla="*/ 170783 h 170782"/>
                      <a:gd name="connsiteX1" fmla="*/ 100513 w 4167280"/>
                      <a:gd name="connsiteY1" fmla="*/ 170783 h 170782"/>
                      <a:gd name="connsiteX2" fmla="*/ 0 w 4167280"/>
                      <a:gd name="connsiteY2" fmla="*/ 0 h 170782"/>
                      <a:gd name="connsiteX3" fmla="*/ 4167280 w 4167280"/>
                      <a:gd name="connsiteY3" fmla="*/ 0 h 170782"/>
                      <a:gd name="connsiteX4" fmla="*/ 4066767 w 4167280"/>
                      <a:gd name="connsiteY4" fmla="*/ 170783 h 170782"/>
                      <a:gd name="connsiteX5" fmla="*/ 104071 w 4167280"/>
                      <a:gd name="connsiteY5" fmla="*/ 164556 h 170782"/>
                      <a:gd name="connsiteX6" fmla="*/ 4063209 w 4167280"/>
                      <a:gd name="connsiteY6" fmla="*/ 164556 h 170782"/>
                      <a:gd name="connsiteX7" fmla="*/ 4157495 w 4167280"/>
                      <a:gd name="connsiteY7" fmla="*/ 5337 h 170782"/>
                      <a:gd name="connsiteX8" fmla="*/ 9784 w 4167280"/>
                      <a:gd name="connsiteY8" fmla="*/ 5337 h 170782"/>
                      <a:gd name="connsiteX9" fmla="*/ 104071 w 4167280"/>
                      <a:gd name="connsiteY9" fmla="*/ 164556 h 170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7280" h="170782">
                        <a:moveTo>
                          <a:pt x="4066767" y="170783"/>
                        </a:moveTo>
                        <a:lnTo>
                          <a:pt x="100513" y="170783"/>
                        </a:lnTo>
                        <a:lnTo>
                          <a:pt x="0" y="0"/>
                        </a:lnTo>
                        <a:lnTo>
                          <a:pt x="4167280" y="0"/>
                        </a:lnTo>
                        <a:lnTo>
                          <a:pt x="4066767" y="170783"/>
                        </a:lnTo>
                        <a:close/>
                        <a:moveTo>
                          <a:pt x="104071" y="164556"/>
                        </a:moveTo>
                        <a:lnTo>
                          <a:pt x="4063209" y="164556"/>
                        </a:lnTo>
                        <a:lnTo>
                          <a:pt x="4157495" y="5337"/>
                        </a:lnTo>
                        <a:lnTo>
                          <a:pt x="9784" y="5337"/>
                        </a:lnTo>
                        <a:lnTo>
                          <a:pt x="104071" y="164556"/>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sp>
              <p:nvSpPr>
                <p:cNvPr id="35" name="Freeform: Shape 610">
                  <a:extLst>
                    <a:ext uri="{FF2B5EF4-FFF2-40B4-BE49-F238E27FC236}">
                      <a16:creationId xmlns:a16="http://schemas.microsoft.com/office/drawing/2014/main" id="{B115CE5A-F74F-FDB5-CBBD-72DB9BF71AB6}"/>
                    </a:ext>
                  </a:extLst>
                </p:cNvPr>
                <p:cNvSpPr/>
                <p:nvPr/>
              </p:nvSpPr>
              <p:spPr>
                <a:xfrm>
                  <a:off x="6988162" y="3706522"/>
                  <a:ext cx="909952" cy="164556"/>
                </a:xfrm>
                <a:custGeom>
                  <a:avLst/>
                  <a:gdLst>
                    <a:gd name="connsiteX0" fmla="*/ 909952 w 909952"/>
                    <a:gd name="connsiteY0" fmla="*/ 0 h 164556"/>
                    <a:gd name="connsiteX1" fmla="*/ 812998 w 909952"/>
                    <a:gd name="connsiteY1" fmla="*/ 164556 h 164556"/>
                    <a:gd name="connsiteX2" fmla="*/ 56038 w 909952"/>
                    <a:gd name="connsiteY2" fmla="*/ 164556 h 164556"/>
                    <a:gd name="connsiteX3" fmla="*/ 0 w 909952"/>
                    <a:gd name="connsiteY3" fmla="*/ 0 h 164556"/>
                  </a:gdLst>
                  <a:ahLst/>
                  <a:cxnLst>
                    <a:cxn ang="0">
                      <a:pos x="connsiteX0" y="connsiteY0"/>
                    </a:cxn>
                    <a:cxn ang="0">
                      <a:pos x="connsiteX1" y="connsiteY1"/>
                    </a:cxn>
                    <a:cxn ang="0">
                      <a:pos x="connsiteX2" y="connsiteY2"/>
                    </a:cxn>
                    <a:cxn ang="0">
                      <a:pos x="connsiteX3" y="connsiteY3"/>
                    </a:cxn>
                  </a:cxnLst>
                  <a:rect l="l" t="t" r="r" b="b"/>
                  <a:pathLst>
                    <a:path w="909952" h="164556">
                      <a:moveTo>
                        <a:pt x="909952" y="0"/>
                      </a:moveTo>
                      <a:lnTo>
                        <a:pt x="812998" y="164556"/>
                      </a:lnTo>
                      <a:lnTo>
                        <a:pt x="56038" y="164556"/>
                      </a:lnTo>
                      <a:lnTo>
                        <a:pt x="0" y="0"/>
                      </a:lnTo>
                      <a:close/>
                    </a:path>
                  </a:pathLst>
                </a:custGeom>
                <a:solidFill>
                  <a:srgbClr val="1D1A2F"/>
                </a:solidFill>
                <a:ln w="8892" cap="flat">
                  <a:noFill/>
                  <a:prstDash val="solid"/>
                  <a:miter/>
                </a:ln>
              </p:spPr>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grpSp>
        </p:grpSp>
        <p:grpSp>
          <p:nvGrpSpPr>
            <p:cNvPr id="11" name="Group 10">
              <a:extLst>
                <a:ext uri="{FF2B5EF4-FFF2-40B4-BE49-F238E27FC236}">
                  <a16:creationId xmlns:a16="http://schemas.microsoft.com/office/drawing/2014/main" id="{533F2F07-880A-68CE-2705-0CA48C160669}"/>
                </a:ext>
              </a:extLst>
            </p:cNvPr>
            <p:cNvGrpSpPr/>
            <p:nvPr/>
          </p:nvGrpSpPr>
          <p:grpSpPr>
            <a:xfrm>
              <a:off x="2029497" y="2420711"/>
              <a:ext cx="524411" cy="363960"/>
              <a:chOff x="2314100" y="2959156"/>
              <a:chExt cx="551232" cy="382575"/>
            </a:xfrm>
          </p:grpSpPr>
          <p:sp>
            <p:nvSpPr>
              <p:cNvPr id="13" name="Freeform: Shape 188">
                <a:extLst>
                  <a:ext uri="{FF2B5EF4-FFF2-40B4-BE49-F238E27FC236}">
                    <a16:creationId xmlns:a16="http://schemas.microsoft.com/office/drawing/2014/main" id="{2437870B-AAC1-8B55-6062-332C66453387}"/>
                  </a:ext>
                </a:extLst>
              </p:cNvPr>
              <p:cNvSpPr/>
              <p:nvPr/>
            </p:nvSpPr>
            <p:spPr>
              <a:xfrm flipH="1">
                <a:off x="2314100" y="2959156"/>
                <a:ext cx="551232" cy="382575"/>
              </a:xfrm>
              <a:custGeom>
                <a:avLst/>
                <a:gdLst>
                  <a:gd name="connsiteX0" fmla="*/ 812648 w 949937"/>
                  <a:gd name="connsiteY0" fmla="*/ 491598 h 630102"/>
                  <a:gd name="connsiteX1" fmla="*/ 870358 w 949937"/>
                  <a:gd name="connsiteY1" fmla="*/ 491598 h 630102"/>
                  <a:gd name="connsiteX2" fmla="*/ 949937 w 949937"/>
                  <a:gd name="connsiteY2" fmla="*/ 412019 h 630102"/>
                  <a:gd name="connsiteX3" fmla="*/ 949937 w 949937"/>
                  <a:gd name="connsiteY3" fmla="*/ 79579 h 630102"/>
                  <a:gd name="connsiteX4" fmla="*/ 870358 w 949937"/>
                  <a:gd name="connsiteY4" fmla="*/ 0 h 630102"/>
                  <a:gd name="connsiteX5" fmla="*/ 79579 w 949937"/>
                  <a:gd name="connsiteY5" fmla="*/ 0 h 630102"/>
                  <a:gd name="connsiteX6" fmla="*/ 0 w 949937"/>
                  <a:gd name="connsiteY6" fmla="*/ 79579 h 630102"/>
                  <a:gd name="connsiteX7" fmla="*/ 0 w 949937"/>
                  <a:gd name="connsiteY7" fmla="*/ 412019 h 630102"/>
                  <a:gd name="connsiteX8" fmla="*/ 79579 w 949937"/>
                  <a:gd name="connsiteY8" fmla="*/ 491598 h 630102"/>
                  <a:gd name="connsiteX9" fmla="*/ 716819 w 949937"/>
                  <a:gd name="connsiteY9" fmla="*/ 491598 h 630102"/>
                  <a:gd name="connsiteX10" fmla="*/ 690850 w 949937"/>
                  <a:gd name="connsiteY10" fmla="*/ 630102 h 630102"/>
                  <a:gd name="connsiteX11" fmla="*/ 812648 w 949937"/>
                  <a:gd name="connsiteY11" fmla="*/ 491598 h 63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9937" h="630102">
                    <a:moveTo>
                      <a:pt x="812648" y="491598"/>
                    </a:moveTo>
                    <a:lnTo>
                      <a:pt x="870358" y="491598"/>
                    </a:lnTo>
                    <a:cubicBezTo>
                      <a:pt x="914400" y="491598"/>
                      <a:pt x="949937" y="455909"/>
                      <a:pt x="949937" y="412019"/>
                    </a:cubicBezTo>
                    <a:lnTo>
                      <a:pt x="949937" y="79579"/>
                    </a:lnTo>
                    <a:cubicBezTo>
                      <a:pt x="949937" y="35537"/>
                      <a:pt x="914248" y="0"/>
                      <a:pt x="870358" y="0"/>
                    </a:cubicBezTo>
                    <a:lnTo>
                      <a:pt x="79579" y="0"/>
                    </a:lnTo>
                    <a:cubicBezTo>
                      <a:pt x="35537" y="0"/>
                      <a:pt x="0" y="35689"/>
                      <a:pt x="0" y="79579"/>
                    </a:cubicBezTo>
                    <a:lnTo>
                      <a:pt x="0" y="412019"/>
                    </a:lnTo>
                    <a:cubicBezTo>
                      <a:pt x="0" y="456061"/>
                      <a:pt x="35689" y="491598"/>
                      <a:pt x="79579" y="491598"/>
                    </a:cubicBezTo>
                    <a:lnTo>
                      <a:pt x="716819" y="491598"/>
                    </a:lnTo>
                    <a:lnTo>
                      <a:pt x="690850" y="630102"/>
                    </a:lnTo>
                    <a:lnTo>
                      <a:pt x="812648" y="491598"/>
                    </a:lnTo>
                    <a:close/>
                  </a:path>
                </a:pathLst>
              </a:custGeom>
              <a:noFill/>
              <a:ln w="12700" cap="flat">
                <a:solidFill>
                  <a:srgbClr val="000000"/>
                </a:solidFill>
                <a:prstDash val="solid"/>
                <a:miter/>
              </a:ln>
            </p:spPr>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IBM Plex Sans Light"/>
                  <a:ea typeface="+mn-ea"/>
                  <a:cs typeface="+mn-cs"/>
                  <a:sym typeface="IBM Plex Sans Light"/>
                </a:endParaRPr>
              </a:p>
            </p:txBody>
          </p:sp>
          <p:cxnSp>
            <p:nvCxnSpPr>
              <p:cNvPr id="15" name="Straight Connector 14">
                <a:extLst>
                  <a:ext uri="{FF2B5EF4-FFF2-40B4-BE49-F238E27FC236}">
                    <a16:creationId xmlns:a16="http://schemas.microsoft.com/office/drawing/2014/main" id="{ACC46484-C4A4-F5EC-85DC-D7A1D2588648}"/>
                  </a:ext>
                </a:extLst>
              </p:cNvPr>
              <p:cNvCxnSpPr/>
              <p:nvPr/>
            </p:nvCxnSpPr>
            <p:spPr bwMode="auto">
              <a:xfrm>
                <a:off x="2363427" y="3021013"/>
                <a:ext cx="2349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BF15615-5140-4571-94FD-FF8E336CAD43}"/>
                  </a:ext>
                </a:extLst>
              </p:cNvPr>
              <p:cNvCxnSpPr>
                <a:cxnSpLocks/>
              </p:cNvCxnSpPr>
              <p:nvPr/>
            </p:nvCxnSpPr>
            <p:spPr bwMode="auto">
              <a:xfrm>
                <a:off x="2637292" y="3022601"/>
                <a:ext cx="11348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B8F4276-3EA0-C668-86F3-AD3048BD9F2D}"/>
                  </a:ext>
                </a:extLst>
              </p:cNvPr>
              <p:cNvCxnSpPr>
                <a:cxnSpLocks/>
              </p:cNvCxnSpPr>
              <p:nvPr/>
            </p:nvCxnSpPr>
            <p:spPr bwMode="auto">
              <a:xfrm>
                <a:off x="2370580" y="3078164"/>
                <a:ext cx="40754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9A094BA8-D8F3-7E81-970C-257663C0E19E}"/>
                  </a:ext>
                </a:extLst>
              </p:cNvPr>
              <p:cNvCxnSpPr>
                <a:cxnSpLocks/>
              </p:cNvCxnSpPr>
              <p:nvPr/>
            </p:nvCxnSpPr>
            <p:spPr bwMode="auto">
              <a:xfrm>
                <a:off x="2370580" y="3133726"/>
                <a:ext cx="313378"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E12AE75-0337-3687-956F-B4CEA6F380AC}"/>
                  </a:ext>
                </a:extLst>
              </p:cNvPr>
              <p:cNvCxnSpPr>
                <a:cxnSpLocks/>
              </p:cNvCxnSpPr>
              <p:nvPr/>
            </p:nvCxnSpPr>
            <p:spPr bwMode="auto">
              <a:xfrm>
                <a:off x="2711089" y="3133726"/>
                <a:ext cx="80602"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5C20AE6D-EEE3-45F1-D9D5-893231C3D7C5}"/>
                  </a:ext>
                </a:extLst>
              </p:cNvPr>
              <p:cNvCxnSpPr>
                <a:cxnSpLocks/>
              </p:cNvCxnSpPr>
              <p:nvPr/>
            </p:nvCxnSpPr>
            <p:spPr bwMode="auto">
              <a:xfrm>
                <a:off x="2376268" y="3187702"/>
                <a:ext cx="12245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268C4968-EEB5-7107-E1F5-442FDF20DDF7}"/>
                  </a:ext>
                </a:extLst>
              </p:cNvPr>
              <p:cNvCxnSpPr>
                <a:cxnSpLocks/>
              </p:cNvCxnSpPr>
              <p:nvPr/>
            </p:nvCxnSpPr>
            <p:spPr bwMode="auto">
              <a:xfrm>
                <a:off x="2538616" y="3187702"/>
                <a:ext cx="266497"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91952921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7FED-37E4-DF05-C041-6D8469EE3C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C1CD035-3DBE-538E-B5D4-0C8746FFACD6}"/>
              </a:ext>
            </a:extLst>
          </p:cNvPr>
          <p:cNvSpPr>
            <a:spLocks noGrp="1"/>
          </p:cNvSpPr>
          <p:nvPr>
            <p:ph type="title"/>
          </p:nvPr>
        </p:nvSpPr>
        <p:spPr>
          <a:xfrm>
            <a:off x="575998" y="386043"/>
            <a:ext cx="22819228" cy="2008818"/>
          </a:xfrm>
        </p:spPr>
        <p:txBody>
          <a:bodyPr/>
          <a:lstStyle/>
          <a:p>
            <a:r>
              <a:rPr lang="en-US" b="1" dirty="0">
                <a:cs typeface="Arial" panose="020B0604020202020204" pitchFamily="34" charset="0"/>
              </a:rPr>
              <a:t>Gen-AI </a:t>
            </a:r>
            <a:r>
              <a:rPr lang="en-US" b="1" dirty="0">
                <a:solidFill>
                  <a:srgbClr val="0062FF"/>
                </a:solidFill>
                <a:cs typeface="Arial" panose="020B0604020202020204" pitchFamily="34" charset="0"/>
              </a:rPr>
              <a:t>x </a:t>
            </a:r>
            <a:r>
              <a:rPr lang="en-US" b="1" dirty="0">
                <a:solidFill>
                  <a:schemeClr val="tx1"/>
                </a:solidFill>
                <a:cs typeface="Arial" panose="020B0604020202020204" pitchFamily="34" charset="0"/>
              </a:rPr>
              <a:t>IBM Z – What’s Next? </a:t>
            </a:r>
            <a:endParaRPr lang="en-US" dirty="0">
              <a:cs typeface="Arial" panose="020B0604020202020204" pitchFamily="34" charset="0"/>
            </a:endParaRPr>
          </a:p>
        </p:txBody>
      </p:sp>
      <p:sp>
        <p:nvSpPr>
          <p:cNvPr id="2" name="Rectangle 1">
            <a:extLst>
              <a:ext uri="{FF2B5EF4-FFF2-40B4-BE49-F238E27FC236}">
                <a16:creationId xmlns:a16="http://schemas.microsoft.com/office/drawing/2014/main" id="{9FA4664A-FEFA-DE31-2AA6-659EC1799402}"/>
              </a:ext>
            </a:extLst>
          </p:cNvPr>
          <p:cNvSpPr>
            <a:spLocks noChangeAspect="1"/>
          </p:cNvSpPr>
          <p:nvPr/>
        </p:nvSpPr>
        <p:spPr bwMode="auto">
          <a:xfrm>
            <a:off x="4522217" y="8610363"/>
            <a:ext cx="4231695" cy="4104920"/>
          </a:xfrm>
          <a:prstGeom prst="rect">
            <a:avLst/>
          </a:prstGeom>
          <a:solidFill>
            <a:srgbClr val="0062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3" name="Title 1">
            <a:extLst>
              <a:ext uri="{FF2B5EF4-FFF2-40B4-BE49-F238E27FC236}">
                <a16:creationId xmlns:a16="http://schemas.microsoft.com/office/drawing/2014/main" id="{D58C9CF5-774D-E3A9-A37C-9EDEF9F1C7B4}"/>
              </a:ext>
            </a:extLst>
          </p:cNvPr>
          <p:cNvSpPr txBox="1">
            <a:spLocks/>
          </p:cNvSpPr>
          <p:nvPr/>
        </p:nvSpPr>
        <p:spPr>
          <a:xfrm>
            <a:off x="4575831" y="8637161"/>
            <a:ext cx="3088758"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Assistant</a:t>
            </a:r>
            <a:r>
              <a:rPr lang="en-US" sz="3600" dirty="0">
                <a:solidFill>
                  <a:schemeClr val="bg1"/>
                </a:solidFill>
                <a:latin typeface="IBM Plex Sans Medm" panose="020B0503050203000203" pitchFamily="34" charset="0"/>
              </a:rPr>
              <a:t> for Z</a:t>
            </a:r>
          </a:p>
          <a:p>
            <a:pPr defTabSz="1828617"/>
            <a:r>
              <a:rPr lang="en-US" sz="4000" dirty="0">
                <a:solidFill>
                  <a:schemeClr val="bg1"/>
                </a:solidFill>
                <a:latin typeface="IBM Plex Sans Medm" panose="020B0503050203000203" pitchFamily="34" charset="0"/>
              </a:rPr>
              <a:t> </a:t>
            </a:r>
            <a:endParaRPr lang="en-US" sz="4000" dirty="0">
              <a:solidFill>
                <a:schemeClr val="bg1"/>
              </a:solidFill>
              <a:latin typeface="IBM Plex Sans Light" panose="020B0403050203000203" pitchFamily="34" charset="0"/>
            </a:endParaRPr>
          </a:p>
        </p:txBody>
      </p:sp>
      <p:sp>
        <p:nvSpPr>
          <p:cNvPr id="7" name="TextBox 6">
            <a:extLst>
              <a:ext uri="{FF2B5EF4-FFF2-40B4-BE49-F238E27FC236}">
                <a16:creationId xmlns:a16="http://schemas.microsoft.com/office/drawing/2014/main" id="{482A7DAF-DB1D-7C90-7DA8-5A82CE54D8A5}"/>
              </a:ext>
            </a:extLst>
          </p:cNvPr>
          <p:cNvSpPr txBox="1"/>
          <p:nvPr/>
        </p:nvSpPr>
        <p:spPr>
          <a:xfrm>
            <a:off x="4522216" y="10561740"/>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Transform engagement and interaction with the mainframe.</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
        <p:nvSpPr>
          <p:cNvPr id="8" name="Rectangle 7">
            <a:extLst>
              <a:ext uri="{FF2B5EF4-FFF2-40B4-BE49-F238E27FC236}">
                <a16:creationId xmlns:a16="http://schemas.microsoft.com/office/drawing/2014/main" id="{BE14F50C-6E2D-D57B-9D0B-EBFB7C2E88A2}"/>
              </a:ext>
            </a:extLst>
          </p:cNvPr>
          <p:cNvSpPr>
            <a:spLocks noChangeAspect="1"/>
          </p:cNvSpPr>
          <p:nvPr/>
        </p:nvSpPr>
        <p:spPr bwMode="auto">
          <a:xfrm>
            <a:off x="9809836" y="8591557"/>
            <a:ext cx="4231695" cy="4104920"/>
          </a:xfrm>
          <a:prstGeom prst="rect">
            <a:avLst/>
          </a:prstGeom>
          <a:solidFill>
            <a:schemeClr val="accent2"/>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9" name="Title 1">
            <a:extLst>
              <a:ext uri="{FF2B5EF4-FFF2-40B4-BE49-F238E27FC236}">
                <a16:creationId xmlns:a16="http://schemas.microsoft.com/office/drawing/2014/main" id="{2C5EFBF6-D19F-3894-6CC0-FC285492F067}"/>
              </a:ext>
            </a:extLst>
          </p:cNvPr>
          <p:cNvSpPr txBox="1">
            <a:spLocks/>
          </p:cNvSpPr>
          <p:nvPr/>
        </p:nvSpPr>
        <p:spPr>
          <a:xfrm>
            <a:off x="10021081" y="8704923"/>
            <a:ext cx="4178080"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Code Assistant</a:t>
            </a:r>
            <a:endParaRPr lang="en-US" sz="4000" dirty="0">
              <a:solidFill>
                <a:schemeClr val="bg1"/>
              </a:solidFill>
              <a:latin typeface="IBM Plex Sans Light" panose="020B0403050203000203" pitchFamily="34" charset="0"/>
            </a:endParaRPr>
          </a:p>
        </p:txBody>
      </p:sp>
      <p:sp>
        <p:nvSpPr>
          <p:cNvPr id="10" name="TextBox 9">
            <a:extLst>
              <a:ext uri="{FF2B5EF4-FFF2-40B4-BE49-F238E27FC236}">
                <a16:creationId xmlns:a16="http://schemas.microsoft.com/office/drawing/2014/main" id="{7D3E6F4A-C57C-B43B-C4AF-86C00EFD8F59}"/>
              </a:ext>
            </a:extLst>
          </p:cNvPr>
          <p:cNvSpPr txBox="1"/>
          <p:nvPr/>
        </p:nvSpPr>
        <p:spPr>
          <a:xfrm>
            <a:off x="9967466" y="10629502"/>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Accelerate development for multiple programming languages</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
        <p:nvSpPr>
          <p:cNvPr id="11" name="Rectangle 10">
            <a:extLst>
              <a:ext uri="{FF2B5EF4-FFF2-40B4-BE49-F238E27FC236}">
                <a16:creationId xmlns:a16="http://schemas.microsoft.com/office/drawing/2014/main" id="{11AE399A-BD32-F449-D4AB-C6FBCB2A87F8}"/>
              </a:ext>
            </a:extLst>
          </p:cNvPr>
          <p:cNvSpPr>
            <a:spLocks noChangeAspect="1"/>
          </p:cNvSpPr>
          <p:nvPr/>
        </p:nvSpPr>
        <p:spPr bwMode="auto">
          <a:xfrm>
            <a:off x="15058823" y="8569515"/>
            <a:ext cx="4231695" cy="4104920"/>
          </a:xfrm>
          <a:prstGeom prst="rect">
            <a:avLst/>
          </a:prstGeom>
          <a:solidFill>
            <a:schemeClr val="accent2"/>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5712" tIns="182856" rIns="182856" bIns="365712" numCol="1" rtlCol="0" anchor="b" anchorCtr="0" compatLnSpc="1">
            <a:prstTxWarp prst="textNoShape">
              <a:avLst/>
            </a:prstTxWarp>
          </a:bodyPr>
          <a:lstStyle/>
          <a:p>
            <a:pPr defTabSz="1828617" fontAlgn="base">
              <a:spcBef>
                <a:spcPct val="0"/>
              </a:spcBef>
              <a:spcAft>
                <a:spcPct val="0"/>
              </a:spcAft>
            </a:pPr>
            <a:endParaRPr lang="en-US" sz="2800" dirty="0">
              <a:solidFill>
                <a:schemeClr val="bg1"/>
              </a:solidFill>
              <a:latin typeface="IBM Plex Sans Light" panose="020B0403050203000203" pitchFamily="34" charset="0"/>
            </a:endParaRPr>
          </a:p>
        </p:txBody>
      </p:sp>
      <p:sp>
        <p:nvSpPr>
          <p:cNvPr id="14" name="Title 1">
            <a:extLst>
              <a:ext uri="{FF2B5EF4-FFF2-40B4-BE49-F238E27FC236}">
                <a16:creationId xmlns:a16="http://schemas.microsoft.com/office/drawing/2014/main" id="{AFD108C3-4FDC-EFDF-0750-A6EE04F9E0AA}"/>
              </a:ext>
            </a:extLst>
          </p:cNvPr>
          <p:cNvSpPr txBox="1">
            <a:spLocks/>
          </p:cNvSpPr>
          <p:nvPr/>
        </p:nvSpPr>
        <p:spPr>
          <a:xfrm>
            <a:off x="15270068" y="8682881"/>
            <a:ext cx="4178080" cy="2837393"/>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199"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59">
                <a:solidFill>
                  <a:srgbClr val="191919"/>
                </a:solidFill>
                <a:latin typeface="HelvNeue Light for IBM" pitchFamily="34" charset="0"/>
              </a:defRPr>
            </a:lvl2pPr>
            <a:lvl3pPr algn="l" rtl="0" eaLnBrk="1" fontAlgn="base" hangingPunct="1">
              <a:lnSpc>
                <a:spcPct val="90000"/>
              </a:lnSpc>
              <a:spcBef>
                <a:spcPct val="0"/>
              </a:spcBef>
              <a:spcAft>
                <a:spcPct val="0"/>
              </a:spcAft>
              <a:defRPr sz="2959">
                <a:solidFill>
                  <a:srgbClr val="191919"/>
                </a:solidFill>
                <a:latin typeface="HelvNeue Light for IBM" pitchFamily="34" charset="0"/>
              </a:defRPr>
            </a:lvl3pPr>
            <a:lvl4pPr algn="l" rtl="0" eaLnBrk="1" fontAlgn="base" hangingPunct="1">
              <a:lnSpc>
                <a:spcPct val="90000"/>
              </a:lnSpc>
              <a:spcBef>
                <a:spcPct val="0"/>
              </a:spcBef>
              <a:spcAft>
                <a:spcPct val="0"/>
              </a:spcAft>
              <a:defRPr sz="2959">
                <a:solidFill>
                  <a:srgbClr val="191919"/>
                </a:solidFill>
                <a:latin typeface="HelvNeue Light for IBM" pitchFamily="34" charset="0"/>
              </a:defRPr>
            </a:lvl4pPr>
            <a:lvl5pPr algn="l" rtl="0" eaLnBrk="1" fontAlgn="base" hangingPunct="1">
              <a:lnSpc>
                <a:spcPct val="90000"/>
              </a:lnSpc>
              <a:spcBef>
                <a:spcPct val="0"/>
              </a:spcBef>
              <a:spcAft>
                <a:spcPct val="0"/>
              </a:spcAft>
              <a:defRPr sz="2959">
                <a:solidFill>
                  <a:srgbClr val="191919"/>
                </a:solidFill>
                <a:latin typeface="HelvNeue Light for IBM" pitchFamily="34" charset="0"/>
              </a:defRPr>
            </a:lvl5pPr>
            <a:lvl6pPr marL="483311" algn="l" rtl="0" eaLnBrk="1" fontAlgn="base" hangingPunct="1">
              <a:lnSpc>
                <a:spcPct val="90000"/>
              </a:lnSpc>
              <a:spcBef>
                <a:spcPct val="0"/>
              </a:spcBef>
              <a:spcAft>
                <a:spcPct val="0"/>
              </a:spcAft>
              <a:defRPr sz="2959">
                <a:solidFill>
                  <a:srgbClr val="191919"/>
                </a:solidFill>
                <a:latin typeface="HelvNeue Light for IBM" pitchFamily="34" charset="0"/>
              </a:defRPr>
            </a:lvl6pPr>
            <a:lvl7pPr marL="966626" algn="l" rtl="0" eaLnBrk="1" fontAlgn="base" hangingPunct="1">
              <a:lnSpc>
                <a:spcPct val="90000"/>
              </a:lnSpc>
              <a:spcBef>
                <a:spcPct val="0"/>
              </a:spcBef>
              <a:spcAft>
                <a:spcPct val="0"/>
              </a:spcAft>
              <a:defRPr sz="2959">
                <a:solidFill>
                  <a:srgbClr val="191919"/>
                </a:solidFill>
                <a:latin typeface="HelvNeue Light for IBM" pitchFamily="34" charset="0"/>
              </a:defRPr>
            </a:lvl7pPr>
            <a:lvl8pPr marL="1449937" algn="l" rtl="0" eaLnBrk="1" fontAlgn="base" hangingPunct="1">
              <a:lnSpc>
                <a:spcPct val="90000"/>
              </a:lnSpc>
              <a:spcBef>
                <a:spcPct val="0"/>
              </a:spcBef>
              <a:spcAft>
                <a:spcPct val="0"/>
              </a:spcAft>
              <a:defRPr sz="2959">
                <a:solidFill>
                  <a:srgbClr val="191919"/>
                </a:solidFill>
                <a:latin typeface="HelvNeue Light for IBM" pitchFamily="34" charset="0"/>
              </a:defRPr>
            </a:lvl8pPr>
            <a:lvl9pPr marL="1933250" algn="l" rtl="0" eaLnBrk="1" fontAlgn="base" hangingPunct="1">
              <a:lnSpc>
                <a:spcPct val="90000"/>
              </a:lnSpc>
              <a:spcBef>
                <a:spcPct val="0"/>
              </a:spcBef>
              <a:spcAft>
                <a:spcPct val="0"/>
              </a:spcAft>
              <a:defRPr sz="2959">
                <a:solidFill>
                  <a:srgbClr val="191919"/>
                </a:solidFill>
                <a:latin typeface="HelvNeue Light for IBM" pitchFamily="34" charset="0"/>
              </a:defRPr>
            </a:lvl9pPr>
          </a:lstStyle>
          <a:p>
            <a:pPr defTabSz="1828617"/>
            <a:r>
              <a:rPr lang="en-US" sz="3600" dirty="0">
                <a:solidFill>
                  <a:schemeClr val="bg1"/>
                </a:solidFill>
                <a:latin typeface="IBM Plex Sans Medm" panose="020B0503050203000203" pitchFamily="34" charset="0"/>
              </a:rPr>
              <a:t>watsonx  </a:t>
            </a:r>
            <a:r>
              <a:rPr lang="en-US" sz="3600" b="1" dirty="0">
                <a:solidFill>
                  <a:schemeClr val="bg1"/>
                </a:solidFill>
                <a:latin typeface="IBM Plex Sans Medm" panose="020B0503050203000203" pitchFamily="34" charset="0"/>
              </a:rPr>
              <a:t>Code Assistant for Z</a:t>
            </a:r>
            <a:endParaRPr lang="en-US" sz="4000" dirty="0">
              <a:solidFill>
                <a:schemeClr val="bg1"/>
              </a:solidFill>
              <a:latin typeface="IBM Plex Sans Light" panose="020B0403050203000203" pitchFamily="34" charset="0"/>
            </a:endParaRPr>
          </a:p>
        </p:txBody>
      </p:sp>
      <p:sp>
        <p:nvSpPr>
          <p:cNvPr id="15" name="TextBox 14">
            <a:extLst>
              <a:ext uri="{FF2B5EF4-FFF2-40B4-BE49-F238E27FC236}">
                <a16:creationId xmlns:a16="http://schemas.microsoft.com/office/drawing/2014/main" id="{49094605-A357-DEF5-1DAC-DA024D1C19A7}"/>
              </a:ext>
            </a:extLst>
          </p:cNvPr>
          <p:cNvSpPr txBox="1"/>
          <p:nvPr/>
        </p:nvSpPr>
        <p:spPr>
          <a:xfrm>
            <a:off x="15216453" y="10607460"/>
            <a:ext cx="423169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1161288" rtl="0" eaLnBrk="1" fontAlgn="auto" latinLnBrk="0" hangingPunct="0">
              <a:lnSpc>
                <a:spcPct val="100000"/>
              </a:lnSpc>
              <a:spcBef>
                <a:spcPts val="0"/>
              </a:spcBef>
              <a:spcAft>
                <a:spcPts val="0"/>
              </a:spcAft>
              <a:buClrTx/>
              <a:buSzTx/>
              <a:buFontTx/>
              <a:buNone/>
              <a:tabLst/>
              <a:defRPr/>
            </a:pPr>
            <a:r>
              <a:rPr kumimoji="0" lang="en-CA" sz="3200" b="0" i="1" u="none" strike="noStrike" kern="0" cap="none" spc="0" normalizeH="0" baseline="0" noProof="0" dirty="0">
                <a:ln>
                  <a:noFill/>
                </a:ln>
                <a:solidFill>
                  <a:schemeClr val="bg1"/>
                </a:solidFill>
                <a:effectLst/>
                <a:uLnTx/>
                <a:uFillTx/>
                <a:latin typeface="IBM Plex Sans Light" panose="020B0403050203000203" pitchFamily="34" charset="0"/>
                <a:sym typeface="IBM Plex Sans Light"/>
              </a:rPr>
              <a:t>Accelerate </a:t>
            </a:r>
            <a:r>
              <a:rPr lang="en-CA" sz="3200" i="1" dirty="0">
                <a:solidFill>
                  <a:schemeClr val="bg1"/>
                </a:solidFill>
                <a:latin typeface="IBM Plex Sans Light" panose="020B0403050203000203" pitchFamily="34" charset="0"/>
              </a:rPr>
              <a:t>mainframe modernization, across the application lifecycle</a:t>
            </a:r>
            <a:endParaRPr kumimoji="0" lang="en-US" sz="3200" b="0" i="0" u="none" strike="noStrike" kern="0" cap="none" spc="0" normalizeH="0" baseline="0" noProof="0" dirty="0">
              <a:ln>
                <a:noFill/>
              </a:ln>
              <a:solidFill>
                <a:schemeClr val="bg1"/>
              </a:solidFill>
              <a:effectLst/>
              <a:uLnTx/>
              <a:uFillTx/>
              <a:latin typeface="IBM Plex Sans Light"/>
              <a:sym typeface="IBM Plex Sans Light"/>
            </a:endParaRPr>
          </a:p>
        </p:txBody>
      </p:sp>
      <p:sp>
        <p:nvSpPr>
          <p:cNvPr id="16" name="Rectangle 15">
            <a:extLst>
              <a:ext uri="{FF2B5EF4-FFF2-40B4-BE49-F238E27FC236}">
                <a16:creationId xmlns:a16="http://schemas.microsoft.com/office/drawing/2014/main" id="{F9090A7F-4568-4D12-1B4E-EADCD5174666}"/>
              </a:ext>
            </a:extLst>
          </p:cNvPr>
          <p:cNvSpPr/>
          <p:nvPr/>
        </p:nvSpPr>
        <p:spPr bwMode="auto">
          <a:xfrm>
            <a:off x="2191479" y="6598410"/>
            <a:ext cx="20199928" cy="80356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rtlCol="0" anchor="t" anchorCtr="0" compatLnSpc="1">
            <a:prstTxWarp prst="textNoShape">
              <a:avLst/>
            </a:prstTxWarp>
          </a:bodyPr>
          <a:lstStyle/>
          <a:p>
            <a:pPr marR="0" algn="ctr" defTabSz="914400" rtl="0" eaLnBrk="1" fontAlgn="base" latinLnBrk="0" hangingPunct="1">
              <a:lnSpc>
                <a:spcPct val="100000"/>
              </a:lnSpc>
              <a:spcBef>
                <a:spcPct val="0"/>
              </a:spcBef>
              <a:spcAft>
                <a:spcPct val="0"/>
              </a:spcAft>
              <a:buClrTx/>
              <a:buSzTx/>
              <a:tabLst/>
            </a:pPr>
            <a:r>
              <a:rPr lang="en-US" dirty="0">
                <a:solidFill>
                  <a:schemeClr val="bg1"/>
                </a:solidFill>
              </a:rPr>
              <a:t>Agentic Framework </a:t>
            </a:r>
            <a:endParaRPr kumimoji="0" lang="en-US" b="0" i="0" u="none" strike="noStrike" cap="none" normalizeH="0" baseline="0" dirty="0">
              <a:ln>
                <a:noFill/>
              </a:ln>
              <a:solidFill>
                <a:schemeClr val="bg1"/>
              </a:solidFill>
              <a:effectLst/>
              <a:latin typeface="+mn-lt"/>
            </a:endParaRPr>
          </a:p>
        </p:txBody>
      </p:sp>
      <p:pic>
        <p:nvPicPr>
          <p:cNvPr id="19" name="Picture 18" descr="A screen shot of a computer&#10;&#10;AI-generated content may be incorrect.">
            <a:extLst>
              <a:ext uri="{FF2B5EF4-FFF2-40B4-BE49-F238E27FC236}">
                <a16:creationId xmlns:a16="http://schemas.microsoft.com/office/drawing/2014/main" id="{4437B9C1-DFB0-AC95-F479-C4772AC0ECEB}"/>
              </a:ext>
            </a:extLst>
          </p:cNvPr>
          <p:cNvPicPr>
            <a:picLocks noChangeAspect="1"/>
          </p:cNvPicPr>
          <p:nvPr/>
        </p:nvPicPr>
        <p:blipFill>
          <a:blip r:embed="rId3"/>
          <a:srcRect l="8457" t="2009" r="9455"/>
          <a:stretch/>
        </p:blipFill>
        <p:spPr>
          <a:xfrm>
            <a:off x="14869721" y="1594097"/>
            <a:ext cx="6836820" cy="4233956"/>
          </a:xfrm>
          <a:prstGeom prst="rect">
            <a:avLst/>
          </a:prstGeom>
        </p:spPr>
      </p:pic>
      <p:cxnSp>
        <p:nvCxnSpPr>
          <p:cNvPr id="20" name="Straight Connector 19">
            <a:extLst>
              <a:ext uri="{FF2B5EF4-FFF2-40B4-BE49-F238E27FC236}">
                <a16:creationId xmlns:a16="http://schemas.microsoft.com/office/drawing/2014/main" id="{046A5B0D-5A31-915B-9510-CE846F067D13}"/>
              </a:ext>
            </a:extLst>
          </p:cNvPr>
          <p:cNvCxnSpPr/>
          <p:nvPr/>
        </p:nvCxnSpPr>
        <p:spPr>
          <a:xfrm>
            <a:off x="14301183" y="5828063"/>
            <a:ext cx="75009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AF84BDA9-4629-137E-522A-7F5C1041AC5C}"/>
              </a:ext>
            </a:extLst>
          </p:cNvPr>
          <p:cNvSpPr txBox="1"/>
          <p:nvPr/>
        </p:nvSpPr>
        <p:spPr>
          <a:xfrm>
            <a:off x="518424" y="2217467"/>
            <a:ext cx="12239278" cy="323165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r>
              <a:rPr lang="en-US" sz="4200" b="1" dirty="0">
                <a:solidFill>
                  <a:schemeClr val="accent1"/>
                </a:solidFill>
                <a:cs typeface="Arial" panose="020B0604020202020204" pitchFamily="34" charset="0"/>
              </a:rPr>
              <a:t>The value is growing</a:t>
            </a:r>
          </a:p>
          <a:p>
            <a:r>
              <a:rPr lang="en-US" sz="4200" b="1" dirty="0">
                <a:solidFill>
                  <a:schemeClr val="tx1"/>
                </a:solidFill>
                <a:cs typeface="Arial" panose="020B0604020202020204" pitchFamily="34" charset="0"/>
              </a:rPr>
              <a:t>Common Agentic Framework will enable </a:t>
            </a:r>
            <a:r>
              <a:rPr lang="en-US" sz="4200" dirty="0">
                <a:solidFill>
                  <a:schemeClr val="tx1"/>
                </a:solidFill>
                <a:cs typeface="Arial" panose="020B0604020202020204" pitchFamily="34" charset="0"/>
              </a:rPr>
              <a:t>integrated, </a:t>
            </a:r>
            <a:r>
              <a:rPr lang="en-US" sz="4200" b="1" dirty="0">
                <a:solidFill>
                  <a:schemeClr val="tx1"/>
                </a:solidFill>
                <a:cs typeface="Arial" panose="020B0604020202020204" pitchFamily="34" charset="0"/>
              </a:rPr>
              <a:t>seamless experience </a:t>
            </a:r>
            <a:r>
              <a:rPr lang="en-US" sz="4200" dirty="0">
                <a:solidFill>
                  <a:schemeClr val="tx1"/>
                </a:solidFill>
                <a:cs typeface="Arial" panose="020B0604020202020204" pitchFamily="34" charset="0"/>
              </a:rPr>
              <a:t>across products, with </a:t>
            </a:r>
            <a:r>
              <a:rPr lang="en-US" sz="4200" b="1" dirty="0">
                <a:solidFill>
                  <a:schemeClr val="tx1"/>
                </a:solidFill>
                <a:cs typeface="Arial" panose="020B0604020202020204" pitchFamily="34" charset="0"/>
              </a:rPr>
              <a:t>client context and "Z-ness” </a:t>
            </a:r>
            <a:r>
              <a:rPr lang="en-US" sz="4200" dirty="0">
                <a:solidFill>
                  <a:schemeClr val="tx1"/>
                </a:solidFill>
                <a:cs typeface="Arial" panose="020B0604020202020204" pitchFamily="34" charset="0"/>
              </a:rPr>
              <a:t>throughout</a:t>
            </a:r>
          </a:p>
          <a:p>
            <a:endParaRPr lang="en-US" b="1" dirty="0">
              <a:solidFill>
                <a:schemeClr val="tx1"/>
              </a:solidFill>
              <a:cs typeface="Arial" panose="020B0604020202020204" pitchFamily="34" charset="0"/>
            </a:endParaRPr>
          </a:p>
        </p:txBody>
      </p:sp>
      <p:cxnSp>
        <p:nvCxnSpPr>
          <p:cNvPr id="26" name="Straight Connector 25">
            <a:extLst>
              <a:ext uri="{FF2B5EF4-FFF2-40B4-BE49-F238E27FC236}">
                <a16:creationId xmlns:a16="http://schemas.microsoft.com/office/drawing/2014/main" id="{A7BD4C8D-D523-3DBE-C32D-72EF46F56476}"/>
              </a:ext>
            </a:extLst>
          </p:cNvPr>
          <p:cNvCxnSpPr>
            <a:cxnSpLocks/>
            <a:stCxn id="2" idx="0"/>
          </p:cNvCxnSpPr>
          <p:nvPr/>
        </p:nvCxnSpPr>
        <p:spPr bwMode="auto">
          <a:xfrm flipH="1" flipV="1">
            <a:off x="6638063" y="7487872"/>
            <a:ext cx="2" cy="1122491"/>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D312EF8-980B-1A3A-9D37-E57FEDDF8999}"/>
              </a:ext>
            </a:extLst>
          </p:cNvPr>
          <p:cNvCxnSpPr>
            <a:cxnSpLocks/>
          </p:cNvCxnSpPr>
          <p:nvPr/>
        </p:nvCxnSpPr>
        <p:spPr bwMode="auto">
          <a:xfrm flipH="1" flipV="1">
            <a:off x="11925683" y="7456776"/>
            <a:ext cx="2" cy="1122491"/>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D240BC11-5A0C-D620-233F-531380F84825}"/>
              </a:ext>
            </a:extLst>
          </p:cNvPr>
          <p:cNvCxnSpPr>
            <a:cxnSpLocks/>
          </p:cNvCxnSpPr>
          <p:nvPr/>
        </p:nvCxnSpPr>
        <p:spPr bwMode="auto">
          <a:xfrm flipH="1" flipV="1">
            <a:off x="16985211" y="7424498"/>
            <a:ext cx="2" cy="1122491"/>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D1E3B531-3A7B-46D4-95C3-14C35881D24B}"/>
              </a:ext>
            </a:extLst>
          </p:cNvPr>
          <p:cNvSpPr txBox="1"/>
          <p:nvPr/>
        </p:nvSpPr>
        <p:spPr>
          <a:xfrm>
            <a:off x="4522216" y="12892950"/>
            <a:ext cx="1136073" cy="532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algn="l" defTabSz="2438400">
              <a:buSzPct val="100000"/>
            </a:pPr>
            <a:r>
              <a:rPr lang="en-US" sz="2400" dirty="0">
                <a:cs typeface="Arial" panose="020B0604020202020204" pitchFamily="34" charset="0"/>
              </a:rPr>
              <a:t>Q&amp;A, Z automation &amp; insights</a:t>
            </a:r>
          </a:p>
        </p:txBody>
      </p:sp>
      <p:sp>
        <p:nvSpPr>
          <p:cNvPr id="5" name="TextBox 4">
            <a:extLst>
              <a:ext uri="{FF2B5EF4-FFF2-40B4-BE49-F238E27FC236}">
                <a16:creationId xmlns:a16="http://schemas.microsoft.com/office/drawing/2014/main" id="{D5A43FFA-9138-E246-79B4-2115F8E96808}"/>
              </a:ext>
            </a:extLst>
          </p:cNvPr>
          <p:cNvSpPr txBox="1"/>
          <p:nvPr/>
        </p:nvSpPr>
        <p:spPr>
          <a:xfrm>
            <a:off x="9954016" y="13001408"/>
            <a:ext cx="1136073" cy="532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algn="l" defTabSz="2438400">
              <a:buSzPct val="100000"/>
            </a:pPr>
            <a:r>
              <a:rPr lang="en-US" sz="2400" dirty="0">
                <a:cs typeface="Arial" panose="020B0604020202020204" pitchFamily="34" charset="0"/>
              </a:rPr>
              <a:t>C, C++, Java</a:t>
            </a:r>
          </a:p>
        </p:txBody>
      </p:sp>
      <p:sp>
        <p:nvSpPr>
          <p:cNvPr id="12" name="TextBox 11">
            <a:extLst>
              <a:ext uri="{FF2B5EF4-FFF2-40B4-BE49-F238E27FC236}">
                <a16:creationId xmlns:a16="http://schemas.microsoft.com/office/drawing/2014/main" id="{A6EB3A69-E93C-C110-D781-C74B0BE4946F}"/>
              </a:ext>
            </a:extLst>
          </p:cNvPr>
          <p:cNvSpPr txBox="1"/>
          <p:nvPr/>
        </p:nvSpPr>
        <p:spPr>
          <a:xfrm>
            <a:off x="15058823" y="12911872"/>
            <a:ext cx="1136073" cy="532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algn="l" defTabSz="2438400">
              <a:buSzPct val="100000"/>
            </a:pPr>
            <a:r>
              <a:rPr lang="en-US" sz="2400" dirty="0">
                <a:cs typeface="Arial" panose="020B0604020202020204" pitchFamily="34" charset="0"/>
              </a:rPr>
              <a:t>Assembler, with Z-ness</a:t>
            </a:r>
          </a:p>
        </p:txBody>
      </p:sp>
    </p:spTree>
    <p:extLst>
      <p:ext uri="{BB962C8B-B14F-4D97-AF65-F5344CB8AC3E}">
        <p14:creationId xmlns:p14="http://schemas.microsoft.com/office/powerpoint/2010/main" val="425224124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1D83-9632-72C1-912A-2562CB1E7C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8D5DC95-B954-448E-68F7-33720C1F5BC5}"/>
              </a:ext>
            </a:extLst>
          </p:cNvPr>
          <p:cNvSpPr>
            <a:spLocks noGrp="1"/>
          </p:cNvSpPr>
          <p:nvPr>
            <p:ph type="title"/>
          </p:nvPr>
        </p:nvSpPr>
        <p:spPr>
          <a:xfrm>
            <a:off x="575998" y="386043"/>
            <a:ext cx="22819228" cy="2008818"/>
          </a:xfrm>
        </p:spPr>
        <p:txBody>
          <a:bodyPr/>
          <a:lstStyle/>
          <a:p>
            <a:r>
              <a:rPr lang="en-US" b="1" dirty="0">
                <a:cs typeface="Arial" panose="020B0604020202020204" pitchFamily="34" charset="0"/>
              </a:rPr>
              <a:t>Gen-AI </a:t>
            </a:r>
            <a:r>
              <a:rPr lang="en-US" b="1" dirty="0">
                <a:solidFill>
                  <a:srgbClr val="0062FF"/>
                </a:solidFill>
                <a:cs typeface="Arial" panose="020B0604020202020204" pitchFamily="34" charset="0"/>
              </a:rPr>
              <a:t>x </a:t>
            </a:r>
            <a:r>
              <a:rPr lang="en-US" b="1" dirty="0">
                <a:solidFill>
                  <a:schemeClr val="tx1"/>
                </a:solidFill>
                <a:cs typeface="Arial" panose="020B0604020202020204" pitchFamily="34" charset="0"/>
              </a:rPr>
              <a:t>IBM Z </a:t>
            </a:r>
            <a:endParaRPr lang="en-US" dirty="0">
              <a:cs typeface="Arial" panose="020B0604020202020204" pitchFamily="34" charset="0"/>
            </a:endParaRPr>
          </a:p>
        </p:txBody>
      </p:sp>
      <p:pic>
        <p:nvPicPr>
          <p:cNvPr id="12" name="Picture 11">
            <a:extLst>
              <a:ext uri="{FF2B5EF4-FFF2-40B4-BE49-F238E27FC236}">
                <a16:creationId xmlns:a16="http://schemas.microsoft.com/office/drawing/2014/main" id="{B7DAF36C-2896-C4FB-44E5-7802F7792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040818"/>
            <a:ext cx="20328750" cy="8951649"/>
          </a:xfrm>
          <a:prstGeom prst="rect">
            <a:avLst/>
          </a:prstGeom>
          <a:ln>
            <a:solidFill>
              <a:schemeClr val="tx1"/>
            </a:solidFill>
          </a:ln>
        </p:spPr>
      </p:pic>
      <p:sp>
        <p:nvSpPr>
          <p:cNvPr id="13" name="Title 5">
            <a:extLst>
              <a:ext uri="{FF2B5EF4-FFF2-40B4-BE49-F238E27FC236}">
                <a16:creationId xmlns:a16="http://schemas.microsoft.com/office/drawing/2014/main" id="{1EF407F2-FEF5-F5D0-7A25-0FBDA5AF82A5}"/>
              </a:ext>
            </a:extLst>
          </p:cNvPr>
          <p:cNvSpPr txBox="1">
            <a:spLocks/>
          </p:cNvSpPr>
          <p:nvPr/>
        </p:nvSpPr>
        <p:spPr>
          <a:xfrm>
            <a:off x="575998" y="2032000"/>
            <a:ext cx="22385602" cy="2008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2438156" rtl="0" eaLnBrk="1" latinLnBrk="0" hangingPunct="1">
              <a:lnSpc>
                <a:spcPct val="100000"/>
              </a:lnSpc>
              <a:spcBef>
                <a:spcPts val="0"/>
              </a:spcBef>
              <a:spcAft>
                <a:spcPts val="0"/>
              </a:spcAft>
              <a:buClrTx/>
              <a:buSzTx/>
              <a:buFontTx/>
              <a:buNone/>
              <a:tabLst/>
              <a:defRPr sz="6399"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2pPr>
            <a:lvl3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3pPr>
            <a:lvl4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4pPr>
            <a:lvl5pPr marL="0" marR="0" indent="0"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5pPr>
            <a:lvl6pPr marL="0" marR="0" indent="362532"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6pPr>
            <a:lvl7pPr marL="0" marR="0" indent="725066"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7pPr>
            <a:lvl8pPr marL="0" marR="0" indent="1087597"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8pPr>
            <a:lvl9pPr marL="0" marR="0" indent="1450131" algn="l" defTabSz="2438156" rtl="0" eaLnBrk="1" latinLnBrk="0" hangingPunct="1">
              <a:lnSpc>
                <a:spcPct val="90000"/>
              </a:lnSpc>
              <a:spcBef>
                <a:spcPts val="0"/>
              </a:spcBef>
              <a:spcAft>
                <a:spcPts val="0"/>
              </a:spcAft>
              <a:buClrTx/>
              <a:buSzTx/>
              <a:buFontTx/>
              <a:buNone/>
              <a:tabLst/>
              <a:defRPr sz="6399" b="0" i="0" u="none" strike="noStrike" cap="none" spc="0" baseline="0">
                <a:solidFill>
                  <a:srgbClr val="000000"/>
                </a:solidFill>
                <a:uFillTx/>
                <a:latin typeface="+mj-lt"/>
                <a:ea typeface="+mj-ea"/>
                <a:cs typeface="+mj-cs"/>
                <a:sym typeface="IBM Plex Sans Light"/>
              </a:defRPr>
            </a:lvl9pPr>
          </a:lstStyle>
          <a:p>
            <a:r>
              <a:rPr lang="en-US" sz="5000" b="1" dirty="0">
                <a:solidFill>
                  <a:schemeClr val="accent1"/>
                </a:solidFill>
                <a:cs typeface="Arial" panose="020B0604020202020204" pitchFamily="34" charset="0"/>
              </a:rPr>
              <a:t>Full Stack Solution: </a:t>
            </a:r>
            <a:r>
              <a:rPr lang="en-US" sz="5000" dirty="0">
                <a:solidFill>
                  <a:schemeClr val="tx1"/>
                </a:solidFill>
                <a:cs typeface="Arial" panose="020B0604020202020204" pitchFamily="34" charset="0"/>
              </a:rPr>
              <a:t>The </a:t>
            </a:r>
            <a:r>
              <a:rPr lang="en-US" sz="5000" dirty="0">
                <a:cs typeface="Arial" panose="020B0604020202020204" pitchFamily="34" charset="0"/>
              </a:rPr>
              <a:t>IBM watson</a:t>
            </a:r>
            <a:r>
              <a:rPr lang="en-US" sz="5000" dirty="0">
                <a:solidFill>
                  <a:schemeClr val="tx1"/>
                </a:solidFill>
                <a:cs typeface="Arial" panose="020B0604020202020204" pitchFamily="34" charset="0"/>
              </a:rPr>
              <a:t>x</a:t>
            </a:r>
            <a:r>
              <a:rPr lang="en-US" sz="5000" dirty="0">
                <a:solidFill>
                  <a:srgbClr val="0062FF"/>
                </a:solidFill>
                <a:cs typeface="Arial" panose="020B0604020202020204" pitchFamily="34" charset="0"/>
              </a:rPr>
              <a:t> </a:t>
            </a:r>
            <a:r>
              <a:rPr lang="en-US" sz="5000" dirty="0">
                <a:solidFill>
                  <a:schemeClr val="tx1"/>
                </a:solidFill>
                <a:cs typeface="Arial" panose="020B0604020202020204" pitchFamily="34" charset="0"/>
              </a:rPr>
              <a:t>for Z </a:t>
            </a:r>
            <a:r>
              <a:rPr lang="en-US" sz="5000" dirty="0">
                <a:cs typeface="Arial" panose="020B0604020202020204" pitchFamily="34" charset="0"/>
              </a:rPr>
              <a:t>portfolio will now be available </a:t>
            </a:r>
            <a:r>
              <a:rPr lang="en-US" sz="5000" b="1" i="1" dirty="0">
                <a:cs typeface="Arial" panose="020B0604020202020204" pitchFamily="34" charset="0"/>
              </a:rPr>
              <a:t>completely on IBM Z </a:t>
            </a:r>
            <a:r>
              <a:rPr lang="en-US" sz="5000" dirty="0">
                <a:cs typeface="Arial" panose="020B0604020202020204" pitchFamily="34" charset="0"/>
              </a:rPr>
              <a:t>with z17 and Spyre (no GPUs required.)</a:t>
            </a:r>
          </a:p>
        </p:txBody>
      </p:sp>
    </p:spTree>
    <p:extLst>
      <p:ext uri="{BB962C8B-B14F-4D97-AF65-F5344CB8AC3E}">
        <p14:creationId xmlns:p14="http://schemas.microsoft.com/office/powerpoint/2010/main" val="242433118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A2687-6472-1C7A-38EE-C2A6DFC14BDE}"/>
            </a:ext>
          </a:extLst>
        </p:cNvPr>
        <p:cNvGrpSpPr/>
        <p:nvPr/>
      </p:nvGrpSpPr>
      <p:grpSpPr>
        <a:xfrm>
          <a:off x="0" y="0"/>
          <a:ext cx="0" cy="0"/>
          <a:chOff x="0" y="0"/>
          <a:chExt cx="0" cy="0"/>
        </a:xfrm>
      </p:grpSpPr>
      <p:pic>
        <p:nvPicPr>
          <p:cNvPr id="665" name="Picture Placeholder 6" descr="Picture Placeholder 6">
            <a:extLst>
              <a:ext uri="{FF2B5EF4-FFF2-40B4-BE49-F238E27FC236}">
                <a16:creationId xmlns:a16="http://schemas.microsoft.com/office/drawing/2014/main" id="{A8922487-94CE-83E1-920D-6FEAB7538F3B}"/>
              </a:ext>
            </a:extLst>
          </p:cNvPr>
          <p:cNvPicPr>
            <a:picLocks noGrp="1" noChangeAspect="1"/>
          </p:cNvPicPr>
          <p:nvPr>
            <p:ph type="pic" idx="21"/>
          </p:nvPr>
        </p:nvPicPr>
        <p:blipFill>
          <a:blip r:embed="rId3"/>
          <a:stretch>
            <a:fillRect/>
          </a:stretch>
        </p:blipFill>
        <p:spPr>
          <a:prstGeom prst="rect">
            <a:avLst/>
          </a:prstGeom>
        </p:spPr>
      </p:pic>
      <p:sp>
        <p:nvSpPr>
          <p:cNvPr id="11" name="IBM watsonx Assistant for Z…">
            <a:extLst>
              <a:ext uri="{FF2B5EF4-FFF2-40B4-BE49-F238E27FC236}">
                <a16:creationId xmlns:a16="http://schemas.microsoft.com/office/drawing/2014/main" id="{C86C7DDF-8683-C28B-83C2-FB41D94F29D5}"/>
              </a:ext>
            </a:extLst>
          </p:cNvPr>
          <p:cNvSpPr txBox="1">
            <a:spLocks/>
          </p:cNvSpPr>
          <p:nvPr/>
        </p:nvSpPr>
        <p:spPr>
          <a:xfrm>
            <a:off x="577368" y="506871"/>
            <a:ext cx="11626374" cy="2448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161288"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IBM Plex Sans Light"/>
                <a:ea typeface="IBM Plex Sans Light"/>
                <a:cs typeface="IBM Plex Sans Light"/>
                <a:sym typeface="IBM Plex Sans Light"/>
              </a:defRPr>
            </a:lvl1pPr>
            <a:lvl2pPr marL="329184"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2pPr>
            <a:lvl3pPr marL="658368" marR="0" indent="-329184"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3pPr>
            <a:lvl4pPr marL="987552" marR="0" indent="-329183"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4pPr>
            <a:lvl5pPr marL="1143000" marR="0" indent="-457200"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5pPr>
            <a:lvl6pPr marL="1843059"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6pPr>
            <a:lvl7pPr marL="2205631"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7pPr>
            <a:lvl8pPr marL="2568200"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8pPr>
            <a:lvl9pPr marL="2930768" marR="0" indent="-389009" algn="l" defTabSz="1161288" rtl="0" latinLnBrk="0">
              <a:lnSpc>
                <a:spcPct val="100000"/>
              </a:lnSpc>
              <a:spcBef>
                <a:spcPts val="0"/>
              </a:spcBef>
              <a:spcAft>
                <a:spcPts val="0"/>
              </a:spcAft>
              <a:buClrTx/>
              <a:buSzPct val="100000"/>
              <a:buFontTx/>
              <a:buChar char="»"/>
              <a:tabLst/>
              <a:defRPr sz="3600" b="0" i="0" u="none" strike="noStrike" cap="none" spc="0" baseline="0">
                <a:solidFill>
                  <a:srgbClr val="000000"/>
                </a:solidFill>
                <a:uFillTx/>
                <a:latin typeface="IBM Plex Sans Light"/>
                <a:ea typeface="IBM Plex Sans Light"/>
                <a:cs typeface="IBM Plex Sans Light"/>
                <a:sym typeface="IBM Plex Sans 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sz="8400"/>
            </a:pPr>
            <a:r>
              <a:rPr kumimoji="0" lang="en-CA" sz="6400" b="0" i="0" u="none" strike="noStrike" kern="0" cap="none" spc="0" normalizeH="0" baseline="0" noProof="0" dirty="0">
                <a:ln>
                  <a:noFill/>
                </a:ln>
                <a:solidFill>
                  <a:srgbClr val="000000"/>
                </a:solidFill>
                <a:effectLst/>
                <a:uLnTx/>
                <a:uFillTx/>
                <a:latin typeface="IBM Plex Sans Light"/>
                <a:sym typeface="IBM Plex Sans Light"/>
              </a:rPr>
              <a:t>Thank you! </a:t>
            </a:r>
          </a:p>
          <a:p>
            <a:pPr marL="0" marR="0" lvl="0" indent="0" algn="l" defTabSz="2438400" rtl="0" eaLnBrk="1" fontAlgn="auto" latinLnBrk="0" hangingPunct="1">
              <a:lnSpc>
                <a:spcPct val="90000"/>
              </a:lnSpc>
              <a:spcBef>
                <a:spcPts val="0"/>
              </a:spcBef>
              <a:spcAft>
                <a:spcPts val="0"/>
              </a:spcAft>
              <a:buClrTx/>
              <a:buSzTx/>
              <a:buFontTx/>
              <a:buNone/>
              <a:tabLst/>
              <a:defRPr sz="8400"/>
            </a:pPr>
            <a:endParaRPr lang="en-CA" sz="6400" dirty="0"/>
          </a:p>
          <a:p>
            <a:pPr marL="0" marR="0" lvl="0" indent="0" algn="l" defTabSz="2438400" rtl="0" eaLnBrk="1" fontAlgn="auto" latinLnBrk="0" hangingPunct="1">
              <a:lnSpc>
                <a:spcPct val="90000"/>
              </a:lnSpc>
              <a:spcBef>
                <a:spcPts val="0"/>
              </a:spcBef>
              <a:spcAft>
                <a:spcPts val="0"/>
              </a:spcAft>
              <a:buClrTx/>
              <a:buSzTx/>
              <a:buFontTx/>
              <a:buNone/>
              <a:tabLst/>
              <a:defRPr sz="8400"/>
            </a:pPr>
            <a:r>
              <a:rPr lang="en-CA" sz="4300" b="1" dirty="0"/>
              <a:t>Explore more:</a:t>
            </a:r>
          </a:p>
        </p:txBody>
      </p:sp>
      <p:pic>
        <p:nvPicPr>
          <p:cNvPr id="6" name="Picture 5" descr="A picture containing mollusk, appliance, dryer&#10;&#10;Description automatically generated">
            <a:extLst>
              <a:ext uri="{FF2B5EF4-FFF2-40B4-BE49-F238E27FC236}">
                <a16:creationId xmlns:a16="http://schemas.microsoft.com/office/drawing/2014/main" id="{5ACD6193-6C5D-5BA7-DCB0-88C14BC72B4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27895"/>
          <a:stretch/>
        </p:blipFill>
        <p:spPr>
          <a:xfrm>
            <a:off x="12763498" y="0"/>
            <a:ext cx="11602890" cy="13714214"/>
          </a:xfrm>
          <a:prstGeom prst="rect">
            <a:avLst/>
          </a:prstGeom>
        </p:spPr>
      </p:pic>
      <p:pic>
        <p:nvPicPr>
          <p:cNvPr id="4" name="Picture 3" descr="A few blue squares with white text&#10;&#10;AI-generated content may be incorrect.">
            <a:extLst>
              <a:ext uri="{FF2B5EF4-FFF2-40B4-BE49-F238E27FC236}">
                <a16:creationId xmlns:a16="http://schemas.microsoft.com/office/drawing/2014/main" id="{532FC878-B87D-639A-6EFF-76122CE5C08C}"/>
              </a:ext>
            </a:extLst>
          </p:cNvPr>
          <p:cNvPicPr>
            <a:picLocks noChangeAspect="1"/>
          </p:cNvPicPr>
          <p:nvPr/>
        </p:nvPicPr>
        <p:blipFill>
          <a:blip r:embed="rId5">
            <a:extLst>
              <a:ext uri="{28A0092B-C50C-407E-A947-70E740481C1C}">
                <a14:useLocalDpi xmlns:a14="http://schemas.microsoft.com/office/drawing/2010/main" val="0"/>
              </a:ext>
            </a:extLst>
          </a:blip>
          <a:srcRect r="4500"/>
          <a:stretch/>
        </p:blipFill>
        <p:spPr>
          <a:xfrm>
            <a:off x="326596" y="5385445"/>
            <a:ext cx="11877146" cy="5721350"/>
          </a:xfrm>
          <a:prstGeom prst="rect">
            <a:avLst/>
          </a:prstGeom>
        </p:spPr>
      </p:pic>
      <p:sp>
        <p:nvSpPr>
          <p:cNvPr id="3" name="TextBox 2">
            <a:extLst>
              <a:ext uri="{FF2B5EF4-FFF2-40B4-BE49-F238E27FC236}">
                <a16:creationId xmlns:a16="http://schemas.microsoft.com/office/drawing/2014/main" id="{85F5B864-7A7C-9912-4E74-2454081AACF7}"/>
              </a:ext>
            </a:extLst>
          </p:cNvPr>
          <p:cNvSpPr txBox="1"/>
          <p:nvPr/>
        </p:nvSpPr>
        <p:spPr>
          <a:xfrm>
            <a:off x="792479" y="9887595"/>
            <a:ext cx="3169920" cy="267765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Request a demo and/or pilot</a:t>
            </a:r>
            <a:endParaRPr lang="en-US" sz="2400" dirty="0"/>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sng" strike="noStrike" kern="0" cap="none" spc="0" normalizeH="0" baseline="0" noProof="0" dirty="0">
                <a:ln>
                  <a:noFill/>
                </a:ln>
                <a:solidFill>
                  <a:srgbClr val="0F62FE"/>
                </a:solidFill>
                <a:effectLst/>
                <a:uLnTx/>
                <a:uFill>
                  <a:solidFill>
                    <a:srgbClr val="0F62FE"/>
                  </a:solidFill>
                </a:uFill>
                <a:latin typeface="IBM Plex Sans Light"/>
                <a:sym typeface="IBM Plex Sans Light"/>
                <a:hlinkClick r:id="rId6"/>
              </a:rPr>
              <a:t>Link here</a:t>
            </a:r>
            <a:r>
              <a:rPr kumimoji="0" lang="en-US" sz="2400" b="0" i="0" u="none" strike="noStrike" kern="0" cap="none" spc="0" normalizeH="0" baseline="0" noProof="0" dirty="0">
                <a:ln>
                  <a:noFill/>
                </a:ln>
                <a:solidFill>
                  <a:srgbClr val="000000"/>
                </a:solidFill>
                <a:effectLst/>
                <a:uLnTx/>
                <a:uFillTx/>
                <a:latin typeface="IBM Plex Sans Light"/>
                <a:sym typeface="IBM Plex Sans Light"/>
              </a:rPr>
              <a:t>.</a:t>
            </a:r>
          </a:p>
          <a:p>
            <a:pPr marL="0" marR="0" lvl="0" indent="0" algn="l" defTabSz="2438400" rtl="0" eaLnBrk="1" fontAlgn="auto" latinLnBrk="0" hangingPunct="0">
              <a:lnSpc>
                <a:spcPct val="100000"/>
              </a:lnSpc>
              <a:spcBef>
                <a:spcPts val="0"/>
              </a:spcBef>
              <a:spcAft>
                <a:spcPts val="0"/>
              </a:spcAft>
              <a:buClrTx/>
              <a:buSzTx/>
              <a:buFontTx/>
              <a:buNone/>
              <a:tabLst/>
              <a:defRPr sz="2800"/>
            </a:pPr>
            <a:endParaRPr lang="en-US" sz="2400" dirty="0"/>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Visit the Product Page </a:t>
            </a:r>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sng" strike="noStrike" kern="0" cap="none" spc="0" normalizeH="0" baseline="0" noProof="0" dirty="0">
                <a:ln>
                  <a:noFill/>
                </a:ln>
                <a:solidFill>
                  <a:srgbClr val="0F62FE"/>
                </a:solidFill>
                <a:effectLst/>
                <a:uLnTx/>
                <a:uFill>
                  <a:solidFill>
                    <a:srgbClr val="0F62FE"/>
                  </a:solidFill>
                </a:uFill>
                <a:latin typeface="IBM Plex Sans Light"/>
                <a:sym typeface="IBM Plex Sans Light"/>
                <a:hlinkClick r:id="rId7"/>
              </a:rPr>
              <a:t>Link here</a:t>
            </a:r>
            <a:r>
              <a:rPr kumimoji="0" lang="en-US" sz="2400" b="0" i="0" u="none" strike="noStrike" kern="0" cap="none" spc="0" normalizeH="0" baseline="0" noProof="0" dirty="0">
                <a:ln>
                  <a:noFill/>
                </a:ln>
                <a:solidFill>
                  <a:srgbClr val="000000"/>
                </a:solidFill>
                <a:effectLst/>
                <a:uLnTx/>
                <a:uFillTx/>
                <a:latin typeface="IBM Plex Sans Light"/>
                <a:sym typeface="IBM Plex Sans Light"/>
              </a:rPr>
              <a:t>.</a:t>
            </a: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p:txBody>
      </p:sp>
      <p:sp>
        <p:nvSpPr>
          <p:cNvPr id="5" name="TextBox 4">
            <a:extLst>
              <a:ext uri="{FF2B5EF4-FFF2-40B4-BE49-F238E27FC236}">
                <a16:creationId xmlns:a16="http://schemas.microsoft.com/office/drawing/2014/main" id="{80DD3858-760B-5FDF-29BE-6DAC645FF5F8}"/>
              </a:ext>
            </a:extLst>
          </p:cNvPr>
          <p:cNvSpPr txBox="1"/>
          <p:nvPr/>
        </p:nvSpPr>
        <p:spPr>
          <a:xfrm>
            <a:off x="5185803" y="9887595"/>
            <a:ext cx="3169920" cy="120032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Visit the Product Page</a:t>
            </a:r>
          </a:p>
          <a:p>
            <a:pPr marL="0" marR="0" lvl="0" indent="0" algn="l" defTabSz="2438400" rtl="0" eaLnBrk="1" fontAlgn="auto" latinLnBrk="0" hangingPunct="0">
              <a:lnSpc>
                <a:spcPct val="100000"/>
              </a:lnSpc>
              <a:spcBef>
                <a:spcPts val="0"/>
              </a:spcBef>
              <a:spcAft>
                <a:spcPts val="0"/>
              </a:spcAft>
              <a:buClrTx/>
              <a:buSzTx/>
              <a:buFontTx/>
              <a:buNone/>
              <a:tabLst/>
              <a:defRPr sz="2800"/>
            </a:pPr>
            <a:r>
              <a:rPr lang="en-US" sz="2400" dirty="0">
                <a:hlinkClick r:id="rId8"/>
              </a:rPr>
              <a:t>Link here</a:t>
            </a:r>
            <a:r>
              <a:rPr kumimoji="0" lang="en-US" sz="2400" b="0" i="0" u="none" strike="noStrike" kern="0" cap="none" spc="0" normalizeH="0" baseline="0" noProof="0" dirty="0">
                <a:ln>
                  <a:noFill/>
                </a:ln>
                <a:solidFill>
                  <a:srgbClr val="000000"/>
                </a:solidFill>
                <a:effectLst/>
                <a:uLnTx/>
                <a:uFillTx/>
                <a:sym typeface="IBM Plex Sans Light"/>
                <a:hlinkClick r:id="rId8"/>
              </a:rPr>
              <a:t> </a:t>
            </a: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p:txBody>
      </p:sp>
      <p:sp>
        <p:nvSpPr>
          <p:cNvPr id="8" name="TextBox 7">
            <a:extLst>
              <a:ext uri="{FF2B5EF4-FFF2-40B4-BE49-F238E27FC236}">
                <a16:creationId xmlns:a16="http://schemas.microsoft.com/office/drawing/2014/main" id="{65B69099-7FF9-D1EC-67A2-048CD2AE99CB}"/>
              </a:ext>
            </a:extLst>
          </p:cNvPr>
          <p:cNvSpPr txBox="1"/>
          <p:nvPr/>
        </p:nvSpPr>
        <p:spPr>
          <a:xfrm>
            <a:off x="8694772" y="9887595"/>
            <a:ext cx="3169920" cy="267765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Request a demo and/or pilot.</a:t>
            </a:r>
          </a:p>
          <a:p>
            <a:pPr marL="0" marR="0" lvl="0" indent="0" algn="l" defTabSz="2438400" rtl="0" eaLnBrk="1" fontAlgn="auto" latinLnBrk="0" hangingPunct="0">
              <a:lnSpc>
                <a:spcPct val="100000"/>
              </a:lnSpc>
              <a:spcBef>
                <a:spcPts val="0"/>
              </a:spcBef>
              <a:spcAft>
                <a:spcPts val="0"/>
              </a:spcAft>
              <a:buClrTx/>
              <a:buSzTx/>
              <a:buFontTx/>
              <a:buNone/>
              <a:tabLst/>
              <a:defRPr sz="2800"/>
            </a:pPr>
            <a:r>
              <a:rPr lang="en-US" sz="2400" dirty="0">
                <a:hlinkClick r:id="rId9"/>
              </a:rPr>
              <a:t>Link Here</a:t>
            </a: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a:p>
            <a:pPr marL="0" marR="0" lvl="0" indent="0" algn="l" defTabSz="2438400" rtl="0" eaLnBrk="1" fontAlgn="auto" latinLnBrk="0" hangingPunct="0">
              <a:lnSpc>
                <a:spcPct val="100000"/>
              </a:lnSpc>
              <a:spcBef>
                <a:spcPts val="0"/>
              </a:spcBef>
              <a:spcAft>
                <a:spcPts val="0"/>
              </a:spcAft>
              <a:buClrTx/>
              <a:buSzTx/>
              <a:buFontTx/>
              <a:buNone/>
              <a:tabLst/>
              <a:defRPr sz="2800"/>
            </a:pPr>
            <a:endParaRPr lang="en-US" sz="2400" dirty="0"/>
          </a:p>
          <a:p>
            <a:pPr marL="0" marR="0" lvl="0" indent="0" algn="l" defTabSz="2438400" rtl="0" eaLnBrk="1" fontAlgn="auto" latinLnBrk="0" hangingPunct="0">
              <a:lnSpc>
                <a:spcPct val="100000"/>
              </a:lnSpc>
              <a:spcBef>
                <a:spcPts val="0"/>
              </a:spcBef>
              <a:spcAft>
                <a:spcPts val="0"/>
              </a:spcAft>
              <a:buClrTx/>
              <a:buSzTx/>
              <a:buFontTx/>
              <a:buNone/>
              <a:tabLst/>
              <a:defRPr sz="2800"/>
            </a:pPr>
            <a:r>
              <a:rPr kumimoji="0" lang="en-US" sz="2400" b="0" i="0" u="none" strike="noStrike" kern="0" cap="none" spc="0" normalizeH="0" baseline="0" noProof="0" dirty="0">
                <a:ln>
                  <a:noFill/>
                </a:ln>
                <a:solidFill>
                  <a:srgbClr val="000000"/>
                </a:solidFill>
                <a:effectLst/>
                <a:uLnTx/>
                <a:uFillTx/>
                <a:latin typeface="IBM Plex Sans Light"/>
                <a:sym typeface="IBM Plex Sans Light"/>
              </a:rPr>
              <a:t>Visit the Product Page</a:t>
            </a:r>
          </a:p>
          <a:p>
            <a:pPr marL="0" marR="0" lvl="0" indent="0" algn="l" defTabSz="2438400" rtl="0" eaLnBrk="1" fontAlgn="auto" latinLnBrk="0" hangingPunct="0">
              <a:lnSpc>
                <a:spcPct val="100000"/>
              </a:lnSpc>
              <a:spcBef>
                <a:spcPts val="0"/>
              </a:spcBef>
              <a:spcAft>
                <a:spcPts val="0"/>
              </a:spcAft>
              <a:buClrTx/>
              <a:buSzTx/>
              <a:buFontTx/>
              <a:buNone/>
              <a:tabLst/>
              <a:defRPr sz="2800"/>
            </a:pPr>
            <a:r>
              <a:rPr lang="en-US" sz="2400" dirty="0">
                <a:hlinkClick r:id="rId10"/>
              </a:rPr>
              <a:t>Link Here</a:t>
            </a:r>
            <a:r>
              <a:rPr kumimoji="0" lang="en-US" sz="2400" b="0" i="0" u="none" strike="noStrike" kern="0" cap="none" spc="0" normalizeH="0" baseline="0" noProof="0" dirty="0">
                <a:ln>
                  <a:noFill/>
                </a:ln>
                <a:solidFill>
                  <a:srgbClr val="000000"/>
                </a:solidFill>
                <a:effectLst/>
                <a:uLnTx/>
                <a:uFillTx/>
                <a:sym typeface="IBM Plex Sans Light"/>
                <a:hlinkClick r:id="rId10"/>
              </a:rPr>
              <a:t> </a:t>
            </a: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a:p>
            <a:pPr marL="0" marR="0" lvl="0" indent="0" algn="l" defTabSz="2438400" rtl="0" eaLnBrk="1" fontAlgn="auto" latinLnBrk="0" hangingPunct="0">
              <a:lnSpc>
                <a:spcPct val="100000"/>
              </a:lnSpc>
              <a:spcBef>
                <a:spcPts val="0"/>
              </a:spcBef>
              <a:spcAft>
                <a:spcPts val="0"/>
              </a:spcAft>
              <a:buClrTx/>
              <a:buSzTx/>
              <a:buFontTx/>
              <a:buNone/>
              <a:tabLst/>
              <a:defRPr sz="2800"/>
            </a:pPr>
            <a:endParaRPr kumimoji="0" lang="en-US" sz="2400" b="0" i="0" u="none" strike="noStrike" kern="0" cap="none" spc="0" normalizeH="0" baseline="0" noProof="0" dirty="0">
              <a:ln>
                <a:noFill/>
              </a:ln>
              <a:solidFill>
                <a:srgbClr val="000000"/>
              </a:solidFill>
              <a:effectLst/>
              <a:uLnTx/>
              <a:uFillTx/>
              <a:latin typeface="IBM Plex Sans Light"/>
              <a:sym typeface="IBM Plex Sans Light"/>
            </a:endParaRPr>
          </a:p>
        </p:txBody>
      </p:sp>
      <p:sp>
        <p:nvSpPr>
          <p:cNvPr id="10" name="TextBox 9">
            <a:extLst>
              <a:ext uri="{FF2B5EF4-FFF2-40B4-BE49-F238E27FC236}">
                <a16:creationId xmlns:a16="http://schemas.microsoft.com/office/drawing/2014/main" id="{3936CB70-39F7-886B-AD34-CE823FC1CE11}"/>
              </a:ext>
            </a:extLst>
          </p:cNvPr>
          <p:cNvSpPr txBox="1"/>
          <p:nvPr/>
        </p:nvSpPr>
        <p:spPr>
          <a:xfrm>
            <a:off x="2598773" y="11854438"/>
            <a:ext cx="7032907" cy="70788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ctr" defTabSz="2438400" rtl="0" eaLnBrk="1" fontAlgn="auto" latinLnBrk="0" hangingPunct="0">
              <a:lnSpc>
                <a:spcPct val="100000"/>
              </a:lnSpc>
              <a:spcBef>
                <a:spcPts val="0"/>
              </a:spcBef>
              <a:spcAft>
                <a:spcPts val="0"/>
              </a:spcAft>
              <a:buClrTx/>
              <a:buSzTx/>
              <a:buFontTx/>
              <a:buNone/>
              <a:tabLst/>
              <a:defRPr sz="2800"/>
            </a:pPr>
            <a:endParaRPr lang="en-US" sz="4000" b="1" u="sng" dirty="0">
              <a:solidFill>
                <a:schemeClr val="tx1"/>
              </a:solidFill>
              <a:effectLst/>
              <a:hlinkClick r:id="rId11">
                <a:extLst>
                  <a:ext uri="{A12FA001-AC4F-418D-AE19-62706E023703}">
                    <ahyp:hlinkClr xmlns:ahyp="http://schemas.microsoft.com/office/drawing/2018/hyperlinkcolor" val="tx"/>
                  </a:ext>
                </a:extLst>
              </a:hlinkClick>
            </a:endParaRPr>
          </a:p>
        </p:txBody>
      </p:sp>
      <p:sp>
        <p:nvSpPr>
          <p:cNvPr id="13" name="TextBox 12">
            <a:extLst>
              <a:ext uri="{FF2B5EF4-FFF2-40B4-BE49-F238E27FC236}">
                <a16:creationId xmlns:a16="http://schemas.microsoft.com/office/drawing/2014/main" id="{DADD557A-AFBF-D97C-BAC1-2EC8102E762F}"/>
              </a:ext>
            </a:extLst>
          </p:cNvPr>
          <p:cNvSpPr txBox="1"/>
          <p:nvPr/>
        </p:nvSpPr>
        <p:spPr>
          <a:xfrm>
            <a:off x="509668" y="3297546"/>
            <a:ext cx="10323915" cy="1588127"/>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defTabSz="2438400" rtl="0" eaLnBrk="1" fontAlgn="auto" latinLnBrk="0" hangingPunct="1">
              <a:lnSpc>
                <a:spcPct val="90000"/>
              </a:lnSpc>
              <a:spcBef>
                <a:spcPts val="0"/>
              </a:spcBef>
              <a:spcAft>
                <a:spcPts val="0"/>
              </a:spcAft>
              <a:buClrTx/>
              <a:buSzTx/>
              <a:buFontTx/>
              <a:buNone/>
              <a:tabLst/>
              <a:defRPr sz="8400"/>
            </a:pPr>
            <a:r>
              <a:rPr lang="en-CA" sz="3600" b="1" dirty="0"/>
              <a:t>Contact: </a:t>
            </a:r>
            <a:r>
              <a:rPr lang="en-CA" sz="3600" dirty="0"/>
              <a:t>Kelly Paesano, </a:t>
            </a:r>
            <a:r>
              <a:rPr lang="en-CA" sz="3600" dirty="0">
                <a:hlinkClick r:id="rId12"/>
              </a:rPr>
              <a:t>kapaesan@us.ibm.com</a:t>
            </a:r>
            <a:r>
              <a:rPr lang="en-CA" sz="3600" dirty="0"/>
              <a:t> </a:t>
            </a:r>
            <a:endParaRPr lang="en-CA" sz="3600" b="1" dirty="0"/>
          </a:p>
          <a:p>
            <a:pPr marL="0" marR="0" lvl="0" indent="0" defTabSz="2438400" rtl="0" eaLnBrk="1" fontAlgn="auto" latinLnBrk="0" hangingPunct="1">
              <a:lnSpc>
                <a:spcPct val="90000"/>
              </a:lnSpc>
              <a:spcBef>
                <a:spcPts val="0"/>
              </a:spcBef>
              <a:spcAft>
                <a:spcPts val="0"/>
              </a:spcAft>
              <a:buClrTx/>
              <a:buSzTx/>
              <a:buFontTx/>
              <a:buNone/>
              <a:tabLst/>
              <a:defRPr sz="8400"/>
            </a:pPr>
            <a:endParaRPr lang="en-CA" sz="3600" b="1" dirty="0"/>
          </a:p>
          <a:p>
            <a:pPr marL="0" marR="0" lvl="0" indent="0" defTabSz="2438400" rtl="0" eaLnBrk="1" fontAlgn="auto" latinLnBrk="0" hangingPunct="1">
              <a:lnSpc>
                <a:spcPct val="90000"/>
              </a:lnSpc>
              <a:spcBef>
                <a:spcPts val="0"/>
              </a:spcBef>
              <a:spcAft>
                <a:spcPts val="0"/>
              </a:spcAft>
              <a:buClrTx/>
              <a:buSzTx/>
              <a:buFontTx/>
              <a:buNone/>
              <a:tabLst/>
              <a:defRPr sz="8400"/>
            </a:pPr>
            <a:r>
              <a:rPr lang="en-CA" sz="3600" b="1" dirty="0"/>
              <a:t>Follow our Community Page: </a:t>
            </a:r>
            <a:r>
              <a:rPr lang="en-US" sz="3600" u="sng" dirty="0">
                <a:solidFill>
                  <a:schemeClr val="tx1"/>
                </a:solidFill>
                <a:effectLst/>
                <a:hlinkClick r:id="rId11">
                  <a:extLst>
                    <a:ext uri="{A12FA001-AC4F-418D-AE19-62706E023703}">
                      <ahyp:hlinkClr xmlns:ahyp="http://schemas.microsoft.com/office/drawing/2018/hyperlinkcolor" val="tx"/>
                    </a:ext>
                  </a:extLst>
                </a:hlinkClick>
              </a:rPr>
              <a:t>Gen AI on IBM Z</a:t>
            </a:r>
            <a:endParaRPr lang="en-US" sz="3600" u="sng" dirty="0">
              <a:solidFill>
                <a:schemeClr val="tx1"/>
              </a:solidFill>
              <a:effectLst/>
            </a:endParaRPr>
          </a:p>
        </p:txBody>
      </p:sp>
      <p:pic>
        <p:nvPicPr>
          <p:cNvPr id="15" name="Picture 14" descr="A qr code on a white background&#10;&#10;AI-generated content may be incorrect.">
            <a:extLst>
              <a:ext uri="{FF2B5EF4-FFF2-40B4-BE49-F238E27FC236}">
                <a16:creationId xmlns:a16="http://schemas.microsoft.com/office/drawing/2014/main" id="{5688DFA9-FB2B-4CE9-FE8E-563EB84E1EC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86007" y="4134187"/>
            <a:ext cx="1078869" cy="1032960"/>
          </a:xfrm>
          <a:prstGeom prst="rect">
            <a:avLst/>
          </a:prstGeom>
        </p:spPr>
      </p:pic>
    </p:spTree>
    <p:extLst>
      <p:ext uri="{BB962C8B-B14F-4D97-AF65-F5344CB8AC3E}">
        <p14:creationId xmlns:p14="http://schemas.microsoft.com/office/powerpoint/2010/main" val="3162496077"/>
      </p:ext>
    </p:extLst>
  </p:cSld>
  <p:clrMapOvr>
    <a:masterClrMapping/>
  </p:clrMapOvr>
  <p:transition spd="med"/>
</p:sld>
</file>

<file path=ppt/theme/theme1.xml><?xml version="1.0" encoding="utf-8"?>
<a:theme xmlns:a="http://schemas.openxmlformats.org/drawingml/2006/main" name="IBM presentation enablement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327600" marR="0" indent="-3276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kumimoji="0" sz="20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algn="l" defTabSz="2438400">
          <a:buSzPct val="100000"/>
          <a:defRPr sz="2400" dirty="0" smtClean="0">
            <a:cs typeface="Arial" panose="020B0604020202020204" pitchFamily="34" charset="0"/>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4_Plex" id="{461DE280-6773-3240-A149-7E3C0A49F9FC}" vid="{119F70B9-3B70-5545-8722-9A4DAAA12CBF}"/>
    </a:ext>
  </a:extLst>
</a:theme>
</file>

<file path=ppt/theme/theme2.xml><?xml version="1.0" encoding="utf-8"?>
<a:theme xmlns:a="http://schemas.openxmlformats.org/drawingml/2006/main" name="2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Presentation7" id="{420530F3-D495-F444-A07F-CA7AB6B4B41D}" vid="{5ACF7485-E725-0945-832D-78C6F10710FB}"/>
    </a:ext>
  </a:extLst>
</a:theme>
</file>

<file path=ppt/theme/theme3.xml><?xml version="1.0" encoding="utf-8"?>
<a:theme xmlns:a="http://schemas.openxmlformats.org/drawingml/2006/main" name="1_IBM presentation enablement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327600" marR="0" indent="-3276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kumimoji="0" sz="20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algn="l" defTabSz="2438400">
          <a:buSzPct val="100000"/>
          <a:defRPr sz="2400" dirty="0" smtClean="0">
            <a:cs typeface="Arial" panose="020B0604020202020204" pitchFamily="34" charset="0"/>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4_Plex" id="{461DE280-6773-3240-A149-7E3C0A49F9FC}" vid="{119F70B9-3B70-5545-8722-9A4DAAA12CBF}"/>
    </a:ext>
  </a:extLst>
</a:theme>
</file>

<file path=ppt/theme/theme4.xml><?xml version="1.0" encoding="utf-8"?>
<a:theme xmlns:a="http://schemas.openxmlformats.org/drawingml/2006/main" name="1_IBM presentation template">
  <a:themeElements>
    <a:clrScheme name="IBM presentation template">
      <a:dk1>
        <a:srgbClr val="000000"/>
      </a:dk1>
      <a:lt1>
        <a:srgbClr val="FFFFFF"/>
      </a:lt1>
      <a:dk2>
        <a:srgbClr val="A7A7A7"/>
      </a:dk2>
      <a:lt2>
        <a:srgbClr val="535353"/>
      </a:lt2>
      <a:accent1>
        <a:srgbClr val="0F62FE"/>
      </a:accent1>
      <a:accent2>
        <a:srgbClr val="A56EFF"/>
      </a:accent2>
      <a:accent3>
        <a:srgbClr val="003A6D"/>
      </a:accent3>
      <a:accent4>
        <a:srgbClr val="009D9A"/>
      </a:accent4>
      <a:accent5>
        <a:srgbClr val="9F1853"/>
      </a:accent5>
      <a:accent6>
        <a:srgbClr val="FA4D56"/>
      </a:accent6>
      <a:hlink>
        <a:srgbClr val="0000FF"/>
      </a:hlink>
      <a:folHlink>
        <a:srgbClr val="FF00FF"/>
      </a:folHlink>
    </a:clrScheme>
    <a:fontScheme name="IBM presentation template">
      <a:majorFont>
        <a:latin typeface="Helvetica"/>
        <a:ea typeface="Helvetica"/>
        <a:cs typeface="Helvetica"/>
      </a:majorFont>
      <a:minorFont>
        <a:latin typeface="Helvetica"/>
        <a:ea typeface="Helvetica"/>
        <a:cs typeface="Helvetica"/>
      </a:minorFont>
    </a:fontScheme>
    <a:fmtScheme name="IBM presentation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91439" tIns="91439" rIns="91439" bIns="91439" numCol="1" spcCol="38100" rtlCol="0" anchor="t">
        <a:spAutoFit/>
      </a:bodyPr>
      <a:lstStyle>
        <a:defPPr marL="0" marR="0" indent="0" algn="l" defTabSz="1161288"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1161288"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IBM presentation template">
  <a:themeElements>
    <a:clrScheme name="IBM presentation template">
      <a:dk1>
        <a:srgbClr val="000000"/>
      </a:dk1>
      <a:lt1>
        <a:srgbClr val="FFFFFF"/>
      </a:lt1>
      <a:dk2>
        <a:srgbClr val="A7A7A7"/>
      </a:dk2>
      <a:lt2>
        <a:srgbClr val="535353"/>
      </a:lt2>
      <a:accent1>
        <a:srgbClr val="0F62FE"/>
      </a:accent1>
      <a:accent2>
        <a:srgbClr val="A56EFF"/>
      </a:accent2>
      <a:accent3>
        <a:srgbClr val="003A6D"/>
      </a:accent3>
      <a:accent4>
        <a:srgbClr val="009D9A"/>
      </a:accent4>
      <a:accent5>
        <a:srgbClr val="9F1853"/>
      </a:accent5>
      <a:accent6>
        <a:srgbClr val="FA4D56"/>
      </a:accent6>
      <a:hlink>
        <a:srgbClr val="0000FF"/>
      </a:hlink>
      <a:folHlink>
        <a:srgbClr val="FF00FF"/>
      </a:folHlink>
    </a:clrScheme>
    <a:fontScheme name="IBM presentation template">
      <a:majorFont>
        <a:latin typeface="Helvetica"/>
        <a:ea typeface="Helvetica"/>
        <a:cs typeface="Helvetica"/>
      </a:majorFont>
      <a:minorFont>
        <a:latin typeface="Helvetica"/>
        <a:ea typeface="Helvetica"/>
        <a:cs typeface="Helvetica"/>
      </a:minorFont>
    </a:fontScheme>
    <a:fmtScheme name="IBM presentation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91439" tIns="91439" rIns="91439" bIns="91439" numCol="1" spcCol="38100" rtlCol="0" anchor="t">
        <a:spAutoFit/>
      </a:bodyPr>
      <a:lstStyle>
        <a:defPPr marL="0" marR="0" indent="0" algn="l" defTabSz="1161288"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1161288"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IBM Plex Sans Light"/>
            <a:ea typeface="IBM Plex Sans Light"/>
            <a:cs typeface="IBM Plex Sans Light"/>
            <a:sym typeface="IBM Plex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26904</TotalTime>
  <Words>3382</Words>
  <Application>Microsoft Macintosh PowerPoint</Application>
  <PresentationFormat>Custom</PresentationFormat>
  <Paragraphs>426</Paragraphs>
  <Slides>31</Slides>
  <Notes>31</Notes>
  <HiddenSlides>0</HiddenSlides>
  <MMClips>2</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31</vt:i4>
      </vt:variant>
    </vt:vector>
  </HeadingPairs>
  <TitlesOfParts>
    <vt:vector size="48" baseType="lpstr">
      <vt:lpstr>Aptos</vt:lpstr>
      <vt:lpstr>Arial</vt:lpstr>
      <vt:lpstr>Calibri</vt:lpstr>
      <vt:lpstr>Helvetica</vt:lpstr>
      <vt:lpstr>IBM Plex Sans</vt:lpstr>
      <vt:lpstr>IBM Plex Sans ExtLt</vt:lpstr>
      <vt:lpstr>IBM Plex Sans Light</vt:lpstr>
      <vt:lpstr>IBM Plex Sans Medm</vt:lpstr>
      <vt:lpstr>IBM Plex Sans Text</vt:lpstr>
      <vt:lpstr>IBM Plex Serif Light</vt:lpstr>
      <vt:lpstr>System Font Regular</vt:lpstr>
      <vt:lpstr>Times Roman</vt:lpstr>
      <vt:lpstr>Wingdings</vt:lpstr>
      <vt:lpstr>IBM presentation enablement template</vt:lpstr>
      <vt:lpstr>2_IBM presentation template</vt:lpstr>
      <vt:lpstr>1_IBM presentation enablement template</vt:lpstr>
      <vt:lpstr>1_IBM presentation template</vt:lpstr>
      <vt:lpstr> Gen-AI x IBM Z            Kelly Paesano kapaesan@us.ibm.com  Product Manager, IBM Z Software   </vt:lpstr>
      <vt:lpstr>PowerPoint Presentation</vt:lpstr>
      <vt:lpstr>Addressing mainframe skills is a top priority</vt:lpstr>
      <vt:lpstr>PowerPoint Presentation</vt:lpstr>
      <vt:lpstr>Is it living up to all the hype? </vt:lpstr>
      <vt:lpstr>Gen-AI x IBM Z The IBM watsonx portfolio, built for IBM Z</vt:lpstr>
      <vt:lpstr>PowerPoint Presentation</vt:lpstr>
      <vt:lpstr>PowerPoint Presentation</vt:lpstr>
      <vt:lpstr>PowerPoint Presentation</vt:lpstr>
      <vt:lpstr>PowerPoint Presentation</vt:lpstr>
      <vt:lpstr>PowerPoint Presentation</vt:lpstr>
      <vt:lpstr>Steve I’m an early tenure z/TPF application developer. I need to add a new feature to an existing application.</vt:lpstr>
      <vt:lpstr>PowerPoint Presentation</vt:lpstr>
      <vt:lpstr>Change the way you engage and interact with IBM Z using IBM watsonx Assistant for Z</vt:lpstr>
      <vt:lpstr>PowerPoint Presentation</vt:lpstr>
      <vt:lpstr>PowerPoint Presentation</vt:lpstr>
      <vt:lpstr>IBM watsonx Code Assistant</vt:lpstr>
      <vt:lpstr>Core features and capabilities ↷ Understand and document your codebase</vt:lpstr>
      <vt:lpstr>Core features and capabilities ↷ Generate Code with inline suggestions or chat</vt:lpstr>
      <vt:lpstr>Core features and capabilities ↷ Generate Test Cases</vt:lpstr>
      <vt:lpstr>WCA success story “Client Zero”</vt:lpstr>
      <vt:lpstr>PowerPoint Presentation</vt:lpstr>
      <vt:lpstr>Mainframe application modernization challenges</vt:lpstr>
      <vt:lpstr>Accelerated application lifecycle with IBM watsonx Code Assistant for Z</vt:lpstr>
      <vt:lpstr>PowerPoint Presentation</vt:lpstr>
      <vt:lpstr>Core features and capabilities ↷ Understand and document your mainframe code faster</vt:lpstr>
      <vt:lpstr>PowerPoint Presentation</vt:lpstr>
      <vt:lpstr>PowerPoint Presentation</vt:lpstr>
      <vt:lpstr>Gen-AI x IBM Z – What’s Next? </vt:lpstr>
      <vt:lpstr>Gen-AI x IBM Z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KELLY PAESANO</cp:lastModifiedBy>
  <cp:revision>304</cp:revision>
  <cp:lastPrinted>2025-05-04T01:01:05Z</cp:lastPrinted>
  <dcterms:modified xsi:type="dcterms:W3CDTF">2025-05-05T16:25:20Z</dcterms:modified>
</cp:coreProperties>
</file>