
<file path=[Content_Types].xml><?xml version="1.0" encoding="utf-8"?>
<Types xmlns="http://schemas.openxmlformats.org/package/2006/content-types">
  <Default Extension="(null)" ContentType="image/x-emf"/>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4.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09" r:id="rId2"/>
    <p:sldMasterId id="2147483745" r:id="rId3"/>
    <p:sldMasterId id="2147483781" r:id="rId4"/>
    <p:sldMasterId id="2147483994" r:id="rId5"/>
  </p:sldMasterIdLst>
  <p:notesMasterIdLst>
    <p:notesMasterId r:id="rId66"/>
  </p:notesMasterIdLst>
  <p:sldIdLst>
    <p:sldId id="605" r:id="rId6"/>
    <p:sldId id="600" r:id="rId7"/>
    <p:sldId id="1186" r:id="rId8"/>
    <p:sldId id="1201" r:id="rId9"/>
    <p:sldId id="1299" r:id="rId10"/>
    <p:sldId id="1286" r:id="rId11"/>
    <p:sldId id="1287" r:id="rId12"/>
    <p:sldId id="1288" r:id="rId13"/>
    <p:sldId id="1289" r:id="rId14"/>
    <p:sldId id="1290" r:id="rId15"/>
    <p:sldId id="1292" r:id="rId16"/>
    <p:sldId id="1209" r:id="rId17"/>
    <p:sldId id="1206" r:id="rId18"/>
    <p:sldId id="1324" r:id="rId19"/>
    <p:sldId id="1325" r:id="rId20"/>
    <p:sldId id="1245" r:id="rId21"/>
    <p:sldId id="1220" r:id="rId22"/>
    <p:sldId id="1221" r:id="rId23"/>
    <p:sldId id="1222" r:id="rId24"/>
    <p:sldId id="1294" r:id="rId25"/>
    <p:sldId id="1193" r:id="rId26"/>
    <p:sldId id="1293" r:id="rId27"/>
    <p:sldId id="1223" r:id="rId28"/>
    <p:sldId id="1224" r:id="rId29"/>
    <p:sldId id="1226" r:id="rId30"/>
    <p:sldId id="1227" r:id="rId31"/>
    <p:sldId id="1228" r:id="rId32"/>
    <p:sldId id="1326" r:id="rId33"/>
    <p:sldId id="1194" r:id="rId34"/>
    <p:sldId id="1253" r:id="rId35"/>
    <p:sldId id="1192" r:id="rId36"/>
    <p:sldId id="1259" r:id="rId37"/>
    <p:sldId id="1261" r:id="rId38"/>
    <p:sldId id="1262" r:id="rId39"/>
    <p:sldId id="1264" r:id="rId40"/>
    <p:sldId id="1265" r:id="rId41"/>
    <p:sldId id="1266" r:id="rId42"/>
    <p:sldId id="1267" r:id="rId43"/>
    <p:sldId id="1330" r:id="rId44"/>
    <p:sldId id="1195" r:id="rId45"/>
    <p:sldId id="1184" r:id="rId46"/>
    <p:sldId id="1327" r:id="rId47"/>
    <p:sldId id="382" r:id="rId48"/>
    <p:sldId id="807" r:id="rId49"/>
    <p:sldId id="804" r:id="rId50"/>
    <p:sldId id="1175" r:id="rId51"/>
    <p:sldId id="1189" r:id="rId52"/>
    <p:sldId id="1185" r:id="rId53"/>
    <p:sldId id="1335" r:id="rId54"/>
    <p:sldId id="1328" r:id="rId55"/>
    <p:sldId id="1196" r:id="rId56"/>
    <p:sldId id="1329" r:id="rId57"/>
    <p:sldId id="1199" r:id="rId58"/>
    <p:sldId id="1200" r:id="rId59"/>
    <p:sldId id="1332" r:id="rId60"/>
    <p:sldId id="1191" r:id="rId61"/>
    <p:sldId id="398" r:id="rId62"/>
    <p:sldId id="452" r:id="rId63"/>
    <p:sldId id="399" r:id="rId64"/>
    <p:sldId id="699" r:id="rId65"/>
  </p:sldIdLst>
  <p:sldSz cx="9144000" cy="5143500" type="screen16x9"/>
  <p:notesSz cx="6858000" cy="9144000"/>
  <p:defaultTextStyle>
    <a:defPPr>
      <a:defRPr lang="en-US"/>
    </a:defPPr>
    <a:lvl1pPr algn="l" defTabSz="685800" rtl="0" eaLnBrk="0" fontAlgn="base" hangingPunct="0">
      <a:spcBef>
        <a:spcPct val="0"/>
      </a:spcBef>
      <a:spcAft>
        <a:spcPct val="0"/>
      </a:spcAft>
      <a:defRPr sz="1300" kern="1200">
        <a:solidFill>
          <a:schemeClr val="tx1"/>
        </a:solidFill>
        <a:latin typeface="IBM Plex Sans" panose="020B0503050203000203" pitchFamily="34" charset="77"/>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IBM Plex Sans" panose="020B0503050203000203" pitchFamily="34" charset="77"/>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IBM Plex Sans" panose="020B0503050203000203" pitchFamily="34" charset="77"/>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IBM Plex Sans" panose="020B0503050203000203" pitchFamily="34" charset="77"/>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IBM Plex Sans" panose="020B0503050203000203" pitchFamily="34" charset="77"/>
        <a:ea typeface="+mn-ea"/>
        <a:cs typeface="+mn-cs"/>
      </a:defRPr>
    </a:lvl5pPr>
    <a:lvl6pPr marL="2286000" algn="l" defTabSz="914400" rtl="0" eaLnBrk="1" latinLnBrk="0" hangingPunct="1">
      <a:defRPr sz="1300" kern="1200">
        <a:solidFill>
          <a:schemeClr val="tx1"/>
        </a:solidFill>
        <a:latin typeface="IBM Plex Sans" panose="020B0503050203000203" pitchFamily="34" charset="77"/>
        <a:ea typeface="+mn-ea"/>
        <a:cs typeface="+mn-cs"/>
      </a:defRPr>
    </a:lvl6pPr>
    <a:lvl7pPr marL="2743200" algn="l" defTabSz="914400" rtl="0" eaLnBrk="1" latinLnBrk="0" hangingPunct="1">
      <a:defRPr sz="1300" kern="1200">
        <a:solidFill>
          <a:schemeClr val="tx1"/>
        </a:solidFill>
        <a:latin typeface="IBM Plex Sans" panose="020B0503050203000203" pitchFamily="34" charset="77"/>
        <a:ea typeface="+mn-ea"/>
        <a:cs typeface="+mn-cs"/>
      </a:defRPr>
    </a:lvl7pPr>
    <a:lvl8pPr marL="3200400" algn="l" defTabSz="914400" rtl="0" eaLnBrk="1" latinLnBrk="0" hangingPunct="1">
      <a:defRPr sz="1300" kern="1200">
        <a:solidFill>
          <a:schemeClr val="tx1"/>
        </a:solidFill>
        <a:latin typeface="IBM Plex Sans" panose="020B0503050203000203" pitchFamily="34" charset="77"/>
        <a:ea typeface="+mn-ea"/>
        <a:cs typeface="+mn-cs"/>
      </a:defRPr>
    </a:lvl8pPr>
    <a:lvl9pPr marL="3657600" algn="l" defTabSz="914400" rtl="0" eaLnBrk="1" latinLnBrk="0" hangingPunct="1">
      <a:defRPr sz="1300" kern="1200">
        <a:solidFill>
          <a:schemeClr val="tx1"/>
        </a:solidFill>
        <a:latin typeface="IBM Plex Sans" panose="020B0503050203000203" pitchFamily="34" charset="77"/>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5" autoAdjust="0"/>
    <p:restoredTop sz="88154"/>
  </p:normalViewPr>
  <p:slideViewPr>
    <p:cSldViewPr snapToGrid="0" snapToObjects="1">
      <p:cViewPr varScale="1">
        <p:scale>
          <a:sx n="117" d="100"/>
          <a:sy n="117" d="100"/>
        </p:scale>
        <p:origin x="792" y="168"/>
      </p:cViewPr>
      <p:guideLst>
        <p:guide orient="horz" pos="1620"/>
        <p:guide pos="2880"/>
      </p:guideLst>
    </p:cSldViewPr>
  </p:slideViewPr>
  <p:outlineViewPr>
    <p:cViewPr>
      <p:scale>
        <a:sx n="33" d="100"/>
        <a:sy n="33" d="100"/>
      </p:scale>
      <p:origin x="0" y="-2912"/>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36F4E801-B91B-4F7E-9013-F09ACF4783E3}" type="presOf" srcId="{AA0E3C4F-103E-49F4-A80C-A121FE65EB69}" destId="{9665584A-FF27-4CE1-8D60-2385935D8FA7}" srcOrd="0" destOrd="0" presId="urn:microsoft.com/office/officeart/2005/8/layout/gear1"/>
    <dgm:cxn modelId="{D1C2E504-601D-4337-AF0A-BA828CC69B2A}" srcId="{16572A3B-D928-42DB-A3A0-1E293B81BACB}" destId="{81267C5C-B89C-428D-9C3C-B729C6E74115}" srcOrd="1" destOrd="0" parTransId="{B4A8A147-0942-4373-93C9-4D97B5F60C6B}" sibTransId="{FEF1FE4B-AF65-46A7-AE14-D847B1E14597}"/>
    <dgm:cxn modelId="{03AE2914-805A-44AA-9821-55FD5A10C254}" type="presOf" srcId="{81267C5C-B89C-428D-9C3C-B729C6E74115}" destId="{79F6919F-E389-4F09-937F-487843216A99}" srcOrd="1" destOrd="0" presId="urn:microsoft.com/office/officeart/2005/8/layout/gear1"/>
    <dgm:cxn modelId="{2B986915-BE8A-4C9D-8A24-FF430C83DB1E}" type="presOf" srcId="{310AB0F9-AF6B-46D3-9CA8-BE52368AD915}" destId="{1F8DC6A5-E9DB-4FBC-A286-9E1155CAB80D}" srcOrd="1" destOrd="0" presId="urn:microsoft.com/office/officeart/2005/8/layout/gear1"/>
    <dgm:cxn modelId="{679C902C-BF04-4043-8624-F7CB23C81DF5}" type="presOf" srcId="{16572A3B-D928-42DB-A3A0-1E293B81BACB}" destId="{89E9C9CE-6E03-4BEF-BC1B-9160595D6340}" srcOrd="0" destOrd="0" presId="urn:microsoft.com/office/officeart/2005/8/layout/gear1"/>
    <dgm:cxn modelId="{1109F634-7063-444A-B373-597F245E28E1}" type="presOf" srcId="{AA0E3C4F-103E-49F4-A80C-A121FE65EB69}" destId="{64B1CF04-05EC-4686-99BC-115FB1F05C97}" srcOrd="3" destOrd="0" presId="urn:microsoft.com/office/officeart/2005/8/layout/gear1"/>
    <dgm:cxn modelId="{22A68B44-38D0-4605-86E2-60386B38214C}" type="presOf" srcId="{8D9790EA-6314-4FC0-A9EB-A99D889D5E40}" destId="{FCEDE111-7B92-40B6-BD90-8833996D1CCF}" srcOrd="0" destOrd="0" presId="urn:microsoft.com/office/officeart/2005/8/layout/gear1"/>
    <dgm:cxn modelId="{3719025B-F0AF-41D4-9BC1-F863D009E7CD}" type="presOf" srcId="{FEF1FE4B-AF65-46A7-AE14-D847B1E14597}" destId="{4E56EC7F-C6C8-499B-AD75-1DDD36ACC827}" srcOrd="0" destOrd="0" presId="urn:microsoft.com/office/officeart/2005/8/layout/gear1"/>
    <dgm:cxn modelId="{7E7C306A-B839-4AC1-9B06-854C1D093034}" type="presOf" srcId="{310AB0F9-AF6B-46D3-9CA8-BE52368AD915}" destId="{2DBE8F2B-778E-4D2D-B121-8DC409C5683E}" srcOrd="0" destOrd="0" presId="urn:microsoft.com/office/officeart/2005/8/layout/gear1"/>
    <dgm:cxn modelId="{BEE1458D-5848-43F6-9F78-717D6E680877}" type="presOf" srcId="{AA0E3C4F-103E-49F4-A80C-A121FE65EB69}" destId="{D78203EB-A39B-49DF-B513-F70A218E90C4}" srcOrd="1" destOrd="0" presId="urn:microsoft.com/office/officeart/2005/8/layout/gear1"/>
    <dgm:cxn modelId="{C6E4C790-36DB-4835-97F6-5378FB3F9CC5}" type="presOf" srcId="{81267C5C-B89C-428D-9C3C-B729C6E74115}" destId="{F7EC60B7-7114-46E7-A177-8B3832B32EA0}" srcOrd="0" destOrd="0" presId="urn:microsoft.com/office/officeart/2005/8/layout/gear1"/>
    <dgm:cxn modelId="{9761D793-4E24-4B09-A324-B015B902639C}" type="presOf" srcId="{AA0E3C4F-103E-49F4-A80C-A121FE65EB69}" destId="{64C41A68-CCB4-4CBD-8A2A-2FBC3E82A595}" srcOrd="2" destOrd="0" presId="urn:microsoft.com/office/officeart/2005/8/layout/gear1"/>
    <dgm:cxn modelId="{E74FCAA2-D219-4056-8794-0368E6464890}" type="presOf" srcId="{310AB0F9-AF6B-46D3-9CA8-BE52368AD915}" destId="{2C355CF5-D727-4CD6-A0AA-DEE08ECD4D94}" srcOrd="2"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459C84B3-656F-403A-A314-5E1FD530B712}" type="presOf" srcId="{B4E48A80-B3CB-4C63-BA19-AFBA0BF4BB33}" destId="{E079AA8D-40D1-4EC3-90A3-EB0FB31E14FF}" srcOrd="0"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010569E0-570C-4F8E-B402-6AEE18530A87}" type="presOf" srcId="{81267C5C-B89C-428D-9C3C-B729C6E74115}" destId="{7BA9F169-49A1-4722-B221-378AE69FF60D}" srcOrd="2" destOrd="0" presId="urn:microsoft.com/office/officeart/2005/8/layout/gear1"/>
    <dgm:cxn modelId="{89F2D5F0-01B6-498A-B92E-3924EE26D9FD}" srcId="{16572A3B-D928-42DB-A3A0-1E293B81BACB}" destId="{AA0E3C4F-103E-49F4-A80C-A121FE65EB69}" srcOrd="2" destOrd="0" parTransId="{2D7B0590-EADF-40B9-B82D-F4D5CB2821E8}" sibTransId="{8D9790EA-6314-4FC0-A9EB-A99D889D5E40}"/>
    <dgm:cxn modelId="{C03DF3A5-1819-4617-ADE9-83CAA84CD1FD}" type="presParOf" srcId="{89E9C9CE-6E03-4BEF-BC1B-9160595D6340}" destId="{2DBE8F2B-778E-4D2D-B121-8DC409C5683E}" srcOrd="0" destOrd="0" presId="urn:microsoft.com/office/officeart/2005/8/layout/gear1"/>
    <dgm:cxn modelId="{D37BB34E-9C38-4D60-A98C-565202F3C3B4}" type="presParOf" srcId="{89E9C9CE-6E03-4BEF-BC1B-9160595D6340}" destId="{1F8DC6A5-E9DB-4FBC-A286-9E1155CAB80D}" srcOrd="1" destOrd="0" presId="urn:microsoft.com/office/officeart/2005/8/layout/gear1"/>
    <dgm:cxn modelId="{F2B137A2-D1D8-4D2F-8638-B05648D44787}" type="presParOf" srcId="{89E9C9CE-6E03-4BEF-BC1B-9160595D6340}" destId="{2C355CF5-D727-4CD6-A0AA-DEE08ECD4D94}" srcOrd="2" destOrd="0" presId="urn:microsoft.com/office/officeart/2005/8/layout/gear1"/>
    <dgm:cxn modelId="{AE316684-4CD1-41C3-8EF0-A7AA40476B69}" type="presParOf" srcId="{89E9C9CE-6E03-4BEF-BC1B-9160595D6340}" destId="{F7EC60B7-7114-46E7-A177-8B3832B32EA0}" srcOrd="3" destOrd="0" presId="urn:microsoft.com/office/officeart/2005/8/layout/gear1"/>
    <dgm:cxn modelId="{5F515152-2D98-4367-8256-20B002396D88}" type="presParOf" srcId="{89E9C9CE-6E03-4BEF-BC1B-9160595D6340}" destId="{79F6919F-E389-4F09-937F-487843216A99}" srcOrd="4" destOrd="0" presId="urn:microsoft.com/office/officeart/2005/8/layout/gear1"/>
    <dgm:cxn modelId="{E748A9A7-EADD-41FE-8522-389901368EFB}" type="presParOf" srcId="{89E9C9CE-6E03-4BEF-BC1B-9160595D6340}" destId="{7BA9F169-49A1-4722-B221-378AE69FF60D}" srcOrd="5" destOrd="0" presId="urn:microsoft.com/office/officeart/2005/8/layout/gear1"/>
    <dgm:cxn modelId="{250B94CC-169D-427A-BEE7-07C9498430A5}" type="presParOf" srcId="{89E9C9CE-6E03-4BEF-BC1B-9160595D6340}" destId="{9665584A-FF27-4CE1-8D60-2385935D8FA7}" srcOrd="6" destOrd="0" presId="urn:microsoft.com/office/officeart/2005/8/layout/gear1"/>
    <dgm:cxn modelId="{3623F0EE-FB42-48E2-940F-112ADA9E6CC3}" type="presParOf" srcId="{89E9C9CE-6E03-4BEF-BC1B-9160595D6340}" destId="{D78203EB-A39B-49DF-B513-F70A218E90C4}" srcOrd="7" destOrd="0" presId="urn:microsoft.com/office/officeart/2005/8/layout/gear1"/>
    <dgm:cxn modelId="{13FED75A-0836-4B7D-8D22-0B47325C543B}" type="presParOf" srcId="{89E9C9CE-6E03-4BEF-BC1B-9160595D6340}" destId="{64C41A68-CCB4-4CBD-8A2A-2FBC3E82A595}" srcOrd="8" destOrd="0" presId="urn:microsoft.com/office/officeart/2005/8/layout/gear1"/>
    <dgm:cxn modelId="{5436EDBA-CA43-47A8-90FC-46752697B89F}" type="presParOf" srcId="{89E9C9CE-6E03-4BEF-BC1B-9160595D6340}" destId="{64B1CF04-05EC-4686-99BC-115FB1F05C97}" srcOrd="9" destOrd="0" presId="urn:microsoft.com/office/officeart/2005/8/layout/gear1"/>
    <dgm:cxn modelId="{52ED4CB5-E5FB-49BE-B50B-8C264BDAF08C}" type="presParOf" srcId="{89E9C9CE-6E03-4BEF-BC1B-9160595D6340}" destId="{E079AA8D-40D1-4EC3-90A3-EB0FB31E14FF}" srcOrd="10" destOrd="0" presId="urn:microsoft.com/office/officeart/2005/8/layout/gear1"/>
    <dgm:cxn modelId="{A6167E37-1D6A-4BD1-8C40-CA31A60C78EE}" type="presParOf" srcId="{89E9C9CE-6E03-4BEF-BC1B-9160595D6340}" destId="{4E56EC7F-C6C8-499B-AD75-1DDD36ACC827}" srcOrd="11" destOrd="0" presId="urn:microsoft.com/office/officeart/2005/8/layout/gear1"/>
    <dgm:cxn modelId="{5581DD9A-2F67-426A-9022-DE185F4EA62E}"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D1C2E504-601D-4337-AF0A-BA828CC69B2A}" srcId="{16572A3B-D928-42DB-A3A0-1E293B81BACB}" destId="{81267C5C-B89C-428D-9C3C-B729C6E74115}" srcOrd="1" destOrd="0" parTransId="{B4A8A147-0942-4373-93C9-4D97B5F60C6B}" sibTransId="{FEF1FE4B-AF65-46A7-AE14-D847B1E14597}"/>
    <dgm:cxn modelId="{53D56514-D0F7-4DA7-9041-F8CBF6A64B69}" type="presOf" srcId="{AA0E3C4F-103E-49F4-A80C-A121FE65EB69}" destId="{64B1CF04-05EC-4686-99BC-115FB1F05C97}" srcOrd="3" destOrd="0" presId="urn:microsoft.com/office/officeart/2005/8/layout/gear1"/>
    <dgm:cxn modelId="{C3B26B27-7662-4A5E-8690-2FD54459C9AC}" type="presOf" srcId="{81267C5C-B89C-428D-9C3C-B729C6E74115}" destId="{7BA9F169-49A1-4722-B221-378AE69FF60D}" srcOrd="2" destOrd="0" presId="urn:microsoft.com/office/officeart/2005/8/layout/gear1"/>
    <dgm:cxn modelId="{511C173B-882A-4352-A97E-57141BFD5DE3}" type="presOf" srcId="{B4E48A80-B3CB-4C63-BA19-AFBA0BF4BB33}" destId="{E079AA8D-40D1-4EC3-90A3-EB0FB31E14FF}" srcOrd="0" destOrd="0" presId="urn:microsoft.com/office/officeart/2005/8/layout/gear1"/>
    <dgm:cxn modelId="{B681A43C-9FF4-45FE-A058-D9215FE44ABF}" type="presOf" srcId="{310AB0F9-AF6B-46D3-9CA8-BE52368AD915}" destId="{2DBE8F2B-778E-4D2D-B121-8DC409C5683E}" srcOrd="0" destOrd="0" presId="urn:microsoft.com/office/officeart/2005/8/layout/gear1"/>
    <dgm:cxn modelId="{EAA30641-FE9B-4E9A-A9E2-19729EA1964D}" type="presOf" srcId="{AA0E3C4F-103E-49F4-A80C-A121FE65EB69}" destId="{9665584A-FF27-4CE1-8D60-2385935D8FA7}" srcOrd="0" destOrd="0" presId="urn:microsoft.com/office/officeart/2005/8/layout/gear1"/>
    <dgm:cxn modelId="{2F41C444-8FF4-4CAA-82BB-2CE7D97DE467}" type="presOf" srcId="{AA0E3C4F-103E-49F4-A80C-A121FE65EB69}" destId="{D78203EB-A39B-49DF-B513-F70A218E90C4}" srcOrd="1" destOrd="0" presId="urn:microsoft.com/office/officeart/2005/8/layout/gear1"/>
    <dgm:cxn modelId="{D3BC1047-9310-4A3C-874A-D6BA11D9D1DD}" type="presOf" srcId="{81267C5C-B89C-428D-9C3C-B729C6E74115}" destId="{F7EC60B7-7114-46E7-A177-8B3832B32EA0}" srcOrd="0" destOrd="0" presId="urn:microsoft.com/office/officeart/2005/8/layout/gear1"/>
    <dgm:cxn modelId="{3081CA5B-EF8A-4223-93F0-59E210D171F4}" type="presOf" srcId="{FEF1FE4B-AF65-46A7-AE14-D847B1E14597}" destId="{4E56EC7F-C6C8-499B-AD75-1DDD36ACC827}" srcOrd="0" destOrd="0" presId="urn:microsoft.com/office/officeart/2005/8/layout/gear1"/>
    <dgm:cxn modelId="{5AAA5369-8A9B-44D4-8036-7B2D25C4B575}" type="presOf" srcId="{81267C5C-B89C-428D-9C3C-B729C6E74115}" destId="{79F6919F-E389-4F09-937F-487843216A99}" srcOrd="1" destOrd="0" presId="urn:microsoft.com/office/officeart/2005/8/layout/gear1"/>
    <dgm:cxn modelId="{3218F17B-49FB-4FEC-9183-49472B0D0E4F}" type="presOf" srcId="{310AB0F9-AF6B-46D3-9CA8-BE52368AD915}" destId="{1F8DC6A5-E9DB-4FBC-A286-9E1155CAB80D}" srcOrd="1"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885DC7D3-0376-44CA-ADFC-FB311A3CFCA9}" type="presOf" srcId="{8D9790EA-6314-4FC0-A9EB-A99D889D5E40}" destId="{FCEDE111-7B92-40B6-BD90-8833996D1CCF}" srcOrd="0"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B304FCDE-476D-4A1F-BD72-448DEFA0A914}" type="presOf" srcId="{310AB0F9-AF6B-46D3-9CA8-BE52368AD915}" destId="{2C355CF5-D727-4CD6-A0AA-DEE08ECD4D94}" srcOrd="2" destOrd="0" presId="urn:microsoft.com/office/officeart/2005/8/layout/gear1"/>
    <dgm:cxn modelId="{7AAAA7EB-0265-4EF7-A85B-473354380BE2}" type="presOf" srcId="{16572A3B-D928-42DB-A3A0-1E293B81BACB}" destId="{89E9C9CE-6E03-4BEF-BC1B-9160595D6340}" srcOrd="0" destOrd="0" presId="urn:microsoft.com/office/officeart/2005/8/layout/gear1"/>
    <dgm:cxn modelId="{89F2D5F0-01B6-498A-B92E-3924EE26D9FD}" srcId="{16572A3B-D928-42DB-A3A0-1E293B81BACB}" destId="{AA0E3C4F-103E-49F4-A80C-A121FE65EB69}" srcOrd="2" destOrd="0" parTransId="{2D7B0590-EADF-40B9-B82D-F4D5CB2821E8}" sibTransId="{8D9790EA-6314-4FC0-A9EB-A99D889D5E40}"/>
    <dgm:cxn modelId="{222919FE-B72F-4EA9-97D1-3AC5B57D3E10}" type="presOf" srcId="{AA0E3C4F-103E-49F4-A80C-A121FE65EB69}" destId="{64C41A68-CCB4-4CBD-8A2A-2FBC3E82A595}" srcOrd="2" destOrd="0" presId="urn:microsoft.com/office/officeart/2005/8/layout/gear1"/>
    <dgm:cxn modelId="{41054DBB-905A-498C-B89D-E031CFC6D2FB}" type="presParOf" srcId="{89E9C9CE-6E03-4BEF-BC1B-9160595D6340}" destId="{2DBE8F2B-778E-4D2D-B121-8DC409C5683E}" srcOrd="0" destOrd="0" presId="urn:microsoft.com/office/officeart/2005/8/layout/gear1"/>
    <dgm:cxn modelId="{50952DE8-ADA2-418F-AFF1-49BA3D06DA0C}" type="presParOf" srcId="{89E9C9CE-6E03-4BEF-BC1B-9160595D6340}" destId="{1F8DC6A5-E9DB-4FBC-A286-9E1155CAB80D}" srcOrd="1" destOrd="0" presId="urn:microsoft.com/office/officeart/2005/8/layout/gear1"/>
    <dgm:cxn modelId="{6BA9D058-8A16-4A6F-B234-09539B5A24BD}" type="presParOf" srcId="{89E9C9CE-6E03-4BEF-BC1B-9160595D6340}" destId="{2C355CF5-D727-4CD6-A0AA-DEE08ECD4D94}" srcOrd="2" destOrd="0" presId="urn:microsoft.com/office/officeart/2005/8/layout/gear1"/>
    <dgm:cxn modelId="{CE03E0EB-A72D-4E4D-AD04-EB6454F75864}" type="presParOf" srcId="{89E9C9CE-6E03-4BEF-BC1B-9160595D6340}" destId="{F7EC60B7-7114-46E7-A177-8B3832B32EA0}" srcOrd="3" destOrd="0" presId="urn:microsoft.com/office/officeart/2005/8/layout/gear1"/>
    <dgm:cxn modelId="{3F0CC2E2-6E9C-4399-919D-3954397942A6}" type="presParOf" srcId="{89E9C9CE-6E03-4BEF-BC1B-9160595D6340}" destId="{79F6919F-E389-4F09-937F-487843216A99}" srcOrd="4" destOrd="0" presId="urn:microsoft.com/office/officeart/2005/8/layout/gear1"/>
    <dgm:cxn modelId="{4A665BFA-4459-4271-8D89-0D60F268BB40}" type="presParOf" srcId="{89E9C9CE-6E03-4BEF-BC1B-9160595D6340}" destId="{7BA9F169-49A1-4722-B221-378AE69FF60D}" srcOrd="5" destOrd="0" presId="urn:microsoft.com/office/officeart/2005/8/layout/gear1"/>
    <dgm:cxn modelId="{373BAA4A-6DA7-4AE9-BB98-D032E14760E4}" type="presParOf" srcId="{89E9C9CE-6E03-4BEF-BC1B-9160595D6340}" destId="{9665584A-FF27-4CE1-8D60-2385935D8FA7}" srcOrd="6" destOrd="0" presId="urn:microsoft.com/office/officeart/2005/8/layout/gear1"/>
    <dgm:cxn modelId="{11FE70A7-744A-4686-ABDE-CC763E243AA1}" type="presParOf" srcId="{89E9C9CE-6E03-4BEF-BC1B-9160595D6340}" destId="{D78203EB-A39B-49DF-B513-F70A218E90C4}" srcOrd="7" destOrd="0" presId="urn:microsoft.com/office/officeart/2005/8/layout/gear1"/>
    <dgm:cxn modelId="{3375A1F8-FCD0-49C7-A1DC-CABFFE27F3F7}" type="presParOf" srcId="{89E9C9CE-6E03-4BEF-BC1B-9160595D6340}" destId="{64C41A68-CCB4-4CBD-8A2A-2FBC3E82A595}" srcOrd="8" destOrd="0" presId="urn:microsoft.com/office/officeart/2005/8/layout/gear1"/>
    <dgm:cxn modelId="{553F6289-D2B7-4A38-9672-0127D7AAE71D}" type="presParOf" srcId="{89E9C9CE-6E03-4BEF-BC1B-9160595D6340}" destId="{64B1CF04-05EC-4686-99BC-115FB1F05C97}" srcOrd="9" destOrd="0" presId="urn:microsoft.com/office/officeart/2005/8/layout/gear1"/>
    <dgm:cxn modelId="{D9A12DEC-30F1-4CEF-8D3C-DCBF64FBC917}" type="presParOf" srcId="{89E9C9CE-6E03-4BEF-BC1B-9160595D6340}" destId="{E079AA8D-40D1-4EC3-90A3-EB0FB31E14FF}" srcOrd="10" destOrd="0" presId="urn:microsoft.com/office/officeart/2005/8/layout/gear1"/>
    <dgm:cxn modelId="{3A9D9D18-A008-4CF3-AF98-3478F181063E}" type="presParOf" srcId="{89E9C9CE-6E03-4BEF-BC1B-9160595D6340}" destId="{4E56EC7F-C6C8-499B-AD75-1DDD36ACC827}" srcOrd="11" destOrd="0" presId="urn:microsoft.com/office/officeart/2005/8/layout/gear1"/>
    <dgm:cxn modelId="{38D8117D-7B90-4BF5-8FB5-52F94249C476}"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FAA18801-A921-4BCB-BEE2-7CF998F4A795}" type="presOf" srcId="{81267C5C-B89C-428D-9C3C-B729C6E74115}" destId="{79F6919F-E389-4F09-937F-487843216A99}" srcOrd="1" destOrd="0" presId="urn:microsoft.com/office/officeart/2005/8/layout/gear1"/>
    <dgm:cxn modelId="{D1C2E504-601D-4337-AF0A-BA828CC69B2A}" srcId="{16572A3B-D928-42DB-A3A0-1E293B81BACB}" destId="{81267C5C-B89C-428D-9C3C-B729C6E74115}" srcOrd="1" destOrd="0" parTransId="{B4A8A147-0942-4373-93C9-4D97B5F60C6B}" sibTransId="{FEF1FE4B-AF65-46A7-AE14-D847B1E14597}"/>
    <dgm:cxn modelId="{653C2219-4147-4E65-8204-44E75BA5F273}" type="presOf" srcId="{AA0E3C4F-103E-49F4-A80C-A121FE65EB69}" destId="{D78203EB-A39B-49DF-B513-F70A218E90C4}" srcOrd="1" destOrd="0" presId="urn:microsoft.com/office/officeart/2005/8/layout/gear1"/>
    <dgm:cxn modelId="{5C141325-BC40-451D-B0C0-4D24BD828597}" type="presOf" srcId="{AA0E3C4F-103E-49F4-A80C-A121FE65EB69}" destId="{64B1CF04-05EC-4686-99BC-115FB1F05C97}" srcOrd="3" destOrd="0" presId="urn:microsoft.com/office/officeart/2005/8/layout/gear1"/>
    <dgm:cxn modelId="{37E46633-2315-41C8-AB2C-E60D4AF115A6}" type="presOf" srcId="{310AB0F9-AF6B-46D3-9CA8-BE52368AD915}" destId="{1F8DC6A5-E9DB-4FBC-A286-9E1155CAB80D}" srcOrd="1" destOrd="0" presId="urn:microsoft.com/office/officeart/2005/8/layout/gear1"/>
    <dgm:cxn modelId="{BE7A744F-5E26-43A0-84C6-7DEC46EAF3D7}" type="presOf" srcId="{81267C5C-B89C-428D-9C3C-B729C6E74115}" destId="{F7EC60B7-7114-46E7-A177-8B3832B32EA0}" srcOrd="0" destOrd="0" presId="urn:microsoft.com/office/officeart/2005/8/layout/gear1"/>
    <dgm:cxn modelId="{F33DC654-5F8A-48C6-B03E-5F9E35092356}" type="presOf" srcId="{310AB0F9-AF6B-46D3-9CA8-BE52368AD915}" destId="{2DBE8F2B-778E-4D2D-B121-8DC409C5683E}" srcOrd="0" destOrd="0" presId="urn:microsoft.com/office/officeart/2005/8/layout/gear1"/>
    <dgm:cxn modelId="{50551158-43A6-4B46-BB7C-B322AA2B717C}" type="presOf" srcId="{16572A3B-D928-42DB-A3A0-1E293B81BACB}" destId="{89E9C9CE-6E03-4BEF-BC1B-9160595D6340}" srcOrd="0" destOrd="0" presId="urn:microsoft.com/office/officeart/2005/8/layout/gear1"/>
    <dgm:cxn modelId="{7C14099E-EA41-4384-B115-E5CC40DA0E05}" type="presOf" srcId="{AA0E3C4F-103E-49F4-A80C-A121FE65EB69}" destId="{64C41A68-CCB4-4CBD-8A2A-2FBC3E82A595}" srcOrd="2" destOrd="0" presId="urn:microsoft.com/office/officeart/2005/8/layout/gear1"/>
    <dgm:cxn modelId="{C58056A2-C35C-4E20-8D63-B94D1593E343}" type="presOf" srcId="{B4E48A80-B3CB-4C63-BA19-AFBA0BF4BB33}" destId="{E079AA8D-40D1-4EC3-90A3-EB0FB31E14FF}" srcOrd="0" destOrd="0" presId="urn:microsoft.com/office/officeart/2005/8/layout/gear1"/>
    <dgm:cxn modelId="{9247BEA7-40FC-4A1B-B7B9-4B22D0429266}" type="presOf" srcId="{FEF1FE4B-AF65-46A7-AE14-D847B1E14597}" destId="{4E56EC7F-C6C8-499B-AD75-1DDD36ACC827}"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BEE1A0B9-D20C-4298-9C6D-FCD529766E88}" type="presOf" srcId="{81267C5C-B89C-428D-9C3C-B729C6E74115}" destId="{7BA9F169-49A1-4722-B221-378AE69FF60D}" srcOrd="2" destOrd="0" presId="urn:microsoft.com/office/officeart/2005/8/layout/gear1"/>
    <dgm:cxn modelId="{D1EDA2C4-21B3-4274-8BFA-1C7E6273D084}" type="presOf" srcId="{8D9790EA-6314-4FC0-A9EB-A99D889D5E40}" destId="{FCEDE111-7B92-40B6-BD90-8833996D1CCF}" srcOrd="0" destOrd="0" presId="urn:microsoft.com/office/officeart/2005/8/layout/gear1"/>
    <dgm:cxn modelId="{659389C6-C9C2-4E8C-AB05-1B25F2C05C03}" type="presOf" srcId="{AA0E3C4F-103E-49F4-A80C-A121FE65EB69}" destId="{9665584A-FF27-4CE1-8D60-2385935D8FA7}" srcOrd="0" destOrd="0" presId="urn:microsoft.com/office/officeart/2005/8/layout/gear1"/>
    <dgm:cxn modelId="{6D0030C8-4D94-484B-A129-626356C0BC63}" type="presOf" srcId="{310AB0F9-AF6B-46D3-9CA8-BE52368AD915}" destId="{2C355CF5-D727-4CD6-A0AA-DEE08ECD4D94}" srcOrd="2"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89F2D5F0-01B6-498A-B92E-3924EE26D9FD}" srcId="{16572A3B-D928-42DB-A3A0-1E293B81BACB}" destId="{AA0E3C4F-103E-49F4-A80C-A121FE65EB69}" srcOrd="2" destOrd="0" parTransId="{2D7B0590-EADF-40B9-B82D-F4D5CB2821E8}" sibTransId="{8D9790EA-6314-4FC0-A9EB-A99D889D5E40}"/>
    <dgm:cxn modelId="{51371BA6-E491-46ED-901C-31502DB73469}" type="presParOf" srcId="{89E9C9CE-6E03-4BEF-BC1B-9160595D6340}" destId="{2DBE8F2B-778E-4D2D-B121-8DC409C5683E}" srcOrd="0" destOrd="0" presId="urn:microsoft.com/office/officeart/2005/8/layout/gear1"/>
    <dgm:cxn modelId="{8CEDCB5A-0D01-4C3E-8D30-8DB1D5AF4F34}" type="presParOf" srcId="{89E9C9CE-6E03-4BEF-BC1B-9160595D6340}" destId="{1F8DC6A5-E9DB-4FBC-A286-9E1155CAB80D}" srcOrd="1" destOrd="0" presId="urn:microsoft.com/office/officeart/2005/8/layout/gear1"/>
    <dgm:cxn modelId="{904D5B00-090B-45AB-933E-413223385281}" type="presParOf" srcId="{89E9C9CE-6E03-4BEF-BC1B-9160595D6340}" destId="{2C355CF5-D727-4CD6-A0AA-DEE08ECD4D94}" srcOrd="2" destOrd="0" presId="urn:microsoft.com/office/officeart/2005/8/layout/gear1"/>
    <dgm:cxn modelId="{D913B559-D623-43E8-9040-DB423E132C74}" type="presParOf" srcId="{89E9C9CE-6E03-4BEF-BC1B-9160595D6340}" destId="{F7EC60B7-7114-46E7-A177-8B3832B32EA0}" srcOrd="3" destOrd="0" presId="urn:microsoft.com/office/officeart/2005/8/layout/gear1"/>
    <dgm:cxn modelId="{05CED7B6-E365-4878-8770-08382E6DCF96}" type="presParOf" srcId="{89E9C9CE-6E03-4BEF-BC1B-9160595D6340}" destId="{79F6919F-E389-4F09-937F-487843216A99}" srcOrd="4" destOrd="0" presId="urn:microsoft.com/office/officeart/2005/8/layout/gear1"/>
    <dgm:cxn modelId="{D2B78FCA-A556-4B99-8762-FCC2986A6EFB}" type="presParOf" srcId="{89E9C9CE-6E03-4BEF-BC1B-9160595D6340}" destId="{7BA9F169-49A1-4722-B221-378AE69FF60D}" srcOrd="5" destOrd="0" presId="urn:microsoft.com/office/officeart/2005/8/layout/gear1"/>
    <dgm:cxn modelId="{A2FBCDF6-34C2-464F-92D7-40B77510E995}" type="presParOf" srcId="{89E9C9CE-6E03-4BEF-BC1B-9160595D6340}" destId="{9665584A-FF27-4CE1-8D60-2385935D8FA7}" srcOrd="6" destOrd="0" presId="urn:microsoft.com/office/officeart/2005/8/layout/gear1"/>
    <dgm:cxn modelId="{9D71B4D9-F833-4662-BAD7-B255831E238A}" type="presParOf" srcId="{89E9C9CE-6E03-4BEF-BC1B-9160595D6340}" destId="{D78203EB-A39B-49DF-B513-F70A218E90C4}" srcOrd="7" destOrd="0" presId="urn:microsoft.com/office/officeart/2005/8/layout/gear1"/>
    <dgm:cxn modelId="{10AFC521-B3F1-46BE-B1B5-C9C9765A347B}" type="presParOf" srcId="{89E9C9CE-6E03-4BEF-BC1B-9160595D6340}" destId="{64C41A68-CCB4-4CBD-8A2A-2FBC3E82A595}" srcOrd="8" destOrd="0" presId="urn:microsoft.com/office/officeart/2005/8/layout/gear1"/>
    <dgm:cxn modelId="{20DC23BF-F1FE-444B-999F-5C73F86ECBF8}" type="presParOf" srcId="{89E9C9CE-6E03-4BEF-BC1B-9160595D6340}" destId="{64B1CF04-05EC-4686-99BC-115FB1F05C97}" srcOrd="9" destOrd="0" presId="urn:microsoft.com/office/officeart/2005/8/layout/gear1"/>
    <dgm:cxn modelId="{C0B2B7AA-2951-467A-A9A6-154E1728DA34}" type="presParOf" srcId="{89E9C9CE-6E03-4BEF-BC1B-9160595D6340}" destId="{E079AA8D-40D1-4EC3-90A3-EB0FB31E14FF}" srcOrd="10" destOrd="0" presId="urn:microsoft.com/office/officeart/2005/8/layout/gear1"/>
    <dgm:cxn modelId="{382526E6-F112-467E-B6DD-78630B85A4A5}" type="presParOf" srcId="{89E9C9CE-6E03-4BEF-BC1B-9160595D6340}" destId="{4E56EC7F-C6C8-499B-AD75-1DDD36ACC827}" srcOrd="11" destOrd="0" presId="urn:microsoft.com/office/officeart/2005/8/layout/gear1"/>
    <dgm:cxn modelId="{A5F4524B-5BE7-42AD-9D6A-5860144E19EE}"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D1C2E504-601D-4337-AF0A-BA828CC69B2A}" srcId="{16572A3B-D928-42DB-A3A0-1E293B81BACB}" destId="{81267C5C-B89C-428D-9C3C-B729C6E74115}" srcOrd="1" destOrd="0" parTransId="{B4A8A147-0942-4373-93C9-4D97B5F60C6B}" sibTransId="{FEF1FE4B-AF65-46A7-AE14-D847B1E14597}"/>
    <dgm:cxn modelId="{F8D2D01A-EC96-40F9-8F52-6ABDC73532A4}" type="presOf" srcId="{81267C5C-B89C-428D-9C3C-B729C6E74115}" destId="{79F6919F-E389-4F09-937F-487843216A99}" srcOrd="1" destOrd="0" presId="urn:microsoft.com/office/officeart/2005/8/layout/gear1"/>
    <dgm:cxn modelId="{A7DB456A-1960-46FE-9D5D-028D78E6F5DC}" type="presOf" srcId="{AA0E3C4F-103E-49F4-A80C-A121FE65EB69}" destId="{D78203EB-A39B-49DF-B513-F70A218E90C4}" srcOrd="1" destOrd="0" presId="urn:microsoft.com/office/officeart/2005/8/layout/gear1"/>
    <dgm:cxn modelId="{3221F273-DB06-466A-A479-57328365BAF0}" type="presOf" srcId="{310AB0F9-AF6B-46D3-9CA8-BE52368AD915}" destId="{1F8DC6A5-E9DB-4FBC-A286-9E1155CAB80D}" srcOrd="1" destOrd="0" presId="urn:microsoft.com/office/officeart/2005/8/layout/gear1"/>
    <dgm:cxn modelId="{5C69AC76-8612-4E03-9A91-7719C5315E58}" type="presOf" srcId="{310AB0F9-AF6B-46D3-9CA8-BE52368AD915}" destId="{2DBE8F2B-778E-4D2D-B121-8DC409C5683E}" srcOrd="0" destOrd="0" presId="urn:microsoft.com/office/officeart/2005/8/layout/gear1"/>
    <dgm:cxn modelId="{20A1847A-07BA-4A86-8D85-178C997B8013}" type="presOf" srcId="{8D9790EA-6314-4FC0-A9EB-A99D889D5E40}" destId="{FCEDE111-7B92-40B6-BD90-8833996D1CCF}" srcOrd="0" destOrd="0" presId="urn:microsoft.com/office/officeart/2005/8/layout/gear1"/>
    <dgm:cxn modelId="{C9D59D89-9C85-438E-A651-9C08B4B97CD5}" type="presOf" srcId="{FEF1FE4B-AF65-46A7-AE14-D847B1E14597}" destId="{4E56EC7F-C6C8-499B-AD75-1DDD36ACC827}" srcOrd="0" destOrd="0" presId="urn:microsoft.com/office/officeart/2005/8/layout/gear1"/>
    <dgm:cxn modelId="{D3B4349A-3AB9-40B9-9072-EC7A88587751}" type="presOf" srcId="{AA0E3C4F-103E-49F4-A80C-A121FE65EB69}" destId="{9665584A-FF27-4CE1-8D60-2385935D8FA7}" srcOrd="0" destOrd="0" presId="urn:microsoft.com/office/officeart/2005/8/layout/gear1"/>
    <dgm:cxn modelId="{9C2BBA9A-CD52-4842-942E-40BB9C06B2E5}" type="presOf" srcId="{16572A3B-D928-42DB-A3A0-1E293B81BACB}" destId="{89E9C9CE-6E03-4BEF-BC1B-9160595D6340}" srcOrd="0" destOrd="0" presId="urn:microsoft.com/office/officeart/2005/8/layout/gear1"/>
    <dgm:cxn modelId="{31A941A2-5048-4983-AF69-4B9617D4B246}" type="presOf" srcId="{81267C5C-B89C-428D-9C3C-B729C6E74115}" destId="{F7EC60B7-7114-46E7-A177-8B3832B32EA0}"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2A44B6B3-24B0-40D4-876A-AC494F9D55DA}" type="presOf" srcId="{310AB0F9-AF6B-46D3-9CA8-BE52368AD915}" destId="{2C355CF5-D727-4CD6-A0AA-DEE08ECD4D94}" srcOrd="2" destOrd="0" presId="urn:microsoft.com/office/officeart/2005/8/layout/gear1"/>
    <dgm:cxn modelId="{6067D7CC-E17A-4A85-9324-D0B1269D252F}" type="presOf" srcId="{AA0E3C4F-103E-49F4-A80C-A121FE65EB69}" destId="{64C41A68-CCB4-4CBD-8A2A-2FBC3E82A595}" srcOrd="2" destOrd="0" presId="urn:microsoft.com/office/officeart/2005/8/layout/gear1"/>
    <dgm:cxn modelId="{498C6FDA-2191-42E2-B90C-254C55FD6DD1}" type="presOf" srcId="{B4E48A80-B3CB-4C63-BA19-AFBA0BF4BB33}" destId="{E079AA8D-40D1-4EC3-90A3-EB0FB31E14FF}" srcOrd="0"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787865EE-F32D-4029-825D-0D13C374A0CA}" type="presOf" srcId="{AA0E3C4F-103E-49F4-A80C-A121FE65EB69}" destId="{64B1CF04-05EC-4686-99BC-115FB1F05C97}" srcOrd="3" destOrd="0" presId="urn:microsoft.com/office/officeart/2005/8/layout/gear1"/>
    <dgm:cxn modelId="{89F2D5F0-01B6-498A-B92E-3924EE26D9FD}" srcId="{16572A3B-D928-42DB-A3A0-1E293B81BACB}" destId="{AA0E3C4F-103E-49F4-A80C-A121FE65EB69}" srcOrd="2" destOrd="0" parTransId="{2D7B0590-EADF-40B9-B82D-F4D5CB2821E8}" sibTransId="{8D9790EA-6314-4FC0-A9EB-A99D889D5E40}"/>
    <dgm:cxn modelId="{87C29BFB-7263-4054-B955-72E0AFC6A973}" type="presOf" srcId="{81267C5C-B89C-428D-9C3C-B729C6E74115}" destId="{7BA9F169-49A1-4722-B221-378AE69FF60D}" srcOrd="2" destOrd="0" presId="urn:microsoft.com/office/officeart/2005/8/layout/gear1"/>
    <dgm:cxn modelId="{B7344C42-4B14-4BC8-B2CB-1FA7B5B2B416}" type="presParOf" srcId="{89E9C9CE-6E03-4BEF-BC1B-9160595D6340}" destId="{2DBE8F2B-778E-4D2D-B121-8DC409C5683E}" srcOrd="0" destOrd="0" presId="urn:microsoft.com/office/officeart/2005/8/layout/gear1"/>
    <dgm:cxn modelId="{1E9B3A3F-A454-4C44-82EB-41384CD0A9F3}" type="presParOf" srcId="{89E9C9CE-6E03-4BEF-BC1B-9160595D6340}" destId="{1F8DC6A5-E9DB-4FBC-A286-9E1155CAB80D}" srcOrd="1" destOrd="0" presId="urn:microsoft.com/office/officeart/2005/8/layout/gear1"/>
    <dgm:cxn modelId="{0CBF4798-A14C-4B39-A5D1-EA4B0C86F7FE}" type="presParOf" srcId="{89E9C9CE-6E03-4BEF-BC1B-9160595D6340}" destId="{2C355CF5-D727-4CD6-A0AA-DEE08ECD4D94}" srcOrd="2" destOrd="0" presId="urn:microsoft.com/office/officeart/2005/8/layout/gear1"/>
    <dgm:cxn modelId="{FAE270CE-A6A7-4EBA-8006-D72D96CCB7A7}" type="presParOf" srcId="{89E9C9CE-6E03-4BEF-BC1B-9160595D6340}" destId="{F7EC60B7-7114-46E7-A177-8B3832B32EA0}" srcOrd="3" destOrd="0" presId="urn:microsoft.com/office/officeart/2005/8/layout/gear1"/>
    <dgm:cxn modelId="{62799879-983C-4215-B8F2-29B2FAA4B3B1}" type="presParOf" srcId="{89E9C9CE-6E03-4BEF-BC1B-9160595D6340}" destId="{79F6919F-E389-4F09-937F-487843216A99}" srcOrd="4" destOrd="0" presId="urn:microsoft.com/office/officeart/2005/8/layout/gear1"/>
    <dgm:cxn modelId="{1B02D378-CF33-47F4-A44A-2754469BE334}" type="presParOf" srcId="{89E9C9CE-6E03-4BEF-BC1B-9160595D6340}" destId="{7BA9F169-49A1-4722-B221-378AE69FF60D}" srcOrd="5" destOrd="0" presId="urn:microsoft.com/office/officeart/2005/8/layout/gear1"/>
    <dgm:cxn modelId="{B76B85E9-673F-4282-96C8-BE328D4C944B}" type="presParOf" srcId="{89E9C9CE-6E03-4BEF-BC1B-9160595D6340}" destId="{9665584A-FF27-4CE1-8D60-2385935D8FA7}" srcOrd="6" destOrd="0" presId="urn:microsoft.com/office/officeart/2005/8/layout/gear1"/>
    <dgm:cxn modelId="{00DD5A5E-CBDD-4C41-92A0-9C6DC2AC306C}" type="presParOf" srcId="{89E9C9CE-6E03-4BEF-BC1B-9160595D6340}" destId="{D78203EB-A39B-49DF-B513-F70A218E90C4}" srcOrd="7" destOrd="0" presId="urn:microsoft.com/office/officeart/2005/8/layout/gear1"/>
    <dgm:cxn modelId="{F27D34AA-06C9-4C65-B1CB-B77EE02D3D2E}" type="presParOf" srcId="{89E9C9CE-6E03-4BEF-BC1B-9160595D6340}" destId="{64C41A68-CCB4-4CBD-8A2A-2FBC3E82A595}" srcOrd="8" destOrd="0" presId="urn:microsoft.com/office/officeart/2005/8/layout/gear1"/>
    <dgm:cxn modelId="{D96C274B-7089-496A-9C7A-A103B9D44B9F}" type="presParOf" srcId="{89E9C9CE-6E03-4BEF-BC1B-9160595D6340}" destId="{64B1CF04-05EC-4686-99BC-115FB1F05C97}" srcOrd="9" destOrd="0" presId="urn:microsoft.com/office/officeart/2005/8/layout/gear1"/>
    <dgm:cxn modelId="{7CA724C9-5576-4F70-AF1D-663A69E73D5D}" type="presParOf" srcId="{89E9C9CE-6E03-4BEF-BC1B-9160595D6340}" destId="{E079AA8D-40D1-4EC3-90A3-EB0FB31E14FF}" srcOrd="10" destOrd="0" presId="urn:microsoft.com/office/officeart/2005/8/layout/gear1"/>
    <dgm:cxn modelId="{3E70E99F-D546-4AE7-8C7B-661F5A15C4C8}" type="presParOf" srcId="{89E9C9CE-6E03-4BEF-BC1B-9160595D6340}" destId="{4E56EC7F-C6C8-499B-AD75-1DDD36ACC827}" srcOrd="11" destOrd="0" presId="urn:microsoft.com/office/officeart/2005/8/layout/gear1"/>
    <dgm:cxn modelId="{3F874171-7E34-4B38-A4B8-D4ED40ADF160}"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D1C2E504-601D-4337-AF0A-BA828CC69B2A}" srcId="{16572A3B-D928-42DB-A3A0-1E293B81BACB}" destId="{81267C5C-B89C-428D-9C3C-B729C6E74115}" srcOrd="1" destOrd="0" parTransId="{B4A8A147-0942-4373-93C9-4D97B5F60C6B}" sibTransId="{FEF1FE4B-AF65-46A7-AE14-D847B1E14597}"/>
    <dgm:cxn modelId="{8C237F18-6598-4D0F-995D-358C7A783F36}" type="presOf" srcId="{81267C5C-B89C-428D-9C3C-B729C6E74115}" destId="{79F6919F-E389-4F09-937F-487843216A99}" srcOrd="1" destOrd="0" presId="urn:microsoft.com/office/officeart/2005/8/layout/gear1"/>
    <dgm:cxn modelId="{CDFB102E-9A64-4E18-9E61-D044BC23AC1A}" type="presOf" srcId="{FEF1FE4B-AF65-46A7-AE14-D847B1E14597}" destId="{4E56EC7F-C6C8-499B-AD75-1DDD36ACC827}" srcOrd="0" destOrd="0" presId="urn:microsoft.com/office/officeart/2005/8/layout/gear1"/>
    <dgm:cxn modelId="{2A11793E-955F-4612-B1F9-1E88631195D5}" type="presOf" srcId="{AA0E3C4F-103E-49F4-A80C-A121FE65EB69}" destId="{64C41A68-CCB4-4CBD-8A2A-2FBC3E82A595}" srcOrd="2" destOrd="0" presId="urn:microsoft.com/office/officeart/2005/8/layout/gear1"/>
    <dgm:cxn modelId="{C18F9B4F-7F29-4D42-82C3-AAF1A61FCDEA}" type="presOf" srcId="{310AB0F9-AF6B-46D3-9CA8-BE52368AD915}" destId="{2DBE8F2B-778E-4D2D-B121-8DC409C5683E}" srcOrd="0" destOrd="0" presId="urn:microsoft.com/office/officeart/2005/8/layout/gear1"/>
    <dgm:cxn modelId="{00E95559-BA95-4B28-8028-403CF1FAD030}" type="presOf" srcId="{81267C5C-B89C-428D-9C3C-B729C6E74115}" destId="{F7EC60B7-7114-46E7-A177-8B3832B32EA0}" srcOrd="0" destOrd="0" presId="urn:microsoft.com/office/officeart/2005/8/layout/gear1"/>
    <dgm:cxn modelId="{C1816B5A-0B30-44C5-8643-8ED746FC02A1}" type="presOf" srcId="{AA0E3C4F-103E-49F4-A80C-A121FE65EB69}" destId="{9665584A-FF27-4CE1-8D60-2385935D8FA7}" srcOrd="0" destOrd="0" presId="urn:microsoft.com/office/officeart/2005/8/layout/gear1"/>
    <dgm:cxn modelId="{F275396C-A450-44F1-8BC1-22A246A4C603}" type="presOf" srcId="{B4E48A80-B3CB-4C63-BA19-AFBA0BF4BB33}" destId="{E079AA8D-40D1-4EC3-90A3-EB0FB31E14FF}" srcOrd="0" destOrd="0" presId="urn:microsoft.com/office/officeart/2005/8/layout/gear1"/>
    <dgm:cxn modelId="{6D8BA18F-B9D2-4481-9851-13A9299F1665}" type="presOf" srcId="{310AB0F9-AF6B-46D3-9CA8-BE52368AD915}" destId="{2C355CF5-D727-4CD6-A0AA-DEE08ECD4D94}" srcOrd="2" destOrd="0" presId="urn:microsoft.com/office/officeart/2005/8/layout/gear1"/>
    <dgm:cxn modelId="{C1FC13A8-70BD-459F-8796-9CA96F7C0DCC}" type="presOf" srcId="{8D9790EA-6314-4FC0-A9EB-A99D889D5E40}" destId="{FCEDE111-7B92-40B6-BD90-8833996D1CCF}"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FB334EB6-4D74-463D-AB66-7B4888718AB4}" type="presOf" srcId="{AA0E3C4F-103E-49F4-A80C-A121FE65EB69}" destId="{D78203EB-A39B-49DF-B513-F70A218E90C4}" srcOrd="1" destOrd="0" presId="urn:microsoft.com/office/officeart/2005/8/layout/gear1"/>
    <dgm:cxn modelId="{100D70C5-E361-414C-91F6-7C898141BD77}" type="presOf" srcId="{310AB0F9-AF6B-46D3-9CA8-BE52368AD915}" destId="{1F8DC6A5-E9DB-4FBC-A286-9E1155CAB80D}" srcOrd="1" destOrd="0" presId="urn:microsoft.com/office/officeart/2005/8/layout/gear1"/>
    <dgm:cxn modelId="{CCC47BD0-1657-422F-A217-B1F552133470}" type="presOf" srcId="{16572A3B-D928-42DB-A3A0-1E293B81BACB}" destId="{89E9C9CE-6E03-4BEF-BC1B-9160595D6340}" srcOrd="0" destOrd="0" presId="urn:microsoft.com/office/officeart/2005/8/layout/gear1"/>
    <dgm:cxn modelId="{F57569D2-409F-421A-9469-3DDEC83A86D1}" type="presOf" srcId="{81267C5C-B89C-428D-9C3C-B729C6E74115}" destId="{7BA9F169-49A1-4722-B221-378AE69FF60D}" srcOrd="2" destOrd="0" presId="urn:microsoft.com/office/officeart/2005/8/layout/gear1"/>
    <dgm:cxn modelId="{FC5FF2D2-4C61-449C-83C1-308BFDB8E3B1}" type="presOf" srcId="{AA0E3C4F-103E-49F4-A80C-A121FE65EB69}" destId="{64B1CF04-05EC-4686-99BC-115FB1F05C97}" srcOrd="3"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89F2D5F0-01B6-498A-B92E-3924EE26D9FD}" srcId="{16572A3B-D928-42DB-A3A0-1E293B81BACB}" destId="{AA0E3C4F-103E-49F4-A80C-A121FE65EB69}" srcOrd="2" destOrd="0" parTransId="{2D7B0590-EADF-40B9-B82D-F4D5CB2821E8}" sibTransId="{8D9790EA-6314-4FC0-A9EB-A99D889D5E40}"/>
    <dgm:cxn modelId="{C8E2163B-D58C-4543-9520-051762EBB251}" type="presParOf" srcId="{89E9C9CE-6E03-4BEF-BC1B-9160595D6340}" destId="{2DBE8F2B-778E-4D2D-B121-8DC409C5683E}" srcOrd="0" destOrd="0" presId="urn:microsoft.com/office/officeart/2005/8/layout/gear1"/>
    <dgm:cxn modelId="{4F11CEB1-B215-4539-BB0B-AD8753477C2D}" type="presParOf" srcId="{89E9C9CE-6E03-4BEF-BC1B-9160595D6340}" destId="{1F8DC6A5-E9DB-4FBC-A286-9E1155CAB80D}" srcOrd="1" destOrd="0" presId="urn:microsoft.com/office/officeart/2005/8/layout/gear1"/>
    <dgm:cxn modelId="{C07FC304-A0B0-4B3D-A7E5-7573EAD728E7}" type="presParOf" srcId="{89E9C9CE-6E03-4BEF-BC1B-9160595D6340}" destId="{2C355CF5-D727-4CD6-A0AA-DEE08ECD4D94}" srcOrd="2" destOrd="0" presId="urn:microsoft.com/office/officeart/2005/8/layout/gear1"/>
    <dgm:cxn modelId="{B1C58E00-4865-4872-AE38-D6F37EAD2C40}" type="presParOf" srcId="{89E9C9CE-6E03-4BEF-BC1B-9160595D6340}" destId="{F7EC60B7-7114-46E7-A177-8B3832B32EA0}" srcOrd="3" destOrd="0" presId="urn:microsoft.com/office/officeart/2005/8/layout/gear1"/>
    <dgm:cxn modelId="{CED30FCD-64A6-4D72-B49D-5F40149AF00F}" type="presParOf" srcId="{89E9C9CE-6E03-4BEF-BC1B-9160595D6340}" destId="{79F6919F-E389-4F09-937F-487843216A99}" srcOrd="4" destOrd="0" presId="urn:microsoft.com/office/officeart/2005/8/layout/gear1"/>
    <dgm:cxn modelId="{F3C28134-3A4F-49ED-A4C5-395AA99E1948}" type="presParOf" srcId="{89E9C9CE-6E03-4BEF-BC1B-9160595D6340}" destId="{7BA9F169-49A1-4722-B221-378AE69FF60D}" srcOrd="5" destOrd="0" presId="urn:microsoft.com/office/officeart/2005/8/layout/gear1"/>
    <dgm:cxn modelId="{6B435921-B57A-4553-AF7A-E2A05C0D2637}" type="presParOf" srcId="{89E9C9CE-6E03-4BEF-BC1B-9160595D6340}" destId="{9665584A-FF27-4CE1-8D60-2385935D8FA7}" srcOrd="6" destOrd="0" presId="urn:microsoft.com/office/officeart/2005/8/layout/gear1"/>
    <dgm:cxn modelId="{2708629D-55F6-4B14-9B17-4157EFC11AAB}" type="presParOf" srcId="{89E9C9CE-6E03-4BEF-BC1B-9160595D6340}" destId="{D78203EB-A39B-49DF-B513-F70A218E90C4}" srcOrd="7" destOrd="0" presId="urn:microsoft.com/office/officeart/2005/8/layout/gear1"/>
    <dgm:cxn modelId="{ECA38827-0F6D-43B3-A6B9-284BACD3FB4B}" type="presParOf" srcId="{89E9C9CE-6E03-4BEF-BC1B-9160595D6340}" destId="{64C41A68-CCB4-4CBD-8A2A-2FBC3E82A595}" srcOrd="8" destOrd="0" presId="urn:microsoft.com/office/officeart/2005/8/layout/gear1"/>
    <dgm:cxn modelId="{E20A5DA6-D6C6-449C-B8EB-B21875F93441}" type="presParOf" srcId="{89E9C9CE-6E03-4BEF-BC1B-9160595D6340}" destId="{64B1CF04-05EC-4686-99BC-115FB1F05C97}" srcOrd="9" destOrd="0" presId="urn:microsoft.com/office/officeart/2005/8/layout/gear1"/>
    <dgm:cxn modelId="{6A65602A-8D77-4910-9233-79384CA000BC}" type="presParOf" srcId="{89E9C9CE-6E03-4BEF-BC1B-9160595D6340}" destId="{E079AA8D-40D1-4EC3-90A3-EB0FB31E14FF}" srcOrd="10" destOrd="0" presId="urn:microsoft.com/office/officeart/2005/8/layout/gear1"/>
    <dgm:cxn modelId="{08BE6AC0-59C4-4223-96F3-97496CFED507}" type="presParOf" srcId="{89E9C9CE-6E03-4BEF-BC1B-9160595D6340}" destId="{4E56EC7F-C6C8-499B-AD75-1DDD36ACC827}" srcOrd="11" destOrd="0" presId="urn:microsoft.com/office/officeart/2005/8/layout/gear1"/>
    <dgm:cxn modelId="{9AAD880F-1AB5-4DC9-BDF0-B73AFA644B6D}"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BA769003-BCB7-4EAF-9335-F9E38AC28D8D}" type="presOf" srcId="{81267C5C-B89C-428D-9C3C-B729C6E74115}" destId="{79F6919F-E389-4F09-937F-487843216A99}" srcOrd="1" destOrd="0" presId="urn:microsoft.com/office/officeart/2005/8/layout/gear1"/>
    <dgm:cxn modelId="{D1C2E504-601D-4337-AF0A-BA828CC69B2A}" srcId="{16572A3B-D928-42DB-A3A0-1E293B81BACB}" destId="{81267C5C-B89C-428D-9C3C-B729C6E74115}" srcOrd="1" destOrd="0" parTransId="{B4A8A147-0942-4373-93C9-4D97B5F60C6B}" sibTransId="{FEF1FE4B-AF65-46A7-AE14-D847B1E14597}"/>
    <dgm:cxn modelId="{3D31190A-437D-41FA-B45B-D3B67C47F15D}" type="presOf" srcId="{310AB0F9-AF6B-46D3-9CA8-BE52368AD915}" destId="{2DBE8F2B-778E-4D2D-B121-8DC409C5683E}" srcOrd="0" destOrd="0" presId="urn:microsoft.com/office/officeart/2005/8/layout/gear1"/>
    <dgm:cxn modelId="{649C8520-33A8-45E5-A3D1-8AAF2529E485}" type="presOf" srcId="{310AB0F9-AF6B-46D3-9CA8-BE52368AD915}" destId="{1F8DC6A5-E9DB-4FBC-A286-9E1155CAB80D}" srcOrd="1" destOrd="0" presId="urn:microsoft.com/office/officeart/2005/8/layout/gear1"/>
    <dgm:cxn modelId="{D1515727-880D-4129-9C07-C8BD0C025319}" type="presOf" srcId="{81267C5C-B89C-428D-9C3C-B729C6E74115}" destId="{F7EC60B7-7114-46E7-A177-8B3832B32EA0}" srcOrd="0" destOrd="0" presId="urn:microsoft.com/office/officeart/2005/8/layout/gear1"/>
    <dgm:cxn modelId="{C30FE163-E497-4B8B-B395-4C467C12ED63}" type="presOf" srcId="{81267C5C-B89C-428D-9C3C-B729C6E74115}" destId="{7BA9F169-49A1-4722-B221-378AE69FF60D}" srcOrd="2" destOrd="0" presId="urn:microsoft.com/office/officeart/2005/8/layout/gear1"/>
    <dgm:cxn modelId="{C385D06E-6E8D-4104-92E1-4FEE8D264D1F}" type="presOf" srcId="{FEF1FE4B-AF65-46A7-AE14-D847B1E14597}" destId="{4E56EC7F-C6C8-499B-AD75-1DDD36ACC827}" srcOrd="0" destOrd="0" presId="urn:microsoft.com/office/officeart/2005/8/layout/gear1"/>
    <dgm:cxn modelId="{08EB2572-1A56-4B90-BA29-92FD710AFE84}" type="presOf" srcId="{AA0E3C4F-103E-49F4-A80C-A121FE65EB69}" destId="{9665584A-FF27-4CE1-8D60-2385935D8FA7}" srcOrd="0" destOrd="0" presId="urn:microsoft.com/office/officeart/2005/8/layout/gear1"/>
    <dgm:cxn modelId="{8E82887E-1749-4296-AE9E-2C2EE3C39C88}" type="presOf" srcId="{B4E48A80-B3CB-4C63-BA19-AFBA0BF4BB33}" destId="{E079AA8D-40D1-4EC3-90A3-EB0FB31E14FF}" srcOrd="0" destOrd="0" presId="urn:microsoft.com/office/officeart/2005/8/layout/gear1"/>
    <dgm:cxn modelId="{1E9C0A84-BCA9-43E2-937D-399E8EB89E03}" type="presOf" srcId="{AA0E3C4F-103E-49F4-A80C-A121FE65EB69}" destId="{64B1CF04-05EC-4686-99BC-115FB1F05C97}" srcOrd="3" destOrd="0" presId="urn:microsoft.com/office/officeart/2005/8/layout/gear1"/>
    <dgm:cxn modelId="{3219C490-73F9-4706-8EFF-70DDB9931D9F}" type="presOf" srcId="{AA0E3C4F-103E-49F4-A80C-A121FE65EB69}" destId="{64C41A68-CCB4-4CBD-8A2A-2FBC3E82A595}" srcOrd="2" destOrd="0" presId="urn:microsoft.com/office/officeart/2005/8/layout/gear1"/>
    <dgm:cxn modelId="{9D6A8E93-86AA-444C-B1E9-C695BC1A9D7D}" type="presOf" srcId="{8D9790EA-6314-4FC0-A9EB-A99D889D5E40}" destId="{FCEDE111-7B92-40B6-BD90-8833996D1CCF}" srcOrd="0" destOrd="0" presId="urn:microsoft.com/office/officeart/2005/8/layout/gear1"/>
    <dgm:cxn modelId="{9296569B-8BEC-4978-8138-213ED7BFB235}" type="presOf" srcId="{310AB0F9-AF6B-46D3-9CA8-BE52368AD915}" destId="{2C355CF5-D727-4CD6-A0AA-DEE08ECD4D94}" srcOrd="2" destOrd="0" presId="urn:microsoft.com/office/officeart/2005/8/layout/gear1"/>
    <dgm:cxn modelId="{2363B9AB-B1EC-44AD-BFA3-D1C5CB484835}" type="presOf" srcId="{16572A3B-D928-42DB-A3A0-1E293B81BACB}" destId="{89E9C9CE-6E03-4BEF-BC1B-9160595D6340}"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E7E868BB-87D7-4F03-A963-2771949952D4}" type="presOf" srcId="{AA0E3C4F-103E-49F4-A80C-A121FE65EB69}" destId="{D78203EB-A39B-49DF-B513-F70A218E90C4}" srcOrd="1"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89F2D5F0-01B6-498A-B92E-3924EE26D9FD}" srcId="{16572A3B-D928-42DB-A3A0-1E293B81BACB}" destId="{AA0E3C4F-103E-49F4-A80C-A121FE65EB69}" srcOrd="2" destOrd="0" parTransId="{2D7B0590-EADF-40B9-B82D-F4D5CB2821E8}" sibTransId="{8D9790EA-6314-4FC0-A9EB-A99D889D5E40}"/>
    <dgm:cxn modelId="{267915D1-E200-4CA0-8582-C85AD448CB9B}" type="presParOf" srcId="{89E9C9CE-6E03-4BEF-BC1B-9160595D6340}" destId="{2DBE8F2B-778E-4D2D-B121-8DC409C5683E}" srcOrd="0" destOrd="0" presId="urn:microsoft.com/office/officeart/2005/8/layout/gear1"/>
    <dgm:cxn modelId="{D625771D-0E35-496E-824B-FC8B2E9BB844}" type="presParOf" srcId="{89E9C9CE-6E03-4BEF-BC1B-9160595D6340}" destId="{1F8DC6A5-E9DB-4FBC-A286-9E1155CAB80D}" srcOrd="1" destOrd="0" presId="urn:microsoft.com/office/officeart/2005/8/layout/gear1"/>
    <dgm:cxn modelId="{56466DCF-931A-426A-92DD-92B7C13AFE91}" type="presParOf" srcId="{89E9C9CE-6E03-4BEF-BC1B-9160595D6340}" destId="{2C355CF5-D727-4CD6-A0AA-DEE08ECD4D94}" srcOrd="2" destOrd="0" presId="urn:microsoft.com/office/officeart/2005/8/layout/gear1"/>
    <dgm:cxn modelId="{08943830-1825-4B58-9973-AB6B6A4D3A90}" type="presParOf" srcId="{89E9C9CE-6E03-4BEF-BC1B-9160595D6340}" destId="{F7EC60B7-7114-46E7-A177-8B3832B32EA0}" srcOrd="3" destOrd="0" presId="urn:microsoft.com/office/officeart/2005/8/layout/gear1"/>
    <dgm:cxn modelId="{09800B10-3DFB-4E0A-AFDF-C67E405DFDA0}" type="presParOf" srcId="{89E9C9CE-6E03-4BEF-BC1B-9160595D6340}" destId="{79F6919F-E389-4F09-937F-487843216A99}" srcOrd="4" destOrd="0" presId="urn:microsoft.com/office/officeart/2005/8/layout/gear1"/>
    <dgm:cxn modelId="{0AA270BB-940F-4C0D-B348-E620E8107ECD}" type="presParOf" srcId="{89E9C9CE-6E03-4BEF-BC1B-9160595D6340}" destId="{7BA9F169-49A1-4722-B221-378AE69FF60D}" srcOrd="5" destOrd="0" presId="urn:microsoft.com/office/officeart/2005/8/layout/gear1"/>
    <dgm:cxn modelId="{B1936E37-16BA-4169-A65C-1D441361D26F}" type="presParOf" srcId="{89E9C9CE-6E03-4BEF-BC1B-9160595D6340}" destId="{9665584A-FF27-4CE1-8D60-2385935D8FA7}" srcOrd="6" destOrd="0" presId="urn:microsoft.com/office/officeart/2005/8/layout/gear1"/>
    <dgm:cxn modelId="{2A41AAE8-3133-4A07-8D78-CC9383E1FB3C}" type="presParOf" srcId="{89E9C9CE-6E03-4BEF-BC1B-9160595D6340}" destId="{D78203EB-A39B-49DF-B513-F70A218E90C4}" srcOrd="7" destOrd="0" presId="urn:microsoft.com/office/officeart/2005/8/layout/gear1"/>
    <dgm:cxn modelId="{C28E0EBA-F60A-457A-BE01-AD57CC8DAEA6}" type="presParOf" srcId="{89E9C9CE-6E03-4BEF-BC1B-9160595D6340}" destId="{64C41A68-CCB4-4CBD-8A2A-2FBC3E82A595}" srcOrd="8" destOrd="0" presId="urn:microsoft.com/office/officeart/2005/8/layout/gear1"/>
    <dgm:cxn modelId="{A14429B7-AED0-4C7A-97BF-EBA2877BEC79}" type="presParOf" srcId="{89E9C9CE-6E03-4BEF-BC1B-9160595D6340}" destId="{64B1CF04-05EC-4686-99BC-115FB1F05C97}" srcOrd="9" destOrd="0" presId="urn:microsoft.com/office/officeart/2005/8/layout/gear1"/>
    <dgm:cxn modelId="{7E200E04-C7D5-4832-9AF6-3E411E230B04}" type="presParOf" srcId="{89E9C9CE-6E03-4BEF-BC1B-9160595D6340}" destId="{E079AA8D-40D1-4EC3-90A3-EB0FB31E14FF}" srcOrd="10" destOrd="0" presId="urn:microsoft.com/office/officeart/2005/8/layout/gear1"/>
    <dgm:cxn modelId="{70444E4F-E0FF-4EE3-9D13-71A40FF4930D}" type="presParOf" srcId="{89E9C9CE-6E03-4BEF-BC1B-9160595D6340}" destId="{4E56EC7F-C6C8-499B-AD75-1DDD36ACC827}" srcOrd="11" destOrd="0" presId="urn:microsoft.com/office/officeart/2005/8/layout/gear1"/>
    <dgm:cxn modelId="{39D047AF-FDEB-47BC-9AF4-F70AF514A2ED}"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D1C2E504-601D-4337-AF0A-BA828CC69B2A}" srcId="{16572A3B-D928-42DB-A3A0-1E293B81BACB}" destId="{81267C5C-B89C-428D-9C3C-B729C6E74115}" srcOrd="1" destOrd="0" parTransId="{B4A8A147-0942-4373-93C9-4D97B5F60C6B}" sibTransId="{FEF1FE4B-AF65-46A7-AE14-D847B1E14597}"/>
    <dgm:cxn modelId="{2209ED23-7AF7-40C6-A315-F4270259511C}" type="presOf" srcId="{16572A3B-D928-42DB-A3A0-1E293B81BACB}" destId="{89E9C9CE-6E03-4BEF-BC1B-9160595D6340}" srcOrd="0" destOrd="0" presId="urn:microsoft.com/office/officeart/2005/8/layout/gear1"/>
    <dgm:cxn modelId="{D6AB0C31-97EA-4C65-8BA2-AE9903EBDA9F}" type="presOf" srcId="{AA0E3C4F-103E-49F4-A80C-A121FE65EB69}" destId="{D78203EB-A39B-49DF-B513-F70A218E90C4}" srcOrd="1" destOrd="0" presId="urn:microsoft.com/office/officeart/2005/8/layout/gear1"/>
    <dgm:cxn modelId="{96DDA639-957A-4536-8317-F4A46718F2F6}" type="presOf" srcId="{81267C5C-B89C-428D-9C3C-B729C6E74115}" destId="{F7EC60B7-7114-46E7-A177-8B3832B32EA0}" srcOrd="0" destOrd="0" presId="urn:microsoft.com/office/officeart/2005/8/layout/gear1"/>
    <dgm:cxn modelId="{1D9C4848-60DA-4E7C-9502-B2C6F6804C39}" type="presOf" srcId="{FEF1FE4B-AF65-46A7-AE14-D847B1E14597}" destId="{4E56EC7F-C6C8-499B-AD75-1DDD36ACC827}" srcOrd="0" destOrd="0" presId="urn:microsoft.com/office/officeart/2005/8/layout/gear1"/>
    <dgm:cxn modelId="{6A56E551-BF7D-4FFA-94DB-F7A863B55B55}" type="presOf" srcId="{310AB0F9-AF6B-46D3-9CA8-BE52368AD915}" destId="{2C355CF5-D727-4CD6-A0AA-DEE08ECD4D94}" srcOrd="2" destOrd="0" presId="urn:microsoft.com/office/officeart/2005/8/layout/gear1"/>
    <dgm:cxn modelId="{96604A66-3151-4488-A2F7-BE6C68F05450}" type="presOf" srcId="{310AB0F9-AF6B-46D3-9CA8-BE52368AD915}" destId="{1F8DC6A5-E9DB-4FBC-A286-9E1155CAB80D}" srcOrd="1" destOrd="0" presId="urn:microsoft.com/office/officeart/2005/8/layout/gear1"/>
    <dgm:cxn modelId="{981F946E-6AB7-47D0-AC74-FA32CD860F74}" type="presOf" srcId="{AA0E3C4F-103E-49F4-A80C-A121FE65EB69}" destId="{64B1CF04-05EC-4686-99BC-115FB1F05C97}" srcOrd="3" destOrd="0" presId="urn:microsoft.com/office/officeart/2005/8/layout/gear1"/>
    <dgm:cxn modelId="{47813B71-A3E1-47CE-B837-0AFD500C6320}" type="presOf" srcId="{81267C5C-B89C-428D-9C3C-B729C6E74115}" destId="{7BA9F169-49A1-4722-B221-378AE69FF60D}" srcOrd="2" destOrd="0" presId="urn:microsoft.com/office/officeart/2005/8/layout/gear1"/>
    <dgm:cxn modelId="{379DB49F-C4F7-4046-B01B-7657EE5E91C3}" type="presOf" srcId="{B4E48A80-B3CB-4C63-BA19-AFBA0BF4BB33}" destId="{E079AA8D-40D1-4EC3-90A3-EB0FB31E14FF}"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6A4047BA-F54A-494C-9EF1-3D23E0BC8B7A}" type="presOf" srcId="{81267C5C-B89C-428D-9C3C-B729C6E74115}" destId="{79F6919F-E389-4F09-937F-487843216A99}" srcOrd="1" destOrd="0" presId="urn:microsoft.com/office/officeart/2005/8/layout/gear1"/>
    <dgm:cxn modelId="{4E595ABE-EF3F-4B32-B646-992A557DDEBB}" type="presOf" srcId="{8D9790EA-6314-4FC0-A9EB-A99D889D5E40}" destId="{FCEDE111-7B92-40B6-BD90-8833996D1CCF}" srcOrd="0"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EF95D4E0-6C4D-4069-90DC-2B6517281C23}" type="presOf" srcId="{AA0E3C4F-103E-49F4-A80C-A121FE65EB69}" destId="{9665584A-FF27-4CE1-8D60-2385935D8FA7}" srcOrd="0" destOrd="0" presId="urn:microsoft.com/office/officeart/2005/8/layout/gear1"/>
    <dgm:cxn modelId="{A722BEE7-2ABA-4810-9F82-F3668BBE53AE}" type="presOf" srcId="{310AB0F9-AF6B-46D3-9CA8-BE52368AD915}" destId="{2DBE8F2B-778E-4D2D-B121-8DC409C5683E}" srcOrd="0" destOrd="0" presId="urn:microsoft.com/office/officeart/2005/8/layout/gear1"/>
    <dgm:cxn modelId="{A5EDCBEE-B44C-457C-B906-0BFAE8B52DD0}" type="presOf" srcId="{AA0E3C4F-103E-49F4-A80C-A121FE65EB69}" destId="{64C41A68-CCB4-4CBD-8A2A-2FBC3E82A595}" srcOrd="2" destOrd="0" presId="urn:microsoft.com/office/officeart/2005/8/layout/gear1"/>
    <dgm:cxn modelId="{89F2D5F0-01B6-498A-B92E-3924EE26D9FD}" srcId="{16572A3B-D928-42DB-A3A0-1E293B81BACB}" destId="{AA0E3C4F-103E-49F4-A80C-A121FE65EB69}" srcOrd="2" destOrd="0" parTransId="{2D7B0590-EADF-40B9-B82D-F4D5CB2821E8}" sibTransId="{8D9790EA-6314-4FC0-A9EB-A99D889D5E40}"/>
    <dgm:cxn modelId="{1A612B62-4008-4960-87B0-8C5985B72597}" type="presParOf" srcId="{89E9C9CE-6E03-4BEF-BC1B-9160595D6340}" destId="{2DBE8F2B-778E-4D2D-B121-8DC409C5683E}" srcOrd="0" destOrd="0" presId="urn:microsoft.com/office/officeart/2005/8/layout/gear1"/>
    <dgm:cxn modelId="{16AC02CD-6CC4-4CD3-B54A-11DDB462A2B9}" type="presParOf" srcId="{89E9C9CE-6E03-4BEF-BC1B-9160595D6340}" destId="{1F8DC6A5-E9DB-4FBC-A286-9E1155CAB80D}" srcOrd="1" destOrd="0" presId="urn:microsoft.com/office/officeart/2005/8/layout/gear1"/>
    <dgm:cxn modelId="{F82A282C-C08B-4050-9981-340C07AC261E}" type="presParOf" srcId="{89E9C9CE-6E03-4BEF-BC1B-9160595D6340}" destId="{2C355CF5-D727-4CD6-A0AA-DEE08ECD4D94}" srcOrd="2" destOrd="0" presId="urn:microsoft.com/office/officeart/2005/8/layout/gear1"/>
    <dgm:cxn modelId="{8EB2D5CC-D80D-4780-B55D-303D1FA46633}" type="presParOf" srcId="{89E9C9CE-6E03-4BEF-BC1B-9160595D6340}" destId="{F7EC60B7-7114-46E7-A177-8B3832B32EA0}" srcOrd="3" destOrd="0" presId="urn:microsoft.com/office/officeart/2005/8/layout/gear1"/>
    <dgm:cxn modelId="{20553521-F894-4A49-8719-992F5747F85E}" type="presParOf" srcId="{89E9C9CE-6E03-4BEF-BC1B-9160595D6340}" destId="{79F6919F-E389-4F09-937F-487843216A99}" srcOrd="4" destOrd="0" presId="urn:microsoft.com/office/officeart/2005/8/layout/gear1"/>
    <dgm:cxn modelId="{ED20FF96-9EF0-4C1C-8935-C0068B65419B}" type="presParOf" srcId="{89E9C9CE-6E03-4BEF-BC1B-9160595D6340}" destId="{7BA9F169-49A1-4722-B221-378AE69FF60D}" srcOrd="5" destOrd="0" presId="urn:microsoft.com/office/officeart/2005/8/layout/gear1"/>
    <dgm:cxn modelId="{03892BC5-BC5E-453A-A320-7F5EFC5FFA33}" type="presParOf" srcId="{89E9C9CE-6E03-4BEF-BC1B-9160595D6340}" destId="{9665584A-FF27-4CE1-8D60-2385935D8FA7}" srcOrd="6" destOrd="0" presId="urn:microsoft.com/office/officeart/2005/8/layout/gear1"/>
    <dgm:cxn modelId="{0A644D3D-940C-44DE-A991-EBC095B9B708}" type="presParOf" srcId="{89E9C9CE-6E03-4BEF-BC1B-9160595D6340}" destId="{D78203EB-A39B-49DF-B513-F70A218E90C4}" srcOrd="7" destOrd="0" presId="urn:microsoft.com/office/officeart/2005/8/layout/gear1"/>
    <dgm:cxn modelId="{68EC8E10-3D8B-40F3-B29C-943B309FE610}" type="presParOf" srcId="{89E9C9CE-6E03-4BEF-BC1B-9160595D6340}" destId="{64C41A68-CCB4-4CBD-8A2A-2FBC3E82A595}" srcOrd="8" destOrd="0" presId="urn:microsoft.com/office/officeart/2005/8/layout/gear1"/>
    <dgm:cxn modelId="{5510405F-77FC-46C7-9FF2-1BAE2147EE16}" type="presParOf" srcId="{89E9C9CE-6E03-4BEF-BC1B-9160595D6340}" destId="{64B1CF04-05EC-4686-99BC-115FB1F05C97}" srcOrd="9" destOrd="0" presId="urn:microsoft.com/office/officeart/2005/8/layout/gear1"/>
    <dgm:cxn modelId="{F1C83460-C565-4173-B89F-ED96471D619A}" type="presParOf" srcId="{89E9C9CE-6E03-4BEF-BC1B-9160595D6340}" destId="{E079AA8D-40D1-4EC3-90A3-EB0FB31E14FF}" srcOrd="10" destOrd="0" presId="urn:microsoft.com/office/officeart/2005/8/layout/gear1"/>
    <dgm:cxn modelId="{66364633-052C-49AB-B3E4-49DE22152904}" type="presParOf" srcId="{89E9C9CE-6E03-4BEF-BC1B-9160595D6340}" destId="{4E56EC7F-C6C8-499B-AD75-1DDD36ACC827}" srcOrd="11" destOrd="0" presId="urn:microsoft.com/office/officeart/2005/8/layout/gear1"/>
    <dgm:cxn modelId="{3AA8A373-5692-4943-BFD1-004E07D7B554}"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3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572A3B-D928-42DB-A3A0-1E293B81BACB}" type="doc">
      <dgm:prSet loTypeId="urn:microsoft.com/office/officeart/2005/8/layout/gear1" loCatId="process" qsTypeId="urn:microsoft.com/office/officeart/2005/8/quickstyle/simple1" qsCatId="simple" csTypeId="urn:microsoft.com/office/officeart/2005/8/colors/accent1_2" csCatId="accent1" phldr="1"/>
      <dgm:spPr/>
    </dgm:pt>
    <dgm:pt modelId="{310AB0F9-AF6B-46D3-9CA8-BE52368AD915}">
      <dgm:prSet phldrT="[Text]"/>
      <dgm:spPr>
        <a:solidFill>
          <a:srgbClr val="A82A79"/>
        </a:solidFill>
      </dgm:spPr>
      <dgm:t>
        <a:bodyPr/>
        <a:lstStyle/>
        <a:p>
          <a:r>
            <a:rPr lang="en-US" dirty="0"/>
            <a:t> </a:t>
          </a:r>
        </a:p>
      </dgm:t>
    </dgm:pt>
    <dgm:pt modelId="{A397371A-8840-4172-8B77-7C5382988F6D}" type="parTrans" cxnId="{A1B821DE-9C3E-4531-BE8C-2E6207CFD111}">
      <dgm:prSet/>
      <dgm:spPr/>
      <dgm:t>
        <a:bodyPr/>
        <a:lstStyle/>
        <a:p>
          <a:endParaRPr lang="en-US"/>
        </a:p>
      </dgm:t>
    </dgm:pt>
    <dgm:pt modelId="{B4E48A80-B3CB-4C63-BA19-AFBA0BF4BB33}" type="sibTrans" cxnId="{A1B821DE-9C3E-4531-BE8C-2E6207CFD111}">
      <dgm:prSet/>
      <dgm:spPr/>
      <dgm:t>
        <a:bodyPr/>
        <a:lstStyle/>
        <a:p>
          <a:endParaRPr lang="en-US" dirty="0"/>
        </a:p>
      </dgm:t>
    </dgm:pt>
    <dgm:pt modelId="{81267C5C-B89C-428D-9C3C-B729C6E74115}">
      <dgm:prSet phldrT="[Text]"/>
      <dgm:spPr>
        <a:solidFill>
          <a:srgbClr val="A82A79"/>
        </a:solidFill>
      </dgm:spPr>
      <dgm:t>
        <a:bodyPr/>
        <a:lstStyle/>
        <a:p>
          <a:r>
            <a:rPr lang="en-US" dirty="0"/>
            <a:t> </a:t>
          </a:r>
        </a:p>
      </dgm:t>
    </dgm:pt>
    <dgm:pt modelId="{B4A8A147-0942-4373-93C9-4D97B5F60C6B}" type="parTrans" cxnId="{D1C2E504-601D-4337-AF0A-BA828CC69B2A}">
      <dgm:prSet/>
      <dgm:spPr/>
      <dgm:t>
        <a:bodyPr/>
        <a:lstStyle/>
        <a:p>
          <a:endParaRPr lang="en-US"/>
        </a:p>
      </dgm:t>
    </dgm:pt>
    <dgm:pt modelId="{FEF1FE4B-AF65-46A7-AE14-D847B1E14597}" type="sibTrans" cxnId="{D1C2E504-601D-4337-AF0A-BA828CC69B2A}">
      <dgm:prSet/>
      <dgm:spPr/>
      <dgm:t>
        <a:bodyPr/>
        <a:lstStyle/>
        <a:p>
          <a:endParaRPr lang="en-US" dirty="0"/>
        </a:p>
      </dgm:t>
    </dgm:pt>
    <dgm:pt modelId="{E62A5B8B-C9EC-4476-9A48-0EF7A13DE3CF}">
      <dgm:prSet phldrT="[Text]"/>
      <dgm:spPr/>
      <dgm:t>
        <a:bodyPr/>
        <a:lstStyle/>
        <a:p>
          <a:endParaRPr lang="en-US" dirty="0"/>
        </a:p>
      </dgm:t>
    </dgm:pt>
    <dgm:pt modelId="{73131AEA-C78D-49EE-A12C-83900445110F}" type="parTrans" cxnId="{B9A325B1-9E39-4008-976A-FAC15FAD5663}">
      <dgm:prSet/>
      <dgm:spPr/>
      <dgm:t>
        <a:bodyPr/>
        <a:lstStyle/>
        <a:p>
          <a:endParaRPr lang="en-US"/>
        </a:p>
      </dgm:t>
    </dgm:pt>
    <dgm:pt modelId="{12FEFF3B-B631-46C4-8130-7BDBC80BBBC9}" type="sibTrans" cxnId="{B9A325B1-9E39-4008-976A-FAC15FAD5663}">
      <dgm:prSet/>
      <dgm:spPr/>
      <dgm:t>
        <a:bodyPr/>
        <a:lstStyle/>
        <a:p>
          <a:endParaRPr lang="en-US"/>
        </a:p>
      </dgm:t>
    </dgm:pt>
    <dgm:pt modelId="{AA0E3C4F-103E-49F4-A80C-A121FE65EB69}">
      <dgm:prSet phldrT="[Text]"/>
      <dgm:spPr>
        <a:solidFill>
          <a:srgbClr val="A82A79"/>
        </a:solidFill>
      </dgm:spPr>
      <dgm:t>
        <a:bodyPr/>
        <a:lstStyle/>
        <a:p>
          <a:r>
            <a:rPr lang="en-US" dirty="0"/>
            <a:t> </a:t>
          </a:r>
        </a:p>
      </dgm:t>
    </dgm:pt>
    <dgm:pt modelId="{2D7B0590-EADF-40B9-B82D-F4D5CB2821E8}" type="parTrans" cxnId="{89F2D5F0-01B6-498A-B92E-3924EE26D9FD}">
      <dgm:prSet/>
      <dgm:spPr/>
      <dgm:t>
        <a:bodyPr/>
        <a:lstStyle/>
        <a:p>
          <a:endParaRPr lang="en-US"/>
        </a:p>
      </dgm:t>
    </dgm:pt>
    <dgm:pt modelId="{8D9790EA-6314-4FC0-A9EB-A99D889D5E40}" type="sibTrans" cxnId="{89F2D5F0-01B6-498A-B92E-3924EE26D9FD}">
      <dgm:prSet/>
      <dgm:spPr/>
      <dgm:t>
        <a:bodyPr/>
        <a:lstStyle/>
        <a:p>
          <a:endParaRPr lang="en-US" dirty="0"/>
        </a:p>
      </dgm:t>
    </dgm:pt>
    <dgm:pt modelId="{89E9C9CE-6E03-4BEF-BC1B-9160595D6340}" type="pres">
      <dgm:prSet presAssocID="{16572A3B-D928-42DB-A3A0-1E293B81BACB}" presName="composite" presStyleCnt="0">
        <dgm:presLayoutVars>
          <dgm:chMax val="3"/>
          <dgm:animLvl val="lvl"/>
          <dgm:resizeHandles val="exact"/>
        </dgm:presLayoutVars>
      </dgm:prSet>
      <dgm:spPr/>
    </dgm:pt>
    <dgm:pt modelId="{2DBE8F2B-778E-4D2D-B121-8DC409C5683E}" type="pres">
      <dgm:prSet presAssocID="{310AB0F9-AF6B-46D3-9CA8-BE52368AD915}" presName="gear1" presStyleLbl="node1" presStyleIdx="0" presStyleCnt="3">
        <dgm:presLayoutVars>
          <dgm:chMax val="1"/>
          <dgm:bulletEnabled val="1"/>
        </dgm:presLayoutVars>
      </dgm:prSet>
      <dgm:spPr/>
    </dgm:pt>
    <dgm:pt modelId="{1F8DC6A5-E9DB-4FBC-A286-9E1155CAB80D}" type="pres">
      <dgm:prSet presAssocID="{310AB0F9-AF6B-46D3-9CA8-BE52368AD915}" presName="gear1srcNode" presStyleLbl="node1" presStyleIdx="0" presStyleCnt="3"/>
      <dgm:spPr/>
    </dgm:pt>
    <dgm:pt modelId="{2C355CF5-D727-4CD6-A0AA-DEE08ECD4D94}" type="pres">
      <dgm:prSet presAssocID="{310AB0F9-AF6B-46D3-9CA8-BE52368AD915}" presName="gear1dstNode" presStyleLbl="node1" presStyleIdx="0" presStyleCnt="3"/>
      <dgm:spPr/>
    </dgm:pt>
    <dgm:pt modelId="{F7EC60B7-7114-46E7-A177-8B3832B32EA0}" type="pres">
      <dgm:prSet presAssocID="{81267C5C-B89C-428D-9C3C-B729C6E74115}" presName="gear2" presStyleLbl="node1" presStyleIdx="1" presStyleCnt="3">
        <dgm:presLayoutVars>
          <dgm:chMax val="1"/>
          <dgm:bulletEnabled val="1"/>
        </dgm:presLayoutVars>
      </dgm:prSet>
      <dgm:spPr/>
    </dgm:pt>
    <dgm:pt modelId="{79F6919F-E389-4F09-937F-487843216A99}" type="pres">
      <dgm:prSet presAssocID="{81267C5C-B89C-428D-9C3C-B729C6E74115}" presName="gear2srcNode" presStyleLbl="node1" presStyleIdx="1" presStyleCnt="3"/>
      <dgm:spPr/>
    </dgm:pt>
    <dgm:pt modelId="{7BA9F169-49A1-4722-B221-378AE69FF60D}" type="pres">
      <dgm:prSet presAssocID="{81267C5C-B89C-428D-9C3C-B729C6E74115}" presName="gear2dstNode" presStyleLbl="node1" presStyleIdx="1" presStyleCnt="3"/>
      <dgm:spPr/>
    </dgm:pt>
    <dgm:pt modelId="{9665584A-FF27-4CE1-8D60-2385935D8FA7}" type="pres">
      <dgm:prSet presAssocID="{AA0E3C4F-103E-49F4-A80C-A121FE65EB69}" presName="gear3" presStyleLbl="node1" presStyleIdx="2" presStyleCnt="3"/>
      <dgm:spPr/>
    </dgm:pt>
    <dgm:pt modelId="{D78203EB-A39B-49DF-B513-F70A218E90C4}" type="pres">
      <dgm:prSet presAssocID="{AA0E3C4F-103E-49F4-A80C-A121FE65EB69}" presName="gear3tx" presStyleLbl="node1" presStyleIdx="2" presStyleCnt="3">
        <dgm:presLayoutVars>
          <dgm:chMax val="1"/>
          <dgm:bulletEnabled val="1"/>
        </dgm:presLayoutVars>
      </dgm:prSet>
      <dgm:spPr/>
    </dgm:pt>
    <dgm:pt modelId="{64C41A68-CCB4-4CBD-8A2A-2FBC3E82A595}" type="pres">
      <dgm:prSet presAssocID="{AA0E3C4F-103E-49F4-A80C-A121FE65EB69}" presName="gear3srcNode" presStyleLbl="node1" presStyleIdx="2" presStyleCnt="3"/>
      <dgm:spPr/>
    </dgm:pt>
    <dgm:pt modelId="{64B1CF04-05EC-4686-99BC-115FB1F05C97}" type="pres">
      <dgm:prSet presAssocID="{AA0E3C4F-103E-49F4-A80C-A121FE65EB69}" presName="gear3dstNode" presStyleLbl="node1" presStyleIdx="2" presStyleCnt="3"/>
      <dgm:spPr/>
    </dgm:pt>
    <dgm:pt modelId="{E079AA8D-40D1-4EC3-90A3-EB0FB31E14FF}" type="pres">
      <dgm:prSet presAssocID="{B4E48A80-B3CB-4C63-BA19-AFBA0BF4BB33}" presName="connector1" presStyleLbl="sibTrans2D1" presStyleIdx="0" presStyleCnt="3"/>
      <dgm:spPr/>
    </dgm:pt>
    <dgm:pt modelId="{4E56EC7F-C6C8-499B-AD75-1DDD36ACC827}" type="pres">
      <dgm:prSet presAssocID="{FEF1FE4B-AF65-46A7-AE14-D847B1E14597}" presName="connector2" presStyleLbl="sibTrans2D1" presStyleIdx="1" presStyleCnt="3"/>
      <dgm:spPr/>
    </dgm:pt>
    <dgm:pt modelId="{FCEDE111-7B92-40B6-BD90-8833996D1CCF}" type="pres">
      <dgm:prSet presAssocID="{8D9790EA-6314-4FC0-A9EB-A99D889D5E40}" presName="connector3" presStyleLbl="sibTrans2D1" presStyleIdx="2" presStyleCnt="3"/>
      <dgm:spPr/>
    </dgm:pt>
  </dgm:ptLst>
  <dgm:cxnLst>
    <dgm:cxn modelId="{D1C2E504-601D-4337-AF0A-BA828CC69B2A}" srcId="{16572A3B-D928-42DB-A3A0-1E293B81BACB}" destId="{81267C5C-B89C-428D-9C3C-B729C6E74115}" srcOrd="1" destOrd="0" parTransId="{B4A8A147-0942-4373-93C9-4D97B5F60C6B}" sibTransId="{FEF1FE4B-AF65-46A7-AE14-D847B1E14597}"/>
    <dgm:cxn modelId="{EBE9E419-70B4-4333-A01B-10382A24BDAE}" type="presOf" srcId="{310AB0F9-AF6B-46D3-9CA8-BE52368AD915}" destId="{2DBE8F2B-778E-4D2D-B121-8DC409C5683E}" srcOrd="0" destOrd="0" presId="urn:microsoft.com/office/officeart/2005/8/layout/gear1"/>
    <dgm:cxn modelId="{DC4C6F26-B821-4660-A73B-96055DBF25AA}" type="presOf" srcId="{8D9790EA-6314-4FC0-A9EB-A99D889D5E40}" destId="{FCEDE111-7B92-40B6-BD90-8833996D1CCF}" srcOrd="0" destOrd="0" presId="urn:microsoft.com/office/officeart/2005/8/layout/gear1"/>
    <dgm:cxn modelId="{586FFF30-793E-4286-98E2-3ACBA2E9BDDE}" type="presOf" srcId="{AA0E3C4F-103E-49F4-A80C-A121FE65EB69}" destId="{64C41A68-CCB4-4CBD-8A2A-2FBC3E82A595}" srcOrd="2" destOrd="0" presId="urn:microsoft.com/office/officeart/2005/8/layout/gear1"/>
    <dgm:cxn modelId="{7928946F-0997-4700-9729-9CFCAFD2120C}" type="presOf" srcId="{81267C5C-B89C-428D-9C3C-B729C6E74115}" destId="{F7EC60B7-7114-46E7-A177-8B3832B32EA0}" srcOrd="0" destOrd="0" presId="urn:microsoft.com/office/officeart/2005/8/layout/gear1"/>
    <dgm:cxn modelId="{FF0ACE75-0446-4CAB-A490-1EFD43FC5042}" type="presOf" srcId="{AA0E3C4F-103E-49F4-A80C-A121FE65EB69}" destId="{64B1CF04-05EC-4686-99BC-115FB1F05C97}" srcOrd="3" destOrd="0" presId="urn:microsoft.com/office/officeart/2005/8/layout/gear1"/>
    <dgm:cxn modelId="{0C72AF9B-1468-49EE-B1A8-D56E7780E0D0}" type="presOf" srcId="{AA0E3C4F-103E-49F4-A80C-A121FE65EB69}" destId="{D78203EB-A39B-49DF-B513-F70A218E90C4}" srcOrd="1" destOrd="0" presId="urn:microsoft.com/office/officeart/2005/8/layout/gear1"/>
    <dgm:cxn modelId="{3CA0CF9E-728B-4985-9DA5-1A86F439F224}" type="presOf" srcId="{B4E48A80-B3CB-4C63-BA19-AFBA0BF4BB33}" destId="{E079AA8D-40D1-4EC3-90A3-EB0FB31E14FF}" srcOrd="0" destOrd="0" presId="urn:microsoft.com/office/officeart/2005/8/layout/gear1"/>
    <dgm:cxn modelId="{117DA3A1-4F5C-4F6A-BD5F-410C0FD2441B}" type="presOf" srcId="{16572A3B-D928-42DB-A3A0-1E293B81BACB}" destId="{89E9C9CE-6E03-4BEF-BC1B-9160595D6340}" srcOrd="0" destOrd="0" presId="urn:microsoft.com/office/officeart/2005/8/layout/gear1"/>
    <dgm:cxn modelId="{8F966DA3-5CD0-49EF-BFDB-D3A57EE236EF}" type="presOf" srcId="{AA0E3C4F-103E-49F4-A80C-A121FE65EB69}" destId="{9665584A-FF27-4CE1-8D60-2385935D8FA7}" srcOrd="0" destOrd="0" presId="urn:microsoft.com/office/officeart/2005/8/layout/gear1"/>
    <dgm:cxn modelId="{B9A325B1-9E39-4008-976A-FAC15FAD5663}" srcId="{16572A3B-D928-42DB-A3A0-1E293B81BACB}" destId="{E62A5B8B-C9EC-4476-9A48-0EF7A13DE3CF}" srcOrd="3" destOrd="0" parTransId="{73131AEA-C78D-49EE-A12C-83900445110F}" sibTransId="{12FEFF3B-B631-46C4-8130-7BDBC80BBBC9}"/>
    <dgm:cxn modelId="{8D92F8B8-E725-4085-B044-88FDAB0AA9A4}" type="presOf" srcId="{FEF1FE4B-AF65-46A7-AE14-D847B1E14597}" destId="{4E56EC7F-C6C8-499B-AD75-1DDD36ACC827}" srcOrd="0" destOrd="0" presId="urn:microsoft.com/office/officeart/2005/8/layout/gear1"/>
    <dgm:cxn modelId="{E61874BF-11EE-49E1-8B3A-1ABF8F8E4998}" type="presOf" srcId="{310AB0F9-AF6B-46D3-9CA8-BE52368AD915}" destId="{2C355CF5-D727-4CD6-A0AA-DEE08ECD4D94}" srcOrd="2" destOrd="0" presId="urn:microsoft.com/office/officeart/2005/8/layout/gear1"/>
    <dgm:cxn modelId="{A1B821DE-9C3E-4531-BE8C-2E6207CFD111}" srcId="{16572A3B-D928-42DB-A3A0-1E293B81BACB}" destId="{310AB0F9-AF6B-46D3-9CA8-BE52368AD915}" srcOrd="0" destOrd="0" parTransId="{A397371A-8840-4172-8B77-7C5382988F6D}" sibTransId="{B4E48A80-B3CB-4C63-BA19-AFBA0BF4BB33}"/>
    <dgm:cxn modelId="{727FBCE3-806B-4142-A23A-7CEC0A4D6ED1}" type="presOf" srcId="{81267C5C-B89C-428D-9C3C-B729C6E74115}" destId="{7BA9F169-49A1-4722-B221-378AE69FF60D}" srcOrd="2" destOrd="0" presId="urn:microsoft.com/office/officeart/2005/8/layout/gear1"/>
    <dgm:cxn modelId="{89F2D5F0-01B6-498A-B92E-3924EE26D9FD}" srcId="{16572A3B-D928-42DB-A3A0-1E293B81BACB}" destId="{AA0E3C4F-103E-49F4-A80C-A121FE65EB69}" srcOrd="2" destOrd="0" parTransId="{2D7B0590-EADF-40B9-B82D-F4D5CB2821E8}" sibTransId="{8D9790EA-6314-4FC0-A9EB-A99D889D5E40}"/>
    <dgm:cxn modelId="{EA08C0F5-B7A6-455A-93F7-97692EEB4D7E}" type="presOf" srcId="{310AB0F9-AF6B-46D3-9CA8-BE52368AD915}" destId="{1F8DC6A5-E9DB-4FBC-A286-9E1155CAB80D}" srcOrd="1" destOrd="0" presId="urn:microsoft.com/office/officeart/2005/8/layout/gear1"/>
    <dgm:cxn modelId="{F62D89FC-8A5F-42CB-93FD-9770BE7160AD}" type="presOf" srcId="{81267C5C-B89C-428D-9C3C-B729C6E74115}" destId="{79F6919F-E389-4F09-937F-487843216A99}" srcOrd="1" destOrd="0" presId="urn:microsoft.com/office/officeart/2005/8/layout/gear1"/>
    <dgm:cxn modelId="{67719BF0-61B6-4ABA-98C0-A21B74EEF13F}" type="presParOf" srcId="{89E9C9CE-6E03-4BEF-BC1B-9160595D6340}" destId="{2DBE8F2B-778E-4D2D-B121-8DC409C5683E}" srcOrd="0" destOrd="0" presId="urn:microsoft.com/office/officeart/2005/8/layout/gear1"/>
    <dgm:cxn modelId="{7A79AE59-189A-4246-997F-3806B3EFEEA9}" type="presParOf" srcId="{89E9C9CE-6E03-4BEF-BC1B-9160595D6340}" destId="{1F8DC6A5-E9DB-4FBC-A286-9E1155CAB80D}" srcOrd="1" destOrd="0" presId="urn:microsoft.com/office/officeart/2005/8/layout/gear1"/>
    <dgm:cxn modelId="{437FF6EE-B2C9-4918-A27B-687921F64A74}" type="presParOf" srcId="{89E9C9CE-6E03-4BEF-BC1B-9160595D6340}" destId="{2C355CF5-D727-4CD6-A0AA-DEE08ECD4D94}" srcOrd="2" destOrd="0" presId="urn:microsoft.com/office/officeart/2005/8/layout/gear1"/>
    <dgm:cxn modelId="{95162FA1-7DA9-4479-BBE5-71D3EE96FAB9}" type="presParOf" srcId="{89E9C9CE-6E03-4BEF-BC1B-9160595D6340}" destId="{F7EC60B7-7114-46E7-A177-8B3832B32EA0}" srcOrd="3" destOrd="0" presId="urn:microsoft.com/office/officeart/2005/8/layout/gear1"/>
    <dgm:cxn modelId="{FA9327AD-6289-4473-A99C-308B93784464}" type="presParOf" srcId="{89E9C9CE-6E03-4BEF-BC1B-9160595D6340}" destId="{79F6919F-E389-4F09-937F-487843216A99}" srcOrd="4" destOrd="0" presId="urn:microsoft.com/office/officeart/2005/8/layout/gear1"/>
    <dgm:cxn modelId="{955419F1-0FBB-4061-81A6-F193AC8622D5}" type="presParOf" srcId="{89E9C9CE-6E03-4BEF-BC1B-9160595D6340}" destId="{7BA9F169-49A1-4722-B221-378AE69FF60D}" srcOrd="5" destOrd="0" presId="urn:microsoft.com/office/officeart/2005/8/layout/gear1"/>
    <dgm:cxn modelId="{B8062CDF-97C4-4C26-969D-A91EF27C9281}" type="presParOf" srcId="{89E9C9CE-6E03-4BEF-BC1B-9160595D6340}" destId="{9665584A-FF27-4CE1-8D60-2385935D8FA7}" srcOrd="6" destOrd="0" presId="urn:microsoft.com/office/officeart/2005/8/layout/gear1"/>
    <dgm:cxn modelId="{45BD9AD2-3144-4787-8B8B-437D8C4A6022}" type="presParOf" srcId="{89E9C9CE-6E03-4BEF-BC1B-9160595D6340}" destId="{D78203EB-A39B-49DF-B513-F70A218E90C4}" srcOrd="7" destOrd="0" presId="urn:microsoft.com/office/officeart/2005/8/layout/gear1"/>
    <dgm:cxn modelId="{2F92174D-0467-4C00-BC05-DCCA2534D5DD}" type="presParOf" srcId="{89E9C9CE-6E03-4BEF-BC1B-9160595D6340}" destId="{64C41A68-CCB4-4CBD-8A2A-2FBC3E82A595}" srcOrd="8" destOrd="0" presId="urn:microsoft.com/office/officeart/2005/8/layout/gear1"/>
    <dgm:cxn modelId="{6EA60311-A793-4C62-AA2B-EF2D9D79C95C}" type="presParOf" srcId="{89E9C9CE-6E03-4BEF-BC1B-9160595D6340}" destId="{64B1CF04-05EC-4686-99BC-115FB1F05C97}" srcOrd="9" destOrd="0" presId="urn:microsoft.com/office/officeart/2005/8/layout/gear1"/>
    <dgm:cxn modelId="{75A4FE9D-97B1-453C-A5BC-1FE23D70AACB}" type="presParOf" srcId="{89E9C9CE-6E03-4BEF-BC1B-9160595D6340}" destId="{E079AA8D-40D1-4EC3-90A3-EB0FB31E14FF}" srcOrd="10" destOrd="0" presId="urn:microsoft.com/office/officeart/2005/8/layout/gear1"/>
    <dgm:cxn modelId="{2707A253-AE1A-4AB4-8560-14792AD2694E}" type="presParOf" srcId="{89E9C9CE-6E03-4BEF-BC1B-9160595D6340}" destId="{4E56EC7F-C6C8-499B-AD75-1DDD36ACC827}" srcOrd="11" destOrd="0" presId="urn:microsoft.com/office/officeart/2005/8/layout/gear1"/>
    <dgm:cxn modelId="{FC94EB82-636B-4400-A9BA-EBB36989AC4E}" type="presParOf" srcId="{89E9C9CE-6E03-4BEF-BC1B-9160595D6340}" destId="{FCEDE111-7B92-40B6-BD90-8833996D1CCF}" srcOrd="12" destOrd="0" presId="urn:microsoft.com/office/officeart/2005/8/layout/gear1"/>
  </dgm:cxnLst>
  <dgm:bg/>
  <dgm:whole/>
  <dgm:extLst>
    <a:ext uri="http://schemas.microsoft.com/office/drawing/2008/diagram">
      <dsp:dataModelExt xmlns:dsp="http://schemas.microsoft.com/office/drawing/2008/diagram" relId="rId4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8F2B-778E-4D2D-B121-8DC409C5683E}">
      <dsp:nvSpPr>
        <dsp:cNvPr id="0" name=""/>
        <dsp:cNvSpPr/>
      </dsp:nvSpPr>
      <dsp:spPr>
        <a:xfrm>
          <a:off x="260703" y="201795"/>
          <a:ext cx="195241" cy="195241"/>
        </a:xfrm>
        <a:prstGeom prst="gear9">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299955" y="247529"/>
        <a:ext cx="116737" cy="100358"/>
      </dsp:txXfrm>
    </dsp:sp>
    <dsp:sp modelId="{F7EC60B7-7114-46E7-A177-8B3832B32EA0}">
      <dsp:nvSpPr>
        <dsp:cNvPr id="0" name=""/>
        <dsp:cNvSpPr/>
      </dsp:nvSpPr>
      <dsp:spPr>
        <a:xfrm>
          <a:off x="147108" y="155647"/>
          <a:ext cx="141993" cy="141993"/>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82855" y="191610"/>
        <a:ext cx="70499" cy="70067"/>
      </dsp:txXfrm>
    </dsp:sp>
    <dsp:sp modelId="{9665584A-FF27-4CE1-8D60-2385935D8FA7}">
      <dsp:nvSpPr>
        <dsp:cNvPr id="0" name=""/>
        <dsp:cNvSpPr/>
      </dsp:nvSpPr>
      <dsp:spPr>
        <a:xfrm rot="20700000">
          <a:off x="226639" y="57686"/>
          <a:ext cx="139124" cy="139124"/>
        </a:xfrm>
        <a:prstGeom prst="gear6">
          <a:avLst/>
        </a:prstGeom>
        <a:solidFill>
          <a:srgbClr val="A82A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20700000">
        <a:off x="257153" y="88200"/>
        <a:ext cx="78096" cy="78096"/>
      </dsp:txXfrm>
    </dsp:sp>
    <dsp:sp modelId="{E079AA8D-40D1-4EC3-90A3-EB0FB31E14FF}">
      <dsp:nvSpPr>
        <dsp:cNvPr id="0" name=""/>
        <dsp:cNvSpPr/>
      </dsp:nvSpPr>
      <dsp:spPr>
        <a:xfrm>
          <a:off x="225454" y="180112"/>
          <a:ext cx="249908" cy="249908"/>
        </a:xfrm>
        <a:prstGeom prst="circularArrow">
          <a:avLst>
            <a:gd name="adj1" fmla="val 4688"/>
            <a:gd name="adj2" fmla="val 299029"/>
            <a:gd name="adj3" fmla="val 2184120"/>
            <a:gd name="adj4" fmla="val 17275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56EC7F-C6C8-499B-AD75-1DDD36ACC827}">
      <dsp:nvSpPr>
        <dsp:cNvPr id="0" name=""/>
        <dsp:cNvSpPr/>
      </dsp:nvSpPr>
      <dsp:spPr>
        <a:xfrm>
          <a:off x="121961" y="136913"/>
          <a:ext cx="181574" cy="18157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DE111-7B92-40B6-BD90-8833996D1CCF}">
      <dsp:nvSpPr>
        <dsp:cNvPr id="0" name=""/>
        <dsp:cNvSpPr/>
      </dsp:nvSpPr>
      <dsp:spPr>
        <a:xfrm>
          <a:off x="194458" y="39896"/>
          <a:ext cx="195773" cy="195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74ECDE-6CFE-5245-9515-BC06D1C30DC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FB8C3377-0E04-3F49-84C5-AF43D76008E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647A567-E5D4-AB41-AA85-87576496A30A}" type="datetimeFigureOut">
              <a:rPr lang="en-US"/>
              <a:pPr>
                <a:defRPr/>
              </a:pPr>
              <a:t>5/11/20</a:t>
            </a:fld>
            <a:endParaRPr lang="en-US"/>
          </a:p>
        </p:txBody>
      </p:sp>
      <p:sp>
        <p:nvSpPr>
          <p:cNvPr id="4" name="Slide Image Placeholder 3">
            <a:extLst>
              <a:ext uri="{FF2B5EF4-FFF2-40B4-BE49-F238E27FC236}">
                <a16:creationId xmlns:a16="http://schemas.microsoft.com/office/drawing/2014/main" id="{1B2345AB-C023-6F45-ADC7-8BBA46F6784C}"/>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E8E4C25-3340-884C-AD94-6DF91D1CDDF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FAAF688-AE47-2548-B7A2-7B278045B8E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4268BE73-AB7E-D54A-88F3-7E2D0A8A84A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56F3E04-6E92-594A-8110-A6A361D3F9F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eaLnBrk="0" fontAlgn="base" hangingPunct="0">
      <a:spcBef>
        <a:spcPct val="30000"/>
      </a:spcBef>
      <a:spcAft>
        <a:spcPct val="0"/>
      </a:spcAft>
      <a:defRPr sz="900" kern="1200">
        <a:solidFill>
          <a:schemeClr val="tx1"/>
        </a:solidFill>
        <a:latin typeface="+mn-lt"/>
        <a:ea typeface="+mn-ea"/>
        <a:cs typeface="+mn-cs"/>
      </a:defRPr>
    </a:lvl1pPr>
    <a:lvl2pPr marL="342900" algn="l" defTabSz="685800" rtl="0" eaLnBrk="0" fontAlgn="base" hangingPunct="0">
      <a:spcBef>
        <a:spcPct val="30000"/>
      </a:spcBef>
      <a:spcAft>
        <a:spcPct val="0"/>
      </a:spcAft>
      <a:defRPr sz="900" kern="1200">
        <a:solidFill>
          <a:schemeClr val="tx1"/>
        </a:solidFill>
        <a:latin typeface="+mn-lt"/>
        <a:ea typeface="+mn-ea"/>
        <a:cs typeface="+mn-cs"/>
      </a:defRPr>
    </a:lvl2pPr>
    <a:lvl3pPr marL="685800" algn="l" defTabSz="685800" rtl="0" eaLnBrk="0" fontAlgn="base" hangingPunct="0">
      <a:spcBef>
        <a:spcPct val="30000"/>
      </a:spcBef>
      <a:spcAft>
        <a:spcPct val="0"/>
      </a:spcAft>
      <a:defRPr sz="900" kern="1200">
        <a:solidFill>
          <a:schemeClr val="tx1"/>
        </a:solidFill>
        <a:latin typeface="+mn-lt"/>
        <a:ea typeface="+mn-ea"/>
        <a:cs typeface="+mn-cs"/>
      </a:defRPr>
    </a:lvl3pPr>
    <a:lvl4pPr marL="1028700" algn="l" defTabSz="685800" rtl="0" eaLnBrk="0" fontAlgn="base" hangingPunct="0">
      <a:spcBef>
        <a:spcPct val="30000"/>
      </a:spcBef>
      <a:spcAft>
        <a:spcPct val="0"/>
      </a:spcAft>
      <a:defRPr sz="900" kern="1200">
        <a:solidFill>
          <a:schemeClr val="tx1"/>
        </a:solidFill>
        <a:latin typeface="+mn-lt"/>
        <a:ea typeface="+mn-ea"/>
        <a:cs typeface="+mn-cs"/>
      </a:defRPr>
    </a:lvl4pPr>
    <a:lvl5pPr marL="1371600" algn="l" defTabSz="685800" rtl="0" eaLnBrk="0" fontAlgn="base" hangingPunct="0">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a:extLst>
              <a:ext uri="{FF2B5EF4-FFF2-40B4-BE49-F238E27FC236}">
                <a16:creationId xmlns:a16="http://schemas.microsoft.com/office/drawing/2014/main" id="{B779E055-984B-BF4D-A044-86F4D6A6B8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6" name="Notes Placeholder 2">
            <a:extLst>
              <a:ext uri="{FF2B5EF4-FFF2-40B4-BE49-F238E27FC236}">
                <a16:creationId xmlns:a16="http://schemas.microsoft.com/office/drawing/2014/main" id="{9ED8B0E9-C5C5-C243-AD3B-1D08B19D05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75107" name="Slide Number Placeholder 3">
            <a:extLst>
              <a:ext uri="{FF2B5EF4-FFF2-40B4-BE49-F238E27FC236}">
                <a16:creationId xmlns:a16="http://schemas.microsoft.com/office/drawing/2014/main" id="{84E57B5F-5990-3E42-AFE1-CE262A57D1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IBM Plex Sans" panose="020B0503050203000203" pitchFamily="34" charset="77"/>
              </a:defRPr>
            </a:lvl1pPr>
            <a:lvl2pPr>
              <a:defRPr sz="1300">
                <a:solidFill>
                  <a:schemeClr val="tx1"/>
                </a:solidFill>
                <a:latin typeface="IBM Plex Sans" panose="020B0503050203000203" pitchFamily="34" charset="77"/>
              </a:defRPr>
            </a:lvl2pPr>
            <a:lvl3pPr>
              <a:defRPr sz="1300">
                <a:solidFill>
                  <a:schemeClr val="tx1"/>
                </a:solidFill>
                <a:latin typeface="IBM Plex Sans" panose="020B0503050203000203" pitchFamily="34" charset="77"/>
              </a:defRPr>
            </a:lvl3pPr>
            <a:lvl4pPr>
              <a:defRPr sz="1300">
                <a:solidFill>
                  <a:schemeClr val="tx1"/>
                </a:solidFill>
                <a:latin typeface="IBM Plex Sans" panose="020B0503050203000203" pitchFamily="34" charset="77"/>
              </a:defRPr>
            </a:lvl4pPr>
            <a:lvl5pPr>
              <a:defRPr sz="1300">
                <a:solidFill>
                  <a:schemeClr val="tx1"/>
                </a:solidFill>
                <a:latin typeface="IBM Plex Sans" panose="020B0503050203000203" pitchFamily="34" charset="77"/>
              </a:defRPr>
            </a:lvl5pPr>
            <a:lvl6pPr marL="1828800" indent="457200" eaLnBrk="0" fontAlgn="base" hangingPunct="0">
              <a:spcBef>
                <a:spcPct val="0"/>
              </a:spcBef>
              <a:spcAft>
                <a:spcPct val="0"/>
              </a:spcAft>
              <a:defRPr sz="1300">
                <a:solidFill>
                  <a:schemeClr val="tx1"/>
                </a:solidFill>
                <a:latin typeface="IBM Plex Sans" panose="020B0503050203000203" pitchFamily="34" charset="77"/>
              </a:defRPr>
            </a:lvl6pPr>
            <a:lvl7pPr marL="2286000" indent="457200" eaLnBrk="0" fontAlgn="base" hangingPunct="0">
              <a:spcBef>
                <a:spcPct val="0"/>
              </a:spcBef>
              <a:spcAft>
                <a:spcPct val="0"/>
              </a:spcAft>
              <a:defRPr sz="1300">
                <a:solidFill>
                  <a:schemeClr val="tx1"/>
                </a:solidFill>
                <a:latin typeface="IBM Plex Sans" panose="020B0503050203000203" pitchFamily="34" charset="77"/>
              </a:defRPr>
            </a:lvl7pPr>
            <a:lvl8pPr marL="2743200" indent="457200" eaLnBrk="0" fontAlgn="base" hangingPunct="0">
              <a:spcBef>
                <a:spcPct val="0"/>
              </a:spcBef>
              <a:spcAft>
                <a:spcPct val="0"/>
              </a:spcAft>
              <a:defRPr sz="1300">
                <a:solidFill>
                  <a:schemeClr val="tx1"/>
                </a:solidFill>
                <a:latin typeface="IBM Plex Sans" panose="020B0503050203000203" pitchFamily="34" charset="77"/>
              </a:defRPr>
            </a:lvl8pPr>
            <a:lvl9pPr marL="3200400" indent="457200" eaLnBrk="0" fontAlgn="base" hangingPunct="0">
              <a:spcBef>
                <a:spcPct val="0"/>
              </a:spcBef>
              <a:spcAft>
                <a:spcPct val="0"/>
              </a:spcAft>
              <a:defRPr sz="1300">
                <a:solidFill>
                  <a:schemeClr val="tx1"/>
                </a:solidFill>
                <a:latin typeface="IBM Plex Sans" panose="020B0503050203000203" pitchFamily="34" charset="77"/>
              </a:defRPr>
            </a:lvl9pPr>
          </a:lstStyle>
          <a:p>
            <a:pPr defTabSz="914400" fontAlgn="base">
              <a:spcBef>
                <a:spcPct val="0"/>
              </a:spcBef>
              <a:spcAft>
                <a:spcPct val="0"/>
              </a:spcAft>
            </a:pPr>
            <a:fld id="{B0E989AD-0107-064E-876E-6AD2C30743B7}" type="slidenum">
              <a:rPr lang="en-US" altLang="en-US" sz="1200" smtClean="0">
                <a:solidFill>
                  <a:srgbClr val="000000"/>
                </a:solidFill>
                <a:latin typeface="Calibri" panose="020F0502020204030204" pitchFamily="34" charset="0"/>
                <a:ea typeface="MS PGothic" panose="020B0600070205080204" pitchFamily="34" charset="-128"/>
              </a:rPr>
              <a:pPr defTabSz="914400" fontAlgn="base">
                <a:spcBef>
                  <a:spcPct val="0"/>
                </a:spcBef>
                <a:spcAft>
                  <a:spcPct val="0"/>
                </a:spcAft>
              </a:pPr>
              <a:t>1</a:t>
            </a:fld>
            <a:endParaRPr lang="en-US" altLang="en-US" sz="1200">
              <a:solidFill>
                <a:srgbClr val="000000"/>
              </a:solidFill>
              <a:latin typeface="Calibri" panose="020F0502020204030204" pitchFamily="34"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9C4E9-9815-2C4B-8773-F08204D37298}" type="slidenum">
              <a:rPr lang="en-US" smtClean="0"/>
              <a:t>5</a:t>
            </a:fld>
            <a:endParaRPr lang="en-US" dirty="0"/>
          </a:p>
        </p:txBody>
      </p:sp>
    </p:spTree>
    <p:extLst>
      <p:ext uri="{BB962C8B-B14F-4D97-AF65-F5344CB8AC3E}">
        <p14:creationId xmlns:p14="http://schemas.microsoft.com/office/powerpoint/2010/main" val="2404385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10</a:t>
            </a:fld>
            <a:endParaRPr lang="en-US"/>
          </a:p>
        </p:txBody>
      </p:sp>
    </p:spTree>
    <p:extLst>
      <p:ext uri="{BB962C8B-B14F-4D97-AF65-F5344CB8AC3E}">
        <p14:creationId xmlns:p14="http://schemas.microsoft.com/office/powerpoint/2010/main" val="3484435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11</a:t>
            </a:fld>
            <a:endParaRPr lang="en-US"/>
          </a:p>
        </p:txBody>
      </p:sp>
    </p:spTree>
    <p:extLst>
      <p:ext uri="{BB962C8B-B14F-4D97-AF65-F5344CB8AC3E}">
        <p14:creationId xmlns:p14="http://schemas.microsoft.com/office/powerpoint/2010/main" val="2899735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12</a:t>
            </a:fld>
            <a:endParaRPr lang="en-US"/>
          </a:p>
        </p:txBody>
      </p:sp>
    </p:spTree>
    <p:extLst>
      <p:ext uri="{BB962C8B-B14F-4D97-AF65-F5344CB8AC3E}">
        <p14:creationId xmlns:p14="http://schemas.microsoft.com/office/powerpoint/2010/main" val="1038434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13</a:t>
            </a:fld>
            <a:endParaRPr lang="en-US"/>
          </a:p>
        </p:txBody>
      </p:sp>
    </p:spTree>
    <p:extLst>
      <p:ext uri="{BB962C8B-B14F-4D97-AF65-F5344CB8AC3E}">
        <p14:creationId xmlns:p14="http://schemas.microsoft.com/office/powerpoint/2010/main" val="66265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14</a:t>
            </a:fld>
            <a:endParaRPr lang="en-US"/>
          </a:p>
        </p:txBody>
      </p:sp>
    </p:spTree>
    <p:extLst>
      <p:ext uri="{BB962C8B-B14F-4D97-AF65-F5344CB8AC3E}">
        <p14:creationId xmlns:p14="http://schemas.microsoft.com/office/powerpoint/2010/main" val="1114669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15</a:t>
            </a:fld>
            <a:endParaRPr lang="en-US"/>
          </a:p>
        </p:txBody>
      </p:sp>
    </p:spTree>
    <p:extLst>
      <p:ext uri="{BB962C8B-B14F-4D97-AF65-F5344CB8AC3E}">
        <p14:creationId xmlns:p14="http://schemas.microsoft.com/office/powerpoint/2010/main" val="265517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16</a:t>
            </a:fld>
            <a:endParaRPr lang="en-US"/>
          </a:p>
        </p:txBody>
      </p:sp>
    </p:spTree>
    <p:extLst>
      <p:ext uri="{BB962C8B-B14F-4D97-AF65-F5344CB8AC3E}">
        <p14:creationId xmlns:p14="http://schemas.microsoft.com/office/powerpoint/2010/main" val="2500967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17</a:t>
            </a:fld>
            <a:endParaRPr lang="en-US"/>
          </a:p>
        </p:txBody>
      </p:sp>
    </p:spTree>
    <p:extLst>
      <p:ext uri="{BB962C8B-B14F-4D97-AF65-F5344CB8AC3E}">
        <p14:creationId xmlns:p14="http://schemas.microsoft.com/office/powerpoint/2010/main" val="494437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18</a:t>
            </a:fld>
            <a:endParaRPr lang="en-US"/>
          </a:p>
        </p:txBody>
      </p:sp>
    </p:spTree>
    <p:extLst>
      <p:ext uri="{BB962C8B-B14F-4D97-AF65-F5344CB8AC3E}">
        <p14:creationId xmlns:p14="http://schemas.microsoft.com/office/powerpoint/2010/main" val="3301844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19</a:t>
            </a:fld>
            <a:endParaRPr lang="en-US"/>
          </a:p>
        </p:txBody>
      </p:sp>
    </p:spTree>
    <p:extLst>
      <p:ext uri="{BB962C8B-B14F-4D97-AF65-F5344CB8AC3E}">
        <p14:creationId xmlns:p14="http://schemas.microsoft.com/office/powerpoint/2010/main" val="477735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23</a:t>
            </a:fld>
            <a:endParaRPr lang="en-US"/>
          </a:p>
        </p:txBody>
      </p:sp>
    </p:spTree>
    <p:extLst>
      <p:ext uri="{BB962C8B-B14F-4D97-AF65-F5344CB8AC3E}">
        <p14:creationId xmlns:p14="http://schemas.microsoft.com/office/powerpoint/2010/main" val="3447613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24</a:t>
            </a:fld>
            <a:endParaRPr lang="en-US"/>
          </a:p>
        </p:txBody>
      </p:sp>
    </p:spTree>
    <p:extLst>
      <p:ext uri="{BB962C8B-B14F-4D97-AF65-F5344CB8AC3E}">
        <p14:creationId xmlns:p14="http://schemas.microsoft.com/office/powerpoint/2010/main" val="3674067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25</a:t>
            </a:fld>
            <a:endParaRPr lang="en-US"/>
          </a:p>
        </p:txBody>
      </p:sp>
    </p:spTree>
    <p:extLst>
      <p:ext uri="{BB962C8B-B14F-4D97-AF65-F5344CB8AC3E}">
        <p14:creationId xmlns:p14="http://schemas.microsoft.com/office/powerpoint/2010/main" val="534523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26</a:t>
            </a:fld>
            <a:endParaRPr lang="en-US"/>
          </a:p>
        </p:txBody>
      </p:sp>
    </p:spTree>
    <p:extLst>
      <p:ext uri="{BB962C8B-B14F-4D97-AF65-F5344CB8AC3E}">
        <p14:creationId xmlns:p14="http://schemas.microsoft.com/office/powerpoint/2010/main" val="3244860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27</a:t>
            </a:fld>
            <a:endParaRPr lang="en-US"/>
          </a:p>
        </p:txBody>
      </p:sp>
    </p:spTree>
    <p:extLst>
      <p:ext uri="{BB962C8B-B14F-4D97-AF65-F5344CB8AC3E}">
        <p14:creationId xmlns:p14="http://schemas.microsoft.com/office/powerpoint/2010/main" val="3605181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30</a:t>
            </a:fld>
            <a:endParaRPr lang="en-US"/>
          </a:p>
        </p:txBody>
      </p:sp>
    </p:spTree>
    <p:extLst>
      <p:ext uri="{BB962C8B-B14F-4D97-AF65-F5344CB8AC3E}">
        <p14:creationId xmlns:p14="http://schemas.microsoft.com/office/powerpoint/2010/main" val="3157075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6F3E04-6E92-594A-8110-A6A361D3F9F2}" type="slidenum">
              <a:rPr lang="en-US" smtClean="0"/>
              <a:pPr>
                <a:defRPr/>
              </a:pPr>
              <a:t>40</a:t>
            </a:fld>
            <a:endParaRPr lang="en-US"/>
          </a:p>
        </p:txBody>
      </p:sp>
    </p:spTree>
    <p:extLst>
      <p:ext uri="{BB962C8B-B14F-4D97-AF65-F5344CB8AC3E}">
        <p14:creationId xmlns:p14="http://schemas.microsoft.com/office/powerpoint/2010/main" val="1240116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382588" y="684213"/>
            <a:ext cx="6094412" cy="3429000"/>
          </a:xfrm>
          <a:ln/>
        </p:spPr>
      </p:sp>
      <p:sp>
        <p:nvSpPr>
          <p:cNvPr id="20483" name="Text Box 3"/>
          <p:cNvSpPr txBox="1">
            <a:spLocks noGrp="1" noChangeArrowheads="1"/>
          </p:cNvSpPr>
          <p:nvPr>
            <p:ph type="body" idx="1"/>
          </p:nvPr>
        </p:nvSpPr>
        <p:spPr>
          <a:xfrm>
            <a:off x="686098" y="4343703"/>
            <a:ext cx="5485805" cy="4115405"/>
          </a:xfrm>
          <a:noFill/>
        </p:spPr>
        <p:txBody>
          <a:bodyPr/>
          <a:lstStyle/>
          <a:p>
            <a:pPr lvl="1"/>
            <a:endParaRPr lang="en-US" altLang="en-US" dirty="0">
              <a:cs typeface="Arial" panose="020B0604020202020204" pitchFamily="34" charset="0"/>
            </a:endParaRPr>
          </a:p>
        </p:txBody>
      </p:sp>
    </p:spTree>
    <p:extLst>
      <p:ext uri="{BB962C8B-B14F-4D97-AF65-F5344CB8AC3E}">
        <p14:creationId xmlns:p14="http://schemas.microsoft.com/office/powerpoint/2010/main" val="1348461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a:ln/>
        </p:spPr>
      </p:sp>
      <p:sp>
        <p:nvSpPr>
          <p:cNvPr id="12697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dirty="0">
              <a:ea typeface="MS PGothic" charset="-128"/>
            </a:endParaRPr>
          </a:p>
        </p:txBody>
      </p:sp>
      <p:sp>
        <p:nvSpPr>
          <p:cNvPr id="12697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fld id="{3D486973-CD0D-4F42-9957-BA76BCFE1E96}" type="slidenum">
              <a:rPr lang="en-US" altLang="x-none"/>
              <a:pPr/>
              <a:t>44</a:t>
            </a:fld>
            <a:endParaRPr lang="en-US" altLang="x-none"/>
          </a:p>
        </p:txBody>
      </p:sp>
    </p:spTree>
    <p:extLst>
      <p:ext uri="{BB962C8B-B14F-4D97-AF65-F5344CB8AC3E}">
        <p14:creationId xmlns:p14="http://schemas.microsoft.com/office/powerpoint/2010/main" val="581935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5">
            <a:extLst>
              <a:ext uri="{FF2B5EF4-FFF2-40B4-BE49-F238E27FC236}">
                <a16:creationId xmlns:a16="http://schemas.microsoft.com/office/drawing/2014/main" id="{6C546A22-286B-9A4D-A4A9-31009BABDFCE}"/>
              </a:ext>
            </a:extLst>
          </p:cNvPr>
          <p:cNvSpPr>
            <a:spLocks noGrp="1" noChangeArrowheads="1"/>
          </p:cNvSpPr>
          <p:nvPr>
            <p:ph type="ftr" sz="quarter" idx="4"/>
          </p:nvPr>
        </p:nvSpPr>
        <p:spPr/>
        <p:txBody>
          <a:bodyPr/>
          <a:lstStyle/>
          <a:p>
            <a:pPr defTabSz="914400">
              <a:defRPr/>
            </a:pPr>
            <a:r>
              <a:rPr lang="en-GB" sz="1800" kern="0">
                <a:solidFill>
                  <a:prstClr val="black"/>
                </a:solidFill>
              </a:rPr>
              <a:t>File Name Here.ppt</a:t>
            </a:r>
          </a:p>
        </p:txBody>
      </p:sp>
      <p:sp>
        <p:nvSpPr>
          <p:cNvPr id="27651" name="Text Box 1">
            <a:extLst>
              <a:ext uri="{FF2B5EF4-FFF2-40B4-BE49-F238E27FC236}">
                <a16:creationId xmlns:a16="http://schemas.microsoft.com/office/drawing/2014/main" id="{2A42BCBD-9AE4-DA42-99EA-D3E6E06C3982}"/>
              </a:ext>
            </a:extLst>
          </p:cNvPr>
          <p:cNvSpPr txBox="1">
            <a:spLocks noChangeArrowheads="1"/>
          </p:cNvSpPr>
          <p:nvPr/>
        </p:nvSpPr>
        <p:spPr bwMode="auto">
          <a:xfrm>
            <a:off x="3886200" y="0"/>
            <a:ext cx="2971800" cy="271463"/>
          </a:xfrm>
          <a:prstGeom prst="rect">
            <a:avLst/>
          </a:prstGeom>
          <a:noFill/>
          <a:ln w="9525">
            <a:noFill/>
            <a:miter lim="800000"/>
            <a:headEnd/>
            <a:tailEnd/>
          </a:ln>
        </p:spPr>
        <p:txBody>
          <a:bodyPr lIns="91431" tIns="45716" rIns="91431" bIns="45716">
            <a:spAutoFit/>
          </a:bodyPr>
          <a:lstStyle/>
          <a:p>
            <a:pPr algn="r" defTabSz="457155" eaLnBrk="1" fontAlgn="auto" hangingPunct="1">
              <a:lnSpc>
                <a:spcPct val="97000"/>
              </a:lnSpc>
              <a:spcBef>
                <a:spcPts val="0"/>
              </a:spcBef>
              <a:spcAft>
                <a:spcPts val="0"/>
              </a:spcAft>
              <a:buClr>
                <a:srgbClr val="000000"/>
              </a:buClr>
              <a:buSzPct val="100000"/>
              <a:tabLst>
                <a:tab pos="0" algn="l"/>
                <a:tab pos="457155" algn="l"/>
                <a:tab pos="914310" algn="l"/>
                <a:tab pos="1371465" algn="l"/>
                <a:tab pos="1828620" algn="l"/>
                <a:tab pos="2285776" algn="l"/>
                <a:tab pos="2742931" algn="l"/>
                <a:tab pos="3200086" algn="l"/>
                <a:tab pos="3657241" algn="l"/>
                <a:tab pos="4114396" algn="l"/>
                <a:tab pos="4571551" algn="l"/>
                <a:tab pos="5028706" algn="l"/>
                <a:tab pos="5485861" algn="l"/>
                <a:tab pos="5943017" algn="l"/>
                <a:tab pos="6400173" algn="l"/>
                <a:tab pos="6857328" algn="l"/>
                <a:tab pos="7314483" algn="l"/>
                <a:tab pos="7771638" algn="l"/>
                <a:tab pos="8228793" algn="l"/>
                <a:tab pos="8685948" algn="l"/>
                <a:tab pos="9143103" algn="l"/>
              </a:tabLst>
              <a:defRPr/>
            </a:pPr>
            <a:r>
              <a:rPr lang="en-GB" sz="1200" kern="0" dirty="0">
                <a:solidFill>
                  <a:srgbClr val="000000"/>
                </a:solidFill>
                <a:latin typeface="Arial" pitchFamily="34" charset="0"/>
                <a:ea typeface="MS PGothic" pitchFamily="34" charset="-128"/>
                <a:cs typeface="Arial" charset="0"/>
              </a:rPr>
              <a:t>02/10/10 03:37</a:t>
            </a:r>
          </a:p>
        </p:txBody>
      </p:sp>
      <p:sp>
        <p:nvSpPr>
          <p:cNvPr id="27652" name="Text Box 2">
            <a:extLst>
              <a:ext uri="{FF2B5EF4-FFF2-40B4-BE49-F238E27FC236}">
                <a16:creationId xmlns:a16="http://schemas.microsoft.com/office/drawing/2014/main" id="{A5368119-D466-5440-AF8F-D0C874F52F91}"/>
              </a:ext>
            </a:extLst>
          </p:cNvPr>
          <p:cNvSpPr txBox="1">
            <a:spLocks noChangeArrowheads="1"/>
          </p:cNvSpPr>
          <p:nvPr/>
        </p:nvSpPr>
        <p:spPr bwMode="auto">
          <a:xfrm>
            <a:off x="3886200" y="8872538"/>
            <a:ext cx="2971800" cy="271462"/>
          </a:xfrm>
          <a:prstGeom prst="rect">
            <a:avLst/>
          </a:prstGeom>
          <a:noFill/>
          <a:ln w="9525">
            <a:noFill/>
            <a:miter lim="800000"/>
            <a:headEnd/>
            <a:tailEnd/>
          </a:ln>
        </p:spPr>
        <p:txBody>
          <a:bodyPr lIns="91431" tIns="45716" rIns="91431" bIns="45716" anchor="b">
            <a:spAutoFit/>
          </a:bodyPr>
          <a:lstStyle/>
          <a:p>
            <a:pPr algn="r" defTabSz="457155" eaLnBrk="1" fontAlgn="auto" hangingPunct="1">
              <a:lnSpc>
                <a:spcPct val="97000"/>
              </a:lnSpc>
              <a:spcBef>
                <a:spcPts val="0"/>
              </a:spcBef>
              <a:spcAft>
                <a:spcPts val="0"/>
              </a:spcAft>
              <a:buClr>
                <a:srgbClr val="000000"/>
              </a:buClr>
              <a:buSzPct val="100000"/>
              <a:tabLst>
                <a:tab pos="0" algn="l"/>
                <a:tab pos="457155" algn="l"/>
                <a:tab pos="914310" algn="l"/>
                <a:tab pos="1371465" algn="l"/>
                <a:tab pos="1828620" algn="l"/>
                <a:tab pos="2285776" algn="l"/>
                <a:tab pos="2742931" algn="l"/>
                <a:tab pos="3200086" algn="l"/>
                <a:tab pos="3657241" algn="l"/>
                <a:tab pos="4114396" algn="l"/>
                <a:tab pos="4571551" algn="l"/>
                <a:tab pos="5028706" algn="l"/>
                <a:tab pos="5485861" algn="l"/>
                <a:tab pos="5943017" algn="l"/>
                <a:tab pos="6400173" algn="l"/>
                <a:tab pos="6857328" algn="l"/>
                <a:tab pos="7314483" algn="l"/>
                <a:tab pos="7771638" algn="l"/>
                <a:tab pos="8228793" algn="l"/>
                <a:tab pos="8685948" algn="l"/>
                <a:tab pos="9143103" algn="l"/>
              </a:tabLst>
              <a:defRPr/>
            </a:pPr>
            <a:fld id="{706650BC-6302-9F4B-8B07-1DC8A6E4DEFE}" type="slidenum">
              <a:rPr lang="en-GB" sz="1200" kern="0">
                <a:solidFill>
                  <a:srgbClr val="000000"/>
                </a:solidFill>
                <a:latin typeface="Arial" pitchFamily="34" charset="0"/>
                <a:ea typeface="MS PGothic" pitchFamily="34" charset="-128"/>
                <a:cs typeface="Arial" charset="0"/>
              </a:rPr>
              <a:pPr algn="r" defTabSz="457155" eaLnBrk="1" fontAlgn="auto" hangingPunct="1">
                <a:lnSpc>
                  <a:spcPct val="97000"/>
                </a:lnSpc>
                <a:spcBef>
                  <a:spcPts val="0"/>
                </a:spcBef>
                <a:spcAft>
                  <a:spcPts val="0"/>
                </a:spcAft>
                <a:buClr>
                  <a:srgbClr val="000000"/>
                </a:buClr>
                <a:buSzPct val="100000"/>
                <a:tabLst>
                  <a:tab pos="0" algn="l"/>
                  <a:tab pos="457155" algn="l"/>
                  <a:tab pos="914310" algn="l"/>
                  <a:tab pos="1371465" algn="l"/>
                  <a:tab pos="1828620" algn="l"/>
                  <a:tab pos="2285776" algn="l"/>
                  <a:tab pos="2742931" algn="l"/>
                  <a:tab pos="3200086" algn="l"/>
                  <a:tab pos="3657241" algn="l"/>
                  <a:tab pos="4114396" algn="l"/>
                  <a:tab pos="4571551" algn="l"/>
                  <a:tab pos="5028706" algn="l"/>
                  <a:tab pos="5485861" algn="l"/>
                  <a:tab pos="5943017" algn="l"/>
                  <a:tab pos="6400173" algn="l"/>
                  <a:tab pos="6857328" algn="l"/>
                  <a:tab pos="7314483" algn="l"/>
                  <a:tab pos="7771638" algn="l"/>
                  <a:tab pos="8228793" algn="l"/>
                  <a:tab pos="8685948" algn="l"/>
                  <a:tab pos="9143103" algn="l"/>
                </a:tabLst>
                <a:defRPr/>
              </a:pPr>
              <a:t>45</a:t>
            </a:fld>
            <a:endParaRPr lang="en-GB" sz="1200" kern="0" dirty="0">
              <a:solidFill>
                <a:srgbClr val="000000"/>
              </a:solidFill>
              <a:latin typeface="Arial" pitchFamily="34" charset="0"/>
              <a:ea typeface="MS PGothic" pitchFamily="34" charset="-128"/>
              <a:cs typeface="Arial" charset="0"/>
            </a:endParaRPr>
          </a:p>
        </p:txBody>
      </p:sp>
      <p:sp>
        <p:nvSpPr>
          <p:cNvPr id="221189" name="Rectangle 3">
            <a:extLst>
              <a:ext uri="{FF2B5EF4-FFF2-40B4-BE49-F238E27FC236}">
                <a16:creationId xmlns:a16="http://schemas.microsoft.com/office/drawing/2014/main" id="{E500C66E-9309-A347-AC19-531492DAC8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90" name="Rectangle 4">
            <a:extLst>
              <a:ext uri="{FF2B5EF4-FFF2-40B4-BE49-F238E27FC236}">
                <a16:creationId xmlns:a16="http://schemas.microsoft.com/office/drawing/2014/main" id="{D12663ED-AFCE-5545-B6DB-AD3A73FD93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a:ln/>
        </p:spPr>
      </p:sp>
      <p:sp>
        <p:nvSpPr>
          <p:cNvPr id="12697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lvl="1">
              <a:spcAft>
                <a:spcPts val="0"/>
              </a:spcAft>
            </a:pPr>
            <a:endParaRPr lang="x-none" altLang="x-none" dirty="0">
              <a:ea typeface="MS PGothic" charset="-128"/>
            </a:endParaRPr>
          </a:p>
        </p:txBody>
      </p:sp>
      <p:sp>
        <p:nvSpPr>
          <p:cNvPr id="12697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fld id="{3D486973-CD0D-4F42-9957-BA76BCFE1E96}" type="slidenum">
              <a:rPr lang="en-US" altLang="x-none"/>
              <a:pPr/>
              <a:t>46</a:t>
            </a:fld>
            <a:endParaRPr lang="en-US" altLang="x-none"/>
          </a:p>
        </p:txBody>
      </p:sp>
    </p:spTree>
    <p:extLst>
      <p:ext uri="{BB962C8B-B14F-4D97-AF65-F5344CB8AC3E}">
        <p14:creationId xmlns:p14="http://schemas.microsoft.com/office/powerpoint/2010/main" val="2652893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600" dirty="0"/>
          </a:p>
          <a:p>
            <a:endParaRPr lang="en-US" dirty="0"/>
          </a:p>
        </p:txBody>
      </p:sp>
      <p:sp>
        <p:nvSpPr>
          <p:cNvPr id="4" name="Slide Number Placeholder 3"/>
          <p:cNvSpPr>
            <a:spLocks noGrp="1"/>
          </p:cNvSpPr>
          <p:nvPr>
            <p:ph type="sldNum" sz="quarter" idx="10"/>
          </p:nvPr>
        </p:nvSpPr>
        <p:spPr/>
        <p:txBody>
          <a:bodyPr/>
          <a:lstStyle/>
          <a:p>
            <a:fld id="{0529C4E9-9815-2C4B-8773-F08204D37298}" type="slidenum">
              <a:rPr lang="en-US" smtClean="0"/>
              <a:t>57</a:t>
            </a:fld>
            <a:endParaRPr lang="en-US" dirty="0"/>
          </a:p>
        </p:txBody>
      </p:sp>
    </p:spTree>
    <p:extLst>
      <p:ext uri="{BB962C8B-B14F-4D97-AF65-F5344CB8AC3E}">
        <p14:creationId xmlns:p14="http://schemas.microsoft.com/office/powerpoint/2010/main" val="3939574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600" dirty="0"/>
          </a:p>
          <a:p>
            <a:endParaRPr lang="en-US" dirty="0"/>
          </a:p>
        </p:txBody>
      </p:sp>
      <p:sp>
        <p:nvSpPr>
          <p:cNvPr id="4" name="Slide Number Placeholder 3"/>
          <p:cNvSpPr>
            <a:spLocks noGrp="1"/>
          </p:cNvSpPr>
          <p:nvPr>
            <p:ph type="sldNum" sz="quarter" idx="10"/>
          </p:nvPr>
        </p:nvSpPr>
        <p:spPr/>
        <p:txBody>
          <a:bodyPr/>
          <a:lstStyle/>
          <a:p>
            <a:fld id="{0529C4E9-9815-2C4B-8773-F08204D37298}" type="slidenum">
              <a:rPr lang="en-US" smtClean="0"/>
              <a:t>58</a:t>
            </a:fld>
            <a:endParaRPr lang="en-US" dirty="0"/>
          </a:p>
        </p:txBody>
      </p:sp>
    </p:spTree>
    <p:extLst>
      <p:ext uri="{BB962C8B-B14F-4D97-AF65-F5344CB8AC3E}">
        <p14:creationId xmlns:p14="http://schemas.microsoft.com/office/powerpoint/2010/main" val="2612053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600" dirty="0"/>
          </a:p>
          <a:p>
            <a:endParaRPr lang="en-US" dirty="0"/>
          </a:p>
        </p:txBody>
      </p:sp>
      <p:sp>
        <p:nvSpPr>
          <p:cNvPr id="4" name="Slide Number Placeholder 3"/>
          <p:cNvSpPr>
            <a:spLocks noGrp="1"/>
          </p:cNvSpPr>
          <p:nvPr>
            <p:ph type="sldNum" sz="quarter" idx="10"/>
          </p:nvPr>
        </p:nvSpPr>
        <p:spPr/>
        <p:txBody>
          <a:bodyPr/>
          <a:lstStyle/>
          <a:p>
            <a:fld id="{0529C4E9-9815-2C4B-8773-F08204D37298}" type="slidenum">
              <a:rPr lang="en-US" smtClean="0"/>
              <a:t>59</a:t>
            </a:fld>
            <a:endParaRPr lang="en-US" dirty="0"/>
          </a:p>
        </p:txBody>
      </p:sp>
    </p:spTree>
    <p:extLst>
      <p:ext uri="{BB962C8B-B14F-4D97-AF65-F5344CB8AC3E}">
        <p14:creationId xmlns:p14="http://schemas.microsoft.com/office/powerpoint/2010/main" val="2528737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a:extLst>
              <a:ext uri="{FF2B5EF4-FFF2-40B4-BE49-F238E27FC236}">
                <a16:creationId xmlns:a16="http://schemas.microsoft.com/office/drawing/2014/main" id="{9584B688-9C16-0749-8510-A9FF7487451A}"/>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4" name="Notes Placeholder 2">
            <a:extLst>
              <a:ext uri="{FF2B5EF4-FFF2-40B4-BE49-F238E27FC236}">
                <a16:creationId xmlns:a16="http://schemas.microsoft.com/office/drawing/2014/main" id="{C6723461-8217-6E46-B87F-76C4F769FD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latin typeface="Helvetica Neue" panose="02000503000000020004" pitchFamily="2" charset="0"/>
              <a:ea typeface="Helvetica Neue" panose="02000503000000020004" pitchFamily="2" charset="0"/>
              <a:cs typeface="Helvetica Neue" panose="02000503000000020004" pitchFamily="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3B1341F8-FEBE-E04C-B64A-CE8EE7D60C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93113" y="241300"/>
            <a:ext cx="5222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BB20AC61-F004-644A-86BA-5E97A78AF22A}"/>
              </a:ext>
            </a:extLst>
          </p:cNvPr>
          <p:cNvPicPr>
            <a:picLocks noChangeAspect="1"/>
          </p:cNvPicPr>
          <p:nvPr userDrawn="1"/>
        </p:nvPicPr>
        <p:blipFill>
          <a:blip r:embed="rId3">
            <a:extLst>
              <a:ext uri="{28A0092B-C50C-407E-A947-70E740481C1C}">
                <a14:useLocalDpi xmlns:a14="http://schemas.microsoft.com/office/drawing/2010/main" val="0"/>
              </a:ext>
            </a:extLst>
          </a:blip>
          <a:srcRect l="15132" t="30197" r="15582" b="32339"/>
          <a:stretch>
            <a:fillRect/>
          </a:stretch>
        </p:blipFill>
        <p:spPr bwMode="auto">
          <a:xfrm>
            <a:off x="7410450" y="4605338"/>
            <a:ext cx="1574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11833697-6A4C-834D-AE32-8A2E2340E949}"/>
              </a:ext>
            </a:extLst>
          </p:cNvPr>
          <p:cNvPicPr>
            <a:picLocks noChangeAspect="1"/>
          </p:cNvPicPr>
          <p:nvPr userDrawn="1"/>
        </p:nvPicPr>
        <p:blipFill>
          <a:blip r:embed="rId4">
            <a:extLst>
              <a:ext uri="{28A0092B-C50C-407E-A947-70E740481C1C}">
                <a14:useLocalDpi xmlns:a14="http://schemas.microsoft.com/office/drawing/2010/main" val="0"/>
              </a:ext>
            </a:extLst>
          </a:blip>
          <a:srcRect l="18001" t="20399" r="17674" b="20718"/>
          <a:stretch>
            <a:fillRect/>
          </a:stretch>
        </p:blipFill>
        <p:spPr bwMode="auto">
          <a:xfrm>
            <a:off x="4467225" y="404813"/>
            <a:ext cx="4297363" cy="368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7" name="Footer Placeholder 1">
            <a:extLst>
              <a:ext uri="{FF2B5EF4-FFF2-40B4-BE49-F238E27FC236}">
                <a16:creationId xmlns:a16="http://schemas.microsoft.com/office/drawing/2014/main" id="{DD232713-E894-2A4D-8189-C8E5718684B4}"/>
              </a:ext>
            </a:extLst>
          </p:cNvPr>
          <p:cNvSpPr>
            <a:spLocks noGrp="1"/>
          </p:cNvSpPr>
          <p:nvPr>
            <p:ph type="ftr" sz="quarter" idx="10"/>
          </p:nvPr>
        </p:nvSpPr>
        <p:spPr>
          <a:xfrm>
            <a:off x="228600" y="4827588"/>
            <a:ext cx="6400800" cy="138112"/>
          </a:xfrm>
        </p:spPr>
        <p:txBody>
          <a:bodyPr/>
          <a:lstStyle>
            <a:lvl1pPr>
              <a:defRPr>
                <a:solidFill>
                  <a:schemeClr val="bg2"/>
                </a:solidFill>
              </a:defRPr>
            </a:lvl1pPr>
          </a:lstStyle>
          <a:p>
            <a:pPr>
              <a:defRPr/>
            </a:pPr>
            <a:r>
              <a:rPr lang="en-US"/>
              <a:t>IBM Cloud / DOC ID / Month XX, 2017 / © 2017 IBM Corporation</a:t>
            </a:r>
          </a:p>
        </p:txBody>
      </p:sp>
    </p:spTree>
    <p:extLst>
      <p:ext uri="{BB962C8B-B14F-4D97-AF65-F5344CB8AC3E}">
        <p14:creationId xmlns:p14="http://schemas.microsoft.com/office/powerpoint/2010/main" val="33429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658726E1-2263-E44C-BA63-FF75F461A395}"/>
              </a:ext>
            </a:extLst>
          </p:cNvPr>
          <p:cNvSpPr>
            <a:spLocks noGrp="1"/>
          </p:cNvSpPr>
          <p:nvPr>
            <p:ph type="sldNum" sz="quarter" idx="10"/>
          </p:nvPr>
        </p:nvSpPr>
        <p:spPr/>
        <p:txBody>
          <a:bodyPr/>
          <a:lstStyle>
            <a:lvl1pPr>
              <a:defRPr/>
            </a:lvl1pPr>
          </a:lstStyle>
          <a:p>
            <a:pPr>
              <a:defRPr/>
            </a:pPr>
            <a:fld id="{3FD9F412-F388-5641-8CEA-6BC55DC4EB4B}" type="slidenum">
              <a:rPr lang="en-US"/>
              <a:pPr>
                <a:defRPr/>
              </a:pPr>
              <a:t>‹#›</a:t>
            </a:fld>
            <a:endParaRPr lang="en-US"/>
          </a:p>
        </p:txBody>
      </p:sp>
      <p:sp>
        <p:nvSpPr>
          <p:cNvPr id="4" name="Footer Placeholder 8">
            <a:extLst>
              <a:ext uri="{FF2B5EF4-FFF2-40B4-BE49-F238E27FC236}">
                <a16:creationId xmlns:a16="http://schemas.microsoft.com/office/drawing/2014/main" id="{9A2302B1-E5E6-CC4C-8054-6F42EC22B0D7}"/>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965721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
            <a:extLst>
              <a:ext uri="{FF2B5EF4-FFF2-40B4-BE49-F238E27FC236}">
                <a16:creationId xmlns:a16="http://schemas.microsoft.com/office/drawing/2014/main" id="{6136BDBA-E943-F440-8786-A0C6FBF98828}"/>
              </a:ext>
            </a:extLst>
          </p:cNvPr>
          <p:cNvSpPr>
            <a:spLocks noGrp="1"/>
          </p:cNvSpPr>
          <p:nvPr>
            <p:ph type="sldNum" sz="quarter" idx="14"/>
          </p:nvPr>
        </p:nvSpPr>
        <p:spPr/>
        <p:txBody>
          <a:bodyPr/>
          <a:lstStyle>
            <a:lvl1pPr>
              <a:defRPr/>
            </a:lvl1pPr>
          </a:lstStyle>
          <a:p>
            <a:pPr>
              <a:defRPr/>
            </a:pPr>
            <a:fld id="{C5241CF6-95B3-DA48-A0B8-21BE9ECE20EC}" type="slidenum">
              <a:rPr lang="en-US"/>
              <a:pPr>
                <a:defRPr/>
              </a:pPr>
              <a:t>‹#›</a:t>
            </a:fld>
            <a:endParaRPr lang="en-US"/>
          </a:p>
        </p:txBody>
      </p:sp>
      <p:sp>
        <p:nvSpPr>
          <p:cNvPr id="8" name="Footer Placeholder 3">
            <a:extLst>
              <a:ext uri="{FF2B5EF4-FFF2-40B4-BE49-F238E27FC236}">
                <a16:creationId xmlns:a16="http://schemas.microsoft.com/office/drawing/2014/main" id="{444C73E0-7EAA-5D41-A0F3-2DCA474C3748}"/>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773417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4" name="Slide Number Placeholder 6">
            <a:extLst>
              <a:ext uri="{FF2B5EF4-FFF2-40B4-BE49-F238E27FC236}">
                <a16:creationId xmlns:a16="http://schemas.microsoft.com/office/drawing/2014/main" id="{40CC23A4-BD2F-784D-BF2B-0FA5AC674186}"/>
              </a:ext>
            </a:extLst>
          </p:cNvPr>
          <p:cNvSpPr>
            <a:spLocks noGrp="1"/>
          </p:cNvSpPr>
          <p:nvPr>
            <p:ph type="sldNum" sz="quarter" idx="13"/>
          </p:nvPr>
        </p:nvSpPr>
        <p:spPr/>
        <p:txBody>
          <a:bodyPr/>
          <a:lstStyle>
            <a:lvl1pPr>
              <a:defRPr/>
            </a:lvl1pPr>
          </a:lstStyle>
          <a:p>
            <a:pPr>
              <a:defRPr/>
            </a:pPr>
            <a:fld id="{468927B5-870F-4C4C-869E-BEFCA7333716}" type="slidenum">
              <a:rPr lang="en-US"/>
              <a:pPr>
                <a:defRPr/>
              </a:pPr>
              <a:t>‹#›</a:t>
            </a:fld>
            <a:endParaRPr lang="en-US"/>
          </a:p>
        </p:txBody>
      </p:sp>
      <p:sp>
        <p:nvSpPr>
          <p:cNvPr id="5" name="Footer Placeholder 8">
            <a:extLst>
              <a:ext uri="{FF2B5EF4-FFF2-40B4-BE49-F238E27FC236}">
                <a16:creationId xmlns:a16="http://schemas.microsoft.com/office/drawing/2014/main" id="{A8819F58-5BFE-E14A-81E2-5236C857DB8A}"/>
              </a:ext>
            </a:extLst>
          </p:cNvPr>
          <p:cNvSpPr>
            <a:spLocks noGrp="1"/>
          </p:cNvSpPr>
          <p:nvPr>
            <p:ph type="ftr" sz="quarter" idx="14"/>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09590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Picture Placeholder 5"/>
          <p:cNvSpPr>
            <a:spLocks noGrp="1"/>
          </p:cNvSpPr>
          <p:nvPr>
            <p:ph type="pic" sz="quarter" idx="13"/>
          </p:nvPr>
        </p:nvSpPr>
        <p:spPr>
          <a:xfrm>
            <a:off x="4572000" y="0"/>
            <a:ext cx="4572000" cy="5143500"/>
          </a:xfrm>
        </p:spPr>
        <p:txBody>
          <a:bodyPr rtlCol="0">
            <a:noAutofit/>
          </a:bodyPr>
          <a:lstStyle>
            <a:lvl1pPr>
              <a:defRPr>
                <a:solidFill>
                  <a:schemeClr val="bg2"/>
                </a:solidFill>
              </a:defRPr>
            </a:lvl1pPr>
          </a:lstStyle>
          <a:p>
            <a:pPr lvl="0"/>
            <a:r>
              <a:rPr lang="en-US" noProof="0"/>
              <a:t>Click icon to add picture</a:t>
            </a:r>
          </a:p>
        </p:txBody>
      </p:sp>
      <p:sp>
        <p:nvSpPr>
          <p:cNvPr id="5" name="Slide Number Placeholder 6">
            <a:extLst>
              <a:ext uri="{FF2B5EF4-FFF2-40B4-BE49-F238E27FC236}">
                <a16:creationId xmlns:a16="http://schemas.microsoft.com/office/drawing/2014/main" id="{849AACE8-2C8B-FD4C-A2C0-E89123EF5103}"/>
              </a:ext>
            </a:extLst>
          </p:cNvPr>
          <p:cNvSpPr>
            <a:spLocks noGrp="1"/>
          </p:cNvSpPr>
          <p:nvPr>
            <p:ph type="sldNum" sz="quarter" idx="14"/>
          </p:nvPr>
        </p:nvSpPr>
        <p:spPr/>
        <p:txBody>
          <a:bodyPr/>
          <a:lstStyle>
            <a:lvl1pPr>
              <a:defRPr/>
            </a:lvl1pPr>
          </a:lstStyle>
          <a:p>
            <a:pPr>
              <a:defRPr/>
            </a:pPr>
            <a:fld id="{D428C894-30C4-BE46-AB0C-9C9AE0D8C6DF}" type="slidenum">
              <a:rPr lang="en-US"/>
              <a:pPr>
                <a:defRPr/>
              </a:pPr>
              <a:t>‹#›</a:t>
            </a:fld>
            <a:endParaRPr lang="en-US"/>
          </a:p>
        </p:txBody>
      </p:sp>
      <p:sp>
        <p:nvSpPr>
          <p:cNvPr id="7" name="Footer Placeholder 8">
            <a:extLst>
              <a:ext uri="{FF2B5EF4-FFF2-40B4-BE49-F238E27FC236}">
                <a16:creationId xmlns:a16="http://schemas.microsoft.com/office/drawing/2014/main" id="{6439C8C5-B6D3-E44E-B1D3-587CD87B2A55}"/>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104492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D94A1352-EABA-904F-B2BF-ED7DA6EAD373}"/>
              </a:ext>
            </a:extLst>
          </p:cNvPr>
          <p:cNvSpPr>
            <a:spLocks noGrp="1"/>
          </p:cNvSpPr>
          <p:nvPr>
            <p:ph type="sldNum" sz="quarter" idx="10"/>
          </p:nvPr>
        </p:nvSpPr>
        <p:spPr/>
        <p:txBody>
          <a:bodyPr/>
          <a:lstStyle>
            <a:lvl1pPr>
              <a:defRPr/>
            </a:lvl1pPr>
          </a:lstStyle>
          <a:p>
            <a:pPr>
              <a:defRPr/>
            </a:pPr>
            <a:fld id="{A2340F45-F831-9A43-AB23-5E507A81FCB2}" type="slidenum">
              <a:rPr lang="en-US"/>
              <a:pPr>
                <a:defRPr/>
              </a:pPr>
              <a:t>‹#›</a:t>
            </a:fld>
            <a:endParaRPr lang="en-US"/>
          </a:p>
        </p:txBody>
      </p:sp>
      <p:sp>
        <p:nvSpPr>
          <p:cNvPr id="4" name="Footer Placeholder 8">
            <a:extLst>
              <a:ext uri="{FF2B5EF4-FFF2-40B4-BE49-F238E27FC236}">
                <a16:creationId xmlns:a16="http://schemas.microsoft.com/office/drawing/2014/main" id="{EF557CA7-3DCD-8247-9D66-E96A8210E309}"/>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453518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ACA53999-225A-0A40-AB6D-6DC0AE6D0564}"/>
              </a:ext>
            </a:extLst>
          </p:cNvPr>
          <p:cNvSpPr>
            <a:spLocks noGrp="1"/>
          </p:cNvSpPr>
          <p:nvPr>
            <p:ph type="sldNum" sz="quarter" idx="10"/>
          </p:nvPr>
        </p:nvSpPr>
        <p:spPr/>
        <p:txBody>
          <a:bodyPr/>
          <a:lstStyle>
            <a:lvl1pPr>
              <a:defRPr/>
            </a:lvl1pPr>
          </a:lstStyle>
          <a:p>
            <a:pPr>
              <a:defRPr/>
            </a:pPr>
            <a:fld id="{71B3F322-EAFD-1A4D-8C09-AFC6ECC21DDD}" type="slidenum">
              <a:rPr lang="en-US"/>
              <a:pPr>
                <a:defRPr/>
              </a:pPr>
              <a:t>‹#›</a:t>
            </a:fld>
            <a:endParaRPr lang="en-US"/>
          </a:p>
        </p:txBody>
      </p:sp>
      <p:sp>
        <p:nvSpPr>
          <p:cNvPr id="4" name="Footer Placeholder 8">
            <a:extLst>
              <a:ext uri="{FF2B5EF4-FFF2-40B4-BE49-F238E27FC236}">
                <a16:creationId xmlns:a16="http://schemas.microsoft.com/office/drawing/2014/main" id="{4043F7AD-D79D-7641-8052-33DA2DA36A7E}"/>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10135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5" name="Slide Number Placeholder 6">
            <a:extLst>
              <a:ext uri="{FF2B5EF4-FFF2-40B4-BE49-F238E27FC236}">
                <a16:creationId xmlns:a16="http://schemas.microsoft.com/office/drawing/2014/main" id="{EFFED049-2078-3044-A0FB-9684DB018640}"/>
              </a:ext>
            </a:extLst>
          </p:cNvPr>
          <p:cNvSpPr>
            <a:spLocks noGrp="1"/>
          </p:cNvSpPr>
          <p:nvPr>
            <p:ph type="sldNum" sz="quarter" idx="14"/>
          </p:nvPr>
        </p:nvSpPr>
        <p:spPr/>
        <p:txBody>
          <a:bodyPr/>
          <a:lstStyle>
            <a:lvl1pPr>
              <a:defRPr/>
            </a:lvl1pPr>
          </a:lstStyle>
          <a:p>
            <a:pPr>
              <a:defRPr/>
            </a:pPr>
            <a:fld id="{A10857C7-A010-DA4C-BC55-40CD6D75AE62}" type="slidenum">
              <a:rPr lang="en-US"/>
              <a:pPr>
                <a:defRPr/>
              </a:pPr>
              <a:t>‹#›</a:t>
            </a:fld>
            <a:endParaRPr lang="en-US"/>
          </a:p>
        </p:txBody>
      </p:sp>
      <p:sp>
        <p:nvSpPr>
          <p:cNvPr id="7" name="Footer Placeholder 8">
            <a:extLst>
              <a:ext uri="{FF2B5EF4-FFF2-40B4-BE49-F238E27FC236}">
                <a16:creationId xmlns:a16="http://schemas.microsoft.com/office/drawing/2014/main" id="{2C323C38-1B11-4249-A319-D23FD52EE5BD}"/>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36008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21684D0D-8DBD-7D40-BEA3-66E5B49F0808}"/>
              </a:ext>
            </a:extLst>
          </p:cNvPr>
          <p:cNvSpPr>
            <a:spLocks noGrp="1"/>
          </p:cNvSpPr>
          <p:nvPr>
            <p:ph type="sldNum" sz="quarter" idx="14"/>
          </p:nvPr>
        </p:nvSpPr>
        <p:spPr/>
        <p:txBody>
          <a:bodyPr/>
          <a:lstStyle>
            <a:lvl1pPr>
              <a:defRPr/>
            </a:lvl1pPr>
          </a:lstStyle>
          <a:p>
            <a:pPr>
              <a:defRPr/>
            </a:pPr>
            <a:fld id="{361E2625-B5EB-0E4D-9417-FDE1DE89DD9B}" type="slidenum">
              <a:rPr lang="en-US"/>
              <a:pPr>
                <a:defRPr/>
              </a:pPr>
              <a:t>‹#›</a:t>
            </a:fld>
            <a:endParaRPr lang="en-US"/>
          </a:p>
        </p:txBody>
      </p:sp>
      <p:sp>
        <p:nvSpPr>
          <p:cNvPr id="6" name="Footer Placeholder 8">
            <a:extLst>
              <a:ext uri="{FF2B5EF4-FFF2-40B4-BE49-F238E27FC236}">
                <a16:creationId xmlns:a16="http://schemas.microsoft.com/office/drawing/2014/main" id="{646C2A5F-EA42-6149-853D-0146AD6CE0B1}"/>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91136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73A67EA6-381E-B94C-A76A-20115D5F0E56}"/>
              </a:ext>
            </a:extLst>
          </p:cNvPr>
          <p:cNvSpPr>
            <a:spLocks noGrp="1"/>
          </p:cNvSpPr>
          <p:nvPr>
            <p:ph type="sldNum" sz="quarter" idx="15"/>
          </p:nvPr>
        </p:nvSpPr>
        <p:spPr/>
        <p:txBody>
          <a:bodyPr/>
          <a:lstStyle>
            <a:lvl1pPr>
              <a:defRPr/>
            </a:lvl1pPr>
          </a:lstStyle>
          <a:p>
            <a:pPr>
              <a:defRPr/>
            </a:pPr>
            <a:fld id="{BB72A221-3C83-E944-A4B8-07EAE01EE2CB}" type="slidenum">
              <a:rPr lang="en-US"/>
              <a:pPr>
                <a:defRPr/>
              </a:pPr>
              <a:t>‹#›</a:t>
            </a:fld>
            <a:endParaRPr lang="en-US"/>
          </a:p>
        </p:txBody>
      </p:sp>
      <p:sp>
        <p:nvSpPr>
          <p:cNvPr id="9" name="Footer Placeholder 8">
            <a:extLst>
              <a:ext uri="{FF2B5EF4-FFF2-40B4-BE49-F238E27FC236}">
                <a16:creationId xmlns:a16="http://schemas.microsoft.com/office/drawing/2014/main" id="{4A13200F-B1AB-9140-BFDA-11CFACAC7CD9}"/>
              </a:ext>
            </a:extLst>
          </p:cNvPr>
          <p:cNvSpPr>
            <a:spLocks noGrp="1"/>
          </p:cNvSpPr>
          <p:nvPr>
            <p:ph type="ftr" sz="quarter" idx="16"/>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954577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6F0F1A2E-8257-7647-AE9F-849CBFA8CCC4}"/>
              </a:ext>
            </a:extLst>
          </p:cNvPr>
          <p:cNvSpPr>
            <a:spLocks noGrp="1"/>
          </p:cNvSpPr>
          <p:nvPr>
            <p:ph type="sldNum" sz="quarter" idx="14"/>
          </p:nvPr>
        </p:nvSpPr>
        <p:spPr/>
        <p:txBody>
          <a:bodyPr/>
          <a:lstStyle>
            <a:lvl1pPr>
              <a:defRPr/>
            </a:lvl1pPr>
          </a:lstStyle>
          <a:p>
            <a:pPr>
              <a:defRPr/>
            </a:pPr>
            <a:fld id="{49F7712A-7B4F-E343-9CDD-CF8CEB690163}" type="slidenum">
              <a:rPr lang="en-US"/>
              <a:pPr>
                <a:defRPr/>
              </a:pPr>
              <a:t>‹#›</a:t>
            </a:fld>
            <a:endParaRPr lang="en-US"/>
          </a:p>
        </p:txBody>
      </p:sp>
      <p:sp>
        <p:nvSpPr>
          <p:cNvPr id="7" name="Footer Placeholder 8">
            <a:extLst>
              <a:ext uri="{FF2B5EF4-FFF2-40B4-BE49-F238E27FC236}">
                <a16:creationId xmlns:a16="http://schemas.microsoft.com/office/drawing/2014/main" id="{7D04C397-787F-3845-8926-D2D29809D9B5}"/>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51904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41CC42A3-417D-D64E-B23C-3C8932B22B36}"/>
              </a:ext>
            </a:extLst>
          </p:cNvPr>
          <p:cNvSpPr>
            <a:spLocks noGrp="1"/>
          </p:cNvSpPr>
          <p:nvPr>
            <p:ph type="sldNum" sz="quarter" idx="17"/>
          </p:nvPr>
        </p:nvSpPr>
        <p:spPr/>
        <p:txBody>
          <a:bodyPr/>
          <a:lstStyle>
            <a:lvl1pPr>
              <a:defRPr/>
            </a:lvl1pPr>
          </a:lstStyle>
          <a:p>
            <a:pPr>
              <a:defRPr/>
            </a:pPr>
            <a:fld id="{5A77B6F5-301A-1643-A0D1-96C6FAF2B02E}" type="slidenum">
              <a:rPr lang="en-US"/>
              <a:pPr>
                <a:defRPr/>
              </a:pPr>
              <a:t>‹#›</a:t>
            </a:fld>
            <a:endParaRPr lang="en-US"/>
          </a:p>
        </p:txBody>
      </p:sp>
      <p:sp>
        <p:nvSpPr>
          <p:cNvPr id="11" name="Footer Placeholder 8">
            <a:extLst>
              <a:ext uri="{FF2B5EF4-FFF2-40B4-BE49-F238E27FC236}">
                <a16:creationId xmlns:a16="http://schemas.microsoft.com/office/drawing/2014/main" id="{0F41092C-7BCF-8246-A386-879FB3A97129}"/>
              </a:ext>
            </a:extLst>
          </p:cNvPr>
          <p:cNvSpPr>
            <a:spLocks noGrp="1"/>
          </p:cNvSpPr>
          <p:nvPr>
            <p:ph type="ftr" sz="quarter" idx="18"/>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576385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Click icon to add picture</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45BA9557-BD8D-F646-BB8D-091367617170}"/>
              </a:ext>
            </a:extLst>
          </p:cNvPr>
          <p:cNvSpPr>
            <a:spLocks noGrp="1"/>
          </p:cNvSpPr>
          <p:nvPr>
            <p:ph type="sldNum" sz="quarter" idx="16"/>
          </p:nvPr>
        </p:nvSpPr>
        <p:spPr/>
        <p:txBody>
          <a:bodyPr/>
          <a:lstStyle>
            <a:lvl1pPr>
              <a:defRPr/>
            </a:lvl1pPr>
          </a:lstStyle>
          <a:p>
            <a:pPr>
              <a:defRPr/>
            </a:pPr>
            <a:fld id="{17CAC413-A2E3-B243-A6C6-BF09C3C69C51}" type="slidenum">
              <a:rPr lang="en-US"/>
              <a:pPr>
                <a:defRPr/>
              </a:pPr>
              <a:t>‹#›</a:t>
            </a:fld>
            <a:endParaRPr lang="en-US"/>
          </a:p>
        </p:txBody>
      </p:sp>
      <p:sp>
        <p:nvSpPr>
          <p:cNvPr id="9" name="Footer Placeholder 8">
            <a:extLst>
              <a:ext uri="{FF2B5EF4-FFF2-40B4-BE49-F238E27FC236}">
                <a16:creationId xmlns:a16="http://schemas.microsoft.com/office/drawing/2014/main" id="{07377AFC-1C79-F044-AB97-49D64F664BDE}"/>
              </a:ext>
            </a:extLst>
          </p:cNvPr>
          <p:cNvSpPr>
            <a:spLocks noGrp="1"/>
          </p:cNvSpPr>
          <p:nvPr>
            <p:ph type="ftr" sz="quarter" idx="17"/>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879596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rtlCol="0">
            <a:noAutofit/>
          </a:bodyPr>
          <a:lstStyle/>
          <a:p>
            <a:pPr lvl="0"/>
            <a:r>
              <a:rPr lang="en-US" noProof="0"/>
              <a:t>Click icon to add picture</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8F87A859-E353-E94C-A486-1C4B178394E9}"/>
              </a:ext>
            </a:extLst>
          </p:cNvPr>
          <p:cNvSpPr>
            <a:spLocks noGrp="1"/>
          </p:cNvSpPr>
          <p:nvPr>
            <p:ph type="sldNum" sz="quarter" idx="17"/>
          </p:nvPr>
        </p:nvSpPr>
        <p:spPr/>
        <p:txBody>
          <a:bodyPr/>
          <a:lstStyle>
            <a:lvl1pPr>
              <a:defRPr/>
            </a:lvl1pPr>
          </a:lstStyle>
          <a:p>
            <a:pPr>
              <a:defRPr/>
            </a:pPr>
            <a:fld id="{F696DD8D-9547-7445-BD2F-943727EC0292}" type="slidenum">
              <a:rPr lang="en-US"/>
              <a:pPr>
                <a:defRPr/>
              </a:pPr>
              <a:t>‹#›</a:t>
            </a:fld>
            <a:endParaRPr lang="en-US"/>
          </a:p>
        </p:txBody>
      </p:sp>
      <p:sp>
        <p:nvSpPr>
          <p:cNvPr id="10" name="Footer Placeholder 8">
            <a:extLst>
              <a:ext uri="{FF2B5EF4-FFF2-40B4-BE49-F238E27FC236}">
                <a16:creationId xmlns:a16="http://schemas.microsoft.com/office/drawing/2014/main" id="{BBF25327-2242-9B44-98E6-804A3954BA4E}"/>
              </a:ext>
            </a:extLst>
          </p:cNvPr>
          <p:cNvSpPr>
            <a:spLocks noGrp="1"/>
          </p:cNvSpPr>
          <p:nvPr>
            <p:ph type="ftr" sz="quarter" idx="18"/>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631830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FF66D42-EC72-D04B-A9C5-195DE4889EB3}"/>
              </a:ext>
            </a:extLst>
          </p:cNvPr>
          <p:cNvSpPr>
            <a:spLocks noGrp="1"/>
          </p:cNvSpPr>
          <p:nvPr>
            <p:ph type="sldNum" sz="quarter" idx="17"/>
          </p:nvPr>
        </p:nvSpPr>
        <p:spPr/>
        <p:txBody>
          <a:bodyPr/>
          <a:lstStyle>
            <a:lvl1pPr>
              <a:defRPr/>
            </a:lvl1pPr>
          </a:lstStyle>
          <a:p>
            <a:pPr>
              <a:defRPr/>
            </a:pPr>
            <a:fld id="{EBA36696-C44B-FF48-BFF5-AD1324C0A2C7}" type="slidenum">
              <a:rPr lang="en-US"/>
              <a:pPr>
                <a:defRPr/>
              </a:pPr>
              <a:t>‹#›</a:t>
            </a:fld>
            <a:endParaRPr lang="en-US"/>
          </a:p>
        </p:txBody>
      </p:sp>
      <p:sp>
        <p:nvSpPr>
          <p:cNvPr id="8" name="Footer Placeholder 8">
            <a:extLst>
              <a:ext uri="{FF2B5EF4-FFF2-40B4-BE49-F238E27FC236}">
                <a16:creationId xmlns:a16="http://schemas.microsoft.com/office/drawing/2014/main" id="{ABEA29B1-0169-FB46-9F5A-B65EC7302B4C}"/>
              </a:ext>
            </a:extLst>
          </p:cNvPr>
          <p:cNvSpPr>
            <a:spLocks noGrp="1"/>
          </p:cNvSpPr>
          <p:nvPr>
            <p:ph type="ftr" sz="quarter" idx="18"/>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317966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73D706-6083-CF4B-8CBE-425F535DD632}"/>
              </a:ext>
            </a:extLst>
          </p:cNvPr>
          <p:cNvSpPr>
            <a:spLocks noChangeArrowheads="1"/>
          </p:cNvSpPr>
          <p:nvPr/>
        </p:nvSpPr>
        <p:spPr bwMode="auto">
          <a:xfrm>
            <a:off x="4572000" y="0"/>
            <a:ext cx="4572000" cy="5143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300">
                <a:solidFill>
                  <a:schemeClr val="tx1"/>
                </a:solidFill>
                <a:latin typeface="IBM Plex Sans" panose="020B0503050203000203" pitchFamily="34" charset="77"/>
              </a:defRPr>
            </a:lvl1pPr>
            <a:lvl2pPr marL="742950" indent="-285750">
              <a:defRPr sz="1300">
                <a:solidFill>
                  <a:schemeClr val="tx1"/>
                </a:solidFill>
                <a:latin typeface="IBM Plex Sans" panose="020B0503050203000203" pitchFamily="34" charset="77"/>
              </a:defRPr>
            </a:lvl2pPr>
            <a:lvl3pPr marL="1143000" indent="-228600">
              <a:defRPr sz="1300">
                <a:solidFill>
                  <a:schemeClr val="tx1"/>
                </a:solidFill>
                <a:latin typeface="IBM Plex Sans" panose="020B0503050203000203" pitchFamily="34" charset="77"/>
              </a:defRPr>
            </a:lvl3pPr>
            <a:lvl4pPr marL="1600200" indent="-228600">
              <a:defRPr sz="1300">
                <a:solidFill>
                  <a:schemeClr val="tx1"/>
                </a:solidFill>
                <a:latin typeface="IBM Plex Sans" panose="020B0503050203000203" pitchFamily="34" charset="77"/>
              </a:defRPr>
            </a:lvl4pPr>
            <a:lvl5pPr marL="2057400" indent="-228600">
              <a:defRPr sz="1300">
                <a:solidFill>
                  <a:schemeClr val="tx1"/>
                </a:solidFill>
                <a:latin typeface="IBM Plex Sans" panose="020B0503050203000203" pitchFamily="34" charset="77"/>
              </a:defRPr>
            </a:lvl5pPr>
            <a:lvl6pPr marL="2514600" indent="-228600" defTabSz="685800" fontAlgn="base">
              <a:spcBef>
                <a:spcPct val="0"/>
              </a:spcBef>
              <a:spcAft>
                <a:spcPct val="0"/>
              </a:spcAft>
              <a:defRPr sz="1300">
                <a:solidFill>
                  <a:schemeClr val="tx1"/>
                </a:solidFill>
                <a:latin typeface="IBM Plex Sans" panose="020B0503050203000203" pitchFamily="34" charset="77"/>
              </a:defRPr>
            </a:lvl6pPr>
            <a:lvl7pPr marL="2971800" indent="-228600" defTabSz="685800" fontAlgn="base">
              <a:spcBef>
                <a:spcPct val="0"/>
              </a:spcBef>
              <a:spcAft>
                <a:spcPct val="0"/>
              </a:spcAft>
              <a:defRPr sz="1300">
                <a:solidFill>
                  <a:schemeClr val="tx1"/>
                </a:solidFill>
                <a:latin typeface="IBM Plex Sans" panose="020B0503050203000203" pitchFamily="34" charset="77"/>
              </a:defRPr>
            </a:lvl7pPr>
            <a:lvl8pPr marL="3429000" indent="-228600" defTabSz="685800" fontAlgn="base">
              <a:spcBef>
                <a:spcPct val="0"/>
              </a:spcBef>
              <a:spcAft>
                <a:spcPct val="0"/>
              </a:spcAft>
              <a:defRPr sz="1300">
                <a:solidFill>
                  <a:schemeClr val="tx1"/>
                </a:solidFill>
                <a:latin typeface="IBM Plex Sans" panose="020B0503050203000203" pitchFamily="34" charset="77"/>
              </a:defRPr>
            </a:lvl8pPr>
            <a:lvl9pPr marL="3886200" indent="-228600" defTabSz="685800" fontAlgn="base">
              <a:spcBef>
                <a:spcPct val="0"/>
              </a:spcBef>
              <a:spcAft>
                <a:spcPct val="0"/>
              </a:spcAft>
              <a:defRPr sz="1300">
                <a:solidFill>
                  <a:schemeClr val="tx1"/>
                </a:solidFill>
                <a:latin typeface="IBM Plex Sans" panose="020B0503050203000203" pitchFamily="34" charset="77"/>
              </a:defRPr>
            </a:lvl9pPr>
          </a:lstStyle>
          <a:p>
            <a:pPr algn="ctr" eaLnBrk="1" hangingPunct="1">
              <a:defRPr/>
            </a:pPr>
            <a:endParaRPr lang="en-US" altLang="en-US" sz="1200">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Slide Number Placeholder 2">
            <a:extLst>
              <a:ext uri="{FF2B5EF4-FFF2-40B4-BE49-F238E27FC236}">
                <a16:creationId xmlns:a16="http://schemas.microsoft.com/office/drawing/2014/main" id="{1387C642-C92C-9F49-914C-4410858D3C3E}"/>
              </a:ext>
            </a:extLst>
          </p:cNvPr>
          <p:cNvSpPr>
            <a:spLocks noGrp="1"/>
          </p:cNvSpPr>
          <p:nvPr>
            <p:ph type="sldNum" sz="quarter" idx="14"/>
          </p:nvPr>
        </p:nvSpPr>
        <p:spPr/>
        <p:txBody>
          <a:bodyPr/>
          <a:lstStyle>
            <a:lvl1pPr>
              <a:defRPr/>
            </a:lvl1pPr>
          </a:lstStyle>
          <a:p>
            <a:pPr>
              <a:defRPr/>
            </a:pPr>
            <a:fld id="{40032007-16F7-1047-A8CA-7B3D5E30C517}" type="slidenum">
              <a:rPr lang="en-US"/>
              <a:pPr>
                <a:defRPr/>
              </a:pPr>
              <a:t>‹#›</a:t>
            </a:fld>
            <a:endParaRPr lang="en-US"/>
          </a:p>
        </p:txBody>
      </p:sp>
      <p:sp>
        <p:nvSpPr>
          <p:cNvPr id="8" name="Footer Placeholder 3">
            <a:extLst>
              <a:ext uri="{FF2B5EF4-FFF2-40B4-BE49-F238E27FC236}">
                <a16:creationId xmlns:a16="http://schemas.microsoft.com/office/drawing/2014/main" id="{F2266E4B-1B62-A943-AA54-809B6890FBB6}"/>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268160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Click icon to add picture</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4" name="Slide Number Placeholder 6">
            <a:extLst>
              <a:ext uri="{FF2B5EF4-FFF2-40B4-BE49-F238E27FC236}">
                <a16:creationId xmlns:a16="http://schemas.microsoft.com/office/drawing/2014/main" id="{823124DA-3B57-E841-AA92-E2AD6283AAFD}"/>
              </a:ext>
            </a:extLst>
          </p:cNvPr>
          <p:cNvSpPr>
            <a:spLocks noGrp="1"/>
          </p:cNvSpPr>
          <p:nvPr>
            <p:ph type="sldNum" sz="quarter" idx="16"/>
          </p:nvPr>
        </p:nvSpPr>
        <p:spPr/>
        <p:txBody>
          <a:bodyPr/>
          <a:lstStyle>
            <a:lvl1pPr>
              <a:defRPr/>
            </a:lvl1pPr>
          </a:lstStyle>
          <a:p>
            <a:pPr>
              <a:defRPr/>
            </a:pPr>
            <a:fld id="{536A3F8E-0369-EE48-898F-91896E87E455}" type="slidenum">
              <a:rPr lang="en-US"/>
              <a:pPr>
                <a:defRPr/>
              </a:pPr>
              <a:t>‹#›</a:t>
            </a:fld>
            <a:endParaRPr lang="en-US"/>
          </a:p>
        </p:txBody>
      </p:sp>
      <p:sp>
        <p:nvSpPr>
          <p:cNvPr id="5" name="Footer Placeholder 8">
            <a:extLst>
              <a:ext uri="{FF2B5EF4-FFF2-40B4-BE49-F238E27FC236}">
                <a16:creationId xmlns:a16="http://schemas.microsoft.com/office/drawing/2014/main" id="{B1F8EBB6-CEE4-F24F-BDA3-5C58838FEA90}"/>
              </a:ext>
            </a:extLst>
          </p:cNvPr>
          <p:cNvSpPr>
            <a:spLocks noGrp="1"/>
          </p:cNvSpPr>
          <p:nvPr>
            <p:ph type="ftr" sz="quarter" idx="17"/>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47153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F3F80D58-2ECD-024D-810C-0748693222DF}"/>
              </a:ext>
            </a:extLst>
          </p:cNvPr>
          <p:cNvSpPr>
            <a:spLocks noGrp="1"/>
          </p:cNvSpPr>
          <p:nvPr>
            <p:ph type="sldNum" sz="quarter" idx="10"/>
          </p:nvPr>
        </p:nvSpPr>
        <p:spPr/>
        <p:txBody>
          <a:bodyPr/>
          <a:lstStyle>
            <a:lvl1pPr>
              <a:defRPr/>
            </a:lvl1pPr>
          </a:lstStyle>
          <a:p>
            <a:pPr>
              <a:defRPr/>
            </a:pPr>
            <a:fld id="{24FA0380-22A9-B14E-8E4C-FF1C3B07399D}" type="slidenum">
              <a:rPr lang="en-US"/>
              <a:pPr>
                <a:defRPr/>
              </a:pPr>
              <a:t>‹#›</a:t>
            </a:fld>
            <a:endParaRPr lang="en-US"/>
          </a:p>
        </p:txBody>
      </p:sp>
      <p:sp>
        <p:nvSpPr>
          <p:cNvPr id="4" name="Footer Placeholder 8">
            <a:extLst>
              <a:ext uri="{FF2B5EF4-FFF2-40B4-BE49-F238E27FC236}">
                <a16:creationId xmlns:a16="http://schemas.microsoft.com/office/drawing/2014/main" id="{00672948-1191-EE4F-A04A-C3140371C05F}"/>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766316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D753D714-8BC3-0640-B853-6CB98403CCF9}"/>
              </a:ext>
            </a:extLst>
          </p:cNvPr>
          <p:cNvSpPr>
            <a:spLocks noGrp="1"/>
          </p:cNvSpPr>
          <p:nvPr>
            <p:ph type="sldNum" sz="quarter" idx="10"/>
          </p:nvPr>
        </p:nvSpPr>
        <p:spPr/>
        <p:txBody>
          <a:bodyPr/>
          <a:lstStyle>
            <a:lvl1pPr>
              <a:defRPr/>
            </a:lvl1pPr>
          </a:lstStyle>
          <a:p>
            <a:pPr>
              <a:defRPr/>
            </a:pPr>
            <a:fld id="{5399E65E-2EFD-2049-858A-253D9E8D90A2}" type="slidenum">
              <a:rPr lang="en-US"/>
              <a:pPr>
                <a:defRPr/>
              </a:pPr>
              <a:t>‹#›</a:t>
            </a:fld>
            <a:endParaRPr lang="en-US"/>
          </a:p>
        </p:txBody>
      </p:sp>
      <p:sp>
        <p:nvSpPr>
          <p:cNvPr id="4" name="Footer Placeholder 8">
            <a:extLst>
              <a:ext uri="{FF2B5EF4-FFF2-40B4-BE49-F238E27FC236}">
                <a16:creationId xmlns:a16="http://schemas.microsoft.com/office/drawing/2014/main" id="{CFAC67A6-45ED-4647-A1E9-A4E46B2A3249}"/>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455198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3415C8D3-3E6B-1B45-8688-2DA49D7282E7}"/>
              </a:ext>
            </a:extLst>
          </p:cNvPr>
          <p:cNvSpPr>
            <a:spLocks noGrp="1"/>
          </p:cNvSpPr>
          <p:nvPr>
            <p:ph type="sldNum" sz="quarter" idx="18"/>
          </p:nvPr>
        </p:nvSpPr>
        <p:spPr/>
        <p:txBody>
          <a:bodyPr/>
          <a:lstStyle>
            <a:lvl1pPr>
              <a:defRPr/>
            </a:lvl1pPr>
          </a:lstStyle>
          <a:p>
            <a:pPr>
              <a:defRPr/>
            </a:pPr>
            <a:fld id="{BA949621-826A-554E-9E10-673510760A26}" type="slidenum">
              <a:rPr lang="en-US"/>
              <a:pPr>
                <a:defRPr/>
              </a:pPr>
              <a:t>‹#›</a:t>
            </a:fld>
            <a:endParaRPr lang="en-US"/>
          </a:p>
        </p:txBody>
      </p:sp>
      <p:sp>
        <p:nvSpPr>
          <p:cNvPr id="11" name="Footer Placeholder 8">
            <a:extLst>
              <a:ext uri="{FF2B5EF4-FFF2-40B4-BE49-F238E27FC236}">
                <a16:creationId xmlns:a16="http://schemas.microsoft.com/office/drawing/2014/main" id="{67EC1E7E-3CD1-D34B-8056-05DCE64CAF03}"/>
              </a:ext>
            </a:extLst>
          </p:cNvPr>
          <p:cNvSpPr>
            <a:spLocks noGrp="1"/>
          </p:cNvSpPr>
          <p:nvPr>
            <p:ph type="ftr" sz="quarter" idx="19"/>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39062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85CAA48E-0690-8944-AC11-CA8CD2A3CBCB}"/>
              </a:ext>
            </a:extLst>
          </p:cNvPr>
          <p:cNvSpPr>
            <a:spLocks noGrp="1"/>
          </p:cNvSpPr>
          <p:nvPr>
            <p:ph type="sldNum" sz="quarter" idx="19"/>
          </p:nvPr>
        </p:nvSpPr>
        <p:spPr/>
        <p:txBody>
          <a:bodyPr/>
          <a:lstStyle>
            <a:lvl1pPr>
              <a:defRPr/>
            </a:lvl1pPr>
          </a:lstStyle>
          <a:p>
            <a:pPr>
              <a:defRPr/>
            </a:pPr>
            <a:fld id="{25667CA0-A8F8-834C-8052-383ADFCE68FF}" type="slidenum">
              <a:rPr lang="en-US"/>
              <a:pPr>
                <a:defRPr/>
              </a:pPr>
              <a:t>‹#›</a:t>
            </a:fld>
            <a:endParaRPr lang="en-US"/>
          </a:p>
        </p:txBody>
      </p:sp>
      <p:sp>
        <p:nvSpPr>
          <p:cNvPr id="9" name="Footer Placeholder 8">
            <a:extLst>
              <a:ext uri="{FF2B5EF4-FFF2-40B4-BE49-F238E27FC236}">
                <a16:creationId xmlns:a16="http://schemas.microsoft.com/office/drawing/2014/main" id="{FEB8F7DD-7B56-5447-B8FB-37370D6E938F}"/>
              </a:ext>
            </a:extLst>
          </p:cNvPr>
          <p:cNvSpPr>
            <a:spLocks noGrp="1"/>
          </p:cNvSpPr>
          <p:nvPr>
            <p:ph type="ftr" sz="quarter" idx="20"/>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2660716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679539B-B664-BC4D-9BC5-9DF32528AF1D}"/>
              </a:ext>
            </a:extLst>
          </p:cNvPr>
          <p:cNvSpPr>
            <a:spLocks noGrp="1"/>
          </p:cNvSpPr>
          <p:nvPr>
            <p:ph type="sldNum" sz="quarter" idx="19"/>
          </p:nvPr>
        </p:nvSpPr>
        <p:spPr/>
        <p:txBody>
          <a:bodyPr/>
          <a:lstStyle>
            <a:lvl1pPr>
              <a:defRPr/>
            </a:lvl1pPr>
          </a:lstStyle>
          <a:p>
            <a:pPr>
              <a:defRPr/>
            </a:pPr>
            <a:fld id="{B5C706B5-BA49-CB43-BC64-CF3766FE36F6}" type="slidenum">
              <a:rPr lang="en-US"/>
              <a:pPr>
                <a:defRPr/>
              </a:pPr>
              <a:t>‹#›</a:t>
            </a:fld>
            <a:endParaRPr lang="en-US"/>
          </a:p>
        </p:txBody>
      </p:sp>
      <p:sp>
        <p:nvSpPr>
          <p:cNvPr id="9" name="Footer Placeholder 8">
            <a:extLst>
              <a:ext uri="{FF2B5EF4-FFF2-40B4-BE49-F238E27FC236}">
                <a16:creationId xmlns:a16="http://schemas.microsoft.com/office/drawing/2014/main" id="{584FB961-6090-3A4A-8591-7C60E757409E}"/>
              </a:ext>
            </a:extLst>
          </p:cNvPr>
          <p:cNvSpPr>
            <a:spLocks noGrp="1"/>
          </p:cNvSpPr>
          <p:nvPr>
            <p:ph type="ftr" sz="quarter" idx="20"/>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0074514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D3D6F9C4-3F04-AC44-949C-6B9575FC05D2}"/>
              </a:ext>
            </a:extLst>
          </p:cNvPr>
          <p:cNvSpPr>
            <a:spLocks noGrp="1"/>
          </p:cNvSpPr>
          <p:nvPr>
            <p:ph type="sldNum" sz="quarter" idx="10"/>
          </p:nvPr>
        </p:nvSpPr>
        <p:spPr/>
        <p:txBody>
          <a:bodyPr/>
          <a:lstStyle>
            <a:lvl1pPr>
              <a:defRPr/>
            </a:lvl1pPr>
          </a:lstStyle>
          <a:p>
            <a:pPr>
              <a:defRPr/>
            </a:pPr>
            <a:fld id="{D84B89B5-35F1-BF40-ABF1-A7DDDAE9832B}" type="slidenum">
              <a:rPr lang="en-US"/>
              <a:pPr>
                <a:defRPr/>
              </a:pPr>
              <a:t>‹#›</a:t>
            </a:fld>
            <a:endParaRPr lang="en-US"/>
          </a:p>
        </p:txBody>
      </p:sp>
      <p:sp>
        <p:nvSpPr>
          <p:cNvPr id="4" name="Footer Placeholder 8">
            <a:extLst>
              <a:ext uri="{FF2B5EF4-FFF2-40B4-BE49-F238E27FC236}">
                <a16:creationId xmlns:a16="http://schemas.microsoft.com/office/drawing/2014/main" id="{2F3C2A4F-B86B-D14D-8C35-1222DC0367AC}"/>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41341026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6">
            <a:extLst>
              <a:ext uri="{FF2B5EF4-FFF2-40B4-BE49-F238E27FC236}">
                <a16:creationId xmlns:a16="http://schemas.microsoft.com/office/drawing/2014/main" id="{A476758F-908D-DC4A-82A8-66CEBE2B3107}"/>
              </a:ext>
            </a:extLst>
          </p:cNvPr>
          <p:cNvSpPr>
            <a:spLocks noGrp="1"/>
          </p:cNvSpPr>
          <p:nvPr>
            <p:ph type="sldNum" sz="quarter" idx="20"/>
          </p:nvPr>
        </p:nvSpPr>
        <p:spPr/>
        <p:txBody>
          <a:bodyPr/>
          <a:lstStyle>
            <a:lvl1pPr>
              <a:defRPr/>
            </a:lvl1pPr>
          </a:lstStyle>
          <a:p>
            <a:pPr>
              <a:defRPr/>
            </a:pPr>
            <a:fld id="{76DFD327-6DEC-E94C-AB34-DA342DD9A5DE}" type="slidenum">
              <a:rPr lang="en-US"/>
              <a:pPr>
                <a:defRPr/>
              </a:pPr>
              <a:t>‹#›</a:t>
            </a:fld>
            <a:endParaRPr lang="en-US"/>
          </a:p>
        </p:txBody>
      </p:sp>
      <p:sp>
        <p:nvSpPr>
          <p:cNvPr id="4" name="Footer Placeholder 8">
            <a:extLst>
              <a:ext uri="{FF2B5EF4-FFF2-40B4-BE49-F238E27FC236}">
                <a16:creationId xmlns:a16="http://schemas.microsoft.com/office/drawing/2014/main" id="{AAAC021B-CA8E-1C40-92BE-190227C49CE4}"/>
              </a:ext>
            </a:extLst>
          </p:cNvPr>
          <p:cNvSpPr>
            <a:spLocks noGrp="1"/>
          </p:cNvSpPr>
          <p:nvPr>
            <p:ph type="ftr" sz="quarter" idx="2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775202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6" name="Slide Number Placeholder 6">
            <a:extLst>
              <a:ext uri="{FF2B5EF4-FFF2-40B4-BE49-F238E27FC236}">
                <a16:creationId xmlns:a16="http://schemas.microsoft.com/office/drawing/2014/main" id="{C4355CE3-C90D-B941-ACEB-A65A390B5723}"/>
              </a:ext>
            </a:extLst>
          </p:cNvPr>
          <p:cNvSpPr>
            <a:spLocks noGrp="1"/>
          </p:cNvSpPr>
          <p:nvPr>
            <p:ph type="sldNum" sz="quarter" idx="23"/>
          </p:nvPr>
        </p:nvSpPr>
        <p:spPr/>
        <p:txBody>
          <a:bodyPr/>
          <a:lstStyle>
            <a:lvl1pPr>
              <a:defRPr/>
            </a:lvl1pPr>
          </a:lstStyle>
          <a:p>
            <a:pPr>
              <a:defRPr/>
            </a:pPr>
            <a:fld id="{A47CFF13-A4DB-E944-B3C7-36F601CECAE6}" type="slidenum">
              <a:rPr lang="en-US"/>
              <a:pPr>
                <a:defRPr/>
              </a:pPr>
              <a:t>‹#›</a:t>
            </a:fld>
            <a:endParaRPr lang="en-US"/>
          </a:p>
        </p:txBody>
      </p:sp>
      <p:sp>
        <p:nvSpPr>
          <p:cNvPr id="8" name="Footer Placeholder 8">
            <a:extLst>
              <a:ext uri="{FF2B5EF4-FFF2-40B4-BE49-F238E27FC236}">
                <a16:creationId xmlns:a16="http://schemas.microsoft.com/office/drawing/2014/main" id="{4E57B51D-08E6-F24B-814D-45011FE6C13E}"/>
              </a:ext>
            </a:extLst>
          </p:cNvPr>
          <p:cNvSpPr>
            <a:spLocks noGrp="1"/>
          </p:cNvSpPr>
          <p:nvPr>
            <p:ph type="ftr" sz="quarter" idx="24"/>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798546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D4EC4A93-B2A8-0F44-AC42-04C3A2DD1C5D}"/>
              </a:ext>
            </a:extLst>
          </p:cNvPr>
          <p:cNvSpPr>
            <a:spLocks noGrp="1"/>
          </p:cNvSpPr>
          <p:nvPr>
            <p:ph type="sldNum" sz="quarter" idx="13"/>
          </p:nvPr>
        </p:nvSpPr>
        <p:spPr/>
        <p:txBody>
          <a:bodyPr/>
          <a:lstStyle>
            <a:lvl1pPr>
              <a:defRPr/>
            </a:lvl1pPr>
          </a:lstStyle>
          <a:p>
            <a:pPr>
              <a:defRPr/>
            </a:pPr>
            <a:fld id="{DFC70127-6D03-9D4F-BA72-BD56B13F047E}" type="slidenum">
              <a:rPr lang="en-US"/>
              <a:pPr>
                <a:defRPr/>
              </a:pPr>
              <a:t>‹#›</a:t>
            </a:fld>
            <a:endParaRPr lang="en-US"/>
          </a:p>
        </p:txBody>
      </p:sp>
      <p:sp>
        <p:nvSpPr>
          <p:cNvPr id="5" name="Footer Placeholder 8">
            <a:extLst>
              <a:ext uri="{FF2B5EF4-FFF2-40B4-BE49-F238E27FC236}">
                <a16:creationId xmlns:a16="http://schemas.microsoft.com/office/drawing/2014/main" id="{96E50F2D-A81D-8B46-863D-9866574B06F3}"/>
              </a:ext>
            </a:extLst>
          </p:cNvPr>
          <p:cNvSpPr>
            <a:spLocks noGrp="1"/>
          </p:cNvSpPr>
          <p:nvPr>
            <p:ph type="ftr" sz="quarter" idx="14"/>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712155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0B9167F9-9B88-524C-88D6-D235B954BA85}"/>
              </a:ext>
            </a:extLst>
          </p:cNvPr>
          <p:cNvSpPr>
            <a:spLocks noGrp="1"/>
          </p:cNvSpPr>
          <p:nvPr>
            <p:ph type="sldNum" sz="quarter" idx="14"/>
          </p:nvPr>
        </p:nvSpPr>
        <p:spPr/>
        <p:txBody>
          <a:bodyPr/>
          <a:lstStyle>
            <a:lvl1pPr>
              <a:defRPr/>
            </a:lvl1pPr>
          </a:lstStyle>
          <a:p>
            <a:pPr>
              <a:defRPr/>
            </a:pPr>
            <a:fld id="{33294F51-C6D6-E644-9302-F746572023AA}" type="slidenum">
              <a:rPr lang="en-US"/>
              <a:pPr>
                <a:defRPr/>
              </a:pPr>
              <a:t>‹#›</a:t>
            </a:fld>
            <a:endParaRPr lang="en-US"/>
          </a:p>
        </p:txBody>
      </p:sp>
      <p:sp>
        <p:nvSpPr>
          <p:cNvPr id="6" name="Footer Placeholder 8">
            <a:extLst>
              <a:ext uri="{FF2B5EF4-FFF2-40B4-BE49-F238E27FC236}">
                <a16:creationId xmlns:a16="http://schemas.microsoft.com/office/drawing/2014/main" id="{DC4C1664-D76E-0046-AEA1-08E567E40D6D}"/>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8403716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FFE167AD-264F-B141-9EF5-B3A9888DD9B0}"/>
              </a:ext>
            </a:extLst>
          </p:cNvPr>
          <p:cNvSpPr>
            <a:spLocks noGrp="1"/>
          </p:cNvSpPr>
          <p:nvPr>
            <p:ph type="sldNum" sz="quarter" idx="13"/>
          </p:nvPr>
        </p:nvSpPr>
        <p:spPr/>
        <p:txBody>
          <a:bodyPr/>
          <a:lstStyle>
            <a:lvl1pPr>
              <a:defRPr/>
            </a:lvl1pPr>
          </a:lstStyle>
          <a:p>
            <a:pPr>
              <a:defRPr/>
            </a:pPr>
            <a:fld id="{28980EF9-BAD6-314C-8E69-63B863536D29}" type="slidenum">
              <a:rPr lang="en-US"/>
              <a:pPr>
                <a:defRPr/>
              </a:pPr>
              <a:t>‹#›</a:t>
            </a:fld>
            <a:endParaRPr lang="en-US"/>
          </a:p>
        </p:txBody>
      </p:sp>
      <p:sp>
        <p:nvSpPr>
          <p:cNvPr id="5" name="Footer Placeholder 8">
            <a:extLst>
              <a:ext uri="{FF2B5EF4-FFF2-40B4-BE49-F238E27FC236}">
                <a16:creationId xmlns:a16="http://schemas.microsoft.com/office/drawing/2014/main" id="{97706EB1-08BF-1044-B25F-D3FADFC49A35}"/>
              </a:ext>
            </a:extLst>
          </p:cNvPr>
          <p:cNvSpPr>
            <a:spLocks noGrp="1"/>
          </p:cNvSpPr>
          <p:nvPr>
            <p:ph type="ftr" sz="quarter" idx="14"/>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3977020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rtlCol="0">
            <a:noAutofit/>
          </a:bodyPr>
          <a:lstStyle/>
          <a:p>
            <a:pPr lvl="0"/>
            <a:r>
              <a:rPr lang="en-US" noProof="0"/>
              <a:t>Click icon to add picture</a:t>
            </a:r>
          </a:p>
        </p:txBody>
      </p:sp>
      <p:sp>
        <p:nvSpPr>
          <p:cNvPr id="8" name="Slide Number Placeholder 6">
            <a:extLst>
              <a:ext uri="{FF2B5EF4-FFF2-40B4-BE49-F238E27FC236}">
                <a16:creationId xmlns:a16="http://schemas.microsoft.com/office/drawing/2014/main" id="{326A2891-446F-5F40-85CD-731CFB06FE86}"/>
              </a:ext>
            </a:extLst>
          </p:cNvPr>
          <p:cNvSpPr>
            <a:spLocks noGrp="1"/>
          </p:cNvSpPr>
          <p:nvPr>
            <p:ph type="sldNum" sz="quarter" idx="15"/>
          </p:nvPr>
        </p:nvSpPr>
        <p:spPr/>
        <p:txBody>
          <a:bodyPr/>
          <a:lstStyle>
            <a:lvl1pPr>
              <a:defRPr/>
            </a:lvl1pPr>
          </a:lstStyle>
          <a:p>
            <a:pPr>
              <a:defRPr/>
            </a:pPr>
            <a:fld id="{4A837DED-38E4-B44E-A5D5-75A20CEDF38D}" type="slidenum">
              <a:rPr lang="en-US"/>
              <a:pPr>
                <a:defRPr/>
              </a:pPr>
              <a:t>‹#›</a:t>
            </a:fld>
            <a:endParaRPr lang="en-US"/>
          </a:p>
        </p:txBody>
      </p:sp>
      <p:sp>
        <p:nvSpPr>
          <p:cNvPr id="9" name="Footer Placeholder 8">
            <a:extLst>
              <a:ext uri="{FF2B5EF4-FFF2-40B4-BE49-F238E27FC236}">
                <a16:creationId xmlns:a16="http://schemas.microsoft.com/office/drawing/2014/main" id="{DC946408-C5D6-AA47-9960-B0AC084E019B}"/>
              </a:ext>
            </a:extLst>
          </p:cNvPr>
          <p:cNvSpPr>
            <a:spLocks noGrp="1"/>
          </p:cNvSpPr>
          <p:nvPr>
            <p:ph type="ftr" sz="quarter" idx="16"/>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3397124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740690C1-FC2F-0B48-8CB8-49A2A11380A1}"/>
              </a:ext>
            </a:extLst>
          </p:cNvPr>
          <p:cNvSpPr>
            <a:spLocks noGrp="1"/>
          </p:cNvSpPr>
          <p:nvPr>
            <p:ph type="sldNum" sz="quarter" idx="15"/>
          </p:nvPr>
        </p:nvSpPr>
        <p:spPr/>
        <p:txBody>
          <a:bodyPr/>
          <a:lstStyle>
            <a:lvl1pPr>
              <a:defRPr/>
            </a:lvl1pPr>
          </a:lstStyle>
          <a:p>
            <a:pPr>
              <a:defRPr/>
            </a:pPr>
            <a:fld id="{BE842C21-904A-5544-9CF2-BC557B9FC8E1}" type="slidenum">
              <a:rPr lang="en-US"/>
              <a:pPr>
                <a:defRPr/>
              </a:pPr>
              <a:t>‹#›</a:t>
            </a:fld>
            <a:endParaRPr lang="en-US"/>
          </a:p>
        </p:txBody>
      </p:sp>
      <p:sp>
        <p:nvSpPr>
          <p:cNvPr id="10" name="Footer Placeholder 8">
            <a:extLst>
              <a:ext uri="{FF2B5EF4-FFF2-40B4-BE49-F238E27FC236}">
                <a16:creationId xmlns:a16="http://schemas.microsoft.com/office/drawing/2014/main" id="{91945919-AF34-D54B-AC85-ECD6BADA7346}"/>
              </a:ext>
            </a:extLst>
          </p:cNvPr>
          <p:cNvSpPr>
            <a:spLocks noGrp="1"/>
          </p:cNvSpPr>
          <p:nvPr>
            <p:ph type="ftr" sz="quarter" idx="16"/>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0106592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rtlCol="0">
            <a:noAutofit/>
          </a:bodyPr>
          <a:lstStyle/>
          <a:p>
            <a:pPr lvl="0"/>
            <a:r>
              <a:rPr lang="en-US" noProof="0"/>
              <a:t>Click icon to add table</a:t>
            </a:r>
          </a:p>
        </p:txBody>
      </p:sp>
      <p:sp>
        <p:nvSpPr>
          <p:cNvPr id="4" name="Slide Number Placeholder 6">
            <a:extLst>
              <a:ext uri="{FF2B5EF4-FFF2-40B4-BE49-F238E27FC236}">
                <a16:creationId xmlns:a16="http://schemas.microsoft.com/office/drawing/2014/main" id="{02E109FE-40E5-FB42-A08C-C30DD94E1F4B}"/>
              </a:ext>
            </a:extLst>
          </p:cNvPr>
          <p:cNvSpPr>
            <a:spLocks noGrp="1"/>
          </p:cNvSpPr>
          <p:nvPr>
            <p:ph type="sldNum" sz="quarter" idx="14"/>
          </p:nvPr>
        </p:nvSpPr>
        <p:spPr/>
        <p:txBody>
          <a:bodyPr/>
          <a:lstStyle>
            <a:lvl1pPr>
              <a:defRPr/>
            </a:lvl1pPr>
          </a:lstStyle>
          <a:p>
            <a:pPr>
              <a:defRPr/>
            </a:pPr>
            <a:fld id="{33AA09E7-8939-E741-8755-986176674529}" type="slidenum">
              <a:rPr lang="en-US"/>
              <a:pPr>
                <a:defRPr/>
              </a:pPr>
              <a:t>‹#›</a:t>
            </a:fld>
            <a:endParaRPr lang="en-US"/>
          </a:p>
        </p:txBody>
      </p:sp>
      <p:sp>
        <p:nvSpPr>
          <p:cNvPr id="5" name="Footer Placeholder 8">
            <a:extLst>
              <a:ext uri="{FF2B5EF4-FFF2-40B4-BE49-F238E27FC236}">
                <a16:creationId xmlns:a16="http://schemas.microsoft.com/office/drawing/2014/main" id="{F588053D-F380-CC48-B1DE-02DFBC82362D}"/>
              </a:ext>
            </a:extLst>
          </p:cNvPr>
          <p:cNvSpPr>
            <a:spLocks noGrp="1"/>
          </p:cNvSpPr>
          <p:nvPr>
            <p:ph type="ftr" sz="quarter" idx="15"/>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26602247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4C40F207-61ED-B64C-B7EA-2F40A0205486}"/>
              </a:ext>
            </a:extLst>
          </p:cNvPr>
          <p:cNvSpPr>
            <a:spLocks noGrp="1"/>
          </p:cNvSpPr>
          <p:nvPr>
            <p:ph type="sldNum" sz="quarter" idx="10"/>
          </p:nvPr>
        </p:nvSpPr>
        <p:spPr/>
        <p:txBody>
          <a:bodyPr/>
          <a:lstStyle>
            <a:lvl1pPr>
              <a:defRPr/>
            </a:lvl1pPr>
          </a:lstStyle>
          <a:p>
            <a:pPr>
              <a:defRPr/>
            </a:pPr>
            <a:fld id="{1EB25FEB-7113-DE4A-A382-3602B52E3CC2}" type="slidenum">
              <a:rPr lang="en-US"/>
              <a:pPr>
                <a:defRPr/>
              </a:pPr>
              <a:t>‹#›</a:t>
            </a:fld>
            <a:endParaRPr lang="en-US"/>
          </a:p>
        </p:txBody>
      </p:sp>
      <p:sp>
        <p:nvSpPr>
          <p:cNvPr id="3" name="Footer Placeholder 8">
            <a:extLst>
              <a:ext uri="{FF2B5EF4-FFF2-40B4-BE49-F238E27FC236}">
                <a16:creationId xmlns:a16="http://schemas.microsoft.com/office/drawing/2014/main" id="{D77F897D-4455-704A-BD79-3CD57C33601D}"/>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18145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2721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
        <p:nvSpPr>
          <p:cNvPr id="4" name="Slide Number Placeholder 2">
            <a:extLst>
              <a:ext uri="{FF2B5EF4-FFF2-40B4-BE49-F238E27FC236}">
                <a16:creationId xmlns:a16="http://schemas.microsoft.com/office/drawing/2014/main" id="{89EE6256-C30F-1340-AB9E-5752BBCDF1FE}"/>
              </a:ext>
            </a:extLst>
          </p:cNvPr>
          <p:cNvSpPr>
            <a:spLocks noGrp="1"/>
          </p:cNvSpPr>
          <p:nvPr>
            <p:ph type="sldNum" sz="quarter" idx="13"/>
          </p:nvPr>
        </p:nvSpPr>
        <p:spPr/>
        <p:txBody>
          <a:bodyPr/>
          <a:lstStyle>
            <a:lvl1pPr>
              <a:defRPr/>
            </a:lvl1pPr>
          </a:lstStyle>
          <a:p>
            <a:pPr>
              <a:defRPr/>
            </a:pPr>
            <a:fld id="{8CDE3384-3E55-814A-BF59-8B7D761A37EA}" type="slidenum">
              <a:rPr lang="en-US"/>
              <a:pPr>
                <a:defRPr/>
              </a:pPr>
              <a:t>‹#›</a:t>
            </a:fld>
            <a:endParaRPr lang="en-US"/>
          </a:p>
        </p:txBody>
      </p:sp>
      <p:sp>
        <p:nvSpPr>
          <p:cNvPr id="5" name="Footer Placeholder 3">
            <a:extLst>
              <a:ext uri="{FF2B5EF4-FFF2-40B4-BE49-F238E27FC236}">
                <a16:creationId xmlns:a16="http://schemas.microsoft.com/office/drawing/2014/main" id="{61F64064-7E77-8A4D-93E7-8CBFA381C2AD}"/>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1938025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4CB666E-101E-FF40-AA72-F11FF7408C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5888" y="2185988"/>
            <a:ext cx="12922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31F67407-4B1A-DC47-B335-937E6F7D798D}"/>
              </a:ext>
            </a:extLst>
          </p:cNvPr>
          <p:cNvSpPr>
            <a:spLocks noGrp="1"/>
          </p:cNvSpPr>
          <p:nvPr>
            <p:ph type="sldNum" sz="quarter" idx="10"/>
          </p:nvPr>
        </p:nvSpPr>
        <p:spPr/>
        <p:txBody>
          <a:bodyPr/>
          <a:lstStyle>
            <a:lvl1pPr>
              <a:defRPr/>
            </a:lvl1pPr>
          </a:lstStyle>
          <a:p>
            <a:pPr>
              <a:defRPr/>
            </a:pPr>
            <a:fld id="{9E4EFB95-1027-1547-8FE7-B6DE54B0C815}" type="slidenum">
              <a:rPr lang="en-US"/>
              <a:pPr>
                <a:defRPr/>
              </a:pPr>
              <a:t>‹#›</a:t>
            </a:fld>
            <a:endParaRPr lang="en-US"/>
          </a:p>
        </p:txBody>
      </p:sp>
      <p:sp>
        <p:nvSpPr>
          <p:cNvPr id="4" name="Footer Placeholder 3">
            <a:extLst>
              <a:ext uri="{FF2B5EF4-FFF2-40B4-BE49-F238E27FC236}">
                <a16:creationId xmlns:a16="http://schemas.microsoft.com/office/drawing/2014/main" id="{3F57E89A-3458-DC4C-8076-E52D1132D5AC}"/>
              </a:ext>
            </a:extLst>
          </p:cNvPr>
          <p:cNvSpPr>
            <a:spLocks noGrp="1"/>
          </p:cNvSpPr>
          <p:nvPr>
            <p:ph type="ftr" sz="quarter" idx="11"/>
          </p:nvPr>
        </p:nvSpPr>
        <p:spPr/>
        <p:txBody>
          <a:bodyPr/>
          <a:lstStyle>
            <a:lvl1pPr>
              <a:defRPr/>
            </a:lvl1pPr>
          </a:lstStyle>
          <a:p>
            <a:pPr>
              <a:defRPr/>
            </a:pPr>
            <a:r>
              <a:rPr lang="en-US"/>
              <a:t>IBM Cloud / DOC ID / Month XX, 2017 / © 2017 IBM Corporation</a:t>
            </a:r>
          </a:p>
        </p:txBody>
      </p:sp>
    </p:spTree>
    <p:extLst>
      <p:ext uri="{BB962C8B-B14F-4D97-AF65-F5344CB8AC3E}">
        <p14:creationId xmlns:p14="http://schemas.microsoft.com/office/powerpoint/2010/main" val="1338824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A22269B-B67C-B44F-ABE1-B9F93A4EBD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93113" y="241300"/>
            <a:ext cx="5222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10B91D1C-AEB5-DF4F-BB1C-9BCAE5F32FA4}"/>
              </a:ext>
            </a:extLst>
          </p:cNvPr>
          <p:cNvPicPr>
            <a:picLocks noChangeAspect="1"/>
          </p:cNvPicPr>
          <p:nvPr userDrawn="1"/>
        </p:nvPicPr>
        <p:blipFill>
          <a:blip r:embed="rId3">
            <a:extLst>
              <a:ext uri="{28A0092B-C50C-407E-A947-70E740481C1C}">
                <a14:useLocalDpi xmlns:a14="http://schemas.microsoft.com/office/drawing/2010/main" val="0"/>
              </a:ext>
            </a:extLst>
          </a:blip>
          <a:srcRect l="15132" t="30197" r="15582" b="32339"/>
          <a:stretch>
            <a:fillRect/>
          </a:stretch>
        </p:blipFill>
        <p:spPr bwMode="auto">
          <a:xfrm>
            <a:off x="7410450" y="4605338"/>
            <a:ext cx="1574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3AA2D9B8-45B1-2245-A559-8A45F3FD5085}"/>
              </a:ext>
            </a:extLst>
          </p:cNvPr>
          <p:cNvPicPr>
            <a:picLocks noChangeAspect="1"/>
          </p:cNvPicPr>
          <p:nvPr userDrawn="1"/>
        </p:nvPicPr>
        <p:blipFill>
          <a:blip r:embed="rId4">
            <a:extLst>
              <a:ext uri="{28A0092B-C50C-407E-A947-70E740481C1C}">
                <a14:useLocalDpi xmlns:a14="http://schemas.microsoft.com/office/drawing/2010/main" val="0"/>
              </a:ext>
            </a:extLst>
          </a:blip>
          <a:srcRect l="18001" t="20399" r="17674" b="20718"/>
          <a:stretch>
            <a:fillRect/>
          </a:stretch>
        </p:blipFill>
        <p:spPr bwMode="auto">
          <a:xfrm>
            <a:off x="4467225" y="404813"/>
            <a:ext cx="4297363" cy="368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dirty="0"/>
              <a:t>Click to edit Master title style</a:t>
            </a:r>
          </a:p>
        </p:txBody>
      </p:sp>
      <p:sp>
        <p:nvSpPr>
          <p:cNvPr id="7" name="Footer Placeholder 1">
            <a:extLst>
              <a:ext uri="{FF2B5EF4-FFF2-40B4-BE49-F238E27FC236}">
                <a16:creationId xmlns:a16="http://schemas.microsoft.com/office/drawing/2014/main" id="{E6C53FF3-A1E2-4147-8C63-FA4629629561}"/>
              </a:ext>
            </a:extLst>
          </p:cNvPr>
          <p:cNvSpPr>
            <a:spLocks noGrp="1"/>
          </p:cNvSpPr>
          <p:nvPr>
            <p:ph type="ftr" sz="quarter" idx="10"/>
          </p:nvPr>
        </p:nvSpPr>
        <p:spPr>
          <a:xfrm>
            <a:off x="228600" y="4827588"/>
            <a:ext cx="6400800" cy="138112"/>
          </a:xfrm>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3994219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dirty="0"/>
              <a:t>Click to edit Master title style</a:t>
            </a:r>
          </a:p>
        </p:txBody>
      </p:sp>
      <p:sp>
        <p:nvSpPr>
          <p:cNvPr id="3" name="Slide Number Placeholder 6">
            <a:extLst>
              <a:ext uri="{FF2B5EF4-FFF2-40B4-BE49-F238E27FC236}">
                <a16:creationId xmlns:a16="http://schemas.microsoft.com/office/drawing/2014/main" id="{07B39626-4D03-AF42-B5CB-0A8C646F2E7E}"/>
              </a:ext>
            </a:extLst>
          </p:cNvPr>
          <p:cNvSpPr>
            <a:spLocks noGrp="1"/>
          </p:cNvSpPr>
          <p:nvPr>
            <p:ph type="sldNum" sz="quarter" idx="10"/>
          </p:nvPr>
        </p:nvSpPr>
        <p:spPr/>
        <p:txBody>
          <a:bodyPr/>
          <a:lstStyle>
            <a:lvl1pPr>
              <a:defRPr/>
            </a:lvl1pPr>
          </a:lstStyle>
          <a:p>
            <a:pPr>
              <a:defRPr/>
            </a:pPr>
            <a:fld id="{DE33CF5B-5DD9-1440-B25F-DE4DAF357EBB}" type="slidenum">
              <a:rPr lang="en-US"/>
              <a:pPr>
                <a:defRPr/>
              </a:pPr>
              <a:t>‹#›</a:t>
            </a:fld>
            <a:endParaRPr lang="en-US"/>
          </a:p>
        </p:txBody>
      </p:sp>
      <p:sp>
        <p:nvSpPr>
          <p:cNvPr id="4" name="Footer Placeholder 8">
            <a:extLst>
              <a:ext uri="{FF2B5EF4-FFF2-40B4-BE49-F238E27FC236}">
                <a16:creationId xmlns:a16="http://schemas.microsoft.com/office/drawing/2014/main" id="{19C38D46-18FD-D340-A9DD-52F36EABDD1E}"/>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1934768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5DE26656-C41C-934C-BC0F-7256E355C43B}"/>
              </a:ext>
            </a:extLst>
          </p:cNvPr>
          <p:cNvSpPr>
            <a:spLocks noGrp="1"/>
          </p:cNvSpPr>
          <p:nvPr>
            <p:ph type="sldNum" sz="quarter" idx="14"/>
          </p:nvPr>
        </p:nvSpPr>
        <p:spPr/>
        <p:txBody>
          <a:bodyPr/>
          <a:lstStyle>
            <a:lvl1pPr>
              <a:defRPr/>
            </a:lvl1pPr>
          </a:lstStyle>
          <a:p>
            <a:pPr>
              <a:defRPr/>
            </a:pPr>
            <a:fld id="{9731750B-452F-C642-9A4B-B5532B2B929B}" type="slidenum">
              <a:rPr lang="en-US"/>
              <a:pPr>
                <a:defRPr/>
              </a:pPr>
              <a:t>‹#›</a:t>
            </a:fld>
            <a:endParaRPr lang="en-US"/>
          </a:p>
        </p:txBody>
      </p:sp>
      <p:sp>
        <p:nvSpPr>
          <p:cNvPr id="8" name="Footer Placeholder 8">
            <a:extLst>
              <a:ext uri="{FF2B5EF4-FFF2-40B4-BE49-F238E27FC236}">
                <a16:creationId xmlns:a16="http://schemas.microsoft.com/office/drawing/2014/main" id="{396427C4-A648-1048-A050-9CE712488484}"/>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574027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4" name="Slide Number Placeholder 6">
            <a:extLst>
              <a:ext uri="{FF2B5EF4-FFF2-40B4-BE49-F238E27FC236}">
                <a16:creationId xmlns:a16="http://schemas.microsoft.com/office/drawing/2014/main" id="{98E6F337-1AFC-984D-A488-85BDF05D089D}"/>
              </a:ext>
            </a:extLst>
          </p:cNvPr>
          <p:cNvSpPr>
            <a:spLocks noGrp="1"/>
          </p:cNvSpPr>
          <p:nvPr>
            <p:ph type="sldNum" sz="quarter" idx="13"/>
          </p:nvPr>
        </p:nvSpPr>
        <p:spPr/>
        <p:txBody>
          <a:bodyPr/>
          <a:lstStyle>
            <a:lvl1pPr>
              <a:defRPr/>
            </a:lvl1pPr>
          </a:lstStyle>
          <a:p>
            <a:pPr>
              <a:defRPr/>
            </a:pPr>
            <a:fld id="{A21F085D-DBEA-0141-BB42-AA2B3E51BFB3}" type="slidenum">
              <a:rPr lang="en-US"/>
              <a:pPr>
                <a:defRPr/>
              </a:pPr>
              <a:t>‹#›</a:t>
            </a:fld>
            <a:endParaRPr lang="en-US"/>
          </a:p>
        </p:txBody>
      </p:sp>
      <p:sp>
        <p:nvSpPr>
          <p:cNvPr id="5" name="Footer Placeholder 8">
            <a:extLst>
              <a:ext uri="{FF2B5EF4-FFF2-40B4-BE49-F238E27FC236}">
                <a16:creationId xmlns:a16="http://schemas.microsoft.com/office/drawing/2014/main" id="{8AD44465-8C17-B849-9163-462CCAD404E7}"/>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6010632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Picture Placeholder 5"/>
          <p:cNvSpPr>
            <a:spLocks noGrp="1"/>
          </p:cNvSpPr>
          <p:nvPr>
            <p:ph type="pic" sz="quarter" idx="13"/>
          </p:nvPr>
        </p:nvSpPr>
        <p:spPr>
          <a:xfrm>
            <a:off x="4572000" y="0"/>
            <a:ext cx="4572000" cy="5143500"/>
          </a:xfrm>
        </p:spPr>
        <p:txBody>
          <a:bodyPr rtlCol="0">
            <a:noAutofit/>
          </a:bodyPr>
          <a:lstStyle>
            <a:lvl1pPr>
              <a:defRPr>
                <a:solidFill>
                  <a:schemeClr val="bg2"/>
                </a:solidFill>
              </a:defRPr>
            </a:lvl1pPr>
          </a:lstStyle>
          <a:p>
            <a:pPr lvl="0"/>
            <a:r>
              <a:rPr lang="en-US" noProof="0"/>
              <a:t>Drag picture to placeholder or click icon to add</a:t>
            </a:r>
          </a:p>
        </p:txBody>
      </p:sp>
      <p:sp>
        <p:nvSpPr>
          <p:cNvPr id="5" name="Slide Number Placeholder 6">
            <a:extLst>
              <a:ext uri="{FF2B5EF4-FFF2-40B4-BE49-F238E27FC236}">
                <a16:creationId xmlns:a16="http://schemas.microsoft.com/office/drawing/2014/main" id="{D771738C-F23A-2E47-B398-6D570000D991}"/>
              </a:ext>
            </a:extLst>
          </p:cNvPr>
          <p:cNvSpPr>
            <a:spLocks noGrp="1"/>
          </p:cNvSpPr>
          <p:nvPr>
            <p:ph type="sldNum" sz="quarter" idx="14"/>
          </p:nvPr>
        </p:nvSpPr>
        <p:spPr/>
        <p:txBody>
          <a:bodyPr/>
          <a:lstStyle>
            <a:lvl1pPr>
              <a:defRPr/>
            </a:lvl1pPr>
          </a:lstStyle>
          <a:p>
            <a:pPr>
              <a:defRPr/>
            </a:pPr>
            <a:fld id="{2DBFED9B-F924-4C47-807B-79EAF5B0A843}" type="slidenum">
              <a:rPr lang="en-US"/>
              <a:pPr>
                <a:defRPr/>
              </a:pPr>
              <a:t>‹#›</a:t>
            </a:fld>
            <a:endParaRPr lang="en-US"/>
          </a:p>
        </p:txBody>
      </p:sp>
      <p:sp>
        <p:nvSpPr>
          <p:cNvPr id="7" name="Footer Placeholder 8">
            <a:extLst>
              <a:ext uri="{FF2B5EF4-FFF2-40B4-BE49-F238E27FC236}">
                <a16:creationId xmlns:a16="http://schemas.microsoft.com/office/drawing/2014/main" id="{351F8A33-32B6-914F-A522-72BD0CF5F995}"/>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02252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6">
            <a:extLst>
              <a:ext uri="{FF2B5EF4-FFF2-40B4-BE49-F238E27FC236}">
                <a16:creationId xmlns:a16="http://schemas.microsoft.com/office/drawing/2014/main" id="{1DA36CD2-91CF-E246-958A-97E953528234}"/>
              </a:ext>
            </a:extLst>
          </p:cNvPr>
          <p:cNvSpPr>
            <a:spLocks noGrp="1"/>
          </p:cNvSpPr>
          <p:nvPr>
            <p:ph type="sldNum" sz="quarter" idx="10"/>
          </p:nvPr>
        </p:nvSpPr>
        <p:spPr/>
        <p:txBody>
          <a:bodyPr/>
          <a:lstStyle>
            <a:lvl1pPr>
              <a:defRPr/>
            </a:lvl1pPr>
          </a:lstStyle>
          <a:p>
            <a:pPr>
              <a:defRPr/>
            </a:pPr>
            <a:fld id="{049CB745-859C-BB46-B2A8-399E34A5A71E}" type="slidenum">
              <a:rPr lang="en-US"/>
              <a:pPr>
                <a:defRPr/>
              </a:pPr>
              <a:t>‹#›</a:t>
            </a:fld>
            <a:endParaRPr lang="en-US"/>
          </a:p>
        </p:txBody>
      </p:sp>
      <p:sp>
        <p:nvSpPr>
          <p:cNvPr id="4" name="Footer Placeholder 8">
            <a:extLst>
              <a:ext uri="{FF2B5EF4-FFF2-40B4-BE49-F238E27FC236}">
                <a16:creationId xmlns:a16="http://schemas.microsoft.com/office/drawing/2014/main" id="{0B703621-6309-5644-9620-DED620233165}"/>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191269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47DFD552-7417-414D-A218-4527EDA55550}"/>
              </a:ext>
            </a:extLst>
          </p:cNvPr>
          <p:cNvSpPr>
            <a:spLocks noGrp="1"/>
          </p:cNvSpPr>
          <p:nvPr>
            <p:ph type="sldNum" sz="quarter" idx="10"/>
          </p:nvPr>
        </p:nvSpPr>
        <p:spPr/>
        <p:txBody>
          <a:bodyPr/>
          <a:lstStyle>
            <a:lvl1pPr>
              <a:defRPr/>
            </a:lvl1pPr>
          </a:lstStyle>
          <a:p>
            <a:pPr>
              <a:defRPr/>
            </a:pPr>
            <a:fld id="{1260B454-0136-194D-8025-EB469F58C131}" type="slidenum">
              <a:rPr lang="en-US"/>
              <a:pPr>
                <a:defRPr/>
              </a:pPr>
              <a:t>‹#›</a:t>
            </a:fld>
            <a:endParaRPr lang="en-US"/>
          </a:p>
        </p:txBody>
      </p:sp>
      <p:sp>
        <p:nvSpPr>
          <p:cNvPr id="4" name="Footer Placeholder 8">
            <a:extLst>
              <a:ext uri="{FF2B5EF4-FFF2-40B4-BE49-F238E27FC236}">
                <a16:creationId xmlns:a16="http://schemas.microsoft.com/office/drawing/2014/main" id="{329A6A64-528C-394F-BB8C-9CD4CC1A4DEA}"/>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371653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5" name="Slide Number Placeholder 6">
            <a:extLst>
              <a:ext uri="{FF2B5EF4-FFF2-40B4-BE49-F238E27FC236}">
                <a16:creationId xmlns:a16="http://schemas.microsoft.com/office/drawing/2014/main" id="{F4D9632F-8CBF-BC4C-96E9-ACFD7D71F838}"/>
              </a:ext>
            </a:extLst>
          </p:cNvPr>
          <p:cNvSpPr>
            <a:spLocks noGrp="1"/>
          </p:cNvSpPr>
          <p:nvPr>
            <p:ph type="sldNum" sz="quarter" idx="14"/>
          </p:nvPr>
        </p:nvSpPr>
        <p:spPr/>
        <p:txBody>
          <a:bodyPr/>
          <a:lstStyle>
            <a:lvl1pPr>
              <a:defRPr/>
            </a:lvl1pPr>
          </a:lstStyle>
          <a:p>
            <a:pPr>
              <a:defRPr/>
            </a:pPr>
            <a:fld id="{F50B9D99-1AB7-6842-99F9-D87E74686606}" type="slidenum">
              <a:rPr lang="en-US"/>
              <a:pPr>
                <a:defRPr/>
              </a:pPr>
              <a:t>‹#›</a:t>
            </a:fld>
            <a:endParaRPr lang="en-US"/>
          </a:p>
        </p:txBody>
      </p:sp>
      <p:sp>
        <p:nvSpPr>
          <p:cNvPr id="7" name="Footer Placeholder 8">
            <a:extLst>
              <a:ext uri="{FF2B5EF4-FFF2-40B4-BE49-F238E27FC236}">
                <a16:creationId xmlns:a16="http://schemas.microsoft.com/office/drawing/2014/main" id="{A0F91D09-10A4-DE40-8137-BC6213150748}"/>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322398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2DE3FD5D-2A54-A545-8E66-4F8E7F9A56EC}"/>
              </a:ext>
            </a:extLst>
          </p:cNvPr>
          <p:cNvSpPr>
            <a:spLocks noGrp="1"/>
          </p:cNvSpPr>
          <p:nvPr>
            <p:ph type="sldNum" sz="quarter" idx="14"/>
          </p:nvPr>
        </p:nvSpPr>
        <p:spPr/>
        <p:txBody>
          <a:bodyPr/>
          <a:lstStyle>
            <a:lvl1pPr>
              <a:defRPr/>
            </a:lvl1pPr>
          </a:lstStyle>
          <a:p>
            <a:pPr>
              <a:defRPr/>
            </a:pPr>
            <a:fld id="{A47A444A-9472-6D4C-9395-72FB2FDD6224}" type="slidenum">
              <a:rPr lang="en-US"/>
              <a:pPr>
                <a:defRPr/>
              </a:pPr>
              <a:t>‹#›</a:t>
            </a:fld>
            <a:endParaRPr lang="en-US"/>
          </a:p>
        </p:txBody>
      </p:sp>
      <p:sp>
        <p:nvSpPr>
          <p:cNvPr id="6" name="Footer Placeholder 8">
            <a:extLst>
              <a:ext uri="{FF2B5EF4-FFF2-40B4-BE49-F238E27FC236}">
                <a16:creationId xmlns:a16="http://schemas.microsoft.com/office/drawing/2014/main" id="{3D29D0ED-BA70-B544-AC94-4D19DBE8A75D}"/>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6136767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B59EC07F-F193-F14E-B01C-B49B2C6F8A28}"/>
              </a:ext>
            </a:extLst>
          </p:cNvPr>
          <p:cNvSpPr>
            <a:spLocks noGrp="1"/>
          </p:cNvSpPr>
          <p:nvPr>
            <p:ph type="sldNum" sz="quarter" idx="15"/>
          </p:nvPr>
        </p:nvSpPr>
        <p:spPr/>
        <p:txBody>
          <a:bodyPr/>
          <a:lstStyle>
            <a:lvl1pPr>
              <a:defRPr/>
            </a:lvl1pPr>
          </a:lstStyle>
          <a:p>
            <a:pPr>
              <a:defRPr/>
            </a:pPr>
            <a:fld id="{1CB614CE-B95E-6A4A-AD00-E14CC8F62307}" type="slidenum">
              <a:rPr lang="en-US"/>
              <a:pPr>
                <a:defRPr/>
              </a:pPr>
              <a:t>‹#›</a:t>
            </a:fld>
            <a:endParaRPr lang="en-US"/>
          </a:p>
        </p:txBody>
      </p:sp>
      <p:sp>
        <p:nvSpPr>
          <p:cNvPr id="9" name="Footer Placeholder 8">
            <a:extLst>
              <a:ext uri="{FF2B5EF4-FFF2-40B4-BE49-F238E27FC236}">
                <a16:creationId xmlns:a16="http://schemas.microsoft.com/office/drawing/2014/main" id="{042396A9-38B9-C14D-BA9D-D7C14E3CEBFF}"/>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8904129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956C40BE-FBCD-AC48-AD16-B35AF4AB02FD}"/>
              </a:ext>
            </a:extLst>
          </p:cNvPr>
          <p:cNvSpPr>
            <a:spLocks noGrp="1"/>
          </p:cNvSpPr>
          <p:nvPr>
            <p:ph type="sldNum" sz="quarter" idx="14"/>
          </p:nvPr>
        </p:nvSpPr>
        <p:spPr/>
        <p:txBody>
          <a:bodyPr/>
          <a:lstStyle>
            <a:lvl1pPr>
              <a:defRPr/>
            </a:lvl1pPr>
          </a:lstStyle>
          <a:p>
            <a:pPr>
              <a:defRPr/>
            </a:pPr>
            <a:fld id="{E5A0EDE3-B952-9C40-AF6A-A89A59B854CE}" type="slidenum">
              <a:rPr lang="en-US"/>
              <a:pPr>
                <a:defRPr/>
              </a:pPr>
              <a:t>‹#›</a:t>
            </a:fld>
            <a:endParaRPr lang="en-US"/>
          </a:p>
        </p:txBody>
      </p:sp>
      <p:sp>
        <p:nvSpPr>
          <p:cNvPr id="7" name="Footer Placeholder 8">
            <a:extLst>
              <a:ext uri="{FF2B5EF4-FFF2-40B4-BE49-F238E27FC236}">
                <a16:creationId xmlns:a16="http://schemas.microsoft.com/office/drawing/2014/main" id="{16EABA7D-7E5B-ED4A-A23B-EDC0AE5AE29C}"/>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1222041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64A818AC-A138-5E49-91B0-74A3B2B7B86C}"/>
              </a:ext>
            </a:extLst>
          </p:cNvPr>
          <p:cNvSpPr>
            <a:spLocks noGrp="1"/>
          </p:cNvSpPr>
          <p:nvPr>
            <p:ph type="sldNum" sz="quarter" idx="17"/>
          </p:nvPr>
        </p:nvSpPr>
        <p:spPr/>
        <p:txBody>
          <a:bodyPr/>
          <a:lstStyle>
            <a:lvl1pPr>
              <a:defRPr/>
            </a:lvl1pPr>
          </a:lstStyle>
          <a:p>
            <a:pPr>
              <a:defRPr/>
            </a:pPr>
            <a:fld id="{8F48EC99-02DE-984B-AC82-457F059B8C63}" type="slidenum">
              <a:rPr lang="en-US"/>
              <a:pPr>
                <a:defRPr/>
              </a:pPr>
              <a:t>‹#›</a:t>
            </a:fld>
            <a:endParaRPr lang="en-US"/>
          </a:p>
        </p:txBody>
      </p:sp>
      <p:sp>
        <p:nvSpPr>
          <p:cNvPr id="11" name="Footer Placeholder 8">
            <a:extLst>
              <a:ext uri="{FF2B5EF4-FFF2-40B4-BE49-F238E27FC236}">
                <a16:creationId xmlns:a16="http://schemas.microsoft.com/office/drawing/2014/main" id="{45AC74DC-3911-CA42-A95C-1F19C20E2B0B}"/>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9523230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E87E3BD9-2AEF-3547-98F3-69ED35D3444C}"/>
              </a:ext>
            </a:extLst>
          </p:cNvPr>
          <p:cNvSpPr>
            <a:spLocks noGrp="1"/>
          </p:cNvSpPr>
          <p:nvPr>
            <p:ph type="sldNum" sz="quarter" idx="16"/>
          </p:nvPr>
        </p:nvSpPr>
        <p:spPr/>
        <p:txBody>
          <a:bodyPr/>
          <a:lstStyle>
            <a:lvl1pPr>
              <a:defRPr/>
            </a:lvl1pPr>
          </a:lstStyle>
          <a:p>
            <a:pPr>
              <a:defRPr/>
            </a:pPr>
            <a:fld id="{57DA6341-D63D-C143-8DAD-9A16E16095F7}" type="slidenum">
              <a:rPr lang="en-US"/>
              <a:pPr>
                <a:defRPr/>
              </a:pPr>
              <a:t>‹#›</a:t>
            </a:fld>
            <a:endParaRPr lang="en-US"/>
          </a:p>
        </p:txBody>
      </p:sp>
      <p:sp>
        <p:nvSpPr>
          <p:cNvPr id="9" name="Footer Placeholder 8">
            <a:extLst>
              <a:ext uri="{FF2B5EF4-FFF2-40B4-BE49-F238E27FC236}">
                <a16:creationId xmlns:a16="http://schemas.microsoft.com/office/drawing/2014/main" id="{0E09E5A6-9504-9B4A-84A7-E6EDAA83F4A7}"/>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516029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1AC23D13-320E-0146-BE1C-A054565AD34B}"/>
              </a:ext>
            </a:extLst>
          </p:cNvPr>
          <p:cNvSpPr>
            <a:spLocks noGrp="1"/>
          </p:cNvSpPr>
          <p:nvPr>
            <p:ph type="sldNum" sz="quarter" idx="17"/>
          </p:nvPr>
        </p:nvSpPr>
        <p:spPr/>
        <p:txBody>
          <a:bodyPr/>
          <a:lstStyle>
            <a:lvl1pPr>
              <a:defRPr/>
            </a:lvl1pPr>
          </a:lstStyle>
          <a:p>
            <a:pPr>
              <a:defRPr/>
            </a:pPr>
            <a:fld id="{536815F4-436B-CA43-9B5E-A2D9EA956F8C}" type="slidenum">
              <a:rPr lang="en-US"/>
              <a:pPr>
                <a:defRPr/>
              </a:pPr>
              <a:t>‹#›</a:t>
            </a:fld>
            <a:endParaRPr lang="en-US"/>
          </a:p>
        </p:txBody>
      </p:sp>
      <p:sp>
        <p:nvSpPr>
          <p:cNvPr id="10" name="Footer Placeholder 8">
            <a:extLst>
              <a:ext uri="{FF2B5EF4-FFF2-40B4-BE49-F238E27FC236}">
                <a16:creationId xmlns:a16="http://schemas.microsoft.com/office/drawing/2014/main" id="{BEE8B77B-E1EC-754B-9708-46B7221840C8}"/>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8866450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95AAA65-8567-884A-B818-DB6E3A9D863F}"/>
              </a:ext>
            </a:extLst>
          </p:cNvPr>
          <p:cNvSpPr>
            <a:spLocks noGrp="1"/>
          </p:cNvSpPr>
          <p:nvPr>
            <p:ph type="sldNum" sz="quarter" idx="17"/>
          </p:nvPr>
        </p:nvSpPr>
        <p:spPr/>
        <p:txBody>
          <a:bodyPr/>
          <a:lstStyle>
            <a:lvl1pPr>
              <a:defRPr/>
            </a:lvl1pPr>
          </a:lstStyle>
          <a:p>
            <a:pPr>
              <a:defRPr/>
            </a:pPr>
            <a:fld id="{2D171641-6408-6644-8B37-27E23C090C5E}" type="slidenum">
              <a:rPr lang="en-US"/>
              <a:pPr>
                <a:defRPr/>
              </a:pPr>
              <a:t>‹#›</a:t>
            </a:fld>
            <a:endParaRPr lang="en-US"/>
          </a:p>
        </p:txBody>
      </p:sp>
      <p:sp>
        <p:nvSpPr>
          <p:cNvPr id="8" name="Footer Placeholder 8">
            <a:extLst>
              <a:ext uri="{FF2B5EF4-FFF2-40B4-BE49-F238E27FC236}">
                <a16:creationId xmlns:a16="http://schemas.microsoft.com/office/drawing/2014/main" id="{F5565905-6F11-F14D-9B0B-5938A9ABBA2C}"/>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411252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D37BBF-282C-6C42-805B-C5C305194409}"/>
              </a:ext>
            </a:extLst>
          </p:cNvPr>
          <p:cNvSpPr>
            <a:spLocks noChangeArrowheads="1"/>
          </p:cNvSpPr>
          <p:nvPr/>
        </p:nvSpPr>
        <p:spPr bwMode="auto">
          <a:xfrm>
            <a:off x="4572000" y="0"/>
            <a:ext cx="4572000" cy="5143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300">
                <a:solidFill>
                  <a:schemeClr val="tx1"/>
                </a:solidFill>
                <a:latin typeface="IBM Plex Sans" panose="020B0503050203000203" pitchFamily="34" charset="77"/>
              </a:defRPr>
            </a:lvl1pPr>
            <a:lvl2pPr marL="742950" indent="-285750">
              <a:defRPr sz="1300">
                <a:solidFill>
                  <a:schemeClr val="tx1"/>
                </a:solidFill>
                <a:latin typeface="IBM Plex Sans" panose="020B0503050203000203" pitchFamily="34" charset="77"/>
              </a:defRPr>
            </a:lvl2pPr>
            <a:lvl3pPr marL="1143000" indent="-228600">
              <a:defRPr sz="1300">
                <a:solidFill>
                  <a:schemeClr val="tx1"/>
                </a:solidFill>
                <a:latin typeface="IBM Plex Sans" panose="020B0503050203000203" pitchFamily="34" charset="77"/>
              </a:defRPr>
            </a:lvl3pPr>
            <a:lvl4pPr marL="1600200" indent="-228600">
              <a:defRPr sz="1300">
                <a:solidFill>
                  <a:schemeClr val="tx1"/>
                </a:solidFill>
                <a:latin typeface="IBM Plex Sans" panose="020B0503050203000203" pitchFamily="34" charset="77"/>
              </a:defRPr>
            </a:lvl4pPr>
            <a:lvl5pPr marL="2057400" indent="-228600">
              <a:defRPr sz="1300">
                <a:solidFill>
                  <a:schemeClr val="tx1"/>
                </a:solidFill>
                <a:latin typeface="IBM Plex Sans" panose="020B0503050203000203" pitchFamily="34" charset="77"/>
              </a:defRPr>
            </a:lvl5pPr>
            <a:lvl6pPr marL="2514600" indent="-228600" defTabSz="685800" fontAlgn="base">
              <a:spcBef>
                <a:spcPct val="0"/>
              </a:spcBef>
              <a:spcAft>
                <a:spcPct val="0"/>
              </a:spcAft>
              <a:defRPr sz="1300">
                <a:solidFill>
                  <a:schemeClr val="tx1"/>
                </a:solidFill>
                <a:latin typeface="IBM Plex Sans" panose="020B0503050203000203" pitchFamily="34" charset="77"/>
              </a:defRPr>
            </a:lvl6pPr>
            <a:lvl7pPr marL="2971800" indent="-228600" defTabSz="685800" fontAlgn="base">
              <a:spcBef>
                <a:spcPct val="0"/>
              </a:spcBef>
              <a:spcAft>
                <a:spcPct val="0"/>
              </a:spcAft>
              <a:defRPr sz="1300">
                <a:solidFill>
                  <a:schemeClr val="tx1"/>
                </a:solidFill>
                <a:latin typeface="IBM Plex Sans" panose="020B0503050203000203" pitchFamily="34" charset="77"/>
              </a:defRPr>
            </a:lvl7pPr>
            <a:lvl8pPr marL="3429000" indent="-228600" defTabSz="685800" fontAlgn="base">
              <a:spcBef>
                <a:spcPct val="0"/>
              </a:spcBef>
              <a:spcAft>
                <a:spcPct val="0"/>
              </a:spcAft>
              <a:defRPr sz="1300">
                <a:solidFill>
                  <a:schemeClr val="tx1"/>
                </a:solidFill>
                <a:latin typeface="IBM Plex Sans" panose="020B0503050203000203" pitchFamily="34" charset="77"/>
              </a:defRPr>
            </a:lvl8pPr>
            <a:lvl9pPr marL="3886200" indent="-228600" defTabSz="685800" fontAlgn="base">
              <a:spcBef>
                <a:spcPct val="0"/>
              </a:spcBef>
              <a:spcAft>
                <a:spcPct val="0"/>
              </a:spcAft>
              <a:defRPr sz="1300">
                <a:solidFill>
                  <a:schemeClr val="tx1"/>
                </a:solidFill>
                <a:latin typeface="IBM Plex Sans" panose="020B0503050203000203" pitchFamily="34" charset="77"/>
              </a:defRPr>
            </a:lvl9pPr>
          </a:lstStyle>
          <a:p>
            <a:pPr algn="ctr" eaLnBrk="1" hangingPunct="1">
              <a:defRPr/>
            </a:pPr>
            <a:endParaRPr lang="en-US" altLang="en-US" sz="1200">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Slide Number Placeholder 2">
            <a:extLst>
              <a:ext uri="{FF2B5EF4-FFF2-40B4-BE49-F238E27FC236}">
                <a16:creationId xmlns:a16="http://schemas.microsoft.com/office/drawing/2014/main" id="{8300153B-1B02-5F4F-96FC-279E8AA034F0}"/>
              </a:ext>
            </a:extLst>
          </p:cNvPr>
          <p:cNvSpPr>
            <a:spLocks noGrp="1"/>
          </p:cNvSpPr>
          <p:nvPr>
            <p:ph type="sldNum" sz="quarter" idx="14"/>
          </p:nvPr>
        </p:nvSpPr>
        <p:spPr/>
        <p:txBody>
          <a:bodyPr/>
          <a:lstStyle>
            <a:lvl1pPr>
              <a:defRPr/>
            </a:lvl1pPr>
          </a:lstStyle>
          <a:p>
            <a:pPr>
              <a:defRPr/>
            </a:pPr>
            <a:fld id="{CD4A27D2-C637-E443-B35E-D98A5CAD5B77}" type="slidenum">
              <a:rPr lang="en-US"/>
              <a:pPr>
                <a:defRPr/>
              </a:pPr>
              <a:t>‹#›</a:t>
            </a:fld>
            <a:endParaRPr lang="en-US"/>
          </a:p>
        </p:txBody>
      </p:sp>
      <p:sp>
        <p:nvSpPr>
          <p:cNvPr id="8" name="Footer Placeholder 3">
            <a:extLst>
              <a:ext uri="{FF2B5EF4-FFF2-40B4-BE49-F238E27FC236}">
                <a16:creationId xmlns:a16="http://schemas.microsoft.com/office/drawing/2014/main" id="{D05B7E12-0C42-3A41-8971-4AADCA98EA58}"/>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5911377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4" name="Slide Number Placeholder 6">
            <a:extLst>
              <a:ext uri="{FF2B5EF4-FFF2-40B4-BE49-F238E27FC236}">
                <a16:creationId xmlns:a16="http://schemas.microsoft.com/office/drawing/2014/main" id="{84ABCBC6-820F-664E-B206-54E48198C633}"/>
              </a:ext>
            </a:extLst>
          </p:cNvPr>
          <p:cNvSpPr>
            <a:spLocks noGrp="1"/>
          </p:cNvSpPr>
          <p:nvPr>
            <p:ph type="sldNum" sz="quarter" idx="16"/>
          </p:nvPr>
        </p:nvSpPr>
        <p:spPr/>
        <p:txBody>
          <a:bodyPr/>
          <a:lstStyle>
            <a:lvl1pPr>
              <a:defRPr/>
            </a:lvl1pPr>
          </a:lstStyle>
          <a:p>
            <a:pPr>
              <a:defRPr/>
            </a:pPr>
            <a:fld id="{E3E689F1-1131-814E-9DF9-3813A95BD957}" type="slidenum">
              <a:rPr lang="en-US"/>
              <a:pPr>
                <a:defRPr/>
              </a:pPr>
              <a:t>‹#›</a:t>
            </a:fld>
            <a:endParaRPr lang="en-US"/>
          </a:p>
        </p:txBody>
      </p:sp>
      <p:sp>
        <p:nvSpPr>
          <p:cNvPr id="5" name="Footer Placeholder 8">
            <a:extLst>
              <a:ext uri="{FF2B5EF4-FFF2-40B4-BE49-F238E27FC236}">
                <a16:creationId xmlns:a16="http://schemas.microsoft.com/office/drawing/2014/main" id="{15B43A4A-5615-3544-B4F9-547D9A2ED2D7}"/>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8073755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68E98A77-C19D-104B-B1A7-F7968C56BC72}"/>
              </a:ext>
            </a:extLst>
          </p:cNvPr>
          <p:cNvSpPr>
            <a:spLocks noGrp="1"/>
          </p:cNvSpPr>
          <p:nvPr>
            <p:ph type="sldNum" sz="quarter" idx="10"/>
          </p:nvPr>
        </p:nvSpPr>
        <p:spPr/>
        <p:txBody>
          <a:bodyPr/>
          <a:lstStyle>
            <a:lvl1pPr>
              <a:defRPr/>
            </a:lvl1pPr>
          </a:lstStyle>
          <a:p>
            <a:pPr>
              <a:defRPr/>
            </a:pPr>
            <a:fld id="{384CEADE-8833-694A-9E69-7F1AEA5214F1}" type="slidenum">
              <a:rPr lang="en-US"/>
              <a:pPr>
                <a:defRPr/>
              </a:pPr>
              <a:t>‹#›</a:t>
            </a:fld>
            <a:endParaRPr lang="en-US"/>
          </a:p>
        </p:txBody>
      </p:sp>
      <p:sp>
        <p:nvSpPr>
          <p:cNvPr id="4" name="Footer Placeholder 8">
            <a:extLst>
              <a:ext uri="{FF2B5EF4-FFF2-40B4-BE49-F238E27FC236}">
                <a16:creationId xmlns:a16="http://schemas.microsoft.com/office/drawing/2014/main" id="{5266E057-731B-BB4E-BB3A-F0F516F1B310}"/>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7736756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DC6980CD-86F9-1D4D-97BF-29048AA00C81}"/>
              </a:ext>
            </a:extLst>
          </p:cNvPr>
          <p:cNvSpPr>
            <a:spLocks noGrp="1"/>
          </p:cNvSpPr>
          <p:nvPr>
            <p:ph type="sldNum" sz="quarter" idx="10"/>
          </p:nvPr>
        </p:nvSpPr>
        <p:spPr/>
        <p:txBody>
          <a:bodyPr/>
          <a:lstStyle>
            <a:lvl1pPr>
              <a:defRPr/>
            </a:lvl1pPr>
          </a:lstStyle>
          <a:p>
            <a:pPr>
              <a:defRPr/>
            </a:pPr>
            <a:fld id="{DB2F5AB5-5AA4-A14C-94A6-97BB200DE187}" type="slidenum">
              <a:rPr lang="en-US"/>
              <a:pPr>
                <a:defRPr/>
              </a:pPr>
              <a:t>‹#›</a:t>
            </a:fld>
            <a:endParaRPr lang="en-US"/>
          </a:p>
        </p:txBody>
      </p:sp>
      <p:sp>
        <p:nvSpPr>
          <p:cNvPr id="4" name="Footer Placeholder 8">
            <a:extLst>
              <a:ext uri="{FF2B5EF4-FFF2-40B4-BE49-F238E27FC236}">
                <a16:creationId xmlns:a16="http://schemas.microsoft.com/office/drawing/2014/main" id="{FA312674-CF04-3240-9D70-64465BC29792}"/>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8233487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9ED575DE-0756-9747-92CA-80A50EECFBDC}"/>
              </a:ext>
            </a:extLst>
          </p:cNvPr>
          <p:cNvSpPr>
            <a:spLocks noGrp="1"/>
          </p:cNvSpPr>
          <p:nvPr>
            <p:ph type="sldNum" sz="quarter" idx="18"/>
          </p:nvPr>
        </p:nvSpPr>
        <p:spPr/>
        <p:txBody>
          <a:bodyPr/>
          <a:lstStyle>
            <a:lvl1pPr>
              <a:defRPr/>
            </a:lvl1pPr>
          </a:lstStyle>
          <a:p>
            <a:pPr>
              <a:defRPr/>
            </a:pPr>
            <a:fld id="{22AA3FF1-1895-1E4E-9DFD-E11EEDF50F59}" type="slidenum">
              <a:rPr lang="en-US"/>
              <a:pPr>
                <a:defRPr/>
              </a:pPr>
              <a:t>‹#›</a:t>
            </a:fld>
            <a:endParaRPr lang="en-US"/>
          </a:p>
        </p:txBody>
      </p:sp>
      <p:sp>
        <p:nvSpPr>
          <p:cNvPr id="11" name="Footer Placeholder 8">
            <a:extLst>
              <a:ext uri="{FF2B5EF4-FFF2-40B4-BE49-F238E27FC236}">
                <a16:creationId xmlns:a16="http://schemas.microsoft.com/office/drawing/2014/main" id="{5E9A3240-3F62-5D40-979C-CC3995B690FD}"/>
              </a:ext>
            </a:extLst>
          </p:cNvPr>
          <p:cNvSpPr>
            <a:spLocks noGrp="1"/>
          </p:cNvSpPr>
          <p:nvPr>
            <p:ph type="ftr" sz="quarter" idx="19"/>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8996316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0B1E940D-A87E-B54D-B391-45C2B7379AE7}"/>
              </a:ext>
            </a:extLst>
          </p:cNvPr>
          <p:cNvSpPr>
            <a:spLocks noGrp="1"/>
          </p:cNvSpPr>
          <p:nvPr>
            <p:ph type="sldNum" sz="quarter" idx="19"/>
          </p:nvPr>
        </p:nvSpPr>
        <p:spPr/>
        <p:txBody>
          <a:bodyPr/>
          <a:lstStyle>
            <a:lvl1pPr>
              <a:defRPr/>
            </a:lvl1pPr>
          </a:lstStyle>
          <a:p>
            <a:pPr>
              <a:defRPr/>
            </a:pPr>
            <a:fld id="{49BE2224-5A67-0C47-B1D9-6BE9CDD2E2F4}" type="slidenum">
              <a:rPr lang="en-US"/>
              <a:pPr>
                <a:defRPr/>
              </a:pPr>
              <a:t>‹#›</a:t>
            </a:fld>
            <a:endParaRPr lang="en-US"/>
          </a:p>
        </p:txBody>
      </p:sp>
      <p:sp>
        <p:nvSpPr>
          <p:cNvPr id="9" name="Footer Placeholder 8">
            <a:extLst>
              <a:ext uri="{FF2B5EF4-FFF2-40B4-BE49-F238E27FC236}">
                <a16:creationId xmlns:a16="http://schemas.microsoft.com/office/drawing/2014/main" id="{AA9AF3F9-559F-8941-995D-68C7DBA99D92}"/>
              </a:ext>
            </a:extLst>
          </p:cNvPr>
          <p:cNvSpPr>
            <a:spLocks noGrp="1"/>
          </p:cNvSpPr>
          <p:nvPr>
            <p:ph type="ftr" sz="quarter" idx="20"/>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8532291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1BE2C6DA-0101-904D-A7F9-420EA7E42F72}"/>
              </a:ext>
            </a:extLst>
          </p:cNvPr>
          <p:cNvSpPr>
            <a:spLocks noGrp="1"/>
          </p:cNvSpPr>
          <p:nvPr>
            <p:ph type="sldNum" sz="quarter" idx="19"/>
          </p:nvPr>
        </p:nvSpPr>
        <p:spPr/>
        <p:txBody>
          <a:bodyPr/>
          <a:lstStyle>
            <a:lvl1pPr>
              <a:defRPr/>
            </a:lvl1pPr>
          </a:lstStyle>
          <a:p>
            <a:pPr>
              <a:defRPr/>
            </a:pPr>
            <a:fld id="{E06F5CD9-E657-6346-8F9A-B2395D3C261C}" type="slidenum">
              <a:rPr lang="en-US"/>
              <a:pPr>
                <a:defRPr/>
              </a:pPr>
              <a:t>‹#›</a:t>
            </a:fld>
            <a:endParaRPr lang="en-US"/>
          </a:p>
        </p:txBody>
      </p:sp>
      <p:sp>
        <p:nvSpPr>
          <p:cNvPr id="9" name="Footer Placeholder 8">
            <a:extLst>
              <a:ext uri="{FF2B5EF4-FFF2-40B4-BE49-F238E27FC236}">
                <a16:creationId xmlns:a16="http://schemas.microsoft.com/office/drawing/2014/main" id="{4ADD1B2F-CEFB-B249-A9C1-4D520145EE69}"/>
              </a:ext>
            </a:extLst>
          </p:cNvPr>
          <p:cNvSpPr>
            <a:spLocks noGrp="1"/>
          </p:cNvSpPr>
          <p:nvPr>
            <p:ph type="ftr" sz="quarter" idx="20"/>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6892601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9C989FAC-E7D8-A140-B119-56DA477A87C5}"/>
              </a:ext>
            </a:extLst>
          </p:cNvPr>
          <p:cNvSpPr>
            <a:spLocks noGrp="1"/>
          </p:cNvSpPr>
          <p:nvPr>
            <p:ph type="sldNum" sz="quarter" idx="10"/>
          </p:nvPr>
        </p:nvSpPr>
        <p:spPr/>
        <p:txBody>
          <a:bodyPr/>
          <a:lstStyle>
            <a:lvl1pPr>
              <a:defRPr/>
            </a:lvl1pPr>
          </a:lstStyle>
          <a:p>
            <a:pPr>
              <a:defRPr/>
            </a:pPr>
            <a:fld id="{AA0589BB-3C57-F544-B76C-8C7D7370DB48}" type="slidenum">
              <a:rPr lang="en-US"/>
              <a:pPr>
                <a:defRPr/>
              </a:pPr>
              <a:t>‹#›</a:t>
            </a:fld>
            <a:endParaRPr lang="en-US"/>
          </a:p>
        </p:txBody>
      </p:sp>
      <p:sp>
        <p:nvSpPr>
          <p:cNvPr id="4" name="Footer Placeholder 8">
            <a:extLst>
              <a:ext uri="{FF2B5EF4-FFF2-40B4-BE49-F238E27FC236}">
                <a16:creationId xmlns:a16="http://schemas.microsoft.com/office/drawing/2014/main" id="{FA0FD30D-15E2-6146-A113-9FB0B4D5D2B4}"/>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1142655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6">
            <a:extLst>
              <a:ext uri="{FF2B5EF4-FFF2-40B4-BE49-F238E27FC236}">
                <a16:creationId xmlns:a16="http://schemas.microsoft.com/office/drawing/2014/main" id="{341FF71C-0517-DF42-934B-98C74914D899}"/>
              </a:ext>
            </a:extLst>
          </p:cNvPr>
          <p:cNvSpPr>
            <a:spLocks noGrp="1"/>
          </p:cNvSpPr>
          <p:nvPr>
            <p:ph type="sldNum" sz="quarter" idx="20"/>
          </p:nvPr>
        </p:nvSpPr>
        <p:spPr/>
        <p:txBody>
          <a:bodyPr/>
          <a:lstStyle>
            <a:lvl1pPr>
              <a:defRPr/>
            </a:lvl1pPr>
          </a:lstStyle>
          <a:p>
            <a:pPr>
              <a:defRPr/>
            </a:pPr>
            <a:fld id="{EA2C9CD3-79AB-A74D-9288-4AFCB5D2872D}" type="slidenum">
              <a:rPr lang="en-US"/>
              <a:pPr>
                <a:defRPr/>
              </a:pPr>
              <a:t>‹#›</a:t>
            </a:fld>
            <a:endParaRPr lang="en-US"/>
          </a:p>
        </p:txBody>
      </p:sp>
      <p:sp>
        <p:nvSpPr>
          <p:cNvPr id="4" name="Footer Placeholder 8">
            <a:extLst>
              <a:ext uri="{FF2B5EF4-FFF2-40B4-BE49-F238E27FC236}">
                <a16:creationId xmlns:a16="http://schemas.microsoft.com/office/drawing/2014/main" id="{647584EA-F9F0-9F40-A5DB-580F9DAD31B1}"/>
              </a:ext>
            </a:extLst>
          </p:cNvPr>
          <p:cNvSpPr>
            <a:spLocks noGrp="1"/>
          </p:cNvSpPr>
          <p:nvPr>
            <p:ph type="ftr" sz="quarter" idx="2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6488931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6" name="Slide Number Placeholder 6">
            <a:extLst>
              <a:ext uri="{FF2B5EF4-FFF2-40B4-BE49-F238E27FC236}">
                <a16:creationId xmlns:a16="http://schemas.microsoft.com/office/drawing/2014/main" id="{C015B74E-BF91-2241-ACEA-77FD18536C43}"/>
              </a:ext>
            </a:extLst>
          </p:cNvPr>
          <p:cNvSpPr>
            <a:spLocks noGrp="1"/>
          </p:cNvSpPr>
          <p:nvPr>
            <p:ph type="sldNum" sz="quarter" idx="23"/>
          </p:nvPr>
        </p:nvSpPr>
        <p:spPr/>
        <p:txBody>
          <a:bodyPr/>
          <a:lstStyle>
            <a:lvl1pPr>
              <a:defRPr/>
            </a:lvl1pPr>
          </a:lstStyle>
          <a:p>
            <a:pPr>
              <a:defRPr/>
            </a:pPr>
            <a:fld id="{ED67FF0D-5B5F-584E-B159-98D34ABACE56}" type="slidenum">
              <a:rPr lang="en-US"/>
              <a:pPr>
                <a:defRPr/>
              </a:pPr>
              <a:t>‹#›</a:t>
            </a:fld>
            <a:endParaRPr lang="en-US"/>
          </a:p>
        </p:txBody>
      </p:sp>
      <p:sp>
        <p:nvSpPr>
          <p:cNvPr id="8" name="Footer Placeholder 8">
            <a:extLst>
              <a:ext uri="{FF2B5EF4-FFF2-40B4-BE49-F238E27FC236}">
                <a16:creationId xmlns:a16="http://schemas.microsoft.com/office/drawing/2014/main" id="{505C1954-A21D-E84A-B0CD-E23123EFBCCC}"/>
              </a:ext>
            </a:extLst>
          </p:cNvPr>
          <p:cNvSpPr>
            <a:spLocks noGrp="1"/>
          </p:cNvSpPr>
          <p:nvPr>
            <p:ph type="ftr" sz="quarter" idx="2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5035941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6">
            <a:extLst>
              <a:ext uri="{FF2B5EF4-FFF2-40B4-BE49-F238E27FC236}">
                <a16:creationId xmlns:a16="http://schemas.microsoft.com/office/drawing/2014/main" id="{20BFBA16-5199-B246-9CDF-F76DFE3EE27B}"/>
              </a:ext>
            </a:extLst>
          </p:cNvPr>
          <p:cNvSpPr>
            <a:spLocks noGrp="1"/>
          </p:cNvSpPr>
          <p:nvPr>
            <p:ph type="sldNum" sz="quarter" idx="13"/>
          </p:nvPr>
        </p:nvSpPr>
        <p:spPr/>
        <p:txBody>
          <a:bodyPr/>
          <a:lstStyle>
            <a:lvl1pPr>
              <a:defRPr/>
            </a:lvl1pPr>
          </a:lstStyle>
          <a:p>
            <a:pPr>
              <a:defRPr/>
            </a:pPr>
            <a:fld id="{8958BD10-DD3B-6A4E-A5EF-6836A3D80156}" type="slidenum">
              <a:rPr lang="en-US"/>
              <a:pPr>
                <a:defRPr/>
              </a:pPr>
              <a:t>‹#›</a:t>
            </a:fld>
            <a:endParaRPr lang="en-US"/>
          </a:p>
        </p:txBody>
      </p:sp>
      <p:sp>
        <p:nvSpPr>
          <p:cNvPr id="5" name="Footer Placeholder 8">
            <a:extLst>
              <a:ext uri="{FF2B5EF4-FFF2-40B4-BE49-F238E27FC236}">
                <a16:creationId xmlns:a16="http://schemas.microsoft.com/office/drawing/2014/main" id="{202DF49C-EB47-C547-8F43-4EC623684806}"/>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4873306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26200AE3-5535-4A48-AB3E-7D40F4007959}"/>
              </a:ext>
            </a:extLst>
          </p:cNvPr>
          <p:cNvSpPr>
            <a:spLocks noGrp="1"/>
          </p:cNvSpPr>
          <p:nvPr>
            <p:ph type="sldNum" sz="quarter" idx="14"/>
          </p:nvPr>
        </p:nvSpPr>
        <p:spPr/>
        <p:txBody>
          <a:bodyPr/>
          <a:lstStyle>
            <a:lvl1pPr>
              <a:defRPr/>
            </a:lvl1pPr>
          </a:lstStyle>
          <a:p>
            <a:pPr>
              <a:defRPr/>
            </a:pPr>
            <a:fld id="{79E84336-C9D5-4F4A-B00C-FDEBEED4B6F5}" type="slidenum">
              <a:rPr lang="en-US"/>
              <a:pPr>
                <a:defRPr/>
              </a:pPr>
              <a:t>‹#›</a:t>
            </a:fld>
            <a:endParaRPr lang="en-US"/>
          </a:p>
        </p:txBody>
      </p:sp>
      <p:sp>
        <p:nvSpPr>
          <p:cNvPr id="6" name="Footer Placeholder 8">
            <a:extLst>
              <a:ext uri="{FF2B5EF4-FFF2-40B4-BE49-F238E27FC236}">
                <a16:creationId xmlns:a16="http://schemas.microsoft.com/office/drawing/2014/main" id="{08796D3C-93BA-2343-8254-00208E8C9214}"/>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8634140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A9F48297-B1A4-8C49-BF4E-D415BCF422B6}"/>
              </a:ext>
            </a:extLst>
          </p:cNvPr>
          <p:cNvSpPr>
            <a:spLocks noGrp="1"/>
          </p:cNvSpPr>
          <p:nvPr>
            <p:ph type="sldNum" sz="quarter" idx="13"/>
          </p:nvPr>
        </p:nvSpPr>
        <p:spPr/>
        <p:txBody>
          <a:bodyPr/>
          <a:lstStyle>
            <a:lvl1pPr>
              <a:defRPr/>
            </a:lvl1pPr>
          </a:lstStyle>
          <a:p>
            <a:pPr>
              <a:defRPr/>
            </a:pPr>
            <a:fld id="{ED49A6C1-F14B-B94B-A649-99A2AE07C499}" type="slidenum">
              <a:rPr lang="en-US"/>
              <a:pPr>
                <a:defRPr/>
              </a:pPr>
              <a:t>‹#›</a:t>
            </a:fld>
            <a:endParaRPr lang="en-US"/>
          </a:p>
        </p:txBody>
      </p:sp>
      <p:sp>
        <p:nvSpPr>
          <p:cNvPr id="5" name="Footer Placeholder 8">
            <a:extLst>
              <a:ext uri="{FF2B5EF4-FFF2-40B4-BE49-F238E27FC236}">
                <a16:creationId xmlns:a16="http://schemas.microsoft.com/office/drawing/2014/main" id="{DB28CE5F-8319-AF41-97B9-B34862FD4AAB}"/>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028538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rtlCol="0">
            <a:noAutofit/>
          </a:bodyPr>
          <a:lstStyle/>
          <a:p>
            <a:pPr lvl="0"/>
            <a:r>
              <a:rPr lang="en-US" noProof="0"/>
              <a:t>Drag picture to placeholder or click icon to add</a:t>
            </a:r>
          </a:p>
        </p:txBody>
      </p:sp>
      <p:sp>
        <p:nvSpPr>
          <p:cNvPr id="8" name="Slide Number Placeholder 6">
            <a:extLst>
              <a:ext uri="{FF2B5EF4-FFF2-40B4-BE49-F238E27FC236}">
                <a16:creationId xmlns:a16="http://schemas.microsoft.com/office/drawing/2014/main" id="{BB2AC1C6-483F-EA4A-A633-469819078D70}"/>
              </a:ext>
            </a:extLst>
          </p:cNvPr>
          <p:cNvSpPr>
            <a:spLocks noGrp="1"/>
          </p:cNvSpPr>
          <p:nvPr>
            <p:ph type="sldNum" sz="quarter" idx="15"/>
          </p:nvPr>
        </p:nvSpPr>
        <p:spPr/>
        <p:txBody>
          <a:bodyPr/>
          <a:lstStyle>
            <a:lvl1pPr>
              <a:defRPr/>
            </a:lvl1pPr>
          </a:lstStyle>
          <a:p>
            <a:pPr>
              <a:defRPr/>
            </a:pPr>
            <a:fld id="{48C33CA8-F6EC-CF4D-9C64-825F6EC01FEB}" type="slidenum">
              <a:rPr lang="en-US"/>
              <a:pPr>
                <a:defRPr/>
              </a:pPr>
              <a:t>‹#›</a:t>
            </a:fld>
            <a:endParaRPr lang="en-US"/>
          </a:p>
        </p:txBody>
      </p:sp>
      <p:sp>
        <p:nvSpPr>
          <p:cNvPr id="9" name="Footer Placeholder 8">
            <a:extLst>
              <a:ext uri="{FF2B5EF4-FFF2-40B4-BE49-F238E27FC236}">
                <a16:creationId xmlns:a16="http://schemas.microsoft.com/office/drawing/2014/main" id="{5B3B623A-55E5-FA4C-8277-9BF907544DD6}"/>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2907832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E450D3AA-D51B-CD45-8010-516DBFCDFC0F}"/>
              </a:ext>
            </a:extLst>
          </p:cNvPr>
          <p:cNvSpPr>
            <a:spLocks noGrp="1"/>
          </p:cNvSpPr>
          <p:nvPr>
            <p:ph type="sldNum" sz="quarter" idx="15"/>
          </p:nvPr>
        </p:nvSpPr>
        <p:spPr/>
        <p:txBody>
          <a:bodyPr/>
          <a:lstStyle>
            <a:lvl1pPr>
              <a:defRPr/>
            </a:lvl1pPr>
          </a:lstStyle>
          <a:p>
            <a:pPr>
              <a:defRPr/>
            </a:pPr>
            <a:fld id="{F57F9F95-5AED-3941-82AC-B493D0C044F2}" type="slidenum">
              <a:rPr lang="en-US"/>
              <a:pPr>
                <a:defRPr/>
              </a:pPr>
              <a:t>‹#›</a:t>
            </a:fld>
            <a:endParaRPr lang="en-US"/>
          </a:p>
        </p:txBody>
      </p:sp>
      <p:sp>
        <p:nvSpPr>
          <p:cNvPr id="10" name="Footer Placeholder 8">
            <a:extLst>
              <a:ext uri="{FF2B5EF4-FFF2-40B4-BE49-F238E27FC236}">
                <a16:creationId xmlns:a16="http://schemas.microsoft.com/office/drawing/2014/main" id="{8B87F3A0-6E7D-9A47-AFCF-350E722B0BC8}"/>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724793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rtlCol="0">
            <a:noAutofit/>
          </a:bodyPr>
          <a:lstStyle/>
          <a:p>
            <a:pPr lvl="0"/>
            <a:r>
              <a:rPr lang="en-US" noProof="0"/>
              <a:t>Click icon to add table</a:t>
            </a:r>
          </a:p>
        </p:txBody>
      </p:sp>
      <p:sp>
        <p:nvSpPr>
          <p:cNvPr id="4" name="Slide Number Placeholder 6">
            <a:extLst>
              <a:ext uri="{FF2B5EF4-FFF2-40B4-BE49-F238E27FC236}">
                <a16:creationId xmlns:a16="http://schemas.microsoft.com/office/drawing/2014/main" id="{98C304E8-D529-AD43-B586-FA1FA2A19946}"/>
              </a:ext>
            </a:extLst>
          </p:cNvPr>
          <p:cNvSpPr>
            <a:spLocks noGrp="1"/>
          </p:cNvSpPr>
          <p:nvPr>
            <p:ph type="sldNum" sz="quarter" idx="14"/>
          </p:nvPr>
        </p:nvSpPr>
        <p:spPr/>
        <p:txBody>
          <a:bodyPr/>
          <a:lstStyle>
            <a:lvl1pPr>
              <a:defRPr/>
            </a:lvl1pPr>
          </a:lstStyle>
          <a:p>
            <a:pPr>
              <a:defRPr/>
            </a:pPr>
            <a:fld id="{9A58C3B7-B1CD-1741-94F0-5D65DFD4E11A}" type="slidenum">
              <a:rPr lang="en-US"/>
              <a:pPr>
                <a:defRPr/>
              </a:pPr>
              <a:t>‹#›</a:t>
            </a:fld>
            <a:endParaRPr lang="en-US"/>
          </a:p>
        </p:txBody>
      </p:sp>
      <p:sp>
        <p:nvSpPr>
          <p:cNvPr id="5" name="Footer Placeholder 8">
            <a:extLst>
              <a:ext uri="{FF2B5EF4-FFF2-40B4-BE49-F238E27FC236}">
                <a16:creationId xmlns:a16="http://schemas.microsoft.com/office/drawing/2014/main" id="{2FA9C7AA-F95D-BC45-9C5E-4E421515F598}"/>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9672478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DF0C8A50-3BF9-9940-B453-2B66CF894DAC}"/>
              </a:ext>
            </a:extLst>
          </p:cNvPr>
          <p:cNvSpPr>
            <a:spLocks noGrp="1"/>
          </p:cNvSpPr>
          <p:nvPr>
            <p:ph type="sldNum" sz="quarter" idx="10"/>
          </p:nvPr>
        </p:nvSpPr>
        <p:spPr/>
        <p:txBody>
          <a:bodyPr/>
          <a:lstStyle>
            <a:lvl1pPr>
              <a:defRPr/>
            </a:lvl1pPr>
          </a:lstStyle>
          <a:p>
            <a:pPr>
              <a:defRPr/>
            </a:pPr>
            <a:fld id="{CAF87E99-3928-D34F-865F-E1D67D93EE16}" type="slidenum">
              <a:rPr lang="en-US"/>
              <a:pPr>
                <a:defRPr/>
              </a:pPr>
              <a:t>‹#›</a:t>
            </a:fld>
            <a:endParaRPr lang="en-US"/>
          </a:p>
        </p:txBody>
      </p:sp>
      <p:sp>
        <p:nvSpPr>
          <p:cNvPr id="3" name="Footer Placeholder 8">
            <a:extLst>
              <a:ext uri="{FF2B5EF4-FFF2-40B4-BE49-F238E27FC236}">
                <a16:creationId xmlns:a16="http://schemas.microsoft.com/office/drawing/2014/main" id="{EA5A8981-8B46-6745-BAE7-339DDD97C858}"/>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6722809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23514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p:txBody>
      </p:sp>
      <p:sp>
        <p:nvSpPr>
          <p:cNvPr id="4" name="Slide Number Placeholder 6">
            <a:extLst>
              <a:ext uri="{FF2B5EF4-FFF2-40B4-BE49-F238E27FC236}">
                <a16:creationId xmlns:a16="http://schemas.microsoft.com/office/drawing/2014/main" id="{46A3657C-6EA3-8D4E-AA25-75B2CC163FF7}"/>
              </a:ext>
            </a:extLst>
          </p:cNvPr>
          <p:cNvSpPr>
            <a:spLocks noGrp="1"/>
          </p:cNvSpPr>
          <p:nvPr>
            <p:ph type="sldNum" sz="quarter" idx="13"/>
          </p:nvPr>
        </p:nvSpPr>
        <p:spPr/>
        <p:txBody>
          <a:bodyPr/>
          <a:lstStyle>
            <a:lvl1pPr>
              <a:defRPr/>
            </a:lvl1pPr>
          </a:lstStyle>
          <a:p>
            <a:pPr>
              <a:defRPr/>
            </a:pPr>
            <a:fld id="{B11D2318-14FE-6C44-AB50-A33BBEC54603}" type="slidenum">
              <a:rPr lang="en-US"/>
              <a:pPr>
                <a:defRPr/>
              </a:pPr>
              <a:t>‹#›</a:t>
            </a:fld>
            <a:endParaRPr lang="en-US"/>
          </a:p>
        </p:txBody>
      </p:sp>
      <p:sp>
        <p:nvSpPr>
          <p:cNvPr id="5" name="Footer Placeholder 8">
            <a:extLst>
              <a:ext uri="{FF2B5EF4-FFF2-40B4-BE49-F238E27FC236}">
                <a16:creationId xmlns:a16="http://schemas.microsoft.com/office/drawing/2014/main" id="{72575BB9-57A2-0B4C-93D9-2477EA4B59BA}"/>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2252148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C7A9243B-4B47-8B4A-BDEB-918C157E1D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5888" y="2185988"/>
            <a:ext cx="12922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C5F1C243-14BE-3E49-AF4A-32090D122850}"/>
              </a:ext>
            </a:extLst>
          </p:cNvPr>
          <p:cNvSpPr>
            <a:spLocks noGrp="1"/>
          </p:cNvSpPr>
          <p:nvPr>
            <p:ph type="sldNum" sz="quarter" idx="10"/>
          </p:nvPr>
        </p:nvSpPr>
        <p:spPr/>
        <p:txBody>
          <a:bodyPr/>
          <a:lstStyle>
            <a:lvl1pPr>
              <a:defRPr/>
            </a:lvl1pPr>
          </a:lstStyle>
          <a:p>
            <a:pPr>
              <a:defRPr/>
            </a:pPr>
            <a:fld id="{90C63F4A-0554-8242-8BBA-DE5E14D4ABCB}" type="slidenum">
              <a:rPr lang="en-US"/>
              <a:pPr>
                <a:defRPr/>
              </a:pPr>
              <a:t>‹#›</a:t>
            </a:fld>
            <a:endParaRPr lang="en-US"/>
          </a:p>
        </p:txBody>
      </p:sp>
      <p:sp>
        <p:nvSpPr>
          <p:cNvPr id="4" name="Footer Placeholder 3">
            <a:extLst>
              <a:ext uri="{FF2B5EF4-FFF2-40B4-BE49-F238E27FC236}">
                <a16:creationId xmlns:a16="http://schemas.microsoft.com/office/drawing/2014/main" id="{98BCBBC6-67B0-EF41-9288-CDEA137409BF}"/>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1340859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2CF29EF-589A-984B-A2CA-C89CCF4A8817}"/>
              </a:ext>
            </a:extLst>
          </p:cNvPr>
          <p:cNvPicPr>
            <a:picLocks noChangeAspect="1"/>
          </p:cNvPicPr>
          <p:nvPr userDrawn="1"/>
        </p:nvPicPr>
        <p:blipFill>
          <a:blip r:embed="rId2">
            <a:extLst>
              <a:ext uri="{28A0092B-C50C-407E-A947-70E740481C1C}">
                <a14:useLocalDpi xmlns:a14="http://schemas.microsoft.com/office/drawing/2010/main" val="0"/>
              </a:ext>
            </a:extLst>
          </a:blip>
          <a:srcRect l="18001" t="20399" r="17674" b="20718"/>
          <a:stretch>
            <a:fillRect/>
          </a:stretch>
        </p:blipFill>
        <p:spPr bwMode="auto">
          <a:xfrm>
            <a:off x="4467225" y="404813"/>
            <a:ext cx="4297363" cy="368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ibm_gry.png">
            <a:extLst>
              <a:ext uri="{FF2B5EF4-FFF2-40B4-BE49-F238E27FC236}">
                <a16:creationId xmlns:a16="http://schemas.microsoft.com/office/drawing/2014/main" id="{B6EEDE38-FC3D-BF41-9A2E-F26C1C83922F}"/>
              </a:ext>
            </a:extLst>
          </p:cNvPr>
          <p:cNvPicPr>
            <a:picLocks noChangeAspect="1"/>
          </p:cNvPicPr>
          <p:nvPr userDrawn="1"/>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8393113" y="239713"/>
            <a:ext cx="522287" cy="21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F37FF547-853E-DA41-ACDA-131768C2CF55}"/>
              </a:ext>
            </a:extLst>
          </p:cNvPr>
          <p:cNvPicPr>
            <a:picLocks noChangeAspect="1"/>
          </p:cNvPicPr>
          <p:nvPr userDrawn="1"/>
        </p:nvPicPr>
        <p:blipFill>
          <a:blip r:embed="rId4">
            <a:extLst>
              <a:ext uri="{28A0092B-C50C-407E-A947-70E740481C1C}">
                <a14:useLocalDpi xmlns:a14="http://schemas.microsoft.com/office/drawing/2010/main" val="0"/>
              </a:ext>
            </a:extLst>
          </a:blip>
          <a:srcRect l="15172" t="28442" r="13568" b="27422"/>
          <a:stretch>
            <a:fillRect/>
          </a:stretch>
        </p:blipFill>
        <p:spPr bwMode="auto">
          <a:xfrm>
            <a:off x="7410450" y="4584700"/>
            <a:ext cx="162083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7" name="Footer Placeholder 1">
            <a:extLst>
              <a:ext uri="{FF2B5EF4-FFF2-40B4-BE49-F238E27FC236}">
                <a16:creationId xmlns:a16="http://schemas.microsoft.com/office/drawing/2014/main" id="{5E311F41-24C7-4E48-957A-A4828B952A40}"/>
              </a:ext>
            </a:extLst>
          </p:cNvPr>
          <p:cNvSpPr>
            <a:spLocks noGrp="1"/>
          </p:cNvSpPr>
          <p:nvPr>
            <p:ph type="ftr" sz="quarter" idx="10"/>
          </p:nvPr>
        </p:nvSpPr>
        <p:spPr>
          <a:xfrm>
            <a:off x="228600" y="4827588"/>
            <a:ext cx="6400800" cy="138112"/>
          </a:xfrm>
        </p:spPr>
        <p:txBody>
          <a:bodyPr/>
          <a:lstStyle>
            <a:lvl1pPr>
              <a:defRPr>
                <a:solidFill>
                  <a:schemeClr val="tx1"/>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9699530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5503D189-922E-5D4A-BBD5-762612062F4B}"/>
              </a:ext>
            </a:extLst>
          </p:cNvPr>
          <p:cNvSpPr>
            <a:spLocks noGrp="1"/>
          </p:cNvSpPr>
          <p:nvPr>
            <p:ph type="sldNum" sz="quarter" idx="10"/>
          </p:nvPr>
        </p:nvSpPr>
        <p:spPr/>
        <p:txBody>
          <a:bodyPr/>
          <a:lstStyle>
            <a:lvl1pPr>
              <a:defRPr/>
            </a:lvl1pPr>
          </a:lstStyle>
          <a:p>
            <a:pPr>
              <a:defRPr/>
            </a:pPr>
            <a:fld id="{0754F72C-5F02-424B-8029-0D540AEB04AB}" type="slidenum">
              <a:rPr lang="en-US"/>
              <a:pPr>
                <a:defRPr/>
              </a:pPr>
              <a:t>‹#›</a:t>
            </a:fld>
            <a:endParaRPr lang="en-US"/>
          </a:p>
        </p:txBody>
      </p:sp>
      <p:sp>
        <p:nvSpPr>
          <p:cNvPr id="4" name="Footer Placeholder 8">
            <a:extLst>
              <a:ext uri="{FF2B5EF4-FFF2-40B4-BE49-F238E27FC236}">
                <a16:creationId xmlns:a16="http://schemas.microsoft.com/office/drawing/2014/main" id="{8AD2348E-9954-134D-BE12-4AE6E8121B5E}"/>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9437794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59EEFEF0-20DA-024E-97F8-4304AB0C04F8}"/>
              </a:ext>
            </a:extLst>
          </p:cNvPr>
          <p:cNvSpPr>
            <a:spLocks noGrp="1"/>
          </p:cNvSpPr>
          <p:nvPr>
            <p:ph type="sldNum" sz="quarter" idx="14"/>
          </p:nvPr>
        </p:nvSpPr>
        <p:spPr/>
        <p:txBody>
          <a:bodyPr/>
          <a:lstStyle>
            <a:lvl1pPr>
              <a:defRPr/>
            </a:lvl1pPr>
          </a:lstStyle>
          <a:p>
            <a:pPr>
              <a:defRPr/>
            </a:pPr>
            <a:fld id="{69695F06-9594-544B-B644-F349C3A57525}" type="slidenum">
              <a:rPr lang="en-US"/>
              <a:pPr>
                <a:defRPr/>
              </a:pPr>
              <a:t>‹#›</a:t>
            </a:fld>
            <a:endParaRPr lang="en-US"/>
          </a:p>
        </p:txBody>
      </p:sp>
      <p:sp>
        <p:nvSpPr>
          <p:cNvPr id="8" name="Footer Placeholder 8">
            <a:extLst>
              <a:ext uri="{FF2B5EF4-FFF2-40B4-BE49-F238E27FC236}">
                <a16:creationId xmlns:a16="http://schemas.microsoft.com/office/drawing/2014/main" id="{5186D1A5-9A3D-9842-8908-D3F4054FBAD0}"/>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42293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
        <p:nvSpPr>
          <p:cNvPr id="4" name="Slide Number Placeholder 6">
            <a:extLst>
              <a:ext uri="{FF2B5EF4-FFF2-40B4-BE49-F238E27FC236}">
                <a16:creationId xmlns:a16="http://schemas.microsoft.com/office/drawing/2014/main" id="{A7CF3CFC-D0E1-584D-B8CB-9A514D84F0F6}"/>
              </a:ext>
            </a:extLst>
          </p:cNvPr>
          <p:cNvSpPr>
            <a:spLocks noGrp="1"/>
          </p:cNvSpPr>
          <p:nvPr>
            <p:ph type="sldNum" sz="quarter" idx="13"/>
          </p:nvPr>
        </p:nvSpPr>
        <p:spPr/>
        <p:txBody>
          <a:bodyPr/>
          <a:lstStyle>
            <a:lvl1pPr>
              <a:defRPr/>
            </a:lvl1pPr>
          </a:lstStyle>
          <a:p>
            <a:pPr>
              <a:defRPr/>
            </a:pPr>
            <a:fld id="{DFAF3FD8-C7E0-3A4C-8DC5-732144ACC900}" type="slidenum">
              <a:rPr lang="en-US"/>
              <a:pPr>
                <a:defRPr/>
              </a:pPr>
              <a:t>‹#›</a:t>
            </a:fld>
            <a:endParaRPr lang="en-US"/>
          </a:p>
        </p:txBody>
      </p:sp>
      <p:sp>
        <p:nvSpPr>
          <p:cNvPr id="5" name="Footer Placeholder 8">
            <a:extLst>
              <a:ext uri="{FF2B5EF4-FFF2-40B4-BE49-F238E27FC236}">
                <a16:creationId xmlns:a16="http://schemas.microsoft.com/office/drawing/2014/main" id="{2F35162A-317B-B441-A439-9C93F4C77864}"/>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447022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
        <p:nvSpPr>
          <p:cNvPr id="6" name="Picture Placeholder 5"/>
          <p:cNvSpPr>
            <a:spLocks noGrp="1"/>
          </p:cNvSpPr>
          <p:nvPr>
            <p:ph type="pic" sz="quarter" idx="13"/>
          </p:nvPr>
        </p:nvSpPr>
        <p:spPr>
          <a:xfrm>
            <a:off x="4572000" y="0"/>
            <a:ext cx="4572000" cy="5143500"/>
          </a:xfrm>
        </p:spPr>
        <p:txBody>
          <a:bodyPr rtlCol="0">
            <a:noAutofit/>
          </a:bodyPr>
          <a:lstStyle>
            <a:lvl1pPr>
              <a:defRPr>
                <a:solidFill>
                  <a:schemeClr val="tx1"/>
                </a:solidFill>
              </a:defRPr>
            </a:lvl1pPr>
          </a:lstStyle>
          <a:p>
            <a:pPr lvl="0"/>
            <a:r>
              <a:rPr lang="en-US" noProof="0"/>
              <a:t>Drag picture to placeholder or click icon to add</a:t>
            </a:r>
          </a:p>
        </p:txBody>
      </p:sp>
      <p:sp>
        <p:nvSpPr>
          <p:cNvPr id="5" name="Slide Number Placeholder 6">
            <a:extLst>
              <a:ext uri="{FF2B5EF4-FFF2-40B4-BE49-F238E27FC236}">
                <a16:creationId xmlns:a16="http://schemas.microsoft.com/office/drawing/2014/main" id="{357B4E97-980F-D745-A771-E48C12389906}"/>
              </a:ext>
            </a:extLst>
          </p:cNvPr>
          <p:cNvSpPr>
            <a:spLocks noGrp="1"/>
          </p:cNvSpPr>
          <p:nvPr>
            <p:ph type="sldNum" sz="quarter" idx="14"/>
          </p:nvPr>
        </p:nvSpPr>
        <p:spPr/>
        <p:txBody>
          <a:bodyPr/>
          <a:lstStyle>
            <a:lvl1pPr>
              <a:defRPr/>
            </a:lvl1pPr>
          </a:lstStyle>
          <a:p>
            <a:pPr>
              <a:defRPr/>
            </a:pPr>
            <a:fld id="{69D1DD88-99E3-C34A-B9BB-CAE9CC7B867D}" type="slidenum">
              <a:rPr lang="en-US"/>
              <a:pPr>
                <a:defRPr/>
              </a:pPr>
              <a:t>‹#›</a:t>
            </a:fld>
            <a:endParaRPr lang="en-US"/>
          </a:p>
        </p:txBody>
      </p:sp>
      <p:sp>
        <p:nvSpPr>
          <p:cNvPr id="7" name="Footer Placeholder 8">
            <a:extLst>
              <a:ext uri="{FF2B5EF4-FFF2-40B4-BE49-F238E27FC236}">
                <a16:creationId xmlns:a16="http://schemas.microsoft.com/office/drawing/2014/main" id="{CF0077CB-8D10-3248-A75C-0A1E23180A2F}"/>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968596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6">
            <a:extLst>
              <a:ext uri="{FF2B5EF4-FFF2-40B4-BE49-F238E27FC236}">
                <a16:creationId xmlns:a16="http://schemas.microsoft.com/office/drawing/2014/main" id="{416946F6-725F-E245-9995-DD8BC50B3A52}"/>
              </a:ext>
            </a:extLst>
          </p:cNvPr>
          <p:cNvSpPr>
            <a:spLocks noGrp="1"/>
          </p:cNvSpPr>
          <p:nvPr>
            <p:ph type="sldNum" sz="quarter" idx="10"/>
          </p:nvPr>
        </p:nvSpPr>
        <p:spPr/>
        <p:txBody>
          <a:bodyPr/>
          <a:lstStyle>
            <a:lvl1pPr>
              <a:defRPr/>
            </a:lvl1pPr>
          </a:lstStyle>
          <a:p>
            <a:pPr>
              <a:defRPr/>
            </a:pPr>
            <a:fld id="{2271EB57-D522-F443-A293-7AFC2E94765A}" type="slidenum">
              <a:rPr lang="en-US"/>
              <a:pPr>
                <a:defRPr/>
              </a:pPr>
              <a:t>‹#›</a:t>
            </a:fld>
            <a:endParaRPr lang="en-US"/>
          </a:p>
        </p:txBody>
      </p:sp>
      <p:sp>
        <p:nvSpPr>
          <p:cNvPr id="4" name="Footer Placeholder 8">
            <a:extLst>
              <a:ext uri="{FF2B5EF4-FFF2-40B4-BE49-F238E27FC236}">
                <a16:creationId xmlns:a16="http://schemas.microsoft.com/office/drawing/2014/main" id="{2620FDAB-8BBA-F04D-B298-4872D63E8CB8}"/>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7360082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0BAC9262-B17F-9D49-9F41-DB4A2651DD04}"/>
              </a:ext>
            </a:extLst>
          </p:cNvPr>
          <p:cNvSpPr>
            <a:spLocks noGrp="1"/>
          </p:cNvSpPr>
          <p:nvPr>
            <p:ph type="sldNum" sz="quarter" idx="10"/>
          </p:nvPr>
        </p:nvSpPr>
        <p:spPr/>
        <p:txBody>
          <a:bodyPr/>
          <a:lstStyle>
            <a:lvl1pPr>
              <a:defRPr/>
            </a:lvl1pPr>
          </a:lstStyle>
          <a:p>
            <a:pPr>
              <a:defRPr/>
            </a:pPr>
            <a:fld id="{B5AE8579-F65F-DD44-B982-6EB975415E60}" type="slidenum">
              <a:rPr lang="en-US"/>
              <a:pPr>
                <a:defRPr/>
              </a:pPr>
              <a:t>‹#›</a:t>
            </a:fld>
            <a:endParaRPr lang="en-US"/>
          </a:p>
        </p:txBody>
      </p:sp>
      <p:sp>
        <p:nvSpPr>
          <p:cNvPr id="4" name="Footer Placeholder 8">
            <a:extLst>
              <a:ext uri="{FF2B5EF4-FFF2-40B4-BE49-F238E27FC236}">
                <a16:creationId xmlns:a16="http://schemas.microsoft.com/office/drawing/2014/main" id="{91610612-7333-2445-A7C0-E62CCF23EED5}"/>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9878290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5" name="Slide Number Placeholder 6">
            <a:extLst>
              <a:ext uri="{FF2B5EF4-FFF2-40B4-BE49-F238E27FC236}">
                <a16:creationId xmlns:a16="http://schemas.microsoft.com/office/drawing/2014/main" id="{348752D1-2E8B-1B43-9DEE-8DAC291719BC}"/>
              </a:ext>
            </a:extLst>
          </p:cNvPr>
          <p:cNvSpPr>
            <a:spLocks noGrp="1"/>
          </p:cNvSpPr>
          <p:nvPr>
            <p:ph type="sldNum" sz="quarter" idx="14"/>
          </p:nvPr>
        </p:nvSpPr>
        <p:spPr/>
        <p:txBody>
          <a:bodyPr/>
          <a:lstStyle>
            <a:lvl1pPr>
              <a:defRPr/>
            </a:lvl1pPr>
          </a:lstStyle>
          <a:p>
            <a:pPr>
              <a:defRPr/>
            </a:pPr>
            <a:fld id="{A8C04295-D918-9B47-A649-86ACEBE14AC0}" type="slidenum">
              <a:rPr lang="en-US"/>
              <a:pPr>
                <a:defRPr/>
              </a:pPr>
              <a:t>‹#›</a:t>
            </a:fld>
            <a:endParaRPr lang="en-US"/>
          </a:p>
        </p:txBody>
      </p:sp>
      <p:sp>
        <p:nvSpPr>
          <p:cNvPr id="7" name="Footer Placeholder 8">
            <a:extLst>
              <a:ext uri="{FF2B5EF4-FFF2-40B4-BE49-F238E27FC236}">
                <a16:creationId xmlns:a16="http://schemas.microsoft.com/office/drawing/2014/main" id="{AA6418F6-892E-F342-A978-3BBD51B126DF}"/>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3894770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E6C99C6E-C646-774A-99B9-057E9FAB927E}"/>
              </a:ext>
            </a:extLst>
          </p:cNvPr>
          <p:cNvSpPr>
            <a:spLocks noGrp="1"/>
          </p:cNvSpPr>
          <p:nvPr>
            <p:ph type="sldNum" sz="quarter" idx="14"/>
          </p:nvPr>
        </p:nvSpPr>
        <p:spPr/>
        <p:txBody>
          <a:bodyPr/>
          <a:lstStyle>
            <a:lvl1pPr>
              <a:defRPr/>
            </a:lvl1pPr>
          </a:lstStyle>
          <a:p>
            <a:pPr>
              <a:defRPr/>
            </a:pPr>
            <a:fld id="{6EF4B729-E1E4-1448-A43A-BD2353E1485B}" type="slidenum">
              <a:rPr lang="en-US"/>
              <a:pPr>
                <a:defRPr/>
              </a:pPr>
              <a:t>‹#›</a:t>
            </a:fld>
            <a:endParaRPr lang="en-US"/>
          </a:p>
        </p:txBody>
      </p:sp>
      <p:sp>
        <p:nvSpPr>
          <p:cNvPr id="6" name="Footer Placeholder 8">
            <a:extLst>
              <a:ext uri="{FF2B5EF4-FFF2-40B4-BE49-F238E27FC236}">
                <a16:creationId xmlns:a16="http://schemas.microsoft.com/office/drawing/2014/main" id="{BF70F1A8-53FA-2C4C-8C91-41964BB30BD9}"/>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6135208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62681040-3D9F-0449-9943-8BCFD58E31FD}"/>
              </a:ext>
            </a:extLst>
          </p:cNvPr>
          <p:cNvSpPr>
            <a:spLocks noGrp="1"/>
          </p:cNvSpPr>
          <p:nvPr>
            <p:ph type="sldNum" sz="quarter" idx="15"/>
          </p:nvPr>
        </p:nvSpPr>
        <p:spPr/>
        <p:txBody>
          <a:bodyPr/>
          <a:lstStyle>
            <a:lvl1pPr>
              <a:defRPr/>
            </a:lvl1pPr>
          </a:lstStyle>
          <a:p>
            <a:pPr>
              <a:defRPr/>
            </a:pPr>
            <a:fld id="{DCA2E788-AFAA-FE4B-ABA2-E5E2A38F9923}" type="slidenum">
              <a:rPr lang="en-US"/>
              <a:pPr>
                <a:defRPr/>
              </a:pPr>
              <a:t>‹#›</a:t>
            </a:fld>
            <a:endParaRPr lang="en-US"/>
          </a:p>
        </p:txBody>
      </p:sp>
      <p:sp>
        <p:nvSpPr>
          <p:cNvPr id="9" name="Footer Placeholder 8">
            <a:extLst>
              <a:ext uri="{FF2B5EF4-FFF2-40B4-BE49-F238E27FC236}">
                <a16:creationId xmlns:a16="http://schemas.microsoft.com/office/drawing/2014/main" id="{4697F184-7145-BF43-882C-DB5688353F54}"/>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9672039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C02CD221-BCCA-5F46-8FDC-76CC40BD789C}"/>
              </a:ext>
            </a:extLst>
          </p:cNvPr>
          <p:cNvSpPr>
            <a:spLocks noGrp="1"/>
          </p:cNvSpPr>
          <p:nvPr>
            <p:ph type="sldNum" sz="quarter" idx="14"/>
          </p:nvPr>
        </p:nvSpPr>
        <p:spPr/>
        <p:txBody>
          <a:bodyPr/>
          <a:lstStyle>
            <a:lvl1pPr>
              <a:defRPr/>
            </a:lvl1pPr>
          </a:lstStyle>
          <a:p>
            <a:pPr>
              <a:defRPr/>
            </a:pPr>
            <a:fld id="{D3C300BA-D79F-164D-A1BE-A3A0C7FE3D66}" type="slidenum">
              <a:rPr lang="en-US"/>
              <a:pPr>
                <a:defRPr/>
              </a:pPr>
              <a:t>‹#›</a:t>
            </a:fld>
            <a:endParaRPr lang="en-US"/>
          </a:p>
        </p:txBody>
      </p:sp>
      <p:sp>
        <p:nvSpPr>
          <p:cNvPr id="7" name="Footer Placeholder 8">
            <a:extLst>
              <a:ext uri="{FF2B5EF4-FFF2-40B4-BE49-F238E27FC236}">
                <a16:creationId xmlns:a16="http://schemas.microsoft.com/office/drawing/2014/main" id="{387562E4-0673-F246-B57F-FB21D53EF163}"/>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9354677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81403D6E-C908-024A-98B6-912D7A290D8B}"/>
              </a:ext>
            </a:extLst>
          </p:cNvPr>
          <p:cNvSpPr>
            <a:spLocks noGrp="1"/>
          </p:cNvSpPr>
          <p:nvPr>
            <p:ph type="sldNum" sz="quarter" idx="17"/>
          </p:nvPr>
        </p:nvSpPr>
        <p:spPr/>
        <p:txBody>
          <a:bodyPr/>
          <a:lstStyle>
            <a:lvl1pPr>
              <a:defRPr/>
            </a:lvl1pPr>
          </a:lstStyle>
          <a:p>
            <a:pPr>
              <a:defRPr/>
            </a:pPr>
            <a:fld id="{BE369FE9-E228-D747-8AD5-0FDB26C09A77}" type="slidenum">
              <a:rPr lang="en-US"/>
              <a:pPr>
                <a:defRPr/>
              </a:pPr>
              <a:t>‹#›</a:t>
            </a:fld>
            <a:endParaRPr lang="en-US"/>
          </a:p>
        </p:txBody>
      </p:sp>
      <p:sp>
        <p:nvSpPr>
          <p:cNvPr id="11" name="Footer Placeholder 8">
            <a:extLst>
              <a:ext uri="{FF2B5EF4-FFF2-40B4-BE49-F238E27FC236}">
                <a16:creationId xmlns:a16="http://schemas.microsoft.com/office/drawing/2014/main" id="{2152F5ED-F67A-6446-B210-FDD4CB7C36AA}"/>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424325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6422F516-A4CC-D845-BABC-431E1D68700C}"/>
              </a:ext>
            </a:extLst>
          </p:cNvPr>
          <p:cNvSpPr>
            <a:spLocks noGrp="1"/>
          </p:cNvSpPr>
          <p:nvPr>
            <p:ph type="sldNum" sz="quarter" idx="16"/>
          </p:nvPr>
        </p:nvSpPr>
        <p:spPr/>
        <p:txBody>
          <a:bodyPr/>
          <a:lstStyle>
            <a:lvl1pPr>
              <a:defRPr/>
            </a:lvl1pPr>
          </a:lstStyle>
          <a:p>
            <a:pPr>
              <a:defRPr/>
            </a:pPr>
            <a:fld id="{D07253FF-A57F-B242-86C5-78A8942254AE}" type="slidenum">
              <a:rPr lang="en-US"/>
              <a:pPr>
                <a:defRPr/>
              </a:pPr>
              <a:t>‹#›</a:t>
            </a:fld>
            <a:endParaRPr lang="en-US"/>
          </a:p>
        </p:txBody>
      </p:sp>
      <p:sp>
        <p:nvSpPr>
          <p:cNvPr id="9" name="Footer Placeholder 8">
            <a:extLst>
              <a:ext uri="{FF2B5EF4-FFF2-40B4-BE49-F238E27FC236}">
                <a16:creationId xmlns:a16="http://schemas.microsoft.com/office/drawing/2014/main" id="{9E4DFB07-B06E-3B4C-9A6C-781453364156}"/>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6374420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7A2D0F13-661B-BD49-8DA4-273FD0C72B41}"/>
              </a:ext>
            </a:extLst>
          </p:cNvPr>
          <p:cNvSpPr>
            <a:spLocks noGrp="1"/>
          </p:cNvSpPr>
          <p:nvPr>
            <p:ph type="sldNum" sz="quarter" idx="17"/>
          </p:nvPr>
        </p:nvSpPr>
        <p:spPr/>
        <p:txBody>
          <a:bodyPr/>
          <a:lstStyle>
            <a:lvl1pPr>
              <a:defRPr/>
            </a:lvl1pPr>
          </a:lstStyle>
          <a:p>
            <a:pPr>
              <a:defRPr/>
            </a:pPr>
            <a:fld id="{3A132CBC-ADAD-CE49-912D-799939AE53EB}" type="slidenum">
              <a:rPr lang="en-US"/>
              <a:pPr>
                <a:defRPr/>
              </a:pPr>
              <a:t>‹#›</a:t>
            </a:fld>
            <a:endParaRPr lang="en-US"/>
          </a:p>
        </p:txBody>
      </p:sp>
      <p:sp>
        <p:nvSpPr>
          <p:cNvPr id="10" name="Footer Placeholder 8">
            <a:extLst>
              <a:ext uri="{FF2B5EF4-FFF2-40B4-BE49-F238E27FC236}">
                <a16:creationId xmlns:a16="http://schemas.microsoft.com/office/drawing/2014/main" id="{A22008FB-277B-7547-9C75-F3E704C3AF94}"/>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5353977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A0AC5D93-FA11-024B-8C96-746A824A2C2E}"/>
              </a:ext>
            </a:extLst>
          </p:cNvPr>
          <p:cNvSpPr>
            <a:spLocks noGrp="1"/>
          </p:cNvSpPr>
          <p:nvPr>
            <p:ph type="sldNum" sz="quarter" idx="17"/>
          </p:nvPr>
        </p:nvSpPr>
        <p:spPr/>
        <p:txBody>
          <a:bodyPr/>
          <a:lstStyle>
            <a:lvl1pPr>
              <a:defRPr/>
            </a:lvl1pPr>
          </a:lstStyle>
          <a:p>
            <a:pPr>
              <a:defRPr/>
            </a:pPr>
            <a:fld id="{EC91C099-E838-1C4A-932F-ECC25B3EA5EF}" type="slidenum">
              <a:rPr lang="en-US"/>
              <a:pPr>
                <a:defRPr/>
              </a:pPr>
              <a:t>‹#›</a:t>
            </a:fld>
            <a:endParaRPr lang="en-US"/>
          </a:p>
        </p:txBody>
      </p:sp>
      <p:sp>
        <p:nvSpPr>
          <p:cNvPr id="8" name="Footer Placeholder 8">
            <a:extLst>
              <a:ext uri="{FF2B5EF4-FFF2-40B4-BE49-F238E27FC236}">
                <a16:creationId xmlns:a16="http://schemas.microsoft.com/office/drawing/2014/main" id="{51686A2B-DF07-0044-9D2B-8C9E4C59F530}"/>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1893352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28D46B-53E7-5745-9EBC-226E79F626D8}"/>
              </a:ext>
            </a:extLst>
          </p:cNvPr>
          <p:cNvSpPr>
            <a:spLocks noChangeArrowheads="1"/>
          </p:cNvSpPr>
          <p:nvPr/>
        </p:nvSpPr>
        <p:spPr bwMode="auto">
          <a:xfrm>
            <a:off x="4572000" y="0"/>
            <a:ext cx="4572000" cy="5143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300">
                <a:solidFill>
                  <a:schemeClr val="tx1"/>
                </a:solidFill>
                <a:latin typeface="IBM Plex Sans" panose="020B0503050203000203" pitchFamily="34" charset="77"/>
              </a:defRPr>
            </a:lvl1pPr>
            <a:lvl2pPr marL="742950" indent="-285750">
              <a:defRPr sz="1300">
                <a:solidFill>
                  <a:schemeClr val="tx1"/>
                </a:solidFill>
                <a:latin typeface="IBM Plex Sans" panose="020B0503050203000203" pitchFamily="34" charset="77"/>
              </a:defRPr>
            </a:lvl2pPr>
            <a:lvl3pPr marL="1143000" indent="-228600">
              <a:defRPr sz="1300">
                <a:solidFill>
                  <a:schemeClr val="tx1"/>
                </a:solidFill>
                <a:latin typeface="IBM Plex Sans" panose="020B0503050203000203" pitchFamily="34" charset="77"/>
              </a:defRPr>
            </a:lvl3pPr>
            <a:lvl4pPr marL="1600200" indent="-228600">
              <a:defRPr sz="1300">
                <a:solidFill>
                  <a:schemeClr val="tx1"/>
                </a:solidFill>
                <a:latin typeface="IBM Plex Sans" panose="020B0503050203000203" pitchFamily="34" charset="77"/>
              </a:defRPr>
            </a:lvl4pPr>
            <a:lvl5pPr marL="2057400" indent="-228600">
              <a:defRPr sz="1300">
                <a:solidFill>
                  <a:schemeClr val="tx1"/>
                </a:solidFill>
                <a:latin typeface="IBM Plex Sans" panose="020B0503050203000203" pitchFamily="34" charset="77"/>
              </a:defRPr>
            </a:lvl5pPr>
            <a:lvl6pPr marL="2514600" indent="-228600" defTabSz="685800" fontAlgn="base">
              <a:spcBef>
                <a:spcPct val="0"/>
              </a:spcBef>
              <a:spcAft>
                <a:spcPct val="0"/>
              </a:spcAft>
              <a:defRPr sz="1300">
                <a:solidFill>
                  <a:schemeClr val="tx1"/>
                </a:solidFill>
                <a:latin typeface="IBM Plex Sans" panose="020B0503050203000203" pitchFamily="34" charset="77"/>
              </a:defRPr>
            </a:lvl6pPr>
            <a:lvl7pPr marL="2971800" indent="-228600" defTabSz="685800" fontAlgn="base">
              <a:spcBef>
                <a:spcPct val="0"/>
              </a:spcBef>
              <a:spcAft>
                <a:spcPct val="0"/>
              </a:spcAft>
              <a:defRPr sz="1300">
                <a:solidFill>
                  <a:schemeClr val="tx1"/>
                </a:solidFill>
                <a:latin typeface="IBM Plex Sans" panose="020B0503050203000203" pitchFamily="34" charset="77"/>
              </a:defRPr>
            </a:lvl7pPr>
            <a:lvl8pPr marL="3429000" indent="-228600" defTabSz="685800" fontAlgn="base">
              <a:spcBef>
                <a:spcPct val="0"/>
              </a:spcBef>
              <a:spcAft>
                <a:spcPct val="0"/>
              </a:spcAft>
              <a:defRPr sz="1300">
                <a:solidFill>
                  <a:schemeClr val="tx1"/>
                </a:solidFill>
                <a:latin typeface="IBM Plex Sans" panose="020B0503050203000203" pitchFamily="34" charset="77"/>
              </a:defRPr>
            </a:lvl8pPr>
            <a:lvl9pPr marL="3886200" indent="-228600" defTabSz="685800" fontAlgn="base">
              <a:spcBef>
                <a:spcPct val="0"/>
              </a:spcBef>
              <a:spcAft>
                <a:spcPct val="0"/>
              </a:spcAft>
              <a:defRPr sz="1300">
                <a:solidFill>
                  <a:schemeClr val="tx1"/>
                </a:solidFill>
                <a:latin typeface="IBM Plex Sans" panose="020B0503050203000203" pitchFamily="34" charset="77"/>
              </a:defRPr>
            </a:lvl9pPr>
          </a:lstStyle>
          <a:p>
            <a:pPr algn="ctr" eaLnBrk="1" hangingPunct="1">
              <a:defRPr/>
            </a:pPr>
            <a:endParaRPr lang="en-US" altLang="en-US" sz="1200">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Slide Number Placeholder 2">
            <a:extLst>
              <a:ext uri="{FF2B5EF4-FFF2-40B4-BE49-F238E27FC236}">
                <a16:creationId xmlns:a16="http://schemas.microsoft.com/office/drawing/2014/main" id="{BEABAA82-90DE-E440-B87D-5D8D411B244B}"/>
              </a:ext>
            </a:extLst>
          </p:cNvPr>
          <p:cNvSpPr>
            <a:spLocks noGrp="1"/>
          </p:cNvSpPr>
          <p:nvPr>
            <p:ph type="sldNum" sz="quarter" idx="14"/>
          </p:nvPr>
        </p:nvSpPr>
        <p:spPr/>
        <p:txBody>
          <a:bodyPr/>
          <a:lstStyle>
            <a:lvl1pPr>
              <a:defRPr>
                <a:solidFill>
                  <a:schemeClr val="bg2"/>
                </a:solidFill>
              </a:defRPr>
            </a:lvl1pPr>
          </a:lstStyle>
          <a:p>
            <a:pPr>
              <a:defRPr/>
            </a:pPr>
            <a:fld id="{8A294BBD-B519-5A4E-B140-D90E915DBB34}" type="slidenum">
              <a:rPr lang="en-US"/>
              <a:pPr>
                <a:defRPr/>
              </a:pPr>
              <a:t>‹#›</a:t>
            </a:fld>
            <a:endParaRPr lang="en-US"/>
          </a:p>
        </p:txBody>
      </p:sp>
      <p:sp>
        <p:nvSpPr>
          <p:cNvPr id="8" name="Footer Placeholder 3">
            <a:extLst>
              <a:ext uri="{FF2B5EF4-FFF2-40B4-BE49-F238E27FC236}">
                <a16:creationId xmlns:a16="http://schemas.microsoft.com/office/drawing/2014/main" id="{46D59ABB-C1E4-7341-84B0-95E6C6C65859}"/>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55820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4" name="Slide Number Placeholder 6">
            <a:extLst>
              <a:ext uri="{FF2B5EF4-FFF2-40B4-BE49-F238E27FC236}">
                <a16:creationId xmlns:a16="http://schemas.microsoft.com/office/drawing/2014/main" id="{F86497E1-EDED-CD45-99D7-D1152CFE48C0}"/>
              </a:ext>
            </a:extLst>
          </p:cNvPr>
          <p:cNvSpPr>
            <a:spLocks noGrp="1"/>
          </p:cNvSpPr>
          <p:nvPr>
            <p:ph type="sldNum" sz="quarter" idx="16"/>
          </p:nvPr>
        </p:nvSpPr>
        <p:spPr/>
        <p:txBody>
          <a:bodyPr/>
          <a:lstStyle>
            <a:lvl1pPr>
              <a:defRPr/>
            </a:lvl1pPr>
          </a:lstStyle>
          <a:p>
            <a:pPr>
              <a:defRPr/>
            </a:pPr>
            <a:fld id="{4EDD380C-CDD2-B748-A273-8976F207E1AB}" type="slidenum">
              <a:rPr lang="en-US"/>
              <a:pPr>
                <a:defRPr/>
              </a:pPr>
              <a:t>‹#›</a:t>
            </a:fld>
            <a:endParaRPr lang="en-US"/>
          </a:p>
        </p:txBody>
      </p:sp>
      <p:sp>
        <p:nvSpPr>
          <p:cNvPr id="5" name="Footer Placeholder 8">
            <a:extLst>
              <a:ext uri="{FF2B5EF4-FFF2-40B4-BE49-F238E27FC236}">
                <a16:creationId xmlns:a16="http://schemas.microsoft.com/office/drawing/2014/main" id="{B69E5C72-0A93-EB48-8CEA-EEE8C29CF547}"/>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440651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A4B72E21-D60E-F042-9DD7-D1CD6ECA8EA4}"/>
              </a:ext>
            </a:extLst>
          </p:cNvPr>
          <p:cNvSpPr>
            <a:spLocks noGrp="1"/>
          </p:cNvSpPr>
          <p:nvPr>
            <p:ph type="sldNum" sz="quarter" idx="10"/>
          </p:nvPr>
        </p:nvSpPr>
        <p:spPr/>
        <p:txBody>
          <a:bodyPr/>
          <a:lstStyle>
            <a:lvl1pPr>
              <a:defRPr/>
            </a:lvl1pPr>
          </a:lstStyle>
          <a:p>
            <a:pPr>
              <a:defRPr/>
            </a:pPr>
            <a:fld id="{CC348C08-1406-5941-80C5-5CB1855ED870}" type="slidenum">
              <a:rPr lang="en-US"/>
              <a:pPr>
                <a:defRPr/>
              </a:pPr>
              <a:t>‹#›</a:t>
            </a:fld>
            <a:endParaRPr lang="en-US"/>
          </a:p>
        </p:txBody>
      </p:sp>
      <p:sp>
        <p:nvSpPr>
          <p:cNvPr id="4" name="Footer Placeholder 8">
            <a:extLst>
              <a:ext uri="{FF2B5EF4-FFF2-40B4-BE49-F238E27FC236}">
                <a16:creationId xmlns:a16="http://schemas.microsoft.com/office/drawing/2014/main" id="{7F363D5D-3283-2342-AB9C-F2703126EDE9}"/>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0509628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5F7AEC33-3C6E-5A44-A695-57383FC19CDC}"/>
              </a:ext>
            </a:extLst>
          </p:cNvPr>
          <p:cNvSpPr>
            <a:spLocks noGrp="1"/>
          </p:cNvSpPr>
          <p:nvPr>
            <p:ph type="sldNum" sz="quarter" idx="10"/>
          </p:nvPr>
        </p:nvSpPr>
        <p:spPr/>
        <p:txBody>
          <a:bodyPr/>
          <a:lstStyle>
            <a:lvl1pPr>
              <a:defRPr/>
            </a:lvl1pPr>
          </a:lstStyle>
          <a:p>
            <a:pPr>
              <a:defRPr/>
            </a:pPr>
            <a:fld id="{11A10B09-11B3-1C41-888B-528D7F0EC6ED}" type="slidenum">
              <a:rPr lang="en-US"/>
              <a:pPr>
                <a:defRPr/>
              </a:pPr>
              <a:t>‹#›</a:t>
            </a:fld>
            <a:endParaRPr lang="en-US"/>
          </a:p>
        </p:txBody>
      </p:sp>
      <p:sp>
        <p:nvSpPr>
          <p:cNvPr id="4" name="Footer Placeholder 8">
            <a:extLst>
              <a:ext uri="{FF2B5EF4-FFF2-40B4-BE49-F238E27FC236}">
                <a16:creationId xmlns:a16="http://schemas.microsoft.com/office/drawing/2014/main" id="{A6F399B4-2F21-E44B-9B82-2618BA79F871}"/>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0207996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9" name="Slide Number Placeholder 2">
            <a:extLst>
              <a:ext uri="{FF2B5EF4-FFF2-40B4-BE49-F238E27FC236}">
                <a16:creationId xmlns:a16="http://schemas.microsoft.com/office/drawing/2014/main" id="{FA31970C-D28D-6F4A-95B1-735F60CB359E}"/>
              </a:ext>
            </a:extLst>
          </p:cNvPr>
          <p:cNvSpPr>
            <a:spLocks noGrp="1"/>
          </p:cNvSpPr>
          <p:nvPr>
            <p:ph type="sldNum" sz="quarter" idx="18"/>
          </p:nvPr>
        </p:nvSpPr>
        <p:spPr>
          <a:xfrm>
            <a:off x="6858000" y="4832350"/>
            <a:ext cx="2057400" cy="136525"/>
          </a:xfrm>
        </p:spPr>
        <p:txBody>
          <a:bodyPr/>
          <a:lstStyle>
            <a:lvl1pPr>
              <a:defRPr>
                <a:solidFill>
                  <a:schemeClr val="bg2"/>
                </a:solidFill>
              </a:defRPr>
            </a:lvl1pPr>
          </a:lstStyle>
          <a:p>
            <a:pPr>
              <a:defRPr/>
            </a:pPr>
            <a:fld id="{AB2EFC7E-1C71-4C43-B16B-A27128993555}" type="slidenum">
              <a:rPr lang="en-US"/>
              <a:pPr>
                <a:defRPr/>
              </a:pPr>
              <a:t>‹#›</a:t>
            </a:fld>
            <a:endParaRPr lang="en-US"/>
          </a:p>
        </p:txBody>
      </p:sp>
      <p:sp>
        <p:nvSpPr>
          <p:cNvPr id="11" name="Footer Placeholder 3">
            <a:extLst>
              <a:ext uri="{FF2B5EF4-FFF2-40B4-BE49-F238E27FC236}">
                <a16:creationId xmlns:a16="http://schemas.microsoft.com/office/drawing/2014/main" id="{38C58587-2BF5-924A-A1C4-F14267F218DA}"/>
              </a:ext>
            </a:extLst>
          </p:cNvPr>
          <p:cNvSpPr>
            <a:spLocks noGrp="1"/>
          </p:cNvSpPr>
          <p:nvPr>
            <p:ph type="ftr" sz="quarter" idx="19"/>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0165038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7" name="Slide Number Placeholder 2">
            <a:extLst>
              <a:ext uri="{FF2B5EF4-FFF2-40B4-BE49-F238E27FC236}">
                <a16:creationId xmlns:a16="http://schemas.microsoft.com/office/drawing/2014/main" id="{9FEBFFA3-3594-5044-BEBE-63EF860834FB}"/>
              </a:ext>
            </a:extLst>
          </p:cNvPr>
          <p:cNvSpPr>
            <a:spLocks noGrp="1"/>
          </p:cNvSpPr>
          <p:nvPr>
            <p:ph type="sldNum" sz="quarter" idx="19"/>
          </p:nvPr>
        </p:nvSpPr>
        <p:spPr/>
        <p:txBody>
          <a:bodyPr/>
          <a:lstStyle>
            <a:lvl1pPr>
              <a:defRPr>
                <a:solidFill>
                  <a:schemeClr val="bg2"/>
                </a:solidFill>
              </a:defRPr>
            </a:lvl1pPr>
          </a:lstStyle>
          <a:p>
            <a:pPr>
              <a:defRPr/>
            </a:pPr>
            <a:fld id="{EA6252F2-7E62-9347-98DA-A967558D6C9F}" type="slidenum">
              <a:rPr lang="en-US"/>
              <a:pPr>
                <a:defRPr/>
              </a:pPr>
              <a:t>‹#›</a:t>
            </a:fld>
            <a:endParaRPr lang="en-US"/>
          </a:p>
        </p:txBody>
      </p:sp>
      <p:sp>
        <p:nvSpPr>
          <p:cNvPr id="9" name="Footer Placeholder 3">
            <a:extLst>
              <a:ext uri="{FF2B5EF4-FFF2-40B4-BE49-F238E27FC236}">
                <a16:creationId xmlns:a16="http://schemas.microsoft.com/office/drawing/2014/main" id="{4845347A-23CC-5F4B-AC5D-7306F530C913}"/>
              </a:ext>
            </a:extLst>
          </p:cNvPr>
          <p:cNvSpPr>
            <a:spLocks noGrp="1"/>
          </p:cNvSpPr>
          <p:nvPr>
            <p:ph type="ftr" sz="quarter" idx="20"/>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6462675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7" name="Slide Number Placeholder 2">
            <a:extLst>
              <a:ext uri="{FF2B5EF4-FFF2-40B4-BE49-F238E27FC236}">
                <a16:creationId xmlns:a16="http://schemas.microsoft.com/office/drawing/2014/main" id="{685715D9-22E6-6049-B777-61218CFF17AF}"/>
              </a:ext>
            </a:extLst>
          </p:cNvPr>
          <p:cNvSpPr>
            <a:spLocks noGrp="1"/>
          </p:cNvSpPr>
          <p:nvPr>
            <p:ph type="sldNum" sz="quarter" idx="19"/>
          </p:nvPr>
        </p:nvSpPr>
        <p:spPr/>
        <p:txBody>
          <a:bodyPr/>
          <a:lstStyle>
            <a:lvl1pPr>
              <a:defRPr>
                <a:solidFill>
                  <a:schemeClr val="bg2"/>
                </a:solidFill>
              </a:defRPr>
            </a:lvl1pPr>
          </a:lstStyle>
          <a:p>
            <a:pPr>
              <a:defRPr/>
            </a:pPr>
            <a:fld id="{75D99A2D-F04A-5E47-A798-F793666ABDF8}" type="slidenum">
              <a:rPr lang="en-US"/>
              <a:pPr>
                <a:defRPr/>
              </a:pPr>
              <a:t>‹#›</a:t>
            </a:fld>
            <a:endParaRPr lang="en-US"/>
          </a:p>
        </p:txBody>
      </p:sp>
      <p:sp>
        <p:nvSpPr>
          <p:cNvPr id="9" name="Footer Placeholder 3">
            <a:extLst>
              <a:ext uri="{FF2B5EF4-FFF2-40B4-BE49-F238E27FC236}">
                <a16:creationId xmlns:a16="http://schemas.microsoft.com/office/drawing/2014/main" id="{CC369F0E-0DDA-FB44-B80B-6BD24EA679EF}"/>
              </a:ext>
            </a:extLst>
          </p:cNvPr>
          <p:cNvSpPr>
            <a:spLocks noGrp="1"/>
          </p:cNvSpPr>
          <p:nvPr>
            <p:ph type="ftr" sz="quarter" idx="20"/>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6681814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5A4E5D70-F07F-9544-BD92-A08898BD9C43}"/>
              </a:ext>
            </a:extLst>
          </p:cNvPr>
          <p:cNvSpPr>
            <a:spLocks noGrp="1"/>
          </p:cNvSpPr>
          <p:nvPr>
            <p:ph type="sldNum" sz="quarter" idx="10"/>
          </p:nvPr>
        </p:nvSpPr>
        <p:spPr/>
        <p:txBody>
          <a:bodyPr/>
          <a:lstStyle>
            <a:lvl1pPr>
              <a:defRPr/>
            </a:lvl1pPr>
          </a:lstStyle>
          <a:p>
            <a:pPr>
              <a:defRPr/>
            </a:pPr>
            <a:fld id="{8A3AB4C2-1F06-4547-BC9B-1A575FFC8266}" type="slidenum">
              <a:rPr lang="en-US"/>
              <a:pPr>
                <a:defRPr/>
              </a:pPr>
              <a:t>‹#›</a:t>
            </a:fld>
            <a:endParaRPr lang="en-US"/>
          </a:p>
        </p:txBody>
      </p:sp>
      <p:sp>
        <p:nvSpPr>
          <p:cNvPr id="4" name="Footer Placeholder 8">
            <a:extLst>
              <a:ext uri="{FF2B5EF4-FFF2-40B4-BE49-F238E27FC236}">
                <a16:creationId xmlns:a16="http://schemas.microsoft.com/office/drawing/2014/main" id="{6733BD0B-6AC4-B44B-A7AC-1E6A543A61DD}"/>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7512513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8339D5E4-D0EC-2143-A699-A586F06931E2}"/>
              </a:ext>
            </a:extLst>
          </p:cNvPr>
          <p:cNvSpPr>
            <a:spLocks noGrp="1"/>
          </p:cNvSpPr>
          <p:nvPr>
            <p:ph type="sldNum" sz="quarter" idx="20"/>
          </p:nvPr>
        </p:nvSpPr>
        <p:spPr/>
        <p:txBody>
          <a:bodyPr/>
          <a:lstStyle>
            <a:lvl1pPr>
              <a:defRPr/>
            </a:lvl1pPr>
          </a:lstStyle>
          <a:p>
            <a:pPr>
              <a:defRPr/>
            </a:pPr>
            <a:fld id="{6B99C0DD-B437-AF4B-8FAA-9EE1CBA28260}" type="slidenum">
              <a:rPr lang="en-US"/>
              <a:pPr>
                <a:defRPr/>
              </a:pPr>
              <a:t>‹#›</a:t>
            </a:fld>
            <a:endParaRPr lang="en-US"/>
          </a:p>
        </p:txBody>
      </p:sp>
      <p:sp>
        <p:nvSpPr>
          <p:cNvPr id="4" name="Footer Placeholder 3">
            <a:extLst>
              <a:ext uri="{FF2B5EF4-FFF2-40B4-BE49-F238E27FC236}">
                <a16:creationId xmlns:a16="http://schemas.microsoft.com/office/drawing/2014/main" id="{1BFEB5A5-3612-1D49-9D81-0E51382A772F}"/>
              </a:ext>
            </a:extLst>
          </p:cNvPr>
          <p:cNvSpPr>
            <a:spLocks noGrp="1"/>
          </p:cNvSpPr>
          <p:nvPr>
            <p:ph type="ftr" sz="quarter" idx="21"/>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22312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6" name="Slide Number Placeholder 2">
            <a:extLst>
              <a:ext uri="{FF2B5EF4-FFF2-40B4-BE49-F238E27FC236}">
                <a16:creationId xmlns:a16="http://schemas.microsoft.com/office/drawing/2014/main" id="{B5D557ED-BBF0-0445-9013-F1832EED28F1}"/>
              </a:ext>
            </a:extLst>
          </p:cNvPr>
          <p:cNvSpPr>
            <a:spLocks noGrp="1"/>
          </p:cNvSpPr>
          <p:nvPr>
            <p:ph type="sldNum" sz="quarter" idx="23"/>
          </p:nvPr>
        </p:nvSpPr>
        <p:spPr/>
        <p:txBody>
          <a:bodyPr/>
          <a:lstStyle>
            <a:lvl1pPr>
              <a:defRPr>
                <a:solidFill>
                  <a:schemeClr val="bg2"/>
                </a:solidFill>
              </a:defRPr>
            </a:lvl1pPr>
          </a:lstStyle>
          <a:p>
            <a:pPr>
              <a:defRPr/>
            </a:pPr>
            <a:fld id="{F4A440F8-6607-E54A-88C8-C9171236665B}" type="slidenum">
              <a:rPr lang="en-US"/>
              <a:pPr>
                <a:defRPr/>
              </a:pPr>
              <a:t>‹#›</a:t>
            </a:fld>
            <a:endParaRPr lang="en-US"/>
          </a:p>
        </p:txBody>
      </p:sp>
      <p:sp>
        <p:nvSpPr>
          <p:cNvPr id="8" name="Footer Placeholder 3">
            <a:extLst>
              <a:ext uri="{FF2B5EF4-FFF2-40B4-BE49-F238E27FC236}">
                <a16:creationId xmlns:a16="http://schemas.microsoft.com/office/drawing/2014/main" id="{033FC1F1-BB00-754C-880F-22E70B3635F1}"/>
              </a:ext>
            </a:extLst>
          </p:cNvPr>
          <p:cNvSpPr>
            <a:spLocks noGrp="1"/>
          </p:cNvSpPr>
          <p:nvPr>
            <p:ph type="ftr" sz="quarter" idx="24"/>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8341117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6">
            <a:extLst>
              <a:ext uri="{FF2B5EF4-FFF2-40B4-BE49-F238E27FC236}">
                <a16:creationId xmlns:a16="http://schemas.microsoft.com/office/drawing/2014/main" id="{0407BA12-D33E-5444-B781-312E27FB117A}"/>
              </a:ext>
            </a:extLst>
          </p:cNvPr>
          <p:cNvSpPr>
            <a:spLocks noGrp="1"/>
          </p:cNvSpPr>
          <p:nvPr>
            <p:ph type="sldNum" sz="quarter" idx="13"/>
          </p:nvPr>
        </p:nvSpPr>
        <p:spPr/>
        <p:txBody>
          <a:bodyPr/>
          <a:lstStyle>
            <a:lvl1pPr>
              <a:defRPr/>
            </a:lvl1pPr>
          </a:lstStyle>
          <a:p>
            <a:pPr>
              <a:defRPr/>
            </a:pPr>
            <a:fld id="{F21E0C4A-D194-314C-995D-51030393CE39}" type="slidenum">
              <a:rPr lang="en-US"/>
              <a:pPr>
                <a:defRPr/>
              </a:pPr>
              <a:t>‹#›</a:t>
            </a:fld>
            <a:endParaRPr lang="en-US"/>
          </a:p>
        </p:txBody>
      </p:sp>
      <p:sp>
        <p:nvSpPr>
          <p:cNvPr id="5" name="Footer Placeholder 8">
            <a:extLst>
              <a:ext uri="{FF2B5EF4-FFF2-40B4-BE49-F238E27FC236}">
                <a16:creationId xmlns:a16="http://schemas.microsoft.com/office/drawing/2014/main" id="{5A0CB550-BE05-134F-A997-424BC39C6FCF}"/>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42592058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6DC82946-9F65-A94D-89F7-83017C1C73ED}"/>
              </a:ext>
            </a:extLst>
          </p:cNvPr>
          <p:cNvSpPr>
            <a:spLocks noGrp="1"/>
          </p:cNvSpPr>
          <p:nvPr>
            <p:ph type="sldNum" sz="quarter" idx="14"/>
          </p:nvPr>
        </p:nvSpPr>
        <p:spPr/>
        <p:txBody>
          <a:bodyPr/>
          <a:lstStyle>
            <a:lvl1pPr>
              <a:defRPr/>
            </a:lvl1pPr>
          </a:lstStyle>
          <a:p>
            <a:pPr>
              <a:defRPr/>
            </a:pPr>
            <a:fld id="{93830729-7D44-DD4C-8A6C-F65AB49DC8B2}" type="slidenum">
              <a:rPr lang="en-US"/>
              <a:pPr>
                <a:defRPr/>
              </a:pPr>
              <a:t>‹#›</a:t>
            </a:fld>
            <a:endParaRPr lang="en-US"/>
          </a:p>
        </p:txBody>
      </p:sp>
      <p:sp>
        <p:nvSpPr>
          <p:cNvPr id="6" name="Footer Placeholder 8">
            <a:extLst>
              <a:ext uri="{FF2B5EF4-FFF2-40B4-BE49-F238E27FC236}">
                <a16:creationId xmlns:a16="http://schemas.microsoft.com/office/drawing/2014/main" id="{A8024AD3-808D-C144-812F-C0733D646FFD}"/>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0542269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2DE23BE1-38B4-4641-92E1-6289F2EB8720}"/>
              </a:ext>
            </a:extLst>
          </p:cNvPr>
          <p:cNvSpPr>
            <a:spLocks noGrp="1"/>
          </p:cNvSpPr>
          <p:nvPr>
            <p:ph type="sldNum" sz="quarter" idx="13"/>
          </p:nvPr>
        </p:nvSpPr>
        <p:spPr/>
        <p:txBody>
          <a:bodyPr/>
          <a:lstStyle>
            <a:lvl1pPr>
              <a:defRPr/>
            </a:lvl1pPr>
          </a:lstStyle>
          <a:p>
            <a:pPr>
              <a:defRPr/>
            </a:pPr>
            <a:fld id="{989A0CD6-4C31-3648-807A-63551285D56E}" type="slidenum">
              <a:rPr lang="en-US"/>
              <a:pPr>
                <a:defRPr/>
              </a:pPr>
              <a:t>‹#›</a:t>
            </a:fld>
            <a:endParaRPr lang="en-US"/>
          </a:p>
        </p:txBody>
      </p:sp>
      <p:sp>
        <p:nvSpPr>
          <p:cNvPr id="5" name="Footer Placeholder 8">
            <a:extLst>
              <a:ext uri="{FF2B5EF4-FFF2-40B4-BE49-F238E27FC236}">
                <a16:creationId xmlns:a16="http://schemas.microsoft.com/office/drawing/2014/main" id="{C8034E28-2F4B-CA41-BF81-FF2D2DA9130A}"/>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3303021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rtlCol="0">
            <a:noAutofit/>
          </a:bodyPr>
          <a:lstStyle/>
          <a:p>
            <a:pPr lvl="0"/>
            <a:r>
              <a:rPr lang="en-US" noProof="0"/>
              <a:t>Drag picture to placeholder or click icon to add</a:t>
            </a:r>
          </a:p>
        </p:txBody>
      </p:sp>
      <p:sp>
        <p:nvSpPr>
          <p:cNvPr id="8" name="Slide Number Placeholder 6">
            <a:extLst>
              <a:ext uri="{FF2B5EF4-FFF2-40B4-BE49-F238E27FC236}">
                <a16:creationId xmlns:a16="http://schemas.microsoft.com/office/drawing/2014/main" id="{B68F89A6-1391-F647-99C4-F648ED36A12F}"/>
              </a:ext>
            </a:extLst>
          </p:cNvPr>
          <p:cNvSpPr>
            <a:spLocks noGrp="1"/>
          </p:cNvSpPr>
          <p:nvPr>
            <p:ph type="sldNum" sz="quarter" idx="15"/>
          </p:nvPr>
        </p:nvSpPr>
        <p:spPr/>
        <p:txBody>
          <a:bodyPr/>
          <a:lstStyle>
            <a:lvl1pPr>
              <a:defRPr/>
            </a:lvl1pPr>
          </a:lstStyle>
          <a:p>
            <a:pPr>
              <a:defRPr/>
            </a:pPr>
            <a:fld id="{17F5663B-F380-3643-A3EF-EFE60FC9D773}" type="slidenum">
              <a:rPr lang="en-US"/>
              <a:pPr>
                <a:defRPr/>
              </a:pPr>
              <a:t>‹#›</a:t>
            </a:fld>
            <a:endParaRPr lang="en-US"/>
          </a:p>
        </p:txBody>
      </p:sp>
      <p:sp>
        <p:nvSpPr>
          <p:cNvPr id="9" name="Footer Placeholder 8">
            <a:extLst>
              <a:ext uri="{FF2B5EF4-FFF2-40B4-BE49-F238E27FC236}">
                <a16:creationId xmlns:a16="http://schemas.microsoft.com/office/drawing/2014/main" id="{939B84CC-23E5-F045-A977-0D88EBC1C98C}"/>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6149912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1A5B6245-7833-F144-BF01-38A2C62E8735}"/>
              </a:ext>
            </a:extLst>
          </p:cNvPr>
          <p:cNvSpPr>
            <a:spLocks noGrp="1"/>
          </p:cNvSpPr>
          <p:nvPr>
            <p:ph type="sldNum" sz="quarter" idx="15"/>
          </p:nvPr>
        </p:nvSpPr>
        <p:spPr/>
        <p:txBody>
          <a:bodyPr/>
          <a:lstStyle>
            <a:lvl1pPr>
              <a:defRPr/>
            </a:lvl1pPr>
          </a:lstStyle>
          <a:p>
            <a:pPr>
              <a:defRPr/>
            </a:pPr>
            <a:fld id="{61D75966-B85E-CC4E-B2C7-82CD07C52ADE}" type="slidenum">
              <a:rPr lang="en-US"/>
              <a:pPr>
                <a:defRPr/>
              </a:pPr>
              <a:t>‹#›</a:t>
            </a:fld>
            <a:endParaRPr lang="en-US"/>
          </a:p>
        </p:txBody>
      </p:sp>
      <p:sp>
        <p:nvSpPr>
          <p:cNvPr id="10" name="Footer Placeholder 8">
            <a:extLst>
              <a:ext uri="{FF2B5EF4-FFF2-40B4-BE49-F238E27FC236}">
                <a16:creationId xmlns:a16="http://schemas.microsoft.com/office/drawing/2014/main" id="{0E31B883-1D2A-EA40-8A24-5D9FE5709CBF}"/>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770660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rtlCol="0">
            <a:noAutofit/>
          </a:bodyPr>
          <a:lstStyle/>
          <a:p>
            <a:pPr lvl="0"/>
            <a:r>
              <a:rPr lang="en-US" noProof="0"/>
              <a:t>Click icon to add table</a:t>
            </a:r>
          </a:p>
        </p:txBody>
      </p:sp>
      <p:sp>
        <p:nvSpPr>
          <p:cNvPr id="4" name="Slide Number Placeholder 6">
            <a:extLst>
              <a:ext uri="{FF2B5EF4-FFF2-40B4-BE49-F238E27FC236}">
                <a16:creationId xmlns:a16="http://schemas.microsoft.com/office/drawing/2014/main" id="{E12A3642-3314-E847-BFA2-786080AB670F}"/>
              </a:ext>
            </a:extLst>
          </p:cNvPr>
          <p:cNvSpPr>
            <a:spLocks noGrp="1"/>
          </p:cNvSpPr>
          <p:nvPr>
            <p:ph type="sldNum" sz="quarter" idx="14"/>
          </p:nvPr>
        </p:nvSpPr>
        <p:spPr/>
        <p:txBody>
          <a:bodyPr/>
          <a:lstStyle>
            <a:lvl1pPr>
              <a:defRPr/>
            </a:lvl1pPr>
          </a:lstStyle>
          <a:p>
            <a:pPr>
              <a:defRPr/>
            </a:pPr>
            <a:fld id="{67E82019-6F87-7A4E-B793-F4407AA74F42}" type="slidenum">
              <a:rPr lang="en-US"/>
              <a:pPr>
                <a:defRPr/>
              </a:pPr>
              <a:t>‹#›</a:t>
            </a:fld>
            <a:endParaRPr lang="en-US"/>
          </a:p>
        </p:txBody>
      </p:sp>
      <p:sp>
        <p:nvSpPr>
          <p:cNvPr id="5" name="Footer Placeholder 8">
            <a:extLst>
              <a:ext uri="{FF2B5EF4-FFF2-40B4-BE49-F238E27FC236}">
                <a16:creationId xmlns:a16="http://schemas.microsoft.com/office/drawing/2014/main" id="{9C36E3DB-D123-994C-B751-02BD9849A037}"/>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0928809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3F7E7917-DE58-C140-9A33-9F7639FAE2CA}"/>
              </a:ext>
            </a:extLst>
          </p:cNvPr>
          <p:cNvSpPr>
            <a:spLocks noGrp="1"/>
          </p:cNvSpPr>
          <p:nvPr>
            <p:ph type="sldNum" sz="quarter" idx="10"/>
          </p:nvPr>
        </p:nvSpPr>
        <p:spPr/>
        <p:txBody>
          <a:bodyPr/>
          <a:lstStyle>
            <a:lvl1pPr>
              <a:defRPr/>
            </a:lvl1pPr>
          </a:lstStyle>
          <a:p>
            <a:pPr>
              <a:defRPr/>
            </a:pPr>
            <a:fld id="{5AEADA2D-5A6C-7D4E-9D6C-BD9B7CA3F6EA}" type="slidenum">
              <a:rPr lang="en-US"/>
              <a:pPr>
                <a:defRPr/>
              </a:pPr>
              <a:t>‹#›</a:t>
            </a:fld>
            <a:endParaRPr lang="en-US"/>
          </a:p>
        </p:txBody>
      </p:sp>
      <p:sp>
        <p:nvSpPr>
          <p:cNvPr id="3" name="Footer Placeholder 8">
            <a:extLst>
              <a:ext uri="{FF2B5EF4-FFF2-40B4-BE49-F238E27FC236}">
                <a16:creationId xmlns:a16="http://schemas.microsoft.com/office/drawing/2014/main" id="{24094D17-09A8-A847-9E22-D5DF16D7037A}"/>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5231169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9933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p:txBody>
      </p:sp>
      <p:sp>
        <p:nvSpPr>
          <p:cNvPr id="4" name="Slide Number Placeholder 6">
            <a:extLst>
              <a:ext uri="{FF2B5EF4-FFF2-40B4-BE49-F238E27FC236}">
                <a16:creationId xmlns:a16="http://schemas.microsoft.com/office/drawing/2014/main" id="{16A5E90D-3638-7445-8A5A-F5C45F67BF51}"/>
              </a:ext>
            </a:extLst>
          </p:cNvPr>
          <p:cNvSpPr>
            <a:spLocks noGrp="1"/>
          </p:cNvSpPr>
          <p:nvPr>
            <p:ph type="sldNum" sz="quarter" idx="13"/>
          </p:nvPr>
        </p:nvSpPr>
        <p:spPr/>
        <p:txBody>
          <a:bodyPr/>
          <a:lstStyle>
            <a:lvl1pPr>
              <a:defRPr/>
            </a:lvl1pPr>
          </a:lstStyle>
          <a:p>
            <a:pPr>
              <a:defRPr/>
            </a:pPr>
            <a:fld id="{19EA905D-1D4C-1A46-B6A8-0D307563E135}" type="slidenum">
              <a:rPr lang="en-US"/>
              <a:pPr>
                <a:defRPr/>
              </a:pPr>
              <a:t>‹#›</a:t>
            </a:fld>
            <a:endParaRPr lang="en-US"/>
          </a:p>
        </p:txBody>
      </p:sp>
      <p:sp>
        <p:nvSpPr>
          <p:cNvPr id="5" name="Footer Placeholder 8">
            <a:extLst>
              <a:ext uri="{FF2B5EF4-FFF2-40B4-BE49-F238E27FC236}">
                <a16:creationId xmlns:a16="http://schemas.microsoft.com/office/drawing/2014/main" id="{37A3A52F-4407-2844-8495-CA94B449BACE}"/>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56063346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pic>
        <p:nvPicPr>
          <p:cNvPr id="2" name="Picture 5" descr="ibm_gry.png">
            <a:extLst>
              <a:ext uri="{FF2B5EF4-FFF2-40B4-BE49-F238E27FC236}">
                <a16:creationId xmlns:a16="http://schemas.microsoft.com/office/drawing/2014/main" id="{44FDC9DB-0C59-4B47-B55D-C38CE1DAD5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5888" y="2185988"/>
            <a:ext cx="129698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65A07619-4312-6248-9AC1-9B29F839A0A1}"/>
              </a:ext>
            </a:extLst>
          </p:cNvPr>
          <p:cNvSpPr>
            <a:spLocks noGrp="1"/>
          </p:cNvSpPr>
          <p:nvPr>
            <p:ph type="sldNum" sz="quarter" idx="10"/>
          </p:nvPr>
        </p:nvSpPr>
        <p:spPr/>
        <p:txBody>
          <a:bodyPr/>
          <a:lstStyle>
            <a:lvl1pPr>
              <a:defRPr/>
            </a:lvl1pPr>
          </a:lstStyle>
          <a:p>
            <a:pPr>
              <a:defRPr/>
            </a:pPr>
            <a:fld id="{6D19FB41-6E53-0D48-9001-A7192139E16B}" type="slidenum">
              <a:rPr lang="en-US"/>
              <a:pPr>
                <a:defRPr/>
              </a:pPr>
              <a:t>‹#›</a:t>
            </a:fld>
            <a:endParaRPr lang="en-US"/>
          </a:p>
        </p:txBody>
      </p:sp>
      <p:sp>
        <p:nvSpPr>
          <p:cNvPr id="4" name="Footer Placeholder 3">
            <a:extLst>
              <a:ext uri="{FF2B5EF4-FFF2-40B4-BE49-F238E27FC236}">
                <a16:creationId xmlns:a16="http://schemas.microsoft.com/office/drawing/2014/main" id="{92CA7AED-9D15-D749-B2B1-E1B9D0A7E607}"/>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479533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0E7254B-B747-E044-B829-1D1B7F28A4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93113" y="4705350"/>
            <a:ext cx="5222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07CA978B-97F7-884A-BB3A-EDC72C2020A8}"/>
              </a:ext>
            </a:extLst>
          </p:cNvPr>
          <p:cNvPicPr>
            <a:picLocks noChangeAspect="1"/>
          </p:cNvPicPr>
          <p:nvPr userDrawn="1"/>
        </p:nvPicPr>
        <p:blipFill>
          <a:blip r:embed="rId3">
            <a:extLst>
              <a:ext uri="{28A0092B-C50C-407E-A947-70E740481C1C}">
                <a14:useLocalDpi xmlns:a14="http://schemas.microsoft.com/office/drawing/2010/main" val="0"/>
              </a:ext>
            </a:extLst>
          </a:blip>
          <a:srcRect l="18001" t="20399" r="17674" b="20718"/>
          <a:stretch>
            <a:fillRect/>
          </a:stretch>
        </p:blipFill>
        <p:spPr bwMode="auto">
          <a:xfrm>
            <a:off x="4467225" y="404813"/>
            <a:ext cx="4297363" cy="368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ibm_gry.png">
            <a:extLst>
              <a:ext uri="{FF2B5EF4-FFF2-40B4-BE49-F238E27FC236}">
                <a16:creationId xmlns:a16="http://schemas.microsoft.com/office/drawing/2014/main" id="{8ABC6463-40ED-824B-BB15-04D14BBFF37E}"/>
              </a:ext>
            </a:extLst>
          </p:cNvPr>
          <p:cNvPicPr>
            <a:picLocks noChangeAspect="1"/>
          </p:cNvPicPr>
          <p:nvPr userDrawn="1"/>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8393113" y="239713"/>
            <a:ext cx="522287" cy="21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436598DB-9BE1-234B-8E9E-7D485B8378EF}"/>
              </a:ext>
            </a:extLst>
          </p:cNvPr>
          <p:cNvPicPr>
            <a:picLocks noChangeAspect="1"/>
          </p:cNvPicPr>
          <p:nvPr userDrawn="1"/>
        </p:nvPicPr>
        <p:blipFill>
          <a:blip r:embed="rId5">
            <a:extLst>
              <a:ext uri="{28A0092B-C50C-407E-A947-70E740481C1C}">
                <a14:useLocalDpi xmlns:a14="http://schemas.microsoft.com/office/drawing/2010/main" val="0"/>
              </a:ext>
            </a:extLst>
          </a:blip>
          <a:srcRect l="15172" t="28442" r="13568" b="27422"/>
          <a:stretch>
            <a:fillRect/>
          </a:stretch>
        </p:blipFill>
        <p:spPr bwMode="auto">
          <a:xfrm>
            <a:off x="7410450" y="4584700"/>
            <a:ext cx="162083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8" name="Footer Placeholder 1">
            <a:extLst>
              <a:ext uri="{FF2B5EF4-FFF2-40B4-BE49-F238E27FC236}">
                <a16:creationId xmlns:a16="http://schemas.microsoft.com/office/drawing/2014/main" id="{6C4AF392-EA40-6C40-846A-A30AF0CD4BAB}"/>
              </a:ext>
            </a:extLst>
          </p:cNvPr>
          <p:cNvSpPr>
            <a:spLocks noGrp="1"/>
          </p:cNvSpPr>
          <p:nvPr>
            <p:ph type="ftr" sz="quarter" idx="10"/>
          </p:nvPr>
        </p:nvSpPr>
        <p:spPr>
          <a:xfrm>
            <a:off x="228600" y="4827588"/>
            <a:ext cx="6400800" cy="138112"/>
          </a:xfrm>
        </p:spPr>
        <p:txBody>
          <a:bodyPr/>
          <a:lstStyle>
            <a:lvl1pPr>
              <a:defRPr>
                <a:solidFill>
                  <a:schemeClr val="tx1"/>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637233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29427DD6-5A92-144A-B984-AD15D77697F2}"/>
              </a:ext>
            </a:extLst>
          </p:cNvPr>
          <p:cNvSpPr>
            <a:spLocks noGrp="1"/>
          </p:cNvSpPr>
          <p:nvPr>
            <p:ph type="sldNum" sz="quarter" idx="10"/>
          </p:nvPr>
        </p:nvSpPr>
        <p:spPr/>
        <p:txBody>
          <a:bodyPr/>
          <a:lstStyle>
            <a:lvl1pPr>
              <a:defRPr/>
            </a:lvl1pPr>
          </a:lstStyle>
          <a:p>
            <a:pPr>
              <a:defRPr/>
            </a:pPr>
            <a:fld id="{0D123C0C-4EE0-564D-9450-777B3B2F576A}" type="slidenum">
              <a:rPr lang="en-US"/>
              <a:pPr>
                <a:defRPr/>
              </a:pPr>
              <a:t>‹#›</a:t>
            </a:fld>
            <a:endParaRPr lang="en-US"/>
          </a:p>
        </p:txBody>
      </p:sp>
      <p:sp>
        <p:nvSpPr>
          <p:cNvPr id="4" name="Footer Placeholder 8">
            <a:extLst>
              <a:ext uri="{FF2B5EF4-FFF2-40B4-BE49-F238E27FC236}">
                <a16:creationId xmlns:a16="http://schemas.microsoft.com/office/drawing/2014/main" id="{4BAB6EE0-A57A-2F45-85CE-6C28D97D2EE8}"/>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0988319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0BA73716-39BD-DC44-835B-759EC268696E}"/>
              </a:ext>
            </a:extLst>
          </p:cNvPr>
          <p:cNvSpPr>
            <a:spLocks noGrp="1"/>
          </p:cNvSpPr>
          <p:nvPr>
            <p:ph type="sldNum" sz="quarter" idx="14"/>
          </p:nvPr>
        </p:nvSpPr>
        <p:spPr/>
        <p:txBody>
          <a:bodyPr/>
          <a:lstStyle>
            <a:lvl1pPr>
              <a:defRPr/>
            </a:lvl1pPr>
          </a:lstStyle>
          <a:p>
            <a:pPr>
              <a:defRPr/>
            </a:pPr>
            <a:fld id="{5A8B0B73-4FA1-5B4D-A69E-4B479B893D6A}" type="slidenum">
              <a:rPr lang="en-US"/>
              <a:pPr>
                <a:defRPr/>
              </a:pPr>
              <a:t>‹#›</a:t>
            </a:fld>
            <a:endParaRPr lang="en-US"/>
          </a:p>
        </p:txBody>
      </p:sp>
      <p:sp>
        <p:nvSpPr>
          <p:cNvPr id="8" name="Footer Placeholder 8">
            <a:extLst>
              <a:ext uri="{FF2B5EF4-FFF2-40B4-BE49-F238E27FC236}">
                <a16:creationId xmlns:a16="http://schemas.microsoft.com/office/drawing/2014/main" id="{4DC56039-4C83-7F4E-B2AD-FB5927847AB2}"/>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9330848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
        <p:nvSpPr>
          <p:cNvPr id="4" name="Slide Number Placeholder 6">
            <a:extLst>
              <a:ext uri="{FF2B5EF4-FFF2-40B4-BE49-F238E27FC236}">
                <a16:creationId xmlns:a16="http://schemas.microsoft.com/office/drawing/2014/main" id="{81AB1B90-F676-444F-9293-356394D98C2B}"/>
              </a:ext>
            </a:extLst>
          </p:cNvPr>
          <p:cNvSpPr>
            <a:spLocks noGrp="1"/>
          </p:cNvSpPr>
          <p:nvPr>
            <p:ph type="sldNum" sz="quarter" idx="13"/>
          </p:nvPr>
        </p:nvSpPr>
        <p:spPr/>
        <p:txBody>
          <a:bodyPr/>
          <a:lstStyle>
            <a:lvl1pPr>
              <a:defRPr/>
            </a:lvl1pPr>
          </a:lstStyle>
          <a:p>
            <a:pPr>
              <a:defRPr/>
            </a:pPr>
            <a:fld id="{F89AF5B0-9E28-8343-B635-9CB4BEE65CF1}" type="slidenum">
              <a:rPr lang="en-US"/>
              <a:pPr>
                <a:defRPr/>
              </a:pPr>
              <a:t>‹#›</a:t>
            </a:fld>
            <a:endParaRPr lang="en-US"/>
          </a:p>
        </p:txBody>
      </p:sp>
      <p:sp>
        <p:nvSpPr>
          <p:cNvPr id="5" name="Footer Placeholder 8">
            <a:extLst>
              <a:ext uri="{FF2B5EF4-FFF2-40B4-BE49-F238E27FC236}">
                <a16:creationId xmlns:a16="http://schemas.microsoft.com/office/drawing/2014/main" id="{BF030C54-E4AC-A246-A04A-E27559D39C61}"/>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346908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
        <p:nvSpPr>
          <p:cNvPr id="6" name="Picture Placeholder 5"/>
          <p:cNvSpPr>
            <a:spLocks noGrp="1"/>
          </p:cNvSpPr>
          <p:nvPr>
            <p:ph type="pic" sz="quarter" idx="13"/>
          </p:nvPr>
        </p:nvSpPr>
        <p:spPr>
          <a:xfrm>
            <a:off x="4572000" y="0"/>
            <a:ext cx="4572000" cy="5143500"/>
          </a:xfrm>
        </p:spPr>
        <p:txBody>
          <a:bodyPr rtlCol="0">
            <a:noAutofit/>
          </a:bodyPr>
          <a:lstStyle>
            <a:lvl1pPr>
              <a:defRPr>
                <a:solidFill>
                  <a:schemeClr val="tx1"/>
                </a:solidFill>
              </a:defRPr>
            </a:lvl1pPr>
          </a:lstStyle>
          <a:p>
            <a:pPr lvl="0"/>
            <a:r>
              <a:rPr lang="en-US" noProof="0"/>
              <a:t>Drag picture to placeholder or click icon to add</a:t>
            </a:r>
          </a:p>
        </p:txBody>
      </p:sp>
      <p:sp>
        <p:nvSpPr>
          <p:cNvPr id="5" name="Slide Number Placeholder 6">
            <a:extLst>
              <a:ext uri="{FF2B5EF4-FFF2-40B4-BE49-F238E27FC236}">
                <a16:creationId xmlns:a16="http://schemas.microsoft.com/office/drawing/2014/main" id="{65449CB1-F211-3241-AEF6-A3D8E9CDA30F}"/>
              </a:ext>
            </a:extLst>
          </p:cNvPr>
          <p:cNvSpPr>
            <a:spLocks noGrp="1"/>
          </p:cNvSpPr>
          <p:nvPr>
            <p:ph type="sldNum" sz="quarter" idx="14"/>
          </p:nvPr>
        </p:nvSpPr>
        <p:spPr/>
        <p:txBody>
          <a:bodyPr/>
          <a:lstStyle>
            <a:lvl1pPr>
              <a:defRPr/>
            </a:lvl1pPr>
          </a:lstStyle>
          <a:p>
            <a:pPr>
              <a:defRPr/>
            </a:pPr>
            <a:fld id="{5E0C30B7-141D-E34D-8D3B-6E184A0A9B36}" type="slidenum">
              <a:rPr lang="en-US"/>
              <a:pPr>
                <a:defRPr/>
              </a:pPr>
              <a:t>‹#›</a:t>
            </a:fld>
            <a:endParaRPr lang="en-US"/>
          </a:p>
        </p:txBody>
      </p:sp>
      <p:sp>
        <p:nvSpPr>
          <p:cNvPr id="7" name="Footer Placeholder 8">
            <a:extLst>
              <a:ext uri="{FF2B5EF4-FFF2-40B4-BE49-F238E27FC236}">
                <a16:creationId xmlns:a16="http://schemas.microsoft.com/office/drawing/2014/main" id="{1EDFB88A-D077-3644-91E6-84458D961BC3}"/>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17708052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6">
            <a:extLst>
              <a:ext uri="{FF2B5EF4-FFF2-40B4-BE49-F238E27FC236}">
                <a16:creationId xmlns:a16="http://schemas.microsoft.com/office/drawing/2014/main" id="{CC7D9969-23F6-0543-B070-344A66052DFB}"/>
              </a:ext>
            </a:extLst>
          </p:cNvPr>
          <p:cNvSpPr>
            <a:spLocks noGrp="1"/>
          </p:cNvSpPr>
          <p:nvPr>
            <p:ph type="sldNum" sz="quarter" idx="10"/>
          </p:nvPr>
        </p:nvSpPr>
        <p:spPr/>
        <p:txBody>
          <a:bodyPr/>
          <a:lstStyle>
            <a:lvl1pPr>
              <a:defRPr/>
            </a:lvl1pPr>
          </a:lstStyle>
          <a:p>
            <a:pPr>
              <a:defRPr/>
            </a:pPr>
            <a:fld id="{B66177E4-183F-8B44-B78B-5D79CBFFBA7D}" type="slidenum">
              <a:rPr lang="en-US"/>
              <a:pPr>
                <a:defRPr/>
              </a:pPr>
              <a:t>‹#›</a:t>
            </a:fld>
            <a:endParaRPr lang="en-US"/>
          </a:p>
        </p:txBody>
      </p:sp>
      <p:sp>
        <p:nvSpPr>
          <p:cNvPr id="4" name="Footer Placeholder 8">
            <a:extLst>
              <a:ext uri="{FF2B5EF4-FFF2-40B4-BE49-F238E27FC236}">
                <a16:creationId xmlns:a16="http://schemas.microsoft.com/office/drawing/2014/main" id="{E7C8D019-81D7-8043-9B45-AC5FCE77ECD8}"/>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215007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3D6A525D-776C-C941-A147-AA8EA1A71607}"/>
              </a:ext>
            </a:extLst>
          </p:cNvPr>
          <p:cNvSpPr>
            <a:spLocks noGrp="1"/>
          </p:cNvSpPr>
          <p:nvPr>
            <p:ph type="sldNum" sz="quarter" idx="10"/>
          </p:nvPr>
        </p:nvSpPr>
        <p:spPr/>
        <p:txBody>
          <a:bodyPr/>
          <a:lstStyle>
            <a:lvl1pPr>
              <a:defRPr/>
            </a:lvl1pPr>
          </a:lstStyle>
          <a:p>
            <a:pPr>
              <a:defRPr/>
            </a:pPr>
            <a:fld id="{738DCFE3-1EB2-7A4F-A773-A365A99C35DE}" type="slidenum">
              <a:rPr lang="en-US"/>
              <a:pPr>
                <a:defRPr/>
              </a:pPr>
              <a:t>‹#›</a:t>
            </a:fld>
            <a:endParaRPr lang="en-US"/>
          </a:p>
        </p:txBody>
      </p:sp>
      <p:sp>
        <p:nvSpPr>
          <p:cNvPr id="4" name="Footer Placeholder 8">
            <a:extLst>
              <a:ext uri="{FF2B5EF4-FFF2-40B4-BE49-F238E27FC236}">
                <a16:creationId xmlns:a16="http://schemas.microsoft.com/office/drawing/2014/main" id="{BBF6A2BE-BE01-E548-B785-6397390D6BEA}"/>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3472118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5" name="Slide Number Placeholder 6">
            <a:extLst>
              <a:ext uri="{FF2B5EF4-FFF2-40B4-BE49-F238E27FC236}">
                <a16:creationId xmlns:a16="http://schemas.microsoft.com/office/drawing/2014/main" id="{2FCEEF3C-6EB4-F64F-8415-F0EB0F40B562}"/>
              </a:ext>
            </a:extLst>
          </p:cNvPr>
          <p:cNvSpPr>
            <a:spLocks noGrp="1"/>
          </p:cNvSpPr>
          <p:nvPr>
            <p:ph type="sldNum" sz="quarter" idx="14"/>
          </p:nvPr>
        </p:nvSpPr>
        <p:spPr/>
        <p:txBody>
          <a:bodyPr/>
          <a:lstStyle>
            <a:lvl1pPr>
              <a:defRPr/>
            </a:lvl1pPr>
          </a:lstStyle>
          <a:p>
            <a:pPr>
              <a:defRPr/>
            </a:pPr>
            <a:fld id="{315F875A-1F62-E942-A35A-A394ADC90894}" type="slidenum">
              <a:rPr lang="en-US"/>
              <a:pPr>
                <a:defRPr/>
              </a:pPr>
              <a:t>‹#›</a:t>
            </a:fld>
            <a:endParaRPr lang="en-US"/>
          </a:p>
        </p:txBody>
      </p:sp>
      <p:sp>
        <p:nvSpPr>
          <p:cNvPr id="7" name="Footer Placeholder 8">
            <a:extLst>
              <a:ext uri="{FF2B5EF4-FFF2-40B4-BE49-F238E27FC236}">
                <a16:creationId xmlns:a16="http://schemas.microsoft.com/office/drawing/2014/main" id="{299DA285-36B1-8549-A4FC-9F1907348308}"/>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12581076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3FF040C6-8631-2B46-980C-0A35DFE2C409}"/>
              </a:ext>
            </a:extLst>
          </p:cNvPr>
          <p:cNvSpPr>
            <a:spLocks noGrp="1"/>
          </p:cNvSpPr>
          <p:nvPr>
            <p:ph type="sldNum" sz="quarter" idx="14"/>
          </p:nvPr>
        </p:nvSpPr>
        <p:spPr/>
        <p:txBody>
          <a:bodyPr/>
          <a:lstStyle>
            <a:lvl1pPr>
              <a:defRPr/>
            </a:lvl1pPr>
          </a:lstStyle>
          <a:p>
            <a:pPr>
              <a:defRPr/>
            </a:pPr>
            <a:fld id="{77678968-D44C-F942-B45D-6B25AD77BE1D}" type="slidenum">
              <a:rPr lang="en-US"/>
              <a:pPr>
                <a:defRPr/>
              </a:pPr>
              <a:t>‹#›</a:t>
            </a:fld>
            <a:endParaRPr lang="en-US"/>
          </a:p>
        </p:txBody>
      </p:sp>
      <p:sp>
        <p:nvSpPr>
          <p:cNvPr id="6" name="Footer Placeholder 8">
            <a:extLst>
              <a:ext uri="{FF2B5EF4-FFF2-40B4-BE49-F238E27FC236}">
                <a16:creationId xmlns:a16="http://schemas.microsoft.com/office/drawing/2014/main" id="{77830E24-285E-074F-8247-16584F3F88D9}"/>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5551952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ED76DE3F-136A-544C-889C-F74DD75712C9}"/>
              </a:ext>
            </a:extLst>
          </p:cNvPr>
          <p:cNvSpPr>
            <a:spLocks noGrp="1"/>
          </p:cNvSpPr>
          <p:nvPr>
            <p:ph type="sldNum" sz="quarter" idx="15"/>
          </p:nvPr>
        </p:nvSpPr>
        <p:spPr/>
        <p:txBody>
          <a:bodyPr/>
          <a:lstStyle>
            <a:lvl1pPr>
              <a:defRPr/>
            </a:lvl1pPr>
          </a:lstStyle>
          <a:p>
            <a:pPr>
              <a:defRPr/>
            </a:pPr>
            <a:fld id="{E700771B-B5BE-464F-8955-76258A40A8C2}" type="slidenum">
              <a:rPr lang="en-US"/>
              <a:pPr>
                <a:defRPr/>
              </a:pPr>
              <a:t>‹#›</a:t>
            </a:fld>
            <a:endParaRPr lang="en-US"/>
          </a:p>
        </p:txBody>
      </p:sp>
      <p:sp>
        <p:nvSpPr>
          <p:cNvPr id="9" name="Footer Placeholder 8">
            <a:extLst>
              <a:ext uri="{FF2B5EF4-FFF2-40B4-BE49-F238E27FC236}">
                <a16:creationId xmlns:a16="http://schemas.microsoft.com/office/drawing/2014/main" id="{B20B3D62-084A-AF4D-9BFB-7B49D1791BD8}"/>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5448412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a:extLst>
              <a:ext uri="{FF2B5EF4-FFF2-40B4-BE49-F238E27FC236}">
                <a16:creationId xmlns:a16="http://schemas.microsoft.com/office/drawing/2014/main" id="{67DA07E3-6C3E-364C-B27A-AE804BB54B0B}"/>
              </a:ext>
            </a:extLst>
          </p:cNvPr>
          <p:cNvSpPr>
            <a:spLocks noGrp="1"/>
          </p:cNvSpPr>
          <p:nvPr>
            <p:ph type="sldNum" sz="quarter" idx="14"/>
          </p:nvPr>
        </p:nvSpPr>
        <p:spPr/>
        <p:txBody>
          <a:bodyPr/>
          <a:lstStyle>
            <a:lvl1pPr>
              <a:defRPr/>
            </a:lvl1pPr>
          </a:lstStyle>
          <a:p>
            <a:pPr>
              <a:defRPr/>
            </a:pPr>
            <a:fld id="{EF2F39B1-2894-0F49-90A4-90A55BDAAC99}" type="slidenum">
              <a:rPr lang="en-US"/>
              <a:pPr>
                <a:defRPr/>
              </a:pPr>
              <a:t>‹#›</a:t>
            </a:fld>
            <a:endParaRPr lang="en-US"/>
          </a:p>
        </p:txBody>
      </p:sp>
      <p:sp>
        <p:nvSpPr>
          <p:cNvPr id="7" name="Footer Placeholder 8">
            <a:extLst>
              <a:ext uri="{FF2B5EF4-FFF2-40B4-BE49-F238E27FC236}">
                <a16:creationId xmlns:a16="http://schemas.microsoft.com/office/drawing/2014/main" id="{3F44BC99-265B-1740-B53C-423FB099EFDD}"/>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5158533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846645EF-6A35-144A-A07E-72B6E1F4E0C0}"/>
              </a:ext>
            </a:extLst>
          </p:cNvPr>
          <p:cNvSpPr>
            <a:spLocks noGrp="1"/>
          </p:cNvSpPr>
          <p:nvPr>
            <p:ph type="sldNum" sz="quarter" idx="17"/>
          </p:nvPr>
        </p:nvSpPr>
        <p:spPr/>
        <p:txBody>
          <a:bodyPr/>
          <a:lstStyle>
            <a:lvl1pPr>
              <a:defRPr/>
            </a:lvl1pPr>
          </a:lstStyle>
          <a:p>
            <a:pPr>
              <a:defRPr/>
            </a:pPr>
            <a:fld id="{D9FEBD44-D7BD-4B40-A999-A84AA9A92D65}" type="slidenum">
              <a:rPr lang="en-US"/>
              <a:pPr>
                <a:defRPr/>
              </a:pPr>
              <a:t>‹#›</a:t>
            </a:fld>
            <a:endParaRPr lang="en-US"/>
          </a:p>
        </p:txBody>
      </p:sp>
      <p:sp>
        <p:nvSpPr>
          <p:cNvPr id="11" name="Footer Placeholder 8">
            <a:extLst>
              <a:ext uri="{FF2B5EF4-FFF2-40B4-BE49-F238E27FC236}">
                <a16:creationId xmlns:a16="http://schemas.microsoft.com/office/drawing/2014/main" id="{A6FF9770-FA31-474A-ACC5-2E3232DA52FE}"/>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9414922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6" name="Slide Number Placeholder 6">
            <a:extLst>
              <a:ext uri="{FF2B5EF4-FFF2-40B4-BE49-F238E27FC236}">
                <a16:creationId xmlns:a16="http://schemas.microsoft.com/office/drawing/2014/main" id="{051F758B-7F6D-CE42-93B8-6891669C71D3}"/>
              </a:ext>
            </a:extLst>
          </p:cNvPr>
          <p:cNvSpPr>
            <a:spLocks noGrp="1"/>
          </p:cNvSpPr>
          <p:nvPr>
            <p:ph type="sldNum" sz="quarter" idx="16"/>
          </p:nvPr>
        </p:nvSpPr>
        <p:spPr/>
        <p:txBody>
          <a:bodyPr/>
          <a:lstStyle>
            <a:lvl1pPr>
              <a:defRPr/>
            </a:lvl1pPr>
          </a:lstStyle>
          <a:p>
            <a:pPr>
              <a:defRPr/>
            </a:pPr>
            <a:fld id="{5766A576-77DB-1442-A0DC-144FC160EF3F}" type="slidenum">
              <a:rPr lang="en-US"/>
              <a:pPr>
                <a:defRPr/>
              </a:pPr>
              <a:t>‹#›</a:t>
            </a:fld>
            <a:endParaRPr lang="en-US"/>
          </a:p>
        </p:txBody>
      </p:sp>
      <p:sp>
        <p:nvSpPr>
          <p:cNvPr id="9" name="Footer Placeholder 8">
            <a:extLst>
              <a:ext uri="{FF2B5EF4-FFF2-40B4-BE49-F238E27FC236}">
                <a16:creationId xmlns:a16="http://schemas.microsoft.com/office/drawing/2014/main" id="{63B3721A-6640-3944-875B-8F7E6E65FE86}"/>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734448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rtlCol="0">
            <a:noAutofit/>
          </a:bodyPr>
          <a:lstStyle/>
          <a:p>
            <a:pPr lvl="0"/>
            <a:r>
              <a:rPr lang="en-US" noProof="0"/>
              <a:t>Drag picture to placeholder or click icon to add</a:t>
            </a:r>
          </a:p>
        </p:txBody>
      </p:sp>
      <p:sp>
        <p:nvSpPr>
          <p:cNvPr id="6" name="Slide Number Placeholder 6">
            <a:extLst>
              <a:ext uri="{FF2B5EF4-FFF2-40B4-BE49-F238E27FC236}">
                <a16:creationId xmlns:a16="http://schemas.microsoft.com/office/drawing/2014/main" id="{88E12878-E127-EF44-A153-1BFDA7CC3A6E}"/>
              </a:ext>
            </a:extLst>
          </p:cNvPr>
          <p:cNvSpPr>
            <a:spLocks noGrp="1"/>
          </p:cNvSpPr>
          <p:nvPr>
            <p:ph type="sldNum" sz="quarter" idx="17"/>
          </p:nvPr>
        </p:nvSpPr>
        <p:spPr/>
        <p:txBody>
          <a:bodyPr/>
          <a:lstStyle>
            <a:lvl1pPr>
              <a:defRPr/>
            </a:lvl1pPr>
          </a:lstStyle>
          <a:p>
            <a:pPr>
              <a:defRPr/>
            </a:pPr>
            <a:fld id="{D8A400C0-33CB-FD4D-9B38-7712F11A6DAA}" type="slidenum">
              <a:rPr lang="en-US"/>
              <a:pPr>
                <a:defRPr/>
              </a:pPr>
              <a:t>‹#›</a:t>
            </a:fld>
            <a:endParaRPr lang="en-US"/>
          </a:p>
        </p:txBody>
      </p:sp>
      <p:sp>
        <p:nvSpPr>
          <p:cNvPr id="10" name="Footer Placeholder 8">
            <a:extLst>
              <a:ext uri="{FF2B5EF4-FFF2-40B4-BE49-F238E27FC236}">
                <a16:creationId xmlns:a16="http://schemas.microsoft.com/office/drawing/2014/main" id="{14D3AFE3-0190-3149-A095-0361844D22D7}"/>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0651169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82A91F0-F881-D942-86F9-33B7F47ECCDA}"/>
              </a:ext>
            </a:extLst>
          </p:cNvPr>
          <p:cNvSpPr>
            <a:spLocks noGrp="1"/>
          </p:cNvSpPr>
          <p:nvPr>
            <p:ph type="sldNum" sz="quarter" idx="17"/>
          </p:nvPr>
        </p:nvSpPr>
        <p:spPr/>
        <p:txBody>
          <a:bodyPr/>
          <a:lstStyle>
            <a:lvl1pPr>
              <a:defRPr/>
            </a:lvl1pPr>
          </a:lstStyle>
          <a:p>
            <a:pPr>
              <a:defRPr/>
            </a:pPr>
            <a:fld id="{59C82B96-F54E-414A-A785-6B719469E1CF}" type="slidenum">
              <a:rPr lang="en-US"/>
              <a:pPr>
                <a:defRPr/>
              </a:pPr>
              <a:t>‹#›</a:t>
            </a:fld>
            <a:endParaRPr lang="en-US"/>
          </a:p>
        </p:txBody>
      </p:sp>
      <p:sp>
        <p:nvSpPr>
          <p:cNvPr id="8" name="Footer Placeholder 8">
            <a:extLst>
              <a:ext uri="{FF2B5EF4-FFF2-40B4-BE49-F238E27FC236}">
                <a16:creationId xmlns:a16="http://schemas.microsoft.com/office/drawing/2014/main" id="{3342F5BA-004F-C849-8AA3-98588A4B3C24}"/>
              </a:ext>
            </a:extLst>
          </p:cNvPr>
          <p:cNvSpPr>
            <a:spLocks noGrp="1"/>
          </p:cNvSpPr>
          <p:nvPr>
            <p:ph type="ftr" sz="quarter" idx="18"/>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0679782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0D9CE-3B34-9249-80CD-D4CEEEEFA14B}"/>
              </a:ext>
            </a:extLst>
          </p:cNvPr>
          <p:cNvSpPr>
            <a:spLocks noChangeArrowheads="1"/>
          </p:cNvSpPr>
          <p:nvPr/>
        </p:nvSpPr>
        <p:spPr bwMode="auto">
          <a:xfrm>
            <a:off x="4572000" y="0"/>
            <a:ext cx="4572000" cy="51435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300">
                <a:solidFill>
                  <a:schemeClr val="tx1"/>
                </a:solidFill>
                <a:latin typeface="IBM Plex Sans" panose="020B0503050203000203" pitchFamily="34" charset="77"/>
              </a:defRPr>
            </a:lvl1pPr>
            <a:lvl2pPr marL="742950" indent="-285750">
              <a:defRPr sz="1300">
                <a:solidFill>
                  <a:schemeClr val="tx1"/>
                </a:solidFill>
                <a:latin typeface="IBM Plex Sans" panose="020B0503050203000203" pitchFamily="34" charset="77"/>
              </a:defRPr>
            </a:lvl2pPr>
            <a:lvl3pPr marL="1143000" indent="-228600">
              <a:defRPr sz="1300">
                <a:solidFill>
                  <a:schemeClr val="tx1"/>
                </a:solidFill>
                <a:latin typeface="IBM Plex Sans" panose="020B0503050203000203" pitchFamily="34" charset="77"/>
              </a:defRPr>
            </a:lvl3pPr>
            <a:lvl4pPr marL="1600200" indent="-228600">
              <a:defRPr sz="1300">
                <a:solidFill>
                  <a:schemeClr val="tx1"/>
                </a:solidFill>
                <a:latin typeface="IBM Plex Sans" panose="020B0503050203000203" pitchFamily="34" charset="77"/>
              </a:defRPr>
            </a:lvl4pPr>
            <a:lvl5pPr marL="2057400" indent="-228600">
              <a:defRPr sz="1300">
                <a:solidFill>
                  <a:schemeClr val="tx1"/>
                </a:solidFill>
                <a:latin typeface="IBM Plex Sans" panose="020B0503050203000203" pitchFamily="34" charset="77"/>
              </a:defRPr>
            </a:lvl5pPr>
            <a:lvl6pPr marL="2514600" indent="-228600" defTabSz="685800" fontAlgn="base">
              <a:spcBef>
                <a:spcPct val="0"/>
              </a:spcBef>
              <a:spcAft>
                <a:spcPct val="0"/>
              </a:spcAft>
              <a:defRPr sz="1300">
                <a:solidFill>
                  <a:schemeClr val="tx1"/>
                </a:solidFill>
                <a:latin typeface="IBM Plex Sans" panose="020B0503050203000203" pitchFamily="34" charset="77"/>
              </a:defRPr>
            </a:lvl6pPr>
            <a:lvl7pPr marL="2971800" indent="-228600" defTabSz="685800" fontAlgn="base">
              <a:spcBef>
                <a:spcPct val="0"/>
              </a:spcBef>
              <a:spcAft>
                <a:spcPct val="0"/>
              </a:spcAft>
              <a:defRPr sz="1300">
                <a:solidFill>
                  <a:schemeClr val="tx1"/>
                </a:solidFill>
                <a:latin typeface="IBM Plex Sans" panose="020B0503050203000203" pitchFamily="34" charset="77"/>
              </a:defRPr>
            </a:lvl7pPr>
            <a:lvl8pPr marL="3429000" indent="-228600" defTabSz="685800" fontAlgn="base">
              <a:spcBef>
                <a:spcPct val="0"/>
              </a:spcBef>
              <a:spcAft>
                <a:spcPct val="0"/>
              </a:spcAft>
              <a:defRPr sz="1300">
                <a:solidFill>
                  <a:schemeClr val="tx1"/>
                </a:solidFill>
                <a:latin typeface="IBM Plex Sans" panose="020B0503050203000203" pitchFamily="34" charset="77"/>
              </a:defRPr>
            </a:lvl8pPr>
            <a:lvl9pPr marL="3886200" indent="-228600" defTabSz="685800" fontAlgn="base">
              <a:spcBef>
                <a:spcPct val="0"/>
              </a:spcBef>
              <a:spcAft>
                <a:spcPct val="0"/>
              </a:spcAft>
              <a:defRPr sz="1300">
                <a:solidFill>
                  <a:schemeClr val="tx1"/>
                </a:solidFill>
                <a:latin typeface="IBM Plex Sans" panose="020B0503050203000203" pitchFamily="34" charset="77"/>
              </a:defRPr>
            </a:lvl9pPr>
          </a:lstStyle>
          <a:p>
            <a:pPr algn="ctr" eaLnBrk="1" hangingPunct="1">
              <a:defRPr/>
            </a:pPr>
            <a:endParaRPr lang="en-US" altLang="en-US" sz="1200">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Slide Number Placeholder 2">
            <a:extLst>
              <a:ext uri="{FF2B5EF4-FFF2-40B4-BE49-F238E27FC236}">
                <a16:creationId xmlns:a16="http://schemas.microsoft.com/office/drawing/2014/main" id="{FAEC4632-4D8A-7D4F-86E9-7C30B0F90A92}"/>
              </a:ext>
            </a:extLst>
          </p:cNvPr>
          <p:cNvSpPr>
            <a:spLocks noGrp="1"/>
          </p:cNvSpPr>
          <p:nvPr>
            <p:ph type="sldNum" sz="quarter" idx="14"/>
          </p:nvPr>
        </p:nvSpPr>
        <p:spPr/>
        <p:txBody>
          <a:bodyPr/>
          <a:lstStyle>
            <a:lvl1pPr>
              <a:defRPr>
                <a:solidFill>
                  <a:schemeClr val="bg2"/>
                </a:solidFill>
              </a:defRPr>
            </a:lvl1pPr>
          </a:lstStyle>
          <a:p>
            <a:pPr>
              <a:defRPr/>
            </a:pPr>
            <a:fld id="{B496D4CB-3168-5D46-986E-4CD9BE3736D4}" type="slidenum">
              <a:rPr lang="en-US"/>
              <a:pPr>
                <a:defRPr/>
              </a:pPr>
              <a:t>‹#›</a:t>
            </a:fld>
            <a:endParaRPr lang="en-US"/>
          </a:p>
        </p:txBody>
      </p:sp>
      <p:sp>
        <p:nvSpPr>
          <p:cNvPr id="8" name="Footer Placeholder 3">
            <a:extLst>
              <a:ext uri="{FF2B5EF4-FFF2-40B4-BE49-F238E27FC236}">
                <a16:creationId xmlns:a16="http://schemas.microsoft.com/office/drawing/2014/main" id="{4E31DB44-A7D6-DB42-973F-BCC893BA4DCC}"/>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54177634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8" name="Picture Placeholder 7"/>
          <p:cNvSpPr>
            <a:spLocks noGrp="1"/>
          </p:cNvSpPr>
          <p:nvPr>
            <p:ph type="pic" sz="quarter" idx="15"/>
          </p:nvPr>
        </p:nvSpPr>
        <p:spPr>
          <a:xfrm>
            <a:off x="4572000" y="0"/>
            <a:ext cx="4572000" cy="5143500"/>
          </a:xfrm>
        </p:spPr>
        <p:txBody>
          <a:bodyPr rtlCol="0">
            <a:noAutofit/>
          </a:bodyPr>
          <a:lstStyle/>
          <a:p>
            <a:pPr lvl="0"/>
            <a:r>
              <a:rPr lang="en-US" noProof="0"/>
              <a:t>Drag picture to placeholder or click icon to add</a:t>
            </a:r>
          </a:p>
        </p:txBody>
      </p:sp>
      <p:sp>
        <p:nvSpPr>
          <p:cNvPr id="4" name="Slide Number Placeholder 6">
            <a:extLst>
              <a:ext uri="{FF2B5EF4-FFF2-40B4-BE49-F238E27FC236}">
                <a16:creationId xmlns:a16="http://schemas.microsoft.com/office/drawing/2014/main" id="{43362FC8-46EE-374C-B13B-F845F8215180}"/>
              </a:ext>
            </a:extLst>
          </p:cNvPr>
          <p:cNvSpPr>
            <a:spLocks noGrp="1"/>
          </p:cNvSpPr>
          <p:nvPr>
            <p:ph type="sldNum" sz="quarter" idx="16"/>
          </p:nvPr>
        </p:nvSpPr>
        <p:spPr/>
        <p:txBody>
          <a:bodyPr/>
          <a:lstStyle>
            <a:lvl1pPr>
              <a:defRPr/>
            </a:lvl1pPr>
          </a:lstStyle>
          <a:p>
            <a:pPr>
              <a:defRPr/>
            </a:pPr>
            <a:fld id="{287093A6-8060-D344-BA0C-CD407003FE4C}" type="slidenum">
              <a:rPr lang="en-US"/>
              <a:pPr>
                <a:defRPr/>
              </a:pPr>
              <a:t>‹#›</a:t>
            </a:fld>
            <a:endParaRPr lang="en-US"/>
          </a:p>
        </p:txBody>
      </p:sp>
      <p:sp>
        <p:nvSpPr>
          <p:cNvPr id="5" name="Footer Placeholder 8">
            <a:extLst>
              <a:ext uri="{FF2B5EF4-FFF2-40B4-BE49-F238E27FC236}">
                <a16:creationId xmlns:a16="http://schemas.microsoft.com/office/drawing/2014/main" id="{F118A2C7-40A3-5C47-85ED-E1A01F606C12}"/>
              </a:ext>
            </a:extLst>
          </p:cNvPr>
          <p:cNvSpPr>
            <a:spLocks noGrp="1"/>
          </p:cNvSpPr>
          <p:nvPr>
            <p:ph type="ftr" sz="quarter" idx="17"/>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7369759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30818EAE-E51F-B242-BBF7-E74A93E377BA}"/>
              </a:ext>
            </a:extLst>
          </p:cNvPr>
          <p:cNvSpPr>
            <a:spLocks noGrp="1"/>
          </p:cNvSpPr>
          <p:nvPr>
            <p:ph type="sldNum" sz="quarter" idx="10"/>
          </p:nvPr>
        </p:nvSpPr>
        <p:spPr/>
        <p:txBody>
          <a:bodyPr/>
          <a:lstStyle>
            <a:lvl1pPr>
              <a:defRPr/>
            </a:lvl1pPr>
          </a:lstStyle>
          <a:p>
            <a:pPr>
              <a:defRPr/>
            </a:pPr>
            <a:fld id="{1244B4F8-468D-4B47-B4CD-282119EC1F59}" type="slidenum">
              <a:rPr lang="en-US"/>
              <a:pPr>
                <a:defRPr/>
              </a:pPr>
              <a:t>‹#›</a:t>
            </a:fld>
            <a:endParaRPr lang="en-US"/>
          </a:p>
        </p:txBody>
      </p:sp>
      <p:sp>
        <p:nvSpPr>
          <p:cNvPr id="4" name="Footer Placeholder 8">
            <a:extLst>
              <a:ext uri="{FF2B5EF4-FFF2-40B4-BE49-F238E27FC236}">
                <a16:creationId xmlns:a16="http://schemas.microsoft.com/office/drawing/2014/main" id="{C44BF7FB-CF09-3848-935F-0321D401A812}"/>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10682812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6F4DD3D8-A4AA-0546-A04B-36CB1BC92487}"/>
              </a:ext>
            </a:extLst>
          </p:cNvPr>
          <p:cNvSpPr>
            <a:spLocks noGrp="1"/>
          </p:cNvSpPr>
          <p:nvPr>
            <p:ph type="sldNum" sz="quarter" idx="10"/>
          </p:nvPr>
        </p:nvSpPr>
        <p:spPr/>
        <p:txBody>
          <a:bodyPr/>
          <a:lstStyle>
            <a:lvl1pPr>
              <a:defRPr/>
            </a:lvl1pPr>
          </a:lstStyle>
          <a:p>
            <a:pPr>
              <a:defRPr/>
            </a:pPr>
            <a:fld id="{CD6B26BB-CE2D-FA4F-BDF0-02D3EC5C1FCC}" type="slidenum">
              <a:rPr lang="en-US"/>
              <a:pPr>
                <a:defRPr/>
              </a:pPr>
              <a:t>‹#›</a:t>
            </a:fld>
            <a:endParaRPr lang="en-US"/>
          </a:p>
        </p:txBody>
      </p:sp>
      <p:sp>
        <p:nvSpPr>
          <p:cNvPr id="4" name="Footer Placeholder 8">
            <a:extLst>
              <a:ext uri="{FF2B5EF4-FFF2-40B4-BE49-F238E27FC236}">
                <a16:creationId xmlns:a16="http://schemas.microsoft.com/office/drawing/2014/main" id="{55D34FFA-878C-2943-A4B0-89E1C96D3A4F}"/>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6299875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9" name="Slide Number Placeholder 2">
            <a:extLst>
              <a:ext uri="{FF2B5EF4-FFF2-40B4-BE49-F238E27FC236}">
                <a16:creationId xmlns:a16="http://schemas.microsoft.com/office/drawing/2014/main" id="{4E82929F-BE6C-B843-9D1C-F95BCEAE221E}"/>
              </a:ext>
            </a:extLst>
          </p:cNvPr>
          <p:cNvSpPr>
            <a:spLocks noGrp="1"/>
          </p:cNvSpPr>
          <p:nvPr>
            <p:ph type="sldNum" sz="quarter" idx="18"/>
          </p:nvPr>
        </p:nvSpPr>
        <p:spPr/>
        <p:txBody>
          <a:bodyPr/>
          <a:lstStyle>
            <a:lvl1pPr>
              <a:defRPr>
                <a:solidFill>
                  <a:schemeClr val="bg2"/>
                </a:solidFill>
              </a:defRPr>
            </a:lvl1pPr>
          </a:lstStyle>
          <a:p>
            <a:pPr>
              <a:defRPr/>
            </a:pPr>
            <a:fld id="{1D12D1BA-D27E-904D-BBF5-031E64E7858F}" type="slidenum">
              <a:rPr lang="en-US"/>
              <a:pPr>
                <a:defRPr/>
              </a:pPr>
              <a:t>‹#›</a:t>
            </a:fld>
            <a:endParaRPr lang="en-US"/>
          </a:p>
        </p:txBody>
      </p:sp>
      <p:sp>
        <p:nvSpPr>
          <p:cNvPr id="11" name="Footer Placeholder 3">
            <a:extLst>
              <a:ext uri="{FF2B5EF4-FFF2-40B4-BE49-F238E27FC236}">
                <a16:creationId xmlns:a16="http://schemas.microsoft.com/office/drawing/2014/main" id="{6B4C4640-DE44-B042-8EB0-F7B69FA07E37}"/>
              </a:ext>
            </a:extLst>
          </p:cNvPr>
          <p:cNvSpPr>
            <a:spLocks noGrp="1"/>
          </p:cNvSpPr>
          <p:nvPr>
            <p:ph type="ftr" sz="quarter" idx="19"/>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31702332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7" name="Slide Number Placeholder 2">
            <a:extLst>
              <a:ext uri="{FF2B5EF4-FFF2-40B4-BE49-F238E27FC236}">
                <a16:creationId xmlns:a16="http://schemas.microsoft.com/office/drawing/2014/main" id="{23B4D477-AF22-2F44-8E94-055B3DBC085B}"/>
              </a:ext>
            </a:extLst>
          </p:cNvPr>
          <p:cNvSpPr>
            <a:spLocks noGrp="1"/>
          </p:cNvSpPr>
          <p:nvPr>
            <p:ph type="sldNum" sz="quarter" idx="19"/>
          </p:nvPr>
        </p:nvSpPr>
        <p:spPr/>
        <p:txBody>
          <a:bodyPr/>
          <a:lstStyle>
            <a:lvl1pPr>
              <a:defRPr>
                <a:solidFill>
                  <a:schemeClr val="bg2"/>
                </a:solidFill>
              </a:defRPr>
            </a:lvl1pPr>
          </a:lstStyle>
          <a:p>
            <a:pPr>
              <a:defRPr/>
            </a:pPr>
            <a:fld id="{88CFA233-4D43-784E-AA12-C938313D9FAA}" type="slidenum">
              <a:rPr lang="en-US"/>
              <a:pPr>
                <a:defRPr/>
              </a:pPr>
              <a:t>‹#›</a:t>
            </a:fld>
            <a:endParaRPr lang="en-US"/>
          </a:p>
        </p:txBody>
      </p:sp>
      <p:sp>
        <p:nvSpPr>
          <p:cNvPr id="9" name="Footer Placeholder 3">
            <a:extLst>
              <a:ext uri="{FF2B5EF4-FFF2-40B4-BE49-F238E27FC236}">
                <a16:creationId xmlns:a16="http://schemas.microsoft.com/office/drawing/2014/main" id="{034C9B66-712C-A140-8370-1A109536C3E7}"/>
              </a:ext>
            </a:extLst>
          </p:cNvPr>
          <p:cNvSpPr>
            <a:spLocks noGrp="1"/>
          </p:cNvSpPr>
          <p:nvPr>
            <p:ph type="ftr" sz="quarter" idx="20"/>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0757543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7" name="Slide Number Placeholder 2">
            <a:extLst>
              <a:ext uri="{FF2B5EF4-FFF2-40B4-BE49-F238E27FC236}">
                <a16:creationId xmlns:a16="http://schemas.microsoft.com/office/drawing/2014/main" id="{0A2C3A00-4576-E548-92E8-6F2AA91245B5}"/>
              </a:ext>
            </a:extLst>
          </p:cNvPr>
          <p:cNvSpPr>
            <a:spLocks noGrp="1"/>
          </p:cNvSpPr>
          <p:nvPr>
            <p:ph type="sldNum" sz="quarter" idx="19"/>
          </p:nvPr>
        </p:nvSpPr>
        <p:spPr/>
        <p:txBody>
          <a:bodyPr/>
          <a:lstStyle>
            <a:lvl1pPr>
              <a:defRPr>
                <a:solidFill>
                  <a:schemeClr val="bg2"/>
                </a:solidFill>
              </a:defRPr>
            </a:lvl1pPr>
          </a:lstStyle>
          <a:p>
            <a:pPr>
              <a:defRPr/>
            </a:pPr>
            <a:fld id="{66E15C1B-0605-AB42-9F5E-EE2733956017}" type="slidenum">
              <a:rPr lang="en-US"/>
              <a:pPr>
                <a:defRPr/>
              </a:pPr>
              <a:t>‹#›</a:t>
            </a:fld>
            <a:endParaRPr lang="en-US"/>
          </a:p>
        </p:txBody>
      </p:sp>
      <p:sp>
        <p:nvSpPr>
          <p:cNvPr id="9" name="Footer Placeholder 3">
            <a:extLst>
              <a:ext uri="{FF2B5EF4-FFF2-40B4-BE49-F238E27FC236}">
                <a16:creationId xmlns:a16="http://schemas.microsoft.com/office/drawing/2014/main" id="{887E2D48-6991-D845-B603-45D8C10F296F}"/>
              </a:ext>
            </a:extLst>
          </p:cNvPr>
          <p:cNvSpPr>
            <a:spLocks noGrp="1"/>
          </p:cNvSpPr>
          <p:nvPr>
            <p:ph type="ftr" sz="quarter" idx="20"/>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19308166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3" name="Slide Number Placeholder 6">
            <a:extLst>
              <a:ext uri="{FF2B5EF4-FFF2-40B4-BE49-F238E27FC236}">
                <a16:creationId xmlns:a16="http://schemas.microsoft.com/office/drawing/2014/main" id="{323A5B72-A6FD-384C-82A3-2A53B7DA920B}"/>
              </a:ext>
            </a:extLst>
          </p:cNvPr>
          <p:cNvSpPr>
            <a:spLocks noGrp="1"/>
          </p:cNvSpPr>
          <p:nvPr>
            <p:ph type="sldNum" sz="quarter" idx="10"/>
          </p:nvPr>
        </p:nvSpPr>
        <p:spPr/>
        <p:txBody>
          <a:bodyPr/>
          <a:lstStyle>
            <a:lvl1pPr>
              <a:defRPr/>
            </a:lvl1pPr>
          </a:lstStyle>
          <a:p>
            <a:pPr>
              <a:defRPr/>
            </a:pPr>
            <a:fld id="{6FF249ED-45B3-874D-8619-0E9B06A0F745}" type="slidenum">
              <a:rPr lang="en-US"/>
              <a:pPr>
                <a:defRPr/>
              </a:pPr>
              <a:t>‹#›</a:t>
            </a:fld>
            <a:endParaRPr lang="en-US"/>
          </a:p>
        </p:txBody>
      </p:sp>
      <p:sp>
        <p:nvSpPr>
          <p:cNvPr id="4" name="Footer Placeholder 8">
            <a:extLst>
              <a:ext uri="{FF2B5EF4-FFF2-40B4-BE49-F238E27FC236}">
                <a16:creationId xmlns:a16="http://schemas.microsoft.com/office/drawing/2014/main" id="{C24B2600-DDF0-594C-9A6C-40971C54732D}"/>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7386364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0DAD712B-0F78-5B44-AB61-98C09406BDEE}"/>
              </a:ext>
            </a:extLst>
          </p:cNvPr>
          <p:cNvSpPr>
            <a:spLocks noGrp="1"/>
          </p:cNvSpPr>
          <p:nvPr>
            <p:ph type="sldNum" sz="quarter" idx="20"/>
          </p:nvPr>
        </p:nvSpPr>
        <p:spPr/>
        <p:txBody>
          <a:bodyPr/>
          <a:lstStyle>
            <a:lvl1pPr>
              <a:defRPr/>
            </a:lvl1pPr>
          </a:lstStyle>
          <a:p>
            <a:pPr>
              <a:defRPr/>
            </a:pPr>
            <a:fld id="{9EF8CD5E-F5A5-CD45-89C4-94765AFB21CE}" type="slidenum">
              <a:rPr lang="en-US"/>
              <a:pPr>
                <a:defRPr/>
              </a:pPr>
              <a:t>‹#›</a:t>
            </a:fld>
            <a:endParaRPr lang="en-US"/>
          </a:p>
        </p:txBody>
      </p:sp>
      <p:sp>
        <p:nvSpPr>
          <p:cNvPr id="4" name="Footer Placeholder 3">
            <a:extLst>
              <a:ext uri="{FF2B5EF4-FFF2-40B4-BE49-F238E27FC236}">
                <a16:creationId xmlns:a16="http://schemas.microsoft.com/office/drawing/2014/main" id="{FE44FC04-FE4D-9A4B-879F-D351D6CD0A7E}"/>
              </a:ext>
            </a:extLst>
          </p:cNvPr>
          <p:cNvSpPr>
            <a:spLocks noGrp="1"/>
          </p:cNvSpPr>
          <p:nvPr>
            <p:ph type="ftr" sz="quarter" idx="21"/>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98787538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6" name="Slide Number Placeholder 2">
            <a:extLst>
              <a:ext uri="{FF2B5EF4-FFF2-40B4-BE49-F238E27FC236}">
                <a16:creationId xmlns:a16="http://schemas.microsoft.com/office/drawing/2014/main" id="{51BAD063-DC3A-E341-8223-BA5D2FD6BE08}"/>
              </a:ext>
            </a:extLst>
          </p:cNvPr>
          <p:cNvSpPr>
            <a:spLocks noGrp="1"/>
          </p:cNvSpPr>
          <p:nvPr>
            <p:ph type="sldNum" sz="quarter" idx="23"/>
          </p:nvPr>
        </p:nvSpPr>
        <p:spPr/>
        <p:txBody>
          <a:bodyPr/>
          <a:lstStyle>
            <a:lvl1pPr>
              <a:defRPr>
                <a:solidFill>
                  <a:schemeClr val="bg2"/>
                </a:solidFill>
              </a:defRPr>
            </a:lvl1pPr>
          </a:lstStyle>
          <a:p>
            <a:pPr>
              <a:defRPr/>
            </a:pPr>
            <a:fld id="{20613231-896F-6C43-96D8-AA54C4FF5A29}" type="slidenum">
              <a:rPr lang="en-US"/>
              <a:pPr>
                <a:defRPr/>
              </a:pPr>
              <a:t>‹#›</a:t>
            </a:fld>
            <a:endParaRPr lang="en-US"/>
          </a:p>
        </p:txBody>
      </p:sp>
      <p:sp>
        <p:nvSpPr>
          <p:cNvPr id="8" name="Footer Placeholder 3">
            <a:extLst>
              <a:ext uri="{FF2B5EF4-FFF2-40B4-BE49-F238E27FC236}">
                <a16:creationId xmlns:a16="http://schemas.microsoft.com/office/drawing/2014/main" id="{EF0BA20D-9753-FF4A-AAAB-64EF9176F5B1}"/>
              </a:ext>
            </a:extLst>
          </p:cNvPr>
          <p:cNvSpPr>
            <a:spLocks noGrp="1"/>
          </p:cNvSpPr>
          <p:nvPr>
            <p:ph type="ftr" sz="quarter" idx="24"/>
          </p:nvPr>
        </p:nvSpPr>
        <p:spPr/>
        <p:txBody>
          <a:bodyPr/>
          <a:lstStyle>
            <a:lvl1pPr>
              <a:defRPr>
                <a:solidFill>
                  <a:schemeClr val="bg2"/>
                </a:solidFill>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18232940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6">
            <a:extLst>
              <a:ext uri="{FF2B5EF4-FFF2-40B4-BE49-F238E27FC236}">
                <a16:creationId xmlns:a16="http://schemas.microsoft.com/office/drawing/2014/main" id="{C5841D96-74AB-CD4E-9593-96A1BE86E87F}"/>
              </a:ext>
            </a:extLst>
          </p:cNvPr>
          <p:cNvSpPr>
            <a:spLocks noGrp="1"/>
          </p:cNvSpPr>
          <p:nvPr>
            <p:ph type="sldNum" sz="quarter" idx="13"/>
          </p:nvPr>
        </p:nvSpPr>
        <p:spPr/>
        <p:txBody>
          <a:bodyPr/>
          <a:lstStyle>
            <a:lvl1pPr>
              <a:defRPr/>
            </a:lvl1pPr>
          </a:lstStyle>
          <a:p>
            <a:pPr>
              <a:defRPr/>
            </a:pPr>
            <a:fld id="{B13A6B47-FFBC-A744-9BCB-FF1D66EDD27C}" type="slidenum">
              <a:rPr lang="en-US"/>
              <a:pPr>
                <a:defRPr/>
              </a:pPr>
              <a:t>‹#›</a:t>
            </a:fld>
            <a:endParaRPr lang="en-US"/>
          </a:p>
        </p:txBody>
      </p:sp>
      <p:sp>
        <p:nvSpPr>
          <p:cNvPr id="5" name="Footer Placeholder 8">
            <a:extLst>
              <a:ext uri="{FF2B5EF4-FFF2-40B4-BE49-F238E27FC236}">
                <a16:creationId xmlns:a16="http://schemas.microsoft.com/office/drawing/2014/main" id="{F903D882-2591-DA42-BA92-C067614E23DE}"/>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4803981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3B1C71E2-7C4E-A54A-BF5C-32FDA47C1C48}"/>
              </a:ext>
            </a:extLst>
          </p:cNvPr>
          <p:cNvSpPr>
            <a:spLocks noGrp="1"/>
          </p:cNvSpPr>
          <p:nvPr>
            <p:ph type="sldNum" sz="quarter" idx="14"/>
          </p:nvPr>
        </p:nvSpPr>
        <p:spPr/>
        <p:txBody>
          <a:bodyPr/>
          <a:lstStyle>
            <a:lvl1pPr>
              <a:defRPr/>
            </a:lvl1pPr>
          </a:lstStyle>
          <a:p>
            <a:pPr>
              <a:defRPr/>
            </a:pPr>
            <a:fld id="{4EA3A1D9-4F14-6941-AA07-3D8E586DC28B}" type="slidenum">
              <a:rPr lang="en-US"/>
              <a:pPr>
                <a:defRPr/>
              </a:pPr>
              <a:t>‹#›</a:t>
            </a:fld>
            <a:endParaRPr lang="en-US"/>
          </a:p>
        </p:txBody>
      </p:sp>
      <p:sp>
        <p:nvSpPr>
          <p:cNvPr id="6" name="Footer Placeholder 8">
            <a:extLst>
              <a:ext uri="{FF2B5EF4-FFF2-40B4-BE49-F238E27FC236}">
                <a16:creationId xmlns:a16="http://schemas.microsoft.com/office/drawing/2014/main" id="{EDF2430A-80E1-7841-A60A-1B2E1A4DA8F2}"/>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95132604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E01BCFD4-086F-4740-AA39-29F51E41330E}"/>
              </a:ext>
            </a:extLst>
          </p:cNvPr>
          <p:cNvSpPr>
            <a:spLocks noGrp="1"/>
          </p:cNvSpPr>
          <p:nvPr>
            <p:ph type="sldNum" sz="quarter" idx="13"/>
          </p:nvPr>
        </p:nvSpPr>
        <p:spPr/>
        <p:txBody>
          <a:bodyPr/>
          <a:lstStyle>
            <a:lvl1pPr>
              <a:defRPr/>
            </a:lvl1pPr>
          </a:lstStyle>
          <a:p>
            <a:pPr>
              <a:defRPr/>
            </a:pPr>
            <a:fld id="{C3111CF3-D104-4447-A5FE-4713CDA110FF}" type="slidenum">
              <a:rPr lang="en-US"/>
              <a:pPr>
                <a:defRPr/>
              </a:pPr>
              <a:t>‹#›</a:t>
            </a:fld>
            <a:endParaRPr lang="en-US"/>
          </a:p>
        </p:txBody>
      </p:sp>
      <p:sp>
        <p:nvSpPr>
          <p:cNvPr id="5" name="Footer Placeholder 8">
            <a:extLst>
              <a:ext uri="{FF2B5EF4-FFF2-40B4-BE49-F238E27FC236}">
                <a16:creationId xmlns:a16="http://schemas.microsoft.com/office/drawing/2014/main" id="{F891C39C-A964-8B44-88CD-894BB569B574}"/>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05494957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rtlCol="0">
            <a:noAutofit/>
          </a:bodyPr>
          <a:lstStyle/>
          <a:p>
            <a:pPr lvl="0"/>
            <a:r>
              <a:rPr lang="en-US" noProof="0"/>
              <a:t>Drag picture to placeholder or click icon to add</a:t>
            </a:r>
          </a:p>
        </p:txBody>
      </p:sp>
      <p:sp>
        <p:nvSpPr>
          <p:cNvPr id="8" name="Slide Number Placeholder 6">
            <a:extLst>
              <a:ext uri="{FF2B5EF4-FFF2-40B4-BE49-F238E27FC236}">
                <a16:creationId xmlns:a16="http://schemas.microsoft.com/office/drawing/2014/main" id="{06C7FC9D-C5DA-DB44-9CF7-E72A3AC1FA58}"/>
              </a:ext>
            </a:extLst>
          </p:cNvPr>
          <p:cNvSpPr>
            <a:spLocks noGrp="1"/>
          </p:cNvSpPr>
          <p:nvPr>
            <p:ph type="sldNum" sz="quarter" idx="15"/>
          </p:nvPr>
        </p:nvSpPr>
        <p:spPr/>
        <p:txBody>
          <a:bodyPr/>
          <a:lstStyle>
            <a:lvl1pPr>
              <a:defRPr/>
            </a:lvl1pPr>
          </a:lstStyle>
          <a:p>
            <a:pPr>
              <a:defRPr/>
            </a:pPr>
            <a:fld id="{9300BD63-329B-D240-B7A5-CCEBE67AE3D9}" type="slidenum">
              <a:rPr lang="en-US"/>
              <a:pPr>
                <a:defRPr/>
              </a:pPr>
              <a:t>‹#›</a:t>
            </a:fld>
            <a:endParaRPr lang="en-US"/>
          </a:p>
        </p:txBody>
      </p:sp>
      <p:sp>
        <p:nvSpPr>
          <p:cNvPr id="9" name="Footer Placeholder 8">
            <a:extLst>
              <a:ext uri="{FF2B5EF4-FFF2-40B4-BE49-F238E27FC236}">
                <a16:creationId xmlns:a16="http://schemas.microsoft.com/office/drawing/2014/main" id="{B96BC818-BFFE-CC45-BFF1-41A621D6D1AD}"/>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26839429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96D91696-72D8-0A4A-B8FF-DF6F57B57998}"/>
              </a:ext>
            </a:extLst>
          </p:cNvPr>
          <p:cNvSpPr>
            <a:spLocks noGrp="1"/>
          </p:cNvSpPr>
          <p:nvPr>
            <p:ph type="sldNum" sz="quarter" idx="15"/>
          </p:nvPr>
        </p:nvSpPr>
        <p:spPr/>
        <p:txBody>
          <a:bodyPr/>
          <a:lstStyle>
            <a:lvl1pPr>
              <a:defRPr/>
            </a:lvl1pPr>
          </a:lstStyle>
          <a:p>
            <a:pPr>
              <a:defRPr/>
            </a:pPr>
            <a:fld id="{8C7B6A0B-CFE4-1644-BD7D-029F6A0B36AB}" type="slidenum">
              <a:rPr lang="en-US"/>
              <a:pPr>
                <a:defRPr/>
              </a:pPr>
              <a:t>‹#›</a:t>
            </a:fld>
            <a:endParaRPr lang="en-US"/>
          </a:p>
        </p:txBody>
      </p:sp>
      <p:sp>
        <p:nvSpPr>
          <p:cNvPr id="10" name="Footer Placeholder 8">
            <a:extLst>
              <a:ext uri="{FF2B5EF4-FFF2-40B4-BE49-F238E27FC236}">
                <a16:creationId xmlns:a16="http://schemas.microsoft.com/office/drawing/2014/main" id="{4C7E265A-AF44-EA4E-9490-ABFEF9F2F251}"/>
              </a:ext>
            </a:extLst>
          </p:cNvPr>
          <p:cNvSpPr>
            <a:spLocks noGrp="1"/>
          </p:cNvSpPr>
          <p:nvPr>
            <p:ph type="ftr" sz="quarter" idx="16"/>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411718844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rtlCol="0">
            <a:noAutofit/>
          </a:bodyPr>
          <a:lstStyle/>
          <a:p>
            <a:pPr lvl="0"/>
            <a:r>
              <a:rPr lang="en-US" noProof="0"/>
              <a:t>Click icon to add table</a:t>
            </a:r>
          </a:p>
        </p:txBody>
      </p:sp>
      <p:sp>
        <p:nvSpPr>
          <p:cNvPr id="4" name="Slide Number Placeholder 6">
            <a:extLst>
              <a:ext uri="{FF2B5EF4-FFF2-40B4-BE49-F238E27FC236}">
                <a16:creationId xmlns:a16="http://schemas.microsoft.com/office/drawing/2014/main" id="{4DF08B2E-AA6A-3749-80F1-1945A1CEEA43}"/>
              </a:ext>
            </a:extLst>
          </p:cNvPr>
          <p:cNvSpPr>
            <a:spLocks noGrp="1"/>
          </p:cNvSpPr>
          <p:nvPr>
            <p:ph type="sldNum" sz="quarter" idx="14"/>
          </p:nvPr>
        </p:nvSpPr>
        <p:spPr/>
        <p:txBody>
          <a:bodyPr/>
          <a:lstStyle>
            <a:lvl1pPr>
              <a:defRPr/>
            </a:lvl1pPr>
          </a:lstStyle>
          <a:p>
            <a:pPr>
              <a:defRPr/>
            </a:pPr>
            <a:fld id="{714E4A91-AFE7-404F-AE4F-3DA794DCA11F}" type="slidenum">
              <a:rPr lang="en-US"/>
              <a:pPr>
                <a:defRPr/>
              </a:pPr>
              <a:t>‹#›</a:t>
            </a:fld>
            <a:endParaRPr lang="en-US"/>
          </a:p>
        </p:txBody>
      </p:sp>
      <p:sp>
        <p:nvSpPr>
          <p:cNvPr id="5" name="Footer Placeholder 8">
            <a:extLst>
              <a:ext uri="{FF2B5EF4-FFF2-40B4-BE49-F238E27FC236}">
                <a16:creationId xmlns:a16="http://schemas.microsoft.com/office/drawing/2014/main" id="{D962D4DE-6AA9-D54A-A777-4804F7320B52}"/>
              </a:ext>
            </a:extLst>
          </p:cNvPr>
          <p:cNvSpPr>
            <a:spLocks noGrp="1"/>
          </p:cNvSpPr>
          <p:nvPr>
            <p:ph type="ftr" sz="quarter" idx="15"/>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74034784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3BFE5AE-1AC1-414A-976F-3119698BAE4B}"/>
              </a:ext>
            </a:extLst>
          </p:cNvPr>
          <p:cNvSpPr>
            <a:spLocks noGrp="1"/>
          </p:cNvSpPr>
          <p:nvPr>
            <p:ph type="sldNum" sz="quarter" idx="10"/>
          </p:nvPr>
        </p:nvSpPr>
        <p:spPr/>
        <p:txBody>
          <a:bodyPr/>
          <a:lstStyle>
            <a:lvl1pPr>
              <a:defRPr/>
            </a:lvl1pPr>
          </a:lstStyle>
          <a:p>
            <a:pPr>
              <a:defRPr/>
            </a:pPr>
            <a:fld id="{DB765DFA-C329-2D46-A75C-22393E5B6FAB}" type="slidenum">
              <a:rPr lang="en-US"/>
              <a:pPr>
                <a:defRPr/>
              </a:pPr>
              <a:t>‹#›</a:t>
            </a:fld>
            <a:endParaRPr lang="en-US"/>
          </a:p>
        </p:txBody>
      </p:sp>
      <p:sp>
        <p:nvSpPr>
          <p:cNvPr id="3" name="Footer Placeholder 8">
            <a:extLst>
              <a:ext uri="{FF2B5EF4-FFF2-40B4-BE49-F238E27FC236}">
                <a16:creationId xmlns:a16="http://schemas.microsoft.com/office/drawing/2014/main" id="{05CFEB75-02D1-234F-A78C-85AF4B4318CC}"/>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7485839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582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lvl="0"/>
            <a:r>
              <a:rPr lang="en-US" dirty="0"/>
              <a:t>Click to edit Master text styles</a:t>
            </a:r>
          </a:p>
        </p:txBody>
      </p:sp>
      <p:sp>
        <p:nvSpPr>
          <p:cNvPr id="4" name="Slide Number Placeholder 6">
            <a:extLst>
              <a:ext uri="{FF2B5EF4-FFF2-40B4-BE49-F238E27FC236}">
                <a16:creationId xmlns:a16="http://schemas.microsoft.com/office/drawing/2014/main" id="{F8FBC779-6655-D04A-B2BE-E02B84304006}"/>
              </a:ext>
            </a:extLst>
          </p:cNvPr>
          <p:cNvSpPr>
            <a:spLocks noGrp="1"/>
          </p:cNvSpPr>
          <p:nvPr>
            <p:ph type="sldNum" sz="quarter" idx="13"/>
          </p:nvPr>
        </p:nvSpPr>
        <p:spPr/>
        <p:txBody>
          <a:bodyPr/>
          <a:lstStyle>
            <a:lvl1pPr>
              <a:defRPr/>
            </a:lvl1pPr>
          </a:lstStyle>
          <a:p>
            <a:pPr>
              <a:defRPr/>
            </a:pPr>
            <a:fld id="{19083AB4-B98F-5045-821D-1504E35D1FEF}" type="slidenum">
              <a:rPr lang="en-US"/>
              <a:pPr>
                <a:defRPr/>
              </a:pPr>
              <a:t>‹#›</a:t>
            </a:fld>
            <a:endParaRPr lang="en-US"/>
          </a:p>
        </p:txBody>
      </p:sp>
      <p:sp>
        <p:nvSpPr>
          <p:cNvPr id="5" name="Footer Placeholder 8">
            <a:extLst>
              <a:ext uri="{FF2B5EF4-FFF2-40B4-BE49-F238E27FC236}">
                <a16:creationId xmlns:a16="http://schemas.microsoft.com/office/drawing/2014/main" id="{5C7C9629-1AC0-9E45-9CFA-C56A0717F22F}"/>
              </a:ext>
            </a:extLst>
          </p:cNvPr>
          <p:cNvSpPr>
            <a:spLocks noGrp="1"/>
          </p:cNvSpPr>
          <p:nvPr>
            <p:ph type="ftr" sz="quarter" idx="14"/>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046673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pic>
        <p:nvPicPr>
          <p:cNvPr id="2" name="Picture 5" descr="ibm_gry.png">
            <a:extLst>
              <a:ext uri="{FF2B5EF4-FFF2-40B4-BE49-F238E27FC236}">
                <a16:creationId xmlns:a16="http://schemas.microsoft.com/office/drawing/2014/main" id="{A5854BF7-0AB6-8843-BDA1-554EBFD530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5888" y="2185988"/>
            <a:ext cx="129698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F5CC1F51-C538-BE4A-BA70-9177FEA79F3E}"/>
              </a:ext>
            </a:extLst>
          </p:cNvPr>
          <p:cNvSpPr>
            <a:spLocks noGrp="1"/>
          </p:cNvSpPr>
          <p:nvPr>
            <p:ph type="sldNum" sz="quarter" idx="10"/>
          </p:nvPr>
        </p:nvSpPr>
        <p:spPr/>
        <p:txBody>
          <a:bodyPr/>
          <a:lstStyle>
            <a:lvl1pPr>
              <a:defRPr/>
            </a:lvl1pPr>
          </a:lstStyle>
          <a:p>
            <a:pPr>
              <a:defRPr/>
            </a:pPr>
            <a:fld id="{3D012F8F-EF2C-3E45-BE7C-53C708C50C18}" type="slidenum">
              <a:rPr lang="en-US"/>
              <a:pPr>
                <a:defRPr/>
              </a:pPr>
              <a:t>‹#›</a:t>
            </a:fld>
            <a:endParaRPr lang="en-US"/>
          </a:p>
        </p:txBody>
      </p:sp>
      <p:sp>
        <p:nvSpPr>
          <p:cNvPr id="4" name="Footer Placeholder 3">
            <a:extLst>
              <a:ext uri="{FF2B5EF4-FFF2-40B4-BE49-F238E27FC236}">
                <a16:creationId xmlns:a16="http://schemas.microsoft.com/office/drawing/2014/main" id="{B968B277-E743-FB4A-AB96-3716DB2C8B37}"/>
              </a:ext>
            </a:extLst>
          </p:cNvPr>
          <p:cNvSpPr>
            <a:spLocks noGrp="1"/>
          </p:cNvSpPr>
          <p:nvPr>
            <p:ph type="ftr" sz="quarter" idx="11"/>
          </p:nvPr>
        </p:nvSpPr>
        <p:spPr/>
        <p:txBody>
          <a:bodyPr/>
          <a:lstStyle>
            <a:lvl1pPr>
              <a:defRPr/>
            </a:lvl1pPr>
          </a:lstStyle>
          <a:p>
            <a:pPr>
              <a:defRPr/>
            </a:pPr>
            <a:r>
              <a:rPr lang="de-DE"/>
              <a:t>IBM Cloud / DOC ID / Month XX, 2017 / © 2017 IBM Corporation</a:t>
            </a:r>
            <a:endParaRPr lang="en-US"/>
          </a:p>
        </p:txBody>
      </p:sp>
    </p:spTree>
    <p:extLst>
      <p:ext uri="{BB962C8B-B14F-4D97-AF65-F5344CB8AC3E}">
        <p14:creationId xmlns:p14="http://schemas.microsoft.com/office/powerpoint/2010/main" val="169422606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499"/>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799"/>
            </a:lvl1pPr>
            <a:lvl2pPr marL="342797" indent="0" algn="ctr">
              <a:buNone/>
              <a:defRPr sz="1499"/>
            </a:lvl2pPr>
            <a:lvl3pPr marL="685595" indent="0" algn="ctr">
              <a:buNone/>
              <a:defRPr sz="1349"/>
            </a:lvl3pPr>
            <a:lvl4pPr marL="1028392" indent="0" algn="ctr">
              <a:buNone/>
              <a:defRPr sz="1200"/>
            </a:lvl4pPr>
            <a:lvl5pPr marL="1371188" indent="0" algn="ctr">
              <a:buNone/>
              <a:defRPr sz="1200"/>
            </a:lvl5pPr>
            <a:lvl6pPr marL="1713986"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2DCB3E3-A201-0A4B-B910-F221450B03A1}"/>
              </a:ext>
            </a:extLst>
          </p:cNvPr>
          <p:cNvSpPr>
            <a:spLocks noGrp="1"/>
          </p:cNvSpPr>
          <p:nvPr>
            <p:ph type="dt" sz="half" idx="10"/>
          </p:nvPr>
        </p:nvSpPr>
        <p:spPr/>
        <p:txBody>
          <a:bodyPr/>
          <a:lstStyle>
            <a:lvl1pPr>
              <a:defRPr/>
            </a:lvl1pPr>
          </a:lstStyle>
          <a:p>
            <a:pPr>
              <a:defRPr/>
            </a:pPr>
            <a:fld id="{8F02AC38-EBDF-3E49-93F1-90A5EFA16BE0}" type="datetimeFigureOut">
              <a:rPr lang="en-US"/>
              <a:pPr>
                <a:defRPr/>
              </a:pPr>
              <a:t>5/11/20</a:t>
            </a:fld>
            <a:endParaRPr lang="en-US"/>
          </a:p>
        </p:txBody>
      </p:sp>
      <p:sp>
        <p:nvSpPr>
          <p:cNvPr id="5" name="Footer Placeholder 4">
            <a:extLst>
              <a:ext uri="{FF2B5EF4-FFF2-40B4-BE49-F238E27FC236}">
                <a16:creationId xmlns:a16="http://schemas.microsoft.com/office/drawing/2014/main" id="{044D4A51-282A-E849-936E-61B13CE907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A349BF9-BE6F-4149-B006-843152F2514F}"/>
              </a:ext>
            </a:extLst>
          </p:cNvPr>
          <p:cNvSpPr>
            <a:spLocks noGrp="1"/>
          </p:cNvSpPr>
          <p:nvPr>
            <p:ph type="sldNum" sz="quarter" idx="12"/>
          </p:nvPr>
        </p:nvSpPr>
        <p:spPr/>
        <p:txBody>
          <a:bodyPr/>
          <a:lstStyle>
            <a:lvl1pPr>
              <a:defRPr/>
            </a:lvl1pPr>
          </a:lstStyle>
          <a:p>
            <a:pPr>
              <a:defRPr/>
            </a:pPr>
            <a:fld id="{22C3AAC9-3745-EA4A-8BEA-A54784CDAE6D}" type="slidenum">
              <a:rPr lang="en-US"/>
              <a:pPr>
                <a:defRPr/>
              </a:pPr>
              <a:t>‹#›</a:t>
            </a:fld>
            <a:endParaRPr lang="en-US"/>
          </a:p>
        </p:txBody>
      </p:sp>
    </p:spTree>
    <p:extLst>
      <p:ext uri="{BB962C8B-B14F-4D97-AF65-F5344CB8AC3E}">
        <p14:creationId xmlns:p14="http://schemas.microsoft.com/office/powerpoint/2010/main" val="16619302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D40B0-C0D4-734E-B2DB-1BAE1021B3D5}"/>
              </a:ext>
            </a:extLst>
          </p:cNvPr>
          <p:cNvSpPr>
            <a:spLocks noGrp="1"/>
          </p:cNvSpPr>
          <p:nvPr>
            <p:ph type="dt" sz="half" idx="10"/>
          </p:nvPr>
        </p:nvSpPr>
        <p:spPr/>
        <p:txBody>
          <a:bodyPr/>
          <a:lstStyle>
            <a:lvl1pPr>
              <a:defRPr/>
            </a:lvl1pPr>
          </a:lstStyle>
          <a:p>
            <a:pPr>
              <a:defRPr/>
            </a:pPr>
            <a:fld id="{AB83533F-AC9C-354B-8902-E6F61A5FA804}" type="datetimeFigureOut">
              <a:rPr lang="en-US"/>
              <a:pPr>
                <a:defRPr/>
              </a:pPr>
              <a:t>5/11/20</a:t>
            </a:fld>
            <a:endParaRPr lang="en-US"/>
          </a:p>
        </p:txBody>
      </p:sp>
      <p:sp>
        <p:nvSpPr>
          <p:cNvPr id="5" name="Footer Placeholder 4">
            <a:extLst>
              <a:ext uri="{FF2B5EF4-FFF2-40B4-BE49-F238E27FC236}">
                <a16:creationId xmlns:a16="http://schemas.microsoft.com/office/drawing/2014/main" id="{720BD122-E739-3643-B17C-0A486B6F44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79B608C-6499-C44B-87A6-F9E1A1108CED}"/>
              </a:ext>
            </a:extLst>
          </p:cNvPr>
          <p:cNvSpPr>
            <a:spLocks noGrp="1"/>
          </p:cNvSpPr>
          <p:nvPr>
            <p:ph type="sldNum" sz="quarter" idx="12"/>
          </p:nvPr>
        </p:nvSpPr>
        <p:spPr/>
        <p:txBody>
          <a:bodyPr/>
          <a:lstStyle>
            <a:lvl1pPr>
              <a:defRPr/>
            </a:lvl1pPr>
          </a:lstStyle>
          <a:p>
            <a:pPr>
              <a:defRPr/>
            </a:pPr>
            <a:fld id="{810113FB-5098-F94C-8005-71374951EDB5}" type="slidenum">
              <a:rPr lang="en-US"/>
              <a:pPr>
                <a:defRPr/>
              </a:pPr>
              <a:t>‹#›</a:t>
            </a:fld>
            <a:endParaRPr lang="en-US"/>
          </a:p>
        </p:txBody>
      </p:sp>
    </p:spTree>
    <p:extLst>
      <p:ext uri="{BB962C8B-B14F-4D97-AF65-F5344CB8AC3E}">
        <p14:creationId xmlns:p14="http://schemas.microsoft.com/office/powerpoint/2010/main" val="7423086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5"/>
            <a:ext cx="7886700" cy="2139553"/>
          </a:xfrm>
        </p:spPr>
        <p:txBody>
          <a:bodyPr anchor="b"/>
          <a:lstStyle>
            <a:lvl1pPr>
              <a:defRPr sz="4499"/>
            </a:lvl1pPr>
          </a:lstStyle>
          <a:p>
            <a:r>
              <a:rPr lang="en-US"/>
              <a:t>Click to edit Master title style</a:t>
            </a:r>
          </a:p>
        </p:txBody>
      </p:sp>
      <p:sp>
        <p:nvSpPr>
          <p:cNvPr id="3" name="Text Placeholder 2"/>
          <p:cNvSpPr>
            <a:spLocks noGrp="1"/>
          </p:cNvSpPr>
          <p:nvPr>
            <p:ph type="body" idx="1"/>
          </p:nvPr>
        </p:nvSpPr>
        <p:spPr>
          <a:xfrm>
            <a:off x="623887" y="3442099"/>
            <a:ext cx="7886700" cy="1125140"/>
          </a:xfrm>
        </p:spPr>
        <p:txBody>
          <a:bodyPr/>
          <a:lstStyle>
            <a:lvl1pPr marL="0" indent="0">
              <a:buNone/>
              <a:defRPr sz="1799">
                <a:solidFill>
                  <a:schemeClr val="tx1">
                    <a:tint val="75000"/>
                  </a:schemeClr>
                </a:solidFill>
              </a:defRPr>
            </a:lvl1pPr>
            <a:lvl2pPr marL="342797" indent="0">
              <a:buNone/>
              <a:defRPr sz="1499">
                <a:solidFill>
                  <a:schemeClr val="tx1">
                    <a:tint val="75000"/>
                  </a:schemeClr>
                </a:solidFill>
              </a:defRPr>
            </a:lvl2pPr>
            <a:lvl3pPr marL="685595" indent="0">
              <a:buNone/>
              <a:defRPr sz="1349">
                <a:solidFill>
                  <a:schemeClr val="tx1">
                    <a:tint val="75000"/>
                  </a:schemeClr>
                </a:solidFill>
              </a:defRPr>
            </a:lvl3pPr>
            <a:lvl4pPr marL="1028392" indent="0">
              <a:buNone/>
              <a:defRPr sz="1200">
                <a:solidFill>
                  <a:schemeClr val="tx1">
                    <a:tint val="75000"/>
                  </a:schemeClr>
                </a:solidFill>
              </a:defRPr>
            </a:lvl4pPr>
            <a:lvl5pPr marL="1371188" indent="0">
              <a:buNone/>
              <a:defRPr sz="1200">
                <a:solidFill>
                  <a:schemeClr val="tx1">
                    <a:tint val="75000"/>
                  </a:schemeClr>
                </a:solidFill>
              </a:defRPr>
            </a:lvl5pPr>
            <a:lvl6pPr marL="1713986"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3618D4-1371-814D-9014-A7DC724FAE82}"/>
              </a:ext>
            </a:extLst>
          </p:cNvPr>
          <p:cNvSpPr>
            <a:spLocks noGrp="1"/>
          </p:cNvSpPr>
          <p:nvPr>
            <p:ph type="dt" sz="half" idx="10"/>
          </p:nvPr>
        </p:nvSpPr>
        <p:spPr/>
        <p:txBody>
          <a:bodyPr/>
          <a:lstStyle>
            <a:lvl1pPr>
              <a:defRPr/>
            </a:lvl1pPr>
          </a:lstStyle>
          <a:p>
            <a:pPr>
              <a:defRPr/>
            </a:pPr>
            <a:fld id="{4448F5DA-A90B-8943-B27A-48D937B017C4}" type="datetimeFigureOut">
              <a:rPr lang="en-US"/>
              <a:pPr>
                <a:defRPr/>
              </a:pPr>
              <a:t>5/11/20</a:t>
            </a:fld>
            <a:endParaRPr lang="en-US"/>
          </a:p>
        </p:txBody>
      </p:sp>
      <p:sp>
        <p:nvSpPr>
          <p:cNvPr id="5" name="Footer Placeholder 4">
            <a:extLst>
              <a:ext uri="{FF2B5EF4-FFF2-40B4-BE49-F238E27FC236}">
                <a16:creationId xmlns:a16="http://schemas.microsoft.com/office/drawing/2014/main" id="{7D47A5D4-28A1-2E4C-863A-E79C828728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C821600-51B9-7A4A-B649-5133900CBD56}"/>
              </a:ext>
            </a:extLst>
          </p:cNvPr>
          <p:cNvSpPr>
            <a:spLocks noGrp="1"/>
          </p:cNvSpPr>
          <p:nvPr>
            <p:ph type="sldNum" sz="quarter" idx="12"/>
          </p:nvPr>
        </p:nvSpPr>
        <p:spPr/>
        <p:txBody>
          <a:bodyPr/>
          <a:lstStyle>
            <a:lvl1pPr>
              <a:defRPr/>
            </a:lvl1pPr>
          </a:lstStyle>
          <a:p>
            <a:pPr>
              <a:defRPr/>
            </a:pPr>
            <a:fld id="{CB664967-ADAA-C145-A400-7C05FD0E0DD4}" type="slidenum">
              <a:rPr lang="en-US"/>
              <a:pPr>
                <a:defRPr/>
              </a:pPr>
              <a:t>‹#›</a:t>
            </a:fld>
            <a:endParaRPr lang="en-US"/>
          </a:p>
        </p:txBody>
      </p:sp>
    </p:spTree>
    <p:extLst>
      <p:ext uri="{BB962C8B-B14F-4D97-AF65-F5344CB8AC3E}">
        <p14:creationId xmlns:p14="http://schemas.microsoft.com/office/powerpoint/2010/main" val="34130529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66A537C-44A8-2E4B-BDB4-65C9816EC761}"/>
              </a:ext>
            </a:extLst>
          </p:cNvPr>
          <p:cNvSpPr>
            <a:spLocks noGrp="1"/>
          </p:cNvSpPr>
          <p:nvPr>
            <p:ph type="dt" sz="half" idx="10"/>
          </p:nvPr>
        </p:nvSpPr>
        <p:spPr/>
        <p:txBody>
          <a:bodyPr/>
          <a:lstStyle>
            <a:lvl1pPr>
              <a:defRPr/>
            </a:lvl1pPr>
          </a:lstStyle>
          <a:p>
            <a:pPr>
              <a:defRPr/>
            </a:pPr>
            <a:fld id="{F3D15A1B-2126-5744-A59C-5E144EC879CD}" type="datetimeFigureOut">
              <a:rPr lang="en-US"/>
              <a:pPr>
                <a:defRPr/>
              </a:pPr>
              <a:t>5/11/20</a:t>
            </a:fld>
            <a:endParaRPr lang="en-US"/>
          </a:p>
        </p:txBody>
      </p:sp>
      <p:sp>
        <p:nvSpPr>
          <p:cNvPr id="6" name="Footer Placeholder 4">
            <a:extLst>
              <a:ext uri="{FF2B5EF4-FFF2-40B4-BE49-F238E27FC236}">
                <a16:creationId xmlns:a16="http://schemas.microsoft.com/office/drawing/2014/main" id="{74C688A1-09C7-1F47-B030-6AA6C6F4BFC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6A9233-91ED-5045-9C29-A831C3076BD7}"/>
              </a:ext>
            </a:extLst>
          </p:cNvPr>
          <p:cNvSpPr>
            <a:spLocks noGrp="1"/>
          </p:cNvSpPr>
          <p:nvPr>
            <p:ph type="sldNum" sz="quarter" idx="12"/>
          </p:nvPr>
        </p:nvSpPr>
        <p:spPr/>
        <p:txBody>
          <a:bodyPr/>
          <a:lstStyle>
            <a:lvl1pPr>
              <a:defRPr/>
            </a:lvl1pPr>
          </a:lstStyle>
          <a:p>
            <a:pPr>
              <a:defRPr/>
            </a:pPr>
            <a:fld id="{8F78B333-29C3-E54C-AEAE-54FDF2573CB3}" type="slidenum">
              <a:rPr lang="en-US"/>
              <a:pPr>
                <a:defRPr/>
              </a:pPr>
              <a:t>‹#›</a:t>
            </a:fld>
            <a:endParaRPr lang="en-US"/>
          </a:p>
        </p:txBody>
      </p:sp>
    </p:spTree>
    <p:extLst>
      <p:ext uri="{BB962C8B-B14F-4D97-AF65-F5344CB8AC3E}">
        <p14:creationId xmlns:p14="http://schemas.microsoft.com/office/powerpoint/2010/main" val="7274866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799" b="1"/>
            </a:lvl1pPr>
            <a:lvl2pPr marL="342797" indent="0">
              <a:buNone/>
              <a:defRPr sz="1499" b="1"/>
            </a:lvl2pPr>
            <a:lvl3pPr marL="685595" indent="0">
              <a:buNone/>
              <a:defRPr sz="1349" b="1"/>
            </a:lvl3pPr>
            <a:lvl4pPr marL="1028392" indent="0">
              <a:buNone/>
              <a:defRPr sz="1200" b="1"/>
            </a:lvl4pPr>
            <a:lvl5pPr marL="1371188" indent="0">
              <a:buNone/>
              <a:defRPr sz="1200" b="1"/>
            </a:lvl5pPr>
            <a:lvl6pPr marL="1713986" indent="0">
              <a:buNone/>
              <a:defRPr sz="1200" b="1"/>
            </a:lvl6pPr>
            <a:lvl7pPr marL="2056783" indent="0">
              <a:buNone/>
              <a:defRPr sz="1200" b="1"/>
            </a:lvl7pPr>
            <a:lvl8pPr marL="2399580" indent="0">
              <a:buNone/>
              <a:defRPr sz="1200" b="1"/>
            </a:lvl8pPr>
            <a:lvl9pPr marL="2742377"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799" b="1"/>
            </a:lvl1pPr>
            <a:lvl2pPr marL="342797" indent="0">
              <a:buNone/>
              <a:defRPr sz="1499" b="1"/>
            </a:lvl2pPr>
            <a:lvl3pPr marL="685595" indent="0">
              <a:buNone/>
              <a:defRPr sz="1349" b="1"/>
            </a:lvl3pPr>
            <a:lvl4pPr marL="1028392" indent="0">
              <a:buNone/>
              <a:defRPr sz="1200" b="1"/>
            </a:lvl4pPr>
            <a:lvl5pPr marL="1371188" indent="0">
              <a:buNone/>
              <a:defRPr sz="1200" b="1"/>
            </a:lvl5pPr>
            <a:lvl6pPr marL="1713986" indent="0">
              <a:buNone/>
              <a:defRPr sz="1200" b="1"/>
            </a:lvl6pPr>
            <a:lvl7pPr marL="2056783" indent="0">
              <a:buNone/>
              <a:defRPr sz="1200" b="1"/>
            </a:lvl7pPr>
            <a:lvl8pPr marL="2399580" indent="0">
              <a:buNone/>
              <a:defRPr sz="1200" b="1"/>
            </a:lvl8pPr>
            <a:lvl9pPr marL="274237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0FABD12-D94B-514C-96EB-7879D48BBD33}"/>
              </a:ext>
            </a:extLst>
          </p:cNvPr>
          <p:cNvSpPr>
            <a:spLocks noGrp="1"/>
          </p:cNvSpPr>
          <p:nvPr>
            <p:ph type="dt" sz="half" idx="10"/>
          </p:nvPr>
        </p:nvSpPr>
        <p:spPr/>
        <p:txBody>
          <a:bodyPr/>
          <a:lstStyle>
            <a:lvl1pPr>
              <a:defRPr/>
            </a:lvl1pPr>
          </a:lstStyle>
          <a:p>
            <a:pPr>
              <a:defRPr/>
            </a:pPr>
            <a:fld id="{F39FE9FD-D7AB-F941-9A45-723F0C57FFD2}" type="datetimeFigureOut">
              <a:rPr lang="en-US"/>
              <a:pPr>
                <a:defRPr/>
              </a:pPr>
              <a:t>5/11/20</a:t>
            </a:fld>
            <a:endParaRPr lang="en-US"/>
          </a:p>
        </p:txBody>
      </p:sp>
      <p:sp>
        <p:nvSpPr>
          <p:cNvPr id="8" name="Footer Placeholder 4">
            <a:extLst>
              <a:ext uri="{FF2B5EF4-FFF2-40B4-BE49-F238E27FC236}">
                <a16:creationId xmlns:a16="http://schemas.microsoft.com/office/drawing/2014/main" id="{9B82DF9E-46CD-9B4D-BEEA-77E785E0BEF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B8A8B8E-06FA-0341-A013-D33589B09D3A}"/>
              </a:ext>
            </a:extLst>
          </p:cNvPr>
          <p:cNvSpPr>
            <a:spLocks noGrp="1"/>
          </p:cNvSpPr>
          <p:nvPr>
            <p:ph type="sldNum" sz="quarter" idx="12"/>
          </p:nvPr>
        </p:nvSpPr>
        <p:spPr/>
        <p:txBody>
          <a:bodyPr/>
          <a:lstStyle>
            <a:lvl1pPr>
              <a:defRPr/>
            </a:lvl1pPr>
          </a:lstStyle>
          <a:p>
            <a:pPr>
              <a:defRPr/>
            </a:pPr>
            <a:fld id="{5ECC514B-E12F-6940-A074-C73A2F12E022}" type="slidenum">
              <a:rPr lang="en-US"/>
              <a:pPr>
                <a:defRPr/>
              </a:pPr>
              <a:t>‹#›</a:t>
            </a:fld>
            <a:endParaRPr lang="en-US"/>
          </a:p>
        </p:txBody>
      </p:sp>
    </p:spTree>
    <p:extLst>
      <p:ext uri="{BB962C8B-B14F-4D97-AF65-F5344CB8AC3E}">
        <p14:creationId xmlns:p14="http://schemas.microsoft.com/office/powerpoint/2010/main" val="21052440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ECEA74A-ACA0-DE45-854D-BD99BB94B33E}"/>
              </a:ext>
            </a:extLst>
          </p:cNvPr>
          <p:cNvSpPr>
            <a:spLocks noGrp="1"/>
          </p:cNvSpPr>
          <p:nvPr>
            <p:ph type="dt" sz="half" idx="10"/>
          </p:nvPr>
        </p:nvSpPr>
        <p:spPr/>
        <p:txBody>
          <a:bodyPr/>
          <a:lstStyle>
            <a:lvl1pPr>
              <a:defRPr/>
            </a:lvl1pPr>
          </a:lstStyle>
          <a:p>
            <a:pPr>
              <a:defRPr/>
            </a:pPr>
            <a:fld id="{3793EFF3-ED63-8440-93AF-5FB4606222EA}" type="datetimeFigureOut">
              <a:rPr lang="en-US"/>
              <a:pPr>
                <a:defRPr/>
              </a:pPr>
              <a:t>5/11/20</a:t>
            </a:fld>
            <a:endParaRPr lang="en-US"/>
          </a:p>
        </p:txBody>
      </p:sp>
      <p:sp>
        <p:nvSpPr>
          <p:cNvPr id="4" name="Footer Placeholder 4">
            <a:extLst>
              <a:ext uri="{FF2B5EF4-FFF2-40B4-BE49-F238E27FC236}">
                <a16:creationId xmlns:a16="http://schemas.microsoft.com/office/drawing/2014/main" id="{199F00BF-5583-0C40-BE6E-B3F8AC1F24C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0BB3C1C-9ADF-064E-82C9-8A877E9D8524}"/>
              </a:ext>
            </a:extLst>
          </p:cNvPr>
          <p:cNvSpPr>
            <a:spLocks noGrp="1"/>
          </p:cNvSpPr>
          <p:nvPr>
            <p:ph type="sldNum" sz="quarter" idx="12"/>
          </p:nvPr>
        </p:nvSpPr>
        <p:spPr/>
        <p:txBody>
          <a:bodyPr/>
          <a:lstStyle>
            <a:lvl1pPr>
              <a:defRPr/>
            </a:lvl1pPr>
          </a:lstStyle>
          <a:p>
            <a:pPr>
              <a:defRPr/>
            </a:pPr>
            <a:fld id="{B4FDCA4E-2ADA-0C48-9B26-1085330C3F6B}" type="slidenum">
              <a:rPr lang="en-US"/>
              <a:pPr>
                <a:defRPr/>
              </a:pPr>
              <a:t>‹#›</a:t>
            </a:fld>
            <a:endParaRPr lang="en-US"/>
          </a:p>
        </p:txBody>
      </p:sp>
    </p:spTree>
    <p:extLst>
      <p:ext uri="{BB962C8B-B14F-4D97-AF65-F5344CB8AC3E}">
        <p14:creationId xmlns:p14="http://schemas.microsoft.com/office/powerpoint/2010/main" val="58519085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819998-B6FF-E045-8CF1-F8FB04157742}"/>
              </a:ext>
            </a:extLst>
          </p:cNvPr>
          <p:cNvSpPr>
            <a:spLocks noGrp="1"/>
          </p:cNvSpPr>
          <p:nvPr>
            <p:ph type="dt" sz="half" idx="10"/>
          </p:nvPr>
        </p:nvSpPr>
        <p:spPr/>
        <p:txBody>
          <a:bodyPr/>
          <a:lstStyle>
            <a:lvl1pPr>
              <a:defRPr/>
            </a:lvl1pPr>
          </a:lstStyle>
          <a:p>
            <a:pPr>
              <a:defRPr/>
            </a:pPr>
            <a:fld id="{75F86866-217D-484F-840F-4B79972B59B0}" type="datetimeFigureOut">
              <a:rPr lang="en-US"/>
              <a:pPr>
                <a:defRPr/>
              </a:pPr>
              <a:t>5/11/20</a:t>
            </a:fld>
            <a:endParaRPr lang="en-US"/>
          </a:p>
        </p:txBody>
      </p:sp>
      <p:sp>
        <p:nvSpPr>
          <p:cNvPr id="3" name="Footer Placeholder 4">
            <a:extLst>
              <a:ext uri="{FF2B5EF4-FFF2-40B4-BE49-F238E27FC236}">
                <a16:creationId xmlns:a16="http://schemas.microsoft.com/office/drawing/2014/main" id="{A3E7AF24-3665-9D47-B889-F5D517F6C67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6FC1B15-2722-2D45-8914-2E45DB38D8FF}"/>
              </a:ext>
            </a:extLst>
          </p:cNvPr>
          <p:cNvSpPr>
            <a:spLocks noGrp="1"/>
          </p:cNvSpPr>
          <p:nvPr>
            <p:ph type="sldNum" sz="quarter" idx="12"/>
          </p:nvPr>
        </p:nvSpPr>
        <p:spPr/>
        <p:txBody>
          <a:bodyPr/>
          <a:lstStyle>
            <a:lvl1pPr>
              <a:defRPr/>
            </a:lvl1pPr>
          </a:lstStyle>
          <a:p>
            <a:pPr>
              <a:defRPr/>
            </a:pPr>
            <a:fld id="{5847BE35-0925-CC47-B2A4-E53B227CFFBC}" type="slidenum">
              <a:rPr lang="en-US"/>
              <a:pPr>
                <a:defRPr/>
              </a:pPr>
              <a:t>‹#›</a:t>
            </a:fld>
            <a:endParaRPr lang="en-US"/>
          </a:p>
        </p:txBody>
      </p:sp>
    </p:spTree>
    <p:extLst>
      <p:ext uri="{BB962C8B-B14F-4D97-AF65-F5344CB8AC3E}">
        <p14:creationId xmlns:p14="http://schemas.microsoft.com/office/powerpoint/2010/main" val="23323748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0"/>
            <a:ext cx="2949178" cy="1200150"/>
          </a:xfrm>
        </p:spPr>
        <p:txBody>
          <a:bodyPr anchor="b"/>
          <a:lstStyle>
            <a:lvl1pPr>
              <a:defRPr sz="2399"/>
            </a:lvl1pPr>
          </a:lstStyle>
          <a:p>
            <a:r>
              <a:rPr lang="en-US"/>
              <a:t>Click to edit Master title style</a:t>
            </a:r>
          </a:p>
        </p:txBody>
      </p:sp>
      <p:sp>
        <p:nvSpPr>
          <p:cNvPr id="3" name="Content Placeholder 2"/>
          <p:cNvSpPr>
            <a:spLocks noGrp="1"/>
          </p:cNvSpPr>
          <p:nvPr>
            <p:ph idx="1"/>
          </p:nvPr>
        </p:nvSpPr>
        <p:spPr>
          <a:xfrm>
            <a:off x="3887391" y="740570"/>
            <a:ext cx="4629150" cy="3655219"/>
          </a:xfrm>
        </p:spPr>
        <p:txBody>
          <a:bodyPr/>
          <a:lstStyle>
            <a:lvl1pPr>
              <a:defRPr sz="2399"/>
            </a:lvl1pPr>
            <a:lvl2pPr>
              <a:defRPr sz="2099"/>
            </a:lvl2pPr>
            <a:lvl3pPr>
              <a:defRPr sz="1799"/>
            </a:lvl3pPr>
            <a:lvl4pPr>
              <a:defRPr sz="1499"/>
            </a:lvl4pPr>
            <a:lvl5pPr>
              <a:defRPr sz="1499"/>
            </a:lvl5pPr>
            <a:lvl6pPr>
              <a:defRPr sz="1499"/>
            </a:lvl6pPr>
            <a:lvl7pPr>
              <a:defRPr sz="1499"/>
            </a:lvl7pPr>
            <a:lvl8pPr>
              <a:defRPr sz="1499"/>
            </a:lvl8pPr>
            <a:lvl9pPr>
              <a:defRPr sz="14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20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BD0D572C-7410-534A-9264-E1D22E712CCF}"/>
              </a:ext>
            </a:extLst>
          </p:cNvPr>
          <p:cNvSpPr>
            <a:spLocks noGrp="1"/>
          </p:cNvSpPr>
          <p:nvPr>
            <p:ph type="dt" sz="half" idx="10"/>
          </p:nvPr>
        </p:nvSpPr>
        <p:spPr/>
        <p:txBody>
          <a:bodyPr/>
          <a:lstStyle>
            <a:lvl1pPr>
              <a:defRPr/>
            </a:lvl1pPr>
          </a:lstStyle>
          <a:p>
            <a:pPr>
              <a:defRPr/>
            </a:pPr>
            <a:fld id="{2186865C-BA19-AD41-BC6F-60B22E5EA626}" type="datetimeFigureOut">
              <a:rPr lang="en-US"/>
              <a:pPr>
                <a:defRPr/>
              </a:pPr>
              <a:t>5/11/20</a:t>
            </a:fld>
            <a:endParaRPr lang="en-US"/>
          </a:p>
        </p:txBody>
      </p:sp>
      <p:sp>
        <p:nvSpPr>
          <p:cNvPr id="6" name="Footer Placeholder 4">
            <a:extLst>
              <a:ext uri="{FF2B5EF4-FFF2-40B4-BE49-F238E27FC236}">
                <a16:creationId xmlns:a16="http://schemas.microsoft.com/office/drawing/2014/main" id="{2624CE00-762F-C242-AEE3-E2589D2C60D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81CE582-C422-EF4A-9685-1798B73753E8}"/>
              </a:ext>
            </a:extLst>
          </p:cNvPr>
          <p:cNvSpPr>
            <a:spLocks noGrp="1"/>
          </p:cNvSpPr>
          <p:nvPr>
            <p:ph type="sldNum" sz="quarter" idx="12"/>
          </p:nvPr>
        </p:nvSpPr>
        <p:spPr/>
        <p:txBody>
          <a:bodyPr/>
          <a:lstStyle>
            <a:lvl1pPr>
              <a:defRPr/>
            </a:lvl1pPr>
          </a:lstStyle>
          <a:p>
            <a:pPr>
              <a:defRPr/>
            </a:pPr>
            <a:fld id="{EA85E667-4673-1246-AB66-DFDCF26E4692}" type="slidenum">
              <a:rPr lang="en-US"/>
              <a:pPr>
                <a:defRPr/>
              </a:pPr>
              <a:t>‹#›</a:t>
            </a:fld>
            <a:endParaRPr lang="en-US"/>
          </a:p>
        </p:txBody>
      </p:sp>
    </p:spTree>
    <p:extLst>
      <p:ext uri="{BB962C8B-B14F-4D97-AF65-F5344CB8AC3E}">
        <p14:creationId xmlns:p14="http://schemas.microsoft.com/office/powerpoint/2010/main" val="308601080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0"/>
            <a:ext cx="2949178" cy="1200150"/>
          </a:xfrm>
        </p:spPr>
        <p:txBody>
          <a:bodyPr anchor="b"/>
          <a:lstStyle>
            <a:lvl1pPr>
              <a:defRPr sz="2399"/>
            </a:lvl1pPr>
          </a:lstStyle>
          <a:p>
            <a:r>
              <a:rPr lang="en-US"/>
              <a:t>Click to edit Master title style</a:t>
            </a:r>
          </a:p>
        </p:txBody>
      </p:sp>
      <p:sp>
        <p:nvSpPr>
          <p:cNvPr id="3" name="Picture Placeholder 2"/>
          <p:cNvSpPr>
            <a:spLocks noGrp="1"/>
          </p:cNvSpPr>
          <p:nvPr>
            <p:ph type="pic" idx="1"/>
          </p:nvPr>
        </p:nvSpPr>
        <p:spPr>
          <a:xfrm>
            <a:off x="3887391" y="740570"/>
            <a:ext cx="4629150" cy="3655219"/>
          </a:xfrm>
        </p:spPr>
        <p:txBody>
          <a:bodyPr rtlCol="0">
            <a:normAutofit/>
          </a:bodyPr>
          <a:lstStyle>
            <a:lvl1pPr marL="0" indent="0">
              <a:buNone/>
              <a:defRPr sz="2399"/>
            </a:lvl1pPr>
            <a:lvl2pPr marL="342797" indent="0">
              <a:buNone/>
              <a:defRPr sz="2099"/>
            </a:lvl2pPr>
            <a:lvl3pPr marL="685595" indent="0">
              <a:buNone/>
              <a:defRPr sz="1799"/>
            </a:lvl3pPr>
            <a:lvl4pPr marL="1028392" indent="0">
              <a:buNone/>
              <a:defRPr sz="1499"/>
            </a:lvl4pPr>
            <a:lvl5pPr marL="1371188" indent="0">
              <a:buNone/>
              <a:defRPr sz="1499"/>
            </a:lvl5pPr>
            <a:lvl6pPr marL="1713986" indent="0">
              <a:buNone/>
              <a:defRPr sz="1499"/>
            </a:lvl6pPr>
            <a:lvl7pPr marL="2056783" indent="0">
              <a:buNone/>
              <a:defRPr sz="1499"/>
            </a:lvl7pPr>
            <a:lvl8pPr marL="2399580" indent="0">
              <a:buNone/>
              <a:defRPr sz="1499"/>
            </a:lvl8pPr>
            <a:lvl9pPr marL="2742377" indent="0">
              <a:buNone/>
              <a:defRPr sz="1499"/>
            </a:lvl9pPr>
          </a:lstStyle>
          <a:p>
            <a:pPr lvl="0"/>
            <a:endParaRPr lang="en-US" noProof="0"/>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20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D1F0496D-E3B6-D347-A2C5-08252198C204}"/>
              </a:ext>
            </a:extLst>
          </p:cNvPr>
          <p:cNvSpPr>
            <a:spLocks noGrp="1"/>
          </p:cNvSpPr>
          <p:nvPr>
            <p:ph type="dt" sz="half" idx="10"/>
          </p:nvPr>
        </p:nvSpPr>
        <p:spPr/>
        <p:txBody>
          <a:bodyPr/>
          <a:lstStyle>
            <a:lvl1pPr>
              <a:defRPr/>
            </a:lvl1pPr>
          </a:lstStyle>
          <a:p>
            <a:pPr>
              <a:defRPr/>
            </a:pPr>
            <a:fld id="{DD6F81BF-713E-E84F-A78E-B6CBB2FAE6B4}" type="datetimeFigureOut">
              <a:rPr lang="en-US"/>
              <a:pPr>
                <a:defRPr/>
              </a:pPr>
              <a:t>5/11/20</a:t>
            </a:fld>
            <a:endParaRPr lang="en-US"/>
          </a:p>
        </p:txBody>
      </p:sp>
      <p:sp>
        <p:nvSpPr>
          <p:cNvPr id="6" name="Footer Placeholder 4">
            <a:extLst>
              <a:ext uri="{FF2B5EF4-FFF2-40B4-BE49-F238E27FC236}">
                <a16:creationId xmlns:a16="http://schemas.microsoft.com/office/drawing/2014/main" id="{CE5B96A5-D817-6449-BEBB-3E89A4FA32B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522AA44-1938-5941-9DDE-56A3C9EDBBC0}"/>
              </a:ext>
            </a:extLst>
          </p:cNvPr>
          <p:cNvSpPr>
            <a:spLocks noGrp="1"/>
          </p:cNvSpPr>
          <p:nvPr>
            <p:ph type="sldNum" sz="quarter" idx="12"/>
          </p:nvPr>
        </p:nvSpPr>
        <p:spPr/>
        <p:txBody>
          <a:bodyPr/>
          <a:lstStyle>
            <a:lvl1pPr>
              <a:defRPr/>
            </a:lvl1pPr>
          </a:lstStyle>
          <a:p>
            <a:pPr>
              <a:defRPr/>
            </a:pPr>
            <a:fld id="{683AF4BB-80B2-2740-9148-7EE179364337}" type="slidenum">
              <a:rPr lang="en-US"/>
              <a:pPr>
                <a:defRPr/>
              </a:pPr>
              <a:t>‹#›</a:t>
            </a:fld>
            <a:endParaRPr lang="en-US"/>
          </a:p>
        </p:txBody>
      </p:sp>
    </p:spTree>
    <p:extLst>
      <p:ext uri="{BB962C8B-B14F-4D97-AF65-F5344CB8AC3E}">
        <p14:creationId xmlns:p14="http://schemas.microsoft.com/office/powerpoint/2010/main" val="296854764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770E9-A7B6-0D46-9E51-65F7ED554189}"/>
              </a:ext>
            </a:extLst>
          </p:cNvPr>
          <p:cNvSpPr>
            <a:spLocks noGrp="1"/>
          </p:cNvSpPr>
          <p:nvPr>
            <p:ph type="dt" sz="half" idx="10"/>
          </p:nvPr>
        </p:nvSpPr>
        <p:spPr/>
        <p:txBody>
          <a:bodyPr/>
          <a:lstStyle>
            <a:lvl1pPr>
              <a:defRPr/>
            </a:lvl1pPr>
          </a:lstStyle>
          <a:p>
            <a:pPr>
              <a:defRPr/>
            </a:pPr>
            <a:fld id="{6153473E-9427-CE40-B78E-8372631205F3}" type="datetimeFigureOut">
              <a:rPr lang="en-US"/>
              <a:pPr>
                <a:defRPr/>
              </a:pPr>
              <a:t>5/11/20</a:t>
            </a:fld>
            <a:endParaRPr lang="en-US"/>
          </a:p>
        </p:txBody>
      </p:sp>
      <p:sp>
        <p:nvSpPr>
          <p:cNvPr id="5" name="Footer Placeholder 4">
            <a:extLst>
              <a:ext uri="{FF2B5EF4-FFF2-40B4-BE49-F238E27FC236}">
                <a16:creationId xmlns:a16="http://schemas.microsoft.com/office/drawing/2014/main" id="{3961C4CB-6670-224D-BD61-84580405A5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77C576F-286D-274F-ADD5-3F9057B977BA}"/>
              </a:ext>
            </a:extLst>
          </p:cNvPr>
          <p:cNvSpPr>
            <a:spLocks noGrp="1"/>
          </p:cNvSpPr>
          <p:nvPr>
            <p:ph type="sldNum" sz="quarter" idx="12"/>
          </p:nvPr>
        </p:nvSpPr>
        <p:spPr/>
        <p:txBody>
          <a:bodyPr/>
          <a:lstStyle>
            <a:lvl1pPr>
              <a:defRPr/>
            </a:lvl1pPr>
          </a:lstStyle>
          <a:p>
            <a:pPr>
              <a:defRPr/>
            </a:pPr>
            <a:fld id="{16C2F3EE-42CF-724E-BF20-4E17A2B5D8F2}" type="slidenum">
              <a:rPr lang="en-US"/>
              <a:pPr>
                <a:defRPr/>
              </a:pPr>
              <a:t>‹#›</a:t>
            </a:fld>
            <a:endParaRPr lang="en-US"/>
          </a:p>
        </p:txBody>
      </p:sp>
    </p:spTree>
    <p:extLst>
      <p:ext uri="{BB962C8B-B14F-4D97-AF65-F5344CB8AC3E}">
        <p14:creationId xmlns:p14="http://schemas.microsoft.com/office/powerpoint/2010/main" val="383982763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82BC42-C68C-C742-8144-512D0331B53D}"/>
              </a:ext>
            </a:extLst>
          </p:cNvPr>
          <p:cNvSpPr>
            <a:spLocks noGrp="1"/>
          </p:cNvSpPr>
          <p:nvPr>
            <p:ph type="dt" sz="half" idx="10"/>
          </p:nvPr>
        </p:nvSpPr>
        <p:spPr/>
        <p:txBody>
          <a:bodyPr/>
          <a:lstStyle>
            <a:lvl1pPr>
              <a:defRPr/>
            </a:lvl1pPr>
          </a:lstStyle>
          <a:p>
            <a:pPr>
              <a:defRPr/>
            </a:pPr>
            <a:fld id="{27FCA418-DE80-8C4E-BBFA-143A9DE2B25B}" type="datetimeFigureOut">
              <a:rPr lang="en-US"/>
              <a:pPr>
                <a:defRPr/>
              </a:pPr>
              <a:t>5/11/20</a:t>
            </a:fld>
            <a:endParaRPr lang="en-US"/>
          </a:p>
        </p:txBody>
      </p:sp>
      <p:sp>
        <p:nvSpPr>
          <p:cNvPr id="5" name="Footer Placeholder 4">
            <a:extLst>
              <a:ext uri="{FF2B5EF4-FFF2-40B4-BE49-F238E27FC236}">
                <a16:creationId xmlns:a16="http://schemas.microsoft.com/office/drawing/2014/main" id="{E90380D3-5CBD-4147-819E-3C94A3D306D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3DA6DE6-2BC4-D14B-8EC0-7349BB0EA695}"/>
              </a:ext>
            </a:extLst>
          </p:cNvPr>
          <p:cNvSpPr>
            <a:spLocks noGrp="1"/>
          </p:cNvSpPr>
          <p:nvPr>
            <p:ph type="sldNum" sz="quarter" idx="12"/>
          </p:nvPr>
        </p:nvSpPr>
        <p:spPr/>
        <p:txBody>
          <a:bodyPr/>
          <a:lstStyle>
            <a:lvl1pPr>
              <a:defRPr/>
            </a:lvl1pPr>
          </a:lstStyle>
          <a:p>
            <a:pPr>
              <a:defRPr/>
            </a:pPr>
            <a:fld id="{FBC2733D-902B-A840-B975-485F77F44289}" type="slidenum">
              <a:rPr lang="en-US"/>
              <a:pPr>
                <a:defRPr/>
              </a:pPr>
              <a:t>‹#›</a:t>
            </a:fld>
            <a:endParaRPr lang="en-US"/>
          </a:p>
        </p:txBody>
      </p:sp>
    </p:spTree>
    <p:extLst>
      <p:ext uri="{BB962C8B-B14F-4D97-AF65-F5344CB8AC3E}">
        <p14:creationId xmlns:p14="http://schemas.microsoft.com/office/powerpoint/2010/main" val="205695267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Shape 20">
            <a:extLst>
              <a:ext uri="{FF2B5EF4-FFF2-40B4-BE49-F238E27FC236}">
                <a16:creationId xmlns:a16="http://schemas.microsoft.com/office/drawing/2014/main" id="{FB9A6D0F-E4BF-7B4F-8573-E2F74C2848D8}"/>
              </a:ext>
            </a:extLst>
          </p:cNvPr>
          <p:cNvSpPr>
            <a:spLocks noChangeArrowheads="1"/>
          </p:cNvSpPr>
          <p:nvPr/>
        </p:nvSpPr>
        <p:spPr bwMode="auto">
          <a:xfrm>
            <a:off x="619125" y="-9525"/>
            <a:ext cx="476250" cy="68263"/>
          </a:xfrm>
          <a:prstGeom prst="rect">
            <a:avLst/>
          </a:prstGeom>
          <a:solidFill>
            <a:srgbClr val="FFFFFF"/>
          </a:solidFill>
          <a:ln>
            <a:noFill/>
          </a:ln>
        </p:spPr>
        <p:txBody>
          <a:bodyPr lIns="19045" tIns="19045" rIns="19045" bIns="19045" anchor="ctr"/>
          <a:lstStyle>
            <a:lvl1pPr>
              <a:defRPr sz="5000">
                <a:solidFill>
                  <a:srgbClr val="000000"/>
                </a:solidFill>
                <a:latin typeface="Arial" panose="020B0604020202020204" pitchFamily="34" charset="0"/>
                <a:ea typeface="Helvetica Light"/>
                <a:cs typeface="Helvetica Light"/>
                <a:sym typeface="Helvetica Light"/>
              </a:defRPr>
            </a:lvl1pPr>
            <a:lvl2pPr marL="742950" indent="-285750">
              <a:defRPr sz="5000">
                <a:solidFill>
                  <a:srgbClr val="000000"/>
                </a:solidFill>
                <a:latin typeface="Arial" panose="020B0604020202020204" pitchFamily="34" charset="0"/>
                <a:ea typeface="Helvetica Light"/>
                <a:cs typeface="Helvetica Light"/>
                <a:sym typeface="Helvetica Light"/>
              </a:defRPr>
            </a:lvl2pPr>
            <a:lvl3pPr marL="1143000" indent="-228600">
              <a:defRPr sz="5000">
                <a:solidFill>
                  <a:srgbClr val="000000"/>
                </a:solidFill>
                <a:latin typeface="Arial" panose="020B0604020202020204" pitchFamily="34" charset="0"/>
                <a:ea typeface="Helvetica Light"/>
                <a:cs typeface="Helvetica Light"/>
                <a:sym typeface="Helvetica Light"/>
              </a:defRPr>
            </a:lvl3pPr>
            <a:lvl4pPr marL="1600200" indent="-228600">
              <a:defRPr sz="5000">
                <a:solidFill>
                  <a:srgbClr val="000000"/>
                </a:solidFill>
                <a:latin typeface="Arial" panose="020B0604020202020204" pitchFamily="34" charset="0"/>
                <a:ea typeface="Helvetica Light"/>
                <a:cs typeface="Helvetica Light"/>
                <a:sym typeface="Helvetica Light"/>
              </a:defRPr>
            </a:lvl4pPr>
            <a:lvl5pPr marL="2057400" indent="-228600">
              <a:defRPr sz="5000">
                <a:solidFill>
                  <a:srgbClr val="000000"/>
                </a:solidFill>
                <a:latin typeface="Arial" panose="020B0604020202020204" pitchFamily="34" charset="0"/>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9pPr>
          </a:lstStyle>
          <a:p>
            <a:pPr algn="ctr" eaLnBrk="1">
              <a:defRPr/>
            </a:pPr>
            <a:endParaRPr lang="en-US" altLang="en-US" sz="1200">
              <a:solidFill>
                <a:srgbClr val="FFFFFF"/>
              </a:solidFill>
              <a:latin typeface="Helvetica Light"/>
            </a:endParaRPr>
          </a:p>
        </p:txBody>
      </p:sp>
      <p:pic>
        <p:nvPicPr>
          <p:cNvPr id="15" name="pasted-image.pdf">
            <a:extLst>
              <a:ext uri="{FF2B5EF4-FFF2-40B4-BE49-F238E27FC236}">
                <a16:creationId xmlns:a16="http://schemas.microsoft.com/office/drawing/2014/main" id="{D3242A07-377A-CD49-973E-D28C23F21F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4238" y="290513"/>
            <a:ext cx="43497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9" name="Shape 19"/>
          <p:cNvSpPr>
            <a:spLocks noGrp="1"/>
          </p:cNvSpPr>
          <p:nvPr>
            <p:ph type="body" sz="quarter" idx="13"/>
          </p:nvPr>
        </p:nvSpPr>
        <p:spPr>
          <a:xfrm>
            <a:off x="619364" y="2497361"/>
            <a:ext cx="5511019" cy="978473"/>
          </a:xfrm>
          <a:prstGeom prst="rect">
            <a:avLst/>
          </a:prstGeom>
        </p:spPr>
        <p:txBody>
          <a:bodyPr>
            <a:spAutoFit/>
          </a:bodyPr>
          <a:lstStyle>
            <a:lvl1pPr marL="0" indent="0">
              <a:lnSpc>
                <a:spcPct val="80000"/>
              </a:lnSpc>
              <a:spcBef>
                <a:spcPts val="0"/>
              </a:spcBef>
              <a:buSzTx/>
              <a:buNone/>
              <a:defRPr sz="3599" baseline="0">
                <a:solidFill>
                  <a:srgbClr val="FFFFFF"/>
                </a:solidFill>
                <a:latin typeface="HelvNeue Medium for IBM"/>
                <a:ea typeface="HelvNeue Medium for IBM"/>
                <a:cs typeface="HelvNeue Medium for IBM"/>
                <a:sym typeface="HelvNeue Medium for IBM"/>
              </a:defRPr>
            </a:lvl1pPr>
          </a:lstStyle>
          <a:p>
            <a:pPr lvl="0"/>
            <a:r>
              <a:rPr lang="en-US"/>
              <a:t>Click to edit Master text styles</a:t>
            </a:r>
          </a:p>
        </p:txBody>
      </p:sp>
      <p:sp>
        <p:nvSpPr>
          <p:cNvPr id="27" name="Shape 27"/>
          <p:cNvSpPr>
            <a:spLocks noGrp="1"/>
          </p:cNvSpPr>
          <p:nvPr>
            <p:ph type="body" sz="quarter" idx="18"/>
          </p:nvPr>
        </p:nvSpPr>
        <p:spPr>
          <a:xfrm>
            <a:off x="619363" y="289730"/>
            <a:ext cx="4029040" cy="305533"/>
          </a:xfrm>
          <a:prstGeom prst="rect">
            <a:avLst/>
          </a:prstGeom>
        </p:spPr>
        <p:txBody>
          <a:bodyPr>
            <a:spAutoFit/>
          </a:bodyPr>
          <a:lstStyle>
            <a:lvl1pPr marL="0" indent="0">
              <a:lnSpc>
                <a:spcPct val="180000"/>
              </a:lnSpc>
              <a:spcBef>
                <a:spcPts val="0"/>
              </a:spcBef>
              <a:buSzTx/>
              <a:buNone/>
              <a:defRPr sz="900">
                <a:solidFill>
                  <a:srgbClr val="FFFFFF"/>
                </a:solidFill>
                <a:latin typeface="HelvNeue Light for IBM"/>
                <a:ea typeface="HelvNeue Light for IBM"/>
                <a:cs typeface="HelvNeue Light for IBM"/>
                <a:sym typeface="HelvNeue Light for IBM"/>
              </a:defRPr>
            </a:lvl1pPr>
          </a:lstStyle>
          <a:p>
            <a:r>
              <a:rPr dirty="0"/>
              <a:t>Today’s Date</a:t>
            </a:r>
          </a:p>
        </p:txBody>
      </p:sp>
      <p:sp>
        <p:nvSpPr>
          <p:cNvPr id="7" name="Text Placeholder 6"/>
          <p:cNvSpPr>
            <a:spLocks noGrp="1"/>
          </p:cNvSpPr>
          <p:nvPr>
            <p:ph type="body" sz="quarter" idx="23"/>
          </p:nvPr>
        </p:nvSpPr>
        <p:spPr>
          <a:xfrm>
            <a:off x="634842" y="2184065"/>
            <a:ext cx="6710325" cy="271332"/>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5" name="Text Placeholder 4"/>
          <p:cNvSpPr>
            <a:spLocks noGrp="1"/>
          </p:cNvSpPr>
          <p:nvPr>
            <p:ph type="body" sz="quarter" idx="24"/>
          </p:nvPr>
        </p:nvSpPr>
        <p:spPr>
          <a:xfrm>
            <a:off x="603251" y="4872458"/>
            <a:ext cx="2984898" cy="173475"/>
          </a:xfrm>
          <a:prstGeom prst="rect">
            <a:avLst/>
          </a:prstGeom>
        </p:spPr>
        <p:txBody>
          <a:bodyPr>
            <a:noAutofit/>
          </a:bodyPr>
          <a:lstStyle>
            <a:lvl1pPr marL="21425" marR="21425" indent="0" algn="l" defTabSz="480869">
              <a:buClr>
                <a:srgbClr val="A9A9A9"/>
              </a:buClr>
              <a:buFont typeface="Arial"/>
              <a:buNone/>
              <a:defRPr sz="525" spc="-11">
                <a:solidFill>
                  <a:srgbClr val="FFFFFF"/>
                </a:solidFill>
                <a:uFill>
                  <a:solidFill>
                    <a:srgbClr val="7A7A7A"/>
                  </a:solidFill>
                </a:uFill>
              </a:defRPr>
            </a:lvl1pPr>
            <a:lvl2pPr marL="238054" indent="0" algn="l">
              <a:buFontTx/>
              <a:buNone/>
              <a:defRPr sz="600">
                <a:solidFill>
                  <a:schemeClr val="bg1"/>
                </a:solidFill>
              </a:defRPr>
            </a:lvl2pPr>
            <a:lvl3pPr marL="476108" indent="0" algn="l">
              <a:buFontTx/>
              <a:buNone/>
              <a:defRPr sz="600">
                <a:solidFill>
                  <a:schemeClr val="bg1"/>
                </a:solidFill>
              </a:defRPr>
            </a:lvl3pPr>
            <a:lvl4pPr marL="714161" indent="0" algn="l">
              <a:buFontTx/>
              <a:buNone/>
              <a:defRPr sz="600">
                <a:solidFill>
                  <a:schemeClr val="bg1"/>
                </a:solidFill>
              </a:defRPr>
            </a:lvl4pPr>
            <a:lvl5pPr marL="952214" indent="0" algn="l">
              <a:buFontTx/>
              <a:buNone/>
              <a:defRPr sz="600">
                <a:solidFill>
                  <a:schemeClr val="bg1"/>
                </a:solidFill>
              </a:defRPr>
            </a:lvl5pPr>
          </a:lstStyle>
          <a:p>
            <a:pPr lvl="0"/>
            <a:r>
              <a:rPr lang="en-US"/>
              <a:t>Click to edit Master text styles</a:t>
            </a:r>
          </a:p>
        </p:txBody>
      </p:sp>
      <p:sp>
        <p:nvSpPr>
          <p:cNvPr id="11" name="Text Placeholder 6"/>
          <p:cNvSpPr>
            <a:spLocks noGrp="1"/>
          </p:cNvSpPr>
          <p:nvPr>
            <p:ph type="body" sz="quarter" idx="25"/>
          </p:nvPr>
        </p:nvSpPr>
        <p:spPr>
          <a:xfrm>
            <a:off x="634841" y="4338298"/>
            <a:ext cx="1854950" cy="209640"/>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2" name="Text Placeholder 6"/>
          <p:cNvSpPr>
            <a:spLocks noGrp="1"/>
          </p:cNvSpPr>
          <p:nvPr>
            <p:ph type="body" sz="quarter" idx="26"/>
          </p:nvPr>
        </p:nvSpPr>
        <p:spPr>
          <a:xfrm>
            <a:off x="634841" y="4096909"/>
            <a:ext cx="1854950" cy="209640"/>
          </a:xfrm>
          <a:prstGeom prst="rect">
            <a:avLst/>
          </a:prstGeom>
        </p:spPr>
        <p:txBody>
          <a:bodyPr>
            <a:noAutofit/>
          </a:bodyPr>
          <a:lstStyle>
            <a:lvl1pPr marL="0" indent="0" algn="l">
              <a:buFontTx/>
              <a:buNone/>
              <a:defRPr sz="1349" baseline="0">
                <a:solidFill>
                  <a:schemeClr val="bg1"/>
                </a:solidFill>
                <a:latin typeface="HelvNeue Medium for IBM" charset="0"/>
                <a:ea typeface="HelvNeue Medium for IBM" charset="0"/>
                <a:cs typeface="HelvNeue Medium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3" name="Text Placeholder 6"/>
          <p:cNvSpPr>
            <a:spLocks noGrp="1"/>
          </p:cNvSpPr>
          <p:nvPr>
            <p:ph type="body" sz="quarter" idx="27"/>
          </p:nvPr>
        </p:nvSpPr>
        <p:spPr>
          <a:xfrm>
            <a:off x="2755353" y="4338298"/>
            <a:ext cx="1854950" cy="209640"/>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4" name="Text Placeholder 6"/>
          <p:cNvSpPr>
            <a:spLocks noGrp="1"/>
          </p:cNvSpPr>
          <p:nvPr>
            <p:ph type="body" sz="quarter" idx="28"/>
          </p:nvPr>
        </p:nvSpPr>
        <p:spPr>
          <a:xfrm>
            <a:off x="2755353" y="4096909"/>
            <a:ext cx="1854950" cy="209640"/>
          </a:xfrm>
          <a:prstGeom prst="rect">
            <a:avLst/>
          </a:prstGeom>
        </p:spPr>
        <p:txBody>
          <a:bodyPr>
            <a:noAutofit/>
          </a:bodyPr>
          <a:lstStyle>
            <a:lvl1pPr marL="0" indent="0" algn="l">
              <a:buFontTx/>
              <a:buNone/>
              <a:defRPr sz="1349" baseline="0">
                <a:solidFill>
                  <a:schemeClr val="bg1"/>
                </a:solidFill>
                <a:latin typeface="HelvNeue Medium for IBM" charset="0"/>
                <a:ea typeface="HelvNeue Medium for IBM" charset="0"/>
                <a:cs typeface="HelvNeue Medium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94683526"/>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Just a page title">
    <p:spTree>
      <p:nvGrpSpPr>
        <p:cNvPr id="1" name=""/>
        <p:cNvGrpSpPr/>
        <p:nvPr/>
      </p:nvGrpSpPr>
      <p:grpSpPr>
        <a:xfrm>
          <a:off x="0" y="0"/>
          <a:ext cx="0" cy="0"/>
          <a:chOff x="0" y="0"/>
          <a:chExt cx="0" cy="0"/>
        </a:xfrm>
      </p:grpSpPr>
      <p:sp>
        <p:nvSpPr>
          <p:cNvPr id="6" name="Shape 88">
            <a:extLst>
              <a:ext uri="{FF2B5EF4-FFF2-40B4-BE49-F238E27FC236}">
                <a16:creationId xmlns:a16="http://schemas.microsoft.com/office/drawing/2014/main" id="{B15E2A89-D4F5-D646-9660-E232B4656C4B}"/>
              </a:ext>
            </a:extLst>
          </p:cNvPr>
          <p:cNvSpPr>
            <a:spLocks noChangeArrowheads="1"/>
          </p:cNvSpPr>
          <p:nvPr/>
        </p:nvSpPr>
        <p:spPr bwMode="auto">
          <a:xfrm>
            <a:off x="619125" y="-9525"/>
            <a:ext cx="476250" cy="68263"/>
          </a:xfrm>
          <a:prstGeom prst="rect">
            <a:avLst/>
          </a:prstGeom>
          <a:solidFill>
            <a:srgbClr val="5AABF9"/>
          </a:solidFill>
          <a:ln>
            <a:noFill/>
          </a:ln>
        </p:spPr>
        <p:txBody>
          <a:bodyPr lIns="19045" tIns="19045" rIns="19045" bIns="19045" anchor="ctr"/>
          <a:lstStyle>
            <a:lvl1pPr>
              <a:defRPr sz="5000">
                <a:solidFill>
                  <a:srgbClr val="000000"/>
                </a:solidFill>
                <a:latin typeface="Arial" panose="020B0604020202020204" pitchFamily="34" charset="0"/>
                <a:ea typeface="Helvetica Light"/>
                <a:cs typeface="Helvetica Light"/>
                <a:sym typeface="Helvetica Light"/>
              </a:defRPr>
            </a:lvl1pPr>
            <a:lvl2pPr marL="742950" indent="-285750">
              <a:defRPr sz="5000">
                <a:solidFill>
                  <a:srgbClr val="000000"/>
                </a:solidFill>
                <a:latin typeface="Arial" panose="020B0604020202020204" pitchFamily="34" charset="0"/>
                <a:ea typeface="Helvetica Light"/>
                <a:cs typeface="Helvetica Light"/>
                <a:sym typeface="Helvetica Light"/>
              </a:defRPr>
            </a:lvl2pPr>
            <a:lvl3pPr marL="1143000" indent="-228600">
              <a:defRPr sz="5000">
                <a:solidFill>
                  <a:srgbClr val="000000"/>
                </a:solidFill>
                <a:latin typeface="Arial" panose="020B0604020202020204" pitchFamily="34" charset="0"/>
                <a:ea typeface="Helvetica Light"/>
                <a:cs typeface="Helvetica Light"/>
                <a:sym typeface="Helvetica Light"/>
              </a:defRPr>
            </a:lvl3pPr>
            <a:lvl4pPr marL="1600200" indent="-228600">
              <a:defRPr sz="5000">
                <a:solidFill>
                  <a:srgbClr val="000000"/>
                </a:solidFill>
                <a:latin typeface="Arial" panose="020B0604020202020204" pitchFamily="34" charset="0"/>
                <a:ea typeface="Helvetica Light"/>
                <a:cs typeface="Helvetica Light"/>
                <a:sym typeface="Helvetica Light"/>
              </a:defRPr>
            </a:lvl4pPr>
            <a:lvl5pPr marL="2057400" indent="-228600">
              <a:defRPr sz="5000">
                <a:solidFill>
                  <a:srgbClr val="000000"/>
                </a:solidFill>
                <a:latin typeface="Arial" panose="020B0604020202020204" pitchFamily="34" charset="0"/>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9pPr>
          </a:lstStyle>
          <a:p>
            <a:pPr algn="ctr" eaLnBrk="1">
              <a:defRPr/>
            </a:pPr>
            <a:endParaRPr lang="en-US" altLang="en-US" sz="1200">
              <a:solidFill>
                <a:srgbClr val="FFFFFF"/>
              </a:solidFill>
              <a:latin typeface="Helvetica Light"/>
            </a:endParaRPr>
          </a:p>
        </p:txBody>
      </p:sp>
      <p:pic>
        <p:nvPicPr>
          <p:cNvPr id="8" name="Picture 10">
            <a:extLst>
              <a:ext uri="{FF2B5EF4-FFF2-40B4-BE49-F238E27FC236}">
                <a16:creationId xmlns:a16="http://schemas.microsoft.com/office/drawing/2014/main" id="{FF71B420-0790-5E42-9FF5-A9C119657D9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75638" y="4908550"/>
            <a:ext cx="254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a:extLst>
              <a:ext uri="{FF2B5EF4-FFF2-40B4-BE49-F238E27FC236}">
                <a16:creationId xmlns:a16="http://schemas.microsoft.com/office/drawing/2014/main" id="{3777A62E-0C84-A843-8FC2-143F35C9DA6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91363" y="131763"/>
            <a:ext cx="2052637"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7DCEFC0-4ABA-0743-AE7D-2A26BE066CF0}"/>
              </a:ext>
            </a:extLst>
          </p:cNvPr>
          <p:cNvSpPr txBox="1"/>
          <p:nvPr userDrawn="1"/>
        </p:nvSpPr>
        <p:spPr>
          <a:xfrm>
            <a:off x="8664498" y="4882256"/>
            <a:ext cx="359627" cy="153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19045" tIns="19045" rIns="19045" bIns="19045" spcCol="38100" anchor="ctr">
            <a:spAutoFit/>
          </a:bodyPr>
          <a:lstStyle/>
          <a:p>
            <a:pPr algn="ctr" eaLnBrk="1" fontAlgn="auto">
              <a:spcBef>
                <a:spcPts val="0"/>
              </a:spcBef>
              <a:spcAft>
                <a:spcPts val="0"/>
              </a:spcAft>
              <a:defRPr/>
            </a:pPr>
            <a:fld id="{83D65B97-C6C8-E94C-AD73-5ECD37147AE3}" type="slidenum">
              <a:rPr lang="en-US" sz="750" kern="0">
                <a:latin typeface="+mn-lt"/>
                <a:sym typeface="Helvetica Light"/>
              </a:rPr>
              <a:pPr algn="ctr" eaLnBrk="1" fontAlgn="auto">
                <a:spcBef>
                  <a:spcPts val="0"/>
                </a:spcBef>
                <a:spcAft>
                  <a:spcPts val="0"/>
                </a:spcAft>
                <a:defRPr/>
              </a:pPr>
              <a:t>‹#›</a:t>
            </a:fld>
            <a:endParaRPr lang="en-US" sz="750" kern="0" dirty="0">
              <a:latin typeface="+mn-lt"/>
              <a:sym typeface="Helvetica Light"/>
            </a:endParaRPr>
          </a:p>
        </p:txBody>
      </p:sp>
      <p:sp>
        <p:nvSpPr>
          <p:cNvPr id="86" name="Shape 86"/>
          <p:cNvSpPr>
            <a:spLocks noGrp="1"/>
          </p:cNvSpPr>
          <p:nvPr>
            <p:ph type="body" sz="quarter" idx="13"/>
          </p:nvPr>
        </p:nvSpPr>
        <p:spPr>
          <a:xfrm>
            <a:off x="619364" y="654051"/>
            <a:ext cx="970137" cy="351891"/>
          </a:xfrm>
          <a:prstGeom prst="rect">
            <a:avLst/>
          </a:prstGeom>
        </p:spPr>
        <p:txBody>
          <a:bodyPr wrap="none">
            <a:spAutoFit/>
          </a:bodyPr>
          <a:lstStyle>
            <a:lvl1pPr marL="0" indent="0">
              <a:spcBef>
                <a:spcPts val="0"/>
              </a:spcBef>
              <a:buSzTx/>
              <a:buNone/>
              <a:defRPr sz="1874">
                <a:solidFill>
                  <a:srgbClr val="929292"/>
                </a:solidFill>
                <a:latin typeface="HelvNeue Medium for IBM"/>
                <a:ea typeface="HelvNeue Medium for IBM"/>
                <a:cs typeface="HelvNeue Medium for IBM"/>
                <a:sym typeface="HelvNeue Medium for IBM"/>
              </a:defRPr>
            </a:lvl1pPr>
          </a:lstStyle>
          <a:p>
            <a:r>
              <a:t>Header</a:t>
            </a:r>
          </a:p>
        </p:txBody>
      </p:sp>
      <p:sp>
        <p:nvSpPr>
          <p:cNvPr id="5" name="Text Placeholder 2"/>
          <p:cNvSpPr>
            <a:spLocks noGrp="1"/>
          </p:cNvSpPr>
          <p:nvPr>
            <p:ph type="body" sz="quarter" idx="22"/>
          </p:nvPr>
        </p:nvSpPr>
        <p:spPr>
          <a:xfrm>
            <a:off x="619363" y="4867219"/>
            <a:ext cx="3511749" cy="183953"/>
          </a:xfrm>
          <a:prstGeom prst="rect">
            <a:avLst/>
          </a:prstGeom>
        </p:spPr>
        <p:txBody>
          <a:bodyPr anchor="ctr"/>
          <a:lstStyle>
            <a:lvl1pPr marL="0" marR="0" indent="0" algn="l" defTabSz="309470" eaLnBrk="1" fontAlgn="auto" latinLnBrk="0" hangingPunct="1">
              <a:lnSpc>
                <a:spcPct val="100000"/>
              </a:lnSpc>
              <a:spcBef>
                <a:spcPts val="1949"/>
              </a:spcBef>
              <a:spcAft>
                <a:spcPts val="0"/>
              </a:spcAft>
              <a:buClrTx/>
              <a:buSzPct val="50000"/>
              <a:buFontTx/>
              <a:buNone/>
              <a:tabLst/>
              <a:defRPr sz="525">
                <a:solidFill>
                  <a:schemeClr val="bg1">
                    <a:lumMod val="50000"/>
                  </a:schemeClr>
                </a:solidFill>
              </a:defRPr>
            </a:lvl1pPr>
            <a:lvl2pPr marL="238054" indent="0" algn="l">
              <a:buFontTx/>
              <a:buNone/>
              <a:defRPr sz="525">
                <a:solidFill>
                  <a:srgbClr val="59ACF9"/>
                </a:solidFill>
              </a:defRPr>
            </a:lvl2pPr>
            <a:lvl3pPr marL="476108" indent="0" algn="l">
              <a:buFontTx/>
              <a:buNone/>
              <a:defRPr sz="525">
                <a:solidFill>
                  <a:srgbClr val="59ACF9"/>
                </a:solidFill>
              </a:defRPr>
            </a:lvl3pPr>
            <a:lvl4pPr marL="714161" indent="0" algn="l">
              <a:buFontTx/>
              <a:buNone/>
              <a:defRPr sz="525">
                <a:solidFill>
                  <a:srgbClr val="59ACF9"/>
                </a:solidFill>
              </a:defRPr>
            </a:lvl4pPr>
            <a:lvl5pPr marL="952214" indent="0" algn="l">
              <a:buFontTx/>
              <a:buNone/>
              <a:defRPr sz="525">
                <a:solidFill>
                  <a:srgbClr val="59ACF9"/>
                </a:solidFill>
              </a:defRPr>
            </a:lvl5pPr>
          </a:lstStyle>
          <a:p>
            <a:pPr lvl="0"/>
            <a:r>
              <a:rPr lang="en-US"/>
              <a:t>Click to edit Master text styles</a:t>
            </a:r>
          </a:p>
        </p:txBody>
      </p:sp>
      <p:sp>
        <p:nvSpPr>
          <p:cNvPr id="7" name="Shape 1119"/>
          <p:cNvSpPr>
            <a:spLocks noGrp="1"/>
          </p:cNvSpPr>
          <p:nvPr>
            <p:ph type="body" idx="18"/>
          </p:nvPr>
        </p:nvSpPr>
        <p:spPr>
          <a:xfrm>
            <a:off x="295513" y="1218798"/>
            <a:ext cx="6358890" cy="3480011"/>
          </a:xfrm>
          <a:prstGeom prst="rect">
            <a:avLst/>
          </a:prstGeom>
        </p:spPr>
        <p:txBody>
          <a:bodyPr/>
          <a:lstStyle>
            <a:lvl1pPr>
              <a:lnSpc>
                <a:spcPct val="100000"/>
              </a:lnSpc>
              <a:spcBef>
                <a:spcPts val="563"/>
              </a:spcBef>
              <a:buClr>
                <a:schemeClr val="accent1">
                  <a:lumMod val="60000"/>
                  <a:lumOff val="40000"/>
                </a:schemeClr>
              </a:buClr>
              <a:buSzPct val="60000"/>
              <a:defRPr sz="2699" baseline="0">
                <a:solidFill>
                  <a:srgbClr val="1D3548"/>
                </a:solidFill>
                <a:latin typeface="HelvNeue Medium for IBM" charset="0"/>
                <a:ea typeface="HelvNeue Medium for IBM" charset="0"/>
                <a:cs typeface="HelvNeue Medium for IBM" charset="0"/>
              </a:defRPr>
            </a:lvl1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36722950"/>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Shape 20">
            <a:extLst>
              <a:ext uri="{FF2B5EF4-FFF2-40B4-BE49-F238E27FC236}">
                <a16:creationId xmlns:a16="http://schemas.microsoft.com/office/drawing/2014/main" id="{130CEBBB-1425-6248-B685-2B054BE75480}"/>
              </a:ext>
            </a:extLst>
          </p:cNvPr>
          <p:cNvSpPr>
            <a:spLocks noChangeArrowheads="1"/>
          </p:cNvSpPr>
          <p:nvPr/>
        </p:nvSpPr>
        <p:spPr bwMode="auto">
          <a:xfrm>
            <a:off x="619125" y="-9525"/>
            <a:ext cx="476250" cy="68263"/>
          </a:xfrm>
          <a:prstGeom prst="rect">
            <a:avLst/>
          </a:prstGeom>
          <a:solidFill>
            <a:srgbClr val="FFFFFF"/>
          </a:solidFill>
          <a:ln>
            <a:noFill/>
          </a:ln>
        </p:spPr>
        <p:txBody>
          <a:bodyPr lIns="19045" tIns="19045" rIns="19045" bIns="19045" anchor="ctr"/>
          <a:lstStyle>
            <a:lvl1pPr>
              <a:defRPr sz="5000">
                <a:solidFill>
                  <a:srgbClr val="000000"/>
                </a:solidFill>
                <a:latin typeface="Arial" panose="020B0604020202020204" pitchFamily="34" charset="0"/>
                <a:ea typeface="Helvetica Light"/>
                <a:cs typeface="Helvetica Light"/>
                <a:sym typeface="Helvetica Light"/>
              </a:defRPr>
            </a:lvl1pPr>
            <a:lvl2pPr marL="742950" indent="-285750">
              <a:defRPr sz="5000">
                <a:solidFill>
                  <a:srgbClr val="000000"/>
                </a:solidFill>
                <a:latin typeface="Arial" panose="020B0604020202020204" pitchFamily="34" charset="0"/>
                <a:ea typeface="Helvetica Light"/>
                <a:cs typeface="Helvetica Light"/>
                <a:sym typeface="Helvetica Light"/>
              </a:defRPr>
            </a:lvl2pPr>
            <a:lvl3pPr marL="1143000" indent="-228600">
              <a:defRPr sz="5000">
                <a:solidFill>
                  <a:srgbClr val="000000"/>
                </a:solidFill>
                <a:latin typeface="Arial" panose="020B0604020202020204" pitchFamily="34" charset="0"/>
                <a:ea typeface="Helvetica Light"/>
                <a:cs typeface="Helvetica Light"/>
                <a:sym typeface="Helvetica Light"/>
              </a:defRPr>
            </a:lvl3pPr>
            <a:lvl4pPr marL="1600200" indent="-228600">
              <a:defRPr sz="5000">
                <a:solidFill>
                  <a:srgbClr val="000000"/>
                </a:solidFill>
                <a:latin typeface="Arial" panose="020B0604020202020204" pitchFamily="34" charset="0"/>
                <a:ea typeface="Helvetica Light"/>
                <a:cs typeface="Helvetica Light"/>
                <a:sym typeface="Helvetica Light"/>
              </a:defRPr>
            </a:lvl4pPr>
            <a:lvl5pPr marL="2057400" indent="-228600">
              <a:defRPr sz="5000">
                <a:solidFill>
                  <a:srgbClr val="000000"/>
                </a:solidFill>
                <a:latin typeface="Arial" panose="020B0604020202020204" pitchFamily="34" charset="0"/>
                <a:ea typeface="Helvetica Light"/>
                <a:cs typeface="Helvetica Light"/>
                <a:sym typeface="Helvetica Light"/>
              </a:defRPr>
            </a:lvl5pPr>
            <a:lvl6pPr marL="25146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6pPr>
            <a:lvl7pPr marL="29718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7pPr>
            <a:lvl8pPr marL="34290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8pPr>
            <a:lvl9pPr marL="3886200" indent="-228600" defTabSz="825500" eaLnBrk="0" fontAlgn="base" hangingPunct="0">
              <a:spcBef>
                <a:spcPct val="0"/>
              </a:spcBef>
              <a:spcAft>
                <a:spcPct val="0"/>
              </a:spcAft>
              <a:defRPr sz="5000">
                <a:solidFill>
                  <a:srgbClr val="000000"/>
                </a:solidFill>
                <a:latin typeface="Arial" panose="020B0604020202020204" pitchFamily="34" charset="0"/>
                <a:ea typeface="Helvetica Light"/>
                <a:cs typeface="Helvetica Light"/>
                <a:sym typeface="Helvetica Light"/>
              </a:defRPr>
            </a:lvl9pPr>
          </a:lstStyle>
          <a:p>
            <a:pPr algn="ctr" eaLnBrk="1">
              <a:defRPr/>
            </a:pPr>
            <a:endParaRPr lang="en-US" altLang="en-US" sz="1200">
              <a:solidFill>
                <a:srgbClr val="FFFFFF"/>
              </a:solidFill>
              <a:latin typeface="Helvetica Light"/>
            </a:endParaRPr>
          </a:p>
        </p:txBody>
      </p:sp>
      <p:pic>
        <p:nvPicPr>
          <p:cNvPr id="15" name="pasted-image.pdf">
            <a:extLst>
              <a:ext uri="{FF2B5EF4-FFF2-40B4-BE49-F238E27FC236}">
                <a16:creationId xmlns:a16="http://schemas.microsoft.com/office/drawing/2014/main" id="{94705B0A-F94B-E54D-88AA-AB953CC0A8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4238" y="290513"/>
            <a:ext cx="43497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9" name="Shape 19"/>
          <p:cNvSpPr>
            <a:spLocks noGrp="1"/>
          </p:cNvSpPr>
          <p:nvPr>
            <p:ph type="body" sz="quarter" idx="13"/>
          </p:nvPr>
        </p:nvSpPr>
        <p:spPr>
          <a:xfrm>
            <a:off x="619364" y="2497361"/>
            <a:ext cx="5511019" cy="978473"/>
          </a:xfrm>
          <a:prstGeom prst="rect">
            <a:avLst/>
          </a:prstGeom>
        </p:spPr>
        <p:txBody>
          <a:bodyPr>
            <a:spAutoFit/>
          </a:bodyPr>
          <a:lstStyle>
            <a:lvl1pPr marL="0" indent="0">
              <a:lnSpc>
                <a:spcPct val="80000"/>
              </a:lnSpc>
              <a:spcBef>
                <a:spcPts val="0"/>
              </a:spcBef>
              <a:buSzTx/>
              <a:buNone/>
              <a:defRPr sz="3599" baseline="0">
                <a:solidFill>
                  <a:srgbClr val="FFFFFF"/>
                </a:solidFill>
                <a:latin typeface="HelvNeue Medium for IBM"/>
                <a:ea typeface="HelvNeue Medium for IBM"/>
                <a:cs typeface="HelvNeue Medium for IBM"/>
                <a:sym typeface="HelvNeue Medium for IBM"/>
              </a:defRPr>
            </a:lvl1pPr>
          </a:lstStyle>
          <a:p>
            <a:pPr lvl="0"/>
            <a:r>
              <a:rPr lang="en-US"/>
              <a:t>Click to edit Master text styles</a:t>
            </a:r>
          </a:p>
        </p:txBody>
      </p:sp>
      <p:sp>
        <p:nvSpPr>
          <p:cNvPr id="27" name="Shape 27"/>
          <p:cNvSpPr>
            <a:spLocks noGrp="1"/>
          </p:cNvSpPr>
          <p:nvPr>
            <p:ph type="body" sz="quarter" idx="18"/>
          </p:nvPr>
        </p:nvSpPr>
        <p:spPr>
          <a:xfrm>
            <a:off x="619363" y="289730"/>
            <a:ext cx="4029040" cy="305533"/>
          </a:xfrm>
          <a:prstGeom prst="rect">
            <a:avLst/>
          </a:prstGeom>
        </p:spPr>
        <p:txBody>
          <a:bodyPr>
            <a:spAutoFit/>
          </a:bodyPr>
          <a:lstStyle>
            <a:lvl1pPr marL="0" indent="0">
              <a:lnSpc>
                <a:spcPct val="180000"/>
              </a:lnSpc>
              <a:spcBef>
                <a:spcPts val="0"/>
              </a:spcBef>
              <a:buSzTx/>
              <a:buNone/>
              <a:defRPr sz="900">
                <a:solidFill>
                  <a:srgbClr val="FFFFFF"/>
                </a:solidFill>
                <a:latin typeface="HelvNeue Light for IBM"/>
                <a:ea typeface="HelvNeue Light for IBM"/>
                <a:cs typeface="HelvNeue Light for IBM"/>
                <a:sym typeface="HelvNeue Light for IBM"/>
              </a:defRPr>
            </a:lvl1pPr>
          </a:lstStyle>
          <a:p>
            <a:r>
              <a:rPr dirty="0"/>
              <a:t>Today’s Date</a:t>
            </a:r>
          </a:p>
        </p:txBody>
      </p:sp>
      <p:sp>
        <p:nvSpPr>
          <p:cNvPr id="7" name="Text Placeholder 6"/>
          <p:cNvSpPr>
            <a:spLocks noGrp="1"/>
          </p:cNvSpPr>
          <p:nvPr>
            <p:ph type="body" sz="quarter" idx="23"/>
          </p:nvPr>
        </p:nvSpPr>
        <p:spPr>
          <a:xfrm>
            <a:off x="634842" y="2184065"/>
            <a:ext cx="6710325" cy="271332"/>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5" name="Text Placeholder 4"/>
          <p:cNvSpPr>
            <a:spLocks noGrp="1"/>
          </p:cNvSpPr>
          <p:nvPr>
            <p:ph type="body" sz="quarter" idx="24"/>
          </p:nvPr>
        </p:nvSpPr>
        <p:spPr>
          <a:xfrm>
            <a:off x="603251" y="4872458"/>
            <a:ext cx="2984898" cy="173475"/>
          </a:xfrm>
          <a:prstGeom prst="rect">
            <a:avLst/>
          </a:prstGeom>
        </p:spPr>
        <p:txBody>
          <a:bodyPr>
            <a:noAutofit/>
          </a:bodyPr>
          <a:lstStyle>
            <a:lvl1pPr marL="21425" marR="21425" indent="0" algn="l" defTabSz="480869">
              <a:buClr>
                <a:srgbClr val="A9A9A9"/>
              </a:buClr>
              <a:buFont typeface="Arial"/>
              <a:buNone/>
              <a:defRPr sz="525" spc="-11">
                <a:solidFill>
                  <a:srgbClr val="FFFFFF"/>
                </a:solidFill>
                <a:uFill>
                  <a:solidFill>
                    <a:srgbClr val="7A7A7A"/>
                  </a:solidFill>
                </a:uFill>
              </a:defRPr>
            </a:lvl1pPr>
            <a:lvl2pPr marL="238054" indent="0" algn="l">
              <a:buFontTx/>
              <a:buNone/>
              <a:defRPr sz="600">
                <a:solidFill>
                  <a:schemeClr val="bg1"/>
                </a:solidFill>
              </a:defRPr>
            </a:lvl2pPr>
            <a:lvl3pPr marL="476108" indent="0" algn="l">
              <a:buFontTx/>
              <a:buNone/>
              <a:defRPr sz="600">
                <a:solidFill>
                  <a:schemeClr val="bg1"/>
                </a:solidFill>
              </a:defRPr>
            </a:lvl3pPr>
            <a:lvl4pPr marL="714161" indent="0" algn="l">
              <a:buFontTx/>
              <a:buNone/>
              <a:defRPr sz="600">
                <a:solidFill>
                  <a:schemeClr val="bg1"/>
                </a:solidFill>
              </a:defRPr>
            </a:lvl4pPr>
            <a:lvl5pPr marL="952214" indent="0" algn="l">
              <a:buFontTx/>
              <a:buNone/>
              <a:defRPr sz="600">
                <a:solidFill>
                  <a:schemeClr val="bg1"/>
                </a:solidFill>
              </a:defRPr>
            </a:lvl5pPr>
          </a:lstStyle>
          <a:p>
            <a:pPr lvl="0"/>
            <a:r>
              <a:rPr lang="en-US"/>
              <a:t>Click to edit Master text styles</a:t>
            </a:r>
          </a:p>
        </p:txBody>
      </p:sp>
      <p:sp>
        <p:nvSpPr>
          <p:cNvPr id="11" name="Text Placeholder 6"/>
          <p:cNvSpPr>
            <a:spLocks noGrp="1"/>
          </p:cNvSpPr>
          <p:nvPr>
            <p:ph type="body" sz="quarter" idx="25"/>
          </p:nvPr>
        </p:nvSpPr>
        <p:spPr>
          <a:xfrm>
            <a:off x="634841" y="4338298"/>
            <a:ext cx="1854950" cy="209640"/>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2" name="Text Placeholder 6"/>
          <p:cNvSpPr>
            <a:spLocks noGrp="1"/>
          </p:cNvSpPr>
          <p:nvPr>
            <p:ph type="body" sz="quarter" idx="26"/>
          </p:nvPr>
        </p:nvSpPr>
        <p:spPr>
          <a:xfrm>
            <a:off x="634841" y="4096909"/>
            <a:ext cx="1854950" cy="209640"/>
          </a:xfrm>
          <a:prstGeom prst="rect">
            <a:avLst/>
          </a:prstGeom>
        </p:spPr>
        <p:txBody>
          <a:bodyPr>
            <a:noAutofit/>
          </a:bodyPr>
          <a:lstStyle>
            <a:lvl1pPr marL="0" indent="0" algn="l">
              <a:buFontTx/>
              <a:buNone/>
              <a:defRPr sz="1349" baseline="0">
                <a:solidFill>
                  <a:schemeClr val="bg1"/>
                </a:solidFill>
                <a:latin typeface="HelvNeue Medium for IBM" charset="0"/>
                <a:ea typeface="HelvNeue Medium for IBM" charset="0"/>
                <a:cs typeface="HelvNeue Medium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3" name="Text Placeholder 6"/>
          <p:cNvSpPr>
            <a:spLocks noGrp="1"/>
          </p:cNvSpPr>
          <p:nvPr>
            <p:ph type="body" sz="quarter" idx="27"/>
          </p:nvPr>
        </p:nvSpPr>
        <p:spPr>
          <a:xfrm>
            <a:off x="2755353" y="4338298"/>
            <a:ext cx="1854950" cy="209640"/>
          </a:xfrm>
          <a:prstGeom prst="rect">
            <a:avLst/>
          </a:prstGeom>
        </p:spPr>
        <p:txBody>
          <a:bodyPr>
            <a:noAutofit/>
          </a:bodyPr>
          <a:lstStyle>
            <a:lvl1pPr marL="0" indent="0" algn="l">
              <a:buFontTx/>
              <a:buNone/>
              <a:defRPr sz="1349" baseline="0">
                <a:solidFill>
                  <a:schemeClr val="bg1"/>
                </a:solidFill>
                <a:latin typeface="HelvNeue Light for IBM" charset="0"/>
                <a:ea typeface="HelvNeue Light for IBM" charset="0"/>
                <a:cs typeface="HelvNeue Light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
        <p:nvSpPr>
          <p:cNvPr id="14" name="Text Placeholder 6"/>
          <p:cNvSpPr>
            <a:spLocks noGrp="1"/>
          </p:cNvSpPr>
          <p:nvPr>
            <p:ph type="body" sz="quarter" idx="28"/>
          </p:nvPr>
        </p:nvSpPr>
        <p:spPr>
          <a:xfrm>
            <a:off x="2755353" y="4096909"/>
            <a:ext cx="1854950" cy="209640"/>
          </a:xfrm>
          <a:prstGeom prst="rect">
            <a:avLst/>
          </a:prstGeom>
        </p:spPr>
        <p:txBody>
          <a:bodyPr>
            <a:noAutofit/>
          </a:bodyPr>
          <a:lstStyle>
            <a:lvl1pPr marL="0" indent="0" algn="l">
              <a:buFontTx/>
              <a:buNone/>
              <a:defRPr sz="1349" baseline="0">
                <a:solidFill>
                  <a:schemeClr val="bg1"/>
                </a:solidFill>
                <a:latin typeface="HelvNeue Medium for IBM" charset="0"/>
                <a:ea typeface="HelvNeue Medium for IBM" charset="0"/>
                <a:cs typeface="HelvNeue Medium for IBM" charset="0"/>
              </a:defRPr>
            </a:lvl1pPr>
            <a:lvl2pPr marL="238054" indent="0" algn="l">
              <a:buFontTx/>
              <a:buNone/>
              <a:defRPr sz="900">
                <a:solidFill>
                  <a:schemeClr val="bg1"/>
                </a:solidFill>
              </a:defRPr>
            </a:lvl2pPr>
            <a:lvl3pPr marL="476108" indent="0" algn="l">
              <a:buFontTx/>
              <a:buNone/>
              <a:defRPr sz="900">
                <a:solidFill>
                  <a:schemeClr val="bg1"/>
                </a:solidFill>
              </a:defRPr>
            </a:lvl3pPr>
            <a:lvl4pPr marL="714161" indent="0" algn="l">
              <a:buFontTx/>
              <a:buNone/>
              <a:defRPr sz="900">
                <a:solidFill>
                  <a:schemeClr val="bg1"/>
                </a:solidFill>
              </a:defRPr>
            </a:lvl4pPr>
            <a:lvl5pPr marL="952214" indent="0" algn="l">
              <a:buFontTx/>
              <a:buNone/>
              <a:defRPr sz="9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670740870"/>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p:cSld name="Title, bullets">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212725" y="77392"/>
            <a:ext cx="7779808" cy="577453"/>
          </a:xfrm>
          <a:prstGeom prst="rect">
            <a:avLst/>
          </a:prstGeom>
          <a:noFill/>
          <a:ln>
            <a:noFill/>
          </a:ln>
        </p:spPr>
        <p:txBody>
          <a:bodyPr/>
          <a:lstStyle>
            <a:lvl1pPr>
              <a:defRPr/>
            </a:lvl1pPr>
          </a:lstStyle>
          <a:p>
            <a:pPr lvl="0"/>
            <a:r>
              <a:rPr lang="en-US"/>
              <a:t>Click to edit Master title style</a:t>
            </a:r>
            <a:endParaRPr lang="en-US" dirty="0"/>
          </a:p>
        </p:txBody>
      </p:sp>
      <p:sp>
        <p:nvSpPr>
          <p:cNvPr id="3" name="Text Placeholder 2"/>
          <p:cNvSpPr>
            <a:spLocks noGrp="1"/>
          </p:cNvSpPr>
          <p:nvPr>
            <p:ph type="body" sz="quarter" idx="11"/>
          </p:nvPr>
        </p:nvSpPr>
        <p:spPr>
          <a:xfrm>
            <a:off x="228600" y="735806"/>
            <a:ext cx="8286751" cy="4043958"/>
          </a:xfrm>
        </p:spPr>
        <p:txBody>
          <a:bodyPr/>
          <a:lstStyle>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a:extLst>
              <a:ext uri="{FF2B5EF4-FFF2-40B4-BE49-F238E27FC236}">
                <a16:creationId xmlns:a16="http://schemas.microsoft.com/office/drawing/2014/main" id="{CF8BA35E-E6F6-4D41-B658-C8C584ABEC0F}"/>
              </a:ext>
            </a:extLst>
          </p:cNvPr>
          <p:cNvSpPr>
            <a:spLocks noGrp="1"/>
          </p:cNvSpPr>
          <p:nvPr>
            <p:ph type="sldNum" sz="quarter" idx="12"/>
          </p:nvPr>
        </p:nvSpPr>
        <p:spPr>
          <a:xfrm>
            <a:off x="8364538" y="4864100"/>
            <a:ext cx="609600" cy="279400"/>
          </a:xfrm>
        </p:spPr>
        <p:txBody>
          <a:bodyPr wrap="square" numCol="1" anchorCtr="0" compatLnSpc="1">
            <a:prstTxWarp prst="textNoShape">
              <a:avLst/>
            </a:prstTxWarp>
          </a:bodyPr>
          <a:lstStyle>
            <a:lvl1pPr algn="r">
              <a:defRPr sz="675">
                <a:solidFill>
                  <a:srgbClr val="A6A6A6"/>
                </a:solidFill>
              </a:defRPr>
            </a:lvl1pPr>
          </a:lstStyle>
          <a:p>
            <a:pPr>
              <a:defRPr/>
            </a:pPr>
            <a:fld id="{32C3628A-B0B4-0544-AEA6-A655313772C6}" type="slidenum">
              <a:rPr lang="en-US" altLang="x-none"/>
              <a:pPr>
                <a:defRPr/>
              </a:pPr>
              <a:t>‹#›</a:t>
            </a:fld>
            <a:endParaRPr lang="en-US" altLang="x-none"/>
          </a:p>
        </p:txBody>
      </p:sp>
    </p:spTree>
    <p:extLst>
      <p:ext uri="{BB962C8B-B14F-4D97-AF65-F5344CB8AC3E}">
        <p14:creationId xmlns:p14="http://schemas.microsoft.com/office/powerpoint/2010/main" val="1139963428"/>
      </p:ext>
    </p:extLst>
  </p:cSld>
  <p:clrMapOvr>
    <a:masterClrMapping/>
  </p:clrMapOvr>
  <p:transition/>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9" y="1019175"/>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Title 6"/>
          <p:cNvSpPr>
            <a:spLocks noGrp="1"/>
          </p:cNvSpPr>
          <p:nvPr>
            <p:ph type="title"/>
          </p:nvPr>
        </p:nvSpPr>
        <p:spPr>
          <a:xfrm>
            <a:off x="250829" y="250828"/>
            <a:ext cx="4321175" cy="768350"/>
          </a:xfrm>
        </p:spPr>
        <p:txBody>
          <a:bodyPr/>
          <a:lstStyle/>
          <a:p>
            <a:r>
              <a:rPr lang="en-US" noProof="0"/>
              <a:t>Click to edit Master title style</a:t>
            </a:r>
          </a:p>
        </p:txBody>
      </p:sp>
      <p:sp>
        <p:nvSpPr>
          <p:cNvPr id="8" name="Slide Number Placeholder 3"/>
          <p:cNvSpPr>
            <a:spLocks noGrp="1"/>
          </p:cNvSpPr>
          <p:nvPr>
            <p:ph type="sldNum" sz="quarter" idx="4"/>
          </p:nvPr>
        </p:nvSpPr>
        <p:spPr>
          <a:xfrm>
            <a:off x="291835" y="4853747"/>
            <a:ext cx="435499" cy="187359"/>
          </a:xfrm>
          <a:prstGeom prst="rect">
            <a:avLst/>
          </a:prstGeom>
        </p:spPr>
        <p:txBody>
          <a:bodyPr vert="horz" lIns="68580" tIns="34290" rIns="68580" bIns="34290" rtlCol="0" anchor="ctr"/>
          <a:lstStyle>
            <a:lvl1pPr algn="l">
              <a:defRPr sz="675" baseline="0">
                <a:solidFill>
                  <a:srgbClr val="655A5B"/>
                </a:solidFill>
              </a:defRPr>
            </a:lvl1pPr>
          </a:lstStyle>
          <a:p>
            <a:fld id="{64A8A213-8E92-D94A-82D7-8578C89CAF17}" type="slidenum">
              <a:rPr lang="en-US" smtClean="0"/>
              <a:pPr/>
              <a:t>‹#›</a:t>
            </a:fld>
            <a:endParaRPr lang="en-US" dirty="0"/>
          </a:p>
        </p:txBody>
      </p:sp>
      <p:sp>
        <p:nvSpPr>
          <p:cNvPr id="9" name="Date Placeholder 4"/>
          <p:cNvSpPr>
            <a:spLocks noGrp="1"/>
          </p:cNvSpPr>
          <p:nvPr>
            <p:ph type="dt" sz="half" idx="2"/>
          </p:nvPr>
        </p:nvSpPr>
        <p:spPr>
          <a:xfrm>
            <a:off x="727241" y="4853747"/>
            <a:ext cx="2057400" cy="187359"/>
          </a:xfrm>
          <a:prstGeom prst="rect">
            <a:avLst/>
          </a:prstGeom>
        </p:spPr>
        <p:txBody>
          <a:bodyPr vert="horz" lIns="68580" tIns="34290" rIns="68580" bIns="34290" rtlCol="0" anchor="ctr"/>
          <a:lstStyle>
            <a:lvl1pPr algn="l">
              <a:defRPr sz="675" baseline="0">
                <a:solidFill>
                  <a:srgbClr val="655A5B"/>
                </a:solidFill>
              </a:defRPr>
            </a:lvl1pPr>
          </a:lstStyle>
          <a:p>
            <a:fld id="{CD911897-AAF5-9F48-8CFE-C7A0C3E8F556}" type="datetime1">
              <a:rPr lang="en-US" smtClean="0"/>
              <a:pPr/>
              <a:t>5/11/20</a:t>
            </a:fld>
            <a:endParaRPr lang="en-US" dirty="0"/>
          </a:p>
        </p:txBody>
      </p:sp>
    </p:spTree>
    <p:extLst>
      <p:ext uri="{BB962C8B-B14F-4D97-AF65-F5344CB8AC3E}">
        <p14:creationId xmlns:p14="http://schemas.microsoft.com/office/powerpoint/2010/main" val="172423626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Chapter Divider">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US" sz="1350" dirty="0">
              <a:solidFill>
                <a:schemeClr val="lt1"/>
              </a:solidFill>
            </a:endParaRPr>
          </a:p>
        </p:txBody>
      </p:sp>
      <p:sp>
        <p:nvSpPr>
          <p:cNvPr id="10" name="Text Placeholder 15"/>
          <p:cNvSpPr>
            <a:spLocks noGrp="1"/>
          </p:cNvSpPr>
          <p:nvPr>
            <p:ph type="body" sz="quarter" idx="11" hasCustomPrompt="1"/>
          </p:nvPr>
        </p:nvSpPr>
        <p:spPr>
          <a:xfrm>
            <a:off x="202521" y="297668"/>
            <a:ext cx="3018185" cy="390917"/>
          </a:xfrm>
        </p:spPr>
        <p:txBody>
          <a:bodyPr>
            <a:noAutofit/>
          </a:bodyPr>
          <a:lstStyle>
            <a:lvl1pPr marL="0" indent="0" fontAlgn="t">
              <a:lnSpc>
                <a:spcPct val="90000"/>
              </a:lnSpc>
              <a:spcBef>
                <a:spcPts val="0"/>
              </a:spcBef>
              <a:buFontTx/>
              <a:buNone/>
              <a:defRPr sz="1950" baseline="0">
                <a:solidFill>
                  <a:schemeClr val="bg1"/>
                </a:solidFill>
                <a:latin typeface="Arial" charset="0"/>
              </a:defRPr>
            </a:lvl1pPr>
          </a:lstStyle>
          <a:p>
            <a:r>
              <a:rPr lang="en-US" dirty="0"/>
              <a:t>Chapter Divider 1</a:t>
            </a:r>
          </a:p>
        </p:txBody>
      </p:sp>
      <p:sp>
        <p:nvSpPr>
          <p:cNvPr id="11" name="Text Placeholder 15"/>
          <p:cNvSpPr>
            <a:spLocks noGrp="1"/>
          </p:cNvSpPr>
          <p:nvPr>
            <p:ph type="body" sz="quarter" idx="12" hasCustomPrompt="1"/>
          </p:nvPr>
        </p:nvSpPr>
        <p:spPr>
          <a:xfrm>
            <a:off x="202521" y="707302"/>
            <a:ext cx="3018185" cy="390917"/>
          </a:xfrm>
        </p:spPr>
        <p:txBody>
          <a:bodyPr>
            <a:noAutofit/>
          </a:bodyPr>
          <a:lstStyle>
            <a:lvl1pPr marL="0" indent="0" fontAlgn="t">
              <a:lnSpc>
                <a:spcPct val="90000"/>
              </a:lnSpc>
              <a:spcBef>
                <a:spcPts val="0"/>
              </a:spcBef>
              <a:buFontTx/>
              <a:buNone/>
              <a:defRPr sz="1950" baseline="0">
                <a:solidFill>
                  <a:schemeClr val="bg1"/>
                </a:solidFill>
                <a:latin typeface="Arial" charset="0"/>
              </a:defRPr>
            </a:lvl1pPr>
          </a:lstStyle>
          <a:p>
            <a:r>
              <a:rPr lang="en-US" dirty="0"/>
              <a:t>Subhead</a:t>
            </a:r>
          </a:p>
        </p:txBody>
      </p:sp>
      <p:sp>
        <p:nvSpPr>
          <p:cNvPr id="12" name="Slide Number Placeholder 3"/>
          <p:cNvSpPr>
            <a:spLocks noGrp="1"/>
          </p:cNvSpPr>
          <p:nvPr>
            <p:ph type="sldNum" sz="quarter" idx="4"/>
          </p:nvPr>
        </p:nvSpPr>
        <p:spPr>
          <a:xfrm>
            <a:off x="291835" y="4853747"/>
            <a:ext cx="435499" cy="187359"/>
          </a:xfrm>
          <a:prstGeom prst="rect">
            <a:avLst/>
          </a:prstGeom>
        </p:spPr>
        <p:txBody>
          <a:bodyPr vert="horz" lIns="68580" tIns="34290" rIns="68580" bIns="34290" rtlCol="0" anchor="ctr"/>
          <a:lstStyle>
            <a:lvl1pPr algn="l">
              <a:defRPr sz="675" baseline="0">
                <a:solidFill>
                  <a:schemeClr val="bg1"/>
                </a:solidFill>
              </a:defRPr>
            </a:lvl1pPr>
          </a:lstStyle>
          <a:p>
            <a:fld id="{64A8A213-8E92-D94A-82D7-8578C89CAF17}" type="slidenum">
              <a:rPr lang="en-US" smtClean="0"/>
              <a:pPr/>
              <a:t>‹#›</a:t>
            </a:fld>
            <a:endParaRPr lang="en-US" dirty="0"/>
          </a:p>
        </p:txBody>
      </p:sp>
      <p:sp>
        <p:nvSpPr>
          <p:cNvPr id="14" name="Date Placeholder 4"/>
          <p:cNvSpPr>
            <a:spLocks noGrp="1"/>
          </p:cNvSpPr>
          <p:nvPr>
            <p:ph type="dt" sz="half" idx="2"/>
          </p:nvPr>
        </p:nvSpPr>
        <p:spPr>
          <a:xfrm>
            <a:off x="727241" y="4853747"/>
            <a:ext cx="2057400" cy="187359"/>
          </a:xfrm>
          <a:prstGeom prst="rect">
            <a:avLst/>
          </a:prstGeom>
        </p:spPr>
        <p:txBody>
          <a:bodyPr vert="horz" lIns="68580" tIns="34290" rIns="68580" bIns="34290" rtlCol="0" anchor="ctr"/>
          <a:lstStyle>
            <a:lvl1pPr algn="l">
              <a:defRPr sz="675" baseline="0">
                <a:solidFill>
                  <a:schemeClr val="bg1"/>
                </a:solidFill>
              </a:defRPr>
            </a:lvl1pPr>
          </a:lstStyle>
          <a:p>
            <a:fld id="{CD911897-AAF5-9F48-8CFE-C7A0C3E8F556}" type="datetime1">
              <a:rPr lang="en-US" smtClean="0"/>
              <a:pPr/>
              <a:t>5/11/20</a:t>
            </a:fld>
            <a:endParaRPr lang="en-US" dirty="0"/>
          </a:p>
        </p:txBody>
      </p:sp>
    </p:spTree>
    <p:extLst>
      <p:ext uri="{BB962C8B-B14F-4D97-AF65-F5344CB8AC3E}">
        <p14:creationId xmlns:p14="http://schemas.microsoft.com/office/powerpoint/2010/main" val="372519096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theme" Target="../theme/theme2.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8"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theme" Target="../theme/theme3.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34" Type="http://schemas.openxmlformats.org/officeDocument/2006/relationships/slideLayout" Target="../slideLayouts/slideLayout139.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33" Type="http://schemas.openxmlformats.org/officeDocument/2006/relationships/slideLayout" Target="../slideLayouts/slideLayout138.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29" Type="http://schemas.openxmlformats.org/officeDocument/2006/relationships/slideLayout" Target="../slideLayouts/slideLayout134.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slideLayout" Target="../slideLayouts/slideLayout137.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36" Type="http://schemas.openxmlformats.org/officeDocument/2006/relationships/theme" Target="../theme/theme4.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31" Type="http://schemas.openxmlformats.org/officeDocument/2006/relationships/slideLayout" Target="../slideLayouts/slideLayout136.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 Id="rId35" Type="http://schemas.openxmlformats.org/officeDocument/2006/relationships/slideLayout" Target="../slideLayouts/slideLayout140.xml"/><Relationship Id="rId8"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theme" Target="../theme/theme5.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10" Type="http://schemas.openxmlformats.org/officeDocument/2006/relationships/slideLayout" Target="../slideLayouts/slideLayout150.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375D6C1-EC2A-954E-BDC6-E2EDBFEB5A0E}"/>
              </a:ext>
            </a:extLst>
          </p:cNvPr>
          <p:cNvSpPr>
            <a:spLocks noGrp="1"/>
          </p:cNvSpPr>
          <p:nvPr>
            <p:ph type="title"/>
          </p:nvPr>
        </p:nvSpPr>
        <p:spPr bwMode="auto">
          <a:xfrm>
            <a:off x="228600" y="201613"/>
            <a:ext cx="4114800"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F74005C-AE3B-3249-A058-F565D99557E5}"/>
              </a:ext>
            </a:extLst>
          </p:cNvPr>
          <p:cNvSpPr>
            <a:spLocks noGrp="1"/>
          </p:cNvSpPr>
          <p:nvPr>
            <p:ph type="body" idx="1"/>
          </p:nvPr>
        </p:nvSpPr>
        <p:spPr bwMode="auto">
          <a:xfrm>
            <a:off x="4800600" y="192088"/>
            <a:ext cx="41148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Slide Number Placeholder 6">
            <a:extLst>
              <a:ext uri="{FF2B5EF4-FFF2-40B4-BE49-F238E27FC236}">
                <a16:creationId xmlns:a16="http://schemas.microsoft.com/office/drawing/2014/main" id="{85200C9B-0DB4-7445-8006-AE8F4B21A53C}"/>
              </a:ext>
            </a:extLst>
          </p:cNvPr>
          <p:cNvSpPr>
            <a:spLocks noGrp="1"/>
          </p:cNvSpPr>
          <p:nvPr>
            <p:ph type="sldNum" sz="quarter" idx="4"/>
          </p:nvPr>
        </p:nvSpPr>
        <p:spPr>
          <a:xfrm>
            <a:off x="6858000" y="4826000"/>
            <a:ext cx="2057400" cy="138113"/>
          </a:xfrm>
          <a:prstGeom prst="rect">
            <a:avLst/>
          </a:prstGeom>
        </p:spPr>
        <p:txBody>
          <a:bodyPr vert="horz" lIns="0" tIns="0" rIns="0" bIns="0" rtlCol="0" anchor="ctr"/>
          <a:lstStyle>
            <a:lvl1pPr algn="r" eaLnBrk="1" fontAlgn="auto" hangingPunct="1">
              <a:spcBef>
                <a:spcPts val="0"/>
              </a:spcBef>
              <a:spcAft>
                <a:spcPts val="0"/>
              </a:spcAft>
              <a:defRPr sz="600" baseline="0">
                <a:solidFill>
                  <a:schemeClr val="bg2"/>
                </a:solidFill>
                <a:latin typeface="+mn-lt"/>
                <a:ea typeface="Arial" charset="0"/>
                <a:cs typeface="Arial" charset="0"/>
              </a:defRPr>
            </a:lvl1pPr>
          </a:lstStyle>
          <a:p>
            <a:pPr>
              <a:defRPr/>
            </a:pPr>
            <a:fld id="{6FB4C698-BAD2-4348-A7AA-A963D96D4B1D}" type="slidenum">
              <a:rPr lang="en-US"/>
              <a:pPr>
                <a:defRPr/>
              </a:pPr>
              <a:t>‹#›</a:t>
            </a:fld>
            <a:endParaRPr lang="en-US"/>
          </a:p>
        </p:txBody>
      </p:sp>
      <p:sp>
        <p:nvSpPr>
          <p:cNvPr id="9" name="Footer Placeholder 8">
            <a:extLst>
              <a:ext uri="{FF2B5EF4-FFF2-40B4-BE49-F238E27FC236}">
                <a16:creationId xmlns:a16="http://schemas.microsoft.com/office/drawing/2014/main" id="{7EC25D19-0FB5-9148-904B-26C9DC193EFD}"/>
              </a:ext>
            </a:extLst>
          </p:cNvPr>
          <p:cNvSpPr>
            <a:spLocks noGrp="1"/>
          </p:cNvSpPr>
          <p:nvPr>
            <p:ph type="ftr" sz="quarter" idx="3"/>
          </p:nvPr>
        </p:nvSpPr>
        <p:spPr>
          <a:xfrm>
            <a:off x="228600" y="4826000"/>
            <a:ext cx="6400800" cy="138113"/>
          </a:xfrm>
          <a:prstGeom prst="rect">
            <a:avLst/>
          </a:prstGeom>
        </p:spPr>
        <p:txBody>
          <a:bodyPr vert="horz" lIns="0" tIns="0" rIns="0" bIns="0" rtlCol="0" anchor="ctr"/>
          <a:lstStyle>
            <a:lvl1pPr algn="l" eaLnBrk="1" fontAlgn="auto" hangingPunct="1">
              <a:spcBef>
                <a:spcPts val="0"/>
              </a:spcBef>
              <a:spcAft>
                <a:spcPts val="0"/>
              </a:spcAft>
              <a:defRPr sz="600" baseline="0">
                <a:solidFill>
                  <a:schemeClr val="bg2"/>
                </a:solidFill>
                <a:latin typeface="+mn-lt"/>
                <a:ea typeface="Arial" charset="0"/>
                <a:cs typeface="Arial" charset="0"/>
              </a:defRPr>
            </a:lvl1pPr>
          </a:lstStyle>
          <a:p>
            <a:pPr>
              <a:defRPr/>
            </a:pPr>
            <a:r>
              <a:rPr lang="en-US"/>
              <a:t>IBM Cloud / DOC ID / Month XX, 2017 / © 2017 IBM Corporation</a:t>
            </a:r>
          </a:p>
        </p:txBody>
      </p:sp>
    </p:spTree>
  </p:cSld>
  <p:clrMap bg1="lt1" tx1="dk1" bg2="lt2" tx2="dk2" accent1="accent1" accent2="accent2" accent3="accent3" accent4="accent4" accent5="accent5" accent6="accent6" hlink="hlink" folHlink="folHlink"/>
  <p:sldLayoutIdLst>
    <p:sldLayoutId id="2147484822" r:id="rId1"/>
    <p:sldLayoutId id="2147484699" r:id="rId2"/>
    <p:sldLayoutId id="2147484823" r:id="rId3"/>
    <p:sldLayoutId id="2147484700" r:id="rId4"/>
    <p:sldLayoutId id="2147484701" r:id="rId5"/>
    <p:sldLayoutId id="2147484702" r:id="rId6"/>
    <p:sldLayoutId id="2147484703" r:id="rId7"/>
    <p:sldLayoutId id="2147484704" r:id="rId8"/>
    <p:sldLayoutId id="2147484705" r:id="rId9"/>
    <p:sldLayoutId id="2147484706" r:id="rId10"/>
    <p:sldLayoutId id="2147484707" r:id="rId11"/>
    <p:sldLayoutId id="2147484708" r:id="rId12"/>
    <p:sldLayoutId id="2147484709" r:id="rId13"/>
    <p:sldLayoutId id="2147484710" r:id="rId14"/>
    <p:sldLayoutId id="2147484711" r:id="rId15"/>
    <p:sldLayoutId id="2147484824" r:id="rId16"/>
    <p:sldLayoutId id="2147484712" r:id="rId17"/>
    <p:sldLayoutId id="2147484713" r:id="rId18"/>
    <p:sldLayoutId id="2147484714" r:id="rId19"/>
    <p:sldLayoutId id="2147484715" r:id="rId20"/>
    <p:sldLayoutId id="2147484716" r:id="rId21"/>
    <p:sldLayoutId id="2147484717" r:id="rId22"/>
    <p:sldLayoutId id="2147484718" r:id="rId23"/>
    <p:sldLayoutId id="2147484719" r:id="rId24"/>
    <p:sldLayoutId id="2147484720" r:id="rId25"/>
    <p:sldLayoutId id="2147484721" r:id="rId26"/>
    <p:sldLayoutId id="2147484722" r:id="rId27"/>
    <p:sldLayoutId id="2147484723" r:id="rId28"/>
    <p:sldLayoutId id="2147484724" r:id="rId29"/>
    <p:sldLayoutId id="2147484725" r:id="rId30"/>
    <p:sldLayoutId id="2147484726" r:id="rId31"/>
    <p:sldLayoutId id="2147484727" r:id="rId32"/>
    <p:sldLayoutId id="2147484825" r:id="rId33"/>
    <p:sldLayoutId id="2147484826" r:id="rId34"/>
    <p:sldLayoutId id="2147484827" r:id="rId35"/>
  </p:sldLayoutIdLst>
  <p:hf hdr="0" dt="0"/>
  <p:txStyles>
    <p:titleStyle>
      <a:lvl1pPr algn="l" defTabSz="457200" rtl="0" eaLnBrk="0" fontAlgn="base" hangingPunct="0">
        <a:lnSpc>
          <a:spcPct val="90000"/>
        </a:lnSpc>
        <a:spcBef>
          <a:spcPct val="0"/>
        </a:spcBef>
        <a:spcAft>
          <a:spcPct val="0"/>
        </a:spcAft>
        <a:defRPr sz="2400" kern="1200">
          <a:solidFill>
            <a:schemeClr val="bg2"/>
          </a:solidFill>
          <a:latin typeface="+mj-lt"/>
          <a:ea typeface="Arial" charset="0"/>
          <a:cs typeface="Arial" charset="0"/>
        </a:defRPr>
      </a:lvl1pPr>
      <a:lvl2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2pPr>
      <a:lvl3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3pPr>
      <a:lvl4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4pPr>
      <a:lvl5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5pPr>
      <a:lvl6pPr marL="4572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6pPr>
      <a:lvl7pPr marL="9144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7pPr>
      <a:lvl8pPr marL="13716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8pPr>
      <a:lvl9pPr marL="18288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9pPr>
    </p:titleStyle>
    <p:bodyStyle>
      <a:lvl1pPr algn="l" defTabSz="457200" rtl="0" eaLnBrk="0" fontAlgn="base" hangingPunct="0">
        <a:spcBef>
          <a:spcPts val="1100"/>
        </a:spcBef>
        <a:spcAft>
          <a:spcPct val="0"/>
        </a:spcAft>
        <a:buFont typeface="Arial" panose="020B0604020202020204" pitchFamily="34" charset="0"/>
        <a:defRPr sz="1400" kern="1200">
          <a:solidFill>
            <a:schemeClr val="bg2"/>
          </a:solidFill>
          <a:latin typeface="+mn-lt"/>
          <a:ea typeface="Arial" charset="0"/>
          <a:cs typeface="Arial" charset="0"/>
        </a:defRPr>
      </a:lvl1pPr>
      <a:lvl2pPr marL="173038"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2pPr>
      <a:lvl3pPr marL="396875"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3pPr>
      <a:lvl4pPr marL="625475" indent="-168275"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4pPr>
      <a:lvl5pPr marL="803275"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6866" name="Title Placeholder 1">
            <a:extLst>
              <a:ext uri="{FF2B5EF4-FFF2-40B4-BE49-F238E27FC236}">
                <a16:creationId xmlns:a16="http://schemas.microsoft.com/office/drawing/2014/main" id="{E6F08DA7-C650-634F-801B-964A032737A8}"/>
              </a:ext>
            </a:extLst>
          </p:cNvPr>
          <p:cNvSpPr>
            <a:spLocks noGrp="1"/>
          </p:cNvSpPr>
          <p:nvPr>
            <p:ph type="title"/>
          </p:nvPr>
        </p:nvSpPr>
        <p:spPr bwMode="auto">
          <a:xfrm>
            <a:off x="228600" y="201613"/>
            <a:ext cx="4114800"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36867" name="Text Placeholder 2">
            <a:extLst>
              <a:ext uri="{FF2B5EF4-FFF2-40B4-BE49-F238E27FC236}">
                <a16:creationId xmlns:a16="http://schemas.microsoft.com/office/drawing/2014/main" id="{19D2D697-C6F5-4F43-9504-D1B2645E5343}"/>
              </a:ext>
            </a:extLst>
          </p:cNvPr>
          <p:cNvSpPr>
            <a:spLocks noGrp="1"/>
          </p:cNvSpPr>
          <p:nvPr>
            <p:ph type="body" idx="1"/>
          </p:nvPr>
        </p:nvSpPr>
        <p:spPr bwMode="auto">
          <a:xfrm>
            <a:off x="4800600" y="192088"/>
            <a:ext cx="41148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Slide Number Placeholder 6">
            <a:extLst>
              <a:ext uri="{FF2B5EF4-FFF2-40B4-BE49-F238E27FC236}">
                <a16:creationId xmlns:a16="http://schemas.microsoft.com/office/drawing/2014/main" id="{F29F61DE-324D-0747-99BE-49495DFB9020}"/>
              </a:ext>
            </a:extLst>
          </p:cNvPr>
          <p:cNvSpPr>
            <a:spLocks noGrp="1"/>
          </p:cNvSpPr>
          <p:nvPr>
            <p:ph type="sldNum" sz="quarter" idx="4"/>
          </p:nvPr>
        </p:nvSpPr>
        <p:spPr>
          <a:xfrm>
            <a:off x="6858000" y="4826000"/>
            <a:ext cx="2057400" cy="138113"/>
          </a:xfrm>
          <a:prstGeom prst="rect">
            <a:avLst/>
          </a:prstGeom>
        </p:spPr>
        <p:txBody>
          <a:bodyPr vert="horz" lIns="0" tIns="0" rIns="0" bIns="0" rtlCol="0" anchor="ctr"/>
          <a:lstStyle>
            <a:lvl1pPr algn="r" eaLnBrk="1" fontAlgn="auto" hangingPunct="1">
              <a:spcBef>
                <a:spcPts val="0"/>
              </a:spcBef>
              <a:spcAft>
                <a:spcPts val="0"/>
              </a:spcAft>
              <a:defRPr sz="600" baseline="0">
                <a:solidFill>
                  <a:schemeClr val="bg2"/>
                </a:solidFill>
                <a:latin typeface="+mn-lt"/>
                <a:ea typeface="Arial" charset="0"/>
                <a:cs typeface="Arial" charset="0"/>
              </a:defRPr>
            </a:lvl1pPr>
          </a:lstStyle>
          <a:p>
            <a:pPr>
              <a:defRPr/>
            </a:pPr>
            <a:fld id="{D73992AF-A7B1-E545-8781-3CD325E5810C}" type="slidenum">
              <a:rPr lang="en-US"/>
              <a:pPr>
                <a:defRPr/>
              </a:pPr>
              <a:t>‹#›</a:t>
            </a:fld>
            <a:endParaRPr lang="en-US"/>
          </a:p>
        </p:txBody>
      </p:sp>
      <p:sp>
        <p:nvSpPr>
          <p:cNvPr id="9" name="Footer Placeholder 8">
            <a:extLst>
              <a:ext uri="{FF2B5EF4-FFF2-40B4-BE49-F238E27FC236}">
                <a16:creationId xmlns:a16="http://schemas.microsoft.com/office/drawing/2014/main" id="{8AF541A0-A9FE-DF4B-B302-A7D0D3662AAC}"/>
              </a:ext>
            </a:extLst>
          </p:cNvPr>
          <p:cNvSpPr>
            <a:spLocks noGrp="1"/>
          </p:cNvSpPr>
          <p:nvPr>
            <p:ph type="ftr" sz="quarter" idx="3"/>
          </p:nvPr>
        </p:nvSpPr>
        <p:spPr>
          <a:xfrm>
            <a:off x="228600" y="4826000"/>
            <a:ext cx="6400800" cy="138113"/>
          </a:xfrm>
          <a:prstGeom prst="rect">
            <a:avLst/>
          </a:prstGeom>
        </p:spPr>
        <p:txBody>
          <a:bodyPr vert="horz" lIns="0" tIns="0" rIns="0" bIns="0" rtlCol="0" anchor="ctr"/>
          <a:lstStyle>
            <a:lvl1pPr algn="l" eaLnBrk="1" fontAlgn="auto" hangingPunct="1">
              <a:spcBef>
                <a:spcPts val="0"/>
              </a:spcBef>
              <a:spcAft>
                <a:spcPts val="0"/>
              </a:spcAft>
              <a:defRPr sz="600" baseline="0">
                <a:solidFill>
                  <a:schemeClr val="bg2"/>
                </a:solidFill>
                <a:latin typeface="+mn-lt"/>
                <a:ea typeface="Arial" charset="0"/>
                <a:cs typeface="Arial" charset="0"/>
              </a:defRPr>
            </a:lvl1pPr>
          </a:lstStyle>
          <a:p>
            <a:pPr>
              <a:defRPr/>
            </a:pPr>
            <a:r>
              <a:rPr lang="de-DE"/>
              <a:t>IBM Cloud / DOC ID / Month XX, 2017 / © 2017 IBM Corporation</a:t>
            </a:r>
            <a:endParaRPr lang="en-US"/>
          </a:p>
        </p:txBody>
      </p:sp>
    </p:spTree>
  </p:cSld>
  <p:clrMap bg1="lt1" tx1="dk1" bg2="lt2" tx2="dk2" accent1="accent1" accent2="accent2" accent3="accent3" accent4="accent4" accent5="accent5" accent6="accent6" hlink="hlink" folHlink="folHlink"/>
  <p:sldLayoutIdLst>
    <p:sldLayoutId id="2147484828" r:id="rId1"/>
    <p:sldLayoutId id="2147484728" r:id="rId2"/>
    <p:sldLayoutId id="2147484729" r:id="rId3"/>
    <p:sldLayoutId id="2147484730" r:id="rId4"/>
    <p:sldLayoutId id="2147484731" r:id="rId5"/>
    <p:sldLayoutId id="2147484732" r:id="rId6"/>
    <p:sldLayoutId id="2147484733" r:id="rId7"/>
    <p:sldLayoutId id="2147484734" r:id="rId8"/>
    <p:sldLayoutId id="2147484735" r:id="rId9"/>
    <p:sldLayoutId id="2147484736" r:id="rId10"/>
    <p:sldLayoutId id="2147484737" r:id="rId11"/>
    <p:sldLayoutId id="2147484738" r:id="rId12"/>
    <p:sldLayoutId id="2147484739" r:id="rId13"/>
    <p:sldLayoutId id="2147484740" r:id="rId14"/>
    <p:sldLayoutId id="2147484741" r:id="rId15"/>
    <p:sldLayoutId id="2147484829" r:id="rId16"/>
    <p:sldLayoutId id="2147484742" r:id="rId17"/>
    <p:sldLayoutId id="2147484743" r:id="rId18"/>
    <p:sldLayoutId id="2147484744" r:id="rId19"/>
    <p:sldLayoutId id="2147484745" r:id="rId20"/>
    <p:sldLayoutId id="2147484746" r:id="rId21"/>
    <p:sldLayoutId id="2147484747" r:id="rId22"/>
    <p:sldLayoutId id="2147484748" r:id="rId23"/>
    <p:sldLayoutId id="2147484749" r:id="rId24"/>
    <p:sldLayoutId id="2147484750" r:id="rId25"/>
    <p:sldLayoutId id="2147484751" r:id="rId26"/>
    <p:sldLayoutId id="2147484752" r:id="rId27"/>
    <p:sldLayoutId id="2147484753" r:id="rId28"/>
    <p:sldLayoutId id="2147484754" r:id="rId29"/>
    <p:sldLayoutId id="2147484755" r:id="rId30"/>
    <p:sldLayoutId id="2147484756" r:id="rId31"/>
    <p:sldLayoutId id="2147484757" r:id="rId32"/>
    <p:sldLayoutId id="2147484830" r:id="rId33"/>
    <p:sldLayoutId id="2147484758" r:id="rId34"/>
    <p:sldLayoutId id="2147484831" r:id="rId35"/>
  </p:sldLayoutIdLst>
  <p:hf hdr="0" dt="0"/>
  <p:txStyles>
    <p:titleStyle>
      <a:lvl1pPr algn="l" defTabSz="457200" rtl="0" eaLnBrk="0" fontAlgn="base" hangingPunct="0">
        <a:lnSpc>
          <a:spcPct val="90000"/>
        </a:lnSpc>
        <a:spcBef>
          <a:spcPct val="0"/>
        </a:spcBef>
        <a:spcAft>
          <a:spcPct val="0"/>
        </a:spcAft>
        <a:defRPr sz="2400" kern="1200">
          <a:solidFill>
            <a:schemeClr val="bg2"/>
          </a:solidFill>
          <a:latin typeface="+mj-lt"/>
          <a:ea typeface="Arial" charset="0"/>
          <a:cs typeface="Arial" charset="0"/>
        </a:defRPr>
      </a:lvl1pPr>
      <a:lvl2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2pPr>
      <a:lvl3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3pPr>
      <a:lvl4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4pPr>
      <a:lvl5pPr algn="l" defTabSz="457200" rtl="0" eaLnBrk="0" fontAlgn="base" hangingPunct="0">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5pPr>
      <a:lvl6pPr marL="4572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6pPr>
      <a:lvl7pPr marL="9144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7pPr>
      <a:lvl8pPr marL="13716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8pPr>
      <a:lvl9pPr marL="1828800" algn="l" defTabSz="457200" rtl="0" fontAlgn="base">
        <a:lnSpc>
          <a:spcPct val="90000"/>
        </a:lnSpc>
        <a:spcBef>
          <a:spcPct val="0"/>
        </a:spcBef>
        <a:spcAft>
          <a:spcPct val="0"/>
        </a:spcAft>
        <a:defRPr sz="2400">
          <a:solidFill>
            <a:schemeClr val="bg2"/>
          </a:solidFill>
          <a:latin typeface="IBM Plex Sans" panose="020B0503050203000203" pitchFamily="34" charset="77"/>
          <a:cs typeface="Arial" panose="020B0604020202020204" pitchFamily="34" charset="0"/>
        </a:defRPr>
      </a:lvl9pPr>
    </p:titleStyle>
    <p:bodyStyle>
      <a:lvl1pPr algn="l" defTabSz="457200" rtl="0" eaLnBrk="0" fontAlgn="base" hangingPunct="0">
        <a:spcBef>
          <a:spcPts val="1100"/>
        </a:spcBef>
        <a:spcAft>
          <a:spcPct val="0"/>
        </a:spcAft>
        <a:buFont typeface="Arial" panose="020B0604020202020204" pitchFamily="34" charset="0"/>
        <a:defRPr sz="1400" kern="1200">
          <a:solidFill>
            <a:schemeClr val="bg2"/>
          </a:solidFill>
          <a:latin typeface="+mn-lt"/>
          <a:ea typeface="Arial" charset="0"/>
          <a:cs typeface="Arial" charset="0"/>
        </a:defRPr>
      </a:lvl1pPr>
      <a:lvl2pPr marL="173038"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2pPr>
      <a:lvl3pPr marL="396875"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3pPr>
      <a:lvl4pPr marL="625475" indent="-168275"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4pPr>
      <a:lvl5pPr marL="803275" indent="-173038" algn="l" defTabSz="457200" rtl="0" eaLnBrk="0" fontAlgn="base" hangingPunct="0">
        <a:spcBef>
          <a:spcPts val="1100"/>
        </a:spcBef>
        <a:spcAft>
          <a:spcPct val="0"/>
        </a:spcAft>
        <a:buFont typeface="Arial" panose="020B0604020202020204" pitchFamily="34" charset="0"/>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72706" name="Title Placeholder 1">
            <a:extLst>
              <a:ext uri="{FF2B5EF4-FFF2-40B4-BE49-F238E27FC236}">
                <a16:creationId xmlns:a16="http://schemas.microsoft.com/office/drawing/2014/main" id="{DD55A975-BB83-324C-B638-FA03DE5649D6}"/>
              </a:ext>
            </a:extLst>
          </p:cNvPr>
          <p:cNvSpPr>
            <a:spLocks noGrp="1"/>
          </p:cNvSpPr>
          <p:nvPr>
            <p:ph type="title"/>
          </p:nvPr>
        </p:nvSpPr>
        <p:spPr bwMode="auto">
          <a:xfrm>
            <a:off x="228600" y="201613"/>
            <a:ext cx="4114800"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72707" name="Text Placeholder 2">
            <a:extLst>
              <a:ext uri="{FF2B5EF4-FFF2-40B4-BE49-F238E27FC236}">
                <a16:creationId xmlns:a16="http://schemas.microsoft.com/office/drawing/2014/main" id="{2C5E5CD3-5A38-B04F-AFFF-98E9D38E937A}"/>
              </a:ext>
            </a:extLst>
          </p:cNvPr>
          <p:cNvSpPr>
            <a:spLocks noGrp="1"/>
          </p:cNvSpPr>
          <p:nvPr>
            <p:ph type="body" idx="1"/>
          </p:nvPr>
        </p:nvSpPr>
        <p:spPr bwMode="auto">
          <a:xfrm>
            <a:off x="4800600" y="192088"/>
            <a:ext cx="41148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Slide Number Placeholder 6">
            <a:extLst>
              <a:ext uri="{FF2B5EF4-FFF2-40B4-BE49-F238E27FC236}">
                <a16:creationId xmlns:a16="http://schemas.microsoft.com/office/drawing/2014/main" id="{221110A1-0C74-974D-80E9-29090661FC49}"/>
              </a:ext>
            </a:extLst>
          </p:cNvPr>
          <p:cNvSpPr>
            <a:spLocks noGrp="1"/>
          </p:cNvSpPr>
          <p:nvPr>
            <p:ph type="sldNum" sz="quarter" idx="4"/>
          </p:nvPr>
        </p:nvSpPr>
        <p:spPr>
          <a:xfrm>
            <a:off x="6858000" y="4826000"/>
            <a:ext cx="2057400" cy="138113"/>
          </a:xfrm>
          <a:prstGeom prst="rect">
            <a:avLst/>
          </a:prstGeom>
        </p:spPr>
        <p:txBody>
          <a:bodyPr vert="horz" lIns="0" tIns="0" rIns="0" bIns="0" rtlCol="0" anchor="ctr"/>
          <a:lstStyle>
            <a:lvl1pPr algn="r" eaLnBrk="1" fontAlgn="auto" hangingPunct="1">
              <a:spcBef>
                <a:spcPts val="0"/>
              </a:spcBef>
              <a:spcAft>
                <a:spcPts val="0"/>
              </a:spcAft>
              <a:defRPr sz="600" baseline="0">
                <a:solidFill>
                  <a:schemeClr val="tx1"/>
                </a:solidFill>
                <a:latin typeface="+mn-lt"/>
                <a:ea typeface="Arial" charset="0"/>
                <a:cs typeface="Arial" charset="0"/>
              </a:defRPr>
            </a:lvl1pPr>
          </a:lstStyle>
          <a:p>
            <a:pPr>
              <a:defRPr/>
            </a:pPr>
            <a:fld id="{65ED7BFE-6AFD-0B49-82D3-5FBA445FF960}" type="slidenum">
              <a:rPr lang="en-US"/>
              <a:pPr>
                <a:defRPr/>
              </a:pPr>
              <a:t>‹#›</a:t>
            </a:fld>
            <a:endParaRPr lang="en-US"/>
          </a:p>
        </p:txBody>
      </p:sp>
      <p:sp>
        <p:nvSpPr>
          <p:cNvPr id="9" name="Footer Placeholder 8">
            <a:extLst>
              <a:ext uri="{FF2B5EF4-FFF2-40B4-BE49-F238E27FC236}">
                <a16:creationId xmlns:a16="http://schemas.microsoft.com/office/drawing/2014/main" id="{DF176477-CD90-B24A-800B-8041AEDFC0C3}"/>
              </a:ext>
            </a:extLst>
          </p:cNvPr>
          <p:cNvSpPr>
            <a:spLocks noGrp="1"/>
          </p:cNvSpPr>
          <p:nvPr>
            <p:ph type="ftr" sz="quarter" idx="3"/>
          </p:nvPr>
        </p:nvSpPr>
        <p:spPr>
          <a:xfrm>
            <a:off x="228600" y="4826000"/>
            <a:ext cx="6400800" cy="138113"/>
          </a:xfrm>
          <a:prstGeom prst="rect">
            <a:avLst/>
          </a:prstGeom>
        </p:spPr>
        <p:txBody>
          <a:bodyPr vert="horz" lIns="0" tIns="0" rIns="0" bIns="0" rtlCol="0" anchor="ctr"/>
          <a:lstStyle>
            <a:lvl1pPr algn="l" eaLnBrk="1" fontAlgn="auto" hangingPunct="1">
              <a:spcBef>
                <a:spcPts val="0"/>
              </a:spcBef>
              <a:spcAft>
                <a:spcPts val="0"/>
              </a:spcAft>
              <a:defRPr sz="600" baseline="0">
                <a:solidFill>
                  <a:schemeClr val="tx1"/>
                </a:solidFill>
                <a:latin typeface="+mn-lt"/>
                <a:ea typeface="Arial" charset="0"/>
                <a:cs typeface="Arial" charset="0"/>
              </a:defRPr>
            </a:lvl1pPr>
          </a:lstStyle>
          <a:p>
            <a:pPr>
              <a:defRPr/>
            </a:pPr>
            <a:r>
              <a:rPr lang="de-DE"/>
              <a:t>IBM Cloud / DOC ID / Month XX, 2017 / © 2017 IBM Corporation</a:t>
            </a:r>
            <a:endParaRPr lang="en-US"/>
          </a:p>
        </p:txBody>
      </p:sp>
    </p:spTree>
  </p:cSld>
  <p:clrMap bg1="lt1" tx1="dk1" bg2="lt2" tx2="dk2" accent1="accent1" accent2="accent2" accent3="accent3" accent4="accent4" accent5="accent5" accent6="accent6" hlink="hlink" folHlink="folHlink"/>
  <p:sldLayoutIdLst>
    <p:sldLayoutId id="2147484832"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 id="2147484769" r:id="rId12"/>
    <p:sldLayoutId id="2147484770" r:id="rId13"/>
    <p:sldLayoutId id="2147484771" r:id="rId14"/>
    <p:sldLayoutId id="2147484772" r:id="rId15"/>
    <p:sldLayoutId id="2147484833" r:id="rId16"/>
    <p:sldLayoutId id="2147484773" r:id="rId17"/>
    <p:sldLayoutId id="2147484774" r:id="rId18"/>
    <p:sldLayoutId id="2147484775" r:id="rId19"/>
    <p:sldLayoutId id="2147484834" r:id="rId20"/>
    <p:sldLayoutId id="2147484835" r:id="rId21"/>
    <p:sldLayoutId id="2147484836" r:id="rId22"/>
    <p:sldLayoutId id="2147484776" r:id="rId23"/>
    <p:sldLayoutId id="2147484837" r:id="rId24"/>
    <p:sldLayoutId id="2147484838" r:id="rId25"/>
    <p:sldLayoutId id="2147484777" r:id="rId26"/>
    <p:sldLayoutId id="2147484778" r:id="rId27"/>
    <p:sldLayoutId id="2147484779" r:id="rId28"/>
    <p:sldLayoutId id="2147484780" r:id="rId29"/>
    <p:sldLayoutId id="2147484781" r:id="rId30"/>
    <p:sldLayoutId id="2147484782" r:id="rId31"/>
    <p:sldLayoutId id="2147484783" r:id="rId32"/>
    <p:sldLayoutId id="2147484839" r:id="rId33"/>
    <p:sldLayoutId id="2147484784" r:id="rId34"/>
    <p:sldLayoutId id="2147484840" r:id="rId35"/>
  </p:sldLayoutIdLst>
  <p:hf hdr="0" dt="0"/>
  <p:txStyles>
    <p:titleStyle>
      <a:lvl1pPr algn="l" defTabSz="457200" rtl="0" eaLnBrk="0" fontAlgn="base" hangingPunct="0">
        <a:lnSpc>
          <a:spcPct val="90000"/>
        </a:lnSpc>
        <a:spcBef>
          <a:spcPct val="0"/>
        </a:spcBef>
        <a:spcAft>
          <a:spcPct val="0"/>
        </a:spcAft>
        <a:defRPr sz="2400" kern="1200">
          <a:solidFill>
            <a:schemeClr val="tx1"/>
          </a:solidFill>
          <a:latin typeface="+mj-lt"/>
          <a:ea typeface="Arial" charset="0"/>
          <a:cs typeface="Arial" charset="0"/>
        </a:defRPr>
      </a:lvl1pPr>
      <a:lvl2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2pPr>
      <a:lvl3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3pPr>
      <a:lvl4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4pPr>
      <a:lvl5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5pPr>
      <a:lvl6pPr marL="4572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6pPr>
      <a:lvl7pPr marL="9144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7pPr>
      <a:lvl8pPr marL="13716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8pPr>
      <a:lvl9pPr marL="18288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9pPr>
    </p:titleStyle>
    <p:bodyStyle>
      <a:lvl1pPr algn="l" defTabSz="457200" rtl="0" eaLnBrk="0" fontAlgn="base" hangingPunct="0">
        <a:spcBef>
          <a:spcPts val="1100"/>
        </a:spcBef>
        <a:spcAft>
          <a:spcPct val="0"/>
        </a:spcAft>
        <a:buFont typeface="Arial" panose="020B0604020202020204" pitchFamily="34" charset="0"/>
        <a:defRPr sz="1400" kern="1200">
          <a:solidFill>
            <a:schemeClr val="tx1"/>
          </a:solidFill>
          <a:latin typeface="+mn-lt"/>
          <a:ea typeface="Arial" charset="0"/>
          <a:cs typeface="Arial" charset="0"/>
        </a:defRPr>
      </a:lvl1pPr>
      <a:lvl2pPr marL="173038"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2pPr>
      <a:lvl3pPr marL="3968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3pPr>
      <a:lvl4pPr marL="625475" indent="-168275"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4pPr>
      <a:lvl5pPr marL="8032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8546" name="Title Placeholder 1">
            <a:extLst>
              <a:ext uri="{FF2B5EF4-FFF2-40B4-BE49-F238E27FC236}">
                <a16:creationId xmlns:a16="http://schemas.microsoft.com/office/drawing/2014/main" id="{18D7EF83-2F81-3F4A-9B1A-905C793DB3B8}"/>
              </a:ext>
            </a:extLst>
          </p:cNvPr>
          <p:cNvSpPr>
            <a:spLocks noGrp="1"/>
          </p:cNvSpPr>
          <p:nvPr>
            <p:ph type="title"/>
          </p:nvPr>
        </p:nvSpPr>
        <p:spPr bwMode="auto">
          <a:xfrm>
            <a:off x="228600" y="201613"/>
            <a:ext cx="4114800"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8547" name="Text Placeholder 2">
            <a:extLst>
              <a:ext uri="{FF2B5EF4-FFF2-40B4-BE49-F238E27FC236}">
                <a16:creationId xmlns:a16="http://schemas.microsoft.com/office/drawing/2014/main" id="{0E352C3C-68D3-CB4A-940A-083E033B08FE}"/>
              </a:ext>
            </a:extLst>
          </p:cNvPr>
          <p:cNvSpPr>
            <a:spLocks noGrp="1"/>
          </p:cNvSpPr>
          <p:nvPr>
            <p:ph type="body" idx="1"/>
          </p:nvPr>
        </p:nvSpPr>
        <p:spPr bwMode="auto">
          <a:xfrm>
            <a:off x="4800600" y="192088"/>
            <a:ext cx="41148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Slide Number Placeholder 6">
            <a:extLst>
              <a:ext uri="{FF2B5EF4-FFF2-40B4-BE49-F238E27FC236}">
                <a16:creationId xmlns:a16="http://schemas.microsoft.com/office/drawing/2014/main" id="{FBC52880-594D-8849-9C5E-F63B1B796DE4}"/>
              </a:ext>
            </a:extLst>
          </p:cNvPr>
          <p:cNvSpPr>
            <a:spLocks noGrp="1"/>
          </p:cNvSpPr>
          <p:nvPr>
            <p:ph type="sldNum" sz="quarter" idx="4"/>
          </p:nvPr>
        </p:nvSpPr>
        <p:spPr>
          <a:xfrm>
            <a:off x="6858000" y="4826000"/>
            <a:ext cx="2057400" cy="138113"/>
          </a:xfrm>
          <a:prstGeom prst="rect">
            <a:avLst/>
          </a:prstGeom>
        </p:spPr>
        <p:txBody>
          <a:bodyPr vert="horz" lIns="0" tIns="0" rIns="0" bIns="0" rtlCol="0" anchor="ctr"/>
          <a:lstStyle>
            <a:lvl1pPr algn="r" eaLnBrk="1" fontAlgn="auto" hangingPunct="1">
              <a:spcBef>
                <a:spcPts val="0"/>
              </a:spcBef>
              <a:spcAft>
                <a:spcPts val="0"/>
              </a:spcAft>
              <a:defRPr sz="600" baseline="0">
                <a:solidFill>
                  <a:schemeClr val="tx1"/>
                </a:solidFill>
                <a:latin typeface="+mn-lt"/>
                <a:ea typeface="Arial" charset="0"/>
                <a:cs typeface="Arial" charset="0"/>
              </a:defRPr>
            </a:lvl1pPr>
          </a:lstStyle>
          <a:p>
            <a:pPr>
              <a:defRPr/>
            </a:pPr>
            <a:fld id="{B090C576-6672-474D-A9F2-915739853B39}" type="slidenum">
              <a:rPr lang="en-US"/>
              <a:pPr>
                <a:defRPr/>
              </a:pPr>
              <a:t>‹#›</a:t>
            </a:fld>
            <a:endParaRPr lang="en-US"/>
          </a:p>
        </p:txBody>
      </p:sp>
      <p:sp>
        <p:nvSpPr>
          <p:cNvPr id="9" name="Footer Placeholder 8">
            <a:extLst>
              <a:ext uri="{FF2B5EF4-FFF2-40B4-BE49-F238E27FC236}">
                <a16:creationId xmlns:a16="http://schemas.microsoft.com/office/drawing/2014/main" id="{9FBB4196-9A20-0F41-9659-44B6848C4586}"/>
              </a:ext>
            </a:extLst>
          </p:cNvPr>
          <p:cNvSpPr>
            <a:spLocks noGrp="1"/>
          </p:cNvSpPr>
          <p:nvPr>
            <p:ph type="ftr" sz="quarter" idx="3"/>
          </p:nvPr>
        </p:nvSpPr>
        <p:spPr>
          <a:xfrm>
            <a:off x="228600" y="4826000"/>
            <a:ext cx="6400800" cy="138113"/>
          </a:xfrm>
          <a:prstGeom prst="rect">
            <a:avLst/>
          </a:prstGeom>
        </p:spPr>
        <p:txBody>
          <a:bodyPr vert="horz" lIns="0" tIns="0" rIns="0" bIns="0" rtlCol="0" anchor="ctr"/>
          <a:lstStyle>
            <a:lvl1pPr algn="l" eaLnBrk="1" fontAlgn="auto" hangingPunct="1">
              <a:spcBef>
                <a:spcPts val="0"/>
              </a:spcBef>
              <a:spcAft>
                <a:spcPts val="0"/>
              </a:spcAft>
              <a:defRPr sz="600" baseline="0">
                <a:solidFill>
                  <a:schemeClr val="tx1"/>
                </a:solidFill>
                <a:latin typeface="+mn-lt"/>
                <a:ea typeface="Arial" charset="0"/>
                <a:cs typeface="Arial" charset="0"/>
              </a:defRPr>
            </a:lvl1pPr>
          </a:lstStyle>
          <a:p>
            <a:pPr>
              <a:defRPr/>
            </a:pPr>
            <a:r>
              <a:rPr lang="de-DE"/>
              <a:t>IBM Cloud / DOC ID / Month XX, 2017 / © 2017 IBM Corporation</a:t>
            </a:r>
            <a:endParaRPr lang="en-US"/>
          </a:p>
        </p:txBody>
      </p:sp>
    </p:spTree>
  </p:cSld>
  <p:clrMap bg1="lt1" tx1="dk1" bg2="lt2" tx2="dk2" accent1="accent1" accent2="accent2" accent3="accent3" accent4="accent4" accent5="accent5" accent6="accent6" hlink="hlink" folHlink="folHlink"/>
  <p:sldLayoutIdLst>
    <p:sldLayoutId id="2147484841" r:id="rId1"/>
    <p:sldLayoutId id="2147484785" r:id="rId2"/>
    <p:sldLayoutId id="2147484786" r:id="rId3"/>
    <p:sldLayoutId id="2147484787" r:id="rId4"/>
    <p:sldLayoutId id="2147484788" r:id="rId5"/>
    <p:sldLayoutId id="2147484789" r:id="rId6"/>
    <p:sldLayoutId id="2147484790" r:id="rId7"/>
    <p:sldLayoutId id="2147484791" r:id="rId8"/>
    <p:sldLayoutId id="2147484792" r:id="rId9"/>
    <p:sldLayoutId id="2147484793" r:id="rId10"/>
    <p:sldLayoutId id="2147484794" r:id="rId11"/>
    <p:sldLayoutId id="2147484795" r:id="rId12"/>
    <p:sldLayoutId id="2147484796" r:id="rId13"/>
    <p:sldLayoutId id="2147484797" r:id="rId14"/>
    <p:sldLayoutId id="2147484798" r:id="rId15"/>
    <p:sldLayoutId id="2147484842" r:id="rId16"/>
    <p:sldLayoutId id="2147484799" r:id="rId17"/>
    <p:sldLayoutId id="2147484800" r:id="rId18"/>
    <p:sldLayoutId id="2147484801" r:id="rId19"/>
    <p:sldLayoutId id="2147484843" r:id="rId20"/>
    <p:sldLayoutId id="2147484844" r:id="rId21"/>
    <p:sldLayoutId id="2147484845" r:id="rId22"/>
    <p:sldLayoutId id="2147484802" r:id="rId23"/>
    <p:sldLayoutId id="2147484846" r:id="rId24"/>
    <p:sldLayoutId id="2147484847" r:id="rId25"/>
    <p:sldLayoutId id="2147484803" r:id="rId26"/>
    <p:sldLayoutId id="2147484804" r:id="rId27"/>
    <p:sldLayoutId id="2147484805" r:id="rId28"/>
    <p:sldLayoutId id="2147484806" r:id="rId29"/>
    <p:sldLayoutId id="2147484807" r:id="rId30"/>
    <p:sldLayoutId id="2147484808" r:id="rId31"/>
    <p:sldLayoutId id="2147484809" r:id="rId32"/>
    <p:sldLayoutId id="2147484848" r:id="rId33"/>
    <p:sldLayoutId id="2147484810" r:id="rId34"/>
    <p:sldLayoutId id="2147484849" r:id="rId35"/>
  </p:sldLayoutIdLst>
  <p:hf hdr="0" dt="0"/>
  <p:txStyles>
    <p:titleStyle>
      <a:lvl1pPr algn="l" defTabSz="457200" rtl="0" eaLnBrk="0" fontAlgn="base" hangingPunct="0">
        <a:lnSpc>
          <a:spcPct val="90000"/>
        </a:lnSpc>
        <a:spcBef>
          <a:spcPct val="0"/>
        </a:spcBef>
        <a:spcAft>
          <a:spcPct val="0"/>
        </a:spcAft>
        <a:defRPr sz="2400" kern="1200">
          <a:solidFill>
            <a:schemeClr val="tx1"/>
          </a:solidFill>
          <a:latin typeface="+mj-lt"/>
          <a:ea typeface="Arial" charset="0"/>
          <a:cs typeface="Arial" charset="0"/>
        </a:defRPr>
      </a:lvl1pPr>
      <a:lvl2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2pPr>
      <a:lvl3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3pPr>
      <a:lvl4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4pPr>
      <a:lvl5pPr algn="l" defTabSz="457200" rtl="0" eaLnBrk="0" fontAlgn="base" hangingPunct="0">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5pPr>
      <a:lvl6pPr marL="4572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6pPr>
      <a:lvl7pPr marL="9144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7pPr>
      <a:lvl8pPr marL="13716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8pPr>
      <a:lvl9pPr marL="1828800" algn="l" defTabSz="457200" rtl="0" fontAlgn="base">
        <a:lnSpc>
          <a:spcPct val="90000"/>
        </a:lnSpc>
        <a:spcBef>
          <a:spcPct val="0"/>
        </a:spcBef>
        <a:spcAft>
          <a:spcPct val="0"/>
        </a:spcAft>
        <a:defRPr sz="2400">
          <a:solidFill>
            <a:schemeClr val="tx1"/>
          </a:solidFill>
          <a:latin typeface="IBM Plex Sans" panose="020B0503050203000203" pitchFamily="34" charset="77"/>
          <a:cs typeface="Arial" panose="020B0604020202020204" pitchFamily="34" charset="0"/>
        </a:defRPr>
      </a:lvl9pPr>
    </p:titleStyle>
    <p:bodyStyle>
      <a:lvl1pPr algn="l" defTabSz="457200" rtl="0" eaLnBrk="0" fontAlgn="base" hangingPunct="0">
        <a:spcBef>
          <a:spcPts val="1100"/>
        </a:spcBef>
        <a:spcAft>
          <a:spcPct val="0"/>
        </a:spcAft>
        <a:buFont typeface="Arial" panose="020B0604020202020204" pitchFamily="34" charset="0"/>
        <a:defRPr sz="1400" kern="1200">
          <a:solidFill>
            <a:schemeClr val="tx1"/>
          </a:solidFill>
          <a:latin typeface="+mn-lt"/>
          <a:ea typeface="Arial" charset="0"/>
          <a:cs typeface="Arial" charset="0"/>
        </a:defRPr>
      </a:lvl1pPr>
      <a:lvl2pPr marL="173038"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2pPr>
      <a:lvl3pPr marL="3968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3pPr>
      <a:lvl4pPr marL="625475" indent="-168275"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4pPr>
      <a:lvl5pPr marL="8032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Title Placeholder 1">
            <a:extLst>
              <a:ext uri="{FF2B5EF4-FFF2-40B4-BE49-F238E27FC236}">
                <a16:creationId xmlns:a16="http://schemas.microsoft.com/office/drawing/2014/main" id="{7324F72F-A47D-DA49-80A9-A06DD2A6FC4F}"/>
              </a:ext>
            </a:extLst>
          </p:cNvPr>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4387" name="Text Placeholder 2">
            <a:extLst>
              <a:ext uri="{FF2B5EF4-FFF2-40B4-BE49-F238E27FC236}">
                <a16:creationId xmlns:a16="http://schemas.microsoft.com/office/drawing/2014/main" id="{487EB3D8-A488-9441-8CB2-2134F10A63B2}"/>
              </a:ext>
            </a:extLst>
          </p:cNvPr>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771F1DE-6E9F-044F-B548-A6DC6D4473AB}"/>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900">
                <a:solidFill>
                  <a:schemeClr val="tx1">
                    <a:tint val="75000"/>
                  </a:schemeClr>
                </a:solidFill>
                <a:latin typeface="IBM Plex Sans" panose="020B0503050203000203" pitchFamily="34" charset="77"/>
              </a:defRPr>
            </a:lvl1pPr>
          </a:lstStyle>
          <a:p>
            <a:pPr>
              <a:defRPr/>
            </a:pPr>
            <a:fld id="{442B8282-C12B-D145-9A39-D02B3DF763CE}" type="datetimeFigureOut">
              <a:rPr lang="en-US"/>
              <a:pPr>
                <a:defRPr/>
              </a:pPr>
              <a:t>5/11/20</a:t>
            </a:fld>
            <a:endParaRPr lang="en-US"/>
          </a:p>
        </p:txBody>
      </p:sp>
      <p:sp>
        <p:nvSpPr>
          <p:cNvPr id="5" name="Footer Placeholder 4">
            <a:extLst>
              <a:ext uri="{FF2B5EF4-FFF2-40B4-BE49-F238E27FC236}">
                <a16:creationId xmlns:a16="http://schemas.microsoft.com/office/drawing/2014/main" id="{47152D68-9D68-5E45-A7C7-F0DBFC5613A4}"/>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900">
                <a:solidFill>
                  <a:schemeClr val="tx1">
                    <a:tint val="75000"/>
                  </a:schemeClr>
                </a:solidFill>
                <a:latin typeface="IBM Plex Sans" panose="020B0503050203000203" pitchFamily="34" charset="77"/>
              </a:defRPr>
            </a:lvl1pPr>
          </a:lstStyle>
          <a:p>
            <a:pPr>
              <a:defRPr/>
            </a:pPr>
            <a:endParaRPr lang="en-US"/>
          </a:p>
        </p:txBody>
      </p:sp>
      <p:sp>
        <p:nvSpPr>
          <p:cNvPr id="6" name="Slide Number Placeholder 5">
            <a:extLst>
              <a:ext uri="{FF2B5EF4-FFF2-40B4-BE49-F238E27FC236}">
                <a16:creationId xmlns:a16="http://schemas.microsoft.com/office/drawing/2014/main" id="{CDE429A8-922E-AD41-923A-2A43E578FA72}"/>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900">
                <a:solidFill>
                  <a:schemeClr val="tx1">
                    <a:tint val="75000"/>
                  </a:schemeClr>
                </a:solidFill>
                <a:latin typeface="IBM Plex Sans" panose="020B0503050203000203" pitchFamily="34" charset="77"/>
              </a:defRPr>
            </a:lvl1pPr>
          </a:lstStyle>
          <a:p>
            <a:pPr>
              <a:defRPr/>
            </a:pPr>
            <a:fld id="{611C52F7-1AE1-604E-93E2-3A714E91FA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811" r:id="rId1"/>
    <p:sldLayoutId id="2147484812" r:id="rId2"/>
    <p:sldLayoutId id="2147484813" r:id="rId3"/>
    <p:sldLayoutId id="2147484814" r:id="rId4"/>
    <p:sldLayoutId id="2147484815" r:id="rId5"/>
    <p:sldLayoutId id="2147484816" r:id="rId6"/>
    <p:sldLayoutId id="2147484817" r:id="rId7"/>
    <p:sldLayoutId id="2147484818" r:id="rId8"/>
    <p:sldLayoutId id="2147484819" r:id="rId9"/>
    <p:sldLayoutId id="2147484820" r:id="rId10"/>
    <p:sldLayoutId id="2147484821" r:id="rId11"/>
    <p:sldLayoutId id="2147484850" r:id="rId12"/>
    <p:sldLayoutId id="2147484852" r:id="rId13"/>
    <p:sldLayoutId id="2147484853" r:id="rId14"/>
    <p:sldLayoutId id="2147484865" r:id="rId15"/>
    <p:sldLayoutId id="2147484866" r:id="rId16"/>
    <p:sldLayoutId id="2147484867" r:id="rId17"/>
  </p:sldLayoutIdLst>
  <p:txStyles>
    <p:titleStyle>
      <a:lvl1pPr algn="l" defTabSz="68421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2pPr>
      <a:lvl3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3pPr>
      <a:lvl4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4pPr>
      <a:lvl5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5pPr>
      <a:lvl6pPr marL="457200" algn="l" defTabSz="684213" rtl="0" fontAlgn="base">
        <a:lnSpc>
          <a:spcPct val="90000"/>
        </a:lnSpc>
        <a:spcBef>
          <a:spcPct val="0"/>
        </a:spcBef>
        <a:spcAft>
          <a:spcPct val="0"/>
        </a:spcAft>
        <a:defRPr sz="3200">
          <a:solidFill>
            <a:schemeClr val="tx1"/>
          </a:solidFill>
          <a:latin typeface="Calibri Light" panose="020F0302020204030204" pitchFamily="34" charset="0"/>
        </a:defRPr>
      </a:lvl6pPr>
      <a:lvl7pPr marL="914400" algn="l" defTabSz="684213" rtl="0" fontAlgn="base">
        <a:lnSpc>
          <a:spcPct val="90000"/>
        </a:lnSpc>
        <a:spcBef>
          <a:spcPct val="0"/>
        </a:spcBef>
        <a:spcAft>
          <a:spcPct val="0"/>
        </a:spcAft>
        <a:defRPr sz="3200">
          <a:solidFill>
            <a:schemeClr val="tx1"/>
          </a:solidFill>
          <a:latin typeface="Calibri Light" panose="020F0302020204030204" pitchFamily="34" charset="0"/>
        </a:defRPr>
      </a:lvl7pPr>
      <a:lvl8pPr marL="1371600" algn="l" defTabSz="684213" rtl="0" fontAlgn="base">
        <a:lnSpc>
          <a:spcPct val="90000"/>
        </a:lnSpc>
        <a:spcBef>
          <a:spcPct val="0"/>
        </a:spcBef>
        <a:spcAft>
          <a:spcPct val="0"/>
        </a:spcAft>
        <a:defRPr sz="3200">
          <a:solidFill>
            <a:schemeClr val="tx1"/>
          </a:solidFill>
          <a:latin typeface="Calibri Light" panose="020F0302020204030204" pitchFamily="34" charset="0"/>
        </a:defRPr>
      </a:lvl8pPr>
      <a:lvl9pPr marL="1828800" algn="l" defTabSz="684213" rtl="0" fontAlgn="base">
        <a:lnSpc>
          <a:spcPct val="90000"/>
        </a:lnSpc>
        <a:spcBef>
          <a:spcPct val="0"/>
        </a:spcBef>
        <a:spcAft>
          <a:spcPct val="0"/>
        </a:spcAft>
        <a:defRPr sz="3200">
          <a:solidFill>
            <a:schemeClr val="tx1"/>
          </a:solidFill>
          <a:latin typeface="Calibri Light" panose="020F0302020204030204" pitchFamily="34" charset="0"/>
        </a:defRPr>
      </a:lvl9pPr>
    </p:titleStyle>
    <p:body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p:bodyStyle>
    <p:otherStyle>
      <a:defPPr>
        <a:defRPr lang="en-US"/>
      </a:defPPr>
      <a:lvl1pPr marL="0" algn="l" defTabSz="685595" rtl="0" eaLnBrk="1" latinLnBrk="0" hangingPunct="1">
        <a:defRPr sz="1349" kern="1200">
          <a:solidFill>
            <a:schemeClr val="tx1"/>
          </a:solidFill>
          <a:latin typeface="+mn-lt"/>
          <a:ea typeface="+mn-ea"/>
          <a:cs typeface="+mn-cs"/>
        </a:defRPr>
      </a:lvl1pPr>
      <a:lvl2pPr marL="342797" algn="l" defTabSz="685595" rtl="0" eaLnBrk="1" latinLnBrk="0" hangingPunct="1">
        <a:defRPr sz="1349" kern="1200">
          <a:solidFill>
            <a:schemeClr val="tx1"/>
          </a:solidFill>
          <a:latin typeface="+mn-lt"/>
          <a:ea typeface="+mn-ea"/>
          <a:cs typeface="+mn-cs"/>
        </a:defRPr>
      </a:lvl2pPr>
      <a:lvl3pPr marL="685595" algn="l" defTabSz="685595" rtl="0" eaLnBrk="1" latinLnBrk="0" hangingPunct="1">
        <a:defRPr sz="1349" kern="1200">
          <a:solidFill>
            <a:schemeClr val="tx1"/>
          </a:solidFill>
          <a:latin typeface="+mn-lt"/>
          <a:ea typeface="+mn-ea"/>
          <a:cs typeface="+mn-cs"/>
        </a:defRPr>
      </a:lvl3pPr>
      <a:lvl4pPr marL="1028392" algn="l" defTabSz="685595" rtl="0" eaLnBrk="1" latinLnBrk="0" hangingPunct="1">
        <a:defRPr sz="1349" kern="1200">
          <a:solidFill>
            <a:schemeClr val="tx1"/>
          </a:solidFill>
          <a:latin typeface="+mn-lt"/>
          <a:ea typeface="+mn-ea"/>
          <a:cs typeface="+mn-cs"/>
        </a:defRPr>
      </a:lvl4pPr>
      <a:lvl5pPr marL="1371188" algn="l" defTabSz="685595" rtl="0" eaLnBrk="1" latinLnBrk="0" hangingPunct="1">
        <a:defRPr sz="1349" kern="1200">
          <a:solidFill>
            <a:schemeClr val="tx1"/>
          </a:solidFill>
          <a:latin typeface="+mn-lt"/>
          <a:ea typeface="+mn-ea"/>
          <a:cs typeface="+mn-cs"/>
        </a:defRPr>
      </a:lvl5pPr>
      <a:lvl6pPr marL="1713986" algn="l" defTabSz="685595" rtl="0" eaLnBrk="1" latinLnBrk="0" hangingPunct="1">
        <a:defRPr sz="1349" kern="1200">
          <a:solidFill>
            <a:schemeClr val="tx1"/>
          </a:solidFill>
          <a:latin typeface="+mn-lt"/>
          <a:ea typeface="+mn-ea"/>
          <a:cs typeface="+mn-cs"/>
        </a:defRPr>
      </a:lvl6pPr>
      <a:lvl7pPr marL="2056783" algn="l" defTabSz="685595" rtl="0" eaLnBrk="1" latinLnBrk="0" hangingPunct="1">
        <a:defRPr sz="1349" kern="1200">
          <a:solidFill>
            <a:schemeClr val="tx1"/>
          </a:solidFill>
          <a:latin typeface="+mn-lt"/>
          <a:ea typeface="+mn-ea"/>
          <a:cs typeface="+mn-cs"/>
        </a:defRPr>
      </a:lvl7pPr>
      <a:lvl8pPr marL="2399580" algn="l" defTabSz="685595" rtl="0" eaLnBrk="1" latinLnBrk="0" hangingPunct="1">
        <a:defRPr sz="1349" kern="1200">
          <a:solidFill>
            <a:schemeClr val="tx1"/>
          </a:solidFill>
          <a:latin typeface="+mn-lt"/>
          <a:ea typeface="+mn-ea"/>
          <a:cs typeface="+mn-cs"/>
        </a:defRPr>
      </a:lvl8pPr>
      <a:lvl9pPr marL="2742377" algn="l" defTabSz="685595" rtl="0" eaLnBrk="1" latinLnBrk="0" hangingPunct="1">
        <a:defRPr sz="13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ugelmeier@us.ibm.com" TargetMode="External"/><Relationship Id="rId2" Type="http://schemas.openxmlformats.org/officeDocument/2006/relationships/notesSlide" Target="../notesSlides/notesSlide1.xml"/><Relationship Id="rId1" Type="http://schemas.openxmlformats.org/officeDocument/2006/relationships/slideLayout" Target="../slideLayouts/slideLayout15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3.xml"/></Relationships>
</file>

<file path=ppt/slides/_rels/slide4.xml.rels><?xml version="1.0" encoding="UTF-8" standalone="yes"?>
<Relationships xmlns="http://schemas.openxmlformats.org/package/2006/relationships"><Relationship Id="rId2" Type="http://schemas.openxmlformats.org/officeDocument/2006/relationships/hyperlink" Target="https://www.ibm.com/support/knowledgecenter/en/SSD29G_2.0.0/com.ibm.swg.ba.cognos.tm1_inst.2.0.0.doc/c_parametersinthetm1s.cfgfile_n1503fe.html" TargetMode="External"/><Relationship Id="rId1" Type="http://schemas.openxmlformats.org/officeDocument/2006/relationships/slideLayout" Target="../slideLayouts/slideLayout153.xml"/></Relationships>
</file>

<file path=ppt/slides/_rels/slide5.xml.rels><?xml version="1.0" encoding="UTF-8" standalone="yes"?>
<Relationships xmlns="http://schemas.openxmlformats.org/package/2006/relationships"><Relationship Id="rId8" Type="http://schemas.openxmlformats.org/officeDocument/2006/relationships/hyperlink" Target="https://www.ibm.com/support/knowledgecenter/en/SSD29G_2.0.0/com.ibm.swg.ba.cognos.tm1_ref.2.0.0.doc/r_tm1_ti_func_disablemtqviewconstruct.html" TargetMode="External"/><Relationship Id="rId3" Type="http://schemas.openxmlformats.org/officeDocument/2006/relationships/hyperlink" Target="https://www.ibm.com/support/knowledgecenter/SSD29G_2.0.0/com.ibm.swg.ba.cognos.tm1_inst.2.0.0.doc/c_viewconsolidation_optimizationmethod_1.html" TargetMode="External"/><Relationship Id="rId7" Type="http://schemas.openxmlformats.org/officeDocument/2006/relationships/hyperlink" Target="https://www.ibm.com/support/knowledgecenter/en/SSD29G_2.0.0/com.ibm.swg.ba.cognos.tm1_rul.2.0.0.doc/c_multithreaded_feeders.html" TargetMode="External"/><Relationship Id="rId2" Type="http://schemas.openxmlformats.org/officeDocument/2006/relationships/notesSlide" Target="../notesSlides/notesSlide2.xml"/><Relationship Id="rId1" Type="http://schemas.openxmlformats.org/officeDocument/2006/relationships/slideLayout" Target="../slideLayouts/slideLayout156.xml"/><Relationship Id="rId6" Type="http://schemas.openxmlformats.org/officeDocument/2006/relationships/hyperlink" Target="https://www.ibm.com/support/knowledgecenter/en/SSD29G_2.0.0/com.ibm.swg.ba.cognos.tm1_inst.2.0.0.doc/c_mtfeeders.html" TargetMode="External"/><Relationship Id="rId5" Type="http://schemas.openxmlformats.org/officeDocument/2006/relationships/hyperlink" Target="https://www.ibm.com/support/knowledgecenter/en/SSD29G_2.0.0/com.ibm.swg.ba.cognos.tm1_inst.2.0.0.doc/c_tm1_inst_mtcubeload.html" TargetMode="External"/><Relationship Id="rId4" Type="http://schemas.openxmlformats.org/officeDocument/2006/relationships/hyperlink" Target="https://www.ibm.com/support/knowledgecenter/en/SSD29G_2.0.0/com.ibm.swg.ba.cognos.tm1_inst.2.0.0.doc/c_tm1_inst_mtcubeload_usebookmarkfiles.html?view=embe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1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xml"/><Relationship Id="rId1" Type="http://schemas.openxmlformats.org/officeDocument/2006/relationships/slideLayout" Target="../slideLayouts/slideLayout15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3.xml"/></Relationships>
</file>

<file path=ppt/slides/_rels/slide13.xml.rels><?xml version="1.0" encoding="UTF-8" standalone="yes"?>
<Relationships xmlns="http://schemas.openxmlformats.org/package/2006/relationships"><Relationship Id="rId3" Type="http://schemas.openxmlformats.org/officeDocument/2006/relationships/hyperlink" Target="https://www.ibm.com/support/knowledgecenter/en/SSD29G_2.0.0/com.ibm.swg.ba.cognos.tm1_inst.2.0.0.doc/t_tm1_inst_contrib_c8security_session_timeout_vals.html" TargetMode="External"/><Relationship Id="rId2" Type="http://schemas.openxmlformats.org/officeDocument/2006/relationships/notesSlide" Target="../notesSlides/notesSlide6.xml"/><Relationship Id="rId1" Type="http://schemas.openxmlformats.org/officeDocument/2006/relationships/slideLayout" Target="../slideLayouts/slideLayout153.xml"/><Relationship Id="rId6" Type="http://schemas.openxmlformats.org/officeDocument/2006/relationships/hyperlink" Target="https://www.ibm.com/support/knowledgecenter/SSD29G_2.0.0/com.ibm.swg.ba.cognos.tm1_nfg.2.0.0.doc/pa_nf_session_timeout_tm1_web.html" TargetMode="External"/><Relationship Id="rId5" Type="http://schemas.openxmlformats.org/officeDocument/2006/relationships/hyperlink" Target="http://www-01.ibm.com/support/docview.wss?uid=swg22002419" TargetMode="External"/><Relationship Id="rId4" Type="http://schemas.openxmlformats.org/officeDocument/2006/relationships/hyperlink" Target="https://www.ibm.com/support/knowledgecenter/en/SSD29G_2.0.0/com.ibm.swg.ba.cognos.tm1_prism_gs.2.0.0.doc/t_paw_troubleshooting_web_timeout.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53.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53.xml"/></Relationships>
</file>

<file path=ppt/slides/_rels/slide20.xml.rels><?xml version="1.0" encoding="UTF-8" standalone="yes"?>
<Relationships xmlns="http://schemas.openxmlformats.org/package/2006/relationships"><Relationship Id="rId2" Type="http://schemas.openxmlformats.org/officeDocument/2006/relationships/hyperlink" Target="https://www.ibm.com/support/knowledgecenter/en/SSD29G_2.0.0/com.ibm.swg.ba.cognos.tm1_op.2.0.0.doc/c_systemandperformancemonitoring_n160007.html" TargetMode="External"/><Relationship Id="rId1" Type="http://schemas.openxmlformats.org/officeDocument/2006/relationships/slideLayout" Target="../slideLayouts/slideLayout153.xml"/></Relationships>
</file>

<file path=ppt/slides/_rels/slide21.xml.rels><?xml version="1.0" encoding="UTF-8" standalone="yes"?>
<Relationships xmlns="http://schemas.openxmlformats.org/package/2006/relationships"><Relationship Id="rId2" Type="http://schemas.openxmlformats.org/officeDocument/2006/relationships/hyperlink" Target="https://ibm.box.com/s/7e2cray9yfgdm7ke87shp4cfr3qujafq" TargetMode="External"/><Relationship Id="rId1" Type="http://schemas.openxmlformats.org/officeDocument/2006/relationships/slideLayout" Target="../slideLayouts/slideLayout153.xml"/></Relationships>
</file>

<file path=ppt/slides/_rels/slide22.xml.rels><?xml version="1.0" encoding="UTF-8" standalone="yes"?>
<Relationships xmlns="http://schemas.openxmlformats.org/package/2006/relationships"><Relationship Id="rId3" Type="http://schemas.openxmlformats.org/officeDocument/2006/relationships/hyperlink" Target="https://www.ibm.com/support/knowledgecenter/en/SSD29G_2.0.0/com.ibm.swg.ba.cognos.tm1_op.2.0.0.doc/c_configuringthetm1top.inifile_n160feb.html" TargetMode="External"/><Relationship Id="rId2" Type="http://schemas.openxmlformats.org/officeDocument/2006/relationships/hyperlink" Target="https://ibm.box.com/s/qswg9jorz2zs9cdnhzvo83z1sc2xby72" TargetMode="External"/><Relationship Id="rId1" Type="http://schemas.openxmlformats.org/officeDocument/2006/relationships/slideLayout" Target="../slideLayouts/slideLayout153.xml"/><Relationship Id="rId4" Type="http://schemas.openxmlformats.org/officeDocument/2006/relationships/hyperlink" Target="https://www.ibm.com/support/knowledgecenter/SSD29G_2.0.0/com.ibm.swg.ba.cognos.tm1_nfg.2.0.0.doc/pa_nf_tm1top_replacements.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5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5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2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153.xml"/><Relationship Id="rId5" Type="http://schemas.openxmlformats.org/officeDocument/2006/relationships/image" Target="../media/image23.tiff"/><Relationship Id="rId4" Type="http://schemas.openxmlformats.org/officeDocument/2006/relationships/image" Target="../media/image22.tiff"/></Relationships>
</file>

<file path=ppt/slides/_rels/slide30.xml.rels><?xml version="1.0" encoding="UTF-8" standalone="yes"?>
<Relationships xmlns="http://schemas.openxmlformats.org/package/2006/relationships"><Relationship Id="rId3" Type="http://schemas.openxmlformats.org/officeDocument/2006/relationships/hyperlink" Target="https://ibm.box.com/s/poaxzm2w2womcyqwl0v0qld0vcexpxw2" TargetMode="External"/><Relationship Id="rId2" Type="http://schemas.openxmlformats.org/officeDocument/2006/relationships/notesSlide" Target="../notesSlides/notesSlide18.xml"/><Relationship Id="rId1" Type="http://schemas.openxmlformats.org/officeDocument/2006/relationships/slideLayout" Target="../slideLayouts/slideLayout153.xml"/><Relationship Id="rId5" Type="http://schemas.openxmlformats.org/officeDocument/2006/relationships/image" Target="../media/image24.png"/><Relationship Id="rId4" Type="http://schemas.openxmlformats.org/officeDocument/2006/relationships/hyperlink" Target="https://ibm.box.com/s/siqaabor6jp9tws2qo96tuum1dp5cvbi"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ibm.box.com/s/0jso5kla6nqgat627dhfp9g3cogu7hm7" TargetMode="External"/><Relationship Id="rId1" Type="http://schemas.openxmlformats.org/officeDocument/2006/relationships/slideLayout" Target="../slideLayouts/slideLayout1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34.xml.rels><?xml version="1.0" encoding="UTF-8" standalone="yes"?>
<Relationships xmlns="http://schemas.openxmlformats.org/package/2006/relationships"><Relationship Id="rId3" Type="http://schemas.openxmlformats.org/officeDocument/2006/relationships/hyperlink" Target="https://www.ibm.com/support/knowledgecenter/en/SSD29G_2.0.0/com.ibm.swg.ba.cognos.tm1_ref.2.0.0.doc/r_tm1_ref_tifun_runprocess.html" TargetMode="External"/><Relationship Id="rId7" Type="http://schemas.openxmlformats.org/officeDocument/2006/relationships/hyperlink" Target="http://www-01.ibm.com/support/knowledgecenter/SSPLNP_10.2.1/com.ibm.swg.ba.cognos.ag_ccc.10.2.1.doc/c_ug_ccc_pi_tm1_overview.html" TargetMode="External"/><Relationship Id="rId2" Type="http://schemas.openxmlformats.org/officeDocument/2006/relationships/hyperlink" Target="https://www-01.ibm.com/support/docview.wss?uid=swg21566543&amp;aid=1" TargetMode="External"/><Relationship Id="rId1" Type="http://schemas.openxmlformats.org/officeDocument/2006/relationships/slideLayout" Target="../slideLayouts/slideLayout153.xml"/><Relationship Id="rId6" Type="http://schemas.openxmlformats.org/officeDocument/2006/relationships/hyperlink" Target="http://www-01.ibm.com/support/knowledgecenter/SSPLNP/welcome" TargetMode="External"/><Relationship Id="rId5" Type="http://schemas.openxmlformats.org/officeDocument/2006/relationships/hyperlink" Target="https://ibm.box.com/s/j2wqkpreyw4eoil3yya8oxrupv8k4dd3" TargetMode="External"/><Relationship Id="rId4" Type="http://schemas.openxmlformats.org/officeDocument/2006/relationships/hyperlink" Target="https://ibm.box.com/s/v2r2np0ijarak8grs1spu17bae75v9ne" TargetMode="External"/></Relationships>
</file>

<file path=ppt/slides/_rels/slide3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1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3.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hyperlink" Target="https://ibm.box.com/s/euluj72iqi9nga1yj52fklezvd2mu99l" TargetMode="External"/><Relationship Id="rId2" Type="http://schemas.openxmlformats.org/officeDocument/2006/relationships/hyperlink" Target="https://ibm.box.com/s/bkem0p4qsczb7ed3q0ei57l55556gyxc" TargetMode="External"/><Relationship Id="rId1" Type="http://schemas.openxmlformats.org/officeDocument/2006/relationships/slideLayout" Target="../slideLayouts/slideLayout1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40.xml.rels><?xml version="1.0" encoding="UTF-8" standalone="yes"?>
<Relationships xmlns="http://schemas.openxmlformats.org/package/2006/relationships"><Relationship Id="rId8" Type="http://schemas.openxmlformats.org/officeDocument/2006/relationships/hyperlink" Target="https://www.ibm.com/support/knowledgecenter/SSD29G_2.0.0/com.ibm.swg.ba.cognos.tm1_nfg.2.0.0.doc/pa_nf_websheet_load_optimization.html" TargetMode="External"/><Relationship Id="rId3" Type="http://schemas.openxmlformats.org/officeDocument/2006/relationships/hyperlink" Target="https://www.ibm.com/support/knowledgecenter/en/SSD29G_2.0.0/com.ibm.swg.ba.cognos.tm1_inst.2.0.0.doc/c_tm1_inst_installingtm1webonaseparatecomputer.html" TargetMode="External"/><Relationship Id="rId7" Type="http://schemas.openxmlformats.org/officeDocument/2006/relationships/hyperlink" Target="https://www.ibm.com/support/knowledgecenter/SSD29G_2.0.0/com.ibm.swg.ba.cognos.tm1_nfg.2.0.0.doc/pa_nf_tm1_web_user_name_logging.html" TargetMode="External"/><Relationship Id="rId2" Type="http://schemas.openxmlformats.org/officeDocument/2006/relationships/notesSlide" Target="../notesSlides/notesSlide19.xml"/><Relationship Id="rId1" Type="http://schemas.openxmlformats.org/officeDocument/2006/relationships/slideLayout" Target="../slideLayouts/slideLayout153.xml"/><Relationship Id="rId6" Type="http://schemas.openxmlformats.org/officeDocument/2006/relationships/hyperlink" Target="https://www-01.ibm.com/support/docview.wss?uid=ibm10737313&amp;myns=swgimgmt&amp;mynp=OCSSD29G&amp;mync=E&amp;cm_sp=swgimgmt-_-OCSSD29G-_-E" TargetMode="External"/><Relationship Id="rId5" Type="http://schemas.openxmlformats.org/officeDocument/2006/relationships/hyperlink" Target="https://www.ibm.com/support/knowledgecenter/en/SSD29G_2.0.0/com.ibm.swg.ba.cognos.tm1_inst.2.0.0.doc/c_tm1web_cfg_params_v10r2.html" TargetMode="External"/><Relationship Id="rId4" Type="http://schemas.openxmlformats.org/officeDocument/2006/relationships/hyperlink" Target="https://www.ibm.com/support/knowledgecenter/en/SSD29G_2.0.0/com.ibm.swg.ba.cognos.tm1_inst.2.0.0.doc/c_tm1_ug_configuring_sso_with_spnego.html" TargetMode="External"/><Relationship Id="rId9" Type="http://schemas.openxmlformats.org/officeDocument/2006/relationships/hyperlink" Target="http://www-01.ibm.com/support/docview.wss?uid=swg22008559"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ibm.box.com/s/65qbww3m39xu8ruk3p1o6uz23t893in6" TargetMode="External"/><Relationship Id="rId2" Type="http://schemas.openxmlformats.org/officeDocument/2006/relationships/hyperlink" Target="https://www.ibm.com/support/knowledgecenter/en/SSD29G_2.0.0/com.ibm.swg.ba.cognos.tm1_inst.2.0.0.doc/c_paw_install_workflow.html" TargetMode="External"/><Relationship Id="rId1" Type="http://schemas.openxmlformats.org/officeDocument/2006/relationships/slideLayout" Target="../slideLayouts/slideLayout153.xml"/><Relationship Id="rId4" Type="http://schemas.openxmlformats.org/officeDocument/2006/relationships/hyperlink" Target="https://ibm.box.com/s/uj4phqnoajuzbhvv19thurca18vh7p24"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43.xml.rels><?xml version="1.0" encoding="UTF-8" standalone="yes"?>
<Relationships xmlns="http://schemas.openxmlformats.org/package/2006/relationships"><Relationship Id="rId8" Type="http://schemas.openxmlformats.org/officeDocument/2006/relationships/hyperlink" Target="https://ibm.box.com/s/sn6uv3g1yhpppr8vbzuyrjdsmh6d53o7" TargetMode="External"/><Relationship Id="rId13" Type="http://schemas.openxmlformats.org/officeDocument/2006/relationships/hyperlink" Target="https://ibm.box.com/s/d041pt68vnxmfxu6l2bekjd593ukro00" TargetMode="External"/><Relationship Id="rId3" Type="http://schemas.openxmlformats.org/officeDocument/2006/relationships/image" Target="../media/image29.tiff"/><Relationship Id="rId7" Type="http://schemas.openxmlformats.org/officeDocument/2006/relationships/hyperlink" Target="https://ibm.box.com/s/johv8um4nfm5efwk1as5jnielrgomscz" TargetMode="External"/><Relationship Id="rId12" Type="http://schemas.openxmlformats.org/officeDocument/2006/relationships/hyperlink" Target="https://ibm.box.com/s/65qbww3m39xu8ruk3p1o6uz23t893in6" TargetMode="External"/><Relationship Id="rId2" Type="http://schemas.openxmlformats.org/officeDocument/2006/relationships/notesSlide" Target="../notesSlides/notesSlide20.xml"/><Relationship Id="rId16" Type="http://schemas.openxmlformats.org/officeDocument/2006/relationships/hyperlink" Target="https://ibm.box.com/s/hl63nm3dagvlo2awfhe1ow8xs32q6v5b" TargetMode="External"/><Relationship Id="rId1" Type="http://schemas.openxmlformats.org/officeDocument/2006/relationships/slideLayout" Target="../slideLayouts/slideLayout142.xml"/><Relationship Id="rId6" Type="http://schemas.openxmlformats.org/officeDocument/2006/relationships/hyperlink" Target="https://ibm.box.com/s/25x5h7fx2vh3lsffarq46jz2vut3dd0s" TargetMode="External"/><Relationship Id="rId11" Type="http://schemas.openxmlformats.org/officeDocument/2006/relationships/hyperlink" Target="https://ibm.box.com/s/3w6v8aw2nohm2ezrjzx5gkpgtisnp71v" TargetMode="External"/><Relationship Id="rId5" Type="http://schemas.openxmlformats.org/officeDocument/2006/relationships/hyperlink" Target="https://ibm.box.com/s/lu9s25r02ky98iemj6hmpzv62ljf32iz" TargetMode="External"/><Relationship Id="rId15" Type="http://schemas.openxmlformats.org/officeDocument/2006/relationships/hyperlink" Target="https://ibm.box.com/s/fyzedojakbwah5xrwdts2jiqreyzly36" TargetMode="External"/><Relationship Id="rId10" Type="http://schemas.openxmlformats.org/officeDocument/2006/relationships/hyperlink" Target="https://ibm.box.com/s/afxsisi9bl9qhqcdozu7x5tlgrofmkgt" TargetMode="External"/><Relationship Id="rId4" Type="http://schemas.openxmlformats.org/officeDocument/2006/relationships/hyperlink" Target="https://ibm.box.com/s/tpxp776a9r4bja2k5dr15tkt77t33sf7" TargetMode="External"/><Relationship Id="rId9" Type="http://schemas.openxmlformats.org/officeDocument/2006/relationships/hyperlink" Target="https://ibm.box.com/s/qswg9jorz2zs9cdnhzvo83z1sc2xby72" TargetMode="External"/><Relationship Id="rId14" Type="http://schemas.openxmlformats.org/officeDocument/2006/relationships/hyperlink" Target="https://ibm.box.com/s/7vbpuwtag0nr0w7g7e34jusdi3yo3xbn"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5.xml"/></Relationships>
</file>

<file path=ppt/slides/_rels/slide45.xml.rels><?xml version="1.0" encoding="UTF-8" standalone="yes"?>
<Relationships xmlns="http://schemas.openxmlformats.org/package/2006/relationships"><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diagramQuickStyle" Target="../diagrams/quickStyle5.xml"/><Relationship Id="rId39" Type="http://schemas.openxmlformats.org/officeDocument/2006/relationships/diagramData" Target="../diagrams/data8.xml"/><Relationship Id="rId21" Type="http://schemas.openxmlformats.org/officeDocument/2006/relationships/diagramQuickStyle" Target="../diagrams/quickStyle4.xml"/><Relationship Id="rId34" Type="http://schemas.openxmlformats.org/officeDocument/2006/relationships/diagramData" Target="../diagrams/data7.xml"/><Relationship Id="rId42" Type="http://schemas.openxmlformats.org/officeDocument/2006/relationships/diagramColors" Target="../diagrams/colors8.xml"/><Relationship Id="rId7" Type="http://schemas.openxmlformats.org/officeDocument/2006/relationships/diagramColors" Target="../diagrams/colors1.xml"/><Relationship Id="rId2" Type="http://schemas.openxmlformats.org/officeDocument/2006/relationships/notesSlide" Target="../notesSlides/notesSlide22.xml"/><Relationship Id="rId16" Type="http://schemas.openxmlformats.org/officeDocument/2006/relationships/diagramQuickStyle" Target="../diagrams/quickStyle3.xml"/><Relationship Id="rId20" Type="http://schemas.openxmlformats.org/officeDocument/2006/relationships/diagramLayout" Target="../diagrams/layout4.xml"/><Relationship Id="rId29" Type="http://schemas.openxmlformats.org/officeDocument/2006/relationships/diagramData" Target="../diagrams/data6.xml"/><Relationship Id="rId41" Type="http://schemas.openxmlformats.org/officeDocument/2006/relationships/diagramQuickStyle" Target="../diagrams/quickStyle8.xml"/><Relationship Id="rId1" Type="http://schemas.openxmlformats.org/officeDocument/2006/relationships/slideLayout" Target="../slideLayouts/slideLayout146.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24" Type="http://schemas.openxmlformats.org/officeDocument/2006/relationships/diagramData" Target="../diagrams/data5.xml"/><Relationship Id="rId32" Type="http://schemas.openxmlformats.org/officeDocument/2006/relationships/diagramColors" Target="../diagrams/colors6.xml"/><Relationship Id="rId37" Type="http://schemas.openxmlformats.org/officeDocument/2006/relationships/diagramColors" Target="../diagrams/colors7.xml"/><Relationship Id="rId40" Type="http://schemas.openxmlformats.org/officeDocument/2006/relationships/diagramLayout" Target="../diagrams/layout8.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28" Type="http://schemas.microsoft.com/office/2007/relationships/diagramDrawing" Target="../diagrams/drawing5.xml"/><Relationship Id="rId36" Type="http://schemas.openxmlformats.org/officeDocument/2006/relationships/diagramQuickStyle" Target="../diagrams/quickStyle7.xml"/><Relationship Id="rId10" Type="http://schemas.openxmlformats.org/officeDocument/2006/relationships/diagramLayout" Target="../diagrams/layout2.xml"/><Relationship Id="rId19" Type="http://schemas.openxmlformats.org/officeDocument/2006/relationships/diagramData" Target="../diagrams/data4.xml"/><Relationship Id="rId31" Type="http://schemas.openxmlformats.org/officeDocument/2006/relationships/diagramQuickStyle" Target="../diagrams/quickStyle6.xml"/><Relationship Id="rId44" Type="http://schemas.openxmlformats.org/officeDocument/2006/relationships/image" Target="../media/image31.jpe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 Id="rId27" Type="http://schemas.openxmlformats.org/officeDocument/2006/relationships/diagramColors" Target="../diagrams/colors5.xml"/><Relationship Id="rId30" Type="http://schemas.openxmlformats.org/officeDocument/2006/relationships/diagramLayout" Target="../diagrams/layout6.xml"/><Relationship Id="rId35" Type="http://schemas.openxmlformats.org/officeDocument/2006/relationships/diagramLayout" Target="../diagrams/layout7.xml"/><Relationship Id="rId43" Type="http://schemas.microsoft.com/office/2007/relationships/diagramDrawing" Target="../diagrams/drawing8.xml"/><Relationship Id="rId8" Type="http://schemas.microsoft.com/office/2007/relationships/diagramDrawing" Target="../diagrams/drawing1.xml"/><Relationship Id="rId3" Type="http://schemas.openxmlformats.org/officeDocument/2006/relationships/image" Target="../media/image30.png"/><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diagramLayout" Target="../diagrams/layout5.xml"/><Relationship Id="rId33" Type="http://schemas.microsoft.com/office/2007/relationships/diagramDrawing" Target="../diagrams/drawing6.xml"/><Relationship Id="rId38" Type="http://schemas.microsoft.com/office/2007/relationships/diagramDrawing" Target="../diagrams/drawing7.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55.xml"/></Relationships>
</file>

<file path=ppt/slides/_rels/slide47.xml.rels><?xml version="1.0" encoding="UTF-8" standalone="yes"?>
<Relationships xmlns="http://schemas.openxmlformats.org/package/2006/relationships"><Relationship Id="rId3" Type="http://schemas.openxmlformats.org/officeDocument/2006/relationships/hyperlink" Target="https://ibm.box.com/s/6om2xwbsuxu1mge45h1djunp86j4qmo1" TargetMode="External"/><Relationship Id="rId2" Type="http://schemas.openxmlformats.org/officeDocument/2006/relationships/hyperlink" Target="https://ibm.box.com/s/gjcs5mt06n0ovccyzuj138ca0yaticcw" TargetMode="External"/><Relationship Id="rId1" Type="http://schemas.openxmlformats.org/officeDocument/2006/relationships/slideLayout" Target="../slideLayouts/slideLayout153.xml"/><Relationship Id="rId4" Type="http://schemas.openxmlformats.org/officeDocument/2006/relationships/hyperlink" Target="https://ibm.box.com/s/pohfm1yv7eh1o6ks8c3m60b3cok1vux1"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www.ibm.com/support/knowledgecenter/en/SS9RXT_10.2.2/kc_gen/com.ibm.swg.ba.cognos.ctm1.doc_dev_toc-gen4.html" TargetMode="External"/><Relationship Id="rId3" Type="http://schemas.openxmlformats.org/officeDocument/2006/relationships/hyperlink" Target="https://www.ibm.com/support/knowledgecenter/en/SS9RXT_10.2.2/com.ibm.swg.ba.cognos.tm1_rest_api.10.2.2.doc/dg_tm1_odata_common_ops.html" TargetMode="External"/><Relationship Id="rId7" Type="http://schemas.openxmlformats.org/officeDocument/2006/relationships/hyperlink" Target="https://ibm.box.com/s/8ur5jc7avt6t4ki4hkx94n2c7805020j" TargetMode="External"/><Relationship Id="rId2" Type="http://schemas.openxmlformats.org/officeDocument/2006/relationships/hyperlink" Target="https://ibm.box.com/s/3w6v8aw2nohm2ezrjzx5gkpgtisnp71v" TargetMode="External"/><Relationship Id="rId1" Type="http://schemas.openxmlformats.org/officeDocument/2006/relationships/slideLayout" Target="../slideLayouts/slideLayout153.xml"/><Relationship Id="rId6" Type="http://schemas.openxmlformats.org/officeDocument/2006/relationships/hyperlink" Target="https://developer.ibm.com/recipes/tutorials/api-testing-framework-using-bdd-approach-through-cucumber-and-rest-assured/" TargetMode="External"/><Relationship Id="rId5" Type="http://schemas.openxmlformats.org/officeDocument/2006/relationships/hyperlink" Target="https://www.baeldung.com/cucumber-rest-api-testing" TargetMode="External"/><Relationship Id="rId10" Type="http://schemas.openxmlformats.org/officeDocument/2006/relationships/hyperlink" Target="https://code.cubewise.com/blog/mastering-the-tm1-rest-api-with-postman" TargetMode="External"/><Relationship Id="rId4" Type="http://schemas.openxmlformats.org/officeDocument/2006/relationships/hyperlink" Target="https://cucumber.io/" TargetMode="External"/><Relationship Id="rId9" Type="http://schemas.openxmlformats.org/officeDocument/2006/relationships/hyperlink" Target="https://github.com/cubewise-code/TM1py"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bm.box.com/s/ojwk0q8fmj0xiihr19lqzx15vbnh0blo" TargetMode="External"/><Relationship Id="rId2" Type="http://schemas.openxmlformats.org/officeDocument/2006/relationships/hyperlink" Target="https://www.ibm.com/support/knowledgecenter/SSD29G_2.0.0/com.ibm.swg.ba.cognos.tm1_rest_api.2.0.0.doc/c_tm1_restapi_model_deployment.html" TargetMode="External"/><Relationship Id="rId1" Type="http://schemas.openxmlformats.org/officeDocument/2006/relationships/slideLayout" Target="../slideLayouts/slideLayout153.xml"/><Relationship Id="rId4" Type="http://schemas.openxmlformats.org/officeDocument/2006/relationships/hyperlink" Target="https://ibm.box.com/s/sn6uv3g1yhpppr8vbzuyrjdsmh6d53o7"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51.xml.rels><?xml version="1.0" encoding="UTF-8" standalone="yes"?>
<Relationships xmlns="http://schemas.openxmlformats.org/package/2006/relationships"><Relationship Id="rId3" Type="http://schemas.openxmlformats.org/officeDocument/2006/relationships/hyperlink" Target="https://www.ibm.com/support/knowledgecenter/en/SSD29G_2.0.0/com.ibm.swg.ba.cognos.tm1_inst.2.0.0.doc/t_paw_configure_tm1_servers.html" TargetMode="External"/><Relationship Id="rId2" Type="http://schemas.openxmlformats.org/officeDocument/2006/relationships/hyperlink" Target="http://www-01.ibm.com/support/docview.wss?uid=swg22000283" TargetMode="External"/><Relationship Id="rId1" Type="http://schemas.openxmlformats.org/officeDocument/2006/relationships/slideLayout" Target="../slideLayouts/slideLayout153.xml"/><Relationship Id="rId5" Type="http://schemas.openxmlformats.org/officeDocument/2006/relationships/image" Target="../media/image33.png"/><Relationship Id="rId4" Type="http://schemas.openxmlformats.org/officeDocument/2006/relationships/hyperlink" Target="https://www.ibm.com/communities/analytics/cognos-analytics-blog/cognosanalytics-and-planninganalytics-integration-walkthrough-part-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53.xml.rels><?xml version="1.0" encoding="UTF-8" standalone="yes"?>
<Relationships xmlns="http://schemas.openxmlformats.org/package/2006/relationships"><Relationship Id="rId3" Type="http://schemas.openxmlformats.org/officeDocument/2006/relationships/hyperlink" Target="https://www.ibm.com/support/knowledgecenter/en/SSD29G_2.0.0/com.ibm.swg.ba.cognos.tm1_inst.2.0.0.doc/t_tm1_inst_tm1web_config_for_SSL.html" TargetMode="External"/><Relationship Id="rId2" Type="http://schemas.openxmlformats.org/officeDocument/2006/relationships/hyperlink" Target="https://www.ibm.com/support/knowledgecenter/en/SSD29G_2.0.0/com.ibm.swg.ba.cognos.tm1_inst.2.0.0.doc/c_runningtm1insecuremodeusingssl_n120007.html" TargetMode="External"/><Relationship Id="rId1" Type="http://schemas.openxmlformats.org/officeDocument/2006/relationships/slideLayout" Target="../slideLayouts/slideLayout153.xml"/><Relationship Id="rId4" Type="http://schemas.openxmlformats.org/officeDocument/2006/relationships/hyperlink" Target="http://www-01.ibm.com/support/docview.wss?uid=swg21998325" TargetMode="External"/></Relationships>
</file>

<file path=ppt/slides/_rels/slide54.xml.rels><?xml version="1.0" encoding="UTF-8" standalone="yes"?>
<Relationships xmlns="http://schemas.openxmlformats.org/package/2006/relationships"><Relationship Id="rId2" Type="http://schemas.openxmlformats.org/officeDocument/2006/relationships/hyperlink" Target="https://ibm.box.com/s/6f7u8xsop8phvbj1heyldsuj0twkvjzz" TargetMode="External"/><Relationship Id="rId1" Type="http://schemas.openxmlformats.org/officeDocument/2006/relationships/slideLayout" Target="../slideLayouts/slideLayout1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56.xml.rels><?xml version="1.0" encoding="UTF-8" standalone="yes"?>
<Relationships xmlns="http://schemas.openxmlformats.org/package/2006/relationships"><Relationship Id="rId8" Type="http://schemas.openxmlformats.org/officeDocument/2006/relationships/hyperlink" Target="https://ibm.box.com/s/5iygckp7lehc8iveiajl7xe9wap68g3e" TargetMode="External"/><Relationship Id="rId13" Type="http://schemas.openxmlformats.org/officeDocument/2006/relationships/hyperlink" Target="https://ibm.box.com/s/ubsv1bh9vc7j0etbtar1uhy9lji656u6" TargetMode="External"/><Relationship Id="rId18" Type="http://schemas.openxmlformats.org/officeDocument/2006/relationships/hyperlink" Target="https://ibm.box.com/s/siqaabor6jp9tws2qo96tuum1dp5cvbi" TargetMode="External"/><Relationship Id="rId3" Type="http://schemas.openxmlformats.org/officeDocument/2006/relationships/hyperlink" Target="https://ibm.box.com/s/zeym0s5wkla4vl2651fa4731q8cugxkh" TargetMode="External"/><Relationship Id="rId7" Type="http://schemas.openxmlformats.org/officeDocument/2006/relationships/hyperlink" Target="https://ibm.box.com/s/3fbyuw5yv79eybpsc2yb753of3kttern" TargetMode="External"/><Relationship Id="rId12" Type="http://schemas.openxmlformats.org/officeDocument/2006/relationships/hyperlink" Target="https://ibm.box.com/s/fqsxwpiokhhlju4dcku0l347bp5gjv53" TargetMode="External"/><Relationship Id="rId17" Type="http://schemas.openxmlformats.org/officeDocument/2006/relationships/hyperlink" Target="https://ibm.box.com/s/y2swktkgf8hilr4vo7mrnohz4u8qmwi3" TargetMode="External"/><Relationship Id="rId2" Type="http://schemas.openxmlformats.org/officeDocument/2006/relationships/hyperlink" Target="https://ibm.box.com/s/c4rpia7r9lmmuxt48u27je15njsksjvl" TargetMode="External"/><Relationship Id="rId16" Type="http://schemas.openxmlformats.org/officeDocument/2006/relationships/hyperlink" Target="https://ibm.box.com/s/tltnx97dyucs5w7uqb36eve3cu94xjht" TargetMode="External"/><Relationship Id="rId1" Type="http://schemas.openxmlformats.org/officeDocument/2006/relationships/slideLayout" Target="../slideLayouts/slideLayout153.xml"/><Relationship Id="rId6" Type="http://schemas.openxmlformats.org/officeDocument/2006/relationships/hyperlink" Target="https://ibm.box.com/s/txu71jhuq1golizys0xgpgkdyggm52g6" TargetMode="External"/><Relationship Id="rId11" Type="http://schemas.openxmlformats.org/officeDocument/2006/relationships/hyperlink" Target="https://ibm.box.com/s/ox4el7nnqte2layp6mcscrf79pgtlppw" TargetMode="External"/><Relationship Id="rId5" Type="http://schemas.openxmlformats.org/officeDocument/2006/relationships/hyperlink" Target="https://ibm.box.com/s/kd740jz013z2f6a7guw94jb1af68tkiu" TargetMode="External"/><Relationship Id="rId15" Type="http://schemas.openxmlformats.org/officeDocument/2006/relationships/hyperlink" Target="https://ibm.box.com/s/uj4phqnoajuzbhvv19thurca18vh7p24" TargetMode="External"/><Relationship Id="rId10" Type="http://schemas.openxmlformats.org/officeDocument/2006/relationships/hyperlink" Target="https://ibm.box.com/s/v2r2np0ijarak8grs1spu17bae75v9ne" TargetMode="External"/><Relationship Id="rId19" Type="http://schemas.openxmlformats.org/officeDocument/2006/relationships/hyperlink" Target="https://www.ibm.com/support/knowledgecenter/SSD29G_2.0.0/com.ibm.swg.ba.cognos.tm1_inst.2.0.0.doc/c_tm1_inst_securityandauthenticationoverview.html" TargetMode="External"/><Relationship Id="rId4" Type="http://schemas.openxmlformats.org/officeDocument/2006/relationships/hyperlink" Target="https://ibm.box.com/s/kc4st4nlliy2y9oemcmbnil7wtnsv0b3" TargetMode="External"/><Relationship Id="rId9" Type="http://schemas.openxmlformats.org/officeDocument/2006/relationships/hyperlink" Target="https://ibm.box.com/s/grxjrcperzv8y2xvvvz88c1hnv58sqiu" TargetMode="External"/><Relationship Id="rId14" Type="http://schemas.openxmlformats.org/officeDocument/2006/relationships/hyperlink" Target="https://ibm.box.com/s/sxufmem4hz6aohottx6tcf183zhc0un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ibm.box.com/s/77e8rvykarinweel63pj4eqxi9qr6j6e" TargetMode="External"/><Relationship Id="rId7" Type="http://schemas.openxmlformats.org/officeDocument/2006/relationships/image" Target="../media/image36.(null)"/><Relationship Id="rId2" Type="http://schemas.openxmlformats.org/officeDocument/2006/relationships/notesSlide" Target="../notesSlides/notesSlide24.xml"/><Relationship Id="rId1" Type="http://schemas.openxmlformats.org/officeDocument/2006/relationships/slideLayout" Target="../slideLayouts/slideLayout156.xml"/><Relationship Id="rId6" Type="http://schemas.openxmlformats.org/officeDocument/2006/relationships/hyperlink" Target="https://ibm.box.com/s/9pntyffngy54j42fedb7as5yvbks1t2z" TargetMode="External"/><Relationship Id="rId5" Type="http://schemas.openxmlformats.org/officeDocument/2006/relationships/image" Target="../media/image35.(null)"/><Relationship Id="rId4" Type="http://schemas.openxmlformats.org/officeDocument/2006/relationships/image" Target="../media/image34.(null)"/></Relationships>
</file>

<file path=ppt/slides/_rels/slide58.xml.rels><?xml version="1.0" encoding="UTF-8" standalone="yes"?>
<Relationships xmlns="http://schemas.openxmlformats.org/package/2006/relationships"><Relationship Id="rId3" Type="http://schemas.openxmlformats.org/officeDocument/2006/relationships/hyperlink" Target="https://quebit.wistia.com/medias/ie4nqisrsf?wvideo=ie4nqisrsf" TargetMode="External"/><Relationship Id="rId2" Type="http://schemas.openxmlformats.org/officeDocument/2006/relationships/notesSlide" Target="../notesSlides/notesSlide25.xml"/><Relationship Id="rId1" Type="http://schemas.openxmlformats.org/officeDocument/2006/relationships/slideLayout" Target="../slideLayouts/slideLayout156.xml"/><Relationship Id="rId5" Type="http://schemas.openxmlformats.org/officeDocument/2006/relationships/image" Target="../media/image38.png"/><Relationship Id="rId4" Type="http://schemas.openxmlformats.org/officeDocument/2006/relationships/image" Target="../media/image37.emf"/></Relationships>
</file>

<file path=ppt/slides/_rels/slide59.xml.rels><?xml version="1.0" encoding="UTF-8" standalone="yes"?>
<Relationships xmlns="http://schemas.openxmlformats.org/package/2006/relationships"><Relationship Id="rId3" Type="http://schemas.openxmlformats.org/officeDocument/2006/relationships/hyperlink" Target="https://ibm.box.com/s/5li5lbn44ecfp3m9fbhp2a2yltfgw7s3" TargetMode="External"/><Relationship Id="rId2" Type="http://schemas.openxmlformats.org/officeDocument/2006/relationships/notesSlide" Target="../notesSlides/notesSlide26.xml"/><Relationship Id="rId1" Type="http://schemas.openxmlformats.org/officeDocument/2006/relationships/slideLayout" Target="../slideLayouts/slideLayout156.xml"/><Relationship Id="rId5" Type="http://schemas.openxmlformats.org/officeDocument/2006/relationships/image" Target="../media/image40.(null)"/><Relationship Id="rId4" Type="http://schemas.openxmlformats.org/officeDocument/2006/relationships/image" Target="../media/image39.(nul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Placeholder 16">
            <a:extLst>
              <a:ext uri="{FF2B5EF4-FFF2-40B4-BE49-F238E27FC236}">
                <a16:creationId xmlns:a16="http://schemas.microsoft.com/office/drawing/2014/main" id="{A3544463-453C-F94B-ACF8-EA179B168108}"/>
              </a:ext>
            </a:extLst>
          </p:cNvPr>
          <p:cNvSpPr>
            <a:spLocks noGrp="1"/>
          </p:cNvSpPr>
          <p:nvPr>
            <p:ph type="body" sz="quarter" idx="26"/>
          </p:nvPr>
        </p:nvSpPr>
        <p:spPr>
          <a:xfrm>
            <a:off x="373063" y="3682542"/>
            <a:ext cx="4806950" cy="1346657"/>
          </a:xfrm>
        </p:spPr>
        <p:txBody>
          <a:bodyPr/>
          <a:lstStyle/>
          <a:p>
            <a:pPr eaLnBrk="1" hangingPunct="1"/>
            <a:br>
              <a:rPr lang="en-US" altLang="en-US" sz="1000" dirty="0">
                <a:latin typeface="HelvNeue Medium for IBM"/>
                <a:ea typeface="HelvNeue Medium for IBM"/>
                <a:cs typeface="HelvNeue Medium for IBM"/>
              </a:rPr>
            </a:br>
            <a:r>
              <a:rPr lang="en-US" altLang="en-US" sz="1000" dirty="0">
                <a:latin typeface="HelvNeue Medium for IBM"/>
                <a:ea typeface="HelvNeue Medium for IBM"/>
                <a:cs typeface="HelvNeue Medium for IBM"/>
              </a:rPr>
              <a:t>Andreas Kugelmeier</a:t>
            </a:r>
          </a:p>
          <a:p>
            <a:pPr eaLnBrk="1" hangingPunct="1"/>
            <a:r>
              <a:rPr lang="en-US" altLang="en-US" sz="1000" dirty="0">
                <a:latin typeface="HelvNeue Medium for IBM"/>
                <a:ea typeface="HelvNeue Medium for IBM"/>
                <a:cs typeface="HelvNeue Medium for IBM"/>
              </a:rPr>
              <a:t>Executive Consultant, FOPM</a:t>
            </a:r>
          </a:p>
          <a:p>
            <a:pPr eaLnBrk="1" hangingPunct="1"/>
            <a:r>
              <a:rPr lang="en-US" altLang="en-US" sz="1000" dirty="0">
                <a:latin typeface="HelvNeue Medium for IBM"/>
                <a:ea typeface="HelvNeue Medium for IBM"/>
                <a:cs typeface="HelvNeue Medium for IBM"/>
              </a:rPr>
              <a:t>IBM Data and AI Expert Labs</a:t>
            </a:r>
          </a:p>
          <a:p>
            <a:pPr eaLnBrk="1" hangingPunct="1"/>
            <a:r>
              <a:rPr lang="en-US" altLang="en-US" sz="1000" dirty="0">
                <a:latin typeface="HelvNeue Medium for IBM"/>
                <a:ea typeface="HelvNeue Medium for IBM"/>
                <a:cs typeface="HelvNeue Medium for IBM"/>
                <a:hlinkClick r:id="rId3">
                  <a:extLst>
                    <a:ext uri="{A12FA001-AC4F-418D-AE19-62706E023703}">
                      <ahyp:hlinkClr xmlns:ahyp="http://schemas.microsoft.com/office/drawing/2018/hyperlinkcolor" val="tx"/>
                    </a:ext>
                  </a:extLst>
                </a:hlinkClick>
              </a:rPr>
              <a:t>Kugelmeier@us.ibm.com</a:t>
            </a:r>
            <a:endParaRPr lang="en-US" altLang="en-US" sz="1000" dirty="0">
              <a:latin typeface="HelvNeue Medium for IBM"/>
              <a:ea typeface="HelvNeue Medium for IBM"/>
              <a:cs typeface="HelvNeue Medium for IBM"/>
            </a:endParaRPr>
          </a:p>
          <a:p>
            <a:pPr eaLnBrk="1" hangingPunct="1"/>
            <a:r>
              <a:rPr lang="en-US" altLang="en-US" sz="1000" dirty="0">
                <a:latin typeface="HelvNeue Medium for IBM"/>
                <a:ea typeface="HelvNeue Medium for IBM"/>
                <a:cs typeface="HelvNeue Medium for IBM"/>
              </a:rPr>
              <a:t>+1-215-384-7302</a:t>
            </a:r>
          </a:p>
        </p:txBody>
      </p:sp>
      <p:sp>
        <p:nvSpPr>
          <p:cNvPr id="191491" name="Title 3">
            <a:extLst>
              <a:ext uri="{FF2B5EF4-FFF2-40B4-BE49-F238E27FC236}">
                <a16:creationId xmlns:a16="http://schemas.microsoft.com/office/drawing/2014/main" id="{513C136A-3533-8F42-A835-1E77AEF9A8CF}"/>
              </a:ext>
            </a:extLst>
          </p:cNvPr>
          <p:cNvSpPr>
            <a:spLocks noGrp="1" noChangeArrowheads="1"/>
          </p:cNvSpPr>
          <p:nvPr>
            <p:ph type="title" idx="4294967295"/>
          </p:nvPr>
        </p:nvSpPr>
        <p:spPr>
          <a:xfrm>
            <a:off x="373063" y="441386"/>
            <a:ext cx="8134350" cy="3052092"/>
          </a:xfrm>
        </p:spPr>
        <p:txBody>
          <a:bodyPr rtlCol="0">
            <a:normAutofit/>
          </a:bodyPr>
          <a:lstStyle/>
          <a:p>
            <a:pPr defTabSz="685595" eaLnBrk="1" fontAlgn="auto" hangingPunct="1">
              <a:spcAft>
                <a:spcPts val="0"/>
              </a:spcAft>
              <a:defRPr/>
            </a:pPr>
            <a:r>
              <a:rPr lang="en-US" altLang="x-none" sz="3600" dirty="0">
                <a:solidFill>
                  <a:schemeClr val="bg1"/>
                </a:solidFill>
                <a:latin typeface="HelvNeue Medium for IBM" charset="0"/>
                <a:ea typeface="HelvNeue Medium for IBM" charset="0"/>
                <a:cs typeface="HelvNeue Medium for IBM" charset="0"/>
                <a:sym typeface="HelvNeue Medium for IBM" charset="0"/>
              </a:rPr>
              <a:t>Operating</a:t>
            </a:r>
            <a:br>
              <a:rPr lang="en-US" altLang="x-none" sz="3600" dirty="0">
                <a:solidFill>
                  <a:schemeClr val="bg1"/>
                </a:solidFill>
                <a:latin typeface="HelvNeue Medium for IBM" charset="0"/>
                <a:ea typeface="HelvNeue Medium for IBM" charset="0"/>
                <a:cs typeface="HelvNeue Medium for IBM" charset="0"/>
                <a:sym typeface="HelvNeue Medium for IBM" charset="0"/>
              </a:rPr>
            </a:br>
            <a:r>
              <a:rPr lang="en-US" altLang="x-none" sz="3600" dirty="0">
                <a:solidFill>
                  <a:schemeClr val="bg1"/>
                </a:solidFill>
                <a:latin typeface="HelvNeue Medium for IBM" charset="0"/>
                <a:ea typeface="HelvNeue Medium for IBM" charset="0"/>
                <a:cs typeface="HelvNeue Medium for IBM" charset="0"/>
                <a:sym typeface="HelvNeue Medium for IBM" charset="0"/>
              </a:rPr>
              <a:t>IBM Planning Analytics:</a:t>
            </a:r>
            <a:br>
              <a:rPr lang="en-US" altLang="x-none" sz="3600" dirty="0">
                <a:solidFill>
                  <a:schemeClr val="bg1"/>
                </a:solidFill>
                <a:latin typeface="HelvNeue Medium for IBM" charset="0"/>
                <a:ea typeface="HelvNeue Medium for IBM" charset="0"/>
                <a:cs typeface="HelvNeue Medium for IBM" charset="0"/>
                <a:sym typeface="HelvNeue Medium for IBM" charset="0"/>
              </a:rPr>
            </a:br>
            <a:br>
              <a:rPr lang="en-US" altLang="x-none" sz="3600" dirty="0">
                <a:solidFill>
                  <a:schemeClr val="bg1"/>
                </a:solidFill>
                <a:latin typeface="HelvNeue Medium for IBM" charset="0"/>
                <a:ea typeface="HelvNeue Medium for IBM" charset="0"/>
                <a:cs typeface="HelvNeue Medium for IBM" charset="0"/>
                <a:sym typeface="HelvNeue Medium for IBM" charset="0"/>
              </a:rPr>
            </a:br>
            <a:r>
              <a:rPr lang="en-US" altLang="x-none" sz="3600" dirty="0">
                <a:solidFill>
                  <a:schemeClr val="bg1"/>
                </a:solidFill>
                <a:latin typeface="HelvNeue Medium for IBM" charset="0"/>
                <a:ea typeface="HelvNeue Medium for IBM" charset="0"/>
                <a:cs typeface="HelvNeue Medium for IBM" charset="0"/>
                <a:sym typeface="HelvNeue Medium for IBM" charset="0"/>
              </a:rPr>
              <a:t>Guidance and</a:t>
            </a:r>
            <a:br>
              <a:rPr lang="en-US" altLang="x-none" sz="3600" dirty="0">
                <a:solidFill>
                  <a:schemeClr val="bg1"/>
                </a:solidFill>
                <a:latin typeface="HelvNeue Medium for IBM" charset="0"/>
                <a:ea typeface="HelvNeue Medium for IBM" charset="0"/>
                <a:cs typeface="HelvNeue Medium for IBM" charset="0"/>
                <a:sym typeface="HelvNeue Medium for IBM" charset="0"/>
              </a:rPr>
            </a:br>
            <a:r>
              <a:rPr lang="en-US" altLang="x-none" sz="3600" dirty="0">
                <a:solidFill>
                  <a:schemeClr val="bg1"/>
                </a:solidFill>
                <a:latin typeface="HelvNeue Medium for IBM" charset="0"/>
                <a:ea typeface="HelvNeue Medium for IBM" charset="0"/>
                <a:cs typeface="HelvNeue Medium for IBM" charset="0"/>
                <a:sym typeface="HelvNeue Medium for IBM" charset="0"/>
              </a:rPr>
              <a:t>Recommendations</a:t>
            </a:r>
            <a:br>
              <a:rPr lang="en-US" altLang="x-none" sz="3600" dirty="0">
                <a:solidFill>
                  <a:schemeClr val="bg1"/>
                </a:solidFill>
                <a:latin typeface="HelvNeue Medium for IBM" charset="0"/>
                <a:ea typeface="HelvNeue Medium for IBM" charset="0"/>
                <a:cs typeface="HelvNeue Medium for IBM" charset="0"/>
                <a:sym typeface="HelvNeue Medium for IBM" charset="0"/>
              </a:rPr>
            </a:br>
            <a:r>
              <a:rPr lang="en-US" altLang="x-none" sz="1300" dirty="0">
                <a:solidFill>
                  <a:schemeClr val="bg1"/>
                </a:solidFill>
                <a:latin typeface="HelvNeue Medium for IBM" charset="0"/>
                <a:ea typeface="HelvNeue Medium for IBM" charset="0"/>
                <a:cs typeface="HelvNeue Medium for IBM" charset="0"/>
                <a:sym typeface="HelvNeue Medium for IBM" charset="0"/>
              </a:rPr>
              <a:t>V2.7</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988398" y="866188"/>
            <a:ext cx="4406619" cy="293188"/>
          </a:xfrm>
        </p:spPr>
        <p:txBody>
          <a:bodyPr/>
          <a:lstStyle/>
          <a:p>
            <a:pPr marL="342900" indent="-342900">
              <a:spcBef>
                <a:spcPts val="450"/>
              </a:spcBef>
              <a:buFont typeface="Arial" panose="020B0604020202020204" pitchFamily="34" charset="0"/>
              <a:buChar char="•"/>
            </a:pPr>
            <a:r>
              <a:rPr lang="en-US" sz="1600" dirty="0">
                <a:solidFill>
                  <a:schemeClr val="tx1"/>
                </a:solidFill>
              </a:rPr>
              <a:t>Architecture</a:t>
            </a:r>
          </a:p>
          <a:p>
            <a:pPr marL="342900" indent="-342900">
              <a:spcBef>
                <a:spcPts val="450"/>
              </a:spcBef>
              <a:buFont typeface="Arial" panose="020B0604020202020204" pitchFamily="34" charset="0"/>
              <a:buChar char="•"/>
            </a:pPr>
            <a:r>
              <a:rPr lang="en-US" sz="1600" dirty="0">
                <a:solidFill>
                  <a:schemeClr val="tx1"/>
                </a:solidFill>
              </a:rPr>
              <a:t>TM1s.cfg</a:t>
            </a:r>
          </a:p>
          <a:p>
            <a:pPr marL="342900" indent="-342900">
              <a:spcBef>
                <a:spcPts val="450"/>
              </a:spcBef>
              <a:buFont typeface="Arial" panose="020B0604020202020204" pitchFamily="34" charset="0"/>
              <a:buChar char="•"/>
            </a:pPr>
            <a:r>
              <a:rPr lang="en-US" sz="1600" dirty="0">
                <a:solidFill>
                  <a:schemeClr val="tx1"/>
                </a:solidFill>
              </a:rPr>
              <a:t>MTQ</a:t>
            </a:r>
          </a:p>
          <a:p>
            <a:pPr marL="342900" indent="-342900">
              <a:spcBef>
                <a:spcPts val="450"/>
              </a:spcBef>
              <a:buFont typeface="Arial" panose="020B0604020202020204" pitchFamily="34" charset="0"/>
              <a:buChar char="•"/>
            </a:pPr>
            <a:r>
              <a:rPr lang="en-US" sz="1600" dirty="0">
                <a:solidFill>
                  <a:schemeClr val="tx1"/>
                </a:solidFill>
              </a:rPr>
              <a:t>Timeouts</a:t>
            </a:r>
          </a:p>
          <a:p>
            <a:pPr marL="342900" indent="-342900">
              <a:spcBef>
                <a:spcPts val="450"/>
              </a:spcBef>
              <a:buFont typeface="Arial" panose="020B0604020202020204" pitchFamily="34" charset="0"/>
              <a:buChar char="•"/>
            </a:pPr>
            <a:r>
              <a:rPr lang="en-US" sz="1600" dirty="0">
                <a:solidFill>
                  <a:schemeClr val="tx1"/>
                </a:solidFill>
              </a:rPr>
              <a:t>Query Cache (VMM &amp; VMT)</a:t>
            </a:r>
          </a:p>
          <a:p>
            <a:pPr marL="342900" indent="-342900">
              <a:spcBef>
                <a:spcPts val="450"/>
              </a:spcBef>
              <a:buFont typeface="Arial" panose="020B0604020202020204" pitchFamily="34" charset="0"/>
              <a:buChar char="•"/>
            </a:pPr>
            <a:r>
              <a:rPr lang="en-US" sz="1600" dirty="0">
                <a:solidFill>
                  <a:schemeClr val="tx1"/>
                </a:solidFill>
              </a:rPr>
              <a:t>Logging (User Activity, Transaction Logging, Audit Logging, …)</a:t>
            </a:r>
          </a:p>
          <a:p>
            <a:pPr marL="342900" indent="-342900">
              <a:spcBef>
                <a:spcPts val="450"/>
              </a:spcBef>
              <a:buFont typeface="Arial" panose="020B0604020202020204" pitchFamily="34" charset="0"/>
              <a:buChar char="•"/>
            </a:pPr>
            <a:r>
              <a:rPr lang="en-US" sz="1600" dirty="0">
                <a:solidFill>
                  <a:schemeClr val="tx1"/>
                </a:solidFill>
              </a:rPr>
              <a:t>Dimension Sort Order Optimization</a:t>
            </a:r>
          </a:p>
          <a:p>
            <a:pPr marL="342900" indent="-342900">
              <a:spcBef>
                <a:spcPts val="450"/>
              </a:spcBef>
              <a:buFont typeface="Arial" panose="020B0604020202020204" pitchFamily="34" charset="0"/>
              <a:buChar char="•"/>
            </a:pPr>
            <a:r>
              <a:rPr lang="en-US" sz="1600" dirty="0">
                <a:solidFill>
                  <a:schemeClr val="tx1"/>
                </a:solidFill>
              </a:rPr>
              <a:t>Audit Logging</a:t>
            </a:r>
          </a:p>
          <a:p>
            <a:pPr marL="342900" indent="-342900">
              <a:spcBef>
                <a:spcPts val="450"/>
              </a:spcBef>
              <a:buFont typeface="Arial" panose="020B0604020202020204" pitchFamily="34" charset="0"/>
              <a:buChar char="•"/>
            </a:pPr>
            <a:r>
              <a:rPr lang="en-US" sz="1600" dirty="0">
                <a:solidFill>
                  <a:schemeClr val="tx1"/>
                </a:solidFill>
              </a:rPr>
              <a:t>}HierarchyProperties</a:t>
            </a:r>
          </a:p>
          <a:p>
            <a:pPr marL="342900" indent="-342900">
              <a:spcBef>
                <a:spcPts val="450"/>
              </a:spcBef>
              <a:buFont typeface="Arial" panose="020B0604020202020204" pitchFamily="34" charset="0"/>
              <a:buChar char="•"/>
            </a:pPr>
            <a:r>
              <a:rPr lang="en-US" sz="1600" dirty="0">
                <a:solidFill>
                  <a:schemeClr val="tx1"/>
                </a:solidFill>
              </a:rPr>
              <a:t>Performance Modeler settings</a:t>
            </a:r>
          </a:p>
          <a:p>
            <a:pPr marL="342900" indent="-342900">
              <a:spcBef>
                <a:spcPts val="450"/>
              </a:spcBef>
              <a:buFont typeface="Arial" panose="020B0604020202020204" pitchFamily="34" charset="0"/>
              <a:buChar char="•"/>
            </a:pPr>
            <a:r>
              <a:rPr lang="en-US" sz="1600" dirty="0">
                <a:solidFill>
                  <a:schemeClr val="tx1"/>
                </a:solidFill>
              </a:rPr>
              <a:t>Security</a:t>
            </a:r>
          </a:p>
          <a:p>
            <a:pPr marL="342900" indent="-342900">
              <a:spcBef>
                <a:spcPts val="450"/>
              </a:spcBef>
              <a:buFont typeface="Arial" panose="020B0604020202020204" pitchFamily="34" charset="0"/>
              <a:buChar char="•"/>
            </a:pPr>
            <a:r>
              <a:rPr lang="en-US" sz="1600" dirty="0">
                <a:solidFill>
                  <a:schemeClr val="tx1"/>
                </a:solidFill>
              </a:rPr>
              <a:t>Parallel Processing</a:t>
            </a:r>
          </a:p>
          <a:p>
            <a:pPr marL="342900" indent="-342900">
              <a:spcBef>
                <a:spcPts val="450"/>
              </a:spcBef>
              <a:buFont typeface="Arial" panose="020B0604020202020204" pitchFamily="34" charset="0"/>
              <a:buChar char="•"/>
            </a:pPr>
            <a:r>
              <a:rPr lang="en-US" sz="1600" dirty="0">
                <a:solidFill>
                  <a:schemeClr val="tx1"/>
                </a:solidFill>
              </a:rPr>
              <a:t>Minimizing Contention</a:t>
            </a:r>
          </a:p>
        </p:txBody>
      </p:sp>
      <p:sp>
        <p:nvSpPr>
          <p:cNvPr id="4" name="Slide Number Placeholder 3"/>
          <p:cNvSpPr>
            <a:spLocks noGrp="1"/>
          </p:cNvSpPr>
          <p:nvPr>
            <p:ph type="sldNum" sz="quarter" idx="4"/>
          </p:nvPr>
        </p:nvSpPr>
        <p:spPr/>
        <p:txBody>
          <a:bodyPr/>
          <a:lstStyle/>
          <a:p>
            <a:fld id="{64A8A213-8E92-D94A-82D7-8578C89CAF17}" type="slidenum">
              <a:rPr lang="en-US" smtClean="0"/>
              <a:pPr/>
              <a:t>2</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3" y="297668"/>
            <a:ext cx="5288437" cy="390917"/>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1950" b="1" dirty="0"/>
              <a:t>TM1 Server and Database Configuration</a:t>
            </a:r>
          </a:p>
        </p:txBody>
      </p:sp>
    </p:spTree>
    <p:extLst>
      <p:ext uri="{BB962C8B-B14F-4D97-AF65-F5344CB8AC3E}">
        <p14:creationId xmlns:p14="http://schemas.microsoft.com/office/powerpoint/2010/main" val="198834253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12880"/>
            <a:ext cx="4168129" cy="424732"/>
          </a:xfrm>
        </p:spPr>
        <p:txBody>
          <a:bodyPr anchor="ctr"/>
          <a:lstStyle/>
          <a:p>
            <a:r>
              <a:rPr lang="en-US" sz="2400" b="1" dirty="0">
                <a:solidFill>
                  <a:schemeClr val="accent1"/>
                </a:solidFill>
                <a:latin typeface="Calibri" panose="020F0502020204030204" pitchFamily="34" charset="0"/>
                <a:cs typeface="Calibri" panose="020F0502020204030204" pitchFamily="34" charset="0"/>
              </a:rPr>
              <a:t>Planning Analytics Architecture</a:t>
            </a:r>
          </a:p>
        </p:txBody>
      </p:sp>
      <p:pic>
        <p:nvPicPr>
          <p:cNvPr id="7" name="Picture 2">
            <a:extLst>
              <a:ext uri="{FF2B5EF4-FFF2-40B4-BE49-F238E27FC236}">
                <a16:creationId xmlns:a16="http://schemas.microsoft.com/office/drawing/2014/main" id="{BF45671E-DFFD-3A47-BB4D-F5B9F7B5C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115" y="860855"/>
            <a:ext cx="5812422" cy="4167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27677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3" y="1218798"/>
            <a:ext cx="6881464" cy="3480011"/>
          </a:xfrm>
        </p:spPr>
        <p:txBody>
          <a:bodyPr/>
          <a:lstStyle/>
          <a:p>
            <a:pPr marL="214313" indent="-214313"/>
            <a:r>
              <a:rPr lang="en-US" sz="1400" dirty="0">
                <a:latin typeface="Calibri" panose="020F0502020204030204" pitchFamily="34" charset="0"/>
                <a:cs typeface="Calibri" panose="020F0502020204030204" pitchFamily="34" charset="0"/>
              </a:rPr>
              <a:t>Click </a:t>
            </a:r>
            <a:r>
              <a:rPr lang="en-US" sz="1400" dirty="0">
                <a:latin typeface="Calibri" panose="020F0502020204030204" pitchFamily="34" charset="0"/>
                <a:cs typeface="Calibri" panose="020F0502020204030204" pitchFamily="34" charset="0"/>
                <a:hlinkClick r:id="rId2"/>
              </a:rPr>
              <a:t>here</a:t>
            </a:r>
            <a:r>
              <a:rPr lang="en-US" sz="1400" dirty="0">
                <a:latin typeface="Calibri" panose="020F0502020204030204" pitchFamily="34" charset="0"/>
                <a:cs typeface="Calibri" panose="020F0502020204030204" pitchFamily="34" charset="0"/>
              </a:rPr>
              <a:t> for documentation on Planning Analytics tm1s.cfg parameters</a:t>
            </a:r>
          </a:p>
          <a:p>
            <a:pPr marL="214313" indent="-214313"/>
            <a:r>
              <a:rPr lang="en-US" sz="1400" dirty="0">
                <a:latin typeface="Calibri" panose="020F0502020204030204" pitchFamily="34" charset="0"/>
                <a:cs typeface="Calibri" panose="020F0502020204030204" pitchFamily="34" charset="0"/>
              </a:rPr>
              <a:t>Apart from parameters needed to start and operate the database (such as security authentication settings, port numbers, paths etc.), the TM1s.cfg should ONLY contain parameters that are</a:t>
            </a:r>
          </a:p>
          <a:p>
            <a:pPr marL="557213" lvl="1" indent="-214313"/>
            <a:r>
              <a:rPr lang="en-US" sz="1400" dirty="0">
                <a:latin typeface="Calibri" panose="020F0502020204030204" pitchFamily="34" charset="0"/>
                <a:cs typeface="Calibri" panose="020F0502020204030204" pitchFamily="34" charset="0"/>
              </a:rPr>
              <a:t>Proven to be needed or beneficial for the installed PA release version</a:t>
            </a:r>
          </a:p>
          <a:p>
            <a:pPr marL="557213" lvl="1" indent="-214313"/>
            <a:r>
              <a:rPr lang="en-US" sz="1400" dirty="0">
                <a:latin typeface="Calibri" panose="020F0502020204030204" pitchFamily="34" charset="0"/>
                <a:cs typeface="Calibri" panose="020F0502020204030204" pitchFamily="34" charset="0"/>
              </a:rPr>
              <a:t>Used to achieve a certain user experience / enable a feature</a:t>
            </a:r>
          </a:p>
          <a:p>
            <a:pPr marL="214313" indent="-214313"/>
            <a:r>
              <a:rPr lang="en-US" sz="1400" dirty="0">
                <a:latin typeface="Calibri" panose="020F0502020204030204" pitchFamily="34" charset="0"/>
                <a:cs typeface="Calibri" panose="020F0502020204030204" pitchFamily="34" charset="0"/>
              </a:rPr>
              <a:t>Any other parameter changes (such as changes prompted by IBM support to circumvent a bug or other issues) should ONLY be temporary, because:</a:t>
            </a:r>
          </a:p>
          <a:p>
            <a:pPr marL="557213" lvl="1" indent="-214313"/>
            <a:r>
              <a:rPr lang="en-US" sz="1400" dirty="0">
                <a:latin typeface="Calibri" panose="020F0502020204030204" pitchFamily="34" charset="0"/>
                <a:cs typeface="Calibri" panose="020F0502020204030204" pitchFamily="34" charset="0"/>
              </a:rPr>
              <a:t>Parameter changes are often of a type that will ‘throttle’ TM1</a:t>
            </a:r>
          </a:p>
          <a:p>
            <a:pPr marL="557213" lvl="1" indent="-214313"/>
            <a:r>
              <a:rPr lang="en-US" sz="1400" dirty="0">
                <a:latin typeface="Calibri" panose="020F0502020204030204" pitchFamily="34" charset="0"/>
                <a:cs typeface="Calibri" panose="020F0502020204030204" pitchFamily="34" charset="0"/>
              </a:rPr>
              <a:t>If temporary parameter changes are kept in the tm1s.cfg, the database will over time be configured to run in an ‘outdated’ operating mode.</a:t>
            </a:r>
          </a:p>
          <a:p>
            <a:pPr marL="214313" indent="-214313"/>
            <a:r>
              <a:rPr lang="en-US" sz="1400" dirty="0">
                <a:latin typeface="Calibri" panose="020F0502020204030204" pitchFamily="34" charset="0"/>
                <a:cs typeface="Calibri" panose="020F0502020204030204" pitchFamily="34" charset="0"/>
              </a:rPr>
              <a:t>Temporary parameters (such as parameter changes prompted by support) should be commented as such and should include an explanation of why they were added (logical reason, not just ‘as told by IBM support’)</a:t>
            </a:r>
          </a:p>
          <a:p>
            <a:endParaRPr lang="en-US" sz="1400" dirty="0"/>
          </a:p>
        </p:txBody>
      </p:sp>
    </p:spTree>
    <p:extLst>
      <p:ext uri="{BB962C8B-B14F-4D97-AF65-F5344CB8AC3E}">
        <p14:creationId xmlns:p14="http://schemas.microsoft.com/office/powerpoint/2010/main" val="401725720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64A8A213-8E92-D94A-82D7-8578C89CAF17}" type="slidenum">
              <a:rPr lang="en-US" smtClean="0"/>
              <a:pPr/>
              <a:t>5</a:t>
            </a:fld>
            <a:endParaRPr lang="en-US" dirty="0"/>
          </a:p>
        </p:txBody>
      </p:sp>
      <p:sp>
        <p:nvSpPr>
          <p:cNvPr id="4" name="Date Placeholder 3"/>
          <p:cNvSpPr>
            <a:spLocks noGrp="1"/>
          </p:cNvSpPr>
          <p:nvPr>
            <p:ph type="dt" sz="half" idx="2"/>
          </p:nvPr>
        </p:nvSpPr>
        <p:spPr/>
        <p:txBody>
          <a:bodyPr/>
          <a:lstStyle/>
          <a:p>
            <a:fld id="{CD911897-AAF5-9F48-8CFE-C7A0C3E8F556}" type="datetime1">
              <a:rPr lang="en-US" smtClean="0"/>
              <a:pPr/>
              <a:t>5/11/20</a:t>
            </a:fld>
            <a:endParaRPr lang="en-US" dirty="0"/>
          </a:p>
        </p:txBody>
      </p:sp>
      <p:graphicFrame>
        <p:nvGraphicFramePr>
          <p:cNvPr id="7" name="Table 6">
            <a:extLst>
              <a:ext uri="{FF2B5EF4-FFF2-40B4-BE49-F238E27FC236}">
                <a16:creationId xmlns:a16="http://schemas.microsoft.com/office/drawing/2014/main" id="{BC64C796-FA10-044F-BE2A-A4535043BE24}"/>
              </a:ext>
            </a:extLst>
          </p:cNvPr>
          <p:cNvGraphicFramePr>
            <a:graphicFrameLocks noGrp="1"/>
          </p:cNvGraphicFramePr>
          <p:nvPr>
            <p:extLst>
              <p:ext uri="{D42A27DB-BD31-4B8C-83A1-F6EECF244321}">
                <p14:modId xmlns:p14="http://schemas.microsoft.com/office/powerpoint/2010/main" val="4153533456"/>
              </p:ext>
            </p:extLst>
          </p:nvPr>
        </p:nvGraphicFramePr>
        <p:xfrm>
          <a:off x="195943" y="564882"/>
          <a:ext cx="8656222" cy="4261894"/>
        </p:xfrm>
        <a:graphic>
          <a:graphicData uri="http://schemas.openxmlformats.org/drawingml/2006/table">
            <a:tbl>
              <a:tblPr firstRow="1" bandRow="1">
                <a:tableStyleId>{5C22544A-7EE6-4342-B048-85BDC9FD1C3A}</a:tableStyleId>
              </a:tblPr>
              <a:tblGrid>
                <a:gridCol w="881743">
                  <a:extLst>
                    <a:ext uri="{9D8B030D-6E8A-4147-A177-3AD203B41FA5}">
                      <a16:colId xmlns:a16="http://schemas.microsoft.com/office/drawing/2014/main" val="453870591"/>
                    </a:ext>
                  </a:extLst>
                </a:gridCol>
                <a:gridCol w="2264228">
                  <a:extLst>
                    <a:ext uri="{9D8B030D-6E8A-4147-A177-3AD203B41FA5}">
                      <a16:colId xmlns:a16="http://schemas.microsoft.com/office/drawing/2014/main" val="4241734540"/>
                    </a:ext>
                  </a:extLst>
                </a:gridCol>
                <a:gridCol w="5510251">
                  <a:extLst>
                    <a:ext uri="{9D8B030D-6E8A-4147-A177-3AD203B41FA5}">
                      <a16:colId xmlns:a16="http://schemas.microsoft.com/office/drawing/2014/main" val="2428629954"/>
                    </a:ext>
                  </a:extLst>
                </a:gridCol>
              </a:tblGrid>
              <a:tr h="222341">
                <a:tc>
                  <a:txBody>
                    <a:bodyPr/>
                    <a:lstStyle/>
                    <a:p>
                      <a:endParaRPr lang="en-US" sz="900" dirty="0"/>
                    </a:p>
                  </a:txBody>
                  <a:tcPr marL="68580" marR="68580" marT="34290" marB="34290"/>
                </a:tc>
                <a:tc>
                  <a:txBody>
                    <a:bodyPr/>
                    <a:lstStyle/>
                    <a:p>
                      <a:r>
                        <a:rPr lang="en-US" sz="900" dirty="0"/>
                        <a:t>Tm1s.cfg parameter</a:t>
                      </a:r>
                    </a:p>
                  </a:txBody>
                  <a:tcPr marL="68580" marR="68580" marT="34290" marB="34290"/>
                </a:tc>
                <a:tc>
                  <a:txBody>
                    <a:bodyPr/>
                    <a:lstStyle/>
                    <a:p>
                      <a:r>
                        <a:rPr lang="en-US" sz="900" dirty="0"/>
                        <a:t>explanation</a:t>
                      </a:r>
                    </a:p>
                  </a:txBody>
                  <a:tcPr marL="68580" marR="68580" marT="34290" marB="34290"/>
                </a:tc>
                <a:extLst>
                  <a:ext uri="{0D108BD9-81ED-4DB2-BD59-A6C34878D82A}">
                    <a16:rowId xmlns:a16="http://schemas.microsoft.com/office/drawing/2014/main" val="2621463454"/>
                  </a:ext>
                </a:extLst>
              </a:tr>
              <a:tr h="606804">
                <a:tc>
                  <a:txBody>
                    <a:bodyPr/>
                    <a:lstStyle/>
                    <a:p>
                      <a:pPr marL="9525" marR="0" lvl="0" indent="0" algn="l" defTabSz="457189" rtl="0" eaLnBrk="1" fontAlgn="auto" latinLnBrk="0" hangingPunct="1">
                        <a:lnSpc>
                          <a:spcPct val="100000"/>
                        </a:lnSpc>
                        <a:spcBef>
                          <a:spcPts val="0"/>
                        </a:spcBef>
                        <a:spcAft>
                          <a:spcPts val="0"/>
                        </a:spcAft>
                        <a:buClrTx/>
                        <a:buSzTx/>
                        <a:buFontTx/>
                        <a:buNone/>
                        <a:tabLst/>
                        <a:defRPr/>
                      </a:pPr>
                      <a:r>
                        <a:rPr lang="en-US" sz="900" b="1" dirty="0"/>
                        <a:t>Recommended non-default parameters:</a:t>
                      </a:r>
                    </a:p>
                  </a:txBody>
                  <a:tcPr marL="68580" marR="68580" marT="34290" marB="34290"/>
                </a:tc>
                <a:tc>
                  <a:txBody>
                    <a:bodyPr/>
                    <a:lstStyle/>
                    <a:p>
                      <a:r>
                        <a:rPr lang="en-US" sz="850" dirty="0" err="1"/>
                        <a:t>AllowSeparateNandCRules</a:t>
                      </a:r>
                      <a:r>
                        <a:rPr lang="en-US" sz="850" dirty="0"/>
                        <a:t>=T</a:t>
                      </a:r>
                    </a:p>
                    <a:p>
                      <a:r>
                        <a:rPr lang="en-US" sz="850" dirty="0">
                          <a:hlinkClick r:id="rId3"/>
                        </a:rPr>
                        <a:t>ViewConsolidationOptimizationMethod</a:t>
                      </a:r>
                      <a:r>
                        <a:rPr lang="en-US" sz="850" dirty="0"/>
                        <a:t>=Tree</a:t>
                      </a:r>
                    </a:p>
                    <a:p>
                      <a:r>
                        <a:rPr lang="en-US" sz="850" dirty="0" err="1"/>
                        <a:t>LoadPrivateSubsetsOnStartup</a:t>
                      </a:r>
                      <a:r>
                        <a:rPr lang="en-US" sz="850" dirty="0"/>
                        <a:t>=T</a:t>
                      </a:r>
                    </a:p>
                    <a:p>
                      <a:r>
                        <a:rPr lang="en-US" sz="850" dirty="0" err="1"/>
                        <a:t>ReduceCubeLockingOnDimensionUpdate</a:t>
                      </a:r>
                      <a:r>
                        <a:rPr lang="en-US" sz="850" dirty="0"/>
                        <a:t>=T</a:t>
                      </a:r>
                    </a:p>
                    <a:p>
                      <a:r>
                        <a:rPr lang="en-US" sz="850" dirty="0" err="1"/>
                        <a:t>PersistentFeeders</a:t>
                      </a:r>
                      <a:r>
                        <a:rPr lang="en-US" sz="850" dirty="0"/>
                        <a:t>=F vs. T</a:t>
                      </a:r>
                    </a:p>
                  </a:txBody>
                  <a:tcPr marL="68580" marR="68580" marT="34290" marB="34290"/>
                </a:tc>
                <a:tc>
                  <a:txBody>
                    <a:bodyPr/>
                    <a:lstStyle/>
                    <a:p>
                      <a:pPr marL="115888" indent="-111125">
                        <a:buFont typeface="Arial" panose="020B0604020202020204" pitchFamily="34" charset="0"/>
                        <a:buChar char="•"/>
                        <a:tabLst/>
                      </a:pPr>
                      <a:r>
                        <a:rPr lang="en-US" sz="850" dirty="0"/>
                        <a:t>Default is F. It is the proven practice to separate N- and C-level rules</a:t>
                      </a:r>
                    </a:p>
                    <a:p>
                      <a:pPr marL="115888" indent="-111125">
                        <a:buFont typeface="Arial" panose="020B0604020202020204" pitchFamily="34" charset="0"/>
                        <a:buChar char="•"/>
                        <a:tabLst/>
                      </a:pPr>
                      <a:r>
                        <a:rPr lang="en-US" sz="850" dirty="0"/>
                        <a:t>Array is default (legacy). Tree is typically faster</a:t>
                      </a:r>
                    </a:p>
                    <a:p>
                      <a:pPr marL="115888" indent="-111125">
                        <a:buFont typeface="Arial" panose="020B0604020202020204" pitchFamily="34" charset="0"/>
                        <a:buChar char="•"/>
                        <a:tabLst/>
                      </a:pPr>
                      <a:r>
                        <a:rPr lang="en-US" sz="850" dirty="0"/>
                        <a:t>Default is F. T will improve performance for end users with private subsets</a:t>
                      </a:r>
                    </a:p>
                    <a:p>
                      <a:pPr marL="115888" indent="-111125">
                        <a:buFont typeface="Arial" panose="020B0604020202020204" pitchFamily="34" charset="0"/>
                        <a:buChar char="•"/>
                        <a:tabLst/>
                      </a:pPr>
                      <a:r>
                        <a:rPr lang="en-US" sz="850" dirty="0"/>
                        <a:t>Default is F. T will significantly improve scalability and reduce contention</a:t>
                      </a:r>
                    </a:p>
                    <a:p>
                      <a:pPr marL="115888" indent="-111125">
                        <a:buFont typeface="Arial" panose="020B0604020202020204" pitchFamily="34" charset="0"/>
                        <a:buChar char="•"/>
                        <a:tabLst/>
                      </a:pPr>
                      <a:r>
                        <a:rPr lang="en-US" sz="850" dirty="0"/>
                        <a:t>Default is T, consider/test  setting to F and using </a:t>
                      </a:r>
                      <a:r>
                        <a:rPr lang="en-US" sz="850" dirty="0" err="1"/>
                        <a:t>MTFeeders</a:t>
                      </a:r>
                      <a:r>
                        <a:rPr lang="en-US" sz="850" dirty="0"/>
                        <a:t> (see below). For new TM1 databases, set to F and only turn on if/when needed.</a:t>
                      </a:r>
                    </a:p>
                  </a:txBody>
                  <a:tcPr marL="68580" marR="68580" marT="34290" marB="34290"/>
                </a:tc>
                <a:extLst>
                  <a:ext uri="{0D108BD9-81ED-4DB2-BD59-A6C34878D82A}">
                    <a16:rowId xmlns:a16="http://schemas.microsoft.com/office/drawing/2014/main" val="1568793081"/>
                  </a:ext>
                </a:extLst>
              </a:tr>
              <a:tr h="296378">
                <a:tc>
                  <a:txBody>
                    <a:bodyPr/>
                    <a:lstStyle/>
                    <a:p>
                      <a:r>
                        <a:rPr lang="en-US" sz="900" b="1" dirty="0"/>
                        <a:t>Optional recommended non-default parameters</a:t>
                      </a:r>
                    </a:p>
                  </a:txBody>
                  <a:tcPr marL="68580" marR="68580" marT="34290" marB="34290"/>
                </a:tc>
                <a:tc>
                  <a:txBody>
                    <a:bodyPr/>
                    <a:lstStyle/>
                    <a:p>
                      <a:r>
                        <a:rPr lang="en-US" sz="850" dirty="0" err="1"/>
                        <a:t>MTCubeLoad</a:t>
                      </a:r>
                      <a:r>
                        <a:rPr lang="en-US" sz="850" dirty="0"/>
                        <a:t>=T</a:t>
                      </a:r>
                    </a:p>
                    <a:p>
                      <a:endParaRPr lang="en-US" sz="850" dirty="0"/>
                    </a:p>
                    <a:p>
                      <a:r>
                        <a:rPr lang="en-US" sz="850" dirty="0" err="1"/>
                        <a:t>MTFeeders</a:t>
                      </a:r>
                      <a:r>
                        <a:rPr lang="en-US" sz="850" dirty="0"/>
                        <a:t>=T</a:t>
                      </a:r>
                      <a:endParaRPr lang="en-US" sz="850" b="0" dirty="0"/>
                    </a:p>
                    <a:p>
                      <a:r>
                        <a:rPr lang="en-US" sz="850" b="0" i="0" kern="1200" dirty="0" err="1">
                          <a:solidFill>
                            <a:schemeClr val="dk1"/>
                          </a:solidFill>
                          <a:effectLst/>
                          <a:latin typeface="+mn-lt"/>
                          <a:ea typeface="+mn-ea"/>
                          <a:cs typeface="+mn-cs"/>
                        </a:rPr>
                        <a:t>MTFeeders.AtStartup</a:t>
                      </a:r>
                      <a:r>
                        <a:rPr lang="en-US" sz="850" b="0" i="0" kern="1200" dirty="0">
                          <a:solidFill>
                            <a:schemeClr val="dk1"/>
                          </a:solidFill>
                          <a:effectLst/>
                          <a:latin typeface="+mn-lt"/>
                          <a:ea typeface="+mn-ea"/>
                          <a:cs typeface="+mn-cs"/>
                        </a:rPr>
                        <a:t>=T</a:t>
                      </a:r>
                    </a:p>
                    <a:p>
                      <a:endParaRPr lang="en-US" sz="850" b="0" i="0" kern="1200" dirty="0">
                        <a:solidFill>
                          <a:schemeClr val="dk1"/>
                        </a:solidFill>
                        <a:effectLst/>
                        <a:latin typeface="+mn-lt"/>
                        <a:ea typeface="+mn-ea"/>
                        <a:cs typeface="+mn-cs"/>
                      </a:endParaRPr>
                    </a:p>
                    <a:p>
                      <a:r>
                        <a:rPr lang="en-US" sz="850" b="0" kern="1200" dirty="0">
                          <a:solidFill>
                            <a:schemeClr val="dk1"/>
                          </a:solidFill>
                          <a:effectLst/>
                          <a:latin typeface="+mn-lt"/>
                          <a:ea typeface="+mn-ea"/>
                          <a:cs typeface="+mn-cs"/>
                          <a:hlinkClick r:id="rId4"/>
                        </a:rPr>
                        <a:t>MTCubeLoad.UseBookmarkFile</a:t>
                      </a:r>
                      <a:r>
                        <a:rPr lang="en-US" sz="850" b="0" kern="1200" dirty="0">
                          <a:solidFill>
                            <a:schemeClr val="dk1"/>
                          </a:solidFill>
                          <a:effectLst/>
                          <a:latin typeface="+mn-lt"/>
                          <a:ea typeface="+mn-ea"/>
                          <a:cs typeface="+mn-cs"/>
                        </a:rPr>
                        <a:t>s=T</a:t>
                      </a:r>
                    </a:p>
                    <a:p>
                      <a:r>
                        <a:rPr lang="en-US" sz="850" b="0" kern="1200" dirty="0" err="1">
                          <a:solidFill>
                            <a:schemeClr val="dk1"/>
                          </a:solidFill>
                          <a:effectLst/>
                          <a:latin typeface="+mn-lt"/>
                          <a:ea typeface="+mn-ea"/>
                          <a:cs typeface="+mn-cs"/>
                        </a:rPr>
                        <a:t>IndexStoreDirectory</a:t>
                      </a:r>
                      <a:r>
                        <a:rPr lang="en-US" sz="850" b="0" kern="1200" dirty="0">
                          <a:solidFill>
                            <a:schemeClr val="dk1"/>
                          </a:solidFill>
                          <a:effectLst/>
                          <a:latin typeface="+mn-lt"/>
                          <a:ea typeface="+mn-ea"/>
                          <a:cs typeface="+mn-cs"/>
                        </a:rPr>
                        <a:t>=&lt;</a:t>
                      </a:r>
                      <a:r>
                        <a:rPr lang="en-US" sz="850" b="0" kern="1200" dirty="0" err="1">
                          <a:solidFill>
                            <a:schemeClr val="dk1"/>
                          </a:solidFill>
                          <a:effectLst/>
                          <a:latin typeface="+mn-lt"/>
                          <a:ea typeface="+mn-ea"/>
                          <a:cs typeface="+mn-cs"/>
                        </a:rPr>
                        <a:t>IndexStoreDirectory</a:t>
                      </a:r>
                      <a:r>
                        <a:rPr lang="en-US" sz="850" b="0" kern="1200" dirty="0">
                          <a:solidFill>
                            <a:schemeClr val="dk1"/>
                          </a:solidFill>
                          <a:effectLst/>
                          <a:latin typeface="+mn-lt"/>
                          <a:ea typeface="+mn-ea"/>
                          <a:cs typeface="+mn-cs"/>
                        </a:rPr>
                        <a:t>&gt;</a:t>
                      </a:r>
                    </a:p>
                  </a:txBody>
                  <a:tcPr marL="68580" marR="68580" marT="34290" marB="34290"/>
                </a:tc>
                <a:tc>
                  <a:txBody>
                    <a:bodyPr/>
                    <a:lstStyle/>
                    <a:p>
                      <a:pPr marL="115888" marR="0" lvl="0" indent="-111125"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50" dirty="0"/>
                        <a:t>Default is F. Allows TM1 to use multiple threads/cores for Cube Load on Startup. Will likely allow for faster database startup. Click </a:t>
                      </a:r>
                      <a:r>
                        <a:rPr lang="en-US" sz="850" dirty="0">
                          <a:hlinkClick r:id="rId5"/>
                        </a:rPr>
                        <a:t>here</a:t>
                      </a:r>
                      <a:r>
                        <a:rPr lang="en-US" sz="850" dirty="0"/>
                        <a:t> for more information</a:t>
                      </a:r>
                    </a:p>
                    <a:p>
                      <a:pPr marL="115888" marR="0" lvl="0" indent="-111125"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50" dirty="0"/>
                        <a:t>Default is F. Allows TM1 to use multiple threads/cores for feeder processing. Will likely result in significantly faster ‘refresh’ &amp; startup of database instances. Click </a:t>
                      </a:r>
                      <a:r>
                        <a:rPr lang="en-US" sz="850" dirty="0">
                          <a:hlinkClick r:id="rId6"/>
                        </a:rPr>
                        <a:t>here</a:t>
                      </a:r>
                      <a:r>
                        <a:rPr lang="en-US" sz="850" dirty="0"/>
                        <a:t> and </a:t>
                      </a:r>
                      <a:r>
                        <a:rPr lang="en-US" sz="850" dirty="0">
                          <a:hlinkClick r:id="rId7"/>
                        </a:rPr>
                        <a:t>here</a:t>
                      </a:r>
                      <a:r>
                        <a:rPr lang="en-US" sz="850" dirty="0"/>
                        <a:t> for more information. Note: use of </a:t>
                      </a:r>
                      <a:r>
                        <a:rPr lang="en-US" sz="850" dirty="0" err="1"/>
                        <a:t>MTFeeders</a:t>
                      </a:r>
                      <a:r>
                        <a:rPr lang="en-US" sz="850" dirty="0"/>
                        <a:t> functions is typically OK with conditional feeders that are based on attributes or regular lookup cubes.</a:t>
                      </a:r>
                    </a:p>
                    <a:p>
                      <a:pPr marL="115888" marR="0" lvl="0" indent="-111125"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50" dirty="0"/>
                        <a:t>The use of Bookmarks/Bookmark files can speed up startup time significantly. It is recommended to compare startup time with or without use of </a:t>
                      </a:r>
                      <a:r>
                        <a:rPr lang="en-US" sz="850" dirty="0" err="1"/>
                        <a:t>Bookmarkfiles</a:t>
                      </a:r>
                      <a:r>
                        <a:rPr lang="en-US" sz="850" dirty="0"/>
                        <a:t> (after </a:t>
                      </a:r>
                      <a:r>
                        <a:rPr lang="en-US" sz="850" dirty="0" err="1"/>
                        <a:t>bookmarkfiles</a:t>
                      </a:r>
                      <a:r>
                        <a:rPr lang="en-US" sz="850" dirty="0"/>
                        <a:t> were created)</a:t>
                      </a:r>
                    </a:p>
                  </a:txBody>
                  <a:tcPr marL="68580" marR="68580" marT="34290" marB="34290"/>
                </a:tc>
                <a:extLst>
                  <a:ext uri="{0D108BD9-81ED-4DB2-BD59-A6C34878D82A}">
                    <a16:rowId xmlns:a16="http://schemas.microsoft.com/office/drawing/2014/main" val="1472345134"/>
                  </a:ext>
                </a:extLst>
              </a:tr>
              <a:tr h="555835">
                <a:tc>
                  <a:txBody>
                    <a:bodyPr/>
                    <a:lstStyle/>
                    <a:p>
                      <a:r>
                        <a:rPr lang="en-US" sz="900" b="1" dirty="0"/>
                        <a:t>New default to be handled with Caution</a:t>
                      </a:r>
                    </a:p>
                  </a:txBody>
                  <a:tcPr marL="68580" marR="68580" marT="34290" marB="34290"/>
                </a:tc>
                <a:tc>
                  <a:txBody>
                    <a:bodyPr/>
                    <a:lstStyle/>
                    <a:p>
                      <a:r>
                        <a:rPr lang="en-US" sz="850" b="1" dirty="0" err="1">
                          <a:solidFill>
                            <a:srgbClr val="C00000"/>
                          </a:solidFill>
                        </a:rPr>
                        <a:t>MTQQuery</a:t>
                      </a:r>
                      <a:r>
                        <a:rPr lang="en-US" sz="850" b="1" dirty="0">
                          <a:solidFill>
                            <a:srgbClr val="C00000"/>
                          </a:solidFill>
                        </a:rPr>
                        <a:t>=T</a:t>
                      </a:r>
                      <a:r>
                        <a:rPr lang="en-US" sz="850" b="0" dirty="0"/>
                        <a:t> (default)</a:t>
                      </a:r>
                    </a:p>
                    <a:p>
                      <a:r>
                        <a:rPr lang="en-US" sz="850" b="1" dirty="0"/>
                        <a:t>vs.</a:t>
                      </a:r>
                    </a:p>
                    <a:p>
                      <a:r>
                        <a:rPr lang="en-US" sz="850" b="1" dirty="0" err="1">
                          <a:solidFill>
                            <a:schemeClr val="accent6">
                              <a:lumMod val="50000"/>
                            </a:schemeClr>
                          </a:solidFill>
                        </a:rPr>
                        <a:t>MTQQuery</a:t>
                      </a:r>
                      <a:r>
                        <a:rPr lang="en-US" sz="850" b="1" dirty="0">
                          <a:solidFill>
                            <a:schemeClr val="accent6">
                              <a:lumMod val="50000"/>
                            </a:schemeClr>
                          </a:solidFill>
                        </a:rPr>
                        <a:t>=F</a:t>
                      </a:r>
                    </a:p>
                  </a:txBody>
                  <a:tcPr marL="68580" marR="68580" marT="34290" marB="34290"/>
                </a:tc>
                <a:tc>
                  <a:txBody>
                    <a:bodyPr/>
                    <a:lstStyle/>
                    <a:p>
                      <a:pPr marL="115888" marR="0" lvl="0" indent="-111125"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50" dirty="0"/>
                        <a:t>Default=T. </a:t>
                      </a:r>
                      <a:r>
                        <a:rPr lang="en-US" sz="850" dirty="0" err="1"/>
                        <a:t>MTQQuery</a:t>
                      </a:r>
                      <a:r>
                        <a:rPr lang="en-US" sz="850" dirty="0"/>
                        <a:t> will use MTQ to query and ‘pre-’cache  </a:t>
                      </a:r>
                      <a:r>
                        <a:rPr lang="en-US" sz="850" b="1" i="1" u="none" dirty="0"/>
                        <a:t>C-level</a:t>
                      </a:r>
                      <a:r>
                        <a:rPr lang="en-US" sz="850" dirty="0"/>
                        <a:t> views used by TI-processes.  While this typically leads to performance improvements, it can also significantly increase RAM consumption for larger views. That is because a TI with </a:t>
                      </a:r>
                      <a:r>
                        <a:rPr lang="en-US" sz="850" dirty="0" err="1"/>
                        <a:t>MTQQuery</a:t>
                      </a:r>
                      <a:r>
                        <a:rPr lang="en-US" sz="850" dirty="0"/>
                        <a:t>=F / without </a:t>
                      </a:r>
                      <a:r>
                        <a:rPr lang="en-US" sz="850" dirty="0" err="1"/>
                        <a:t>MTQQuery</a:t>
                      </a:r>
                      <a:r>
                        <a:rPr lang="en-US" sz="850" dirty="0"/>
                        <a:t> will not load a view into RAM, but instead ‘cycle’ through a view in smaller blocks, not really increasing RAM usage much. Yet with </a:t>
                      </a:r>
                      <a:r>
                        <a:rPr lang="en-US" sz="850" dirty="0" err="1"/>
                        <a:t>MTQQuery</a:t>
                      </a:r>
                      <a:r>
                        <a:rPr lang="en-US" sz="850" dirty="0"/>
                        <a:t>=T, TM1 will attempt to query and load the entire C-level view into RAM prior to processing it via TI </a:t>
                      </a:r>
                    </a:p>
                    <a:p>
                      <a:pPr marL="285750" marR="0" lvl="1" indent="-169863" algn="l" defTabSz="457189" rtl="0" eaLnBrk="1" fontAlgn="auto" latinLnBrk="0" hangingPunct="1">
                        <a:lnSpc>
                          <a:spcPct val="100000"/>
                        </a:lnSpc>
                        <a:spcBef>
                          <a:spcPts val="0"/>
                        </a:spcBef>
                        <a:spcAft>
                          <a:spcPts val="0"/>
                        </a:spcAft>
                        <a:buClrTx/>
                        <a:buSzTx/>
                        <a:buFont typeface="Symbol" pitchFamily="2" charset="2"/>
                        <a:buChar char="Þ"/>
                        <a:tabLst/>
                        <a:defRPr/>
                      </a:pPr>
                      <a:r>
                        <a:rPr lang="en-US" sz="850" dirty="0" err="1"/>
                        <a:t>MTQQuery</a:t>
                      </a:r>
                      <a:r>
                        <a:rPr lang="en-US" sz="850" dirty="0"/>
                        <a:t>=T (default) can increase RAM use significantly</a:t>
                      </a:r>
                    </a:p>
                    <a:p>
                      <a:pPr marL="285750" marR="0" lvl="1" indent="-169863" algn="l" defTabSz="457189" rtl="0" eaLnBrk="1" fontAlgn="auto" latinLnBrk="0" hangingPunct="1">
                        <a:lnSpc>
                          <a:spcPct val="100000"/>
                        </a:lnSpc>
                        <a:spcBef>
                          <a:spcPts val="0"/>
                        </a:spcBef>
                        <a:spcAft>
                          <a:spcPts val="0"/>
                        </a:spcAft>
                        <a:buClrTx/>
                        <a:buSzTx/>
                        <a:buFont typeface="Symbol" pitchFamily="2" charset="2"/>
                        <a:buChar char="Þ"/>
                        <a:tabLst/>
                        <a:defRPr/>
                      </a:pPr>
                      <a:r>
                        <a:rPr lang="en-US" sz="850" dirty="0"/>
                        <a:t>only use IF (</a:t>
                      </a:r>
                      <a:r>
                        <a:rPr lang="en-US" sz="850" dirty="0" err="1"/>
                        <a:t>i</a:t>
                      </a:r>
                      <a:r>
                        <a:rPr lang="en-US" sz="850" dirty="0"/>
                        <a:t>) size of views is managed (known to be small enough) and (ii) sufficient RAM is available, otherwise, use </a:t>
                      </a:r>
                      <a:r>
                        <a:rPr lang="en-US" sz="850" dirty="0" err="1"/>
                        <a:t>MTQQuery</a:t>
                      </a:r>
                      <a:r>
                        <a:rPr lang="en-US" sz="850" dirty="0"/>
                        <a:t>=F; with </a:t>
                      </a:r>
                      <a:r>
                        <a:rPr lang="en-US" sz="850" dirty="0" err="1"/>
                        <a:t>MTQQuery</a:t>
                      </a:r>
                      <a:r>
                        <a:rPr lang="en-US" sz="850" dirty="0"/>
                        <a:t>=T, use </a:t>
                      </a:r>
                      <a:r>
                        <a:rPr lang="en-US" sz="850" dirty="0">
                          <a:hlinkClick r:id="rId8"/>
                        </a:rPr>
                        <a:t>DisableMTQViewConstruct () </a:t>
                      </a:r>
                      <a:r>
                        <a:rPr lang="en-US" sz="850" dirty="0"/>
                        <a:t>for Tis for which you want to disable </a:t>
                      </a:r>
                      <a:r>
                        <a:rPr lang="en-US" sz="850" dirty="0" err="1"/>
                        <a:t>MTQQuery</a:t>
                      </a:r>
                      <a:r>
                        <a:rPr lang="en-US" sz="850" dirty="0"/>
                        <a:t> </a:t>
                      </a:r>
                    </a:p>
                  </a:txBody>
                  <a:tcPr marL="68580" marR="68580" marT="34290" marB="34290"/>
                </a:tc>
                <a:extLst>
                  <a:ext uri="{0D108BD9-81ED-4DB2-BD59-A6C34878D82A}">
                    <a16:rowId xmlns:a16="http://schemas.microsoft.com/office/drawing/2014/main" val="2375249753"/>
                  </a:ext>
                </a:extLst>
              </a:tr>
              <a:tr h="555835">
                <a:tc>
                  <a:txBody>
                    <a:bodyPr/>
                    <a:lstStyle/>
                    <a:p>
                      <a:pPr algn="just"/>
                      <a:r>
                        <a:rPr lang="en-US" sz="900" b="1" dirty="0">
                          <a:effectLst/>
                          <a:latin typeface="Calibri" panose="020F0502020204030204" pitchFamily="34" charset="0"/>
                          <a:cs typeface="Calibri" panose="020F0502020204030204" pitchFamily="34" charset="0"/>
                        </a:rPr>
                        <a:t>Other</a:t>
                      </a:r>
                      <a:endParaRPr lang="en-US" sz="900" dirty="0">
                        <a:effectLst/>
                        <a:latin typeface="Calibri" panose="020F0502020204030204" pitchFamily="34" charset="0"/>
                        <a:cs typeface="Calibri" panose="020F0502020204030204" pitchFamily="34" charset="0"/>
                      </a:endParaRPr>
                    </a:p>
                  </a:txBody>
                  <a:tcPr marL="25718" marR="51435" marT="51435" marB="25718"/>
                </a:tc>
                <a:tc>
                  <a:txBody>
                    <a:bodyPr/>
                    <a:lstStyle/>
                    <a:p>
                      <a:pPr algn="just"/>
                      <a:r>
                        <a:rPr lang="en-US" sz="850" dirty="0">
                          <a:effectLst/>
                          <a:latin typeface="Calibri" panose="020F0502020204030204" pitchFamily="34" charset="0"/>
                          <a:cs typeface="Calibri" panose="020F0502020204030204" pitchFamily="34" charset="0"/>
                        </a:rPr>
                        <a:t>ForceReevaluationOfFeedersForFedCellsOnDataChange</a:t>
                      </a:r>
                    </a:p>
                    <a:p>
                      <a:pPr algn="just"/>
                      <a:r>
                        <a:rPr lang="en-US" sz="850" dirty="0">
                          <a:effectLst/>
                          <a:latin typeface="Calibri" panose="020F0502020204030204" pitchFamily="34" charset="0"/>
                          <a:cs typeface="Calibri" panose="020F0502020204030204" pitchFamily="34" charset="0"/>
                        </a:rPr>
                        <a:t>-&gt; Leave at F (default), i.e. do </a:t>
                      </a:r>
                      <a:r>
                        <a:rPr lang="en-US" sz="850" u="sng" dirty="0">
                          <a:effectLst/>
                          <a:latin typeface="Calibri" panose="020F0502020204030204" pitchFamily="34" charset="0"/>
                          <a:cs typeface="Calibri" panose="020F0502020204030204" pitchFamily="34" charset="0"/>
                        </a:rPr>
                        <a:t>not</a:t>
                      </a:r>
                      <a:r>
                        <a:rPr lang="en-US" sz="850" dirty="0">
                          <a:effectLst/>
                          <a:latin typeface="Calibri" panose="020F0502020204030204" pitchFamily="34" charset="0"/>
                          <a:cs typeface="Calibri" panose="020F0502020204030204" pitchFamily="34" charset="0"/>
                        </a:rPr>
                        <a:t> set to T</a:t>
                      </a:r>
                    </a:p>
                  </a:txBody>
                  <a:tcPr marL="25718" marR="51435" marT="51435" marB="25718"/>
                </a:tc>
                <a:tc>
                  <a:txBody>
                    <a:bodyPr/>
                    <a:lstStyle/>
                    <a:p>
                      <a:pPr marL="171450" indent="-106363" algn="just">
                        <a:buFont typeface="Arial" panose="020B0604020202020204" pitchFamily="34" charset="0"/>
                        <a:buChar char="•"/>
                        <a:tabLst/>
                      </a:pPr>
                      <a:r>
                        <a:rPr lang="en-US" sz="850" dirty="0">
                          <a:effectLst/>
                          <a:latin typeface="Calibri" panose="020F0502020204030204" pitchFamily="34" charset="0"/>
                          <a:cs typeface="Calibri" panose="020F0502020204030204" pitchFamily="34" charset="0"/>
                        </a:rPr>
                        <a:t>Using ForceReevaluationOfFeedersForFedCellsOnDataChange=T can very significantly degrade TI processing and input contribution performance.</a:t>
                      </a:r>
                    </a:p>
                    <a:p>
                      <a:pPr marL="171450" indent="-106363" algn="just">
                        <a:buFont typeface="Arial" panose="020B0604020202020204" pitchFamily="34" charset="0"/>
                        <a:buChar char="•"/>
                        <a:tabLst/>
                      </a:pPr>
                      <a:r>
                        <a:rPr lang="en-US" sz="850" dirty="0">
                          <a:effectLst/>
                          <a:latin typeface="Calibri" panose="020F0502020204030204" pitchFamily="34" charset="0"/>
                          <a:cs typeface="Calibri" panose="020F0502020204030204" pitchFamily="34" charset="0"/>
                        </a:rPr>
                        <a:t>Only use ForceReevaluationOfFeedersForFedCellsOnDataChange=T if you have conditional feeders that change based on regular data inputs </a:t>
                      </a:r>
                      <a:r>
                        <a:rPr lang="en-US" sz="850" u="sng" dirty="0">
                          <a:effectLst/>
                          <a:latin typeface="Calibri" panose="020F0502020204030204" pitchFamily="34" charset="0"/>
                          <a:cs typeface="Calibri" panose="020F0502020204030204" pitchFamily="34" charset="0"/>
                        </a:rPr>
                        <a:t>and</a:t>
                      </a:r>
                      <a:r>
                        <a:rPr lang="en-US" sz="850" dirty="0">
                          <a:effectLst/>
                          <a:latin typeface="Calibri" panose="020F0502020204030204" pitchFamily="34" charset="0"/>
                          <a:cs typeface="Calibri" panose="020F0502020204030204" pitchFamily="34" charset="0"/>
                        </a:rPr>
                        <a:t> if the continuous re-evaluation is needed. Otherwise, do not use this parameter. </a:t>
                      </a:r>
                    </a:p>
                    <a:p>
                      <a:pPr marL="171450" indent="-106363" algn="just">
                        <a:buFont typeface="Arial" panose="020B0604020202020204" pitchFamily="34" charset="0"/>
                        <a:buChar char="•"/>
                        <a:tabLst/>
                      </a:pPr>
                      <a:r>
                        <a:rPr lang="en-US" sz="850" dirty="0">
                          <a:effectLst/>
                          <a:latin typeface="Calibri" panose="020F0502020204030204" pitchFamily="34" charset="0"/>
                          <a:cs typeface="Calibri" panose="020F0502020204030204" pitchFamily="34" charset="0"/>
                        </a:rPr>
                        <a:t>Enabling this parameter is not necessary even for use of TM1 Applications/Contributor. The parameter is only needed if TM1 Performance Modeler is used for cube rule modeling (it is not recommended to use TM1 Performance Modeler for cube rule modeling or TI-process modeling). </a:t>
                      </a:r>
                    </a:p>
                  </a:txBody>
                  <a:tcPr marL="25718" marR="51435" marT="51435" marB="25718"/>
                </a:tc>
                <a:extLst>
                  <a:ext uri="{0D108BD9-81ED-4DB2-BD59-A6C34878D82A}">
                    <a16:rowId xmlns:a16="http://schemas.microsoft.com/office/drawing/2014/main" val="841650128"/>
                  </a:ext>
                </a:extLst>
              </a:tr>
            </a:tbl>
          </a:graphicData>
        </a:graphic>
      </p:graphicFrame>
      <p:sp>
        <p:nvSpPr>
          <p:cNvPr id="9" name="Text Placeholder 1">
            <a:extLst>
              <a:ext uri="{FF2B5EF4-FFF2-40B4-BE49-F238E27FC236}">
                <a16:creationId xmlns:a16="http://schemas.microsoft.com/office/drawing/2014/main" id="{0DB7D62D-273A-9544-B231-BA55C2FD6DBC}"/>
              </a:ext>
            </a:extLst>
          </p:cNvPr>
          <p:cNvSpPr txBox="1">
            <a:spLocks/>
          </p:cNvSpPr>
          <p:nvPr/>
        </p:nvSpPr>
        <p:spPr>
          <a:xfrm>
            <a:off x="195943" y="180558"/>
            <a:ext cx="6589510" cy="424732"/>
          </a:xfrm>
          <a:prstGeom prst="rect">
            <a:avLst/>
          </a:prstGeom>
        </p:spPr>
        <p:txBody>
          <a:bodyPr anchor="ct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0" indent="0">
              <a:buNone/>
            </a:pPr>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Tree>
    <p:extLst>
      <p:ext uri="{BB962C8B-B14F-4D97-AF65-F5344CB8AC3E}">
        <p14:creationId xmlns:p14="http://schemas.microsoft.com/office/powerpoint/2010/main" val="223310962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3" y="949169"/>
            <a:ext cx="6421810"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a:t>
            </a:r>
          </a:p>
          <a:p>
            <a:pPr marL="406400" lvl="1" indent="-231775">
              <a:spcBef>
                <a:spcPts val="300"/>
              </a:spcBef>
            </a:pPr>
            <a:r>
              <a:rPr lang="en-US" sz="1400" dirty="0">
                <a:latin typeface="Calibri" panose="020F0502020204030204" pitchFamily="34" charset="0"/>
                <a:cs typeface="Calibri" panose="020F0502020204030204" pitchFamily="34" charset="0"/>
              </a:rPr>
              <a:t>What is it? -&gt; MTQ stands for ‘Multi-Threaded-Queries’. It allows TM1 to split a query into multiple chunks that then are processed in parallel CPU threads. Without MTQ, every TM1 query runs in a single thread, with MTQ, multiple threads can be leveraged, hence significantly improving performance.</a:t>
            </a:r>
          </a:p>
          <a:p>
            <a:pPr marL="406400" lvl="1" indent="-231775">
              <a:spcBef>
                <a:spcPts val="300"/>
              </a:spcBef>
            </a:pPr>
            <a:r>
              <a:rPr lang="en-US" sz="1400" b="1" dirty="0">
                <a:solidFill>
                  <a:srgbClr val="4472C4"/>
                </a:solidFill>
                <a:latin typeface="Calibri" panose="020F0502020204030204" pitchFamily="34" charset="0"/>
                <a:cs typeface="Calibri" panose="020F0502020204030204" pitchFamily="34" charset="0"/>
              </a:rPr>
              <a:t>MTQ significantly improves performance and should typically be set to leverage all available cores. </a:t>
            </a:r>
            <a:r>
              <a:rPr lang="en-US" sz="1000" dirty="0">
                <a:latin typeface="Calibri" panose="020F0502020204030204" pitchFamily="34" charset="0"/>
                <a:cs typeface="Calibri" panose="020F0502020204030204" pitchFamily="34" charset="0"/>
              </a:rPr>
              <a:t>Caveat: While MTQ=ALL ensures that hardware is leveraged at its maximum, it is only a recommended setting provided that the HW-sizing is adequately matched with the demands of the TM1 Database(s) that are running on the machine. Operating TM1 databases with MTQ=ALL yet on machines with insufficient HW capabilities may over-tax the HW and lead to performance degradation.</a:t>
            </a:r>
            <a:endParaRPr lang="en-US" sz="1400" b="1" dirty="0">
              <a:solidFill>
                <a:srgbClr val="4472C4"/>
              </a:solidFill>
              <a:latin typeface="Calibri" panose="020F0502020204030204" pitchFamily="34" charset="0"/>
              <a:cs typeface="Calibri" panose="020F0502020204030204" pitchFamily="34" charset="0"/>
            </a:endParaRPr>
          </a:p>
          <a:p>
            <a:pPr marL="406400" lvl="1" indent="-231775">
              <a:spcBef>
                <a:spcPts val="300"/>
              </a:spcBef>
            </a:pPr>
            <a:r>
              <a:rPr lang="en-US" sz="1400" dirty="0">
                <a:latin typeface="Calibri" panose="020F0502020204030204" pitchFamily="34" charset="0"/>
                <a:cs typeface="Calibri" panose="020F0502020204030204" pitchFamily="34" charset="0"/>
              </a:rPr>
              <a:t>TM1 10.2 Default: MTQ OFF =&gt; Recommended setting in TM1 10.2.2 is MTQ=ALL</a:t>
            </a:r>
          </a:p>
          <a:p>
            <a:pPr marL="406400" lvl="1" indent="-231775">
              <a:spcBef>
                <a:spcPts val="300"/>
              </a:spcBef>
            </a:pPr>
            <a:r>
              <a:rPr lang="en-US" sz="1400" b="1" dirty="0">
                <a:solidFill>
                  <a:schemeClr val="accent6">
                    <a:lumMod val="50000"/>
                  </a:schemeClr>
                </a:solidFill>
                <a:latin typeface="Calibri" panose="020F0502020204030204" pitchFamily="34" charset="0"/>
                <a:cs typeface="Calibri" panose="020F0502020204030204" pitchFamily="34" charset="0"/>
              </a:rPr>
              <a:t>PA / TM1 11 Default: MTQ=-1 / MTQ=ALL (all available cores)</a:t>
            </a:r>
            <a:r>
              <a:rPr lang="en-US" sz="1400" b="1" dirty="0">
                <a:latin typeface="Calibri" panose="020F0502020204030204" pitchFamily="34" charset="0"/>
                <a:cs typeface="Calibri" panose="020F0502020204030204" pitchFamily="34" charset="0"/>
              </a:rPr>
              <a:t>. </a:t>
            </a:r>
          </a:p>
          <a:p>
            <a:pPr marL="406400" lvl="1" indent="-231775">
              <a:spcBef>
                <a:spcPts val="300"/>
              </a:spcBef>
            </a:pPr>
            <a:r>
              <a:rPr lang="en-US" sz="1400" dirty="0">
                <a:latin typeface="Calibri" panose="020F0502020204030204" pitchFamily="34" charset="0"/>
                <a:cs typeface="Calibri" panose="020F0502020204030204" pitchFamily="34" charset="0"/>
              </a:rPr>
              <a:t>If your HW supports Hyperthreading, ensure you enable it on the Bios and/or OS. A Hyperthreaded Core provides about 80% of the performance of a ‘real’ CPU core. Therefore, enabling Hyperthreading can improve performance by about 80%. </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83552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3" y="949169"/>
            <a:ext cx="6585933"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 (continued):</a:t>
            </a:r>
          </a:p>
          <a:p>
            <a:pPr marL="406400" lvl="2" indent="-231775">
              <a:spcBef>
                <a:spcPts val="300"/>
              </a:spcBef>
            </a:pPr>
            <a:r>
              <a:rPr lang="en-US" dirty="0">
                <a:latin typeface="Calibri" panose="020F0502020204030204" pitchFamily="34" charset="0"/>
                <a:cs typeface="Calibri" panose="020F0502020204030204" pitchFamily="34" charset="0"/>
              </a:rPr>
              <a:t>The MTQ value (MTQ=X, like MTQ=4) is the </a:t>
            </a:r>
            <a:r>
              <a:rPr lang="en-US" u="sng" dirty="0">
                <a:latin typeface="Calibri" panose="020F0502020204030204" pitchFamily="34" charset="0"/>
                <a:cs typeface="Calibri" panose="020F0502020204030204" pitchFamily="34" charset="0"/>
              </a:rPr>
              <a:t>total</a:t>
            </a:r>
            <a:r>
              <a:rPr lang="en-US" dirty="0">
                <a:latin typeface="Calibri" panose="020F0502020204030204" pitchFamily="34" charset="0"/>
                <a:cs typeface="Calibri" panose="020F0502020204030204" pitchFamily="34" charset="0"/>
              </a:rPr>
              <a:t> thread pool for all users that the TM1 Server makes available for Multi-Threaded-Queries.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Example: If you set MTQ=4 on an 8-CPU machine, only 4 threads will be used in Total for MTQ . If two users run a query that leverages 4 MTQ cores, one user will get 1 non-MTQ thread, and the other user will get 1 non-MTQ Thread plus 4 MTQ Worker Threads. </a:t>
            </a:r>
          </a:p>
          <a:p>
            <a:pPr marL="687388" lvl="2" indent="-292100">
              <a:spcBef>
                <a:spcPts val="300"/>
              </a:spcBef>
              <a:spcAft>
                <a:spcPts val="300"/>
              </a:spcAft>
              <a:buFont typeface="Symbol" pitchFamily="2" charset="2"/>
              <a:buChar char="Þ"/>
            </a:pPr>
            <a:r>
              <a:rPr lang="en-US" dirty="0">
                <a:latin typeface="Calibri" panose="020F0502020204030204" pitchFamily="34" charset="0"/>
                <a:cs typeface="Calibri" panose="020F0502020204030204" pitchFamily="34" charset="0"/>
              </a:rPr>
              <a:t>MTQ is not the MTQ pool per user, but for the TM1 Database server in total.</a:t>
            </a:r>
          </a:p>
          <a:p>
            <a:pPr marL="406400" lvl="2" indent="-231775">
              <a:spcBef>
                <a:spcPts val="300"/>
              </a:spcBef>
            </a:pPr>
            <a:r>
              <a:rPr lang="en-US" dirty="0">
                <a:latin typeface="Calibri" panose="020F0502020204030204" pitchFamily="34" charset="0"/>
                <a:cs typeface="Calibri" panose="020F0502020204030204" pitchFamily="34" charset="0"/>
              </a:rPr>
              <a:t>An MTQ pool thread becomes ‘available’ to other users once it has finished.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Example: If a query initially gets assigned 4 MTQ worker threads, this does not mean it will keep all those threads. One thread may finish and the query will continue with 3 worker threads. Or 2 threads will finish, but the TM1 MTQ engine will determine that the next ‘part’ of the query is best served with an additional 8 threads, resulting in 10 threads being used…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As a particular MTQ worker threads is finished (right after ‘commit’ in TM1Top), the thread becomes available again, and it may be used by the same query (for a new worker thread), or by a different user query.</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614362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2" y="949169"/>
            <a:ext cx="7046192"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 (continued):</a:t>
            </a:r>
          </a:p>
          <a:p>
            <a:pPr marL="406400" lvl="2" indent="-231775">
              <a:spcBef>
                <a:spcPts val="300"/>
              </a:spcBef>
            </a:pPr>
            <a:r>
              <a:rPr lang="en-US" sz="1200" dirty="0">
                <a:solidFill>
                  <a:srgbClr val="C00000"/>
                </a:solidFill>
                <a:latin typeface="Calibri" panose="020F0502020204030204" pitchFamily="34" charset="0"/>
                <a:cs typeface="Calibri" panose="020F0502020204030204" pitchFamily="34" charset="0"/>
              </a:rPr>
              <a:t>MTQ is NOT dependent/reliant on the # of CPUs on the machine!</a:t>
            </a:r>
            <a:r>
              <a:rPr lang="en-US" sz="1200" dirty="0">
                <a:latin typeface="Calibri" panose="020F0502020204030204" pitchFamily="34" charset="0"/>
                <a:cs typeface="Calibri" panose="020F0502020204030204" pitchFamily="34" charset="0"/>
              </a:rPr>
              <a:t> </a:t>
            </a:r>
          </a:p>
          <a:p>
            <a:pPr marL="687388" lvl="2" indent="-292100">
              <a:spcBef>
                <a:spcPts val="300"/>
              </a:spcBef>
              <a:buFont typeface="Symbol" pitchFamily="2" charset="2"/>
              <a:buChar char="Þ"/>
            </a:pPr>
            <a:r>
              <a:rPr lang="en-US" sz="1200" dirty="0">
                <a:solidFill>
                  <a:srgbClr val="C00000"/>
                </a:solidFill>
                <a:latin typeface="Calibri" panose="020F0502020204030204" pitchFamily="34" charset="0"/>
                <a:cs typeface="Calibri" panose="020F0502020204030204" pitchFamily="34" charset="0"/>
              </a:rPr>
              <a:t>MTQ will leverage multi-core processing capabilities by splitting and resolving queries via parallel worker </a:t>
            </a:r>
            <a:r>
              <a:rPr lang="en-US" sz="1200" b="1" i="1" dirty="0">
                <a:solidFill>
                  <a:srgbClr val="C00000"/>
                </a:solidFill>
                <a:latin typeface="Calibri" panose="020F0502020204030204" pitchFamily="34" charset="0"/>
                <a:cs typeface="Calibri" panose="020F0502020204030204" pitchFamily="34" charset="0"/>
              </a:rPr>
              <a:t>threads</a:t>
            </a:r>
          </a:p>
          <a:p>
            <a:pPr marL="687388" lvl="2" indent="-292100">
              <a:spcBef>
                <a:spcPts val="300"/>
              </a:spcBef>
              <a:buFont typeface="Symbol" pitchFamily="2" charset="2"/>
              <a:buChar char="Þ"/>
            </a:pPr>
            <a:r>
              <a:rPr lang="en-US" sz="1200" dirty="0">
                <a:latin typeface="Calibri" panose="020F0502020204030204" pitchFamily="34" charset="0"/>
                <a:cs typeface="Calibri" panose="020F0502020204030204" pitchFamily="34" charset="0"/>
              </a:rPr>
              <a:t>If you set MTQ to ALL or leave it at the default (ALL), TM1 will set an MTQ thread pool equal to the number of cores on the machine.</a:t>
            </a:r>
          </a:p>
          <a:p>
            <a:pPr marL="687388" lvl="2" indent="-292100">
              <a:spcBef>
                <a:spcPts val="300"/>
              </a:spcBef>
              <a:spcAft>
                <a:spcPts val="300"/>
              </a:spcAft>
              <a:buFont typeface="Symbol" pitchFamily="2" charset="2"/>
              <a:buChar char="Þ"/>
            </a:pPr>
            <a:r>
              <a:rPr lang="en-US" sz="1200" dirty="0">
                <a:latin typeface="Calibri" panose="020F0502020204030204" pitchFamily="34" charset="0"/>
                <a:cs typeface="Calibri" panose="020F0502020204030204" pitchFamily="34" charset="0"/>
              </a:rPr>
              <a:t>You can  set MTQ to a value higher than the number of cores on the machine. You will see more worker threads than CPU cores. This is acceptable, even though on most hardware, it is typically not going to result in performance gains, yet at lower concurrency typically will also not lead to performance degradation. </a:t>
            </a:r>
          </a:p>
          <a:p>
            <a:pPr marL="406400" lvl="2" indent="-231775">
              <a:spcBef>
                <a:spcPts val="300"/>
              </a:spcBef>
            </a:pPr>
            <a:r>
              <a:rPr lang="en-US" sz="1200" dirty="0">
                <a:latin typeface="Calibri" panose="020F0502020204030204" pitchFamily="34" charset="0"/>
                <a:cs typeface="Calibri" panose="020F0502020204030204" pitchFamily="34" charset="0"/>
              </a:rPr>
              <a:t>The CPU time and resources given to a MTQ worker thread are entirely handled by the Operating System. </a:t>
            </a:r>
          </a:p>
          <a:p>
            <a:pPr marL="406400" lvl="2" indent="-231775">
              <a:spcBef>
                <a:spcPts val="300"/>
              </a:spcBef>
            </a:pPr>
            <a:r>
              <a:rPr lang="en-US" sz="1200" dirty="0">
                <a:latin typeface="Calibri" panose="020F0502020204030204" pitchFamily="34" charset="0"/>
                <a:cs typeface="Calibri" panose="020F0502020204030204" pitchFamily="34" charset="0"/>
              </a:rPr>
              <a:t>An MTQ worker thread will ONLY occupy an entire CPU core if the core is not busy otherwise. </a:t>
            </a:r>
          </a:p>
          <a:p>
            <a:pPr marL="406400" lvl="2" indent="-231775">
              <a:spcBef>
                <a:spcPts val="300"/>
              </a:spcBef>
            </a:pPr>
            <a:r>
              <a:rPr lang="en-US" sz="1200" dirty="0">
                <a:latin typeface="Calibri" panose="020F0502020204030204" pitchFamily="34" charset="0"/>
                <a:cs typeface="Calibri" panose="020F0502020204030204" pitchFamily="34" charset="0"/>
              </a:rPr>
              <a:t>TM1 simply initiates a parallel thread. Where and how this thread is being processed is handled by the Operating System.</a:t>
            </a:r>
          </a:p>
          <a:p>
            <a:pPr marL="404813" lvl="2" indent="-287338">
              <a:spcBef>
                <a:spcPts val="300"/>
              </a:spcBef>
              <a:buFont typeface="Symbol" pitchFamily="2" charset="2"/>
              <a:buChar char="Þ"/>
            </a:pPr>
            <a:r>
              <a:rPr lang="en-US" sz="1200" dirty="0">
                <a:latin typeface="Calibri" panose="020F0502020204030204" pitchFamily="34" charset="0"/>
                <a:cs typeface="Calibri" panose="020F0502020204030204" pitchFamily="34" charset="0"/>
              </a:rPr>
              <a:t>it is typically best to leave MTQ at its default and hence have it leverage as many worker threads as there are CPU cores. </a:t>
            </a:r>
          </a:p>
          <a:p>
            <a:pPr marL="117475" lvl="2" indent="0">
              <a:spcBef>
                <a:spcPts val="300"/>
              </a:spcBef>
              <a:buNone/>
            </a:pPr>
            <a:r>
              <a:rPr lang="en-US" sz="1200" dirty="0">
                <a:latin typeface="Calibri" panose="020F0502020204030204" pitchFamily="34" charset="0"/>
                <a:cs typeface="Calibri" panose="020F0502020204030204" pitchFamily="34" charset="0"/>
              </a:rPr>
              <a:t>Caveat: While MTQ=ALL ensures that hardware is leveraged at its maximum, it is only a recommended setting provided that the HW-sizing is adequately matched with the demands of the TM1 Database(s) that are running on the machine. Operating TM1 databases with MTQ=ALL yet on machines with insufficient HW capabilities may over-tax the HW and lead to performance degradation.</a:t>
            </a:r>
          </a:p>
          <a:p>
            <a:pPr marL="174625" lvl="2" indent="0">
              <a:spcBef>
                <a:spcPts val="300"/>
              </a:spcBef>
              <a:buNone/>
            </a:pPr>
            <a:endParaRPr lang="en-US" sz="1200" dirty="0">
              <a:latin typeface="Calibri" panose="020F0502020204030204" pitchFamily="34" charset="0"/>
              <a:cs typeface="Calibri" panose="020F0502020204030204" pitchFamily="34" charset="0"/>
            </a:endParaRPr>
          </a:p>
          <a:p>
            <a:pPr marL="406400" lvl="2" indent="-231775">
              <a:spcBef>
                <a:spcPts val="300"/>
              </a:spcBef>
            </a:pP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249408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3" y="949169"/>
            <a:ext cx="6785225"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 (continued):</a:t>
            </a:r>
          </a:p>
          <a:p>
            <a:pPr marL="406400" lvl="2" indent="-231775">
              <a:spcBef>
                <a:spcPts val="300"/>
              </a:spcBef>
            </a:pPr>
            <a:r>
              <a:rPr lang="en-US" dirty="0">
                <a:latin typeface="Calibri" panose="020F0502020204030204" pitchFamily="34" charset="0"/>
                <a:cs typeface="Calibri" panose="020F0502020204030204" pitchFamily="34" charset="0"/>
              </a:rPr>
              <a:t>If you have two or more TM1 databases on the same machine, it is still recommended to set MTQ to ALL, because: An MTQ worker thread does </a:t>
            </a:r>
            <a:r>
              <a:rPr lang="en-US" b="1" i="1" dirty="0">
                <a:latin typeface="Calibri" panose="020F0502020204030204" pitchFamily="34" charset="0"/>
                <a:cs typeface="Calibri" panose="020F0502020204030204" pitchFamily="34" charset="0"/>
              </a:rPr>
              <a:t>not</a:t>
            </a:r>
            <a:r>
              <a:rPr lang="en-US" dirty="0">
                <a:latin typeface="Calibri" panose="020F0502020204030204" pitchFamily="34" charset="0"/>
                <a:cs typeface="Calibri" panose="020F0502020204030204" pitchFamily="34" charset="0"/>
              </a:rPr>
              <a:t> occupy a CPU core. MTQ worker threads will share CPU cores where needed and where applicable. It is the Operating System that handles CPU time and resources.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If you have two databases on an 8 core machine, each set to MTQ=8, and on each a user runs a query leveraging 8 MTQ threads, the 16 MTQ threads are balanced among the 8 cores on the machine, utilizing the HW in an optimal way.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If only one user runs a query leveraging 8 MTQ threads, the HW is still used in an optimal way.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But if you set MTQ=4 and just one user runs a query, the HW is utilized at only 50%.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If we extend these simple examples to many users and dozens to hundreds of threads (like in a typical, large TM1 environment), we can argue that every TM1 database should be configured to run queries as efficiently as possible, leveraging the available HW as much as possible. </a:t>
            </a:r>
          </a:p>
          <a:p>
            <a:pPr marL="687388" lvl="2" indent="-292100">
              <a:spcBef>
                <a:spcPts val="300"/>
              </a:spcBef>
              <a:buFont typeface="Symbol" pitchFamily="2" charset="2"/>
              <a:buChar char="Þ"/>
            </a:pPr>
            <a:r>
              <a:rPr lang="en-US" dirty="0">
                <a:latin typeface="Calibri" panose="020F0502020204030204" pitchFamily="34" charset="0"/>
                <a:cs typeface="Calibri" panose="020F0502020204030204" pitchFamily="34" charset="0"/>
              </a:rPr>
              <a:t>Balancing HW utilization is the job of the Operating System</a:t>
            </a:r>
          </a:p>
          <a:p>
            <a:pPr marL="406400" lvl="2" indent="-231775">
              <a:spcBef>
                <a:spcPts val="300"/>
              </a:spcBef>
            </a:pP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28394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3" y="949169"/>
                <a:ext cx="6914179"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 (continued):</a:t>
                </a:r>
              </a:p>
              <a:p>
                <a:pPr marL="406400" lvl="2" indent="-231775">
                  <a:spcBef>
                    <a:spcPts val="300"/>
                  </a:spcBef>
                </a:pPr>
                <a:r>
                  <a:rPr lang="en-US" dirty="0">
                    <a:latin typeface="Calibri" panose="020F0502020204030204" pitchFamily="34" charset="0"/>
                    <a:cs typeface="Calibri" panose="020F0502020204030204" pitchFamily="34" charset="0"/>
                  </a:rPr>
                  <a:t>On very powerful HW (high # of CPU cores) on smaller to mid-sized databases, it may not make much of a difference to set MTQ to a value that is lower than the total number of cores. </a:t>
                </a:r>
              </a:p>
              <a:p>
                <a:pPr marL="406400" lvl="2" indent="-231775">
                  <a:spcBef>
                    <a:spcPts val="300"/>
                  </a:spcBef>
                </a:pPr>
                <a:r>
                  <a:rPr lang="en-US" dirty="0">
                    <a:latin typeface="Calibri" panose="020F0502020204030204" pitchFamily="34" charset="0"/>
                    <a:cs typeface="Calibri" panose="020F0502020204030204" pitchFamily="34" charset="0"/>
                  </a:rPr>
                  <a:t>On very large Databases, a high MTQ # typically does make a big difference</a:t>
                </a:r>
              </a:p>
              <a:p>
                <a:pPr marL="460375" lvl="2" indent="-285750">
                  <a:spcBef>
                    <a:spcPts val="300"/>
                  </a:spcBef>
                  <a:buFont typeface="Symbol" pitchFamily="2" charset="2"/>
                  <a:buChar char="Þ"/>
                </a:pPr>
                <a:r>
                  <a:rPr lang="en-US" dirty="0">
                    <a:latin typeface="Calibri" panose="020F0502020204030204" pitchFamily="34" charset="0"/>
                    <a:cs typeface="Calibri" panose="020F0502020204030204" pitchFamily="34" charset="0"/>
                  </a:rPr>
                  <a:t>It is a good practice to start with MTQ=ALL (= default). </a:t>
                </a:r>
              </a:p>
              <a:p>
                <a:pPr marL="460375" lvl="2" indent="-285750">
                  <a:spcBef>
                    <a:spcPts val="300"/>
                  </a:spcBef>
                  <a:buFont typeface="Symbol" pitchFamily="2" charset="2"/>
                  <a:buChar char="Þ"/>
                </a:pPr>
                <a:r>
                  <a:rPr lang="en-US" dirty="0">
                    <a:latin typeface="Calibri" panose="020F0502020204030204" pitchFamily="34" charset="0"/>
                    <a:cs typeface="Calibri" panose="020F0502020204030204" pitchFamily="34" charset="0"/>
                  </a:rPr>
                  <a:t>To evaluate if different MTQ settings improve performance, adopt a holistic testing approach:</a:t>
                </a:r>
              </a:p>
              <a:p>
                <a:pPr marL="803275" lvl="3" indent="-285750">
                  <a:spcBef>
                    <a:spcPts val="300"/>
                  </a:spcBef>
                </a:pPr>
                <a:r>
                  <a:rPr lang="en-US" b="1" i="1" dirty="0">
                    <a:latin typeface="Calibri" panose="020F0502020204030204" pitchFamily="34" charset="0"/>
                    <a:cs typeface="Calibri" panose="020F0502020204030204" pitchFamily="34" charset="0"/>
                  </a:rPr>
                  <a:t>MTQ Worker Thread</a:t>
                </a:r>
                <a:r>
                  <a:rPr lang="en-US" b="1" dirty="0">
                    <a:latin typeface="Calibri" panose="020F0502020204030204" pitchFamily="34" charset="0"/>
                    <a:cs typeface="Calibri" panose="020F0502020204030204" pitchFamily="34" charset="0"/>
                  </a:rPr>
                  <a:t> </a:t>
                </a:r>
                <a14:m>
                  <m:oMath xmlns:m="http://schemas.openxmlformats.org/officeDocument/2006/math">
                    <m:r>
                      <a:rPr lang="en-US" b="1" i="1">
                        <a:solidFill>
                          <a:srgbClr val="C00000"/>
                        </a:solidFill>
                        <a:latin typeface="Cambria Math" panose="02040503050406030204" pitchFamily="18" charset="0"/>
                        <a:ea typeface="Cambria Math" panose="02040503050406030204" pitchFamily="18" charset="0"/>
                        <a:cs typeface="Calibri" panose="020F0502020204030204" pitchFamily="34" charset="0"/>
                      </a:rPr>
                      <m:t>≠</m:t>
                    </m:r>
                    <m:r>
                      <a:rPr lang="en-US" b="1" i="1">
                        <a:latin typeface="Cambria Math" panose="02040503050406030204" pitchFamily="18" charset="0"/>
                        <a:ea typeface="Cambria Math" panose="02040503050406030204" pitchFamily="18" charset="0"/>
                        <a:cs typeface="Calibri" panose="020F0502020204030204" pitchFamily="34" charset="0"/>
                      </a:rPr>
                      <m:t> </m:t>
                    </m:r>
                  </m:oMath>
                </a14:m>
                <a:r>
                  <a:rPr lang="en-US" b="1" i="1" dirty="0">
                    <a:latin typeface="Calibri" panose="020F0502020204030204" pitchFamily="34" charset="0"/>
                    <a:cs typeface="Calibri" panose="020F0502020204030204" pitchFamily="34" charset="0"/>
                  </a:rPr>
                  <a:t>CPU Core  </a:t>
                </a:r>
                <a:r>
                  <a:rPr lang="en-US" dirty="0">
                    <a:latin typeface="Calibri" panose="020F0502020204030204" pitchFamily="34" charset="0"/>
                    <a:cs typeface="Calibri" panose="020F0502020204030204" pitchFamily="34" charset="0"/>
                  </a:rPr>
                  <a:t>=&gt; An MTQ Worker Thread is ‘just’ a TM1 Thread.</a:t>
                </a:r>
              </a:p>
              <a:p>
                <a:pPr marL="803275" lvl="3" indent="-285750">
                  <a:spcBef>
                    <a:spcPts val="300"/>
                  </a:spcBef>
                </a:pPr>
                <a:r>
                  <a:rPr lang="en-US" dirty="0">
                    <a:latin typeface="Calibri" panose="020F0502020204030204" pitchFamily="34" charset="0"/>
                    <a:cs typeface="Calibri" panose="020F0502020204030204" pitchFamily="34" charset="0"/>
                  </a:rPr>
                  <a:t>What is the peak load on each database?</a:t>
                </a:r>
              </a:p>
              <a:p>
                <a:pPr marL="803275" lvl="3" indent="-285750">
                  <a:spcBef>
                    <a:spcPts val="300"/>
                  </a:spcBef>
                </a:pPr>
                <a:r>
                  <a:rPr lang="en-US" dirty="0">
                    <a:latin typeface="Calibri" panose="020F0502020204030204" pitchFamily="34" charset="0"/>
                    <a:cs typeface="Calibri" panose="020F0502020204030204" pitchFamily="34" charset="0"/>
                  </a:rPr>
                  <a:t>What is the </a:t>
                </a:r>
                <a:r>
                  <a:rPr lang="en-US" dirty="0" err="1">
                    <a:latin typeface="Calibri" panose="020F0502020204030204" pitchFamily="34" charset="0"/>
                    <a:cs typeface="Calibri" panose="020F0502020204030204" pitchFamily="34" charset="0"/>
                  </a:rPr>
                  <a:t>Avg</a:t>
                </a:r>
                <a:r>
                  <a:rPr lang="en-US" dirty="0">
                    <a:latin typeface="Calibri" panose="020F0502020204030204" pitchFamily="34" charset="0"/>
                    <a:cs typeface="Calibri" panose="020F0502020204030204" pitchFamily="34" charset="0"/>
                  </a:rPr>
                  <a:t> CPU utilization at Peak?</a:t>
                </a:r>
              </a:p>
              <a:p>
                <a:pPr marL="803275" lvl="3" indent="-285750">
                  <a:spcBef>
                    <a:spcPts val="300"/>
                  </a:spcBef>
                </a:pPr>
                <a:r>
                  <a:rPr lang="en-US" dirty="0">
                    <a:latin typeface="Calibri" panose="020F0502020204030204" pitchFamily="34" charset="0"/>
                    <a:cs typeface="Calibri" panose="020F0502020204030204" pitchFamily="34" charset="0"/>
                  </a:rPr>
                  <a:t>Do we currently max-out our HW capabilities? (HW should be used as much as possible; HW idle time is not good, because it means ‘things’ could be running faster)</a:t>
                </a:r>
              </a:p>
              <a:p>
                <a:pPr marL="803275" lvl="3" indent="-285750">
                  <a:spcBef>
                    <a:spcPts val="300"/>
                  </a:spcBef>
                </a:pPr>
                <a:r>
                  <a:rPr lang="en-US" dirty="0">
                    <a:latin typeface="Calibri" panose="020F0502020204030204" pitchFamily="34" charset="0"/>
                    <a:cs typeface="Calibri" panose="020F0502020204030204" pitchFamily="34" charset="0"/>
                  </a:rPr>
                  <a:t>How do the # of cores affect our end-user queries? This depends on the database/cubes: are they very large, do they leverage rules, … </a:t>
                </a:r>
              </a:p>
              <a:p>
                <a:pPr marL="803275" lvl="3" indent="-285750">
                  <a:spcBef>
                    <a:spcPts val="300"/>
                  </a:spcBef>
                  <a:buFont typeface="Symbol" pitchFamily="2" charset="2"/>
                  <a:buChar char="Þ"/>
                </a:pPr>
                <a:r>
                  <a:rPr lang="en-US" dirty="0">
                    <a:latin typeface="Calibri" panose="020F0502020204030204" pitchFamily="34" charset="0"/>
                    <a:cs typeface="Calibri" panose="020F0502020204030204" pitchFamily="34" charset="0"/>
                  </a:rPr>
                  <a:t>Analyze!</a:t>
                </a:r>
              </a:p>
              <a:p>
                <a:pPr marL="803275" lvl="3" indent="-285750">
                  <a:spcBef>
                    <a:spcPts val="300"/>
                  </a:spcBef>
                  <a:buFont typeface="Symbol" pitchFamily="2" charset="2"/>
                  <a:buChar char="Þ"/>
                </a:pPr>
                <a:r>
                  <a:rPr lang="en-US" dirty="0">
                    <a:latin typeface="Calibri" panose="020F0502020204030204" pitchFamily="34" charset="0"/>
                    <a:cs typeface="Calibri" panose="020F0502020204030204" pitchFamily="34" charset="0"/>
                  </a:rPr>
                  <a:t>Is there an MTQ setting where using additional worker threads do not matter much anymore? If Yes, then this should be your max MTQ setting (i.e. do not go higher than where you see a tangible difference) </a:t>
                </a:r>
              </a:p>
            </p:txBody>
          </p:sp>
        </mc:Choice>
        <mc:Fallback xmlns="">
          <p:sp>
            <p:nvSpPr>
              <p:cNvPr id="4" name="Text Placeholder 3">
                <a:extLst>
                  <a:ext uri="{FF2B5EF4-FFF2-40B4-BE49-F238E27FC236}">
                    <a16:creationId xmlns:a16="http://schemas.microsoft.com/office/drawing/2014/main" id="{355B4614-2215-984C-A231-843A93CF5807}"/>
                  </a:ext>
                </a:extLst>
              </p:cNvPr>
              <p:cNvSpPr>
                <a:spLocks noGrp="1" noRot="1" noChangeAspect="1" noMove="1" noResize="1" noEditPoints="1" noAdjustHandles="1" noChangeArrowheads="1" noChangeShapeType="1" noTextEdit="1"/>
              </p:cNvSpPr>
              <p:nvPr>
                <p:ph type="body" idx="18"/>
              </p:nvPr>
            </p:nvSpPr>
            <p:spPr>
              <a:xfrm>
                <a:off x="295513" y="949169"/>
                <a:ext cx="6914179" cy="3480011"/>
              </a:xfrm>
              <a:blipFill>
                <a:blip r:embed="rId3"/>
                <a:stretch>
                  <a:fillRect t="-364" r="-366" b="-18182"/>
                </a:stretch>
              </a:blipFill>
            </p:spPr>
            <p:txBody>
              <a:bodyPr/>
              <a:lstStyle/>
              <a:p>
                <a:r>
                  <a:rPr lang="en-US">
                    <a:noFill/>
                  </a:rPr>
                  <a:t> </a:t>
                </a:r>
              </a:p>
            </p:txBody>
          </p:sp>
        </mc:Fallback>
      </mc:AlternateContent>
    </p:spTree>
    <p:extLst>
      <p:ext uri="{BB962C8B-B14F-4D97-AF65-F5344CB8AC3E}">
        <p14:creationId xmlns:p14="http://schemas.microsoft.com/office/powerpoint/2010/main" val="132552451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295489" cy="383182"/>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4" y="949169"/>
            <a:ext cx="7090024" cy="3480011"/>
          </a:xfrm>
        </p:spPr>
        <p:txBody>
          <a:bodyPr/>
          <a:lstStyle/>
          <a:p>
            <a:pPr>
              <a:spcBef>
                <a:spcPts val="300"/>
              </a:spcBef>
              <a:spcAft>
                <a:spcPts val="300"/>
              </a:spcAft>
            </a:pPr>
            <a:r>
              <a:rPr lang="en-US" sz="1400" dirty="0">
                <a:latin typeface="Calibri" panose="020F0502020204030204" pitchFamily="34" charset="0"/>
                <a:cs typeface="Calibri" panose="020F0502020204030204" pitchFamily="34" charset="0"/>
              </a:rPr>
              <a:t>On MTQ (continued):</a:t>
            </a:r>
          </a:p>
          <a:p>
            <a:pPr marL="174625" lvl="1" indent="0">
              <a:spcBef>
                <a:spcPts val="300"/>
              </a:spcBef>
              <a:buNone/>
            </a:pPr>
            <a:r>
              <a:rPr lang="en-US" sz="1400" dirty="0">
                <a:latin typeface="Calibri" panose="020F0502020204030204" pitchFamily="34" charset="0"/>
                <a:cs typeface="Calibri" panose="020F0502020204030204" pitchFamily="34" charset="0"/>
              </a:rPr>
              <a:t>Some additional considerations when evaluating MTQ Settings: </a:t>
            </a:r>
          </a:p>
          <a:p>
            <a:pPr marL="465138" lvl="2" indent="-290513">
              <a:spcBef>
                <a:spcPts val="300"/>
              </a:spcBef>
            </a:pPr>
            <a:r>
              <a:rPr lang="en-US" sz="1300" dirty="0">
                <a:latin typeface="Calibri" panose="020F0502020204030204" pitchFamily="34" charset="0"/>
                <a:cs typeface="Calibri" panose="020F0502020204030204" pitchFamily="34" charset="0"/>
              </a:rPr>
              <a:t>One could argue that setting MTQ to a slightly lower value than the # of cores will allow more CPU time to be available for TI-processing (for example). But: this is </a:t>
            </a:r>
            <a:r>
              <a:rPr lang="en-US" sz="1300" b="1" i="1" dirty="0">
                <a:latin typeface="Calibri" panose="020F0502020204030204" pitchFamily="34" charset="0"/>
                <a:cs typeface="Calibri" panose="020F0502020204030204" pitchFamily="34" charset="0"/>
              </a:rPr>
              <a:t>only</a:t>
            </a:r>
            <a:r>
              <a:rPr lang="en-US" sz="1300" dirty="0">
                <a:latin typeface="Calibri" panose="020F0502020204030204" pitchFamily="34" charset="0"/>
                <a:cs typeface="Calibri" panose="020F0502020204030204" pitchFamily="34" charset="0"/>
              </a:rPr>
              <a:t> true IF the total concurrency on the database(s) is sufficiently low (compared to the # of cores). Example: The Operating System is balancing 200 concurrent TM1 users (and their TM1 threads) among its 36 cores. In such a context, setting MTQ to 36 or 34 or 30 will not really make a difference, because the CPU will be operating at maximum capacity regardless of the MTQ setting.</a:t>
            </a:r>
          </a:p>
          <a:p>
            <a:pPr marL="465138" lvl="3" indent="-290513">
              <a:spcBef>
                <a:spcPts val="300"/>
              </a:spcBef>
              <a:buFont typeface="Symbol" pitchFamily="2" charset="2"/>
              <a:buChar char="Þ"/>
            </a:pPr>
            <a:r>
              <a:rPr lang="en-US" dirty="0">
                <a:latin typeface="Calibri" panose="020F0502020204030204" pitchFamily="34" charset="0"/>
                <a:cs typeface="Calibri" panose="020F0502020204030204" pitchFamily="34" charset="0"/>
              </a:rPr>
              <a:t>When considering to lower MTQ, take into account the overall concurrency on the database at peak time and the data volume that you are querying. </a:t>
            </a:r>
          </a:p>
          <a:p>
            <a:pPr marL="465138" lvl="3" indent="-290513">
              <a:spcBef>
                <a:spcPts val="300"/>
              </a:spcBef>
              <a:buFont typeface="Symbol" pitchFamily="2" charset="2"/>
              <a:buChar char="Þ"/>
            </a:pPr>
            <a:r>
              <a:rPr lang="en-US" dirty="0">
                <a:latin typeface="Calibri" panose="020F0502020204030204" pitchFamily="34" charset="0"/>
                <a:cs typeface="Calibri" panose="020F0502020204030204" pitchFamily="34" charset="0"/>
              </a:rPr>
              <a:t>If concurrency is high and the data volume high, a higher MTQ value typically results in better performance in that end-user queries will be faster.</a:t>
            </a:r>
          </a:p>
          <a:p>
            <a:pPr marL="465138" lvl="3" indent="-290513">
              <a:spcBef>
                <a:spcPts val="300"/>
              </a:spcBef>
              <a:buFont typeface="Symbol" pitchFamily="2" charset="2"/>
              <a:buChar char="Þ"/>
            </a:pPr>
            <a:r>
              <a:rPr lang="en-US" dirty="0">
                <a:latin typeface="Calibri" panose="020F0502020204030204" pitchFamily="34" charset="0"/>
                <a:cs typeface="Calibri" panose="020F0502020204030204" pitchFamily="34" charset="0"/>
              </a:rPr>
              <a:t>When you operate multiple Databases on one server and each database has a high concurrency, lowering MTQ will not necessarily free up CPU time for processing etc., because the overall load on the environment is already high.</a:t>
            </a:r>
          </a:p>
          <a:p>
            <a:pPr marL="465138" lvl="3" indent="-290513">
              <a:spcBef>
                <a:spcPts val="300"/>
              </a:spcBef>
              <a:buFont typeface="Symbol" pitchFamily="2" charset="2"/>
              <a:buChar char="Þ"/>
            </a:pPr>
            <a:r>
              <a:rPr lang="en-US" dirty="0">
                <a:latin typeface="Calibri" panose="020F0502020204030204" pitchFamily="34" charset="0"/>
                <a:cs typeface="Calibri" panose="020F0502020204030204" pitchFamily="34" charset="0"/>
              </a:rPr>
              <a:t>Lowering MTQ in environments where multiple TM1 Database Instances share the same hardware will only have a positive impact on performance if the concurrency on each database is sufficiently low such that HW resources are kept available for other TM1 databases (and if those other databases need the free CPU time.</a:t>
            </a:r>
          </a:p>
          <a:p>
            <a:pPr marL="465138" lvl="3" indent="-290513">
              <a:spcBef>
                <a:spcPts val="300"/>
              </a:spcBef>
              <a:buFont typeface="Symbol" pitchFamily="2" charset="2"/>
              <a:buChar char="Þ"/>
            </a:pPr>
            <a:r>
              <a:rPr lang="en-US" dirty="0">
                <a:latin typeface="Calibri" panose="020F0502020204030204" pitchFamily="34" charset="0"/>
                <a:cs typeface="Calibri" panose="020F0502020204030204" pitchFamily="34" charset="0"/>
              </a:rPr>
              <a:t>When setting MTQ, do not optimize it for low concurrency times. Optimize it for when the database is used most. </a:t>
            </a:r>
          </a:p>
        </p:txBody>
      </p:sp>
    </p:spTree>
    <p:extLst>
      <p:ext uri="{BB962C8B-B14F-4D97-AF65-F5344CB8AC3E}">
        <p14:creationId xmlns:p14="http://schemas.microsoft.com/office/powerpoint/2010/main" val="360829829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83790" y="1168400"/>
            <a:ext cx="6181487" cy="3110523"/>
          </a:xfrm>
        </p:spPr>
        <p:txBody>
          <a:bodyPr/>
          <a:lstStyle/>
          <a:p>
            <a:r>
              <a:rPr lang="en-US" sz="1400" b="1" dirty="0">
                <a:solidFill>
                  <a:schemeClr val="tx1"/>
                </a:solidFill>
                <a:latin typeface="Calibri" panose="020F0502020204030204" pitchFamily="34" charset="0"/>
                <a:cs typeface="Calibri" panose="020F0502020204030204" pitchFamily="34" charset="0"/>
              </a:rPr>
              <a:t>Recommendations:</a:t>
            </a:r>
          </a:p>
          <a:p>
            <a:pPr lvl="1"/>
            <a:r>
              <a:rPr lang="en-US" sz="1400" dirty="0">
                <a:latin typeface="Calibri" panose="020F0502020204030204" pitchFamily="34" charset="0"/>
                <a:cs typeface="Calibri" panose="020F0502020204030204" pitchFamily="34" charset="0"/>
              </a:rPr>
              <a:t>Remove Duplicate TM1s.cfg entries and entries that are not applicable</a:t>
            </a:r>
          </a:p>
          <a:p>
            <a:pPr lvl="1"/>
            <a:r>
              <a:rPr lang="en-US" sz="1400" dirty="0">
                <a:latin typeface="Calibri" panose="020F0502020204030204" pitchFamily="34" charset="0"/>
                <a:cs typeface="Calibri" panose="020F0502020204030204" pitchFamily="34" charset="0"/>
              </a:rPr>
              <a:t>Apply TM1s.cfg settings as per prior slides on TM1s.cfg</a:t>
            </a:r>
          </a:p>
          <a:p>
            <a:pPr lvl="1"/>
            <a:r>
              <a:rPr lang="en-US" sz="1400" dirty="0">
                <a:latin typeface="Calibri" panose="020F0502020204030204" pitchFamily="34" charset="0"/>
                <a:cs typeface="Calibri" panose="020F0502020204030204" pitchFamily="34" charset="0"/>
              </a:rPr>
              <a:t>For as long as IT manages the HW &amp; SW environment and infrastructure / unless the Business Owns and Manages the HW &amp; SW environment and infrastructure: </a:t>
            </a:r>
          </a:p>
          <a:p>
            <a:pPr marL="914400" lvl="2" indent="-228600">
              <a:buFont typeface="Symbol" pitchFamily="2" charset="2"/>
              <a:buChar char="Þ"/>
            </a:pPr>
            <a:r>
              <a:rPr lang="en-US" dirty="0">
                <a:latin typeface="Calibri" panose="020F0502020204030204" pitchFamily="34" charset="0"/>
                <a:cs typeface="Calibri" panose="020F0502020204030204" pitchFamily="34" charset="0"/>
              </a:rPr>
              <a:t>Performance-related parameters should be configured identically for all databases (i.e. TM1 shall ‘operate’ identically in all environments)</a:t>
            </a:r>
          </a:p>
          <a:p>
            <a:pPr lvl="2">
              <a:buFont typeface="Symbol" pitchFamily="2" charset="2"/>
              <a:buChar char="Þ"/>
            </a:pPr>
            <a:r>
              <a:rPr lang="en-US" dirty="0">
                <a:latin typeface="Calibri" panose="020F0502020204030204" pitchFamily="34" charset="0"/>
                <a:cs typeface="Calibri" panose="020F0502020204030204" pitchFamily="34" charset="0"/>
              </a:rPr>
              <a:t> Allow database-specific parameters only if they are related to enabling/disabling/modifying user experience &amp; features, such as Time-Outs, </a:t>
            </a:r>
            <a:r>
              <a:rPr lang="en-US" dirty="0" err="1">
                <a:latin typeface="Calibri" panose="020F0502020204030204" pitchFamily="34" charset="0"/>
                <a:cs typeface="Calibri" panose="020F0502020204030204" pitchFamily="34" charset="0"/>
              </a:rPr>
              <a:t>EnableNewHierarchyCreation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EnableSandboxDimension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EnableTIDebugging</a:t>
            </a:r>
            <a:r>
              <a:rPr lang="en-US" dirty="0">
                <a:latin typeface="Calibri" panose="020F0502020204030204" pitchFamily="34" charset="0"/>
                <a:cs typeface="Calibri" panose="020F0502020204030204" pitchFamily="34" charset="0"/>
              </a:rPr>
              <a:t>, …</a:t>
            </a:r>
          </a:p>
          <a:p>
            <a:pPr lvl="1"/>
            <a:r>
              <a:rPr lang="en-US" sz="1400" dirty="0">
                <a:latin typeface="Calibri" panose="020F0502020204030204" pitchFamily="34" charset="0"/>
                <a:cs typeface="Calibri" panose="020F0502020204030204" pitchFamily="34" charset="0"/>
              </a:rPr>
              <a:t>Always check what the default parameter values are</a:t>
            </a:r>
          </a:p>
          <a:p>
            <a:pPr marL="0" indent="0">
              <a:buNone/>
            </a:pPr>
            <a:endParaRPr lang="en-US" sz="1400" dirty="0">
              <a:latin typeface="Calibri" panose="020F0502020204030204" pitchFamily="34" charset="0"/>
              <a:cs typeface="Calibri" panose="020F0502020204030204" pitchFamily="34" charset="0"/>
            </a:endParaRPr>
          </a:p>
        </p:txBody>
      </p:sp>
      <p:sp>
        <p:nvSpPr>
          <p:cNvPr id="4" name="Text Placeholder 1">
            <a:extLst>
              <a:ext uri="{FF2B5EF4-FFF2-40B4-BE49-F238E27FC236}">
                <a16:creationId xmlns:a16="http://schemas.microsoft.com/office/drawing/2014/main" id="{4F5E5191-FC59-D041-BE3F-690DA5ACE842}"/>
              </a:ext>
            </a:extLst>
          </p:cNvPr>
          <p:cNvSpPr txBox="1">
            <a:spLocks/>
          </p:cNvSpPr>
          <p:nvPr/>
        </p:nvSpPr>
        <p:spPr>
          <a:xfrm>
            <a:off x="619364" y="412880"/>
            <a:ext cx="6589510" cy="424732"/>
          </a:xfrm>
          <a:prstGeom prst="rect">
            <a:avLst/>
          </a:prstGeom>
        </p:spPr>
        <p:txBody>
          <a:bodyPr anchor="ct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0" indent="0">
              <a:buNone/>
            </a:pPr>
            <a:r>
              <a:rPr lang="en-US" sz="2100" b="1" dirty="0">
                <a:solidFill>
                  <a:schemeClr val="accent1"/>
                </a:solidFill>
                <a:latin typeface="Calibri" panose="020F0502020204030204" pitchFamily="34" charset="0"/>
                <a:cs typeface="Calibri" panose="020F0502020204030204" pitchFamily="34" charset="0"/>
              </a:rPr>
              <a:t>TM1 Database Server Configuration: TM1s.cfg</a:t>
            </a:r>
          </a:p>
        </p:txBody>
      </p:sp>
    </p:spTree>
    <p:extLst>
      <p:ext uri="{BB962C8B-B14F-4D97-AF65-F5344CB8AC3E}">
        <p14:creationId xmlns:p14="http://schemas.microsoft.com/office/powerpoint/2010/main" val="109304586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95512" y="1218798"/>
            <a:ext cx="6913361" cy="3480011"/>
          </a:xfrm>
        </p:spPr>
        <p:txBody>
          <a:bodyPr/>
          <a:lstStyle/>
          <a:p>
            <a:r>
              <a:rPr lang="en-US" sz="1400" dirty="0" err="1">
                <a:latin typeface="Calibri" panose="020F0502020204030204" pitchFamily="34" charset="0"/>
                <a:cs typeface="Calibri" panose="020F0502020204030204" pitchFamily="34" charset="0"/>
              </a:rPr>
              <a:t>TimeOuts</a:t>
            </a:r>
            <a:r>
              <a:rPr lang="en-US" sz="140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hlinkClick r:id="rId3"/>
              </a:rPr>
              <a:t>Cognos Analytics timeouts should be set to be smaller than TM1 Web and TM1 Database Timeouts</a:t>
            </a:r>
            <a:r>
              <a:rPr lang="en-US" sz="1400" dirty="0">
                <a:latin typeface="Calibri" panose="020F0502020204030204" pitchFamily="34" charset="0"/>
                <a:cs typeface="Calibri" panose="020F0502020204030204" pitchFamily="34" charset="0"/>
              </a:rPr>
              <a:t>, </a:t>
            </a:r>
          </a:p>
          <a:p>
            <a:pPr marL="571500" lvl="1" indent="-228600">
              <a:buFont typeface="Symbol" pitchFamily="2" charset="2"/>
              <a:buChar char="Þ"/>
            </a:pPr>
            <a:r>
              <a:rPr lang="en-US" sz="1400" dirty="0">
                <a:latin typeface="Calibri" panose="020F0502020204030204" pitchFamily="34" charset="0"/>
                <a:cs typeface="Calibri" panose="020F0502020204030204" pitchFamily="34" charset="0"/>
              </a:rPr>
              <a:t>CA Session timeout </a:t>
            </a:r>
          </a:p>
          <a:p>
            <a:pPr marL="571500" lvl="1" indent="0">
              <a:buNone/>
            </a:pPr>
            <a:r>
              <a:rPr lang="en-US" sz="1400" dirty="0">
                <a:latin typeface="Calibri" panose="020F0502020204030204" pitchFamily="34" charset="0"/>
                <a:cs typeface="Calibri" panose="020F0502020204030204" pitchFamily="34" charset="0"/>
              </a:rPr>
              <a:t>&lt; PAW Session Time-Out</a:t>
            </a:r>
          </a:p>
          <a:p>
            <a:pPr marL="685800" lvl="1" indent="-114300">
              <a:buNone/>
            </a:pPr>
            <a:r>
              <a:rPr lang="en-US" sz="1400" dirty="0">
                <a:latin typeface="Calibri" panose="020F0502020204030204" pitchFamily="34" charset="0"/>
                <a:cs typeface="Calibri" panose="020F0502020204030204" pitchFamily="34" charset="0"/>
              </a:rPr>
              <a:t>&lt; TM1 Web &amp; TM1 Web Applications timeout </a:t>
            </a:r>
          </a:p>
          <a:p>
            <a:pPr marL="685800" lvl="1" indent="-114300">
              <a:buNone/>
            </a:pPr>
            <a:r>
              <a:rPr lang="en-US" sz="1400" dirty="0">
                <a:latin typeface="Calibri" panose="020F0502020204030204" pitchFamily="34" charset="0"/>
                <a:cs typeface="Calibri" panose="020F0502020204030204" pitchFamily="34" charset="0"/>
              </a:rPr>
              <a:t>&lt; TM1 Database timeouts (for TM1 Database Servers, keep in mind that there is a ‘legacy’ client </a:t>
            </a:r>
            <a:r>
              <a:rPr lang="en-US" sz="1400" dirty="0" err="1">
                <a:latin typeface="Calibri" panose="020F0502020204030204" pitchFamily="34" charset="0"/>
                <a:cs typeface="Calibri" panose="020F0502020204030204" pitchFamily="34" charset="0"/>
              </a:rPr>
              <a:t>IdleConnectionTimeOutSeconds</a:t>
            </a:r>
            <a:r>
              <a:rPr lang="en-US" sz="1400" dirty="0">
                <a:latin typeface="Calibri" panose="020F0502020204030204" pitchFamily="34" charset="0"/>
                <a:cs typeface="Calibri" panose="020F0502020204030204" pitchFamily="34" charset="0"/>
              </a:rPr>
              <a:t>, and a Rest-API connection </a:t>
            </a:r>
            <a:r>
              <a:rPr lang="en-US" sz="1400" dirty="0" err="1">
                <a:latin typeface="Calibri" panose="020F0502020204030204" pitchFamily="34" charset="0"/>
                <a:cs typeface="Calibri" panose="020F0502020204030204" pitchFamily="34" charset="0"/>
              </a:rPr>
              <a:t>HttpSessionTimeout</a:t>
            </a:r>
            <a:r>
              <a:rPr lang="en-US" sz="1400" dirty="0">
                <a:latin typeface="Calibri" panose="020F0502020204030204" pitchFamily="34" charset="0"/>
                <a:cs typeface="Calibri" panose="020F0502020204030204" pitchFamily="34" charset="0"/>
              </a:rPr>
              <a:t>.</a:t>
            </a:r>
          </a:p>
          <a:p>
            <a:r>
              <a:rPr lang="en-US" sz="1400" dirty="0">
                <a:latin typeface="Calibri" panose="020F0502020204030204" pitchFamily="34" charset="0"/>
                <a:cs typeface="Calibri" panose="020F0502020204030204" pitchFamily="34" charset="0"/>
                <a:hlinkClick r:id="rId4"/>
              </a:rPr>
              <a:t>Recommended TM1 Web Session Time-Out when using PAW</a:t>
            </a:r>
            <a:r>
              <a:rPr lang="en-US" sz="1400" dirty="0">
                <a:latin typeface="Calibri" panose="020F0502020204030204" pitchFamily="34" charset="0"/>
                <a:cs typeface="Calibri" panose="020F0502020204030204" pitchFamily="34" charset="0"/>
              </a:rPr>
              <a:t>: 60 minutes</a:t>
            </a:r>
          </a:p>
          <a:p>
            <a:r>
              <a:rPr lang="en-US" sz="1400" dirty="0">
                <a:latin typeface="Calibri" panose="020F0502020204030204" pitchFamily="34" charset="0"/>
                <a:cs typeface="Calibri" panose="020F0502020204030204" pitchFamily="34" charset="0"/>
                <a:hlinkClick r:id="rId5"/>
              </a:rPr>
              <a:t>Planning Analytics Time-Outs Overview (TM1 DB Server, Web, Applications, PAW, …)</a:t>
            </a:r>
            <a:endParaRPr lang="en-US" sz="1400" dirty="0">
              <a:latin typeface="Calibri" panose="020F0502020204030204" pitchFamily="34" charset="0"/>
              <a:cs typeface="Calibri" panose="020F0502020204030204" pitchFamily="34" charset="0"/>
            </a:endParaRPr>
          </a:p>
          <a:p>
            <a:r>
              <a:rPr lang="en-US" sz="1400" dirty="0">
                <a:latin typeface="Calibri" panose="020F0502020204030204" pitchFamily="34" charset="0"/>
                <a:cs typeface="Calibri" panose="020F0502020204030204" pitchFamily="34" charset="0"/>
              </a:rPr>
              <a:t>New as of 2.0.6: </a:t>
            </a:r>
            <a:r>
              <a:rPr lang="en-US" sz="1400" dirty="0">
                <a:latin typeface="Calibri" panose="020F0502020204030204" pitchFamily="34" charset="0"/>
                <a:cs typeface="Calibri" panose="020F0502020204030204" pitchFamily="34" charset="0"/>
                <a:hlinkClick r:id="rId6"/>
              </a:rPr>
              <a:t>TM1 Web HttpSessionTimeout</a:t>
            </a:r>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p:txBody>
      </p:sp>
      <p:sp>
        <p:nvSpPr>
          <p:cNvPr id="4" name="Text Placeholder 1">
            <a:extLst>
              <a:ext uri="{FF2B5EF4-FFF2-40B4-BE49-F238E27FC236}">
                <a16:creationId xmlns:a16="http://schemas.microsoft.com/office/drawing/2014/main" id="{4A6F7D7B-87B2-D74E-BC62-8A0AAC3BEA7D}"/>
              </a:ext>
            </a:extLst>
          </p:cNvPr>
          <p:cNvSpPr txBox="1">
            <a:spLocks/>
          </p:cNvSpPr>
          <p:nvPr/>
        </p:nvSpPr>
        <p:spPr>
          <a:xfrm>
            <a:off x="619364" y="412880"/>
            <a:ext cx="6589510" cy="424732"/>
          </a:xfrm>
          <a:prstGeom prst="rect">
            <a:avLst/>
          </a:prstGeom>
        </p:spPr>
        <p:txBody>
          <a:bodyPr anchor="ct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0" indent="0">
              <a:buNone/>
            </a:pPr>
            <a:r>
              <a:rPr lang="en-US" sz="2100" b="1" dirty="0">
                <a:solidFill>
                  <a:schemeClr val="accent1"/>
                </a:solidFill>
                <a:latin typeface="Calibri" panose="020F0502020204030204" pitchFamily="34" charset="0"/>
                <a:cs typeface="Calibri" panose="020F0502020204030204" pitchFamily="34" charset="0"/>
              </a:rPr>
              <a:t>Planning Analytics: Configuring Time-Outs</a:t>
            </a:r>
          </a:p>
        </p:txBody>
      </p:sp>
    </p:spTree>
    <p:extLst>
      <p:ext uri="{BB962C8B-B14F-4D97-AF65-F5344CB8AC3E}">
        <p14:creationId xmlns:p14="http://schemas.microsoft.com/office/powerpoint/2010/main" val="309778552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95512" y="1014414"/>
            <a:ext cx="6913361" cy="3684396"/>
          </a:xfrm>
        </p:spPr>
        <p:txBody>
          <a:bodyPr/>
          <a:lstStyle/>
          <a:p>
            <a:r>
              <a:rPr lang="en-US" sz="1400" dirty="0">
                <a:latin typeface="Calibri" panose="020F0502020204030204" pitchFamily="34" charset="0"/>
                <a:cs typeface="Calibri" panose="020F0502020204030204" pitchFamily="34" charset="0"/>
              </a:rPr>
              <a:t>In </a:t>
            </a:r>
            <a:r>
              <a:rPr lang="en-US" sz="1400" b="1" dirty="0">
                <a:solidFill>
                  <a:srgbClr val="C00000"/>
                </a:solidFill>
                <a:latin typeface="Calibri" panose="020F0502020204030204" pitchFamily="34" charset="0"/>
                <a:cs typeface="Calibri" panose="020F0502020204030204" pitchFamily="34" charset="0"/>
              </a:rPr>
              <a:t>network environments with high latency (high ping rate and/or many network hops),</a:t>
            </a:r>
            <a:r>
              <a:rPr lang="en-US" sz="1400" dirty="0">
                <a:latin typeface="Calibri" panose="020F0502020204030204" pitchFamily="34" charset="0"/>
                <a:cs typeface="Calibri" panose="020F0502020204030204" pitchFamily="34" charset="0"/>
              </a:rPr>
              <a:t> it can be beneficial to increase the Request Timeouts and Execution Timeout for PAX in the PAX xml configuration files:</a:t>
            </a:r>
          </a:p>
          <a:p>
            <a:r>
              <a:rPr lang="en-US" sz="1400" b="1" dirty="0">
                <a:latin typeface="Calibri" panose="020F0502020204030204" pitchFamily="34" charset="0"/>
                <a:cs typeface="Calibri" panose="020F0502020204030204" pitchFamily="34" charset="0"/>
              </a:rPr>
              <a:t>Request Timeout in </a:t>
            </a:r>
            <a:r>
              <a:rPr lang="en-US" sz="1400" b="1" dirty="0" err="1">
                <a:latin typeface="Calibri" panose="020F0502020204030204" pitchFamily="34" charset="0"/>
                <a:cs typeface="Calibri" panose="020F0502020204030204" pitchFamily="34" charset="0"/>
              </a:rPr>
              <a:t>CommManagerSettings.xml</a:t>
            </a:r>
            <a:r>
              <a:rPr lang="en-US" sz="1400" b="1" dirty="0">
                <a:latin typeface="Calibri" panose="020F0502020204030204" pitchFamily="34" charset="0"/>
                <a:cs typeface="Calibri" panose="020F0502020204030204" pitchFamily="34" charset="0"/>
              </a:rPr>
              <a:t>: </a:t>
            </a:r>
          </a:p>
          <a:p>
            <a:pPr marL="176213" indent="0">
              <a:buNone/>
            </a:pPr>
            <a:r>
              <a:rPr lang="en-US" sz="1400" b="1" dirty="0">
                <a:latin typeface="Calibri" panose="020F0502020204030204" pitchFamily="34" charset="0"/>
                <a:cs typeface="Calibri" panose="020F0502020204030204" pitchFamily="34" charset="0"/>
              </a:rPr>
              <a:t>&lt;setting name="</a:t>
            </a:r>
            <a:r>
              <a:rPr lang="en-US" sz="1400" b="1" dirty="0" err="1">
                <a:latin typeface="Calibri" panose="020F0502020204030204" pitchFamily="34" charset="0"/>
                <a:cs typeface="Calibri" panose="020F0502020204030204" pitchFamily="34" charset="0"/>
              </a:rPr>
              <a:t>RequestTimeout</a:t>
            </a:r>
            <a:r>
              <a:rPr lang="en-US" sz="1400" b="1" dirty="0">
                <a:latin typeface="Calibri" panose="020F0502020204030204" pitchFamily="34" charset="0"/>
                <a:cs typeface="Calibri" panose="020F0502020204030204" pitchFamily="34" charset="0"/>
              </a:rPr>
              <a:t>"&gt;300&lt;/setting&gt;</a:t>
            </a:r>
            <a:endParaRPr lang="en-US" sz="1400" dirty="0">
              <a:latin typeface="Calibri" panose="020F0502020204030204" pitchFamily="34" charset="0"/>
              <a:cs typeface="Calibri" panose="020F0502020204030204" pitchFamily="34" charset="0"/>
            </a:endParaRPr>
          </a:p>
          <a:p>
            <a:pPr marL="0" indent="0">
              <a:buNone/>
            </a:pPr>
            <a:endParaRPr lang="en-US" sz="1400" dirty="0">
              <a:latin typeface="Calibri" panose="020F0502020204030204" pitchFamily="34" charset="0"/>
              <a:cs typeface="Calibri" panose="020F0502020204030204" pitchFamily="34" charset="0"/>
            </a:endParaRPr>
          </a:p>
          <a:p>
            <a:pPr marL="0" indent="0">
              <a:buNone/>
            </a:pPr>
            <a:endParaRPr lang="en-US" sz="1400" dirty="0">
              <a:latin typeface="Calibri" panose="020F0502020204030204" pitchFamily="34" charset="0"/>
              <a:cs typeface="Calibri" panose="020F0502020204030204" pitchFamily="34" charset="0"/>
            </a:endParaRPr>
          </a:p>
          <a:p>
            <a:r>
              <a:rPr lang="en-US" sz="1400" b="1" dirty="0">
                <a:latin typeface="Calibri" panose="020F0502020204030204" pitchFamily="34" charset="0"/>
                <a:cs typeface="Calibri" panose="020F0502020204030204" pitchFamily="34" charset="0"/>
              </a:rPr>
              <a:t>RestAPI Execution Timeout in </a:t>
            </a:r>
            <a:r>
              <a:rPr lang="en-US" sz="1400" b="1" dirty="0" err="1">
                <a:latin typeface="Calibri" panose="020F0502020204030204" pitchFamily="34" charset="0"/>
                <a:cs typeface="Calibri" panose="020F0502020204030204" pitchFamily="34" charset="0"/>
              </a:rPr>
              <a:t>CognosOfficeXLLSettings.xml</a:t>
            </a:r>
            <a:endParaRPr lang="en-US" sz="1400" dirty="0">
              <a:latin typeface="Calibri" panose="020F0502020204030204" pitchFamily="34" charset="0"/>
              <a:cs typeface="Calibri" panose="020F0502020204030204" pitchFamily="34" charset="0"/>
            </a:endParaRPr>
          </a:p>
          <a:p>
            <a:pPr marL="176213" indent="0">
              <a:buNone/>
            </a:pPr>
            <a:r>
              <a:rPr lang="en-US" sz="1400" b="1" dirty="0">
                <a:latin typeface="Calibri" panose="020F0502020204030204" pitchFamily="34" charset="0"/>
                <a:cs typeface="Calibri" panose="020F0502020204030204" pitchFamily="34" charset="0"/>
              </a:rPr>
              <a:t>&lt;setting name="</a:t>
            </a:r>
            <a:r>
              <a:rPr lang="en-US" sz="1400" b="1" dirty="0" err="1">
                <a:latin typeface="Calibri" panose="020F0502020204030204" pitchFamily="34" charset="0"/>
                <a:cs typeface="Calibri" panose="020F0502020204030204" pitchFamily="34" charset="0"/>
              </a:rPr>
              <a:t>MillisecondsTimeoutRecalc</a:t>
            </a:r>
            <a:r>
              <a:rPr lang="en-US" sz="1400" b="1" dirty="0">
                <a:latin typeface="Calibri" panose="020F0502020204030204" pitchFamily="34" charset="0"/>
                <a:cs typeface="Calibri" panose="020F0502020204030204" pitchFamily="34" charset="0"/>
              </a:rPr>
              <a:t>"&gt;300000&lt;/setting&gt;</a:t>
            </a:r>
            <a:endParaRPr lang="en-US" sz="1400" dirty="0">
              <a:latin typeface="Calibri" panose="020F0502020204030204" pitchFamily="34" charset="0"/>
              <a:cs typeface="Calibri" panose="020F0502020204030204" pitchFamily="34" charset="0"/>
            </a:endParaRPr>
          </a:p>
          <a:p>
            <a:pPr marL="176213" indent="0">
              <a:buNone/>
            </a:pPr>
            <a:r>
              <a:rPr lang="en-US" sz="1400" dirty="0">
                <a:latin typeface="Calibri" panose="020F0502020204030204" pitchFamily="34" charset="0"/>
                <a:cs typeface="Calibri" panose="020F0502020204030204" pitchFamily="34" charset="0"/>
              </a:rPr>
              <a:t>The default is for the execution timeout is </a:t>
            </a:r>
          </a:p>
          <a:p>
            <a:pPr marL="176213" indent="0">
              <a:buNone/>
            </a:pPr>
            <a:r>
              <a:rPr lang="en-US" sz="1400" dirty="0">
                <a:latin typeface="Calibri" panose="020F0502020204030204" pitchFamily="34" charset="0"/>
                <a:cs typeface="Calibri" panose="020F0502020204030204" pitchFamily="34" charset="0"/>
              </a:rPr>
              <a:t>300000, and by default, there is no entry </a:t>
            </a:r>
          </a:p>
          <a:p>
            <a:pPr marL="176213" indent="0">
              <a:buNone/>
            </a:pPr>
            <a:r>
              <a:rPr lang="en-US" sz="1400" dirty="0">
                <a:latin typeface="Calibri" panose="020F0502020204030204" pitchFamily="34" charset="0"/>
                <a:cs typeface="Calibri" panose="020F0502020204030204" pitchFamily="34" charset="0"/>
              </a:rPr>
              <a:t>for this setting. Note that this setting is in </a:t>
            </a:r>
          </a:p>
          <a:p>
            <a:pPr marL="176213" indent="0">
              <a:buNone/>
            </a:pPr>
            <a:r>
              <a:rPr lang="en-US" sz="1400" dirty="0">
                <a:latin typeface="Calibri" panose="020F0502020204030204" pitchFamily="34" charset="0"/>
                <a:cs typeface="Calibri" panose="020F0502020204030204" pitchFamily="34" charset="0"/>
              </a:rPr>
              <a:t>milliseconds, not seconds</a:t>
            </a:r>
            <a:br>
              <a:rPr lang="en-US" sz="1400" dirty="0">
                <a:latin typeface="Calibri" panose="020F0502020204030204" pitchFamily="34" charset="0"/>
                <a:cs typeface="Calibri" panose="020F0502020204030204" pitchFamily="34" charset="0"/>
              </a:rPr>
            </a:br>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p:txBody>
      </p:sp>
      <p:sp>
        <p:nvSpPr>
          <p:cNvPr id="4" name="Text Placeholder 1">
            <a:extLst>
              <a:ext uri="{FF2B5EF4-FFF2-40B4-BE49-F238E27FC236}">
                <a16:creationId xmlns:a16="http://schemas.microsoft.com/office/drawing/2014/main" id="{4A6F7D7B-87B2-D74E-BC62-8A0AAC3BEA7D}"/>
              </a:ext>
            </a:extLst>
          </p:cNvPr>
          <p:cNvSpPr txBox="1">
            <a:spLocks/>
          </p:cNvSpPr>
          <p:nvPr/>
        </p:nvSpPr>
        <p:spPr>
          <a:xfrm>
            <a:off x="619364" y="412880"/>
            <a:ext cx="6589510" cy="424732"/>
          </a:xfrm>
          <a:prstGeom prst="rect">
            <a:avLst/>
          </a:prstGeom>
        </p:spPr>
        <p:txBody>
          <a:bodyPr anchor="ct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0" indent="0">
              <a:buNone/>
            </a:pPr>
            <a:r>
              <a:rPr lang="en-US" sz="2100" b="1" dirty="0">
                <a:solidFill>
                  <a:schemeClr val="accent1"/>
                </a:solidFill>
                <a:latin typeface="Calibri" panose="020F0502020204030204" pitchFamily="34" charset="0"/>
                <a:cs typeface="Calibri" panose="020F0502020204030204" pitchFamily="34" charset="0"/>
              </a:rPr>
              <a:t>Planning Analytics for Excel: Time-Outs</a:t>
            </a:r>
          </a:p>
        </p:txBody>
      </p:sp>
      <p:pic>
        <p:nvPicPr>
          <p:cNvPr id="2" name="Picture 1">
            <a:extLst>
              <a:ext uri="{FF2B5EF4-FFF2-40B4-BE49-F238E27FC236}">
                <a16:creationId xmlns:a16="http://schemas.microsoft.com/office/drawing/2014/main" id="{39F094FC-887C-0C45-8534-01CAE7D8750A}"/>
              </a:ext>
            </a:extLst>
          </p:cNvPr>
          <p:cNvPicPr>
            <a:picLocks noChangeAspect="1"/>
          </p:cNvPicPr>
          <p:nvPr/>
        </p:nvPicPr>
        <p:blipFill>
          <a:blip r:embed="rId3"/>
          <a:stretch>
            <a:fillRect/>
          </a:stretch>
        </p:blipFill>
        <p:spPr>
          <a:xfrm>
            <a:off x="4246529" y="1776476"/>
            <a:ext cx="2611471" cy="1110849"/>
          </a:xfrm>
          <a:prstGeom prst="rect">
            <a:avLst/>
          </a:prstGeom>
        </p:spPr>
      </p:pic>
      <p:pic>
        <p:nvPicPr>
          <p:cNvPr id="5" name="Picture 4">
            <a:extLst>
              <a:ext uri="{FF2B5EF4-FFF2-40B4-BE49-F238E27FC236}">
                <a16:creationId xmlns:a16="http://schemas.microsoft.com/office/drawing/2014/main" id="{DDCCF6AF-5173-9042-A823-86F3060230AE}"/>
              </a:ext>
            </a:extLst>
          </p:cNvPr>
          <p:cNvPicPr>
            <a:picLocks noChangeAspect="1"/>
          </p:cNvPicPr>
          <p:nvPr/>
        </p:nvPicPr>
        <p:blipFill>
          <a:blip r:embed="rId4"/>
          <a:stretch>
            <a:fillRect/>
          </a:stretch>
        </p:blipFill>
        <p:spPr>
          <a:xfrm>
            <a:off x="3752191" y="3516588"/>
            <a:ext cx="3511697" cy="1048268"/>
          </a:xfrm>
          <a:prstGeom prst="rect">
            <a:avLst/>
          </a:prstGeom>
        </p:spPr>
      </p:pic>
    </p:spTree>
    <p:extLst>
      <p:ext uri="{BB962C8B-B14F-4D97-AF65-F5344CB8AC3E}">
        <p14:creationId xmlns:p14="http://schemas.microsoft.com/office/powerpoint/2010/main" val="289661778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95512" y="1218798"/>
            <a:ext cx="6913361" cy="3480011"/>
          </a:xfrm>
        </p:spPr>
        <p:txBody>
          <a:bodyPr/>
          <a:lstStyle/>
          <a:p>
            <a:pPr marL="0" indent="0">
              <a:buNone/>
            </a:pPr>
            <a:r>
              <a:rPr lang="en-US" sz="1600" dirty="0">
                <a:solidFill>
                  <a:schemeClr val="tx1"/>
                </a:solidFill>
                <a:latin typeface="Calibri" panose="020F0502020204030204" pitchFamily="34" charset="0"/>
                <a:cs typeface="Calibri" panose="020F0502020204030204" pitchFamily="34" charset="0"/>
              </a:rPr>
              <a:t>How to find the location of the PAX xml config files:</a:t>
            </a:r>
          </a:p>
          <a:p>
            <a:pPr marL="342900" lvl="1" indent="0">
              <a:buNone/>
            </a:pPr>
            <a:r>
              <a:rPr lang="en-US" sz="1600" dirty="0" err="1">
                <a:latin typeface="Calibri" panose="020F0502020204030204" pitchFamily="34" charset="0"/>
                <a:cs typeface="Calibri" panose="020F0502020204030204" pitchFamily="34" charset="0"/>
              </a:rPr>
              <a:t>i</a:t>
            </a:r>
            <a:r>
              <a:rPr lang="en-US" sz="1600" dirty="0">
                <a:latin typeface="Calibri" panose="020F0502020204030204" pitchFamily="34" charset="0"/>
                <a:cs typeface="Calibri" panose="020F0502020204030204" pitchFamily="34" charset="0"/>
              </a:rPr>
              <a:t>. In PAx, click on ‘Options’:</a:t>
            </a:r>
          </a:p>
          <a:p>
            <a:pPr marL="0" indent="0">
              <a:buNone/>
            </a:pPr>
            <a:br>
              <a:rPr lang="en-US" sz="1600" dirty="0">
                <a:solidFill>
                  <a:schemeClr val="tx1"/>
                </a:solidFill>
                <a:latin typeface="Calibri" panose="020F0502020204030204" pitchFamily="34" charset="0"/>
                <a:cs typeface="Calibri" panose="020F0502020204030204" pitchFamily="34" charset="0"/>
              </a:rPr>
            </a:br>
            <a:endParaRPr lang="en-US" sz="1600" dirty="0">
              <a:solidFill>
                <a:schemeClr val="tx1"/>
              </a:solidFill>
              <a:latin typeface="Calibri" panose="020F0502020204030204" pitchFamily="34" charset="0"/>
              <a:cs typeface="Calibri" panose="020F0502020204030204" pitchFamily="34" charset="0"/>
            </a:endParaRPr>
          </a:p>
          <a:p>
            <a:pPr marL="0" indent="0">
              <a:buNone/>
            </a:pPr>
            <a:endParaRPr lang="en-US" sz="1600" dirty="0">
              <a:solidFill>
                <a:schemeClr val="tx1"/>
              </a:solidFill>
              <a:latin typeface="Calibri" panose="020F0502020204030204" pitchFamily="34" charset="0"/>
              <a:cs typeface="Calibri" panose="020F0502020204030204" pitchFamily="34" charset="0"/>
            </a:endParaRPr>
          </a:p>
          <a:p>
            <a:pPr marL="342900" lvl="1" indent="0">
              <a:buNone/>
            </a:pPr>
            <a:r>
              <a:rPr lang="en-US" sz="1600" dirty="0">
                <a:latin typeface="Calibri" panose="020F0502020204030204" pitchFamily="34" charset="0"/>
                <a:cs typeface="Calibri" panose="020F0502020204030204" pitchFamily="34" charset="0"/>
              </a:rPr>
              <a:t>ii. In the top left corner, click on ‘IBM’, then scroll down and click on ‘View Logs’:</a:t>
            </a:r>
          </a:p>
          <a:p>
            <a:pPr marL="0" indent="0">
              <a:buNone/>
            </a:pPr>
            <a:endParaRPr lang="en-US" sz="1600" dirty="0">
              <a:solidFill>
                <a:schemeClr val="tx1"/>
              </a:solidFill>
              <a:latin typeface="Calibri" panose="020F0502020204030204" pitchFamily="34" charset="0"/>
              <a:cs typeface="Calibri" panose="020F0502020204030204" pitchFamily="34" charset="0"/>
            </a:endParaRPr>
          </a:p>
          <a:p>
            <a:pPr marL="0" indent="0">
              <a:buNone/>
            </a:pPr>
            <a:endParaRPr lang="en-US" sz="1600" dirty="0">
              <a:solidFill>
                <a:schemeClr val="tx1"/>
              </a:solidFill>
              <a:latin typeface="Calibri" panose="020F0502020204030204" pitchFamily="34" charset="0"/>
              <a:cs typeface="Calibri" panose="020F0502020204030204" pitchFamily="34" charset="0"/>
            </a:endParaRPr>
          </a:p>
          <a:p>
            <a:pPr marL="0" indent="0">
              <a:buNone/>
            </a:pPr>
            <a:br>
              <a:rPr lang="en-US" sz="1600" dirty="0">
                <a:solidFill>
                  <a:schemeClr val="tx1"/>
                </a:solidFill>
                <a:latin typeface="Calibri" panose="020F0502020204030204" pitchFamily="34" charset="0"/>
                <a:cs typeface="Calibri" panose="020F0502020204030204" pitchFamily="34" charset="0"/>
              </a:rPr>
            </a:br>
            <a:endParaRPr lang="en-US" sz="1600" dirty="0">
              <a:solidFill>
                <a:schemeClr val="tx1"/>
              </a:solidFill>
              <a:latin typeface="Calibri" panose="020F0502020204030204" pitchFamily="34" charset="0"/>
              <a:cs typeface="Calibri" panose="020F0502020204030204" pitchFamily="34" charset="0"/>
            </a:endParaRPr>
          </a:p>
          <a:p>
            <a:pPr marL="342900" lvl="1" indent="0">
              <a:buNone/>
            </a:pPr>
            <a:r>
              <a:rPr lang="en-US" sz="1600" dirty="0">
                <a:latin typeface="Calibri" panose="020F0502020204030204" pitchFamily="34" charset="0"/>
                <a:cs typeface="Calibri" panose="020F0502020204030204" pitchFamily="34" charset="0"/>
              </a:rPr>
              <a:t>iii. In the window that opens, go up one folder</a:t>
            </a:r>
          </a:p>
          <a:p>
            <a:endParaRPr lang="en-US" sz="1400" dirty="0">
              <a:solidFill>
                <a:schemeClr val="tx1"/>
              </a:solidFill>
              <a:latin typeface="Calibri" panose="020F0502020204030204" pitchFamily="34" charset="0"/>
              <a:cs typeface="Calibri" panose="020F0502020204030204" pitchFamily="34" charset="0"/>
            </a:endParaRPr>
          </a:p>
          <a:p>
            <a:endParaRPr lang="en-US" sz="1400" dirty="0">
              <a:solidFill>
                <a:schemeClr val="tx1"/>
              </a:solidFill>
              <a:latin typeface="Calibri" panose="020F0502020204030204" pitchFamily="34" charset="0"/>
              <a:cs typeface="Calibri" panose="020F0502020204030204" pitchFamily="34" charset="0"/>
            </a:endParaRPr>
          </a:p>
          <a:p>
            <a:endParaRPr lang="en-US" sz="1400" dirty="0">
              <a:solidFill>
                <a:schemeClr val="tx1"/>
              </a:solidFill>
              <a:latin typeface="Calibri" panose="020F0502020204030204" pitchFamily="34" charset="0"/>
              <a:cs typeface="Calibri" panose="020F0502020204030204" pitchFamily="34" charset="0"/>
            </a:endParaRPr>
          </a:p>
          <a:p>
            <a:endParaRPr lang="en-US" sz="1400" dirty="0">
              <a:solidFill>
                <a:schemeClr val="tx1"/>
              </a:solidFill>
              <a:latin typeface="Calibri" panose="020F0502020204030204" pitchFamily="34" charset="0"/>
              <a:cs typeface="Calibri" panose="020F0502020204030204" pitchFamily="34" charset="0"/>
            </a:endParaRPr>
          </a:p>
        </p:txBody>
      </p:sp>
      <p:sp>
        <p:nvSpPr>
          <p:cNvPr id="4" name="Text Placeholder 1">
            <a:extLst>
              <a:ext uri="{FF2B5EF4-FFF2-40B4-BE49-F238E27FC236}">
                <a16:creationId xmlns:a16="http://schemas.microsoft.com/office/drawing/2014/main" id="{4A6F7D7B-87B2-D74E-BC62-8A0AAC3BEA7D}"/>
              </a:ext>
            </a:extLst>
          </p:cNvPr>
          <p:cNvSpPr txBox="1">
            <a:spLocks/>
          </p:cNvSpPr>
          <p:nvPr/>
        </p:nvSpPr>
        <p:spPr>
          <a:xfrm>
            <a:off x="619364" y="412880"/>
            <a:ext cx="6589510" cy="424732"/>
          </a:xfrm>
          <a:prstGeom prst="rect">
            <a:avLst/>
          </a:prstGeom>
        </p:spPr>
        <p:txBody>
          <a:bodyPr anchor="ct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0" indent="0">
              <a:buNone/>
            </a:pPr>
            <a:r>
              <a:rPr lang="en-US" sz="2100" b="1" dirty="0">
                <a:solidFill>
                  <a:schemeClr val="accent1"/>
                </a:solidFill>
                <a:latin typeface="Calibri" panose="020F0502020204030204" pitchFamily="34" charset="0"/>
                <a:cs typeface="Calibri" panose="020F0502020204030204" pitchFamily="34" charset="0"/>
              </a:rPr>
              <a:t>Planning Analytics for Excel: Time-Outs</a:t>
            </a:r>
          </a:p>
        </p:txBody>
      </p:sp>
      <p:pic>
        <p:nvPicPr>
          <p:cNvPr id="7" name="Picture 6">
            <a:extLst>
              <a:ext uri="{FF2B5EF4-FFF2-40B4-BE49-F238E27FC236}">
                <a16:creationId xmlns:a16="http://schemas.microsoft.com/office/drawing/2014/main" id="{FA92DAC8-B164-E44A-AABD-5B45E66E2E9C}"/>
              </a:ext>
            </a:extLst>
          </p:cNvPr>
          <p:cNvPicPr>
            <a:picLocks noChangeAspect="1"/>
          </p:cNvPicPr>
          <p:nvPr/>
        </p:nvPicPr>
        <p:blipFill>
          <a:blip r:embed="rId3"/>
          <a:stretch>
            <a:fillRect/>
          </a:stretch>
        </p:blipFill>
        <p:spPr>
          <a:xfrm>
            <a:off x="3128823" y="1576518"/>
            <a:ext cx="1935016" cy="1011486"/>
          </a:xfrm>
          <a:prstGeom prst="rect">
            <a:avLst/>
          </a:prstGeom>
        </p:spPr>
      </p:pic>
      <p:pic>
        <p:nvPicPr>
          <p:cNvPr id="8" name="Picture 7">
            <a:extLst>
              <a:ext uri="{FF2B5EF4-FFF2-40B4-BE49-F238E27FC236}">
                <a16:creationId xmlns:a16="http://schemas.microsoft.com/office/drawing/2014/main" id="{175F04D4-C1DE-2B4C-8988-FF8B532AB69A}"/>
              </a:ext>
            </a:extLst>
          </p:cNvPr>
          <p:cNvPicPr>
            <a:picLocks noChangeAspect="1"/>
          </p:cNvPicPr>
          <p:nvPr/>
        </p:nvPicPr>
        <p:blipFill>
          <a:blip r:embed="rId4"/>
          <a:stretch>
            <a:fillRect/>
          </a:stretch>
        </p:blipFill>
        <p:spPr>
          <a:xfrm>
            <a:off x="3128823" y="3000072"/>
            <a:ext cx="3329624" cy="1286669"/>
          </a:xfrm>
          <a:prstGeom prst="rect">
            <a:avLst/>
          </a:prstGeom>
        </p:spPr>
      </p:pic>
    </p:spTree>
    <p:extLst>
      <p:ext uri="{BB962C8B-B14F-4D97-AF65-F5344CB8AC3E}">
        <p14:creationId xmlns:p14="http://schemas.microsoft.com/office/powerpoint/2010/main" val="329826942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Query Caching: VMM &amp; VMT – Where do I start?</a:t>
            </a:r>
            <a:br>
              <a:rPr lang="en-US" altLang="en-US" sz="2400" dirty="0">
                <a:solidFill>
                  <a:srgbClr val="4472C4"/>
                </a:solidFill>
                <a:latin typeface="Arial" charset="0"/>
                <a:ea typeface="ＭＳ Ｐゴシック" charset="-128"/>
              </a:rPr>
            </a:b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6358890" cy="3480011"/>
          </a:xfrm>
        </p:spPr>
        <p:txBody>
          <a:bodyPr/>
          <a:lstStyle/>
          <a:p>
            <a:pPr eaLnBrk="1" hangingPunct="1"/>
            <a:r>
              <a:rPr lang="en-GB" altLang="en-US" sz="1400" u="sng" dirty="0">
                <a:latin typeface="Calibri" panose="020F0502020204030204" pitchFamily="34" charset="0"/>
                <a:ea typeface="ＭＳ Ｐゴシック" charset="-128"/>
                <a:cs typeface="Calibri" panose="020F0502020204030204" pitchFamily="34" charset="0"/>
              </a:rPr>
              <a:t>Query caching behaviour is configured per cube via the VMM &amp; VMT value in the }CubeProperties</a:t>
            </a:r>
            <a:r>
              <a:rPr lang="en-GB" altLang="en-US" sz="1400" dirty="0">
                <a:latin typeface="Calibri" panose="020F0502020204030204" pitchFamily="34" charset="0"/>
                <a:ea typeface="ＭＳ Ｐゴシック" charset="-128"/>
                <a:cs typeface="Calibri" panose="020F0502020204030204" pitchFamily="34" charset="0"/>
              </a:rPr>
              <a:t> cube, where </a:t>
            </a: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The </a:t>
            </a:r>
            <a:r>
              <a:rPr lang="en-GB" altLang="en-US" sz="1400" b="1" dirty="0">
                <a:latin typeface="Calibri" panose="020F0502020204030204" pitchFamily="34" charset="0"/>
                <a:ea typeface="ＭＳ Ｐゴシック" charset="-128"/>
                <a:cs typeface="Calibri" panose="020F0502020204030204" pitchFamily="34" charset="0"/>
              </a:rPr>
              <a:t>VMM</a:t>
            </a:r>
            <a:r>
              <a:rPr lang="en-GB" altLang="en-US" sz="1400" dirty="0">
                <a:latin typeface="Calibri" panose="020F0502020204030204" pitchFamily="34" charset="0"/>
                <a:ea typeface="ＭＳ Ｐゴシック" charset="-128"/>
                <a:cs typeface="Calibri" panose="020F0502020204030204" pitchFamily="34" charset="0"/>
              </a:rPr>
              <a:t> value defines the maximum amount of memory to be used for caching of </a:t>
            </a:r>
            <a:r>
              <a:rPr lang="en-GB" altLang="en-US" sz="1400" u="sng" dirty="0">
                <a:latin typeface="Calibri" panose="020F0502020204030204" pitchFamily="34" charset="0"/>
                <a:ea typeface="ＭＳ Ｐゴシック" charset="-128"/>
                <a:cs typeface="Calibri" panose="020F0502020204030204" pitchFamily="34" charset="0"/>
              </a:rPr>
              <a:t>Stargate</a:t>
            </a:r>
            <a:r>
              <a:rPr lang="en-GB" altLang="en-US" sz="1400" dirty="0">
                <a:latin typeface="Calibri" panose="020F0502020204030204" pitchFamily="34" charset="0"/>
                <a:ea typeface="ＭＳ Ｐゴシック" charset="-128"/>
                <a:cs typeface="Calibri" panose="020F0502020204030204" pitchFamily="34" charset="0"/>
              </a:rPr>
              <a:t> views per cube (i.e. the memory pool in RAM that is made available for caching). If no VMM value is specified the default value is 128KB. The valid range is 16 – </a:t>
            </a:r>
            <a:r>
              <a:rPr lang="fi-FI" sz="1400" dirty="0">
                <a:latin typeface="Calibri" panose="020F0502020204030204" pitchFamily="34" charset="0"/>
                <a:cs typeface="Calibri" panose="020F0502020204030204" pitchFamily="34" charset="0"/>
              </a:rPr>
              <a:t>42,934,943,296 kb</a:t>
            </a:r>
            <a:r>
              <a:rPr lang="en-GB" altLang="en-US" sz="1400" dirty="0">
                <a:latin typeface="Calibri" panose="020F0502020204030204" pitchFamily="34" charset="0"/>
                <a:ea typeface="ＭＳ Ｐゴシック" charset="-128"/>
                <a:cs typeface="Calibri" panose="020F0502020204030204" pitchFamily="34" charset="0"/>
              </a:rPr>
              <a:t> (16-2^32kb).</a:t>
            </a: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The </a:t>
            </a:r>
            <a:r>
              <a:rPr lang="en-GB" altLang="en-US" sz="1400" b="1" dirty="0">
                <a:latin typeface="Calibri" panose="020F0502020204030204" pitchFamily="34" charset="0"/>
                <a:ea typeface="ＭＳ Ｐゴシック" charset="-128"/>
                <a:cs typeface="Calibri" panose="020F0502020204030204" pitchFamily="34" charset="0"/>
              </a:rPr>
              <a:t>VMT value defines the </a:t>
            </a:r>
            <a:r>
              <a:rPr lang="en-US" altLang="en-US" sz="1400" dirty="0">
                <a:latin typeface="Calibri" panose="020F0502020204030204" pitchFamily="34" charset="0"/>
                <a:ea typeface="ＭＳ Ｐゴシック" charset="-128"/>
                <a:cs typeface="Calibri" panose="020F0502020204030204" pitchFamily="34" charset="0"/>
              </a:rPr>
              <a:t>query time threshold (in seconds) as of which Stargate Views will be cached (default = 5 seconds). </a:t>
            </a:r>
          </a:p>
          <a:p>
            <a:pPr eaLnBrk="1" hangingPunct="1"/>
            <a:r>
              <a:rPr lang="en-US" altLang="en-US" sz="1400" u="sng" dirty="0">
                <a:latin typeface="Calibri" panose="020F0502020204030204" pitchFamily="34" charset="0"/>
                <a:ea typeface="ＭＳ Ｐゴシック" charset="-128"/>
                <a:cs typeface="Calibri" panose="020F0502020204030204" pitchFamily="34" charset="0"/>
              </a:rPr>
              <a:t>What’s a Stargate View</a:t>
            </a:r>
            <a:r>
              <a:rPr lang="en-US" altLang="en-US" sz="1400" dirty="0">
                <a:latin typeface="Calibri" panose="020F0502020204030204" pitchFamily="34" charset="0"/>
                <a:ea typeface="ＭＳ Ｐゴシック" charset="-128"/>
                <a:cs typeface="Calibri" panose="020F0502020204030204" pitchFamily="34" charset="0"/>
              </a:rPr>
              <a:t>? A </a:t>
            </a:r>
            <a:r>
              <a:rPr lang="en-US" altLang="en-US" sz="1400" u="sng" dirty="0">
                <a:latin typeface="Calibri" panose="020F0502020204030204" pitchFamily="34" charset="0"/>
                <a:ea typeface="ＭＳ Ｐゴシック" charset="-128"/>
                <a:cs typeface="Calibri" panose="020F0502020204030204" pitchFamily="34" charset="0"/>
              </a:rPr>
              <a:t>Stargate</a:t>
            </a:r>
            <a:r>
              <a:rPr lang="en-US" altLang="en-US" sz="1400" dirty="0">
                <a:latin typeface="Calibri" panose="020F0502020204030204" pitchFamily="34" charset="0"/>
                <a:ea typeface="ＭＳ Ｐゴシック" charset="-128"/>
                <a:cs typeface="Calibri" panose="020F0502020204030204" pitchFamily="34" charset="0"/>
              </a:rPr>
              <a:t> view is a calculated and stored subsection of a TM1 cube that is created when querying a TM1 cube, with the purpose of allowing quicker access to the cube data. A Stargate view is different from a TM1 view object in that it contains only the data for a defined section of a cube (current title elements and row and column subsets), and does not contain the formatting information and browser settings that are in a view object. </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946237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Query Caching: VMM &amp; VMT – Where do I start?</a:t>
            </a:r>
            <a:br>
              <a:rPr lang="en-US" altLang="en-US" sz="2400" dirty="0">
                <a:solidFill>
                  <a:srgbClr val="4472C4"/>
                </a:solidFill>
                <a:latin typeface="Arial" charset="0"/>
                <a:ea typeface="ＭＳ Ｐゴシック" charset="-128"/>
              </a:rPr>
            </a:b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6358890" cy="3480011"/>
          </a:xfrm>
        </p:spPr>
        <p:txBody>
          <a:bodyPr/>
          <a:lstStyle/>
          <a:p>
            <a:pPr marL="0" lvl="1" indent="0" eaLnBrk="1" hangingPunct="1">
              <a:buNone/>
            </a:pPr>
            <a:r>
              <a:rPr lang="en-GB" altLang="en-US" sz="1400" b="1" dirty="0">
                <a:latin typeface="Calibri" panose="020F0502020204030204" pitchFamily="34" charset="0"/>
                <a:ea typeface="ＭＳ Ｐゴシック" charset="-128"/>
                <a:cs typeface="Calibri" panose="020F0502020204030204" pitchFamily="34" charset="0"/>
              </a:rPr>
              <a:t>VMM:</a:t>
            </a:r>
          </a:p>
          <a:p>
            <a:pPr lvl="1" eaLnBrk="1" hangingPunct="1">
              <a:buFont typeface="Arial" charset="0"/>
              <a:buChar char="•"/>
            </a:pPr>
            <a:r>
              <a:rPr lang="en-GB" altLang="en-US" sz="1400" u="sng" dirty="0">
                <a:latin typeface="Calibri" panose="020F0502020204030204" pitchFamily="34" charset="0"/>
                <a:ea typeface="ＭＳ Ｐゴシック" charset="-128"/>
                <a:cs typeface="Calibri" panose="020F0502020204030204" pitchFamily="34" charset="0"/>
              </a:rPr>
              <a:t>For applicable cubes,</a:t>
            </a:r>
            <a:r>
              <a:rPr lang="en-GB" altLang="en-US" sz="1400" dirty="0">
                <a:latin typeface="Calibri" panose="020F0502020204030204" pitchFamily="34" charset="0"/>
                <a:ea typeface="ＭＳ Ｐゴシック" charset="-128"/>
                <a:cs typeface="Calibri" panose="020F0502020204030204" pitchFamily="34" charset="0"/>
              </a:rPr>
              <a:t> </a:t>
            </a:r>
            <a:r>
              <a:rPr lang="en-GB" altLang="en-US" sz="1400" u="sng" dirty="0">
                <a:latin typeface="Calibri" panose="020F0502020204030204" pitchFamily="34" charset="0"/>
                <a:ea typeface="ＭＳ Ｐゴシック" charset="-128"/>
                <a:cs typeface="Calibri" panose="020F0502020204030204" pitchFamily="34" charset="0"/>
              </a:rPr>
              <a:t>it is a good practice to increase the VMM value to a new ‘default’ value of between 1MB and 5MB (or higher). This will allow caching of relatively large as well as many views and improve performance accordingly.</a:t>
            </a:r>
            <a:r>
              <a:rPr lang="en-GB" altLang="en-US" sz="1400" dirty="0">
                <a:latin typeface="Calibri" panose="020F0502020204030204" pitchFamily="34" charset="0"/>
                <a:ea typeface="ＭＳ Ｐゴシック" charset="-128"/>
                <a:cs typeface="Calibri" panose="020F0502020204030204" pitchFamily="34" charset="0"/>
              </a:rPr>
              <a:t>  </a:t>
            </a:r>
            <a:endParaRPr lang="en-US" altLang="en-US" sz="1400" dirty="0">
              <a:latin typeface="Calibri" panose="020F0502020204030204" pitchFamily="34" charset="0"/>
              <a:ea typeface="ＭＳ Ｐゴシック" charset="-128"/>
              <a:cs typeface="Calibri" panose="020F0502020204030204" pitchFamily="34" charset="0"/>
            </a:endParaRPr>
          </a:p>
          <a:p>
            <a:pPr lvl="1" eaLnBrk="1" hangingPunct="1">
              <a:buFont typeface="Arial" charset="0"/>
              <a:buChar char="•"/>
            </a:pPr>
            <a:r>
              <a:rPr lang="en-GB" altLang="en-US" sz="1400" dirty="0">
                <a:latin typeface="Calibri" panose="020F0502020204030204" pitchFamily="34" charset="0"/>
                <a:ea typeface="ＭＳ Ｐゴシック" charset="-128"/>
                <a:cs typeface="Calibri" panose="020F0502020204030204" pitchFamily="34" charset="0"/>
              </a:rPr>
              <a:t>Running and monitoring representative sample queries via TM1 Operations Console will indicate when the Query Cache is leveraged (short query time and no MTQ activity) vs. if the cache is not being used (long query times &amp; MTQ activity). One can also log stargate creation with</a:t>
            </a:r>
          </a:p>
          <a:p>
            <a:pPr marL="223837" lvl="2" indent="0" eaLnBrk="1" hangingPunct="1">
              <a:buNone/>
            </a:pPr>
            <a:r>
              <a:rPr lang="en-GB" altLang="en-US" dirty="0">
                <a:latin typeface="Calibri" panose="020F0502020204030204" pitchFamily="34" charset="0"/>
                <a:ea typeface="ＭＳ Ｐゴシック" charset="-128"/>
                <a:cs typeface="Calibri" panose="020F0502020204030204" pitchFamily="34" charset="0"/>
              </a:rPr>
              <a:t>	log4j.logger.TM1.Cube.Stargate=DEBUG</a:t>
            </a:r>
          </a:p>
          <a:p>
            <a:pPr marL="223837" lvl="2" indent="0" eaLnBrk="1" hangingPunct="1">
              <a:buNone/>
            </a:pPr>
            <a:r>
              <a:rPr lang="en-GB" altLang="en-US" dirty="0">
                <a:latin typeface="Calibri" panose="020F0502020204030204" pitchFamily="34" charset="0"/>
                <a:ea typeface="ＭＳ Ｐゴシック" charset="-128"/>
                <a:cs typeface="Calibri" panose="020F0502020204030204" pitchFamily="34" charset="0"/>
              </a:rPr>
              <a:t>	log4j.logger.TM1.Cube.Stargate.ViewStorage=DEBUG</a:t>
            </a:r>
          </a:p>
          <a:p>
            <a:pPr marL="566737" lvl="3" indent="0">
              <a:buNone/>
            </a:pPr>
            <a:r>
              <a:rPr lang="en-GB" altLang="en-US" sz="1400" dirty="0">
                <a:latin typeface="Calibri" panose="020F0502020204030204" pitchFamily="34" charset="0"/>
                <a:ea typeface="ＭＳ Ｐゴシック" charset="-128"/>
                <a:cs typeface="Calibri" panose="020F0502020204030204" pitchFamily="34" charset="0"/>
              </a:rPr>
              <a:t>ONLY use such loggers in DEV  or Test environments &amp; for testing/evaluation purposes</a:t>
            </a:r>
          </a:p>
          <a:p>
            <a:pPr lvl="1" eaLnBrk="1" hangingPunct="1">
              <a:buFont typeface="Arial" charset="0"/>
              <a:buChar char="•"/>
            </a:pPr>
            <a:r>
              <a:rPr lang="en-GB" altLang="en-US" sz="1400" dirty="0">
                <a:latin typeface="Calibri" panose="020F0502020204030204" pitchFamily="34" charset="0"/>
                <a:ea typeface="ＭＳ Ｐゴシック" charset="-128"/>
                <a:cs typeface="Calibri" panose="020F0502020204030204" pitchFamily="34" charset="0"/>
              </a:rPr>
              <a:t>If the VMM value(s) are too low, A query may not be cached. In such a scenario, running the same query repeatedly will cause repeated query execution &amp; calculation vs. retrieval from the cache. If such scenarios are common, i.e. if certain common queries will not be cached due to low cache size, increase the cache until the query result is retrieved from cache.</a:t>
            </a:r>
          </a:p>
          <a:p>
            <a:pPr lvl="1" eaLnBrk="1" hangingPunct="1">
              <a:buFont typeface="Arial" charset="0"/>
              <a:buChar char="•"/>
            </a:pPr>
            <a:r>
              <a:rPr lang="en-GB" altLang="en-US" sz="1400" dirty="0">
                <a:latin typeface="Calibri" panose="020F0502020204030204" pitchFamily="34" charset="0"/>
                <a:ea typeface="ＭＳ Ｐゴシック" charset="-128"/>
                <a:cs typeface="Calibri" panose="020F0502020204030204" pitchFamily="34" charset="0"/>
              </a:rPr>
              <a:t>Check the logs for stargate size(s) and increase VMM if needed. </a:t>
            </a:r>
            <a:r>
              <a:rPr lang="en-GB" altLang="en-US" sz="1400" u="sng" dirty="0">
                <a:latin typeface="Calibri" panose="020F0502020204030204" pitchFamily="34" charset="0"/>
                <a:ea typeface="ＭＳ Ｐゴシック" charset="-128"/>
                <a:cs typeface="Calibri" panose="020F0502020204030204" pitchFamily="34" charset="0"/>
              </a:rPr>
              <a:t>For larger cubes, a cache size in the high MB to GB range can be advantageous!</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37533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Query Caching: VMM &amp; VMT – Where do I start?</a:t>
            </a:r>
            <a:br>
              <a:rPr lang="en-US" altLang="en-US" sz="2400" dirty="0">
                <a:solidFill>
                  <a:srgbClr val="4472C4"/>
                </a:solidFill>
                <a:latin typeface="Arial" charset="0"/>
                <a:ea typeface="ＭＳ Ｐゴシック" charset="-128"/>
              </a:rPr>
            </a:b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6358890" cy="3480011"/>
          </a:xfrm>
        </p:spPr>
        <p:txBody>
          <a:bodyPr/>
          <a:lstStyle/>
          <a:p>
            <a:pPr marL="0" lvl="1" indent="0" eaLnBrk="1" hangingPunct="1">
              <a:buNone/>
            </a:pPr>
            <a:r>
              <a:rPr lang="en-GB" altLang="en-US" sz="1400" b="1" dirty="0">
                <a:latin typeface="Calibri" panose="020F0502020204030204" pitchFamily="34" charset="0"/>
                <a:ea typeface="ＭＳ Ｐゴシック" charset="-128"/>
                <a:cs typeface="Calibri" panose="020F0502020204030204" pitchFamily="34" charset="0"/>
              </a:rPr>
              <a:t>VMT:</a:t>
            </a:r>
          </a:p>
          <a:p>
            <a:pPr lvl="1" eaLnBrk="1" hangingPunct="1">
              <a:buFont typeface="Arial" charset="0"/>
              <a:buChar char="•"/>
            </a:pPr>
            <a:r>
              <a:rPr lang="en-GB" altLang="en-US" sz="1400" dirty="0">
                <a:latin typeface="Calibri" panose="020F0502020204030204" pitchFamily="34" charset="0"/>
                <a:ea typeface="ＭＳ Ｐゴシック" charset="-128"/>
                <a:cs typeface="Calibri" panose="020F0502020204030204" pitchFamily="34" charset="0"/>
              </a:rPr>
              <a:t>For smaller environments, keeping VMT at its default of 5 seconds is typically a good idea. </a:t>
            </a:r>
          </a:p>
          <a:p>
            <a:pPr lvl="1" eaLnBrk="1" hangingPunct="1">
              <a:buFont typeface="Arial" charset="0"/>
              <a:buChar char="•"/>
            </a:pPr>
            <a:r>
              <a:rPr lang="en-GB" altLang="en-US" sz="1400" u="sng" dirty="0">
                <a:latin typeface="Calibri" panose="020F0502020204030204" pitchFamily="34" charset="0"/>
                <a:ea typeface="ＭＳ Ｐゴシック" charset="-128"/>
                <a:cs typeface="Calibri" panose="020F0502020204030204" pitchFamily="34" charset="0"/>
              </a:rPr>
              <a:t>For larger environments, where MTQ is leveraged heavily and where many processors may get engaged, a decrease of the VMT threshold may be beneficial in that CPU intensive queries, even if short, will be cached and hence will employ only one CPUs once cached rather than many.</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658538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Query Caching: VMM With MTQ</a:t>
            </a: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6358890" cy="3480011"/>
          </a:xfrm>
        </p:spPr>
        <p:txBody>
          <a:bodyPr/>
          <a:lstStyle/>
          <a:p>
            <a:pPr marL="517525" lvl="1" indent="0" eaLnBrk="1" hangingPunct="1">
              <a:buNone/>
            </a:pPr>
            <a:r>
              <a:rPr lang="en-GB" altLang="en-US" sz="1400" u="sng" dirty="0">
                <a:latin typeface="Calibri" panose="020F0502020204030204" pitchFamily="34" charset="0"/>
                <a:ea typeface="ＭＳ Ｐゴシック" charset="-128"/>
                <a:cs typeface="Calibri" panose="020F0502020204030204" pitchFamily="34" charset="0"/>
              </a:rPr>
              <a:t>The use of MTQ typically will require an increase in VMM size</a:t>
            </a:r>
            <a:r>
              <a:rPr lang="en-GB" altLang="en-US" sz="1400" dirty="0">
                <a:latin typeface="Calibri" panose="020F0502020204030204" pitchFamily="34" charset="0"/>
                <a:ea typeface="ＭＳ Ｐゴシック" charset="-128"/>
                <a:cs typeface="Calibri" panose="020F0502020204030204" pitchFamily="34" charset="0"/>
              </a:rPr>
              <a:t>. If VMM cache is set too low, even queries that were cached without MTQ use may not be cached anymore once MTQ is enabled. In such cases – to avoid unnecessary re-execution of MTQs - increase the VMM value until repeated query execution will not trigger MTQ activity anymore (indicating the cache is used).</a:t>
            </a:r>
            <a:endParaRPr lang="en-US" altLang="en-US" sz="1400" dirty="0">
              <a:latin typeface="Calibri" panose="020F0502020204030204" pitchFamily="34" charset="0"/>
              <a:ea typeface="ＭＳ Ｐゴシック" charset="-128"/>
              <a:cs typeface="Calibri" panose="020F0502020204030204" pitchFamily="34" charset="0"/>
            </a:endParaRPr>
          </a:p>
          <a:p>
            <a:pPr marL="692150" lvl="2" eaLnBrk="1" hangingPunct="1">
              <a:buFont typeface="Symbol" charset="2"/>
              <a:buChar char="Þ"/>
            </a:pPr>
            <a:r>
              <a:rPr lang="en-GB" altLang="en-US" dirty="0">
                <a:latin typeface="Calibri" panose="020F0502020204030204" pitchFamily="34" charset="0"/>
                <a:ea typeface="ＭＳ Ｐゴシック" charset="-128"/>
                <a:cs typeface="Calibri" panose="020F0502020204030204" pitchFamily="34" charset="0"/>
              </a:rPr>
              <a:t> Running and monitoring representative sample queries via TM1 Operations Console will indicate when the Query Cache is leveraged (short query time and no MTQ activity) vs. if the cache is not being used (long query times &amp; MTQ activity).</a:t>
            </a:r>
          </a:p>
          <a:p>
            <a:pPr marL="692150" lvl="2" eaLnBrk="1" hangingPunct="1">
              <a:buFont typeface="Symbol" charset="2"/>
              <a:buChar char="Þ"/>
            </a:pPr>
            <a:r>
              <a:rPr lang="en-GB" altLang="en-US" dirty="0">
                <a:latin typeface="Calibri" panose="020F0502020204030204" pitchFamily="34" charset="0"/>
                <a:ea typeface="ＭＳ Ｐゴシック" charset="-128"/>
                <a:cs typeface="Calibri" panose="020F0502020204030204" pitchFamily="34" charset="0"/>
              </a:rPr>
              <a:t> If the VMM value(s) are too low, a query may not be cached. In such a scenario, running the same query repeatedly will cause repeated query execution &amp; calculation vs. retrieval from the cache. </a:t>
            </a:r>
          </a:p>
          <a:p>
            <a:pPr marL="692150" lvl="2" eaLnBrk="1" hangingPunct="1">
              <a:buFont typeface="Symbol" charset="2"/>
              <a:buChar char="Þ"/>
            </a:pPr>
            <a:r>
              <a:rPr lang="en-GB" altLang="en-US" dirty="0">
                <a:latin typeface="Calibri" panose="020F0502020204030204" pitchFamily="34" charset="0"/>
                <a:ea typeface="ＭＳ Ｐゴシック" charset="-128"/>
                <a:cs typeface="Calibri" panose="020F0502020204030204" pitchFamily="34" charset="0"/>
              </a:rPr>
              <a:t> If such scenarios are common, i.e. if certain common queries will not be cached due to low cache size, increase the cache until the query result is retrieved from cache.</a:t>
            </a:r>
          </a:p>
          <a:p>
            <a:endParaRPr lang="en-US" sz="1400" dirty="0">
              <a:latin typeface="Calibri" panose="020F0502020204030204" pitchFamily="34" charset="0"/>
              <a:cs typeface="Calibri" panose="020F0502020204030204" pitchFamily="34" charset="0"/>
            </a:endParaRPr>
          </a:p>
        </p:txBody>
      </p:sp>
      <p:pic>
        <p:nvPicPr>
          <p:cNvPr id="4" name="Picture 2" descr="C:\Users\IBM_AD~1\AppData\Local\Temp\Temporary Internet Files\Content.IE5\4N2HVPC0\medium-attention-166.6-9009[1].gif">
            <a:extLst>
              <a:ext uri="{FF2B5EF4-FFF2-40B4-BE49-F238E27FC236}">
                <a16:creationId xmlns:a16="http://schemas.microsoft.com/office/drawing/2014/main" id="{2DC89924-3210-D74D-8ED4-5F909DF430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592" y="790795"/>
            <a:ext cx="443041"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51215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2611612" cy="383182"/>
          </a:xfrm>
        </p:spPr>
        <p:txBody>
          <a:bodyPr anchor="ctr"/>
          <a:lstStyle/>
          <a:p>
            <a:r>
              <a:rPr lang="en-US" sz="2100" b="1" dirty="0">
                <a:solidFill>
                  <a:schemeClr val="accent1"/>
                </a:solidFill>
              </a:rPr>
              <a:t>Logging: Overview</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83790" y="1195481"/>
            <a:ext cx="6881464" cy="3667451"/>
          </a:xfrm>
        </p:spPr>
        <p:txBody>
          <a:bodyPr/>
          <a:lstStyle/>
          <a:p>
            <a:pPr marL="214313" indent="-214313"/>
            <a:r>
              <a:rPr lang="en-US" sz="1400" dirty="0">
                <a:latin typeface="Calibri" panose="020F0502020204030204" pitchFamily="34" charset="0"/>
                <a:cs typeface="Calibri" panose="020F0502020204030204" pitchFamily="34" charset="0"/>
              </a:rPr>
              <a:t>System and Performance Monitoring is an essential tools for the </a:t>
            </a:r>
          </a:p>
          <a:p>
            <a:pPr marL="230188" indent="0">
              <a:buNone/>
            </a:pPr>
            <a:r>
              <a:rPr lang="en-US" sz="1400" dirty="0">
                <a:latin typeface="Calibri" panose="020F0502020204030204" pitchFamily="34" charset="0"/>
                <a:cs typeface="Calibri" panose="020F0502020204030204" pitchFamily="34" charset="0"/>
              </a:rPr>
              <a:t>Analysis and Remediation of problems (actively  and retroactively)</a:t>
            </a:r>
          </a:p>
          <a:p>
            <a:pPr marL="214313" indent="-214313"/>
            <a:r>
              <a:rPr lang="en-US" sz="1400" dirty="0">
                <a:latin typeface="Calibri" panose="020F0502020204030204" pitchFamily="34" charset="0"/>
                <a:cs typeface="Calibri" panose="020F0502020204030204" pitchFamily="34" charset="0"/>
              </a:rPr>
              <a:t>Click </a:t>
            </a:r>
            <a:r>
              <a:rPr lang="en-US" sz="1400" dirty="0">
                <a:latin typeface="Calibri" panose="020F0502020204030204" pitchFamily="34" charset="0"/>
                <a:cs typeface="Calibri" panose="020F0502020204030204" pitchFamily="34" charset="0"/>
                <a:hlinkClick r:id="rId2"/>
              </a:rPr>
              <a:t>here</a:t>
            </a:r>
            <a:r>
              <a:rPr lang="en-US" sz="1400" dirty="0">
                <a:latin typeface="Calibri" panose="020F0502020204030204" pitchFamily="34" charset="0"/>
                <a:cs typeface="Calibri" panose="020F0502020204030204" pitchFamily="34" charset="0"/>
              </a:rPr>
              <a:t> for an overview of available tools, methods, etc. </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703522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4006225" cy="383182"/>
          </a:xfrm>
        </p:spPr>
        <p:txBody>
          <a:bodyPr anchor="ctr"/>
          <a:lstStyle/>
          <a:p>
            <a:r>
              <a:rPr lang="en-US" sz="2100" b="1" dirty="0">
                <a:solidFill>
                  <a:schemeClr val="accent1"/>
                </a:solidFill>
              </a:rPr>
              <a:t>Logging: TM1 Server Logging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83790" y="1195481"/>
            <a:ext cx="6881464" cy="3667451"/>
          </a:xfrm>
        </p:spPr>
        <p:txBody>
          <a:bodyPr/>
          <a:lstStyle/>
          <a:p>
            <a:pPr marL="214313" indent="-214313"/>
            <a:r>
              <a:rPr lang="en-US" sz="1400" dirty="0">
                <a:latin typeface="Calibri" panose="020F0502020204030204" pitchFamily="34" charset="0"/>
                <a:cs typeface="Calibri" panose="020F0502020204030204" pitchFamily="34" charset="0"/>
              </a:rPr>
              <a:t>Location: TM1s-log.properties file, in the same directory as the tm1s.cfg</a:t>
            </a:r>
          </a:p>
          <a:p>
            <a:pPr marL="214313" indent="-214313"/>
            <a:r>
              <a:rPr lang="en-US" sz="1400" dirty="0">
                <a:latin typeface="Calibri" panose="020F0502020204030204" pitchFamily="34" charset="0"/>
                <a:cs typeface="Calibri" panose="020F0502020204030204" pitchFamily="34" charset="0"/>
              </a:rPr>
              <a:t>Only use DEBUG loggers if</a:t>
            </a:r>
          </a:p>
          <a:p>
            <a:pPr marL="557213" lvl="1" indent="-214313"/>
            <a:r>
              <a:rPr lang="en-US" sz="1400" dirty="0">
                <a:latin typeface="Calibri" panose="020F0502020204030204" pitchFamily="34" charset="0"/>
                <a:cs typeface="Calibri" panose="020F0502020204030204" pitchFamily="34" charset="0"/>
              </a:rPr>
              <a:t>prompted by support or</a:t>
            </a:r>
          </a:p>
          <a:p>
            <a:pPr marL="557213" lvl="1" indent="-214313"/>
            <a:r>
              <a:rPr lang="en-US" sz="1400" dirty="0">
                <a:latin typeface="Calibri" panose="020F0502020204030204" pitchFamily="34" charset="0"/>
                <a:cs typeface="Calibri" panose="020F0502020204030204" pitchFamily="34" charset="0"/>
              </a:rPr>
              <a:t>for temporary troubleshooting/testing or</a:t>
            </a:r>
          </a:p>
          <a:p>
            <a:pPr marL="557213" lvl="1" indent="-214313"/>
            <a:r>
              <a:rPr lang="en-US" sz="1400" dirty="0">
                <a:latin typeface="Calibri" panose="020F0502020204030204" pitchFamily="34" charset="0"/>
                <a:cs typeface="Calibri" panose="020F0502020204030204" pitchFamily="34" charset="0"/>
              </a:rPr>
              <a:t>if the particular debug logger has a low or insignificant performance impact (such as the </a:t>
            </a:r>
            <a:r>
              <a:rPr lang="en-US" sz="1400" dirty="0" err="1">
                <a:latin typeface="Calibri" panose="020F0502020204030204" pitchFamily="34" charset="0"/>
                <a:cs typeface="Calibri" panose="020F0502020204030204" pitchFamily="34" charset="0"/>
              </a:rPr>
              <a:t>Lock.Exception</a:t>
            </a:r>
            <a:r>
              <a:rPr lang="en-US" sz="1400" dirty="0">
                <a:latin typeface="Calibri" panose="020F0502020204030204" pitchFamily="34" charset="0"/>
                <a:cs typeface="Calibri" panose="020F0502020204030204" pitchFamily="34" charset="0"/>
              </a:rPr>
              <a:t> debugger below)</a:t>
            </a:r>
          </a:p>
          <a:p>
            <a:pPr marL="214313" indent="-214313"/>
            <a:r>
              <a:rPr lang="en-US" sz="1400" dirty="0">
                <a:latin typeface="Calibri" panose="020F0502020204030204" pitchFamily="34" charset="0"/>
                <a:cs typeface="Calibri" panose="020F0502020204030204" pitchFamily="34" charset="0"/>
              </a:rPr>
              <a:t>Recommended loggers: </a:t>
            </a:r>
          </a:p>
          <a:p>
            <a:pPr lvl="1"/>
            <a:r>
              <a:rPr lang="en-US" sz="1400" dirty="0">
                <a:latin typeface="Calibri" panose="020F0502020204030204" pitchFamily="34" charset="0"/>
                <a:cs typeface="Calibri" panose="020F0502020204030204" pitchFamily="34" charset="0"/>
              </a:rPr>
              <a:t>log4j.logger.TM1.Lock.Exception=DEBUG</a:t>
            </a:r>
          </a:p>
          <a:p>
            <a:pPr marL="515938" lvl="1" indent="0">
              <a:buNone/>
            </a:pPr>
            <a:r>
              <a:rPr lang="en-US" sz="1400" dirty="0">
                <a:latin typeface="Calibri" panose="020F0502020204030204" pitchFamily="34" charset="0"/>
                <a:cs typeface="Calibri" panose="020F0502020204030204" pitchFamily="34" charset="0"/>
              </a:rPr>
              <a:t>(useful for identifying locking issues and analyzing means to remediate)</a:t>
            </a:r>
          </a:p>
          <a:p>
            <a:pPr marL="214313" indent="-214313"/>
            <a:r>
              <a:rPr lang="en-US" sz="1400" dirty="0">
                <a:latin typeface="Calibri" panose="020F0502020204030204" pitchFamily="34" charset="0"/>
                <a:cs typeface="Calibri" panose="020F0502020204030204" pitchFamily="34" charset="0"/>
                <a:hlinkClick r:id="rId2"/>
              </a:rPr>
              <a:t>Available loggers</a:t>
            </a:r>
            <a:endParaRPr lang="en-US"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81162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433655"/>
            <a:ext cx="5402056" cy="383182"/>
          </a:xfrm>
        </p:spPr>
        <p:txBody>
          <a:bodyPr anchor="ctr"/>
          <a:lstStyle/>
          <a:p>
            <a:r>
              <a:rPr lang="en-US" sz="2100" b="1" dirty="0">
                <a:solidFill>
                  <a:schemeClr val="accent1"/>
                </a:solidFill>
              </a:rPr>
              <a:t>Logging: TM1 Database Activity Logging</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83790" y="1195481"/>
            <a:ext cx="6881464" cy="3667451"/>
          </a:xfrm>
        </p:spPr>
        <p:txBody>
          <a:bodyPr/>
          <a:lstStyle/>
          <a:p>
            <a:pPr marL="214313" indent="-214313"/>
            <a:r>
              <a:rPr lang="en-US" sz="1400" dirty="0">
                <a:latin typeface="Calibri" panose="020F0502020204030204" pitchFamily="34" charset="0"/>
                <a:cs typeface="Calibri" panose="020F0502020204030204" pitchFamily="34" charset="0"/>
              </a:rPr>
              <a:t>Log Activity of Users to disk!</a:t>
            </a:r>
          </a:p>
          <a:p>
            <a:pPr marL="214313" indent="-214313"/>
            <a:r>
              <a:rPr lang="en-US" sz="1400" dirty="0">
                <a:latin typeface="Calibri" panose="020F0502020204030204" pitchFamily="34" charset="0"/>
                <a:cs typeface="Calibri" panose="020F0502020204030204" pitchFamily="34" charset="0"/>
              </a:rPr>
              <a:t>TM1Top and/or Operations Console can both be configured to write/log TM1 database / user activity to disk</a:t>
            </a:r>
          </a:p>
          <a:p>
            <a:pPr marL="214313" indent="-214313"/>
            <a:r>
              <a:rPr lang="en-US" sz="1400" dirty="0">
                <a:latin typeface="Calibri" panose="020F0502020204030204" pitchFamily="34" charset="0"/>
                <a:cs typeface="Calibri" panose="020F0502020204030204" pitchFamily="34" charset="0"/>
              </a:rPr>
              <a:t>Those activity logs are essential in telling a story of ‘what was going on / what happened’, and are the best tool in determining how to approach and remediate a problem.</a:t>
            </a:r>
          </a:p>
          <a:p>
            <a:pPr marL="214313" indent="-214313"/>
            <a:r>
              <a:rPr lang="en-US" sz="1400" dirty="0">
                <a:latin typeface="Calibri" panose="020F0502020204030204" pitchFamily="34" charset="0"/>
                <a:cs typeface="Calibri" panose="020F0502020204030204" pitchFamily="34" charset="0"/>
              </a:rPr>
              <a:t>View the document on </a:t>
            </a:r>
            <a:r>
              <a:rPr lang="en-US" sz="1400" dirty="0">
                <a:latin typeface="Calibri" panose="020F0502020204030204" pitchFamily="34" charset="0"/>
                <a:cs typeface="Calibri" panose="020F0502020204030204" pitchFamily="34" charset="0"/>
                <a:hlinkClick r:id="rId2"/>
              </a:rPr>
              <a:t>Operations Console</a:t>
            </a:r>
            <a:r>
              <a:rPr lang="en-US" sz="1400" dirty="0">
                <a:latin typeface="Calibri" panose="020F0502020204030204" pitchFamily="34" charset="0"/>
                <a:cs typeface="Calibri" panose="020F0502020204030204" pitchFamily="34" charset="0"/>
              </a:rPr>
              <a:t> for details or – if using TM1Top – consult the </a:t>
            </a:r>
            <a:r>
              <a:rPr lang="en-US" sz="1400" dirty="0">
                <a:latin typeface="Calibri" panose="020F0502020204030204" pitchFamily="34" charset="0"/>
                <a:cs typeface="Calibri" panose="020F0502020204030204" pitchFamily="34" charset="0"/>
                <a:hlinkClick r:id="rId3"/>
              </a:rPr>
              <a:t>TM1top.ini documentation</a:t>
            </a:r>
            <a:r>
              <a:rPr lang="en-US" sz="1400" dirty="0">
                <a:latin typeface="Calibri" panose="020F0502020204030204" pitchFamily="34" charset="0"/>
                <a:cs typeface="Calibri" panose="020F0502020204030204" pitchFamily="34" charset="0"/>
              </a:rPr>
              <a:t> (see parameters </a:t>
            </a:r>
            <a:r>
              <a:rPr lang="en-US" sz="1400" dirty="0" err="1">
                <a:latin typeface="Calibri" panose="020F0502020204030204" pitchFamily="34" charset="0"/>
                <a:cs typeface="Calibri" panose="020F0502020204030204" pitchFamily="34" charset="0"/>
              </a:rPr>
              <a:t>LogFile</a:t>
            </a:r>
            <a:r>
              <a:rPr lang="en-US" sz="1400" dirty="0">
                <a:latin typeface="Calibri" panose="020F0502020204030204" pitchFamily="34" charset="0"/>
                <a:cs typeface="Calibri" panose="020F0502020204030204" pitchFamily="34" charset="0"/>
              </a:rPr>
              <a:t> and </a:t>
            </a:r>
            <a:r>
              <a:rPr lang="en-US" sz="1400" dirty="0" err="1">
                <a:latin typeface="Calibri" panose="020F0502020204030204" pitchFamily="34" charset="0"/>
                <a:cs typeface="Calibri" panose="020F0502020204030204" pitchFamily="34" charset="0"/>
              </a:rPr>
              <a:t>LogPeriod</a:t>
            </a:r>
            <a:r>
              <a:rPr lang="en-US" sz="1400" dirty="0">
                <a:latin typeface="Calibri" panose="020F0502020204030204" pitchFamily="34" charset="0"/>
                <a:cs typeface="Calibri" panose="020F0502020204030204" pitchFamily="34" charset="0"/>
              </a:rPr>
              <a:t>)</a:t>
            </a:r>
          </a:p>
          <a:p>
            <a:pPr marL="214313" indent="-214313"/>
            <a:r>
              <a:rPr lang="en-US" sz="1400" dirty="0">
                <a:latin typeface="Calibri" panose="020F0502020204030204" pitchFamily="34" charset="0"/>
                <a:cs typeface="Calibri" panose="020F0502020204030204" pitchFamily="34" charset="0"/>
                <a:hlinkClick r:id="rId4"/>
              </a:rPr>
              <a:t>TM1Top logging on PA Cloud</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919169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Cube Transaction Logging</a:t>
            </a: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6358890" cy="3480011"/>
          </a:xfrm>
        </p:spPr>
        <p:txBody>
          <a:bodyPr/>
          <a:lstStyle/>
          <a:p>
            <a:pPr marL="285750" indent="-285750" eaLnBrk="1" hangingPunct="1">
              <a:buFont typeface="Arial" charset="0"/>
              <a:buChar char="•"/>
              <a:defRPr/>
            </a:pPr>
            <a:r>
              <a:rPr lang="en-US" sz="1400" dirty="0">
                <a:latin typeface="Calibri" panose="020F0502020204030204" pitchFamily="34" charset="0"/>
                <a:cs typeface="Calibri" panose="020F0502020204030204" pitchFamily="34" charset="0"/>
              </a:rPr>
              <a:t>TM1 Data that is loaded or entered into a cube is not automatically committed to disk (the *.cub file) but retained in-memory only. </a:t>
            </a:r>
          </a:p>
          <a:p>
            <a:pPr marL="285750" indent="-285750" eaLnBrk="1" hangingPunct="1">
              <a:buFont typeface="Arial" charset="0"/>
              <a:buChar char="•"/>
              <a:defRPr/>
            </a:pPr>
            <a:r>
              <a:rPr lang="en-US" sz="1400" dirty="0">
                <a:latin typeface="Calibri" panose="020F0502020204030204" pitchFamily="34" charset="0"/>
                <a:cs typeface="Calibri" panose="020F0502020204030204" pitchFamily="34" charset="0"/>
              </a:rPr>
              <a:t>For Cubes with Cube Logging enabled (default) data changes will be logged in the TM1s.log file. </a:t>
            </a:r>
          </a:p>
          <a:p>
            <a:pPr marL="285750" indent="-285750" eaLnBrk="1" hangingPunct="1">
              <a:buFont typeface="Arial" charset="0"/>
              <a:buChar char="•"/>
              <a:defRPr/>
            </a:pPr>
            <a:r>
              <a:rPr lang="en-US" sz="1400" dirty="0">
                <a:latin typeface="Calibri" panose="020F0502020204030204" pitchFamily="34" charset="0"/>
                <a:cs typeface="Calibri" panose="020F0502020204030204" pitchFamily="34" charset="0"/>
              </a:rPr>
              <a:t>Cube Logging may be disabled for a particular cube by setting the cube’s ‘Logging’ value in }CubeProperties to ‘No’: </a:t>
            </a:r>
          </a:p>
          <a:p>
            <a:pPr eaLnBrk="1" hangingPunct="1">
              <a:buNone/>
              <a:defRPr/>
            </a:pPr>
            <a:endParaRPr lang="en-US" sz="1400" dirty="0">
              <a:latin typeface="Calibri" panose="020F0502020204030204" pitchFamily="34" charset="0"/>
              <a:cs typeface="Calibri" panose="020F0502020204030204" pitchFamily="34" charset="0"/>
            </a:endParaRPr>
          </a:p>
          <a:p>
            <a:pPr eaLnBrk="1" hangingPunct="1">
              <a:buNone/>
              <a:defRPr/>
            </a:pPr>
            <a:endParaRPr lang="en-US" sz="1400" dirty="0">
              <a:latin typeface="Calibri" panose="020F0502020204030204" pitchFamily="34" charset="0"/>
              <a:cs typeface="Calibri" panose="020F0502020204030204" pitchFamily="34" charset="0"/>
            </a:endParaRPr>
          </a:p>
          <a:p>
            <a:pPr marL="285750" indent="-285750" eaLnBrk="1" hangingPunct="1">
              <a:buFont typeface="Arial" charset="0"/>
              <a:buChar char="•"/>
              <a:defRPr/>
            </a:pPr>
            <a:r>
              <a:rPr lang="en-US" sz="1400" dirty="0">
                <a:latin typeface="Calibri" panose="020F0502020204030204" pitchFamily="34" charset="0"/>
                <a:cs typeface="Calibri" panose="020F0502020204030204" pitchFamily="34" charset="0"/>
              </a:rPr>
              <a:t>Use the functions </a:t>
            </a:r>
          </a:p>
          <a:p>
            <a:pPr lvl="2" eaLnBrk="1" hangingPunct="1">
              <a:buFont typeface="Wingdings" pitchFamily="2" charset="2"/>
              <a:buChar char="Ø"/>
              <a:defRPr/>
            </a:pPr>
            <a:r>
              <a:rPr lang="en-US" dirty="0">
                <a:latin typeface="Calibri" panose="020F0502020204030204" pitchFamily="34" charset="0"/>
                <a:cs typeface="Calibri" panose="020F0502020204030204" pitchFamily="34" charset="0"/>
              </a:rPr>
              <a:t>CubeSaveData() to commit one cube’s data and/or</a:t>
            </a:r>
          </a:p>
          <a:p>
            <a:pPr lvl="2" eaLnBrk="1" hangingPunct="1">
              <a:buFont typeface="Wingdings" pitchFamily="2" charset="2"/>
              <a:buChar char="Ø"/>
              <a:defRPr/>
            </a:pPr>
            <a:r>
              <a:rPr lang="en-US" dirty="0">
                <a:latin typeface="Calibri" panose="020F0502020204030204" pitchFamily="34" charset="0"/>
                <a:cs typeface="Calibri" panose="020F0502020204030204" pitchFamily="34" charset="0"/>
              </a:rPr>
              <a:t>SaveDataAll() to commit all data to disk. </a:t>
            </a:r>
          </a:p>
          <a:p>
            <a:pPr marL="685800" lvl="2" indent="0" eaLnBrk="1" hangingPunct="1">
              <a:buNone/>
              <a:defRPr/>
            </a:pPr>
            <a:r>
              <a:rPr lang="en-US" dirty="0">
                <a:latin typeface="Calibri" panose="020F0502020204030204" pitchFamily="34" charset="0"/>
                <a:cs typeface="Calibri" panose="020F0502020204030204" pitchFamily="34" charset="0"/>
              </a:rPr>
              <a:t>When CubeSaveData() or SaveDataAll() are called, all corresponding log entries will be removed from the TM1s.log file </a:t>
            </a:r>
            <a:r>
              <a:rPr lang="en-GB" dirty="0">
                <a:latin typeface="Calibri" panose="020F0502020204030204" pitchFamily="34" charset="0"/>
                <a:cs typeface="Calibri" panose="020F0502020204030204" pitchFamily="34" charset="0"/>
              </a:rPr>
              <a:t>and the logs will be ‘archived’ in new log files named </a:t>
            </a:r>
            <a:r>
              <a:rPr lang="en-US" dirty="0">
                <a:latin typeface="Calibri" panose="020F0502020204030204" pitchFamily="34" charset="0"/>
                <a:cs typeface="Calibri" panose="020F0502020204030204" pitchFamily="34" charset="0"/>
              </a:rPr>
              <a:t>tm1s&lt;</a:t>
            </a:r>
            <a:r>
              <a:rPr lang="en-US" dirty="0" err="1">
                <a:latin typeface="Calibri" panose="020F0502020204030204" pitchFamily="34" charset="0"/>
                <a:cs typeface="Calibri" panose="020F0502020204030204" pitchFamily="34" charset="0"/>
              </a:rPr>
              <a:t>DateTimeStamp</a:t>
            </a:r>
            <a:r>
              <a:rPr lang="en-US" dirty="0">
                <a:latin typeface="Calibri" panose="020F0502020204030204" pitchFamily="34" charset="0"/>
                <a:cs typeface="Calibri" panose="020F0502020204030204" pitchFamily="34" charset="0"/>
              </a:rPr>
              <a:t>&gt;.log such as tm1s20140210172014.log.</a:t>
            </a:r>
          </a:p>
          <a:p>
            <a:endParaRPr lang="en-US" sz="1400" dirty="0">
              <a:latin typeface="Calibri" panose="020F0502020204030204" pitchFamily="34" charset="0"/>
              <a:cs typeface="Calibri" panose="020F0502020204030204" pitchFamily="34" charset="0"/>
            </a:endParaRPr>
          </a:p>
        </p:txBody>
      </p:sp>
      <p:pic>
        <p:nvPicPr>
          <p:cNvPr id="6" name="Picture 3">
            <a:extLst>
              <a:ext uri="{FF2B5EF4-FFF2-40B4-BE49-F238E27FC236}">
                <a16:creationId xmlns:a16="http://schemas.microsoft.com/office/drawing/2014/main" id="{A54BBE22-A1E9-5D47-BB41-FAAF3F376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0127" y="1939279"/>
            <a:ext cx="2195574" cy="942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4675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sz="2400" dirty="0">
                <a:solidFill>
                  <a:srgbClr val="4472C4"/>
                </a:solidFill>
                <a:latin typeface="Arial" charset="0"/>
                <a:ea typeface="ＭＳ Ｐゴシック" charset="-128"/>
              </a:rPr>
              <a:t>Cube Transaction Logging</a:t>
            </a:r>
            <a:endParaRPr lang="en-US" sz="2100"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2" y="663144"/>
            <a:ext cx="7000546" cy="3480011"/>
          </a:xfrm>
        </p:spPr>
        <p:txBody>
          <a:bodyPr/>
          <a:lstStyle/>
          <a:p>
            <a:pPr marL="285750" indent="-285750" eaLnBrk="1" hangingPunct="1">
              <a:spcBef>
                <a:spcPts val="900"/>
              </a:spcBef>
              <a:buFont typeface="Arial" charset="0"/>
              <a:buChar char="•"/>
            </a:pPr>
            <a:r>
              <a:rPr lang="en-US" altLang="en-US" sz="1400" dirty="0">
                <a:latin typeface="Calibri" panose="020F0502020204030204" pitchFamily="34" charset="0"/>
                <a:ea typeface="ＭＳ Ｐゴシック" charset="-128"/>
                <a:cs typeface="Calibri" panose="020F0502020204030204" pitchFamily="34" charset="0"/>
              </a:rPr>
              <a:t>SaveDataAll() and CubeSaveData() will acquire a write lock on the cube/database. It is hence not recommended to use SaveDataAll() and CubeSaveData at the end of each TI load process (because that will cause lock-contention with other load processes that load data to any cube (SaveDataAll()) or also load data to the same cube (CubeSaveData() in a parallel load scenario (see below).  There should be only one TI process that calls the SaveDataAll() function. </a:t>
            </a:r>
            <a:r>
              <a:rPr lang="en-GB" altLang="en-US" sz="1400" dirty="0">
                <a:latin typeface="Calibri" panose="020F0502020204030204" pitchFamily="34" charset="0"/>
                <a:ea typeface="ＭＳ Ｐゴシック" charset="-128"/>
                <a:cs typeface="Calibri" panose="020F0502020204030204" pitchFamily="34" charset="0"/>
              </a:rPr>
              <a:t>Use a stand-alone, single, distinct chore to execute the SaveDataAll operation.</a:t>
            </a:r>
            <a:endParaRPr lang="en-US" altLang="en-US" sz="1400" dirty="0">
              <a:latin typeface="Calibri" panose="020F0502020204030204" pitchFamily="34" charset="0"/>
              <a:ea typeface="ＭＳ Ｐゴシック" charset="-128"/>
              <a:cs typeface="Calibri" panose="020F0502020204030204" pitchFamily="34" charset="0"/>
            </a:endParaRPr>
          </a:p>
          <a:p>
            <a:pPr marL="285750" indent="-285750" eaLnBrk="1" hangingPunct="1">
              <a:spcBef>
                <a:spcPts val="900"/>
              </a:spcBef>
              <a:buFont typeface="Arial" charset="0"/>
              <a:buChar char="•"/>
            </a:pPr>
            <a:r>
              <a:rPr lang="en-US" sz="1400" dirty="0">
                <a:latin typeface="Calibri" panose="020F0502020204030204" pitchFamily="34" charset="0"/>
                <a:cs typeface="Calibri" panose="020F0502020204030204" pitchFamily="34" charset="0"/>
              </a:rPr>
              <a:t>Commit to disk prior to backups and/or at the end of a business day / at night. Do not commit to disk during regular working hours, as this may affect the user experience. There is no need to commit to disk more than once a day</a:t>
            </a:r>
          </a:p>
          <a:p>
            <a:pPr marL="285750" indent="-285750" eaLnBrk="1" hangingPunct="1">
              <a:spcBef>
                <a:spcPts val="900"/>
              </a:spcBef>
              <a:buFont typeface="Arial" charset="0"/>
              <a:buChar char="•"/>
            </a:pPr>
            <a:r>
              <a:rPr lang="en-US" altLang="en-US" sz="1400" dirty="0">
                <a:latin typeface="Calibri" panose="020F0502020204030204" pitchFamily="34" charset="0"/>
                <a:ea typeface="ＭＳ Ｐゴシック" charset="-128"/>
                <a:cs typeface="Calibri" panose="020F0502020204030204" pitchFamily="34" charset="0"/>
              </a:rPr>
              <a:t>Undo operations will evaluate all applicable TM1 logs in the TM1 Log directory. If a large number of log files can be found in the Log directory, the UNDO operation may take a longer time (and may lead to a lock on the corresponding cube).</a:t>
            </a:r>
          </a:p>
          <a:p>
            <a:pPr marL="285750" indent="-285750" eaLnBrk="1" hangingPunct="1">
              <a:spcBef>
                <a:spcPts val="900"/>
              </a:spcBef>
              <a:buFont typeface="Arial" charset="0"/>
              <a:buChar char="•"/>
            </a:pPr>
            <a:r>
              <a:rPr lang="en-US" altLang="en-US" sz="1400" dirty="0">
                <a:latin typeface="Calibri" panose="020F0502020204030204" pitchFamily="34" charset="0"/>
                <a:ea typeface="ＭＳ Ｐゴシック" charset="-128"/>
                <a:cs typeface="Calibri" panose="020F0502020204030204" pitchFamily="34" charset="0"/>
              </a:rPr>
              <a:t>For </a:t>
            </a:r>
            <a:r>
              <a:rPr lang="en-US" altLang="en-US" sz="1400" b="1" dirty="0">
                <a:latin typeface="Calibri" panose="020F0502020204030204" pitchFamily="34" charset="0"/>
                <a:ea typeface="ＭＳ Ｐゴシック" charset="-128"/>
                <a:cs typeface="Calibri" panose="020F0502020204030204" pitchFamily="34" charset="0"/>
              </a:rPr>
              <a:t>larger read-only cubes it is a good practice to disable cube logging</a:t>
            </a:r>
            <a:r>
              <a:rPr lang="en-US" altLang="en-US" sz="1400" dirty="0">
                <a:latin typeface="Calibri" panose="020F0502020204030204" pitchFamily="34" charset="0"/>
                <a:ea typeface="ＭＳ Ｐゴシック" charset="-128"/>
                <a:cs typeface="Calibri" panose="020F0502020204030204" pitchFamily="34" charset="0"/>
              </a:rPr>
              <a:t> as this will speed up data load performance. Because a read-only cube cannot be accidentally overwritten by users, cube logging is not needed for audit purposes. </a:t>
            </a:r>
          </a:p>
          <a:p>
            <a:pPr marL="285750" indent="-285750" eaLnBrk="1" hangingPunct="1">
              <a:spcBef>
                <a:spcPts val="900"/>
              </a:spcBef>
              <a:buFont typeface="Arial" charset="0"/>
              <a:buChar char="•"/>
            </a:pPr>
            <a:r>
              <a:rPr lang="en-US" altLang="en-US" sz="1400" dirty="0">
                <a:latin typeface="Calibri" panose="020F0502020204030204" pitchFamily="34" charset="0"/>
                <a:ea typeface="ＭＳ Ｐゴシック" charset="-128"/>
                <a:cs typeface="Calibri" panose="020F0502020204030204" pitchFamily="34" charset="0"/>
              </a:rPr>
              <a:t>For Plan/Budget and other </a:t>
            </a:r>
            <a:r>
              <a:rPr lang="en-US" altLang="en-US" sz="1400" b="1" dirty="0">
                <a:latin typeface="Calibri" panose="020F0502020204030204" pitchFamily="34" charset="0"/>
                <a:ea typeface="ＭＳ Ｐゴシック" charset="-128"/>
                <a:cs typeface="Calibri" panose="020F0502020204030204" pitchFamily="34" charset="0"/>
              </a:rPr>
              <a:t>input cubes, cube logging should however be enabled </a:t>
            </a:r>
            <a:r>
              <a:rPr lang="en-US" altLang="en-US" sz="1400" dirty="0">
                <a:latin typeface="Calibri" panose="020F0502020204030204" pitchFamily="34" charset="0"/>
                <a:ea typeface="ＭＳ Ｐゴシック" charset="-128"/>
                <a:cs typeface="Calibri" panose="020F0502020204030204" pitchFamily="34" charset="0"/>
              </a:rPr>
              <a:t>to allow for proper auditing to occur and to allow for data-recovery in case of outages. </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07356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3" y="167877"/>
            <a:ext cx="5536208"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Optimization of internal Cube Dimension Order (Cube Optimization)</a:t>
            </a:r>
            <a:endParaRPr lang="en-US"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3" y="1031444"/>
            <a:ext cx="6358890" cy="3480011"/>
          </a:xfrm>
        </p:spPr>
        <p:txBody>
          <a:bodyPr/>
          <a:lstStyle/>
          <a:p>
            <a:pPr marL="630237" lvl="4" indent="0" eaLnBrk="1" hangingPunct="1">
              <a:buNone/>
            </a:pPr>
            <a:r>
              <a:rPr lang="en-US" altLang="en-US" sz="1400" b="1" dirty="0">
                <a:latin typeface="Calibri" panose="020F0502020204030204" pitchFamily="34" charset="0"/>
                <a:ea typeface="ＭＳ Ｐゴシック" charset="-128"/>
                <a:cs typeface="Calibri" panose="020F0502020204030204" pitchFamily="34" charset="0"/>
              </a:rPr>
              <a:t>The order of dimensions significantly affects cube memory requirements </a:t>
            </a:r>
            <a:r>
              <a:rPr lang="en-US" altLang="en-US" sz="1400" b="1" u="sng" dirty="0">
                <a:latin typeface="Calibri" panose="020F0502020204030204" pitchFamily="34" charset="0"/>
                <a:ea typeface="ＭＳ Ｐゴシック" charset="-128"/>
                <a:cs typeface="Calibri" panose="020F0502020204030204" pitchFamily="34" charset="0"/>
              </a:rPr>
              <a:t>and</a:t>
            </a:r>
            <a:r>
              <a:rPr lang="en-US" altLang="en-US" sz="1400" b="1" dirty="0">
                <a:latin typeface="Calibri" panose="020F0502020204030204" pitchFamily="34" charset="0"/>
                <a:ea typeface="ＭＳ Ｐゴシック" charset="-128"/>
                <a:cs typeface="Calibri" panose="020F0502020204030204" pitchFamily="34" charset="0"/>
              </a:rPr>
              <a:t> query performance</a:t>
            </a:r>
          </a:p>
          <a:p>
            <a:pPr eaLnBrk="1" hangingPunct="1"/>
            <a:endParaRPr lang="en-US" altLang="en-US" sz="1400" b="1" dirty="0">
              <a:latin typeface="Calibri" panose="020F0502020204030204" pitchFamily="34" charset="0"/>
              <a:ea typeface="ＭＳ Ｐゴシック" charset="-128"/>
              <a:cs typeface="Calibri" panose="020F0502020204030204" pitchFamily="34" charset="0"/>
            </a:endParaRPr>
          </a:p>
          <a:p>
            <a:pPr eaLnBrk="1" hangingPunct="1"/>
            <a:r>
              <a:rPr lang="en-US" altLang="en-US" sz="1400" b="1" dirty="0">
                <a:latin typeface="Calibri" panose="020F0502020204030204" pitchFamily="34" charset="0"/>
                <a:ea typeface="ＭＳ Ｐゴシック" charset="-128"/>
                <a:cs typeface="Calibri" panose="020F0502020204030204" pitchFamily="34" charset="0"/>
              </a:rPr>
              <a:t>The affect on query performance tends to be more significant than the affect on RAM utilization, i.e. the relationship between memory requirements and query performance is </a:t>
            </a:r>
            <a:r>
              <a:rPr lang="en-US" altLang="en-US" sz="1400" b="1" u="sng" dirty="0">
                <a:latin typeface="Calibri" panose="020F0502020204030204" pitchFamily="34" charset="0"/>
                <a:ea typeface="ＭＳ Ｐゴシック" charset="-128"/>
                <a:cs typeface="Calibri" panose="020F0502020204030204" pitchFamily="34" charset="0"/>
              </a:rPr>
              <a:t>not</a:t>
            </a:r>
            <a:r>
              <a:rPr lang="en-US" altLang="en-US" sz="1400" b="1" dirty="0">
                <a:latin typeface="Calibri" panose="020F0502020204030204" pitchFamily="34" charset="0"/>
                <a:ea typeface="ＭＳ Ｐゴシック" charset="-128"/>
                <a:cs typeface="Calibri" panose="020F0502020204030204" pitchFamily="34" charset="0"/>
              </a:rPr>
              <a:t> linear. </a:t>
            </a:r>
          </a:p>
          <a:p>
            <a:pPr marL="179388" indent="0" eaLnBrk="1" hangingPunct="1">
              <a:buNone/>
            </a:pPr>
            <a:r>
              <a:rPr lang="en-US" altLang="en-US" sz="1400" dirty="0">
                <a:latin typeface="Calibri" panose="020F0502020204030204" pitchFamily="34" charset="0"/>
                <a:ea typeface="ＭＳ Ｐゴシック" charset="-128"/>
                <a:cs typeface="Calibri" panose="020F0502020204030204" pitchFamily="34" charset="0"/>
              </a:rPr>
              <a:t>For example, a 20% reduction in memory requirements </a:t>
            </a:r>
            <a:r>
              <a:rPr lang="en-US" altLang="en-US" sz="1400" i="1" dirty="0">
                <a:latin typeface="Calibri" panose="020F0502020204030204" pitchFamily="34" charset="0"/>
                <a:ea typeface="ＭＳ Ｐゴシック" charset="-128"/>
                <a:cs typeface="Calibri" panose="020F0502020204030204" pitchFamily="34" charset="0"/>
              </a:rPr>
              <a:t>may</a:t>
            </a:r>
            <a:r>
              <a:rPr lang="en-US" altLang="en-US" sz="1400" dirty="0">
                <a:latin typeface="Calibri" panose="020F0502020204030204" pitchFamily="34" charset="0"/>
                <a:ea typeface="ＭＳ Ｐゴシック" charset="-128"/>
                <a:cs typeface="Calibri" panose="020F0502020204030204" pitchFamily="34" charset="0"/>
              </a:rPr>
              <a:t> be indicative of a &gt;1000% improvement in query speed.</a:t>
            </a:r>
            <a:endParaRPr lang="en-US" altLang="en-US" sz="1400" b="1" dirty="0">
              <a:latin typeface="Calibri" panose="020F0502020204030204" pitchFamily="34" charset="0"/>
              <a:ea typeface="ＭＳ Ｐゴシック" charset="-128"/>
              <a:cs typeface="Calibri" panose="020F0502020204030204" pitchFamily="34" charset="0"/>
            </a:endParaRPr>
          </a:p>
          <a:p>
            <a:pPr eaLnBrk="1" hangingPunct="1">
              <a:buFont typeface="Symbol" charset="2"/>
              <a:buChar char="Þ"/>
            </a:pPr>
            <a:r>
              <a:rPr lang="en-US" altLang="en-US" sz="1400" b="1" dirty="0">
                <a:solidFill>
                  <a:srgbClr val="C00000"/>
                </a:solidFill>
                <a:latin typeface="Calibri" panose="020F0502020204030204" pitchFamily="34" charset="0"/>
                <a:ea typeface="ＭＳ Ｐゴシック" charset="-128"/>
                <a:cs typeface="Calibri" panose="020F0502020204030204" pitchFamily="34" charset="0"/>
              </a:rPr>
              <a:t>Look at Cube Optimization as an essential tool and process</a:t>
            </a:r>
          </a:p>
          <a:p>
            <a:endParaRPr lang="en-US" sz="1400" dirty="0">
              <a:latin typeface="Calibri" panose="020F0502020204030204" pitchFamily="34" charset="0"/>
              <a:cs typeface="Calibri" panose="020F0502020204030204" pitchFamily="34" charset="0"/>
            </a:endParaRPr>
          </a:p>
        </p:txBody>
      </p:sp>
      <p:pic>
        <p:nvPicPr>
          <p:cNvPr id="4" name="Picture 2" descr="C:\Users\IBM_AD~1\AppData\Local\Temp\Temporary Internet Files\Content.IE5\4N2HVPC0\medium-attention-166.6-9009[1].gif">
            <a:extLst>
              <a:ext uri="{FF2B5EF4-FFF2-40B4-BE49-F238E27FC236}">
                <a16:creationId xmlns:a16="http://schemas.microsoft.com/office/drawing/2014/main" id="{A9B02808-5BB7-1E49-94FA-6611197BF4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93" y="1044144"/>
            <a:ext cx="5476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79767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3" y="167877"/>
            <a:ext cx="5536208"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Optimization of internal Cube Dimension Order (Cube Optimization)</a:t>
            </a:r>
            <a:endParaRPr lang="en-US"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3" y="1031444"/>
            <a:ext cx="6358890" cy="3480011"/>
          </a:xfrm>
        </p:spPr>
        <p:txBody>
          <a:bodyPr/>
          <a:lstStyle/>
          <a:p>
            <a:pPr eaLnBrk="1" hangingPunct="1">
              <a:buFont typeface="Wingdings" charset="2"/>
              <a:buNone/>
            </a:pPr>
            <a:r>
              <a:rPr lang="en-US" altLang="en-US" sz="1400" i="1" dirty="0">
                <a:latin typeface="Calibri" panose="020F0502020204030204" pitchFamily="34" charset="0"/>
                <a:ea typeface="ＭＳ Ｐゴシック" charset="-128"/>
                <a:cs typeface="Calibri" panose="020F0502020204030204" pitchFamily="34" charset="0"/>
              </a:rPr>
              <a:t>So how do I optimize the cube dimension order to maximize performance?</a:t>
            </a:r>
            <a:endParaRPr lang="en-US" altLang="en-US" sz="1400" dirty="0">
              <a:latin typeface="Calibri" panose="020F0502020204030204" pitchFamily="34" charset="0"/>
              <a:ea typeface="ＭＳ Ｐゴシック" charset="-128"/>
              <a:cs typeface="Calibri" panose="020F0502020204030204" pitchFamily="34" charset="0"/>
            </a:endParaRP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The TM1 ‘Cube Optimizer’ lets you re-arrange &amp; evaluate a different, </a:t>
            </a:r>
            <a:r>
              <a:rPr lang="en-GB" altLang="en-US" sz="1400" u="sng" dirty="0">
                <a:latin typeface="Calibri" panose="020F0502020204030204" pitchFamily="34" charset="0"/>
                <a:ea typeface="ＭＳ Ｐゴシック" charset="-128"/>
                <a:cs typeface="Calibri" panose="020F0502020204030204" pitchFamily="34" charset="0"/>
              </a:rPr>
              <a:t>internal</a:t>
            </a:r>
            <a:r>
              <a:rPr lang="en-GB" altLang="en-US" sz="1400" dirty="0">
                <a:latin typeface="Calibri" panose="020F0502020204030204" pitchFamily="34" charset="0"/>
                <a:ea typeface="ＭＳ Ｐゴシック" charset="-128"/>
                <a:cs typeface="Calibri" panose="020F0502020204030204" pitchFamily="34" charset="0"/>
              </a:rPr>
              <a:t> order of dimensions in a cube and apply the new sort order to the cube if desired.</a:t>
            </a:r>
            <a:endParaRPr lang="en-US" altLang="en-US" sz="1400" dirty="0">
              <a:latin typeface="Calibri" panose="020F0502020204030204" pitchFamily="34" charset="0"/>
              <a:ea typeface="ＭＳ Ｐゴシック" charset="-128"/>
              <a:cs typeface="Calibri" panose="020F0502020204030204" pitchFamily="34" charset="0"/>
            </a:endParaRP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When you optimize the order of dimensions in a cube, TM1 does not change the actual order of dimensions in the cube structure. TM1 does change the way dimensions are ordered internally on the server, and because the cube structure is not changed, any rules, functions, or applications referencing the cube remain valid.</a:t>
            </a: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You can have TM1 itself evaluate the cube and dimension structures and determine a system-generated optimal dimension sort order</a:t>
            </a:r>
          </a:p>
          <a:p>
            <a:pPr lvl="1" eaLnBrk="1" hangingPunct="1">
              <a:buFont typeface="Wingdings" charset="2"/>
              <a:buChar char="Ø"/>
            </a:pPr>
            <a:r>
              <a:rPr lang="en-GB" altLang="en-US" sz="1400" dirty="0">
                <a:latin typeface="Calibri" panose="020F0502020204030204" pitchFamily="34" charset="0"/>
                <a:ea typeface="ＭＳ Ｐゴシック" charset="-128"/>
                <a:cs typeface="Calibri" panose="020F0502020204030204" pitchFamily="34" charset="0"/>
              </a:rPr>
              <a:t>Or you can manually optimize dimension sort order, allowing for further optimization beyond the system-generated optimal sort order:</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448114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3" y="167877"/>
            <a:ext cx="5536208"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Optimization of internal Cube Dimension Order (Cube Optimization)</a:t>
            </a:r>
            <a:endParaRPr lang="en-US" b="1" dirty="0">
              <a:solidFill>
                <a:srgbClr val="4472C4"/>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36E42DB5-8D26-2D49-B3BC-EFC8CDFBF241}"/>
              </a:ext>
            </a:extLst>
          </p:cNvPr>
          <p:cNvSpPr>
            <a:spLocks noGrp="1"/>
          </p:cNvSpPr>
          <p:nvPr>
            <p:ph type="body" idx="18"/>
          </p:nvPr>
        </p:nvSpPr>
        <p:spPr>
          <a:xfrm>
            <a:off x="229593" y="831744"/>
            <a:ext cx="7022107" cy="3480011"/>
          </a:xfrm>
        </p:spPr>
        <p:txBody>
          <a:bodyPr/>
          <a:lstStyle/>
          <a:p>
            <a:pPr marL="165100" lvl="1" indent="-165100" eaLnBrk="1" hangingPunct="1">
              <a:buFont typeface="Wingdings" pitchFamily="2" charset="2"/>
              <a:buChar char="Ø"/>
              <a:defRPr/>
            </a:pPr>
            <a:r>
              <a:rPr lang="en-GB" sz="1200" dirty="0"/>
              <a:t>To manually optimize dimension sort order: </a:t>
            </a:r>
          </a:p>
          <a:p>
            <a:pPr marL="228600" lvl="1" indent="-228600" eaLnBrk="1" hangingPunct="1">
              <a:buFontTx/>
              <a:buAutoNum type="arabicPeriod"/>
              <a:defRPr/>
            </a:pPr>
            <a:r>
              <a:rPr lang="en-GB" sz="1200" dirty="0"/>
              <a:t>Divide the dimensions into </a:t>
            </a:r>
            <a:r>
              <a:rPr lang="en-GB" sz="1200" u="sng" dirty="0"/>
              <a:t>two groups: sparse and dense dimensions</a:t>
            </a:r>
            <a:r>
              <a:rPr lang="en-GB" sz="1200" dirty="0"/>
              <a:t>. </a:t>
            </a:r>
          </a:p>
          <a:p>
            <a:pPr marL="228600" lvl="1" indent="-228600" eaLnBrk="1" hangingPunct="1">
              <a:buFontTx/>
              <a:buAutoNum type="arabicPeriod"/>
              <a:defRPr/>
            </a:pPr>
            <a:r>
              <a:rPr lang="en-GB" sz="1200" dirty="0"/>
              <a:t>Order the dimensions as follows: </a:t>
            </a:r>
            <a:r>
              <a:rPr lang="en-GB" sz="1200" u="sng" dirty="0"/>
              <a:t>smallest sparse to largest sparse, followed by smallest dense to largest dense.</a:t>
            </a:r>
            <a:r>
              <a:rPr lang="en-GB" sz="1200" dirty="0"/>
              <a:t> </a:t>
            </a:r>
          </a:p>
          <a:p>
            <a:pPr marL="228600" lvl="1" indent="-228600" eaLnBrk="1" hangingPunct="1">
              <a:buFontTx/>
              <a:buAutoNum type="arabicPeriod"/>
              <a:defRPr/>
            </a:pPr>
            <a:r>
              <a:rPr lang="en-GB" sz="1200" dirty="0"/>
              <a:t>Exceptions: It </a:t>
            </a:r>
            <a:r>
              <a:rPr lang="en-GB" sz="1200" u="sng" dirty="0"/>
              <a:t>typically is better to put a very small, dense dimension before a very large but sparse dimension</a:t>
            </a:r>
            <a:r>
              <a:rPr lang="en-GB" sz="1200" dirty="0"/>
              <a:t>. For example, a dimension such as Version/Scenario (Act, FCST, Plan) that has only two or three elements is better positioned before a very large but sparse dimension, such as Product, which might have thousands of elements. =&gt; be flexible and experiment with different configurations.</a:t>
            </a:r>
          </a:p>
          <a:p>
            <a:pPr marL="228600" lvl="1" indent="-228600" eaLnBrk="1" hangingPunct="1">
              <a:buFontTx/>
              <a:buAutoNum type="arabicPeriod"/>
              <a:defRPr/>
            </a:pPr>
            <a:r>
              <a:rPr lang="en-GB" sz="1200" dirty="0"/>
              <a:t>The TM1 manual states that one “should optimize the order of dimensions in a cube only in a development environment while you are trying to determine optimal cube configuration”. This should be interpreted as follows: Determine the optimal cube order via tests in a production-like development environment. Then – at a time of zero-concurrency – implement the tested new dimension order in your production environment.</a:t>
            </a:r>
          </a:p>
          <a:p>
            <a:pPr marL="228600" lvl="1" indent="-228600" eaLnBrk="1" hangingPunct="1">
              <a:buFontTx/>
              <a:buAutoNum type="arabicPeriod"/>
              <a:defRPr/>
            </a:pPr>
            <a:r>
              <a:rPr lang="en-GB" sz="1200" dirty="0"/>
              <a:t>If a dimension (such as a measures dimension) contains string elements, it </a:t>
            </a:r>
            <a:r>
              <a:rPr lang="en-GB" sz="1200" u="sng" dirty="0"/>
              <a:t>needs</a:t>
            </a:r>
            <a:r>
              <a:rPr lang="en-GB" sz="1200" dirty="0"/>
              <a:t> to be the last dimension.</a:t>
            </a:r>
            <a:endParaRPr lang="en-US" sz="1200" dirty="0"/>
          </a:p>
          <a:p>
            <a:pPr marL="228600" lvl="1" indent="-228600" eaLnBrk="1" hangingPunct="1">
              <a:buFontTx/>
              <a:buAutoNum type="arabicPeriod"/>
              <a:defRPr/>
            </a:pPr>
            <a:r>
              <a:rPr lang="en-GB" sz="1200" dirty="0"/>
              <a:t>Very often, moving the measures (or last) dimension (if it does not include string elements) upwards (from the last position) can result in </a:t>
            </a:r>
            <a:r>
              <a:rPr lang="en-GB" sz="1200" u="sng" dirty="0"/>
              <a:t>significant</a:t>
            </a:r>
            <a:r>
              <a:rPr lang="en-GB" sz="1200" dirty="0"/>
              <a:t> memory savings and performance gains. </a:t>
            </a:r>
            <a:r>
              <a:rPr lang="en-GB" sz="1200" u="sng" dirty="0"/>
              <a:t>The TM1 system-generated cube optimization will not consider moving the measures/last dimension. The impact of moving the measures/last will have to be evaluated manually.</a:t>
            </a:r>
            <a:endParaRPr lang="en-US" sz="1200" u="sng" dirty="0"/>
          </a:p>
          <a:p>
            <a:pPr marL="228600" lvl="1" indent="-228600" eaLnBrk="1" hangingPunct="1">
              <a:buFontTx/>
              <a:buAutoNum type="arabicPeriod"/>
              <a:defRPr/>
            </a:pPr>
            <a:r>
              <a:rPr lang="en-GB" sz="1200" dirty="0"/>
              <a:t>If you find that moving the measures dimension upwards will render significant performance gains but you would like to use string elements too (for comments etc.), you may consider building a separate cube just for string measures.</a:t>
            </a:r>
          </a:p>
        </p:txBody>
      </p:sp>
    </p:spTree>
    <p:extLst>
      <p:ext uri="{BB962C8B-B14F-4D97-AF65-F5344CB8AC3E}">
        <p14:creationId xmlns:p14="http://schemas.microsoft.com/office/powerpoint/2010/main" val="257458127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TM1 DB Configuration:</a:t>
            </a:r>
          </a:p>
          <a:p>
            <a:r>
              <a:rPr lang="en-US" altLang="en-US" dirty="0">
                <a:solidFill>
                  <a:srgbClr val="4472C4"/>
                </a:solidFill>
                <a:latin typeface="Arial" charset="0"/>
                <a:ea typeface="ＭＳ Ｐゴシック" charset="-128"/>
              </a:rPr>
              <a:t>}HierarchyProperties</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14313" indent="-214313"/>
            <a:r>
              <a:rPr lang="en-US" sz="1400" dirty="0"/>
              <a:t>The </a:t>
            </a:r>
            <a:r>
              <a:rPr lang="en-US" sz="1400" dirty="0" err="1"/>
              <a:t>defaultMember</a:t>
            </a:r>
            <a:r>
              <a:rPr lang="en-US" sz="1400" dirty="0"/>
              <a:t> for }hierarchy0 in }</a:t>
            </a:r>
            <a:r>
              <a:rPr lang="en-US" sz="1400" dirty="0" err="1"/>
              <a:t>HierarchyProperties.cub</a:t>
            </a:r>
            <a:r>
              <a:rPr lang="en-US" sz="1400" dirty="0"/>
              <a:t> is accessed and used if an MDX query against a cube does not include a dimension member specification.</a:t>
            </a:r>
          </a:p>
          <a:p>
            <a:pPr marL="214313" indent="-214313"/>
            <a:r>
              <a:rPr lang="en-US" sz="1400" dirty="0"/>
              <a:t>If the </a:t>
            </a:r>
            <a:r>
              <a:rPr lang="en-US" sz="1400" dirty="0" err="1"/>
              <a:t>defautMember</a:t>
            </a:r>
            <a:r>
              <a:rPr lang="en-US" sz="1400" dirty="0"/>
              <a:t> is empty, the member with index 1 is used (this member is NOT necessarily the APEX node of a hierarchy, it can be any element because it is the element that is/was created first when the dimension was updated/loaded)</a:t>
            </a:r>
          </a:p>
          <a:p>
            <a:pPr marL="214313" indent="-214313"/>
            <a:endParaRPr lang="en-US" sz="1400" dirty="0"/>
          </a:p>
          <a:p>
            <a:r>
              <a:rPr lang="en-US" sz="1400" dirty="0"/>
              <a:t>=&gt; It is recommended to define </a:t>
            </a:r>
            <a:r>
              <a:rPr lang="en-US" sz="1400" dirty="0" err="1"/>
              <a:t>defaultMembers</a:t>
            </a:r>
            <a:r>
              <a:rPr lang="en-US" sz="1400" dirty="0"/>
              <a:t> for all Dimensions</a:t>
            </a:r>
            <a:br>
              <a:rPr lang="en-US" sz="1400" dirty="0"/>
            </a:br>
            <a:endParaRPr lang="en-US" sz="1400" dirty="0"/>
          </a:p>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648413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350555"/>
            <a:ext cx="6253507" cy="549381"/>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Performance Modeler: recommended default settings </a:t>
            </a:r>
          </a:p>
          <a:p>
            <a:r>
              <a:rPr lang="en-US" sz="1200" dirty="0">
                <a:solidFill>
                  <a:srgbClr val="C00000"/>
                </a:solidFill>
                <a:latin typeface="Calibri" panose="020F0502020204030204" pitchFamily="34" charset="0"/>
                <a:cs typeface="Calibri" panose="020F0502020204030204" pitchFamily="34" charset="0"/>
              </a:rPr>
              <a:t>(to prevent changes to TM1 Database if/when an admin logs into TM1 via Performance Modeler)</a:t>
            </a:r>
          </a:p>
        </p:txBody>
      </p:sp>
      <p:sp>
        <p:nvSpPr>
          <p:cNvPr id="6" name="Rectangle 5">
            <a:extLst>
              <a:ext uri="{FF2B5EF4-FFF2-40B4-BE49-F238E27FC236}">
                <a16:creationId xmlns:a16="http://schemas.microsoft.com/office/drawing/2014/main" id="{44842ADE-DCD8-9540-AC1C-D59C41824D11}"/>
              </a:ext>
            </a:extLst>
          </p:cNvPr>
          <p:cNvSpPr/>
          <p:nvPr/>
        </p:nvSpPr>
        <p:spPr>
          <a:xfrm>
            <a:off x="392774" y="938395"/>
            <a:ext cx="5694949" cy="830997"/>
          </a:xfrm>
          <a:prstGeom prst="rect">
            <a:avLst/>
          </a:prstGeom>
        </p:spPr>
        <p:txBody>
          <a:bodyPr wrap="square">
            <a:spAutoFit/>
          </a:bodyPr>
          <a:lstStyle/>
          <a:p>
            <a:pPr marL="214313" indent="-214313">
              <a:buFont typeface="Arial" panose="020B0604020202020204" pitchFamily="34" charset="0"/>
              <a:buChar char="•"/>
            </a:pPr>
            <a:r>
              <a:rPr lang="en-US" sz="1200" dirty="0"/>
              <a:t>Performance Modeler, upon login by an admin will attempt to modify (and recompile) rules right after login unless the following settings are set such that Performance Modeler is prevented from preventing the behavior:</a:t>
            </a:r>
          </a:p>
          <a:p>
            <a:pPr marL="214313" indent="-214313">
              <a:buFont typeface="Arial" panose="020B0604020202020204" pitchFamily="34" charset="0"/>
              <a:buChar char="•"/>
            </a:pPr>
            <a:endParaRPr lang="en-US" sz="1200" dirty="0"/>
          </a:p>
        </p:txBody>
      </p:sp>
      <p:pic>
        <p:nvPicPr>
          <p:cNvPr id="7" name="Picture 6">
            <a:extLst>
              <a:ext uri="{FF2B5EF4-FFF2-40B4-BE49-F238E27FC236}">
                <a16:creationId xmlns:a16="http://schemas.microsoft.com/office/drawing/2014/main" id="{2394E253-972F-BC42-9306-C89E2F2A9D6E}"/>
              </a:ext>
            </a:extLst>
          </p:cNvPr>
          <p:cNvPicPr>
            <a:picLocks noChangeAspect="1"/>
          </p:cNvPicPr>
          <p:nvPr/>
        </p:nvPicPr>
        <p:blipFill>
          <a:blip r:embed="rId2"/>
          <a:stretch>
            <a:fillRect/>
          </a:stretch>
        </p:blipFill>
        <p:spPr>
          <a:xfrm>
            <a:off x="731098" y="3942331"/>
            <a:ext cx="2130962" cy="1073573"/>
          </a:xfrm>
          <a:prstGeom prst="rect">
            <a:avLst/>
          </a:prstGeom>
        </p:spPr>
      </p:pic>
      <p:pic>
        <p:nvPicPr>
          <p:cNvPr id="8" name="Picture 7">
            <a:extLst>
              <a:ext uri="{FF2B5EF4-FFF2-40B4-BE49-F238E27FC236}">
                <a16:creationId xmlns:a16="http://schemas.microsoft.com/office/drawing/2014/main" id="{0DBB3A7E-B03E-E442-8C2C-237179688831}"/>
              </a:ext>
            </a:extLst>
          </p:cNvPr>
          <p:cNvPicPr>
            <a:picLocks noChangeAspect="1"/>
          </p:cNvPicPr>
          <p:nvPr/>
        </p:nvPicPr>
        <p:blipFill>
          <a:blip r:embed="rId3"/>
          <a:stretch>
            <a:fillRect/>
          </a:stretch>
        </p:blipFill>
        <p:spPr>
          <a:xfrm>
            <a:off x="731098" y="2228982"/>
            <a:ext cx="3408466" cy="852116"/>
          </a:xfrm>
          <a:prstGeom prst="rect">
            <a:avLst/>
          </a:prstGeom>
        </p:spPr>
      </p:pic>
      <p:pic>
        <p:nvPicPr>
          <p:cNvPr id="9" name="Picture 8">
            <a:extLst>
              <a:ext uri="{FF2B5EF4-FFF2-40B4-BE49-F238E27FC236}">
                <a16:creationId xmlns:a16="http://schemas.microsoft.com/office/drawing/2014/main" id="{BB32BA68-FB1B-704B-B90A-22B0319D8E0B}"/>
              </a:ext>
            </a:extLst>
          </p:cNvPr>
          <p:cNvPicPr>
            <a:picLocks noChangeAspect="1"/>
          </p:cNvPicPr>
          <p:nvPr/>
        </p:nvPicPr>
        <p:blipFill>
          <a:blip r:embed="rId4"/>
          <a:stretch>
            <a:fillRect/>
          </a:stretch>
        </p:blipFill>
        <p:spPr>
          <a:xfrm>
            <a:off x="4232535" y="1972781"/>
            <a:ext cx="2892989" cy="1136812"/>
          </a:xfrm>
          <a:prstGeom prst="rect">
            <a:avLst/>
          </a:prstGeom>
        </p:spPr>
      </p:pic>
      <p:sp>
        <p:nvSpPr>
          <p:cNvPr id="10" name="Rectangle 9">
            <a:extLst>
              <a:ext uri="{FF2B5EF4-FFF2-40B4-BE49-F238E27FC236}">
                <a16:creationId xmlns:a16="http://schemas.microsoft.com/office/drawing/2014/main" id="{54960F35-CD7F-D142-B3B9-9ED7FC72CA57}"/>
              </a:ext>
            </a:extLst>
          </p:cNvPr>
          <p:cNvSpPr/>
          <p:nvPr/>
        </p:nvSpPr>
        <p:spPr>
          <a:xfrm>
            <a:off x="388582" y="1556303"/>
            <a:ext cx="5690756" cy="830997"/>
          </a:xfrm>
          <a:prstGeom prst="rect">
            <a:avLst/>
          </a:prstGeom>
        </p:spPr>
        <p:txBody>
          <a:bodyPr wrap="square">
            <a:spAutoFit/>
          </a:bodyPr>
          <a:lstStyle/>
          <a:p>
            <a:pPr marL="214313" indent="-214313">
              <a:buFont typeface="Arial" panose="020B0604020202020204" pitchFamily="34" charset="0"/>
              <a:buChar char="•"/>
            </a:pPr>
            <a:r>
              <a:rPr lang="en-US" sz="1200" dirty="0"/>
              <a:t>In }ElementAttributes_}</a:t>
            </a:r>
            <a:r>
              <a:rPr lang="en-US" sz="1200" dirty="0" err="1"/>
              <a:t>ModelProperties</a:t>
            </a:r>
            <a:r>
              <a:rPr lang="en-US" sz="1200" dirty="0"/>
              <a:t>, ensure that the value for ‘</a:t>
            </a:r>
            <a:r>
              <a:rPr lang="en-US" sz="1200" dirty="0" err="1"/>
              <a:t>AutoGenerateFeeders</a:t>
            </a:r>
            <a:r>
              <a:rPr lang="en-US" sz="1200" dirty="0"/>
              <a:t>’ is 2. This setting will set the Performance Modeler setting ‘Generate Feeders Automatically’ to No</a:t>
            </a:r>
          </a:p>
          <a:p>
            <a:pPr marL="557213" lvl="1" indent="-214313">
              <a:buFont typeface="Arial" panose="020B0604020202020204" pitchFamily="34" charset="0"/>
              <a:buChar char="•"/>
            </a:pPr>
            <a:endParaRPr lang="en-US" sz="1200" dirty="0"/>
          </a:p>
        </p:txBody>
      </p:sp>
      <p:sp>
        <p:nvSpPr>
          <p:cNvPr id="11" name="Rectangle 10">
            <a:extLst>
              <a:ext uri="{FF2B5EF4-FFF2-40B4-BE49-F238E27FC236}">
                <a16:creationId xmlns:a16="http://schemas.microsoft.com/office/drawing/2014/main" id="{EE3EC414-3814-374D-AB51-3FC7AA61AC40}"/>
              </a:ext>
            </a:extLst>
          </p:cNvPr>
          <p:cNvSpPr/>
          <p:nvPr/>
        </p:nvSpPr>
        <p:spPr>
          <a:xfrm>
            <a:off x="388582" y="3131643"/>
            <a:ext cx="5694949" cy="646331"/>
          </a:xfrm>
          <a:prstGeom prst="rect">
            <a:avLst/>
          </a:prstGeom>
        </p:spPr>
        <p:txBody>
          <a:bodyPr wrap="square">
            <a:spAutoFit/>
          </a:bodyPr>
          <a:lstStyle/>
          <a:p>
            <a:pPr marL="214313" indent="-214313">
              <a:buFont typeface="Arial" panose="020B0604020202020204" pitchFamily="34" charset="0"/>
              <a:buChar char="•"/>
            </a:pPr>
            <a:r>
              <a:rPr lang="en-US" sz="1200" dirty="0"/>
              <a:t>To prevent Performance Modeler from generating feeders when modeling/creating new rules, Disable feeder generation explicitly per cube in }</a:t>
            </a:r>
            <a:r>
              <a:rPr lang="en-US" sz="1200" dirty="0" err="1"/>
              <a:t>CubeAttributes</a:t>
            </a:r>
            <a:r>
              <a:rPr lang="en-US" sz="1200" dirty="0"/>
              <a:t> by ensuring the setting for </a:t>
            </a:r>
            <a:r>
              <a:rPr lang="en-US" sz="1200" dirty="0" err="1"/>
              <a:t>NoFeeders</a:t>
            </a:r>
            <a:r>
              <a:rPr lang="en-US" sz="1200" dirty="0"/>
              <a:t> is 1 for every cube:</a:t>
            </a:r>
          </a:p>
        </p:txBody>
      </p:sp>
      <p:pic>
        <p:nvPicPr>
          <p:cNvPr id="12" name="Picture 11">
            <a:extLst>
              <a:ext uri="{FF2B5EF4-FFF2-40B4-BE49-F238E27FC236}">
                <a16:creationId xmlns:a16="http://schemas.microsoft.com/office/drawing/2014/main" id="{A17D5409-F137-C047-AC62-89270122AC08}"/>
              </a:ext>
            </a:extLst>
          </p:cNvPr>
          <p:cNvPicPr>
            <a:picLocks noChangeAspect="1"/>
          </p:cNvPicPr>
          <p:nvPr/>
        </p:nvPicPr>
        <p:blipFill>
          <a:blip r:embed="rId5"/>
          <a:stretch>
            <a:fillRect/>
          </a:stretch>
        </p:blipFill>
        <p:spPr>
          <a:xfrm>
            <a:off x="3253760" y="3743977"/>
            <a:ext cx="2269177" cy="1176191"/>
          </a:xfrm>
          <a:prstGeom prst="rect">
            <a:avLst/>
          </a:prstGeom>
        </p:spPr>
      </p:pic>
      <p:cxnSp>
        <p:nvCxnSpPr>
          <p:cNvPr id="13" name="Straight Arrow Connector 12">
            <a:extLst>
              <a:ext uri="{FF2B5EF4-FFF2-40B4-BE49-F238E27FC236}">
                <a16:creationId xmlns:a16="http://schemas.microsoft.com/office/drawing/2014/main" id="{72DA2BBD-51ED-2B45-8B48-FC0A2E0276A8}"/>
              </a:ext>
            </a:extLst>
          </p:cNvPr>
          <p:cNvCxnSpPr/>
          <p:nvPr/>
        </p:nvCxnSpPr>
        <p:spPr>
          <a:xfrm>
            <a:off x="1705617" y="4395502"/>
            <a:ext cx="2593818" cy="473219"/>
          </a:xfrm>
          <a:prstGeom prst="straightConnector1">
            <a:avLst/>
          </a:prstGeom>
          <a:ln w="12700" cmpd="sng">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3D31AB7-8B54-A749-869A-77934C9DECD4}"/>
              </a:ext>
            </a:extLst>
          </p:cNvPr>
          <p:cNvCxnSpPr>
            <a:cxnSpLocks/>
          </p:cNvCxnSpPr>
          <p:nvPr/>
        </p:nvCxnSpPr>
        <p:spPr>
          <a:xfrm flipV="1">
            <a:off x="2609036" y="2709542"/>
            <a:ext cx="3292034" cy="208839"/>
          </a:xfrm>
          <a:prstGeom prst="straightConnector1">
            <a:avLst/>
          </a:prstGeom>
          <a:ln w="12700" cmpd="sng">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577725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Security</a:t>
            </a:r>
            <a:endParaRPr lang="en-US" b="1" dirty="0">
              <a:solidFill>
                <a:srgbClr val="4472C4"/>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CDE85C60-F51C-3D4F-8C26-536F7565670D}"/>
              </a:ext>
            </a:extLst>
          </p:cNvPr>
          <p:cNvSpPr txBox="1">
            <a:spLocks/>
          </p:cNvSpPr>
          <p:nvPr/>
        </p:nvSpPr>
        <p:spPr>
          <a:xfrm>
            <a:off x="175236" y="896052"/>
            <a:ext cx="6842252" cy="4481511"/>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Do not use rules in }</a:t>
            </a:r>
            <a:r>
              <a:rPr lang="en-US" sz="1050" dirty="0" err="1">
                <a:latin typeface="Calibri" panose="020F0502020204030204" pitchFamily="34" charset="0"/>
                <a:cs typeface="Calibri" panose="020F0502020204030204" pitchFamily="34" charset="0"/>
              </a:rPr>
              <a:t>CubeSecurity.cub</a:t>
            </a:r>
            <a:r>
              <a:rPr lang="en-US" sz="1050" dirty="0">
                <a:latin typeface="Calibri" panose="020F0502020204030204" pitchFamily="34" charset="0"/>
                <a:cs typeface="Calibri" panose="020F0502020204030204" pitchFamily="34" charset="0"/>
              </a:rPr>
              <a:t>, }</a:t>
            </a:r>
            <a:r>
              <a:rPr lang="en-US" sz="1050" dirty="0" err="1">
                <a:latin typeface="Calibri" panose="020F0502020204030204" pitchFamily="34" charset="0"/>
                <a:cs typeface="Calibri" panose="020F0502020204030204" pitchFamily="34" charset="0"/>
              </a:rPr>
              <a:t>DimensionSecurity.cub</a:t>
            </a:r>
            <a:r>
              <a:rPr lang="en-US" sz="1050" dirty="0">
                <a:latin typeface="Calibri" panose="020F0502020204030204" pitchFamily="34" charset="0"/>
                <a:cs typeface="Calibri" panose="020F0502020204030204" pitchFamily="34" charset="0"/>
              </a:rPr>
              <a:t>, }</a:t>
            </a:r>
            <a:r>
              <a:rPr lang="en-US" sz="1050" dirty="0" err="1">
                <a:latin typeface="Calibri" panose="020F0502020204030204" pitchFamily="34" charset="0"/>
                <a:cs typeface="Calibri" panose="020F0502020204030204" pitchFamily="34" charset="0"/>
              </a:rPr>
              <a:t>ProcessSecurity.cub</a:t>
            </a:r>
            <a:r>
              <a:rPr lang="en-US" sz="1050" dirty="0">
                <a:latin typeface="Calibri" panose="020F0502020204030204" pitchFamily="34" charset="0"/>
                <a:cs typeface="Calibri" panose="020F0502020204030204" pitchFamily="34" charset="0"/>
              </a:rPr>
              <a:t>, }ElementSecurity_&lt;Dimension&gt;.cub</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Cube Security (‘}</a:t>
            </a:r>
            <a:r>
              <a:rPr lang="en-US" sz="1050" dirty="0" err="1">
                <a:latin typeface="Calibri" panose="020F0502020204030204" pitchFamily="34" charset="0"/>
                <a:cs typeface="Calibri" panose="020F0502020204030204" pitchFamily="34" charset="0"/>
              </a:rPr>
              <a:t>CubeSecurity.cub</a:t>
            </a:r>
            <a:r>
              <a:rPr lang="en-US" sz="1050" dirty="0">
                <a:latin typeface="Calibri" panose="020F0502020204030204" pitchFamily="34" charset="0"/>
                <a:cs typeface="Calibri" panose="020F0502020204030204" pitchFamily="34" charset="0"/>
              </a:rPr>
              <a:t>’), Dimension Security (‘}</a:t>
            </a:r>
            <a:r>
              <a:rPr lang="en-US" sz="1050" dirty="0" err="1">
                <a:latin typeface="Calibri" panose="020F0502020204030204" pitchFamily="34" charset="0"/>
                <a:cs typeface="Calibri" panose="020F0502020204030204" pitchFamily="34" charset="0"/>
              </a:rPr>
              <a:t>DimensionSecurity.cub</a:t>
            </a:r>
            <a:r>
              <a:rPr lang="en-US" sz="1050" dirty="0">
                <a:latin typeface="Calibri" panose="020F0502020204030204" pitchFamily="34" charset="0"/>
                <a:cs typeface="Calibri" panose="020F0502020204030204" pitchFamily="34" charset="0"/>
              </a:rPr>
              <a:t>’), Process Security (‘}</a:t>
            </a:r>
            <a:r>
              <a:rPr lang="en-US" sz="1050" dirty="0" err="1">
                <a:latin typeface="Calibri" panose="020F0502020204030204" pitchFamily="34" charset="0"/>
                <a:cs typeface="Calibri" panose="020F0502020204030204" pitchFamily="34" charset="0"/>
              </a:rPr>
              <a:t>ProcessSecurity.cub</a:t>
            </a:r>
            <a:r>
              <a:rPr lang="en-US" sz="1050" dirty="0">
                <a:latin typeface="Calibri" panose="020F0502020204030204" pitchFamily="34" charset="0"/>
                <a:cs typeface="Calibri" panose="020F0502020204030204" pitchFamily="34" charset="0"/>
              </a:rPr>
              <a:t>’), and Element Security Data (‘}ElementSecurity_&lt;Dimension&gt;.cub’) should be processed via TI instead of cube rules. </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If rules used, a security metadata change - for example due to a hierarchy change (with corresponding/resulting security changes for parent and/or child nodes) or due to a new element being added to a hierarchy (like a new archived version for which READ access now to be granted to all applicable groups) – will always require running the ‘SecurityRefresh()’ command in TM1, effectively rendering all cached security settings invalid and hence renewing/refreshing all security credentials. </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A security refresh on large models will typically lead to a multi- to many minute lock of all user activity due to TM1 refreshing security access credentials for all active users and groups. </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If security is manually entered or processed via TI (and hence directly stored in the corresponding security cube), a security refresh is not necessary for such security changes. The security changes will propagate automatically and with only very short locks.</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Optimize CellSecurity cubes by only using dimensions that are needed for determining cell security access credentials (see next slide for a utility to optimize cell security cubes via TM1 Architect)</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Be aware that CellSecurity by default may overrule ElementSecurity by allowing data access to cells without ElementSecurity access credentials. I.e. if a cell in CellSecurity is READ, but the Element is set to access NONE (empty), a user can still read the value in Excel by typing in the Element Name. Use }</a:t>
            </a:r>
            <a:r>
              <a:rPr lang="en-US" sz="1050" dirty="0" err="1">
                <a:latin typeface="Calibri" panose="020F0502020204030204" pitchFamily="34" charset="0"/>
                <a:cs typeface="Calibri" panose="020F0502020204030204" pitchFamily="34" charset="0"/>
              </a:rPr>
              <a:t>CubeSecurityProperties.cub</a:t>
            </a:r>
            <a:r>
              <a:rPr lang="en-US" sz="1050" dirty="0">
                <a:latin typeface="Calibri" panose="020F0502020204030204" pitchFamily="34" charset="0"/>
                <a:cs typeface="Calibri" panose="020F0502020204030204" pitchFamily="34" charset="0"/>
              </a:rPr>
              <a:t> and set </a:t>
            </a:r>
            <a:r>
              <a:rPr lang="en-US" sz="1050" dirty="0" err="1">
                <a:latin typeface="Calibri" panose="020F0502020204030204" pitchFamily="34" charset="0"/>
                <a:cs typeface="Calibri" panose="020F0502020204030204" pitchFamily="34" charset="0"/>
              </a:rPr>
              <a:t>CellSecurityMostRestrictive</a:t>
            </a:r>
            <a:r>
              <a:rPr lang="en-US" sz="1050" dirty="0">
                <a:latin typeface="Calibri" panose="020F0502020204030204" pitchFamily="34" charset="0"/>
                <a:cs typeface="Calibri" panose="020F0502020204030204" pitchFamily="34" charset="0"/>
              </a:rPr>
              <a:t> to Yes to only  allow Cell Security to restrict access further (and to prevent cell security from being able to ‘open’ access.</a:t>
            </a:r>
          </a:p>
          <a:p>
            <a:pPr marL="173038" lvl="3" indent="-173038" eaLnBrk="1" hangingPunct="1">
              <a:buFont typeface="Wingdings" pitchFamily="2" charset="2"/>
              <a:buChar char="§"/>
              <a:defRPr/>
            </a:pPr>
            <a:r>
              <a:rPr lang="en-US" sz="1050" dirty="0">
                <a:latin typeface="Calibri" panose="020F0502020204030204" pitchFamily="34" charset="0"/>
                <a:cs typeface="Calibri" panose="020F0502020204030204" pitchFamily="34" charset="0"/>
              </a:rPr>
              <a:t>For details, go to:</a:t>
            </a:r>
          </a:p>
          <a:p>
            <a:pPr marL="342900" lvl="1" indent="0">
              <a:buFont typeface="Arial" panose="020B0604020202020204" pitchFamily="34" charset="0"/>
              <a:buNone/>
            </a:pPr>
            <a:r>
              <a:rPr lang="en-US" altLang="en-US" sz="1050" kern="0" dirty="0">
                <a:latin typeface="Calibri" panose="020F0502020204030204" pitchFamily="34" charset="0"/>
                <a:ea typeface="ＭＳ Ｐゴシック" panose="020B0600070205080204" pitchFamily="34" charset="-128"/>
                <a:cs typeface="Calibri" panose="020F0502020204030204" pitchFamily="34" charset="0"/>
                <a:hlinkClick r:id="rId3"/>
              </a:rPr>
              <a:t>Proven Practices for Security Management and Auditability</a:t>
            </a:r>
            <a:endParaRPr lang="en-US" altLang="en-US" sz="1050" kern="0" dirty="0">
              <a:latin typeface="Calibri" panose="020F0502020204030204" pitchFamily="34" charset="0"/>
              <a:ea typeface="ＭＳ Ｐゴシック" panose="020B0600070205080204" pitchFamily="34" charset="-128"/>
              <a:cs typeface="Calibri" panose="020F0502020204030204" pitchFamily="34" charset="0"/>
            </a:endParaRPr>
          </a:p>
          <a:p>
            <a:pPr marL="342900" lvl="1" indent="0">
              <a:buFont typeface="Arial" panose="020B0604020202020204" pitchFamily="34" charset="0"/>
              <a:buNone/>
            </a:pPr>
            <a:r>
              <a:rPr lang="en-US" altLang="en-US" sz="1050" kern="0" dirty="0">
                <a:latin typeface="Calibri" panose="020F0502020204030204" pitchFamily="34" charset="0"/>
                <a:ea typeface="ＭＳ Ｐゴシック" panose="020B0600070205080204" pitchFamily="34" charset="-128"/>
                <a:cs typeface="Calibri" panose="020F0502020204030204" pitchFamily="34" charset="0"/>
                <a:hlinkClick r:id="rId4"/>
              </a:rPr>
              <a:t>Workflow with TM1 and Planning Analytics: Workflow Types, Design Options &amp; Guidelines</a:t>
            </a:r>
            <a:endParaRPr lang="en-US" altLang="en-US" sz="1050" kern="0" dirty="0">
              <a:latin typeface="Calibri" panose="020F0502020204030204" pitchFamily="34" charset="0"/>
              <a:ea typeface="ＭＳ Ｐゴシック" panose="020B0600070205080204" pitchFamily="34" charset="-128"/>
              <a:cs typeface="Calibri" panose="020F0502020204030204" pitchFamily="34" charset="0"/>
            </a:endParaRPr>
          </a:p>
          <a:p>
            <a:pPr marL="173038" lvl="3" indent="-173038" eaLnBrk="1" hangingPunct="1">
              <a:buFont typeface="Wingdings" pitchFamily="2" charset="2"/>
              <a:buChar char="§"/>
              <a:defRPr/>
            </a:pPr>
            <a:endParaRPr lang="en-US" sz="1050" b="1" dirty="0">
              <a:latin typeface="Calibri" panose="020F0502020204030204" pitchFamily="34" charset="0"/>
              <a:cs typeface="Calibri" panose="020F0502020204030204" pitchFamily="34" charset="0"/>
            </a:endParaRPr>
          </a:p>
        </p:txBody>
      </p:sp>
      <p:pic>
        <p:nvPicPr>
          <p:cNvPr id="4" name="Picture 2" descr="C:\Users\IBM_AD~1\AppData\Local\Temp\Temporary Internet Files\Content.IE5\4N2HVPC0\medium-attention-166.6-9009[1].gif">
            <a:extLst>
              <a:ext uri="{FF2B5EF4-FFF2-40B4-BE49-F238E27FC236}">
                <a16:creationId xmlns:a16="http://schemas.microsoft.com/office/drawing/2014/main" id="{1BD68BF1-414C-0D4A-915D-B45A0913FAE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6701" y="167877"/>
            <a:ext cx="495299"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66364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92EFE4-570A-8A4E-B62C-AFDD18FEF6CF}"/>
              </a:ext>
            </a:extLst>
          </p:cNvPr>
          <p:cNvSpPr>
            <a:spLocks noGrp="1"/>
          </p:cNvSpPr>
          <p:nvPr>
            <p:ph type="body" idx="18"/>
          </p:nvPr>
        </p:nvSpPr>
        <p:spPr>
          <a:xfrm>
            <a:off x="295512" y="850606"/>
            <a:ext cx="6977157" cy="3848204"/>
          </a:xfrm>
        </p:spPr>
        <p:txBody>
          <a:bodyPr/>
          <a:lstStyle/>
          <a:p>
            <a:pPr marL="0" indent="0">
              <a:buNone/>
            </a:pPr>
            <a:r>
              <a:rPr lang="en-US" sz="1100" dirty="0">
                <a:latin typeface="Calibri" panose="020F0502020204030204" pitchFamily="34" charset="0"/>
                <a:cs typeface="Calibri" panose="020F0502020204030204" pitchFamily="34" charset="0"/>
              </a:rPr>
              <a:t>Click </a:t>
            </a:r>
            <a:r>
              <a:rPr lang="en-US" sz="1100" dirty="0">
                <a:latin typeface="Calibri" panose="020F0502020204030204" pitchFamily="34" charset="0"/>
                <a:cs typeface="Calibri" panose="020F0502020204030204" pitchFamily="34" charset="0"/>
                <a:hlinkClick r:id="rId2"/>
              </a:rPr>
              <a:t>here</a:t>
            </a:r>
            <a:r>
              <a:rPr lang="en-US" sz="1100" dirty="0">
                <a:latin typeface="Calibri" panose="020F0502020204030204" pitchFamily="34" charset="0"/>
                <a:cs typeface="Calibri" panose="020F0502020204030204" pitchFamily="34" charset="0"/>
              </a:rPr>
              <a:t> for a utility for the creation of optimized CellSecurity Cubes. Note: the utility does not save and re-attach cell security rules. Ensure that a backup of the existing cell security rules is available and attach the rules after the new cell security cube was created. How to use the utility:</a:t>
            </a:r>
          </a:p>
          <a:p>
            <a:pPr marL="0" indent="0">
              <a:spcBef>
                <a:spcPts val="0"/>
              </a:spcBef>
              <a:buNone/>
            </a:pPr>
            <a:r>
              <a:rPr lang="en-US" sz="1100" dirty="0">
                <a:latin typeface="Calibri" panose="020F0502020204030204" pitchFamily="34" charset="0"/>
                <a:cs typeface="Calibri" panose="020F0502020204030204" pitchFamily="34" charset="0"/>
              </a:rPr>
              <a:t>1)	Add the cube name to dimension ‘TM1 Cube.dim’</a:t>
            </a:r>
          </a:p>
          <a:p>
            <a:pPr marL="0" indent="0">
              <a:spcBef>
                <a:spcPts val="0"/>
              </a:spcBef>
              <a:buNone/>
            </a:pPr>
            <a:r>
              <a:rPr lang="en-US" sz="1100" dirty="0">
                <a:latin typeface="Calibri" panose="020F0502020204030204" pitchFamily="34" charset="0"/>
                <a:cs typeface="Calibri" panose="020F0502020204030204" pitchFamily="34" charset="0"/>
              </a:rPr>
              <a:t>2)	To delete an existing cell security cube, </a:t>
            </a:r>
          </a:p>
          <a:p>
            <a:pPr marL="342900" lvl="1" indent="0">
              <a:spcBef>
                <a:spcPts val="0"/>
              </a:spcBef>
              <a:buNone/>
            </a:pPr>
            <a:r>
              <a:rPr lang="en-US" sz="1100" dirty="0">
                <a:latin typeface="Calibri" panose="020F0502020204030204" pitchFamily="34" charset="0"/>
                <a:cs typeface="Calibri" panose="020F0502020204030204" pitchFamily="34" charset="0"/>
              </a:rPr>
              <a:t>a)	go to }ElementAttributes_TM1 </a:t>
            </a:r>
            <a:r>
              <a:rPr lang="en-US" sz="1100" dirty="0" err="1">
                <a:latin typeface="Calibri" panose="020F0502020204030204" pitchFamily="34" charset="0"/>
                <a:cs typeface="Calibri" panose="020F0502020204030204" pitchFamily="34" charset="0"/>
              </a:rPr>
              <a:t>cube.cub</a:t>
            </a:r>
            <a:r>
              <a:rPr lang="en-US" sz="1100" dirty="0">
                <a:latin typeface="Calibri" panose="020F0502020204030204" pitchFamily="34" charset="0"/>
                <a:cs typeface="Calibri" panose="020F0502020204030204" pitchFamily="34" charset="0"/>
              </a:rPr>
              <a:t> and set value for attribute ‘Cell Security’ to N</a:t>
            </a:r>
          </a:p>
          <a:p>
            <a:pPr marL="342900" lvl="1" indent="0">
              <a:spcBef>
                <a:spcPts val="0"/>
              </a:spcBef>
              <a:buNone/>
            </a:pPr>
            <a:r>
              <a:rPr lang="en-US" sz="1100" dirty="0">
                <a:latin typeface="Calibri" panose="020F0502020204030204" pitchFamily="34" charset="0"/>
                <a:cs typeface="Calibri" panose="020F0502020204030204" pitchFamily="34" charset="0"/>
              </a:rPr>
              <a:t>b)	then run process ‘</a:t>
            </a:r>
            <a:r>
              <a:rPr lang="en-US" sz="1100" dirty="0" err="1">
                <a:latin typeface="Calibri" panose="020F0502020204030204" pitchFamily="34" charset="0"/>
                <a:cs typeface="Calibri" panose="020F0502020204030204" pitchFamily="34" charset="0"/>
              </a:rPr>
              <a:t>CellSecurityCubeManagement.pro</a:t>
            </a:r>
            <a:r>
              <a:rPr lang="en-US" sz="1100" dirty="0">
                <a:latin typeface="Calibri" panose="020F0502020204030204" pitchFamily="34" charset="0"/>
                <a:cs typeface="Calibri" panose="020F0502020204030204" pitchFamily="34" charset="0"/>
              </a:rPr>
              <a:t>’</a:t>
            </a:r>
          </a:p>
          <a:p>
            <a:pPr marL="0" indent="0">
              <a:spcBef>
                <a:spcPts val="0"/>
              </a:spcBef>
              <a:buNone/>
            </a:pPr>
            <a:r>
              <a:rPr lang="en-US" sz="1100" dirty="0">
                <a:latin typeface="Calibri" panose="020F0502020204030204" pitchFamily="34" charset="0"/>
                <a:cs typeface="Calibri" panose="020F0502020204030204" pitchFamily="34" charset="0"/>
              </a:rPr>
              <a:t>3)	To create a new cell security cube, </a:t>
            </a:r>
          </a:p>
          <a:p>
            <a:pPr marL="342900" lvl="1" indent="0">
              <a:spcBef>
                <a:spcPts val="0"/>
              </a:spcBef>
              <a:buNone/>
            </a:pPr>
            <a:r>
              <a:rPr lang="en-US" sz="1100" dirty="0">
                <a:latin typeface="Calibri" panose="020F0502020204030204" pitchFamily="34" charset="0"/>
                <a:cs typeface="Calibri" panose="020F0502020204030204" pitchFamily="34" charset="0"/>
              </a:rPr>
              <a:t>a)	go to }ElementAttributes_TM1 </a:t>
            </a:r>
            <a:r>
              <a:rPr lang="en-US" sz="1100" dirty="0" err="1">
                <a:latin typeface="Calibri" panose="020F0502020204030204" pitchFamily="34" charset="0"/>
                <a:cs typeface="Calibri" panose="020F0502020204030204" pitchFamily="34" charset="0"/>
              </a:rPr>
              <a:t>cube.cub</a:t>
            </a:r>
            <a:r>
              <a:rPr lang="en-US" sz="1100" dirty="0">
                <a:latin typeface="Calibri" panose="020F0502020204030204" pitchFamily="34" charset="0"/>
                <a:cs typeface="Calibri" panose="020F0502020204030204" pitchFamily="34" charset="0"/>
              </a:rPr>
              <a:t> and set value for attribute ‘Cell Security’ to Y</a:t>
            </a:r>
          </a:p>
          <a:p>
            <a:pPr marL="342900" lvl="1" indent="0">
              <a:spcBef>
                <a:spcPts val="0"/>
              </a:spcBef>
              <a:buNone/>
            </a:pPr>
            <a:r>
              <a:rPr lang="en-US" sz="1100" dirty="0">
                <a:latin typeface="Calibri" panose="020F0502020204030204" pitchFamily="34" charset="0"/>
                <a:cs typeface="Calibri" panose="020F0502020204030204" pitchFamily="34" charset="0"/>
              </a:rPr>
              <a:t>b)	then, in }ElementAttributes_TM1 </a:t>
            </a:r>
            <a:r>
              <a:rPr lang="en-US" sz="1100" dirty="0" err="1">
                <a:latin typeface="Calibri" panose="020F0502020204030204" pitchFamily="34" charset="0"/>
                <a:cs typeface="Calibri" panose="020F0502020204030204" pitchFamily="34" charset="0"/>
              </a:rPr>
              <a:t>cube.cub</a:t>
            </a:r>
            <a:r>
              <a:rPr lang="en-US" sz="1100" dirty="0">
                <a:latin typeface="Calibri" panose="020F0502020204030204" pitchFamily="34" charset="0"/>
                <a:cs typeface="Calibri" panose="020F0502020204030204" pitchFamily="34" charset="0"/>
              </a:rPr>
              <a:t>, configure the cell security cube dimensions like in the following screenshot:</a:t>
            </a: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342900" lvl="1" indent="0">
              <a:spcBef>
                <a:spcPts val="0"/>
              </a:spcBef>
              <a:buNone/>
            </a:pPr>
            <a:endParaRPr lang="en-US" sz="1100" dirty="0">
              <a:latin typeface="Calibri" panose="020F0502020204030204" pitchFamily="34" charset="0"/>
              <a:cs typeface="Calibri" panose="020F0502020204030204" pitchFamily="34" charset="0"/>
            </a:endParaRPr>
          </a:p>
          <a:p>
            <a:pPr marL="0" indent="0">
              <a:spcBef>
                <a:spcPts val="0"/>
              </a:spcBef>
              <a:buNone/>
            </a:pPr>
            <a:r>
              <a:rPr lang="en-US" sz="1100" dirty="0">
                <a:latin typeface="Calibri" panose="020F0502020204030204" pitchFamily="34" charset="0"/>
                <a:cs typeface="Calibri" panose="020F0502020204030204" pitchFamily="34" charset="0"/>
              </a:rPr>
              <a:t>4)	then run process ‘</a:t>
            </a:r>
            <a:r>
              <a:rPr lang="en-US" sz="1100" dirty="0" err="1">
                <a:latin typeface="Calibri" panose="020F0502020204030204" pitchFamily="34" charset="0"/>
                <a:cs typeface="Calibri" panose="020F0502020204030204" pitchFamily="34" charset="0"/>
              </a:rPr>
              <a:t>CellSecurityCubeManagement.pro</a:t>
            </a:r>
            <a:r>
              <a:rPr lang="en-US" sz="1100" dirty="0">
                <a:latin typeface="Calibri" panose="020F0502020204030204" pitchFamily="34" charset="0"/>
                <a:cs typeface="Calibri" panose="020F0502020204030204" pitchFamily="34" charset="0"/>
              </a:rPr>
              <a:t>’</a:t>
            </a:r>
          </a:p>
          <a:p>
            <a:pPr marL="0" indent="0">
              <a:spcBef>
                <a:spcPts val="0"/>
              </a:spcBef>
              <a:buNone/>
            </a:pPr>
            <a:r>
              <a:rPr lang="en-US" sz="1100" dirty="0">
                <a:latin typeface="Calibri" panose="020F0502020204030204" pitchFamily="34" charset="0"/>
                <a:cs typeface="Calibri" panose="020F0502020204030204" pitchFamily="34" charset="0"/>
              </a:rPr>
              <a:t>5)	to re-create an existing cell security cube with different dimensions, first execute step 2 and then step 3</a:t>
            </a:r>
          </a:p>
        </p:txBody>
      </p:sp>
      <p:pic>
        <p:nvPicPr>
          <p:cNvPr id="2" name="Picture 1">
            <a:extLst>
              <a:ext uri="{FF2B5EF4-FFF2-40B4-BE49-F238E27FC236}">
                <a16:creationId xmlns:a16="http://schemas.microsoft.com/office/drawing/2014/main" id="{7E75607D-4059-EE44-B2CA-54E9BF538282}"/>
              </a:ext>
            </a:extLst>
          </p:cNvPr>
          <p:cNvPicPr>
            <a:picLocks noChangeAspect="1"/>
          </p:cNvPicPr>
          <p:nvPr/>
        </p:nvPicPr>
        <p:blipFill>
          <a:blip r:embed="rId3"/>
          <a:stretch>
            <a:fillRect/>
          </a:stretch>
        </p:blipFill>
        <p:spPr>
          <a:xfrm>
            <a:off x="1467289" y="2539851"/>
            <a:ext cx="3198221" cy="2084234"/>
          </a:xfrm>
          <a:prstGeom prst="rect">
            <a:avLst/>
          </a:prstGeom>
        </p:spPr>
      </p:pic>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Security</a:t>
            </a:r>
            <a:endParaRPr lang="en-US" b="1" dirty="0">
              <a:solidFill>
                <a:srgbClr val="4472C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397277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Optimizing Processing Speed</a:t>
            </a:r>
            <a:endParaRPr lang="en-US" b="1" dirty="0">
              <a:solidFill>
                <a:srgbClr val="4472C4"/>
              </a:solidFill>
              <a:latin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D843AB58-83E0-104B-940A-5AB99964A1A3}"/>
              </a:ext>
            </a:extLst>
          </p:cNvPr>
          <p:cNvSpPr txBox="1">
            <a:spLocks/>
          </p:cNvSpPr>
          <p:nvPr/>
        </p:nvSpPr>
        <p:spPr>
          <a:xfrm>
            <a:off x="229592" y="864155"/>
            <a:ext cx="6702836" cy="3899231"/>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2900" indent="-342900" eaLnBrk="1" hangingPunct="1">
              <a:buFont typeface="Arial" charset="0"/>
              <a:buAutoNum type="arabicPeriod"/>
              <a:defRPr/>
            </a:pPr>
            <a:r>
              <a:rPr lang="en-US" sz="1400" b="1" dirty="0">
                <a:latin typeface="Calibri" panose="020F0502020204030204" pitchFamily="34" charset="0"/>
                <a:cs typeface="Calibri" panose="020F0502020204030204" pitchFamily="34" charset="0"/>
              </a:rPr>
              <a:t>Use CubeClearData() prior to a re-load of all data in a cube</a:t>
            </a:r>
            <a:endParaRPr lang="en-US" sz="1400" dirty="0">
              <a:latin typeface="Calibri" panose="020F0502020204030204" pitchFamily="34" charset="0"/>
              <a:cs typeface="Calibri" panose="020F0502020204030204" pitchFamily="34" charset="0"/>
            </a:endParaRPr>
          </a:p>
          <a:p>
            <a:pPr marL="342900" indent="-342900" eaLnBrk="1" hangingPunct="1">
              <a:buFont typeface="Arial" charset="0"/>
              <a:buAutoNum type="arabicPeriod"/>
              <a:defRPr/>
            </a:pPr>
            <a:r>
              <a:rPr lang="en-US" sz="1400" b="1" dirty="0">
                <a:latin typeface="Calibri" panose="020F0502020204030204" pitchFamily="34" charset="0"/>
                <a:cs typeface="Calibri" panose="020F0502020204030204" pitchFamily="34" charset="0"/>
              </a:rPr>
              <a:t>Use </a:t>
            </a:r>
            <a:r>
              <a:rPr lang="en-US" sz="1400" b="1" dirty="0" err="1">
                <a:latin typeface="Calibri" panose="020F0502020204030204" pitchFamily="34" charset="0"/>
                <a:cs typeface="Calibri" panose="020F0502020204030204" pitchFamily="34" charset="0"/>
              </a:rPr>
              <a:t>ViewZeroOut</a:t>
            </a:r>
            <a:r>
              <a:rPr lang="en-US" sz="1400" b="1" dirty="0">
                <a:latin typeface="Calibri" panose="020F0502020204030204" pitchFamily="34" charset="0"/>
                <a:cs typeface="Calibri" panose="020F0502020204030204" pitchFamily="34" charset="0"/>
              </a:rPr>
              <a:t>() to zero-out sections of a cube</a:t>
            </a:r>
            <a:endParaRPr lang="en-US" sz="1400" dirty="0">
              <a:latin typeface="Calibri" panose="020F0502020204030204" pitchFamily="34" charset="0"/>
              <a:cs typeface="Calibri" panose="020F0502020204030204" pitchFamily="34" charset="0"/>
            </a:endParaRPr>
          </a:p>
          <a:p>
            <a:pPr marL="342900" indent="-342900" eaLnBrk="1" hangingPunct="1">
              <a:buFont typeface="Arial" charset="0"/>
              <a:buAutoNum type="arabicPeriod"/>
              <a:defRPr/>
            </a:pPr>
            <a:r>
              <a:rPr lang="en-US" sz="1400" b="1" dirty="0">
                <a:latin typeface="Calibri" panose="020F0502020204030204" pitchFamily="34" charset="0"/>
                <a:cs typeface="Calibri" panose="020F0502020204030204" pitchFamily="34" charset="0"/>
              </a:rPr>
              <a:t>Separate TI-processing for </a:t>
            </a:r>
          </a:p>
          <a:p>
            <a:pPr marL="682625" lvl="1" indent="-342900" eaLnBrk="1" hangingPunct="1">
              <a:buFont typeface="+mj-lt"/>
              <a:buAutoNum type="alphaLcParenR"/>
              <a:defRPr/>
            </a:pPr>
            <a:r>
              <a:rPr lang="en-US" sz="1400" b="1" dirty="0">
                <a:latin typeface="Calibri" panose="020F0502020204030204" pitchFamily="34" charset="0"/>
                <a:cs typeface="Calibri" panose="020F0502020204030204" pitchFamily="34" charset="0"/>
              </a:rPr>
              <a:t>Dimension Load/Update &amp;</a:t>
            </a:r>
          </a:p>
          <a:p>
            <a:pPr marL="682625" lvl="1" indent="-342900" eaLnBrk="1" hangingPunct="1">
              <a:buFont typeface="+mj-lt"/>
              <a:buAutoNum type="alphaLcParenR"/>
              <a:defRPr/>
            </a:pPr>
            <a:r>
              <a:rPr lang="en-US" sz="1400" b="1" dirty="0">
                <a:latin typeface="Calibri" panose="020F0502020204030204" pitchFamily="34" charset="0"/>
                <a:cs typeface="Calibri" panose="020F0502020204030204" pitchFamily="34" charset="0"/>
              </a:rPr>
              <a:t>Data (Fact) Load/Update</a:t>
            </a:r>
          </a:p>
          <a:p>
            <a:pPr marL="338138" lvl="1" indent="1588" eaLnBrk="1" hangingPunct="1">
              <a:buFont typeface="Symbol" pitchFamily="18" charset="2"/>
              <a:buNone/>
              <a:defRPr/>
            </a:pPr>
            <a:r>
              <a:rPr lang="en-GB" sz="1400" dirty="0">
                <a:latin typeface="Calibri" panose="020F0502020204030204" pitchFamily="34" charset="0"/>
                <a:cs typeface="Calibri" panose="020F0502020204030204" pitchFamily="34" charset="0"/>
              </a:rPr>
              <a:t>Doing so will – via procedural separation of metadata and data-update procedures - allow the load and update of cube data using parallel load threads, hence significantly improving cube load time.</a:t>
            </a:r>
          </a:p>
          <a:p>
            <a:pPr marL="338138" lvl="1" indent="1588" eaLnBrk="1" hangingPunct="1">
              <a:buFont typeface="Symbol" pitchFamily="18" charset="2"/>
              <a:buNone/>
              <a:defRPr/>
            </a:pPr>
            <a:endParaRPr lang="en-GB" sz="1400" b="1" dirty="0">
              <a:latin typeface="Calibri" panose="020F0502020204030204" pitchFamily="34" charset="0"/>
              <a:cs typeface="Calibri" panose="020F0502020204030204" pitchFamily="34" charset="0"/>
            </a:endParaRPr>
          </a:p>
          <a:p>
            <a:pPr marL="346075" lvl="1" indent="-342900" eaLnBrk="1" hangingPunct="1">
              <a:buFont typeface="+mj-lt"/>
              <a:buAutoNum type="arabicPeriod" startAt="4"/>
              <a:defRPr/>
            </a:pPr>
            <a:r>
              <a:rPr lang="en-GB" sz="1400" b="1" dirty="0">
                <a:latin typeface="Calibri" panose="020F0502020204030204" pitchFamily="34" charset="0"/>
                <a:cs typeface="Calibri" panose="020F0502020204030204" pitchFamily="34" charset="0"/>
              </a:rPr>
              <a:t>Where applicable </a:t>
            </a:r>
            <a:r>
              <a:rPr lang="en-GB" sz="1400" dirty="0">
                <a:latin typeface="Calibri" panose="020F0502020204030204" pitchFamily="34" charset="0"/>
                <a:cs typeface="Calibri" panose="020F0502020204030204" pitchFamily="34" charset="0"/>
              </a:rPr>
              <a:t>(i.e. for adding not yet assigned </a:t>
            </a:r>
            <a:r>
              <a:rPr lang="en-GB" sz="1400" dirty="0" err="1">
                <a:latin typeface="Calibri" panose="020F0502020204030204" pitchFamily="34" charset="0"/>
                <a:cs typeface="Calibri" panose="020F0502020204030204" pitchFamily="34" charset="0"/>
              </a:rPr>
              <a:t>masterdata</a:t>
            </a:r>
            <a:r>
              <a:rPr lang="en-GB" sz="1400" dirty="0">
                <a:latin typeface="Calibri" panose="020F0502020204030204" pitchFamily="34" charset="0"/>
                <a:cs typeface="Calibri" panose="020F0502020204030204" pitchFamily="34" charset="0"/>
              </a:rPr>
              <a:t> elements), </a:t>
            </a:r>
            <a:r>
              <a:rPr lang="en-GB" sz="1400" b="1" dirty="0">
                <a:latin typeface="Calibri" panose="020F0502020204030204" pitchFamily="34" charset="0"/>
                <a:cs typeface="Calibri" panose="020F0502020204030204" pitchFamily="34" charset="0"/>
              </a:rPr>
              <a:t>use the new TM1 10 functions DimensionElementInsertDirect and DimensionElementComponentAddDirect </a:t>
            </a:r>
            <a:r>
              <a:rPr lang="en-GB" sz="1400" dirty="0">
                <a:latin typeface="Calibri" panose="020F0502020204030204" pitchFamily="34" charset="0"/>
                <a:cs typeface="Calibri" panose="020F0502020204030204" pitchFamily="34" charset="0"/>
              </a:rPr>
              <a:t>directly in the TM1 data tab along with loading new data (unless the dimension is very large),</a:t>
            </a:r>
          </a:p>
          <a:p>
            <a:pPr marL="346075" lvl="1" indent="-342900" eaLnBrk="1" hangingPunct="1">
              <a:buFont typeface="+mj-lt"/>
              <a:buAutoNum type="arabicPeriod" startAt="4"/>
              <a:defRPr/>
            </a:pPr>
            <a:endParaRPr lang="en-GB" sz="1400" dirty="0">
              <a:latin typeface="Calibri" panose="020F0502020204030204" pitchFamily="34" charset="0"/>
              <a:cs typeface="Calibri" panose="020F0502020204030204" pitchFamily="34" charset="0"/>
            </a:endParaRPr>
          </a:p>
          <a:p>
            <a:pPr marL="346075" lvl="1" indent="-342900" eaLnBrk="1" hangingPunct="1">
              <a:buFont typeface="+mj-lt"/>
              <a:buAutoNum type="arabicPeriod" startAt="4"/>
              <a:defRPr/>
            </a:pPr>
            <a:r>
              <a:rPr lang="en-GB" sz="1400" b="1" dirty="0">
                <a:latin typeface="Calibri" panose="020F0502020204030204" pitchFamily="34" charset="0"/>
                <a:cs typeface="Calibri" panose="020F0502020204030204" pitchFamily="34" charset="0"/>
              </a:rPr>
              <a:t>Utilize a Parallel Data Load Regime for loading very large amounts of data very rapidly:</a:t>
            </a:r>
            <a:endParaRPr lang="en-US" sz="1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93038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Parallel Data Load &amp; Processing</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413243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92100" indent="-285750" eaLnBrk="1" hangingPunct="1">
              <a:defRPr/>
            </a:pPr>
            <a:r>
              <a:rPr lang="en-US" altLang="en-US" sz="1400" b="1" dirty="0">
                <a:latin typeface="Calibri" panose="020F0502020204030204" pitchFamily="34" charset="0"/>
                <a:ea typeface="ＭＳ Ｐゴシック" charset="-128"/>
                <a:cs typeface="Calibri" panose="020F0502020204030204" pitchFamily="34" charset="0"/>
              </a:rPr>
              <a:t>What is it?</a:t>
            </a:r>
            <a:endParaRPr lang="en-GB" sz="1400" b="1" dirty="0">
              <a:latin typeface="Calibri" panose="020F0502020204030204" pitchFamily="34" charset="0"/>
              <a:cs typeface="Calibri" panose="020F0502020204030204" pitchFamily="34" charset="0"/>
            </a:endParaRPr>
          </a:p>
          <a:p>
            <a:pPr marL="346075" lvl="1" indent="-1588" eaLnBrk="1" hangingPunct="1">
              <a:buFont typeface="Symbol" pitchFamily="18" charset="2"/>
              <a:buNone/>
              <a:defRPr/>
            </a:pPr>
            <a:endParaRPr lang="en-GB" sz="1400" dirty="0">
              <a:latin typeface="Calibri" panose="020F0502020204030204" pitchFamily="34" charset="0"/>
              <a:cs typeface="Calibri" panose="020F0502020204030204" pitchFamily="34" charset="0"/>
            </a:endParaRPr>
          </a:p>
          <a:p>
            <a:pPr marL="569912" lvl="2" indent="-1588" eaLnBrk="1" hangingPunct="1">
              <a:buFont typeface="Symbol" pitchFamily="18" charset="2"/>
              <a:buNone/>
              <a:defRPr/>
            </a:pPr>
            <a:r>
              <a:rPr lang="en-GB" dirty="0">
                <a:latin typeface="Calibri" panose="020F0502020204030204" pitchFamily="34" charset="0"/>
                <a:cs typeface="Calibri" panose="020F0502020204030204" pitchFamily="34" charset="0"/>
              </a:rPr>
              <a:t>In a parallel data-load regime, data is loaded and processed </a:t>
            </a:r>
          </a:p>
          <a:p>
            <a:pPr marL="569912" lvl="2" indent="-1588" eaLnBrk="1" hangingPunct="1">
              <a:buFont typeface="Symbol" pitchFamily="18" charset="2"/>
              <a:buNone/>
              <a:defRPr/>
            </a:pPr>
            <a:r>
              <a:rPr lang="en-GB" dirty="0">
                <a:latin typeface="Calibri" panose="020F0502020204030204" pitchFamily="34" charset="0"/>
                <a:cs typeface="Calibri" panose="020F0502020204030204" pitchFamily="34" charset="0"/>
              </a:rPr>
              <a:t>into </a:t>
            </a:r>
            <a:r>
              <a:rPr lang="en-GB" b="1" dirty="0">
                <a:latin typeface="Calibri" panose="020F0502020204030204" pitchFamily="34" charset="0"/>
                <a:cs typeface="Calibri" panose="020F0502020204030204" pitchFamily="34" charset="0"/>
              </a:rPr>
              <a:t>one</a:t>
            </a:r>
            <a:r>
              <a:rPr lang="en-GB" dirty="0">
                <a:latin typeface="Calibri" panose="020F0502020204030204" pitchFamily="34" charset="0"/>
                <a:cs typeface="Calibri" panose="020F0502020204030204" pitchFamily="34" charset="0"/>
              </a:rPr>
              <a:t> or multiple cubes via separate &amp; </a:t>
            </a:r>
            <a:r>
              <a:rPr lang="en-GB" b="1" u="sng" dirty="0">
                <a:latin typeface="Calibri" panose="020F0502020204030204" pitchFamily="34" charset="0"/>
                <a:cs typeface="Calibri" panose="020F0502020204030204" pitchFamily="34" charset="0"/>
              </a:rPr>
              <a:t>parallel</a:t>
            </a:r>
            <a:r>
              <a:rPr lang="en-GB" b="1" dirty="0">
                <a:latin typeface="Calibri" panose="020F0502020204030204" pitchFamily="34" charset="0"/>
                <a:cs typeface="Calibri" panose="020F0502020204030204" pitchFamily="34" charset="0"/>
              </a:rPr>
              <a:t> processing threads</a:t>
            </a:r>
            <a:r>
              <a:rPr lang="en-GB" dirty="0">
                <a:latin typeface="Calibri" panose="020F0502020204030204" pitchFamily="34" charset="0"/>
                <a:cs typeface="Calibri" panose="020F0502020204030204" pitchFamily="34" charset="0"/>
              </a:rPr>
              <a:t>. </a:t>
            </a:r>
          </a:p>
          <a:p>
            <a:pPr marL="346075" lvl="1" indent="-1588" eaLnBrk="1" hangingPunct="1">
              <a:buFont typeface="Symbol" pitchFamily="18" charset="2"/>
              <a:buNone/>
              <a:defRPr/>
            </a:pPr>
            <a:endParaRPr lang="en-GB" altLang="en-US" sz="1400" dirty="0">
              <a:latin typeface="Calibri" panose="020F0502020204030204" pitchFamily="34" charset="0"/>
              <a:ea typeface="ＭＳ Ｐゴシック" charset="-128"/>
              <a:cs typeface="Calibri" panose="020F0502020204030204" pitchFamily="34" charset="0"/>
            </a:endParaRPr>
          </a:p>
          <a:p>
            <a:pPr marL="287337" indent="-285750" eaLnBrk="1" hangingPunct="1">
              <a:defRPr/>
            </a:pPr>
            <a:r>
              <a:rPr lang="en-US" altLang="en-US" sz="1400" b="1" dirty="0">
                <a:latin typeface="Calibri" panose="020F0502020204030204" pitchFamily="34" charset="0"/>
                <a:ea typeface="ＭＳ Ｐゴシック" charset="-128"/>
                <a:cs typeface="Calibri" panose="020F0502020204030204" pitchFamily="34" charset="0"/>
              </a:rPr>
              <a:t>What is it good for?</a:t>
            </a:r>
          </a:p>
          <a:p>
            <a:pPr marL="346075" lvl="1" indent="-1588" eaLnBrk="1" hangingPunct="1">
              <a:buFont typeface="Symbol" pitchFamily="18" charset="2"/>
              <a:buNone/>
              <a:defRPr/>
            </a:pPr>
            <a:endParaRPr lang="en-GB" sz="1400" b="1" dirty="0">
              <a:latin typeface="Calibri" panose="020F0502020204030204" pitchFamily="34" charset="0"/>
              <a:cs typeface="Calibri" panose="020F0502020204030204" pitchFamily="34" charset="0"/>
            </a:endParaRPr>
          </a:p>
          <a:p>
            <a:pPr marL="854074" lvl="2" indent="-285750" eaLnBrk="1" hangingPunct="1">
              <a:defRPr/>
            </a:pPr>
            <a:r>
              <a:rPr lang="en-GB" dirty="0">
                <a:latin typeface="Calibri" panose="020F0502020204030204" pitchFamily="34" charset="0"/>
                <a:cs typeface="Calibri" panose="020F0502020204030204" pitchFamily="34" charset="0"/>
              </a:rPr>
              <a:t>With parallel data load / processing / export, a cube can be processed using as many CPU threads as available and applicable, hence providing significant performance gains. </a:t>
            </a:r>
          </a:p>
          <a:p>
            <a:pPr marL="854074" lvl="2" indent="-285750" eaLnBrk="1" hangingPunct="1">
              <a:defRPr/>
            </a:pPr>
            <a:r>
              <a:rPr lang="en-US" dirty="0">
                <a:latin typeface="Calibri" panose="020F0502020204030204" pitchFamily="34" charset="0"/>
                <a:cs typeface="Calibri" panose="020F0502020204030204" pitchFamily="34" charset="0"/>
              </a:rPr>
              <a:t>Using a parallel data load regime/framework, TM1 can process upwards of </a:t>
            </a:r>
            <a:r>
              <a:rPr lang="en-GB" dirty="0">
                <a:latin typeface="Calibri" panose="020F0502020204030204" pitchFamily="34" charset="0"/>
                <a:cs typeface="Calibri" panose="020F0502020204030204" pitchFamily="34" charset="0"/>
              </a:rPr>
              <a:t>50.000 records per second per CPU core* </a:t>
            </a:r>
          </a:p>
          <a:p>
            <a:pPr marL="854074" lvl="2" indent="-285750" eaLnBrk="1" hangingPunct="1">
              <a:defRPr/>
            </a:pPr>
            <a:r>
              <a:rPr lang="en-GB" dirty="0">
                <a:latin typeface="Calibri" panose="020F0502020204030204" pitchFamily="34" charset="0"/>
                <a:cs typeface="Calibri" panose="020F0502020204030204" pitchFamily="34" charset="0"/>
              </a:rPr>
              <a:t>=&gt; Using 16 CPUs for parallel data load, this can result in an overall data-load/update speed of roughly 48Mio records per second </a:t>
            </a:r>
          </a:p>
          <a:p>
            <a:pPr marL="854074" lvl="2" indent="-285750" eaLnBrk="1" hangingPunct="1">
              <a:defRPr/>
            </a:pPr>
            <a:r>
              <a:rPr lang="en-GB" dirty="0">
                <a:latin typeface="Calibri" panose="020F0502020204030204" pitchFamily="34" charset="0"/>
                <a:cs typeface="Calibri" panose="020F0502020204030204" pitchFamily="34" charset="0"/>
              </a:rPr>
              <a:t>=&gt; Using 16 CPUs for parallel data load, you can load/update roughly 2.88 Billion  records (2.880.000.000) in one hour, or 1.000.000.000 in just 21 minutes!</a:t>
            </a:r>
          </a:p>
          <a:p>
            <a:pPr marL="854074" lvl="2" indent="-285750" eaLnBrk="1" hangingPunct="1">
              <a:defRPr/>
            </a:pPr>
            <a:endParaRPr lang="en-GB" dirty="0">
              <a:latin typeface="Calibri" panose="020F0502020204030204" pitchFamily="34" charset="0"/>
              <a:cs typeface="Calibri" panose="020F0502020204030204" pitchFamily="34" charset="0"/>
            </a:endParaRPr>
          </a:p>
          <a:p>
            <a:pPr marL="225424" lvl="1" indent="0" eaLnBrk="1" hangingPunct="1">
              <a:buNone/>
              <a:defRPr/>
            </a:pPr>
            <a:r>
              <a:rPr lang="en-GB" sz="1000" dirty="0">
                <a:latin typeface="Calibri" panose="020F0502020204030204" pitchFamily="34" charset="0"/>
                <a:cs typeface="Calibri" panose="020F0502020204030204" pitchFamily="34" charset="0"/>
              </a:rPr>
              <a:t>*: on high-performance CPUs at over 3Ghz</a:t>
            </a:r>
          </a:p>
          <a:p>
            <a:pPr marL="295275" indent="-285750" eaLnBrk="1" hangingPunct="1">
              <a:defRPr/>
            </a:pP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405482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Parallel Data Load &amp; Processing</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95275" indent="-285750" eaLnBrk="1" hangingPunct="1">
              <a:defRPr/>
            </a:pPr>
            <a:r>
              <a:rPr lang="en-GB" sz="1300" dirty="0">
                <a:latin typeface="Calibri" panose="020F0502020204030204" pitchFamily="34" charset="0"/>
                <a:cs typeface="Calibri" panose="020F0502020204030204" pitchFamily="34" charset="0"/>
              </a:rPr>
              <a:t>In cases where parallel data load is to be used frequently/extensively, the use of </a:t>
            </a:r>
            <a:r>
              <a:rPr lang="en-US" sz="1300" u="sng" dirty="0">
                <a:solidFill>
                  <a:srgbClr val="4472C4"/>
                </a:solidFill>
                <a:latin typeface="Calibri" panose="020F0502020204030204" pitchFamily="34" charset="0"/>
                <a:cs typeface="Calibri" panose="020F0502020204030204" pitchFamily="34" charset="0"/>
              </a:rPr>
              <a:t>TM1R</a:t>
            </a:r>
            <a:r>
              <a:rPr lang="en-US" sz="1300" u="sng" dirty="0">
                <a:latin typeface="Calibri" panose="020F0502020204030204" pitchFamily="34" charset="0"/>
                <a:cs typeface="Calibri" panose="020F0502020204030204" pitchFamily="34" charset="0"/>
                <a:hlinkClick r:id="rId2"/>
              </a:rPr>
              <a:t>unTI.exe</a:t>
            </a:r>
            <a:r>
              <a:rPr lang="en-US" sz="1300" dirty="0">
                <a:latin typeface="Calibri" panose="020F0502020204030204" pitchFamily="34" charset="0"/>
                <a:cs typeface="Calibri" panose="020F0502020204030204" pitchFamily="34" charset="0"/>
              </a:rPr>
              <a:t> or </a:t>
            </a:r>
            <a:r>
              <a:rPr lang="en-US" sz="1300" dirty="0">
                <a:latin typeface="Calibri" panose="020F0502020204030204" pitchFamily="34" charset="0"/>
                <a:cs typeface="Calibri" panose="020F0502020204030204" pitchFamily="34" charset="0"/>
                <a:hlinkClick r:id="rId3"/>
              </a:rPr>
              <a:t>RunProcess</a:t>
            </a:r>
            <a:r>
              <a:rPr lang="en-US" sz="1300" dirty="0">
                <a:latin typeface="Calibri" panose="020F0502020204030204" pitchFamily="34" charset="0"/>
                <a:cs typeface="Calibri" panose="020F0502020204030204" pitchFamily="34" charset="0"/>
              </a:rPr>
              <a:t> to trigger multiple data load processes built to allow parallel execution and data load is the preferred method to initiate parallel data load. </a:t>
            </a:r>
          </a:p>
          <a:p>
            <a:pPr marL="295275" indent="-285750" eaLnBrk="1" hangingPunct="1">
              <a:defRPr/>
            </a:pPr>
            <a:r>
              <a:rPr lang="en-US" sz="1300" dirty="0">
                <a:latin typeface="Calibri" panose="020F0502020204030204" pitchFamily="34" charset="0"/>
                <a:cs typeface="Calibri" panose="020F0502020204030204" pitchFamily="34" charset="0"/>
              </a:rPr>
              <a:t>Proven Practices on how to initiate and manage data load &amp; processing threads using </a:t>
            </a:r>
            <a:r>
              <a:rPr lang="en-US" sz="1300" dirty="0" err="1">
                <a:latin typeface="Calibri" panose="020F0502020204030204" pitchFamily="34" charset="0"/>
                <a:cs typeface="Calibri" panose="020F0502020204030204" pitchFamily="34" charset="0"/>
              </a:rPr>
              <a:t>RunTI.exe</a:t>
            </a:r>
            <a:r>
              <a:rPr lang="en-US" sz="1300" dirty="0">
                <a:latin typeface="Calibri" panose="020F0502020204030204" pitchFamily="34" charset="0"/>
                <a:cs typeface="Calibri" panose="020F0502020204030204" pitchFamily="34" charset="0"/>
              </a:rPr>
              <a:t> and Unix, Linux &amp; Windows scripting language are available per request</a:t>
            </a:r>
            <a:r>
              <a:rPr lang="en-GB" sz="1300" dirty="0">
                <a:latin typeface="Calibri" panose="020F0502020204030204" pitchFamily="34" charset="0"/>
                <a:cs typeface="Calibri" panose="020F0502020204030204" pitchFamily="34" charset="0"/>
              </a:rPr>
              <a:t>.</a:t>
            </a:r>
          </a:p>
          <a:p>
            <a:pPr marL="295275" indent="-285750" eaLnBrk="1" hangingPunct="1">
              <a:defRPr/>
            </a:pPr>
            <a:r>
              <a:rPr lang="en-GB" sz="1300" dirty="0">
                <a:latin typeface="Calibri" panose="020F0502020204030204" pitchFamily="34" charset="0"/>
                <a:cs typeface="Calibri" panose="020F0502020204030204" pitchFamily="34" charset="0"/>
              </a:rPr>
              <a:t>See </a:t>
            </a:r>
            <a:r>
              <a:rPr lang="en-US" sz="1300" dirty="0">
                <a:latin typeface="Calibri" panose="020F0502020204030204" pitchFamily="34" charset="0"/>
                <a:cs typeface="Calibri" panose="020F0502020204030204" pitchFamily="34" charset="0"/>
                <a:hlinkClick r:id="rId4"/>
              </a:rPr>
              <a:t>Proven Practices for Parallel Data Load and Processing in TM1</a:t>
            </a:r>
            <a:r>
              <a:rPr lang="en-GB" sz="1300" dirty="0">
                <a:latin typeface="Calibri" panose="020F0502020204030204" pitchFamily="34" charset="0"/>
                <a:cs typeface="Calibri" panose="020F0502020204030204" pitchFamily="34" charset="0"/>
              </a:rPr>
              <a:t> for details. Templates/Assets can for parallel data load and processing can be downloaded </a:t>
            </a:r>
            <a:r>
              <a:rPr lang="en-GB" sz="1300" dirty="0">
                <a:latin typeface="Calibri" panose="020F0502020204030204" pitchFamily="34" charset="0"/>
                <a:cs typeface="Calibri" panose="020F0502020204030204" pitchFamily="34" charset="0"/>
                <a:hlinkClick r:id="rId5"/>
              </a:rPr>
              <a:t>here</a:t>
            </a:r>
            <a:r>
              <a:rPr lang="en-GB" sz="1300" dirty="0">
                <a:latin typeface="Calibri" panose="020F0502020204030204" pitchFamily="34" charset="0"/>
                <a:cs typeface="Calibri" panose="020F0502020204030204" pitchFamily="34" charset="0"/>
              </a:rPr>
              <a:t>.</a:t>
            </a:r>
          </a:p>
          <a:p>
            <a:pPr marL="295275" indent="-285750" eaLnBrk="1" hangingPunct="1">
              <a:defRPr/>
            </a:pPr>
            <a:r>
              <a:rPr lang="en-GB" sz="1300" dirty="0">
                <a:latin typeface="Calibri" panose="020F0502020204030204" pitchFamily="34" charset="0"/>
                <a:cs typeface="Calibri" panose="020F0502020204030204" pitchFamily="34" charset="0"/>
              </a:rPr>
              <a:t>Solution Assets such as the IBM Planning Analytics Solution for Allocations and Profitability </a:t>
            </a:r>
            <a:r>
              <a:rPr lang="en-GB" sz="1300" dirty="0" err="1">
                <a:latin typeface="Calibri" panose="020F0502020204030204" pitchFamily="34" charset="0"/>
                <a:cs typeface="Calibri" panose="020F0502020204030204" pitchFamily="34" charset="0"/>
              </a:rPr>
              <a:t>Modeling</a:t>
            </a:r>
            <a:r>
              <a:rPr lang="en-GB" sz="1300" dirty="0">
                <a:latin typeface="Calibri" panose="020F0502020204030204" pitchFamily="34" charset="0"/>
                <a:cs typeface="Calibri" panose="020F0502020204030204" pitchFamily="34" charset="0"/>
              </a:rPr>
              <a:t> already contain utilities for parallel data processing. </a:t>
            </a:r>
          </a:p>
          <a:p>
            <a:pPr marL="295275" indent="-285750" eaLnBrk="1" hangingPunct="1">
              <a:defRPr/>
            </a:pPr>
            <a:r>
              <a:rPr lang="en-GB" sz="1300" dirty="0">
                <a:latin typeface="Calibri" panose="020F0502020204030204" pitchFamily="34" charset="0"/>
                <a:cs typeface="Calibri" panose="020F0502020204030204" pitchFamily="34" charset="0"/>
              </a:rPr>
              <a:t>For information on how to manage TI processes using Cognos Command Center, please refer to the </a:t>
            </a:r>
            <a:r>
              <a:rPr lang="en-GB" sz="1300" u="sng" dirty="0">
                <a:latin typeface="Calibri" panose="020F0502020204030204" pitchFamily="34" charset="0"/>
                <a:cs typeface="Calibri" panose="020F0502020204030204" pitchFamily="34" charset="0"/>
                <a:hlinkClick r:id="rId6"/>
              </a:rPr>
              <a:t>Cognos Command Center Online Documentation</a:t>
            </a:r>
            <a:r>
              <a:rPr lang="en-GB" sz="1300" dirty="0">
                <a:latin typeface="Calibri" panose="020F0502020204030204" pitchFamily="34" charset="0"/>
                <a:cs typeface="Calibri" panose="020F0502020204030204" pitchFamily="34" charset="0"/>
              </a:rPr>
              <a:t> or to </a:t>
            </a:r>
            <a:r>
              <a:rPr lang="en-US" sz="1300" u="sng" dirty="0">
                <a:latin typeface="Calibri" panose="020F0502020204030204" pitchFamily="34" charset="0"/>
                <a:cs typeface="Calibri" panose="020F0502020204030204" pitchFamily="34" charset="0"/>
                <a:hlinkClick r:id="rId7"/>
              </a:rPr>
              <a:t>http://www-01.ibm.com/support/knowledgecenter/SSPLNP_10.2.1/com.ibm.swg.ba.cognos.ag_ccc.10.2.1.doc/c_ug_ccc_pi_tm1_overview.html</a:t>
            </a:r>
            <a:r>
              <a:rPr lang="en-US" sz="1300" dirty="0">
                <a:latin typeface="Calibri" panose="020F0502020204030204" pitchFamily="34" charset="0"/>
                <a:cs typeface="Calibri" panose="020F0502020204030204" pitchFamily="34" charset="0"/>
              </a:rPr>
              <a:t> for more information on TM1 Integration</a:t>
            </a:r>
          </a:p>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60375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Minimizing Contention</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D4673433-EA7F-C749-B823-2ECED569DE21}"/>
              </a:ext>
            </a:extLst>
          </p:cNvPr>
          <p:cNvSpPr txBox="1">
            <a:spLocks/>
          </p:cNvSpPr>
          <p:nvPr/>
        </p:nvSpPr>
        <p:spPr>
          <a:xfrm>
            <a:off x="229591" y="843185"/>
            <a:ext cx="6972808" cy="4545011"/>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98463" lvl="1" indent="-342900" eaLnBrk="1" hangingPunct="1">
              <a:buFont typeface="+mj-lt"/>
              <a:buAutoNum type="arabicPeriod"/>
              <a:defRPr/>
            </a:pPr>
            <a:r>
              <a:rPr lang="en-GB" sz="1300" b="1" dirty="0">
                <a:latin typeface="Calibri" panose="020F0502020204030204" pitchFamily="34" charset="0"/>
                <a:cs typeface="Calibri" panose="020F0502020204030204" pitchFamily="34" charset="0"/>
              </a:rPr>
              <a:t>Use the </a:t>
            </a:r>
            <a:r>
              <a:rPr lang="en-GB" sz="1300" b="1" dirty="0">
                <a:latin typeface="Calibri" panose="020F0502020204030204" pitchFamily="34" charset="0"/>
                <a:cs typeface="Calibri" panose="020F0502020204030204" pitchFamily="34" charset="0"/>
                <a:hlinkClick r:id="rId2" action="ppaction://hlinksldjump"/>
              </a:rPr>
              <a:t>new PA TM1s.cfg parameters </a:t>
            </a:r>
            <a:r>
              <a:rPr lang="en-GB" sz="1300" b="1" dirty="0">
                <a:latin typeface="Calibri" panose="020F0502020204030204" pitchFamily="34" charset="0"/>
                <a:cs typeface="Calibri" panose="020F0502020204030204" pitchFamily="34" charset="0"/>
              </a:rPr>
              <a:t>to reduce contention</a:t>
            </a:r>
          </a:p>
          <a:p>
            <a:pPr marL="398463" lvl="1" indent="-342900" eaLnBrk="1" hangingPunct="1">
              <a:buFont typeface="+mj-lt"/>
              <a:buAutoNum type="arabicPeriod"/>
              <a:defRPr/>
            </a:pPr>
            <a:r>
              <a:rPr lang="en-GB" sz="1300" b="1" dirty="0">
                <a:latin typeface="Calibri" panose="020F0502020204030204" pitchFamily="34" charset="0"/>
                <a:cs typeface="Calibri" panose="020F0502020204030204" pitchFamily="34" charset="0"/>
              </a:rPr>
              <a:t>Use SaveDataAll() &amp; CubeSaveData() only when and where needed</a:t>
            </a:r>
            <a:r>
              <a:rPr lang="en-GB" sz="1300" dirty="0">
                <a:latin typeface="Calibri" panose="020F0502020204030204" pitchFamily="34" charset="0"/>
                <a:cs typeface="Calibri" panose="020F0502020204030204" pitchFamily="34" charset="0"/>
              </a:rPr>
              <a:t>: </a:t>
            </a:r>
            <a:r>
              <a:rPr lang="en-US" sz="1300" dirty="0">
                <a:latin typeface="Calibri" panose="020F0502020204030204" pitchFamily="34" charset="0"/>
                <a:cs typeface="Calibri" panose="020F0502020204030204" pitchFamily="34" charset="0"/>
              </a:rPr>
              <a:t>SaveDataAll() will acquire a write-lock on the database, CubeSaveData() will acquire a write lock on the cube. It is hence not recommended to use SaveDataAll()/CubeSaveData() at the end of each TI load process (because that will cause lock-contention with other load processes that load data to any cube (SaveDataAll()) or also load data to the same cube (CubeSaveData() in a parallel load scenario (see below). </a:t>
            </a:r>
          </a:p>
          <a:p>
            <a:pPr marL="398463" lvl="1" indent="-342900" eaLnBrk="1" hangingPunct="1">
              <a:buFont typeface="+mj-lt"/>
              <a:buAutoNum type="arabicPeriod"/>
              <a:defRPr/>
            </a:pPr>
            <a:r>
              <a:rPr lang="en-US" sz="1300" b="1" dirty="0">
                <a:latin typeface="Calibri" panose="020F0502020204030204" pitchFamily="34" charset="0"/>
                <a:cs typeface="Calibri" panose="020F0502020204030204" pitchFamily="34" charset="0"/>
              </a:rPr>
              <a:t>Use Unique Views and Subsets for TI processing </a:t>
            </a:r>
            <a:r>
              <a:rPr lang="en-GB" sz="1300" dirty="0">
                <a:latin typeface="Calibri" panose="020F0502020204030204" pitchFamily="34" charset="0"/>
                <a:cs typeface="Calibri" panose="020F0502020204030204" pitchFamily="34" charset="0"/>
              </a:rPr>
              <a:t>used in the context of TI-processing. Any subset and view (and the subsets used by that view) that is used by a TI process should have a name that is unique to the user executing the process and the time the process is executed. Using subsets and views with unique names ensures that </a:t>
            </a:r>
            <a:endParaRPr lang="en-US" sz="1300" dirty="0">
              <a:latin typeface="Calibri" panose="020F0502020204030204" pitchFamily="34" charset="0"/>
              <a:cs typeface="Calibri" panose="020F0502020204030204" pitchFamily="34" charset="0"/>
            </a:endParaRPr>
          </a:p>
          <a:p>
            <a:pPr lvl="1" eaLnBrk="1" hangingPunct="1">
              <a:buFont typeface="Wingdings" pitchFamily="2" charset="2"/>
              <a:buChar char="§"/>
              <a:defRPr/>
            </a:pPr>
            <a:r>
              <a:rPr lang="en-GB" sz="1300" dirty="0">
                <a:latin typeface="Calibri" panose="020F0502020204030204" pitchFamily="34" charset="0"/>
                <a:cs typeface="Calibri" panose="020F0502020204030204" pitchFamily="34" charset="0"/>
              </a:rPr>
              <a:t>The Subsets and Views can - if needed – be isolated and debugged without affecting other processing (be it by the same process or by different processes)</a:t>
            </a:r>
            <a:endParaRPr lang="en-US" sz="1300" dirty="0">
              <a:latin typeface="Calibri" panose="020F0502020204030204" pitchFamily="34" charset="0"/>
              <a:cs typeface="Calibri" panose="020F0502020204030204" pitchFamily="34" charset="0"/>
            </a:endParaRPr>
          </a:p>
          <a:p>
            <a:pPr lvl="1" eaLnBrk="1" hangingPunct="1">
              <a:buFont typeface="Wingdings" pitchFamily="2" charset="2"/>
              <a:buChar char="§"/>
              <a:defRPr/>
            </a:pPr>
            <a:r>
              <a:rPr lang="en-GB" sz="1300" dirty="0">
                <a:latin typeface="Calibri" panose="020F0502020204030204" pitchFamily="34" charset="0"/>
                <a:cs typeface="Calibri" panose="020F0502020204030204" pitchFamily="34" charset="0"/>
              </a:rPr>
              <a:t>No contention will occur between </a:t>
            </a:r>
            <a:r>
              <a:rPr lang="en-GB" sz="1300" u="sng" dirty="0">
                <a:latin typeface="Calibri" panose="020F0502020204030204" pitchFamily="34" charset="0"/>
                <a:cs typeface="Calibri" panose="020F0502020204030204" pitchFamily="34" charset="0"/>
              </a:rPr>
              <a:t>different</a:t>
            </a:r>
            <a:r>
              <a:rPr lang="en-GB" sz="1300" dirty="0">
                <a:latin typeface="Calibri" panose="020F0502020204030204" pitchFamily="34" charset="0"/>
                <a:cs typeface="Calibri" panose="020F0502020204030204" pitchFamily="34" charset="0"/>
              </a:rPr>
              <a:t> TI processes creating and/or destroying subsets and views at the same time</a:t>
            </a:r>
            <a:endParaRPr lang="en-US" sz="1300" dirty="0">
              <a:latin typeface="Calibri" panose="020F0502020204030204" pitchFamily="34" charset="0"/>
              <a:cs typeface="Calibri" panose="020F0502020204030204" pitchFamily="34" charset="0"/>
            </a:endParaRPr>
          </a:p>
          <a:p>
            <a:pPr lvl="1" eaLnBrk="1" hangingPunct="1">
              <a:buFont typeface="Wingdings" pitchFamily="2" charset="2"/>
              <a:buChar char="§"/>
              <a:defRPr/>
            </a:pPr>
            <a:r>
              <a:rPr lang="en-GB" sz="1300" dirty="0">
                <a:latin typeface="Calibri" panose="020F0502020204030204" pitchFamily="34" charset="0"/>
                <a:cs typeface="Calibri" panose="020F0502020204030204" pitchFamily="34" charset="0"/>
              </a:rPr>
              <a:t>No contention will occur between </a:t>
            </a:r>
            <a:r>
              <a:rPr lang="en-GB" sz="1300" u="sng" dirty="0">
                <a:latin typeface="Calibri" panose="020F0502020204030204" pitchFamily="34" charset="0"/>
                <a:cs typeface="Calibri" panose="020F0502020204030204" pitchFamily="34" charset="0"/>
              </a:rPr>
              <a:t>the same</a:t>
            </a:r>
            <a:r>
              <a:rPr lang="en-GB" sz="1300" dirty="0">
                <a:latin typeface="Calibri" panose="020F0502020204030204" pitchFamily="34" charset="0"/>
                <a:cs typeface="Calibri" panose="020F0502020204030204" pitchFamily="34" charset="0"/>
              </a:rPr>
              <a:t> TI processes creating and/or destroying subsets and views at the same time</a:t>
            </a:r>
            <a:endParaRPr lang="en-US" sz="1300" dirty="0">
              <a:latin typeface="Calibri" panose="020F0502020204030204" pitchFamily="34" charset="0"/>
              <a:cs typeface="Calibri" panose="020F0502020204030204" pitchFamily="34" charset="0"/>
            </a:endParaRPr>
          </a:p>
          <a:p>
            <a:pPr marL="398463" lvl="1" indent="-342900" eaLnBrk="1" hangingPunct="1">
              <a:buFont typeface="+mj-lt"/>
              <a:buAutoNum type="arabicPeriod" startAt="4"/>
              <a:defRPr/>
            </a:pPr>
            <a:r>
              <a:rPr lang="en-US" sz="1300" b="1" dirty="0">
                <a:latin typeface="Calibri" panose="020F0502020204030204" pitchFamily="34" charset="0"/>
                <a:cs typeface="Calibri" panose="020F0502020204030204" pitchFamily="34" charset="0"/>
              </a:rPr>
              <a:t>Implement a synchronization &amp; serialization framework for </a:t>
            </a:r>
            <a:r>
              <a:rPr lang="en-US" sz="1300" b="1" u="sng" dirty="0">
                <a:latin typeface="Calibri" panose="020F0502020204030204" pitchFamily="34" charset="0"/>
                <a:cs typeface="Calibri" panose="020F0502020204030204" pitchFamily="34" charset="0"/>
              </a:rPr>
              <a:t>applicable</a:t>
            </a:r>
            <a:r>
              <a:rPr lang="en-US" sz="1300" b="1" dirty="0">
                <a:latin typeface="Calibri" panose="020F0502020204030204" pitchFamily="34" charset="0"/>
                <a:cs typeface="Calibri" panose="020F0502020204030204" pitchFamily="34" charset="0"/>
              </a:rPr>
              <a:t> TI processes</a:t>
            </a:r>
            <a:r>
              <a:rPr lang="en-GB" altLang="en-US" sz="1300" dirty="0">
                <a:latin typeface="Calibri" panose="020F0502020204030204" pitchFamily="34" charset="0"/>
                <a:ea typeface="ＭＳ Ｐゴシック" charset="-128"/>
                <a:cs typeface="Calibri" panose="020F0502020204030204" pitchFamily="34" charset="0"/>
              </a:rPr>
              <a:t> (NOT for all processes – you want to be able to run in parallel what shall run in parallel)</a:t>
            </a:r>
          </a:p>
        </p:txBody>
      </p:sp>
    </p:spTree>
    <p:extLst>
      <p:ext uri="{BB962C8B-B14F-4D97-AF65-F5344CB8AC3E}">
        <p14:creationId xmlns:p14="http://schemas.microsoft.com/office/powerpoint/2010/main" val="242197146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Minimizing Contention</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D4673433-EA7F-C749-B823-2ECED569DE21}"/>
              </a:ext>
            </a:extLst>
          </p:cNvPr>
          <p:cNvSpPr txBox="1">
            <a:spLocks/>
          </p:cNvSpPr>
          <p:nvPr/>
        </p:nvSpPr>
        <p:spPr>
          <a:xfrm>
            <a:off x="229591" y="843185"/>
            <a:ext cx="6972808" cy="4545011"/>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98463" lvl="1" indent="-342900" eaLnBrk="1" hangingPunct="1">
              <a:buFont typeface="+mj-lt"/>
              <a:buAutoNum type="arabicPeriod" startAt="4"/>
            </a:pPr>
            <a:r>
              <a:rPr lang="en-US" altLang="en-US" sz="1300" b="1" dirty="0">
                <a:latin typeface="Calibri" panose="020F0502020204030204" pitchFamily="34" charset="0"/>
                <a:ea typeface="ＭＳ Ｐゴシック" charset="-128"/>
                <a:cs typeface="Calibri" panose="020F0502020204030204" pitchFamily="34" charset="0"/>
              </a:rPr>
              <a:t>Implement a synchronization &amp; serialization framework for </a:t>
            </a:r>
            <a:r>
              <a:rPr lang="en-US" altLang="en-US" sz="1300" b="1" u="sng" dirty="0">
                <a:latin typeface="Calibri" panose="020F0502020204030204" pitchFamily="34" charset="0"/>
                <a:ea typeface="ＭＳ Ｐゴシック" charset="-128"/>
                <a:cs typeface="Calibri" panose="020F0502020204030204" pitchFamily="34" charset="0"/>
              </a:rPr>
              <a:t>applicable</a:t>
            </a:r>
            <a:r>
              <a:rPr lang="en-US" altLang="en-US" sz="1300" b="1" dirty="0">
                <a:latin typeface="Calibri" panose="020F0502020204030204" pitchFamily="34" charset="0"/>
                <a:ea typeface="ＭＳ Ｐゴシック" charset="-128"/>
                <a:cs typeface="Calibri" panose="020F0502020204030204" pitchFamily="34" charset="0"/>
              </a:rPr>
              <a:t> TI processes! Why?</a:t>
            </a:r>
          </a:p>
          <a:p>
            <a:pPr marL="398463" lvl="1" indent="-342900" eaLnBrk="1" hangingPunct="1">
              <a:buFont typeface="Wingdings" charset="2"/>
              <a:buChar char="§"/>
            </a:pPr>
            <a:r>
              <a:rPr lang="en-GB" altLang="en-US" sz="1300" dirty="0">
                <a:latin typeface="Calibri" panose="020F0502020204030204" pitchFamily="34" charset="0"/>
                <a:ea typeface="ＭＳ Ｐゴシック" charset="-128"/>
                <a:cs typeface="Calibri" panose="020F0502020204030204" pitchFamily="34" charset="0"/>
              </a:rPr>
              <a:t>The concurrent execution of Turbo Integrator processes that lock the same objects and block each other can lead to contention. </a:t>
            </a:r>
          </a:p>
          <a:p>
            <a:pPr marL="398463" lvl="1" indent="-342900" eaLnBrk="1" hangingPunct="1">
              <a:buFont typeface="Wingdings" charset="2"/>
              <a:buChar char="§"/>
            </a:pPr>
            <a:r>
              <a:rPr lang="en-GB" altLang="en-US" sz="1300" dirty="0">
                <a:latin typeface="Calibri" panose="020F0502020204030204" pitchFamily="34" charset="0"/>
                <a:ea typeface="ＭＳ Ｐゴシック" charset="-128"/>
                <a:cs typeface="Calibri" panose="020F0502020204030204" pitchFamily="34" charset="0"/>
              </a:rPr>
              <a:t>TI process contention typically expresses itself successive rollbacks and retries, also known as thrashing. Examples: </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Two or more TI processes may perform an update of one and the same dimension</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The first process to acquire the dimension ‘lock’ will block the other process from continuing</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The 2</a:t>
            </a:r>
            <a:r>
              <a:rPr lang="en-GB" altLang="en-US" sz="1300" baseline="30000" dirty="0">
                <a:latin typeface="Calibri" panose="020F0502020204030204" pitchFamily="34" charset="0"/>
                <a:ea typeface="ＭＳ Ｐゴシック" charset="-128"/>
                <a:cs typeface="Calibri" panose="020F0502020204030204" pitchFamily="34" charset="0"/>
              </a:rPr>
              <a:t>nd</a:t>
            </a:r>
            <a:r>
              <a:rPr lang="en-GB" altLang="en-US" sz="1300" dirty="0">
                <a:latin typeface="Calibri" panose="020F0502020204030204" pitchFamily="34" charset="0"/>
                <a:ea typeface="ＭＳ Ｐゴシック" charset="-128"/>
                <a:cs typeface="Calibri" panose="020F0502020204030204" pitchFamily="34" charset="0"/>
              </a:rPr>
              <a:t> process will hence do a rollback of its actions before encountering the lock and then will attempt to start anew </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The 2</a:t>
            </a:r>
            <a:r>
              <a:rPr lang="en-GB" altLang="en-US" sz="1300" baseline="30000" dirty="0">
                <a:latin typeface="Calibri" panose="020F0502020204030204" pitchFamily="34" charset="0"/>
                <a:ea typeface="ＭＳ Ｐゴシック" charset="-128"/>
                <a:cs typeface="Calibri" panose="020F0502020204030204" pitchFamily="34" charset="0"/>
              </a:rPr>
              <a:t>nd</a:t>
            </a:r>
            <a:r>
              <a:rPr lang="en-GB" altLang="en-US" sz="1300" dirty="0">
                <a:latin typeface="Calibri" panose="020F0502020204030204" pitchFamily="34" charset="0"/>
                <a:ea typeface="ＭＳ Ｐゴシック" charset="-128"/>
                <a:cs typeface="Calibri" panose="020F0502020204030204" pitchFamily="34" charset="0"/>
              </a:rPr>
              <a:t> process may possibly hit the same lock later should process 1 not have finished or have released the lock (again resulting in a roll-back, i.e. back to the beginning...).</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Or the 2</a:t>
            </a:r>
            <a:r>
              <a:rPr lang="en-GB" altLang="en-US" sz="1300" baseline="30000" dirty="0">
                <a:latin typeface="Calibri" panose="020F0502020204030204" pitchFamily="34" charset="0"/>
                <a:ea typeface="ＭＳ Ｐゴシック" charset="-128"/>
                <a:cs typeface="Calibri" panose="020F0502020204030204" pitchFamily="34" charset="0"/>
              </a:rPr>
              <a:t>nd</a:t>
            </a:r>
            <a:r>
              <a:rPr lang="en-GB" altLang="en-US" sz="1300" dirty="0">
                <a:latin typeface="Calibri" panose="020F0502020204030204" pitchFamily="34" charset="0"/>
                <a:ea typeface="ＭＳ Ｐゴシック" charset="-128"/>
                <a:cs typeface="Calibri" panose="020F0502020204030204" pitchFamily="34" charset="0"/>
              </a:rPr>
              <a:t> process will find that the lock was released, but: the 2</a:t>
            </a:r>
            <a:r>
              <a:rPr lang="en-GB" altLang="en-US" sz="1300" baseline="30000" dirty="0">
                <a:latin typeface="Calibri" panose="020F0502020204030204" pitchFamily="34" charset="0"/>
                <a:ea typeface="ＭＳ Ｐゴシック" charset="-128"/>
                <a:cs typeface="Calibri" panose="020F0502020204030204" pitchFamily="34" charset="0"/>
              </a:rPr>
              <a:t>nd</a:t>
            </a:r>
            <a:r>
              <a:rPr lang="en-GB" altLang="en-US" sz="1300" dirty="0">
                <a:latin typeface="Calibri" panose="020F0502020204030204" pitchFamily="34" charset="0"/>
                <a:ea typeface="ＭＳ Ｐゴシック" charset="-128"/>
                <a:cs typeface="Calibri" panose="020F0502020204030204" pitchFamily="34" charset="0"/>
              </a:rPr>
              <a:t> TI process ,may obtain a lock on a different object that is needed by the first process (but later on, i.e. towards the end of the 1</a:t>
            </a:r>
            <a:r>
              <a:rPr lang="en-GB" altLang="en-US" sz="1300" baseline="30000" dirty="0">
                <a:latin typeface="Calibri" panose="020F0502020204030204" pitchFamily="34" charset="0"/>
                <a:ea typeface="ＭＳ Ｐゴシック" charset="-128"/>
                <a:cs typeface="Calibri" panose="020F0502020204030204" pitchFamily="34" charset="0"/>
              </a:rPr>
              <a:t>st</a:t>
            </a:r>
            <a:r>
              <a:rPr lang="en-GB" altLang="en-US" sz="1300" dirty="0">
                <a:latin typeface="Calibri" panose="020F0502020204030204" pitchFamily="34" charset="0"/>
                <a:ea typeface="ＭＳ Ｐゴシック" charset="-128"/>
                <a:cs typeface="Calibri" panose="020F0502020204030204" pitchFamily="34" charset="0"/>
              </a:rPr>
              <a:t> process running</a:t>
            </a:r>
          </a:p>
          <a:p>
            <a:pPr marL="752476" lvl="1" indent="-342900" eaLnBrk="1" hangingPunct="1">
              <a:buFontTx/>
              <a:buAutoNum type="alphaLcParenR"/>
            </a:pPr>
            <a:r>
              <a:rPr lang="en-GB" altLang="en-US" sz="1300" dirty="0">
                <a:latin typeface="Calibri" panose="020F0502020204030204" pitchFamily="34" charset="0"/>
                <a:ea typeface="ＭＳ Ｐゴシック" charset="-128"/>
                <a:cs typeface="Calibri" panose="020F0502020204030204" pitchFamily="34" charset="0"/>
              </a:rPr>
              <a:t>Now the 2</a:t>
            </a:r>
            <a:r>
              <a:rPr lang="en-GB" altLang="en-US" sz="1300" baseline="30000" dirty="0">
                <a:latin typeface="Calibri" panose="020F0502020204030204" pitchFamily="34" charset="0"/>
                <a:ea typeface="ＭＳ Ｐゴシック" charset="-128"/>
                <a:cs typeface="Calibri" panose="020F0502020204030204" pitchFamily="34" charset="0"/>
              </a:rPr>
              <a:t>nd</a:t>
            </a:r>
            <a:r>
              <a:rPr lang="en-GB" altLang="en-US" sz="1300" dirty="0">
                <a:latin typeface="Calibri" panose="020F0502020204030204" pitchFamily="34" charset="0"/>
                <a:ea typeface="ＭＳ Ｐゴシック" charset="-128"/>
                <a:cs typeface="Calibri" panose="020F0502020204030204" pitchFamily="34" charset="0"/>
              </a:rPr>
              <a:t> process is locking the 1</a:t>
            </a:r>
            <a:r>
              <a:rPr lang="en-GB" altLang="en-US" sz="1300" baseline="30000" dirty="0">
                <a:latin typeface="Calibri" panose="020F0502020204030204" pitchFamily="34" charset="0"/>
                <a:ea typeface="ＭＳ Ｐゴシック" charset="-128"/>
                <a:cs typeface="Calibri" panose="020F0502020204030204" pitchFamily="34" charset="0"/>
              </a:rPr>
              <a:t>st</a:t>
            </a:r>
            <a:r>
              <a:rPr lang="en-GB" altLang="en-US" sz="1300" dirty="0">
                <a:latin typeface="Calibri" panose="020F0502020204030204" pitchFamily="34" charset="0"/>
                <a:ea typeface="ＭＳ Ｐゴシック" charset="-128"/>
                <a:cs typeface="Calibri" panose="020F0502020204030204" pitchFamily="34" charset="0"/>
              </a:rPr>
              <a:t> process &amp; the 1</a:t>
            </a:r>
            <a:r>
              <a:rPr lang="en-GB" altLang="en-US" sz="1300" baseline="30000" dirty="0">
                <a:latin typeface="Calibri" panose="020F0502020204030204" pitchFamily="34" charset="0"/>
                <a:ea typeface="ＭＳ Ｐゴシック" charset="-128"/>
                <a:cs typeface="Calibri" panose="020F0502020204030204" pitchFamily="34" charset="0"/>
              </a:rPr>
              <a:t>st</a:t>
            </a:r>
            <a:r>
              <a:rPr lang="en-GB" altLang="en-US" sz="1300" dirty="0">
                <a:latin typeface="Calibri" panose="020F0502020204030204" pitchFamily="34" charset="0"/>
                <a:ea typeface="ＭＳ Ｐゴシック" charset="-128"/>
                <a:cs typeface="Calibri" panose="020F0502020204030204" pitchFamily="34" charset="0"/>
              </a:rPr>
              <a:t> process will do a roll-back...</a:t>
            </a:r>
          </a:p>
          <a:p>
            <a:pPr marL="752476" lvl="1" indent="-342900" eaLnBrk="1" hangingPunct="1">
              <a:buFont typeface="Symbol" charset="2"/>
              <a:buChar char="Þ"/>
            </a:pPr>
            <a:r>
              <a:rPr lang="en-GB" altLang="en-US" sz="1300" dirty="0">
                <a:latin typeface="Calibri" panose="020F0502020204030204" pitchFamily="34" charset="0"/>
                <a:ea typeface="ＭＳ Ｐゴシック" charset="-128"/>
                <a:cs typeface="Calibri" panose="020F0502020204030204" pitchFamily="34" charset="0"/>
              </a:rPr>
              <a:t>Not only may there be roll-backs and retries, but the rollbacks and retries – depending on the TI procedures in place, may affect one another, resulting in two or more processes locking each other out.</a:t>
            </a:r>
          </a:p>
        </p:txBody>
      </p:sp>
    </p:spTree>
    <p:extLst>
      <p:ext uri="{BB962C8B-B14F-4D97-AF65-F5344CB8AC3E}">
        <p14:creationId xmlns:p14="http://schemas.microsoft.com/office/powerpoint/2010/main" val="383781260"/>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Minimizing Contention - a Lock Contention Example</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D4673433-EA7F-C749-B823-2ECED569DE21}"/>
              </a:ext>
            </a:extLst>
          </p:cNvPr>
          <p:cNvSpPr txBox="1">
            <a:spLocks/>
          </p:cNvSpPr>
          <p:nvPr/>
        </p:nvSpPr>
        <p:spPr>
          <a:xfrm>
            <a:off x="229591" y="843185"/>
            <a:ext cx="6972808" cy="4110667"/>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98463" lvl="1" indent="-342900" eaLnBrk="1" hangingPunct="1">
              <a:buFont typeface="+mj-lt"/>
              <a:buAutoNum type="arabicPeriod" startAt="4"/>
            </a:pPr>
            <a:r>
              <a:rPr lang="en-US" altLang="en-US" sz="1300" b="1" dirty="0">
                <a:latin typeface="Calibri" panose="020F0502020204030204" pitchFamily="34" charset="0"/>
                <a:ea typeface="ＭＳ Ｐゴシック" charset="-128"/>
                <a:cs typeface="Calibri" panose="020F0502020204030204" pitchFamily="34" charset="0"/>
              </a:rPr>
              <a:t>Implement a synchronization &amp; serialization framework for </a:t>
            </a:r>
            <a:r>
              <a:rPr lang="en-US" altLang="en-US" sz="1300" b="1" u="sng" dirty="0">
                <a:latin typeface="Calibri" panose="020F0502020204030204" pitchFamily="34" charset="0"/>
                <a:ea typeface="ＭＳ Ｐゴシック" charset="-128"/>
                <a:cs typeface="Calibri" panose="020F0502020204030204" pitchFamily="34" charset="0"/>
              </a:rPr>
              <a:t>applicable</a:t>
            </a:r>
            <a:r>
              <a:rPr lang="en-US" altLang="en-US" sz="1300" b="1" dirty="0">
                <a:latin typeface="Calibri" panose="020F0502020204030204" pitchFamily="34" charset="0"/>
                <a:ea typeface="ＭＳ Ｐゴシック" charset="-128"/>
                <a:cs typeface="Calibri" panose="020F0502020204030204" pitchFamily="34" charset="0"/>
              </a:rPr>
              <a:t> TI processes! Why?</a:t>
            </a:r>
          </a:p>
          <a:p>
            <a:pPr marL="55563" lvl="1" indent="0" eaLnBrk="1" hangingPunct="1">
              <a:spcBef>
                <a:spcPts val="300"/>
              </a:spcBef>
              <a:buNone/>
            </a:pPr>
            <a:r>
              <a:rPr lang="en-GB" altLang="en-US" sz="1200" dirty="0">
                <a:latin typeface="Calibri" panose="020F0502020204030204" pitchFamily="34" charset="0"/>
                <a:ea typeface="ＭＳ Ｐゴシック" charset="-128"/>
                <a:cs typeface="Calibri" panose="020F0502020204030204" pitchFamily="34" charset="0"/>
              </a:rPr>
              <a:t>The concurrent execution of Turbo Integrator processes that lock the same objects and block each other can lead to contention. TI process contention typically expresses itself successive rollbacks and retries, also known as thrashing.  Examples: </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Two or more TI processes may perform an update of one and the same dimension</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The first process to acquire the dimension ‘lock’ will block the other process from continuing</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The 2</a:t>
            </a:r>
            <a:r>
              <a:rPr lang="en-GB" altLang="en-US" sz="1000" baseline="30000" dirty="0">
                <a:latin typeface="Calibri" panose="020F0502020204030204" pitchFamily="34" charset="0"/>
                <a:ea typeface="ＭＳ Ｐゴシック" charset="-128"/>
                <a:cs typeface="Calibri" panose="020F0502020204030204" pitchFamily="34" charset="0"/>
              </a:rPr>
              <a:t>nd</a:t>
            </a:r>
            <a:r>
              <a:rPr lang="en-GB" altLang="en-US" sz="1000" dirty="0">
                <a:latin typeface="Calibri" panose="020F0502020204030204" pitchFamily="34" charset="0"/>
                <a:ea typeface="ＭＳ Ｐゴシック" charset="-128"/>
                <a:cs typeface="Calibri" panose="020F0502020204030204" pitchFamily="34" charset="0"/>
              </a:rPr>
              <a:t> process will hence do a rollback of its actions before encountering the lock and then will attempt to start anew</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The 2</a:t>
            </a:r>
            <a:r>
              <a:rPr lang="en-GB" altLang="en-US" sz="1000" baseline="30000" dirty="0">
                <a:latin typeface="Calibri" panose="020F0502020204030204" pitchFamily="34" charset="0"/>
                <a:ea typeface="ＭＳ Ｐゴシック" charset="-128"/>
                <a:cs typeface="Calibri" panose="020F0502020204030204" pitchFamily="34" charset="0"/>
              </a:rPr>
              <a:t>nd</a:t>
            </a:r>
            <a:r>
              <a:rPr lang="en-GB" altLang="en-US" sz="1000" dirty="0">
                <a:latin typeface="Calibri" panose="020F0502020204030204" pitchFamily="34" charset="0"/>
                <a:ea typeface="ＭＳ Ｐゴシック" charset="-128"/>
                <a:cs typeface="Calibri" panose="020F0502020204030204" pitchFamily="34" charset="0"/>
              </a:rPr>
              <a:t> process may possibly hit the same lock later should process 1 not have finished or have released the lock (again resulting in a roll-back, i.e. back to the beginning...).</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Or the 2</a:t>
            </a:r>
            <a:r>
              <a:rPr lang="en-GB" altLang="en-US" sz="1000" baseline="30000" dirty="0">
                <a:latin typeface="Calibri" panose="020F0502020204030204" pitchFamily="34" charset="0"/>
                <a:ea typeface="ＭＳ Ｐゴシック" charset="-128"/>
                <a:cs typeface="Calibri" panose="020F0502020204030204" pitchFamily="34" charset="0"/>
              </a:rPr>
              <a:t>nd</a:t>
            </a:r>
            <a:r>
              <a:rPr lang="en-GB" altLang="en-US" sz="1000" dirty="0">
                <a:latin typeface="Calibri" panose="020F0502020204030204" pitchFamily="34" charset="0"/>
                <a:ea typeface="ＭＳ Ｐゴシック" charset="-128"/>
                <a:cs typeface="Calibri" panose="020F0502020204030204" pitchFamily="34" charset="0"/>
              </a:rPr>
              <a:t> process will find that the lock was released, but: the 2</a:t>
            </a:r>
            <a:r>
              <a:rPr lang="en-GB" altLang="en-US" sz="1000" baseline="30000" dirty="0">
                <a:latin typeface="Calibri" panose="020F0502020204030204" pitchFamily="34" charset="0"/>
                <a:ea typeface="ＭＳ Ｐゴシック" charset="-128"/>
                <a:cs typeface="Calibri" panose="020F0502020204030204" pitchFamily="34" charset="0"/>
              </a:rPr>
              <a:t>nd</a:t>
            </a:r>
            <a:r>
              <a:rPr lang="en-GB" altLang="en-US" sz="1000" dirty="0">
                <a:latin typeface="Calibri" panose="020F0502020204030204" pitchFamily="34" charset="0"/>
                <a:ea typeface="ＭＳ Ｐゴシック" charset="-128"/>
                <a:cs typeface="Calibri" panose="020F0502020204030204" pitchFamily="34" charset="0"/>
              </a:rPr>
              <a:t> TI process ,may obtain a lock on a different object that is needed by the first process (but later on, i.e. towards the end of the 1</a:t>
            </a:r>
            <a:r>
              <a:rPr lang="en-GB" altLang="en-US" sz="1000" baseline="30000" dirty="0">
                <a:latin typeface="Calibri" panose="020F0502020204030204" pitchFamily="34" charset="0"/>
                <a:ea typeface="ＭＳ Ｐゴシック" charset="-128"/>
                <a:cs typeface="Calibri" panose="020F0502020204030204" pitchFamily="34" charset="0"/>
              </a:rPr>
              <a:t>st</a:t>
            </a:r>
            <a:r>
              <a:rPr lang="en-GB" altLang="en-US" sz="1000" dirty="0">
                <a:latin typeface="Calibri" panose="020F0502020204030204" pitchFamily="34" charset="0"/>
                <a:ea typeface="ＭＳ Ｐゴシック" charset="-128"/>
                <a:cs typeface="Calibri" panose="020F0502020204030204" pitchFamily="34" charset="0"/>
              </a:rPr>
              <a:t> process running</a:t>
            </a:r>
          </a:p>
          <a:p>
            <a:pPr marL="238125" indent="-179388" eaLnBrk="1" hangingPunct="1">
              <a:spcBef>
                <a:spcPts val="0"/>
              </a:spcBef>
              <a:buFontTx/>
              <a:buAutoNum type="alphaLcParenR"/>
            </a:pPr>
            <a:r>
              <a:rPr lang="en-GB" altLang="en-US" sz="1000" dirty="0">
                <a:latin typeface="Calibri" panose="020F0502020204030204" pitchFamily="34" charset="0"/>
                <a:ea typeface="ＭＳ Ｐゴシック" charset="-128"/>
                <a:cs typeface="Calibri" panose="020F0502020204030204" pitchFamily="34" charset="0"/>
              </a:rPr>
              <a:t>Now the 2</a:t>
            </a:r>
            <a:r>
              <a:rPr lang="en-GB" altLang="en-US" sz="1000" baseline="30000" dirty="0">
                <a:latin typeface="Calibri" panose="020F0502020204030204" pitchFamily="34" charset="0"/>
                <a:ea typeface="ＭＳ Ｐゴシック" charset="-128"/>
                <a:cs typeface="Calibri" panose="020F0502020204030204" pitchFamily="34" charset="0"/>
              </a:rPr>
              <a:t>nd</a:t>
            </a:r>
            <a:r>
              <a:rPr lang="en-GB" altLang="en-US" sz="1000" dirty="0">
                <a:latin typeface="Calibri" panose="020F0502020204030204" pitchFamily="34" charset="0"/>
                <a:ea typeface="ＭＳ Ｐゴシック" charset="-128"/>
                <a:cs typeface="Calibri" panose="020F0502020204030204" pitchFamily="34" charset="0"/>
              </a:rPr>
              <a:t> process is locking the 1</a:t>
            </a:r>
            <a:r>
              <a:rPr lang="en-GB" altLang="en-US" sz="1000" baseline="30000" dirty="0">
                <a:latin typeface="Calibri" panose="020F0502020204030204" pitchFamily="34" charset="0"/>
                <a:ea typeface="ＭＳ Ｐゴシック" charset="-128"/>
                <a:cs typeface="Calibri" panose="020F0502020204030204" pitchFamily="34" charset="0"/>
              </a:rPr>
              <a:t>st</a:t>
            </a:r>
            <a:r>
              <a:rPr lang="en-GB" altLang="en-US" sz="1000" dirty="0">
                <a:latin typeface="Calibri" panose="020F0502020204030204" pitchFamily="34" charset="0"/>
                <a:ea typeface="ＭＳ Ｐゴシック" charset="-128"/>
                <a:cs typeface="Calibri" panose="020F0502020204030204" pitchFamily="34" charset="0"/>
              </a:rPr>
              <a:t> process &amp; the 1</a:t>
            </a:r>
            <a:r>
              <a:rPr lang="en-GB" altLang="en-US" sz="1000" baseline="30000" dirty="0">
                <a:latin typeface="Calibri" panose="020F0502020204030204" pitchFamily="34" charset="0"/>
                <a:ea typeface="ＭＳ Ｐゴシック" charset="-128"/>
                <a:cs typeface="Calibri" panose="020F0502020204030204" pitchFamily="34" charset="0"/>
              </a:rPr>
              <a:t>st</a:t>
            </a:r>
            <a:r>
              <a:rPr lang="en-GB" altLang="en-US" sz="1000" dirty="0">
                <a:latin typeface="Calibri" panose="020F0502020204030204" pitchFamily="34" charset="0"/>
                <a:ea typeface="ＭＳ Ｐゴシック" charset="-128"/>
                <a:cs typeface="Calibri" panose="020F0502020204030204" pitchFamily="34" charset="0"/>
              </a:rPr>
              <a:t> process will do a roll-back...</a:t>
            </a:r>
          </a:p>
          <a:p>
            <a:pPr marL="238125" indent="-179388" eaLnBrk="1" hangingPunct="1">
              <a:spcBef>
                <a:spcPts val="0"/>
              </a:spcBef>
              <a:buFont typeface="Symbol" charset="2"/>
              <a:buChar char="Þ"/>
            </a:pPr>
            <a:r>
              <a:rPr lang="en-GB" altLang="en-US" sz="1000" dirty="0">
                <a:latin typeface="Calibri" panose="020F0502020204030204" pitchFamily="34" charset="0"/>
                <a:ea typeface="ＭＳ Ｐゴシック" charset="-128"/>
                <a:cs typeface="Calibri" panose="020F0502020204030204" pitchFamily="34" charset="0"/>
              </a:rPr>
              <a:t>Not only may there be roll-backs and retries, but the rollbacks and retries – depending on the TI procedures in place, may affect one another, resulting in two or more processes locking each other out.</a:t>
            </a:r>
            <a:endParaRPr lang="en-GB" sz="1000" dirty="0">
              <a:latin typeface="Calibri" panose="020F0502020204030204" pitchFamily="34" charset="0"/>
              <a:ea typeface="ＭＳ Ｐゴシック" charset="-128"/>
              <a:cs typeface="Calibri" panose="020F0502020204030204" pitchFamily="34" charset="0"/>
            </a:endParaRPr>
          </a:p>
          <a:p>
            <a:pPr marL="57150" lvl="1" indent="0" eaLnBrk="1" hangingPunct="1">
              <a:buNone/>
              <a:defRPr/>
            </a:pPr>
            <a:r>
              <a:rPr lang="en-US" sz="1000" dirty="0">
                <a:latin typeface="Calibri" panose="020F0502020204030204" pitchFamily="34" charset="0"/>
                <a:cs typeface="Calibri" panose="020F0502020204030204" pitchFamily="34" charset="0"/>
              </a:rPr>
              <a:t>Two Processes start at the same time &amp; both process complete the metadata procedures and start the data tab:</a:t>
            </a:r>
            <a:endParaRPr lang="en-US" sz="800" dirty="0">
              <a:latin typeface="Calibri" panose="020F0502020204030204" pitchFamily="34" charset="0"/>
              <a:cs typeface="Calibri" panose="020F0502020204030204" pitchFamily="34" charset="0"/>
            </a:endParaRPr>
          </a:p>
          <a:p>
            <a:pPr marL="57150" lvl="1" indent="0" eaLnBrk="1" hangingPunct="1">
              <a:buNone/>
              <a:defRPr/>
            </a:pPr>
            <a:endParaRPr lang="en-US" sz="800" dirty="0">
              <a:latin typeface="Calibri" panose="020F0502020204030204" pitchFamily="34" charset="0"/>
              <a:cs typeface="Calibri" panose="020F0502020204030204" pitchFamily="34" charset="0"/>
            </a:endParaRPr>
          </a:p>
          <a:p>
            <a:pPr marL="57150" lvl="1" indent="0" eaLnBrk="1" hangingPunct="1">
              <a:buNone/>
              <a:defRPr/>
            </a:pPr>
            <a:endParaRPr lang="en-US" sz="800" dirty="0">
              <a:latin typeface="Calibri" panose="020F0502020204030204" pitchFamily="34" charset="0"/>
              <a:cs typeface="Calibri" panose="020F0502020204030204" pitchFamily="34" charset="0"/>
            </a:endParaRPr>
          </a:p>
          <a:p>
            <a:pPr marL="398463" lvl="1" indent="-342900" eaLnBrk="1" hangingPunct="1">
              <a:buFont typeface="Symbol" pitchFamily="18" charset="2"/>
              <a:buNone/>
              <a:defRPr/>
            </a:pPr>
            <a:endParaRPr lang="en-US" sz="800" dirty="0">
              <a:latin typeface="Calibri" panose="020F0502020204030204" pitchFamily="34" charset="0"/>
              <a:cs typeface="Calibri" panose="020F0502020204030204" pitchFamily="34" charset="0"/>
            </a:endParaRPr>
          </a:p>
          <a:p>
            <a:pPr marL="55563" lvl="1" indent="1588" eaLnBrk="1" hangingPunct="1">
              <a:buFont typeface="Symbol" pitchFamily="18" charset="2"/>
              <a:buNone/>
              <a:defRPr/>
            </a:pPr>
            <a:r>
              <a:rPr lang="en-US" sz="1000" dirty="0">
                <a:latin typeface="Calibri" panose="020F0502020204030204" pitchFamily="34" charset="0"/>
                <a:cs typeface="Calibri" panose="020F0502020204030204" pitchFamily="34" charset="0"/>
              </a:rPr>
              <a:t>When Process B encounters a lock (in the data tab, of dimension ‘</a:t>
            </a:r>
            <a:r>
              <a:rPr lang="en-US" sz="1000" dirty="0" err="1">
                <a:latin typeface="Calibri" panose="020F0502020204030204" pitchFamily="34" charset="0"/>
                <a:cs typeface="Calibri" panose="020F0502020204030204" pitchFamily="34" charset="0"/>
              </a:rPr>
              <a:t>ContentiontestA</a:t>
            </a:r>
            <a:r>
              <a:rPr lang="en-US" sz="1000" dirty="0">
                <a:latin typeface="Calibri" panose="020F0502020204030204" pitchFamily="34" charset="0"/>
                <a:cs typeface="Calibri" panose="020F0502020204030204" pitchFamily="34" charset="0"/>
              </a:rPr>
              <a:t>’) &amp; consequently enters a wait state:</a:t>
            </a:r>
          </a:p>
          <a:p>
            <a:pPr marL="55563" lvl="1" indent="1588" eaLnBrk="1" hangingPunct="1">
              <a:buFont typeface="Symbol" pitchFamily="18" charset="2"/>
              <a:buNone/>
              <a:defRPr/>
            </a:pPr>
            <a:endParaRPr lang="en-US" sz="800" dirty="0">
              <a:latin typeface="Calibri" panose="020F0502020204030204" pitchFamily="34" charset="0"/>
              <a:cs typeface="Calibri" panose="020F0502020204030204" pitchFamily="34" charset="0"/>
            </a:endParaRPr>
          </a:p>
          <a:p>
            <a:pPr marL="398463" lvl="1" indent="-342900" eaLnBrk="1" hangingPunct="1">
              <a:buFont typeface="Symbol" pitchFamily="18" charset="2"/>
              <a:buNone/>
              <a:defRPr/>
            </a:pPr>
            <a:endParaRPr lang="en-US" sz="800" dirty="0">
              <a:latin typeface="Calibri" panose="020F0502020204030204" pitchFamily="34" charset="0"/>
              <a:cs typeface="Calibri" panose="020F0502020204030204" pitchFamily="34" charset="0"/>
            </a:endParaRPr>
          </a:p>
          <a:p>
            <a:pPr marL="398463" lvl="1" indent="-342900" eaLnBrk="1" hangingPunct="1">
              <a:buFont typeface="Symbol" pitchFamily="18" charset="2"/>
              <a:buNone/>
              <a:defRPr/>
            </a:pPr>
            <a:endParaRPr lang="en-US" sz="800" dirty="0">
              <a:latin typeface="Calibri" panose="020F0502020204030204" pitchFamily="34" charset="0"/>
              <a:cs typeface="Calibri" panose="020F0502020204030204" pitchFamily="34" charset="0"/>
            </a:endParaRPr>
          </a:p>
          <a:p>
            <a:pPr marL="55563" lvl="1" indent="1588" eaLnBrk="1" hangingPunct="1">
              <a:buFont typeface="Symbol" pitchFamily="18" charset="2"/>
              <a:buNone/>
              <a:defRPr/>
            </a:pPr>
            <a:r>
              <a:rPr lang="en-US" sz="1000" dirty="0">
                <a:latin typeface="Calibri" panose="020F0502020204030204" pitchFamily="34" charset="0"/>
                <a:cs typeface="Calibri" panose="020F0502020204030204" pitchFamily="34" charset="0"/>
              </a:rPr>
              <a:t>When Process A has finished and the lock on dimension ‘</a:t>
            </a:r>
            <a:r>
              <a:rPr lang="en-US" sz="1000" dirty="0" err="1">
                <a:latin typeface="Calibri" panose="020F0502020204030204" pitchFamily="34" charset="0"/>
                <a:cs typeface="Calibri" panose="020F0502020204030204" pitchFamily="34" charset="0"/>
              </a:rPr>
              <a:t>ContentiontestA</a:t>
            </a:r>
            <a:r>
              <a:rPr lang="en-US" sz="1000" dirty="0">
                <a:latin typeface="Calibri" panose="020F0502020204030204" pitchFamily="34" charset="0"/>
                <a:cs typeface="Calibri" panose="020F0502020204030204" pitchFamily="34" charset="0"/>
              </a:rPr>
              <a:t>’ has been released, Process B starts anew:</a:t>
            </a:r>
          </a:p>
        </p:txBody>
      </p:sp>
      <p:pic>
        <p:nvPicPr>
          <p:cNvPr id="7" name="Picture 3">
            <a:extLst>
              <a:ext uri="{FF2B5EF4-FFF2-40B4-BE49-F238E27FC236}">
                <a16:creationId xmlns:a16="http://schemas.microsoft.com/office/drawing/2014/main" id="{C45685A3-9CD5-A742-9DFE-2DC447FE4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292" y="3144378"/>
            <a:ext cx="4311249" cy="48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2218C0A3-73AE-4F4A-92D4-690F44F02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292" y="3848282"/>
            <a:ext cx="619489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a:extLst>
              <a:ext uri="{FF2B5EF4-FFF2-40B4-BE49-F238E27FC236}">
                <a16:creationId xmlns:a16="http://schemas.microsoft.com/office/drawing/2014/main" id="{C8601E9A-9253-9B4A-97EA-251CF1D42C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292" y="4513040"/>
            <a:ext cx="5988001" cy="39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42508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9A539D-0BCA-F842-8F3D-59C52ABEA043}"/>
              </a:ext>
            </a:extLst>
          </p:cNvPr>
          <p:cNvSpPr txBox="1">
            <a:spLocks/>
          </p:cNvSpPr>
          <p:nvPr/>
        </p:nvSpPr>
        <p:spPr bwMode="auto">
          <a:xfrm>
            <a:off x="229592" y="167877"/>
            <a:ext cx="6787896"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r>
              <a:rPr lang="en-US" altLang="en-US" dirty="0">
                <a:solidFill>
                  <a:srgbClr val="4472C4"/>
                </a:solidFill>
                <a:latin typeface="Arial" charset="0"/>
                <a:ea typeface="ＭＳ Ｐゴシック" charset="-128"/>
              </a:rPr>
              <a:t>General Architecture &amp; Design:</a:t>
            </a:r>
            <a:br>
              <a:rPr lang="en-US" altLang="en-US" dirty="0">
                <a:solidFill>
                  <a:srgbClr val="4472C4"/>
                </a:solidFill>
                <a:latin typeface="Arial" charset="0"/>
                <a:ea typeface="ＭＳ Ｐゴシック" charset="-128"/>
              </a:rPr>
            </a:br>
            <a:r>
              <a:rPr lang="en-US" altLang="en-US" dirty="0">
                <a:solidFill>
                  <a:srgbClr val="4472C4"/>
                </a:solidFill>
                <a:latin typeface="Arial" charset="0"/>
                <a:ea typeface="ＭＳ Ｐゴシック" charset="-128"/>
              </a:rPr>
              <a:t>Minimizing Contention</a:t>
            </a:r>
            <a:endParaRPr lang="en-US" b="1" dirty="0">
              <a:solidFill>
                <a:srgbClr val="4472C4"/>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01C43BB8-4DB7-E543-9835-EF064A89912F}"/>
              </a:ext>
            </a:extLst>
          </p:cNvPr>
          <p:cNvSpPr txBox="1">
            <a:spLocks/>
          </p:cNvSpPr>
          <p:nvPr/>
        </p:nvSpPr>
        <p:spPr>
          <a:xfrm>
            <a:off x="229591" y="1003449"/>
            <a:ext cx="6787895" cy="2930598"/>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46075" lvl="1" indent="-1588" eaLnBrk="1" hangingPunct="1">
              <a:buFont typeface="Wingdings" pitchFamily="2" charset="2"/>
              <a:buChar char="§"/>
              <a:defRPr/>
            </a:pPr>
            <a:endParaRPr lang="en-GB" sz="1600" dirty="0"/>
          </a:p>
        </p:txBody>
      </p:sp>
      <p:sp>
        <p:nvSpPr>
          <p:cNvPr id="4" name="Content Placeholder 2">
            <a:extLst>
              <a:ext uri="{FF2B5EF4-FFF2-40B4-BE49-F238E27FC236}">
                <a16:creationId xmlns:a16="http://schemas.microsoft.com/office/drawing/2014/main" id="{6CA2E352-70E8-D94B-A74D-58059978002A}"/>
              </a:ext>
            </a:extLst>
          </p:cNvPr>
          <p:cNvSpPr txBox="1">
            <a:spLocks/>
          </p:cNvSpPr>
          <p:nvPr/>
        </p:nvSpPr>
        <p:spPr>
          <a:xfrm>
            <a:off x="229591" y="843185"/>
            <a:ext cx="6414008" cy="3579959"/>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285750" indent="-285750" eaLnBrk="1" hangingPunct="1">
              <a:buFont typeface="Arial" charset="0"/>
              <a:buChar char="•"/>
              <a:defRPr/>
            </a:pPr>
            <a:endParaRPr lang="en-US" sz="1300" dirty="0">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D4673433-EA7F-C749-B823-2ECED569DE21}"/>
              </a:ext>
            </a:extLst>
          </p:cNvPr>
          <p:cNvSpPr txBox="1">
            <a:spLocks/>
          </p:cNvSpPr>
          <p:nvPr/>
        </p:nvSpPr>
        <p:spPr>
          <a:xfrm>
            <a:off x="229591" y="843185"/>
            <a:ext cx="6972808" cy="4110667"/>
          </a:xfrm>
          <a:prstGeom prst="rect">
            <a:avLst/>
          </a:prstGeom>
        </p:spPr>
        <p:txBody>
          <a:bodyPr/>
          <a:lst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385"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a:buChar char="•"/>
              <a:defRPr sz="1349" kern="1200">
                <a:solidFill>
                  <a:schemeClr val="tx1"/>
                </a:solidFill>
                <a:latin typeface="+mn-lt"/>
                <a:ea typeface="+mn-ea"/>
                <a:cs typeface="+mn-cs"/>
              </a:defRPr>
            </a:lvl9pPr>
          </a:lstStyle>
          <a:p>
            <a:pPr marL="398463" lvl="1" indent="-342900" eaLnBrk="1" hangingPunct="1">
              <a:spcBef>
                <a:spcPts val="0"/>
              </a:spcBef>
              <a:buFont typeface="Symbol" charset="2"/>
              <a:buNone/>
            </a:pPr>
            <a:r>
              <a:rPr lang="en-US" altLang="en-US" sz="1300" b="1" dirty="0">
                <a:latin typeface="Calibri" panose="020F0502020204030204" pitchFamily="34" charset="0"/>
                <a:ea typeface="ＭＳ Ｐゴシック" charset="-128"/>
                <a:cs typeface="Calibri" panose="020F0502020204030204" pitchFamily="34" charset="0"/>
              </a:rPr>
              <a:t>So what do we need to do to prevent thrashing?</a:t>
            </a:r>
            <a:endParaRPr lang="en-GB" altLang="en-US" sz="1300" dirty="0">
              <a:latin typeface="Calibri" panose="020F0502020204030204" pitchFamily="34" charset="0"/>
              <a:ea typeface="ＭＳ Ｐゴシック" charset="-128"/>
              <a:cs typeface="Calibri" panose="020F0502020204030204" pitchFamily="34" charset="0"/>
            </a:endParaRPr>
          </a:p>
          <a:p>
            <a:pPr marL="403225" indent="-346075" eaLnBrk="1" hangingPunct="1">
              <a:spcBef>
                <a:spcPts val="0"/>
              </a:spcBef>
              <a:buFont typeface="Symbol" pitchFamily="2" charset="2"/>
              <a:buChar char="Þ"/>
            </a:pPr>
            <a:r>
              <a:rPr lang="en-GB" altLang="en-US" sz="1300" dirty="0">
                <a:latin typeface="Calibri" panose="020F0502020204030204" pitchFamily="34" charset="0"/>
                <a:ea typeface="ＭＳ Ｐゴシック" charset="-128"/>
                <a:cs typeface="Calibri" panose="020F0502020204030204" pitchFamily="34" charset="0"/>
              </a:rPr>
              <a:t>Applicable processes should be kept from being executed in parallel and instead should only be allowed to be run in serial to avoid thrashing and excessive (or even endless) rollback actions. </a:t>
            </a:r>
          </a:p>
          <a:p>
            <a:pPr marL="403225" indent="-346075" eaLnBrk="1" hangingPunct="1">
              <a:spcBef>
                <a:spcPts val="0"/>
              </a:spcBef>
              <a:buFont typeface="Symbol" pitchFamily="2" charset="2"/>
              <a:buChar char="Þ"/>
            </a:pPr>
            <a:r>
              <a:rPr lang="en-GB" altLang="en-US" sz="1300" dirty="0">
                <a:latin typeface="Calibri" panose="020F0502020204030204" pitchFamily="34" charset="0"/>
                <a:ea typeface="ＭＳ Ｐゴシック" charset="-128"/>
                <a:cs typeface="Calibri" panose="020F0502020204030204" pitchFamily="34" charset="0"/>
              </a:rPr>
              <a:t>The same applies to simultaneous fact updates and dimension updates: if you are running a process that updates fact data you should not attempt to update the dimension master data using a different process as this will cause locking and rollbacks.</a:t>
            </a:r>
          </a:p>
          <a:p>
            <a:pPr marL="57150" indent="0" eaLnBrk="1" hangingPunct="1">
              <a:spcBef>
                <a:spcPts val="0"/>
              </a:spcBef>
              <a:buNone/>
            </a:pPr>
            <a:endParaRPr lang="en-GB" altLang="en-US" sz="1300" b="1" dirty="0">
              <a:latin typeface="Calibri" panose="020F0502020204030204" pitchFamily="34" charset="0"/>
              <a:ea typeface="ＭＳ Ｐゴシック" charset="-128"/>
              <a:cs typeface="Calibri" panose="020F0502020204030204" pitchFamily="34" charset="0"/>
            </a:endParaRPr>
          </a:p>
          <a:p>
            <a:pPr marL="57150" indent="0" eaLnBrk="1" hangingPunct="1">
              <a:spcBef>
                <a:spcPts val="0"/>
              </a:spcBef>
              <a:buNone/>
            </a:pPr>
            <a:r>
              <a:rPr lang="en-GB" altLang="en-US" sz="1300" b="1" dirty="0">
                <a:latin typeface="Calibri" panose="020F0502020204030204" pitchFamily="34" charset="0"/>
                <a:ea typeface="ＭＳ Ｐゴシック" charset="-128"/>
                <a:cs typeface="Calibri" panose="020F0502020204030204" pitchFamily="34" charset="0"/>
              </a:rPr>
              <a:t>So how do we do this?</a:t>
            </a:r>
            <a:endParaRPr lang="en-GB" altLang="en-US" sz="1300" dirty="0">
              <a:latin typeface="Calibri" panose="020F0502020204030204" pitchFamily="34" charset="0"/>
              <a:ea typeface="ＭＳ Ｐゴシック" charset="-128"/>
              <a:cs typeface="Calibri" panose="020F0502020204030204" pitchFamily="34" charset="0"/>
            </a:endParaRPr>
          </a:p>
          <a:p>
            <a:pPr marL="396875" lvl="1" indent="-342900" eaLnBrk="1" hangingPunct="1">
              <a:spcBef>
                <a:spcPts val="0"/>
              </a:spcBef>
              <a:buFont typeface="Symbol" charset="2"/>
              <a:buChar char="Þ"/>
            </a:pPr>
            <a:r>
              <a:rPr lang="en-GB" altLang="en-US" sz="1300" dirty="0">
                <a:latin typeface="Calibri" panose="020F0502020204030204" pitchFamily="34" charset="0"/>
                <a:ea typeface="ＭＳ Ｐゴシック" charset="-128"/>
                <a:cs typeface="Calibri" panose="020F0502020204030204" pitchFamily="34" charset="0"/>
              </a:rPr>
              <a:t>A semaphore logic needs to be employed to synchronize certain (applicable) TI processes to run in serial execution mode only. The synchronization logic will ensure that a process is told to ‘wait’ at the very beginning of execution (before it would require a roll-back or data updates etc.) until the ‘lock’ that would prevent the process from continuing is released.</a:t>
            </a:r>
          </a:p>
          <a:p>
            <a:pPr marL="396875" lvl="1" indent="-342900" eaLnBrk="1" hangingPunct="1">
              <a:spcBef>
                <a:spcPts val="0"/>
              </a:spcBef>
              <a:buFont typeface="Symbol" charset="2"/>
              <a:buChar char="Þ"/>
            </a:pPr>
            <a:r>
              <a:rPr lang="en-US" altLang="en-US" sz="1300" dirty="0">
                <a:latin typeface="Calibri" panose="020F0502020204030204" pitchFamily="34" charset="0"/>
                <a:ea typeface="ＭＳ Ｐゴシック" charset="-128"/>
                <a:cs typeface="Calibri" panose="020F0502020204030204" pitchFamily="34" charset="0"/>
              </a:rPr>
              <a:t>As of TM1 10, the </a:t>
            </a:r>
            <a:r>
              <a:rPr lang="en-US" altLang="en-US" sz="1300" b="1" dirty="0">
                <a:latin typeface="Calibri" panose="020F0502020204030204" pitchFamily="34" charset="0"/>
                <a:ea typeface="ＭＳ Ｐゴシック" charset="-128"/>
                <a:cs typeface="Calibri" panose="020F0502020204030204" pitchFamily="34" charset="0"/>
              </a:rPr>
              <a:t>SYNCHRONIZED() function</a:t>
            </a:r>
            <a:r>
              <a:rPr lang="en-US" altLang="en-US" sz="1300" dirty="0">
                <a:latin typeface="Calibri" panose="020F0502020204030204" pitchFamily="34" charset="0"/>
                <a:ea typeface="ＭＳ Ｐゴシック" charset="-128"/>
                <a:cs typeface="Calibri" panose="020F0502020204030204" pitchFamily="34" charset="0"/>
              </a:rPr>
              <a:t> allows for easy serialization of TI processes if needed:</a:t>
            </a:r>
          </a:p>
          <a:p>
            <a:pPr marL="628650" lvl="1" indent="-285750" eaLnBrk="1" hangingPunct="1">
              <a:spcBef>
                <a:spcPts val="0"/>
              </a:spcBef>
              <a:buFont typeface="Arial" charset="0"/>
              <a:buChar char="•"/>
              <a:defRPr/>
            </a:pPr>
            <a:r>
              <a:rPr lang="en-GB" sz="1300" dirty="0">
                <a:latin typeface="Calibri" panose="020F0502020204030204" pitchFamily="34" charset="0"/>
                <a:cs typeface="Calibri" panose="020F0502020204030204" pitchFamily="34" charset="0"/>
              </a:rPr>
              <a:t>For TI processes that are built specifically to updated a certain dimension, add the following code to the beginning of the TI process (TI </a:t>
            </a:r>
            <a:r>
              <a:rPr lang="en-GB" sz="1300" dirty="0" err="1">
                <a:latin typeface="Calibri" panose="020F0502020204030204" pitchFamily="34" charset="0"/>
                <a:cs typeface="Calibri" panose="020F0502020204030204" pitchFamily="34" charset="0"/>
              </a:rPr>
              <a:t>prolog</a:t>
            </a:r>
            <a:r>
              <a:rPr lang="en-GB" sz="1300" dirty="0">
                <a:latin typeface="Calibri" panose="020F0502020204030204" pitchFamily="34" charset="0"/>
                <a:cs typeface="Calibri" panose="020F0502020204030204" pitchFamily="34" charset="0"/>
              </a:rPr>
              <a:t>): </a:t>
            </a:r>
            <a:r>
              <a:rPr lang="en-GB" sz="1300" b="1" dirty="0">
                <a:latin typeface="Calibri" panose="020F0502020204030204" pitchFamily="34" charset="0"/>
                <a:cs typeface="Calibri" panose="020F0502020204030204" pitchFamily="34" charset="0"/>
              </a:rPr>
              <a:t>SYNCHRONIZED ( &lt;DimensionName&gt; );</a:t>
            </a:r>
          </a:p>
          <a:p>
            <a:pPr marL="628650" lvl="1" indent="-285750" eaLnBrk="1" hangingPunct="1">
              <a:spcBef>
                <a:spcPts val="0"/>
              </a:spcBef>
              <a:buFont typeface="Arial" charset="0"/>
              <a:buChar char="•"/>
              <a:defRPr/>
            </a:pPr>
            <a:r>
              <a:rPr lang="en-US" sz="1300" dirty="0">
                <a:latin typeface="Calibri" panose="020F0502020204030204" pitchFamily="34" charset="0"/>
                <a:cs typeface="Calibri" panose="020F0502020204030204" pitchFamily="34" charset="0"/>
              </a:rPr>
              <a:t>Proven Practice: Use </a:t>
            </a:r>
            <a:r>
              <a:rPr lang="en-US" sz="1300" b="1" dirty="0">
                <a:latin typeface="Calibri" panose="020F0502020204030204" pitchFamily="34" charset="0"/>
                <a:cs typeface="Calibri" panose="020F0502020204030204" pitchFamily="34" charset="0"/>
              </a:rPr>
              <a:t>Dimension Names as the lock names </a:t>
            </a:r>
            <a:r>
              <a:rPr lang="en-US" sz="1300" dirty="0">
                <a:latin typeface="Calibri" panose="020F0502020204030204" pitchFamily="34" charset="0"/>
                <a:cs typeface="Calibri" panose="020F0502020204030204" pitchFamily="34" charset="0"/>
              </a:rPr>
              <a:t>for SYNCHRONIZED()</a:t>
            </a:r>
          </a:p>
          <a:p>
            <a:pPr marL="628650" lvl="1" indent="-285750" eaLnBrk="1" hangingPunct="1">
              <a:spcBef>
                <a:spcPts val="0"/>
              </a:spcBef>
              <a:buFont typeface="Arial" charset="0"/>
              <a:buChar char="•"/>
              <a:defRPr/>
            </a:pPr>
            <a:r>
              <a:rPr lang="en-GB" sz="1300" dirty="0">
                <a:latin typeface="Calibri" panose="020F0502020204030204" pitchFamily="34" charset="0"/>
                <a:cs typeface="Calibri" panose="020F0502020204030204" pitchFamily="34" charset="0"/>
              </a:rPr>
              <a:t>For TI processes that are parameterized such that multiple or varying cubes, dimensions or objects could be accessed and locked, implementation of a configurable </a:t>
            </a:r>
            <a:r>
              <a:rPr lang="en-US" sz="1300" dirty="0">
                <a:latin typeface="Calibri" panose="020F0502020204030204" pitchFamily="34" charset="0"/>
                <a:cs typeface="Calibri" panose="020F0502020204030204" pitchFamily="34" charset="0"/>
              </a:rPr>
              <a:t>TM1 </a:t>
            </a:r>
            <a:r>
              <a:rPr lang="en-US" sz="1300" b="1" dirty="0">
                <a:latin typeface="Calibri" panose="020F0502020204030204" pitchFamily="34" charset="0"/>
                <a:cs typeface="Calibri" panose="020F0502020204030204" pitchFamily="34" charset="0"/>
                <a:hlinkClick r:id="rId2"/>
              </a:rPr>
              <a:t>TI-Synchronization utility</a:t>
            </a:r>
            <a:r>
              <a:rPr lang="en-US" sz="1300" dirty="0">
                <a:latin typeface="Calibri" panose="020F0502020204030204" pitchFamily="34" charset="0"/>
                <a:cs typeface="Calibri" panose="020F0502020204030204" pitchFamily="34" charset="0"/>
              </a:rPr>
              <a:t> is recommended. The utility is to leverage the SYNCHRONIZED() function in combination with a configurable Lookup model to allow setting, maintaining and testing different serialization configurations in an ad-hoc/dynamic fashion. Click </a:t>
            </a:r>
            <a:r>
              <a:rPr lang="en-US" sz="1300" dirty="0">
                <a:latin typeface="Calibri" panose="020F0502020204030204" pitchFamily="34" charset="0"/>
                <a:cs typeface="Calibri" panose="020F0502020204030204" pitchFamily="34" charset="0"/>
                <a:hlinkClick r:id="rId3"/>
              </a:rPr>
              <a:t>here</a:t>
            </a:r>
            <a:r>
              <a:rPr lang="en-US" sz="1300" dirty="0">
                <a:latin typeface="Calibri" panose="020F0502020204030204" pitchFamily="34" charset="0"/>
                <a:cs typeface="Calibri" panose="020F0502020204030204" pitchFamily="34" charset="0"/>
              </a:rPr>
              <a:t> for Synchronization Utility Objects</a:t>
            </a:r>
            <a:endParaRPr lang="en-US" altLang="en-US" sz="1300" dirty="0">
              <a:latin typeface="Calibri" panose="020F0502020204030204" pitchFamily="34" charset="0"/>
              <a:ea typeface="ＭＳ Ｐゴシック" charset="-128"/>
              <a:cs typeface="Calibri" panose="020F0502020204030204" pitchFamily="34" charset="0"/>
            </a:endParaRPr>
          </a:p>
          <a:p>
            <a:pPr marL="396875" lvl="1" indent="-342900" eaLnBrk="1" hangingPunct="1">
              <a:spcBef>
                <a:spcPts val="0"/>
              </a:spcBef>
              <a:buFont typeface="Symbol" charset="2"/>
              <a:buChar char="Þ"/>
            </a:pPr>
            <a:endParaRPr lang="en-US" altLang="en-US" sz="1300" dirty="0">
              <a:latin typeface="Calibri" panose="020F0502020204030204" pitchFamily="34" charset="0"/>
              <a:ea typeface="ＭＳ Ｐゴシック" charset="-128"/>
              <a:cs typeface="Calibri" panose="020F0502020204030204" pitchFamily="34" charset="0"/>
            </a:endParaRPr>
          </a:p>
          <a:p>
            <a:pPr marL="285750" indent="-285750" eaLnBrk="1" hangingPunct="1">
              <a:spcBef>
                <a:spcPts val="0"/>
              </a:spcBef>
              <a:buFont typeface="Arial" charset="0"/>
              <a:buChar char="•"/>
            </a:pPr>
            <a:endParaRPr lang="en-US" altLang="en-US" sz="1300" dirty="0">
              <a:latin typeface="Calibri" panose="020F0502020204030204" pitchFamily="34" charset="0"/>
              <a:ea typeface="ＭＳ Ｐゴシック" charset="-128"/>
              <a:cs typeface="Calibri" panose="020F0502020204030204" pitchFamily="34" charset="0"/>
            </a:endParaRPr>
          </a:p>
          <a:p>
            <a:pPr marL="512763" indent="-342900" eaLnBrk="1" hangingPunct="1">
              <a:spcBef>
                <a:spcPts val="0"/>
              </a:spcBef>
              <a:buFont typeface="Symbol" pitchFamily="2" charset="2"/>
              <a:buChar char="Þ"/>
            </a:pPr>
            <a:endParaRPr lang="en-GB" altLang="en-US" sz="1300" dirty="0">
              <a:latin typeface="Calibri" panose="020F0502020204030204" pitchFamily="34" charset="0"/>
              <a:ea typeface="ＭＳ Ｐゴシック" charset="-128"/>
              <a:cs typeface="Calibri" panose="020F0502020204030204" pitchFamily="34" charset="0"/>
            </a:endParaRPr>
          </a:p>
        </p:txBody>
      </p:sp>
    </p:spTree>
    <p:extLst>
      <p:ext uri="{BB962C8B-B14F-4D97-AF65-F5344CB8AC3E}">
        <p14:creationId xmlns:p14="http://schemas.microsoft.com/office/powerpoint/2010/main" val="511846851"/>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4A8A213-8E92-D94A-82D7-8578C89CAF17}" type="slidenum">
              <a:rPr lang="en-US" smtClean="0"/>
              <a:pPr/>
              <a:t>39</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2" y="297668"/>
            <a:ext cx="5835977" cy="568520"/>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85595" fontAlgn="auto">
              <a:spcAft>
                <a:spcPts val="0"/>
              </a:spcAft>
              <a:defRPr/>
            </a:pPr>
            <a:r>
              <a:rPr lang="en-US" sz="2800" dirty="0"/>
              <a:t>TM1 Web</a:t>
            </a:r>
          </a:p>
          <a:p>
            <a:pPr defTabSz="685595" fontAlgn="auto">
              <a:spcAft>
                <a:spcPts val="0"/>
              </a:spcAft>
              <a:defRPr/>
            </a:pPr>
            <a:r>
              <a:rPr lang="en-US" sz="2800" dirty="0"/>
              <a:t>&amp;</a:t>
            </a:r>
          </a:p>
          <a:p>
            <a:pPr defTabSz="685595" fontAlgn="auto">
              <a:spcAft>
                <a:spcPts val="0"/>
              </a:spcAft>
              <a:defRPr/>
            </a:pPr>
            <a:r>
              <a:rPr lang="en-US" sz="2800" dirty="0"/>
              <a:t>Planning Analytics Workspace (PAW)</a:t>
            </a:r>
            <a:endParaRPr lang="en-US" sz="2000" dirty="0"/>
          </a:p>
        </p:txBody>
      </p:sp>
    </p:spTree>
    <p:extLst>
      <p:ext uri="{BB962C8B-B14F-4D97-AF65-F5344CB8AC3E}">
        <p14:creationId xmlns:p14="http://schemas.microsoft.com/office/powerpoint/2010/main" val="124899049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4" y="142806"/>
            <a:ext cx="4277838" cy="964880"/>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Planning Analytics Local: </a:t>
            </a:r>
          </a:p>
          <a:p>
            <a:r>
              <a:rPr lang="en-US" sz="2100" b="1" dirty="0">
                <a:solidFill>
                  <a:schemeClr val="accent1"/>
                </a:solidFill>
                <a:latin typeface="Calibri" panose="020F0502020204030204" pitchFamily="34" charset="0"/>
                <a:cs typeface="Calibri" panose="020F0502020204030204" pitchFamily="34" charset="0"/>
              </a:rPr>
              <a:t>TM1Web on Planning Analytics </a:t>
            </a:r>
          </a:p>
          <a:p>
            <a:r>
              <a:rPr lang="en-US" sz="2100" b="1" dirty="0">
                <a:solidFill>
                  <a:schemeClr val="accent1"/>
                </a:solidFill>
                <a:latin typeface="Calibri" panose="020F0502020204030204" pitchFamily="34" charset="0"/>
                <a:cs typeface="Calibri" panose="020F0502020204030204" pitchFamily="34" charset="0"/>
              </a:rPr>
              <a:t>(from Apache to WebSphere Liberty)</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295512" y="1218798"/>
            <a:ext cx="6808673" cy="3480011"/>
          </a:xfrm>
        </p:spPr>
        <p:txBody>
          <a:bodyPr/>
          <a:lstStyle/>
          <a:p>
            <a:pPr marL="285750" indent="-285750"/>
            <a:r>
              <a:rPr lang="en-US" sz="1300" dirty="0">
                <a:solidFill>
                  <a:srgbClr val="4472C4"/>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TM1 Web installation</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TM1 Web Integrated Login (configuration)</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TM1 Web Configuration Parameters</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6"/>
              </a:rPr>
              <a:t>TM1 Web &amp; WebSphere Liberty Application Server configuration and performance tuning</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7"/>
              </a:rPr>
              <a:t>Advanced TM1 Web Logging</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8"/>
              </a:rPr>
              <a:t>TM1 Web-Sheet load optimization</a:t>
            </a:r>
            <a:endParaRPr lang="en-US" sz="1300" dirty="0">
              <a:solidFill>
                <a:srgbClr val="4472C4"/>
              </a:solidFill>
              <a:latin typeface="Calibri" panose="020F0502020204030204" pitchFamily="34" charset="0"/>
              <a:cs typeface="Calibri" panose="020F0502020204030204" pitchFamily="34" charset="0"/>
            </a:endParaRPr>
          </a:p>
          <a:p>
            <a:pPr marL="285750" indent="-285750"/>
            <a:r>
              <a:rPr lang="en-US" sz="1300" dirty="0">
                <a:solidFill>
                  <a:srgbClr val="4472C4"/>
                </a:solidFill>
                <a:latin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Increasing Heap Size in TM1</a:t>
            </a:r>
            <a:r>
              <a:rPr lang="en-US" sz="1300" dirty="0">
                <a:solidFill>
                  <a:srgbClr val="4472C4"/>
                </a:solidFill>
                <a:latin typeface="Calibri" panose="020F0502020204030204" pitchFamily="34" charset="0"/>
                <a:cs typeface="Calibri" panose="020F0502020204030204" pitchFamily="34" charset="0"/>
              </a:rPr>
              <a:t>. </a:t>
            </a:r>
            <a:r>
              <a:rPr lang="en-US" sz="1300" dirty="0">
                <a:solidFill>
                  <a:schemeClr val="tx1"/>
                </a:solidFill>
                <a:latin typeface="Calibri" panose="020F0502020204030204" pitchFamily="34" charset="0"/>
                <a:cs typeface="Calibri" panose="020F0502020204030204" pitchFamily="34" charset="0"/>
              </a:rPr>
              <a:t>Important Note on Heap Size / Maximum Memory for WebSphere Liberty:</a:t>
            </a:r>
          </a:p>
          <a:p>
            <a:pPr marL="565150" lvl="1" indent="-285750">
              <a:buFont typeface="Symbol" pitchFamily="2" charset="2"/>
              <a:buChar char="Þ"/>
            </a:pPr>
            <a:r>
              <a:rPr lang="en-US" sz="1100" dirty="0">
                <a:latin typeface="Tahoma" panose="020B0604030504040204" pitchFamily="34" charset="0"/>
                <a:ea typeface="Tahoma" panose="020B0604030504040204" pitchFamily="34" charset="0"/>
                <a:cs typeface="Tahoma" panose="020B0604030504040204" pitchFamily="34" charset="0"/>
              </a:rPr>
              <a:t>especially in environments where use of TM1 Web is not managed by IT but the TM1 Web environment is managed by IT, it is a </a:t>
            </a:r>
            <a:r>
              <a:rPr lang="en-US" sz="1100" b="1" dirty="0">
                <a:latin typeface="Tahoma" panose="020B0604030504040204" pitchFamily="34" charset="0"/>
                <a:ea typeface="Tahoma" panose="020B0604030504040204" pitchFamily="34" charset="0"/>
                <a:cs typeface="Tahoma" panose="020B0604030504040204" pitchFamily="34" charset="0"/>
              </a:rPr>
              <a:t>good practice to set the Maximum WebSphere Liberty Memory to a significantly higher value that the default of 1.5 GB</a:t>
            </a:r>
            <a:r>
              <a:rPr lang="en-US" sz="1100" dirty="0">
                <a:latin typeface="Tahoma" panose="020B0604030504040204" pitchFamily="34" charset="0"/>
                <a:ea typeface="Tahoma" panose="020B0604030504040204" pitchFamily="34" charset="0"/>
                <a:cs typeface="Tahoma" panose="020B0604030504040204" pitchFamily="34" charset="0"/>
              </a:rPr>
              <a:t>. </a:t>
            </a:r>
          </a:p>
          <a:p>
            <a:pPr marL="565150" lvl="1" indent="-285750">
              <a:buFont typeface="Symbol" pitchFamily="2" charset="2"/>
              <a:buChar char="Þ"/>
            </a:pPr>
            <a:r>
              <a:rPr lang="en-US" sz="1100" dirty="0">
                <a:latin typeface="Tahoma" panose="020B0604030504040204" pitchFamily="34" charset="0"/>
                <a:ea typeface="Tahoma" panose="020B0604030504040204" pitchFamily="34" charset="0"/>
                <a:cs typeface="Tahoma" panose="020B0604030504040204" pitchFamily="34" charset="0"/>
              </a:rPr>
              <a:t>When upgrading from TM1 Web 10.2.2 to TM1 Web PA, set the Maximum memory in WebSphere Liberty to the same value as Apache Tomcat was set to in TM1 Web 10.2.2. Note the </a:t>
            </a:r>
            <a:r>
              <a:rPr lang="en-US" sz="1100" dirty="0">
                <a:latin typeface="Tahoma" panose="020B0604030504040204" pitchFamily="34" charset="0"/>
                <a:ea typeface="Tahoma" panose="020B0604030504040204" pitchFamily="34" charset="0"/>
                <a:cs typeface="Tahoma" panose="020B0604030504040204" pitchFamily="34" charset="0"/>
                <a:hlinkClick r:id="rId9"/>
              </a:rPr>
              <a:t>recommended limits for PA 2.0.5 </a:t>
            </a:r>
            <a:r>
              <a:rPr lang="en-US" sz="1100" dirty="0">
                <a:latin typeface="Tahoma" panose="020B0604030504040204" pitchFamily="34" charset="0"/>
                <a:ea typeface="Tahoma" panose="020B0604030504040204" pitchFamily="34" charset="0"/>
                <a:cs typeface="Tahoma" panose="020B0604030504040204" pitchFamily="34" charset="0"/>
              </a:rPr>
              <a:t>or lower and upgrade to PA 2.0.6 or higher if needed (it is NOT recommended to have a Java Heap set to larger than 24GB for Planning Analytics 2.0.5 and lower (which uses JRE 7).  As of Planning Analytics 2.0.6 and higher (JRE 8), the limit may be increased but not recommend to be set larger than 56GB.  The max Java Heap allowed while also maintaining -</a:t>
            </a:r>
            <a:r>
              <a:rPr lang="en-US" sz="1100" dirty="0" err="1">
                <a:latin typeface="Tahoma" panose="020B0604030504040204" pitchFamily="34" charset="0"/>
                <a:ea typeface="Tahoma" panose="020B0604030504040204" pitchFamily="34" charset="0"/>
                <a:cs typeface="Tahoma" panose="020B0604030504040204" pitchFamily="34" charset="0"/>
              </a:rPr>
              <a:t>Xcompressedrefs</a:t>
            </a:r>
            <a:r>
              <a:rPr lang="en-US" sz="1100" dirty="0">
                <a:latin typeface="Tahoma" panose="020B0604030504040204" pitchFamily="34" charset="0"/>
                <a:ea typeface="Tahoma" panose="020B0604030504040204" pitchFamily="34" charset="0"/>
                <a:cs typeface="Tahoma" panose="020B0604030504040204" pitchFamily="34" charset="0"/>
              </a:rPr>
              <a:t> is 24GB (2.0.5 and lower) or 56GB (2.0.6 and higher))</a:t>
            </a:r>
            <a:br>
              <a:rPr lang="en-US" sz="1400" dirty="0"/>
            </a:br>
            <a:endParaRPr lang="en-US" sz="1300" dirty="0">
              <a:latin typeface="Calibri" panose="020F0502020204030204" pitchFamily="34" charset="0"/>
              <a:cs typeface="Calibri" panose="020F0502020204030204" pitchFamily="34" charset="0"/>
            </a:endParaRPr>
          </a:p>
          <a:p>
            <a:endParaRPr lang="en-US" sz="13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5349887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1C5E66-21B4-0A4B-A035-247E4D0B148E}"/>
              </a:ext>
            </a:extLst>
          </p:cNvPr>
          <p:cNvSpPr/>
          <p:nvPr/>
        </p:nvSpPr>
        <p:spPr>
          <a:xfrm>
            <a:off x="527050" y="1147763"/>
            <a:ext cx="6459903" cy="1661993"/>
          </a:xfrm>
          <a:prstGeom prst="rect">
            <a:avLst/>
          </a:prstGeom>
        </p:spPr>
        <p:txBody>
          <a:bodyPr wrap="square">
            <a:spAutoFit/>
          </a:bodyPr>
          <a:lstStyle/>
          <a:p>
            <a:pPr marL="450056" lvl="1" indent="-192881" eaLnBrk="1" hangingPunct="1">
              <a:spcAft>
                <a:spcPts val="1200"/>
              </a:spcAft>
              <a:buFont typeface="Arial" panose="020B0604020202020204" pitchFamily="34" charset="0"/>
              <a:buChar char="•"/>
              <a:defRPr/>
            </a:pPr>
            <a:r>
              <a:rPr lang="en-US" altLang="en-US" sz="1800" dirty="0">
                <a:solidFill>
                  <a:srgbClr val="000000"/>
                </a:solidFill>
                <a:latin typeface="Calibri" panose="020F0502020204030204" pitchFamily="34" charset="0"/>
                <a:ea typeface="MS PGothic" panose="020B0600070205080204" pitchFamily="34" charset="-128"/>
                <a:cs typeface="Calibri" panose="020F0502020204030204" pitchFamily="34" charset="0"/>
                <a:hlinkClick r:id="rId2"/>
              </a:rPr>
              <a:t>Installing Planning Analytics Workspace (PAW): Overview</a:t>
            </a:r>
            <a:endParaRPr lang="en-US" altLang="en-US" sz="180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a:p>
            <a:pPr marL="450056" lvl="1" indent="-192881" eaLnBrk="1" hangingPunct="1">
              <a:spcAft>
                <a:spcPts val="1200"/>
              </a:spcAft>
              <a:buFont typeface="Arial" panose="020B0604020202020204" pitchFamily="34" charset="0"/>
              <a:buChar char="•"/>
              <a:defRPr/>
            </a:pPr>
            <a:r>
              <a:rPr lang="en-US" altLang="en-US" sz="1800" b="1" dirty="0">
                <a:solidFill>
                  <a:srgbClr val="000000"/>
                </a:solidFill>
                <a:latin typeface="Calibri" panose="020F0502020204030204" pitchFamily="34" charset="0"/>
                <a:ea typeface="MS PGothic" panose="020B0600070205080204" pitchFamily="34" charset="-128"/>
                <a:cs typeface="Calibri" panose="020F0502020204030204" pitchFamily="34" charset="0"/>
                <a:hlinkClick r:id="rId3"/>
              </a:rPr>
              <a:t>PAW Architecture and advanced Administration</a:t>
            </a:r>
            <a:endParaRPr lang="en-US" altLang="en-US" sz="1800" b="1" kern="0" dirty="0">
              <a:solidFill>
                <a:prstClr val="black"/>
              </a:solidFill>
              <a:latin typeface="Calibri" panose="020F0502020204030204" pitchFamily="34" charset="0"/>
              <a:ea typeface="Arial" charset="0"/>
              <a:cs typeface="Calibri" panose="020F0502020204030204" pitchFamily="34" charset="0"/>
              <a:hlinkClick r:id="rId4"/>
            </a:endParaRPr>
          </a:p>
          <a:p>
            <a:pPr marL="450056" lvl="1" indent="-192881" eaLnBrk="1" hangingPunct="1">
              <a:spcAft>
                <a:spcPts val="1200"/>
              </a:spcAft>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a:p>
            <a:pPr marL="450056" lvl="1" indent="-192881" eaLnBrk="1" hangingPunct="1">
              <a:spcAft>
                <a:spcPts val="1200"/>
              </a:spcAft>
              <a:buFont typeface="Arial" panose="020B0604020202020204" pitchFamily="34" charset="0"/>
              <a:buChar char="•"/>
              <a:defRPr/>
            </a:pPr>
            <a:endParaRPr lang="en-US" altLang="en-US" sz="1800" kern="0" dirty="0">
              <a:solidFill>
                <a:prstClr val="black"/>
              </a:solidFill>
              <a:latin typeface="Calibri" panose="020F0502020204030204" pitchFamily="34" charset="0"/>
              <a:ea typeface="Arial" charset="0"/>
              <a:cs typeface="Calibri" panose="020F0502020204030204" pitchFamily="34" charset="0"/>
              <a:hlinkClick r:id="rId4"/>
            </a:endParaRPr>
          </a:p>
        </p:txBody>
      </p:sp>
      <p:sp>
        <p:nvSpPr>
          <p:cNvPr id="4" name="Text Placeholder 1">
            <a:extLst>
              <a:ext uri="{FF2B5EF4-FFF2-40B4-BE49-F238E27FC236}">
                <a16:creationId xmlns:a16="http://schemas.microsoft.com/office/drawing/2014/main" id="{086773AE-8ACF-9D4C-84C7-61E065F13A4E}"/>
              </a:ext>
            </a:extLst>
          </p:cNvPr>
          <p:cNvSpPr>
            <a:spLocks noGrp="1"/>
          </p:cNvSpPr>
          <p:nvPr>
            <p:ph type="body" sz="quarter" idx="13"/>
          </p:nvPr>
        </p:nvSpPr>
        <p:spPr>
          <a:xfrm>
            <a:off x="619364" y="288230"/>
            <a:ext cx="4272195" cy="674031"/>
          </a:xfrm>
        </p:spPr>
        <p:txBody>
          <a:bodyPr anchor="ctr"/>
          <a:lstStyle/>
          <a:p>
            <a:r>
              <a:rPr lang="en-US" sz="2100" b="1" dirty="0">
                <a:solidFill>
                  <a:schemeClr val="accent1"/>
                </a:solidFill>
                <a:latin typeface="Calibri" panose="020F0502020204030204" pitchFamily="34" charset="0"/>
                <a:cs typeface="Calibri" panose="020F0502020204030204" pitchFamily="34" charset="0"/>
              </a:rPr>
              <a:t>Planning Analytics Local: </a:t>
            </a:r>
          </a:p>
          <a:p>
            <a:r>
              <a:rPr lang="en-US" sz="2100" b="1" dirty="0">
                <a:solidFill>
                  <a:schemeClr val="accent1"/>
                </a:solidFill>
                <a:latin typeface="Calibri" panose="020F0502020204030204" pitchFamily="34" charset="0"/>
                <a:cs typeface="Calibri" panose="020F0502020204030204" pitchFamily="34" charset="0"/>
              </a:rPr>
              <a:t>Planning Analytics Workspace (PAW)</a:t>
            </a:r>
          </a:p>
        </p:txBody>
      </p:sp>
    </p:spTree>
    <p:extLst>
      <p:ext uri="{BB962C8B-B14F-4D97-AF65-F5344CB8AC3E}">
        <p14:creationId xmlns:p14="http://schemas.microsoft.com/office/powerpoint/2010/main" val="152218222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4A8A213-8E92-D94A-82D7-8578C89CAF17}" type="slidenum">
              <a:rPr lang="en-US" smtClean="0"/>
              <a:pPr/>
              <a:t>42</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2" y="297668"/>
            <a:ext cx="5835977" cy="568520"/>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85595" fontAlgn="auto">
              <a:spcAft>
                <a:spcPts val="0"/>
              </a:spcAft>
              <a:defRPr/>
            </a:pPr>
            <a:r>
              <a:rPr lang="en-US" sz="2800" dirty="0"/>
              <a:t>Organization, DevOps Optimization and Cloud-Readiness: </a:t>
            </a:r>
          </a:p>
          <a:p>
            <a:pPr defTabSz="685595" fontAlgn="auto">
              <a:spcAft>
                <a:spcPts val="0"/>
              </a:spcAft>
              <a:defRPr/>
            </a:pPr>
            <a:endParaRPr lang="en-US" sz="2800" dirty="0"/>
          </a:p>
          <a:p>
            <a:pPr defTabSz="685595" fontAlgn="auto">
              <a:spcAft>
                <a:spcPts val="0"/>
              </a:spcAft>
              <a:defRPr/>
            </a:pPr>
            <a:r>
              <a:rPr lang="en-US" sz="2000" dirty="0"/>
              <a:t>Considerations for </a:t>
            </a:r>
          </a:p>
          <a:p>
            <a:pPr marL="342900" indent="-342900" defTabSz="685595" fontAlgn="auto">
              <a:spcAft>
                <a:spcPts val="0"/>
              </a:spcAft>
              <a:buFont typeface="Arial" panose="020B0604020202020204" pitchFamily="34" charset="0"/>
              <a:buChar char="•"/>
              <a:defRPr/>
            </a:pPr>
            <a:r>
              <a:rPr lang="en-US" sz="2000" dirty="0"/>
              <a:t>Organization</a:t>
            </a:r>
          </a:p>
          <a:p>
            <a:pPr marL="342900" indent="-342900" defTabSz="685595" fontAlgn="auto">
              <a:spcAft>
                <a:spcPts val="0"/>
              </a:spcAft>
              <a:buFont typeface="Arial" panose="020B0604020202020204" pitchFamily="34" charset="0"/>
              <a:buChar char="•"/>
              <a:defRPr/>
            </a:pPr>
            <a:r>
              <a:rPr lang="en-US" sz="2000" dirty="0"/>
              <a:t>Operations Management &amp; Orchestration </a:t>
            </a:r>
          </a:p>
          <a:p>
            <a:pPr marL="350838" defTabSz="685595" fontAlgn="auto">
              <a:spcAft>
                <a:spcPts val="0"/>
              </a:spcAft>
              <a:defRPr/>
            </a:pPr>
            <a:r>
              <a:rPr lang="en-US" sz="1800" dirty="0"/>
              <a:t>-&gt; Cognos Command Center</a:t>
            </a:r>
          </a:p>
          <a:p>
            <a:pPr marL="342900" indent="-342900" defTabSz="685595" fontAlgn="auto">
              <a:spcAft>
                <a:spcPts val="0"/>
              </a:spcAft>
              <a:buFont typeface="Arial" panose="020B0604020202020204" pitchFamily="34" charset="0"/>
              <a:buChar char="•"/>
              <a:defRPr/>
            </a:pPr>
            <a:r>
              <a:rPr lang="en-US" sz="2000" dirty="0"/>
              <a:t>Data Integration</a:t>
            </a:r>
          </a:p>
          <a:p>
            <a:pPr marL="350838" defTabSz="685595" fontAlgn="auto">
              <a:spcAft>
                <a:spcPts val="0"/>
              </a:spcAft>
              <a:defRPr/>
            </a:pPr>
            <a:r>
              <a:rPr lang="en-US" sz="1800" dirty="0"/>
              <a:t>-&gt; Cognos Integration Server</a:t>
            </a:r>
          </a:p>
          <a:p>
            <a:pPr marL="406400" indent="-336550" defTabSz="685595" fontAlgn="auto">
              <a:spcAft>
                <a:spcPts val="0"/>
              </a:spcAft>
              <a:buFont typeface="Arial" panose="020B0604020202020204" pitchFamily="34" charset="0"/>
              <a:buChar char="•"/>
              <a:defRPr/>
            </a:pPr>
            <a:r>
              <a:rPr lang="en-US" sz="2000" dirty="0"/>
              <a:t>Performance and Regression Testing</a:t>
            </a:r>
          </a:p>
          <a:p>
            <a:pPr marL="406400" indent="-336550" defTabSz="685595" fontAlgn="auto">
              <a:spcAft>
                <a:spcPts val="0"/>
              </a:spcAft>
              <a:buFont typeface="Arial" panose="020B0604020202020204" pitchFamily="34" charset="0"/>
              <a:buChar char="•"/>
              <a:defRPr/>
            </a:pPr>
            <a:r>
              <a:rPr lang="en-US" sz="2000" dirty="0"/>
              <a:t>Migration</a:t>
            </a:r>
          </a:p>
        </p:txBody>
      </p:sp>
    </p:spTree>
    <p:extLst>
      <p:ext uri="{BB962C8B-B14F-4D97-AF65-F5344CB8AC3E}">
        <p14:creationId xmlns:p14="http://schemas.microsoft.com/office/powerpoint/2010/main" val="296303734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230188" y="648808"/>
            <a:ext cx="2632282" cy="402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pPr marL="285750" indent="-285750">
              <a:buFont typeface="Arial" charset="0"/>
              <a:buChar char="•"/>
            </a:pPr>
            <a:r>
              <a:rPr lang="en-US" altLang="en-US" sz="1600" dirty="0">
                <a:solidFill>
                  <a:schemeClr val="tx1"/>
                </a:solidFill>
              </a:rPr>
              <a:t>Organization</a:t>
            </a:r>
          </a:p>
          <a:p>
            <a:pPr marL="285750" indent="-285750">
              <a:buFont typeface="Arial" charset="0"/>
              <a:buChar char="•"/>
            </a:pPr>
            <a:r>
              <a:rPr lang="en-US" altLang="en-US" sz="1600" dirty="0">
                <a:solidFill>
                  <a:schemeClr val="tx1"/>
                </a:solidFill>
              </a:rPr>
              <a:t>DevOps Optimization</a:t>
            </a:r>
          </a:p>
          <a:p>
            <a:pPr marL="285750" indent="-285750">
              <a:buFont typeface="Arial" charset="0"/>
              <a:buChar char="•"/>
            </a:pPr>
            <a:r>
              <a:rPr lang="en-US" altLang="en-US" sz="1600" dirty="0">
                <a:solidFill>
                  <a:schemeClr val="tx1"/>
                </a:solidFill>
              </a:rPr>
              <a:t>Assessment tools</a:t>
            </a:r>
          </a:p>
          <a:p>
            <a:endParaRPr lang="en-US" altLang="en-US" sz="1600" dirty="0">
              <a:solidFill>
                <a:schemeClr val="tx1"/>
              </a:solidFill>
            </a:endParaRPr>
          </a:p>
          <a:p>
            <a:pPr eaLnBrk="1" hangingPunct="1"/>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br>
              <a:rPr lang="en-US" altLang="en-US" sz="1600" dirty="0">
                <a:solidFill>
                  <a:schemeClr val="tx1"/>
                </a:solidFill>
                <a:latin typeface="Arial" charset="0"/>
                <a:ea typeface="ＭＳ Ｐゴシック" charset="-128"/>
                <a:cs typeface="Arial" charset="0"/>
              </a:rPr>
            </a:br>
            <a:endParaRPr lang="en-US" altLang="en-US" sz="1600" dirty="0">
              <a:solidFill>
                <a:schemeClr val="tx1"/>
              </a:solidFill>
              <a:latin typeface="Arial" charset="0"/>
              <a:ea typeface="ＭＳ Ｐゴシック" charset="-128"/>
              <a:cs typeface="Arial" charset="0"/>
            </a:endParaRPr>
          </a:p>
        </p:txBody>
      </p:sp>
      <p:pic>
        <p:nvPicPr>
          <p:cNvPr id="4" name="Picture 3"/>
          <p:cNvPicPr>
            <a:picLocks noChangeAspect="1"/>
          </p:cNvPicPr>
          <p:nvPr/>
        </p:nvPicPr>
        <p:blipFill>
          <a:blip r:embed="rId3"/>
          <a:stretch>
            <a:fillRect/>
          </a:stretch>
        </p:blipFill>
        <p:spPr>
          <a:xfrm>
            <a:off x="96776" y="1812334"/>
            <a:ext cx="3784088" cy="2171700"/>
          </a:xfrm>
          <a:prstGeom prst="rect">
            <a:avLst/>
          </a:prstGeom>
        </p:spPr>
      </p:pic>
      <p:sp>
        <p:nvSpPr>
          <p:cNvPr id="12" name="Title 2"/>
          <p:cNvSpPr txBox="1">
            <a:spLocks/>
          </p:cNvSpPr>
          <p:nvPr/>
        </p:nvSpPr>
        <p:spPr bwMode="auto">
          <a:xfrm>
            <a:off x="0" y="4916098"/>
            <a:ext cx="9144000" cy="22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pPr algn="ctr" eaLnBrk="1" hangingPunct="1"/>
            <a:r>
              <a:rPr lang="en-US" altLang="en-US" sz="1200">
                <a:latin typeface="Tahoma" charset="0"/>
                <a:ea typeface="Tahoma" charset="0"/>
                <a:cs typeface="Tahoma" charset="0"/>
              </a:rPr>
              <a:t>IBM Internal</a:t>
            </a:r>
            <a:endParaRPr lang="en-US" altLang="en-US" sz="1200" dirty="0">
              <a:latin typeface="Tahoma" charset="0"/>
              <a:ea typeface="Tahoma" charset="0"/>
              <a:cs typeface="Tahoma" charset="0"/>
            </a:endParaRPr>
          </a:p>
        </p:txBody>
      </p:sp>
      <p:sp>
        <p:nvSpPr>
          <p:cNvPr id="6148" name="Rectangle 4"/>
          <p:cNvSpPr>
            <a:spLocks noChangeArrowheads="1"/>
          </p:cNvSpPr>
          <p:nvPr/>
        </p:nvSpPr>
        <p:spPr bwMode="auto">
          <a:xfrm>
            <a:off x="1143000" y="3543300"/>
            <a:ext cx="6572250" cy="2171700"/>
          </a:xfrm>
          <a:prstGeom prst="rect">
            <a:avLst/>
          </a:prstGeom>
          <a:noFill/>
          <a:ln>
            <a:noFill/>
          </a:ln>
        </p:spPr>
        <p:txBody>
          <a:bodyPr/>
          <a:lstStyle>
            <a:lvl1pPr marL="173038" indent="-173038" eaLnBrk="0" hangingPunc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1pPr>
            <a:lvl2pPr marL="571500" indent="-114300" eaLnBrk="0" hangingPunc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ctr" eaLnBrk="0" fontAlgn="base" hangingPunct="0">
              <a:lnSpc>
                <a:spcPct val="97000"/>
              </a:lnSpc>
              <a:spcBef>
                <a:spcPct val="0"/>
              </a:spcBef>
              <a:spcAft>
                <a:spcPct val="0"/>
              </a:spcAft>
              <a:buClr>
                <a:srgbClr val="000600"/>
              </a:buClr>
              <a:buSzPct val="100000"/>
              <a:buFont typeface="Arial" panose="020B0604020202020204" pitchFamily="34" charse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ctr" eaLnBrk="0" fontAlgn="base" hangingPunct="0">
              <a:lnSpc>
                <a:spcPct val="97000"/>
              </a:lnSpc>
              <a:spcBef>
                <a:spcPct val="0"/>
              </a:spcBef>
              <a:spcAft>
                <a:spcPct val="0"/>
              </a:spcAft>
              <a:buClr>
                <a:srgbClr val="000600"/>
              </a:buClr>
              <a:buSzPct val="100000"/>
              <a:buFont typeface="Arial" panose="020B0604020202020204" pitchFamily="34" charse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ctr" eaLnBrk="0" fontAlgn="base" hangingPunct="0">
              <a:lnSpc>
                <a:spcPct val="97000"/>
              </a:lnSpc>
              <a:spcBef>
                <a:spcPct val="0"/>
              </a:spcBef>
              <a:spcAft>
                <a:spcPct val="0"/>
              </a:spcAft>
              <a:buClr>
                <a:srgbClr val="000600"/>
              </a:buClr>
              <a:buSzPct val="100000"/>
              <a:buFont typeface="Arial" panose="020B0604020202020204" pitchFamily="34" charse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ctr" eaLnBrk="0" fontAlgn="base" hangingPunct="0">
              <a:lnSpc>
                <a:spcPct val="97000"/>
              </a:lnSpc>
              <a:spcBef>
                <a:spcPct val="0"/>
              </a:spcBef>
              <a:spcAft>
                <a:spcPct val="0"/>
              </a:spcAft>
              <a:buClr>
                <a:srgbClr val="000600"/>
              </a:buClr>
              <a:buSzPct val="100000"/>
              <a:buFont typeface="Arial" panose="020B0604020202020204" pitchFamily="34" charset="0"/>
              <a:defRPr sz="1400">
                <a:solidFill>
                  <a:srgbClr val="0006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marL="0" indent="0" defTabSz="685800" eaLnBrk="1" hangingPunct="1">
              <a:spcBef>
                <a:spcPts val="2700"/>
              </a:spcBef>
              <a:buClr>
                <a:schemeClr val="hlink"/>
              </a:buClr>
            </a:pPr>
            <a:r>
              <a:rPr lang="en-US" altLang="ja-JP" sz="1350" dirty="0">
                <a:solidFill>
                  <a:schemeClr val="tx1"/>
                </a:solidFill>
                <a:ea typeface="ＭＳ Ｐゴシック" panose="020B0600070205080204" pitchFamily="34" charset="-128"/>
                <a:cs typeface="Arial" panose="020B0604020202020204" pitchFamily="34" charset="0"/>
              </a:rPr>
              <a:t> </a:t>
            </a:r>
          </a:p>
        </p:txBody>
      </p:sp>
      <p:sp>
        <p:nvSpPr>
          <p:cNvPr id="7" name="Rectangle 2"/>
          <p:cNvSpPr txBox="1">
            <a:spLocks noChangeArrowheads="1"/>
          </p:cNvSpPr>
          <p:nvPr/>
        </p:nvSpPr>
        <p:spPr bwMode="auto">
          <a:xfrm>
            <a:off x="2834640" y="648808"/>
            <a:ext cx="6234349" cy="3132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4290" rIns="68580" bIns="34290" numCol="1" anchor="t" anchorCtr="0" compatLnSpc="1">
            <a:prstTxWarp prst="textNoShape">
              <a:avLst/>
            </a:prstTxWarp>
          </a:bodyPr>
          <a:lstStyle>
            <a:lvl1pPr algn="l" rtl="0" eaLnBrk="0" fontAlgn="base" hangingPunct="0">
              <a:spcBef>
                <a:spcPct val="0"/>
              </a:spcBef>
              <a:spcAft>
                <a:spcPct val="0"/>
              </a:spcAft>
              <a:defRPr sz="2200">
                <a:solidFill>
                  <a:schemeClr val="tx1"/>
                </a:solidFill>
                <a:latin typeface="+mj-lt"/>
                <a:ea typeface="MS PGothic" pitchFamily="34" charset="-128"/>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defRPr>
            </a:lvl2pPr>
            <a:lvl3pPr algn="l" rtl="0" eaLnBrk="0" fontAlgn="base" hangingPunct="0">
              <a:spcBef>
                <a:spcPct val="0"/>
              </a:spcBef>
              <a:spcAft>
                <a:spcPct val="0"/>
              </a:spcAft>
              <a:defRPr sz="2200">
                <a:solidFill>
                  <a:schemeClr val="tx1"/>
                </a:solidFill>
                <a:latin typeface="Arial" charset="0"/>
                <a:ea typeface="MS PGothic" pitchFamily="34" charset="-128"/>
              </a:defRPr>
            </a:lvl3pPr>
            <a:lvl4pPr algn="l" rtl="0" eaLnBrk="0" fontAlgn="base" hangingPunct="0">
              <a:spcBef>
                <a:spcPct val="0"/>
              </a:spcBef>
              <a:spcAft>
                <a:spcPct val="0"/>
              </a:spcAft>
              <a:defRPr sz="2200">
                <a:solidFill>
                  <a:schemeClr val="tx1"/>
                </a:solidFill>
                <a:latin typeface="Arial" charset="0"/>
                <a:ea typeface="MS PGothic" pitchFamily="34" charset="-128"/>
              </a:defRPr>
            </a:lvl4pPr>
            <a:lvl5pPr algn="l" rtl="0" eaLnBrk="0" fontAlgn="base" hangingPunct="0">
              <a:spcBef>
                <a:spcPct val="0"/>
              </a:spcBef>
              <a:spcAft>
                <a:spcPct val="0"/>
              </a:spcAft>
              <a:defRPr sz="2200">
                <a:solidFill>
                  <a:schemeClr val="tx1"/>
                </a:solidFill>
                <a:latin typeface="Arial" charset="0"/>
                <a:ea typeface="MS PGothic" pitchFamily="34" charset="-128"/>
              </a:defRPr>
            </a:lvl5pPr>
            <a:lvl6pPr marL="457200" algn="l" rtl="0" fontAlgn="base">
              <a:spcBef>
                <a:spcPct val="0"/>
              </a:spcBef>
              <a:spcAft>
                <a:spcPct val="0"/>
              </a:spcAft>
              <a:defRPr sz="2200">
                <a:solidFill>
                  <a:schemeClr val="tx1"/>
                </a:solidFill>
                <a:latin typeface="Arial" charset="0"/>
                <a:ea typeface="ＭＳ Ｐゴシック" charset="0"/>
              </a:defRPr>
            </a:lvl6pPr>
            <a:lvl7pPr marL="914400" algn="l" rtl="0" fontAlgn="base">
              <a:spcBef>
                <a:spcPct val="0"/>
              </a:spcBef>
              <a:spcAft>
                <a:spcPct val="0"/>
              </a:spcAft>
              <a:defRPr sz="2200">
                <a:solidFill>
                  <a:schemeClr val="tx1"/>
                </a:solidFill>
                <a:latin typeface="Arial" charset="0"/>
                <a:ea typeface="ＭＳ Ｐゴシック" charset="0"/>
              </a:defRPr>
            </a:lvl7pPr>
            <a:lvl8pPr marL="1371600" algn="l" rtl="0" fontAlgn="base">
              <a:spcBef>
                <a:spcPct val="0"/>
              </a:spcBef>
              <a:spcAft>
                <a:spcPct val="0"/>
              </a:spcAft>
              <a:defRPr sz="2200">
                <a:solidFill>
                  <a:schemeClr val="tx1"/>
                </a:solidFill>
                <a:latin typeface="Arial" charset="0"/>
                <a:ea typeface="ＭＳ Ｐゴシック" charset="0"/>
              </a:defRPr>
            </a:lvl8pPr>
            <a:lvl9pPr marL="1828800" algn="l" rtl="0" fontAlgn="base">
              <a:spcBef>
                <a:spcPct val="0"/>
              </a:spcBef>
              <a:spcAft>
                <a:spcPct val="0"/>
              </a:spcAft>
              <a:defRPr sz="2200">
                <a:solidFill>
                  <a:schemeClr val="tx1"/>
                </a:solidFill>
                <a:latin typeface="Arial" charset="0"/>
                <a:ea typeface="ＭＳ Ｐゴシック" charset="0"/>
              </a:defRPr>
            </a:lvl9pPr>
          </a:lstStyle>
          <a:p>
            <a:pPr marL="257175" lvl="1" indent="-141288">
              <a:buFont typeface="Arial" panose="020B0604020202020204" pitchFamily="34" charset="0"/>
              <a:buChar char="•"/>
            </a:pPr>
            <a:r>
              <a:rPr lang="en-US" altLang="en-US" sz="1200" kern="0" dirty="0">
                <a:ea typeface="ＭＳ Ｐゴシック" panose="020B0600070205080204" pitchFamily="34" charset="-128"/>
              </a:rPr>
              <a:t>Strategy &amp; Organizational Advisory</a:t>
            </a:r>
          </a:p>
          <a:p>
            <a:pPr marL="349250" lvl="2" indent="-127000">
              <a:buFont typeface="Arial" panose="020B0604020202020204" pitchFamily="34" charset="0"/>
              <a:buChar char="•"/>
            </a:pPr>
            <a:r>
              <a:rPr lang="en-US" altLang="en-US" sz="1100" kern="0" dirty="0">
                <a:ea typeface="ＭＳ Ｐゴシック" panose="020B0600070205080204" pitchFamily="34" charset="-128"/>
              </a:rPr>
              <a:t>Analytics Center of Excellency (ACE) Workshop</a:t>
            </a:r>
          </a:p>
          <a:p>
            <a:pPr marL="349250" lvl="2" indent="-127000">
              <a:buFont typeface="Arial" panose="020B0604020202020204" pitchFamily="34" charset="0"/>
              <a:buChar char="•"/>
            </a:pPr>
            <a:r>
              <a:rPr lang="en-US" altLang="en-US" sz="1100" dirty="0">
                <a:ea typeface="ＭＳ Ｐゴシック" panose="020B0600070205080204" pitchFamily="34" charset="-128"/>
                <a:hlinkClick r:id="rId4"/>
              </a:rPr>
              <a:t>The Analytics Center Of Excellency (ACE) in an IBM Planning Analytics context: Focus Areas, Responsibilities &amp; Roles</a:t>
            </a:r>
            <a:endParaRPr lang="en-US" altLang="en-US" sz="1100" dirty="0">
              <a:ea typeface="ＭＳ Ｐゴシック" panose="020B0600070205080204" pitchFamily="34" charset="-128"/>
            </a:endParaRPr>
          </a:p>
          <a:p>
            <a:pPr marL="349250" lvl="2" indent="-127000">
              <a:buFont typeface="Arial" panose="020B0604020202020204" pitchFamily="34" charset="0"/>
              <a:buChar char="•"/>
            </a:pPr>
            <a:r>
              <a:rPr lang="en-US" altLang="en-US" sz="1100" kern="0" dirty="0">
                <a:ea typeface="ＭＳ Ｐゴシック" panose="020B0600070205080204" pitchFamily="34" charset="-128"/>
              </a:rPr>
              <a:t>Transitioning to Modern Self-Service Analytics: Workshop &amp; Advisory</a:t>
            </a:r>
          </a:p>
          <a:p>
            <a:pPr marL="349250" lvl="2" indent="-127000">
              <a:buFont typeface="Arial" panose="020B0604020202020204" pitchFamily="34" charset="0"/>
              <a:buChar char="•"/>
            </a:pPr>
            <a:r>
              <a:rPr lang="en-US" altLang="en-US" sz="1100" kern="0" dirty="0">
                <a:ea typeface="ＭＳ Ｐゴシック" panose="020B0600070205080204" pitchFamily="34" charset="-128"/>
              </a:rPr>
              <a:t>Financial Analytics Infrastructure &amp; Solutions Strategy Assessment </a:t>
            </a:r>
          </a:p>
          <a:p>
            <a:pPr marL="257175" indent="-257175">
              <a:buFont typeface="Arial" panose="020B0604020202020204" pitchFamily="34" charset="0"/>
              <a:buChar char="•"/>
            </a:pPr>
            <a:endParaRPr lang="en-US" altLang="en-US" sz="1200" kern="0" dirty="0">
              <a:ea typeface="ＭＳ Ｐゴシック" panose="020B0600070205080204" pitchFamily="34" charset="-128"/>
            </a:endParaRPr>
          </a:p>
          <a:p>
            <a:pPr marL="1285875" lvl="3" indent="-133350">
              <a:buFont typeface="Arial" panose="020B0604020202020204" pitchFamily="34" charset="0"/>
              <a:buChar char="•"/>
            </a:pPr>
            <a:r>
              <a:rPr lang="en-US" altLang="en-US" sz="1200" kern="0" dirty="0">
                <a:ea typeface="ＭＳ Ｐゴシック" panose="020B0600070205080204" pitchFamily="34" charset="-128"/>
              </a:rPr>
              <a:t>DevOps Optimization and Guidance:</a:t>
            </a:r>
            <a:endParaRPr lang="en-US" altLang="en-US" sz="1200" dirty="0">
              <a:ea typeface="ＭＳ Ｐゴシック" panose="020B0600070205080204" pitchFamily="34" charset="-128"/>
              <a:hlinkClick r:id="rId4"/>
            </a:endParaRP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5"/>
              </a:rPr>
              <a:t>IBM Planning Analytics Developer Handbook: Sample Outline and Topics</a:t>
            </a:r>
            <a:endParaRPr lang="en-US" altLang="en-US" sz="1100" kern="0" dirty="0">
              <a:ea typeface="ＭＳ Ｐゴシック" panose="020B0600070205080204" pitchFamily="34" charset="-128"/>
              <a:hlinkClick r:id="rId6"/>
            </a:endParaRPr>
          </a:p>
          <a:p>
            <a:pPr marL="1374775" lvl="4" indent="-127000">
              <a:buFont typeface="Arial" charset="0"/>
              <a:buChar char="•"/>
            </a:pPr>
            <a:r>
              <a:rPr lang="en-US" sz="1100" dirty="0">
                <a:hlinkClick r:id="rId7"/>
              </a:rPr>
              <a:t>IBM Planning Analytics Performance Maintenance &amp; Tuning Team: Mandate, Benefit, Responsibilities &amp; Enablement</a:t>
            </a:r>
            <a:endParaRPr lang="en-US" altLang="en-US" sz="1100" kern="0" dirty="0">
              <a:ea typeface="ＭＳ Ｐゴシック" panose="020B0600070205080204" pitchFamily="34" charset="-128"/>
              <a:hlinkClick r:id="rId8"/>
            </a:endParaRP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8"/>
              </a:rPr>
              <a:t>Scenarios, Options, and Proven Practices for TM1 Code Migrations, Administrative Roles, Duties, and Procedures</a:t>
            </a:r>
            <a:endParaRPr lang="en-US" altLang="en-US" sz="1100" kern="0" dirty="0">
              <a:ea typeface="ＭＳ Ｐゴシック" panose="020B0600070205080204" pitchFamily="34" charset="-128"/>
            </a:endParaRP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9"/>
              </a:rPr>
              <a:t>TM1 Operations Console</a:t>
            </a:r>
            <a:r>
              <a:rPr lang="en-US" altLang="en-US" sz="1100" kern="0" dirty="0">
                <a:ea typeface="ＭＳ Ｐゴシック" panose="020B0600070205080204" pitchFamily="34" charset="-128"/>
              </a:rPr>
              <a:t>, </a:t>
            </a: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10"/>
              </a:rPr>
              <a:t>Interpreting TM1Top and Operations Console Output</a:t>
            </a:r>
            <a:endParaRPr lang="en-US" altLang="en-US" sz="1100" kern="0" dirty="0">
              <a:ea typeface="ＭＳ Ｐゴシック" panose="020B0600070205080204" pitchFamily="34" charset="-128"/>
            </a:endParaRPr>
          </a:p>
          <a:p>
            <a:pPr marL="1374775" lvl="4" indent="-115888">
              <a:buFont typeface="Arial" charset="0"/>
              <a:buChar char="•"/>
            </a:pPr>
            <a:r>
              <a:rPr lang="en-US" sz="1100" dirty="0">
                <a:hlinkClick r:id="rId11"/>
              </a:rPr>
              <a:t>Regression- &amp; Performance Testing of TM1 &amp; Planning Analytics Solutions: Recommendations &amp; Guidelines</a:t>
            </a:r>
            <a:endParaRPr lang="en-US" sz="1100" dirty="0"/>
          </a:p>
          <a:p>
            <a:pPr marL="1374775" lvl="4" indent="-115888">
              <a:buFont typeface="Arial" charset="0"/>
              <a:buChar char="•"/>
            </a:pPr>
            <a:r>
              <a:rPr lang="en-US" sz="1100" dirty="0">
                <a:hlinkClick r:id="rId12"/>
              </a:rPr>
              <a:t>PAW Local Operation and Administration</a:t>
            </a:r>
            <a:endParaRPr lang="en-US" sz="1100" dirty="0"/>
          </a:p>
          <a:p>
            <a:pPr marL="1374775" lvl="4" indent="-115888">
              <a:buFont typeface="Arial" charset="0"/>
              <a:buChar char="•"/>
            </a:pPr>
            <a:r>
              <a:rPr lang="en-US" sz="1100" dirty="0">
                <a:hlinkClick r:id="rId13"/>
              </a:rPr>
              <a:t>Misc. PA Local installation and configuration</a:t>
            </a:r>
            <a:endParaRPr lang="en-US" sz="1100" dirty="0"/>
          </a:p>
          <a:p>
            <a:pPr marL="1285875" lvl="3" indent="-257175">
              <a:buFont typeface="Arial" panose="020B0604020202020204" pitchFamily="34" charset="0"/>
              <a:buChar char="•"/>
            </a:pPr>
            <a:endParaRPr lang="en-US" altLang="en-US" sz="1200" kern="0" dirty="0">
              <a:ea typeface="ＭＳ Ｐゴシック" panose="020B0600070205080204" pitchFamily="34" charset="-128"/>
            </a:endParaRPr>
          </a:p>
          <a:p>
            <a:pPr marL="1285875" lvl="3" indent="-133350">
              <a:buFont typeface="Arial" panose="020B0604020202020204" pitchFamily="34" charset="0"/>
              <a:buChar char="•"/>
            </a:pPr>
            <a:r>
              <a:rPr lang="en-US" altLang="en-US" sz="1200" kern="0" dirty="0">
                <a:ea typeface="ＭＳ Ｐゴシック" panose="020B0600070205080204" pitchFamily="34" charset="-128"/>
              </a:rPr>
              <a:t>Assessment tools:</a:t>
            </a: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14"/>
              </a:rPr>
              <a:t>Financial Analytics Assessment Pre-Engagement Questionnaire</a:t>
            </a:r>
            <a:endParaRPr lang="en-US" altLang="en-US" sz="1100" kern="0" dirty="0">
              <a:ea typeface="ＭＳ Ｐゴシック" panose="020B0600070205080204" pitchFamily="34" charset="-128"/>
            </a:endParaRP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15"/>
              </a:rPr>
              <a:t>FP&amp;A Process Assessment Questionnaire</a:t>
            </a:r>
            <a:endParaRPr lang="en-US" altLang="en-US" sz="1100" kern="0" dirty="0">
              <a:ea typeface="ＭＳ Ｐゴシック" panose="020B0600070205080204" pitchFamily="34" charset="-128"/>
            </a:endParaRPr>
          </a:p>
          <a:p>
            <a:pPr marL="1374775" lvl="4" indent="-127000">
              <a:buFont typeface="Arial" panose="020B0604020202020204" pitchFamily="34" charset="0"/>
              <a:buChar char="•"/>
            </a:pPr>
            <a:r>
              <a:rPr lang="en-US" altLang="en-US" sz="1100" kern="0" dirty="0">
                <a:ea typeface="ＭＳ Ｐゴシック" panose="020B0600070205080204" pitchFamily="34" charset="-128"/>
                <a:hlinkClick r:id="rId16"/>
              </a:rPr>
              <a:t>IBM Planning Analytics - Project </a:t>
            </a:r>
            <a:r>
              <a:rPr lang="en-US" altLang="en-US" sz="1100" kern="0">
                <a:ea typeface="ＭＳ Ｐゴシック" panose="020B0600070205080204" pitchFamily="34" charset="-128"/>
                <a:hlinkClick r:id="rId16"/>
              </a:rPr>
              <a:t>Scoping Questionnaire</a:t>
            </a:r>
            <a:endParaRPr lang="en-US" altLang="en-US" sz="1100" kern="0" dirty="0">
              <a:ea typeface="ＭＳ Ｐゴシック" panose="020B0600070205080204" pitchFamily="34" charset="-128"/>
            </a:endParaRPr>
          </a:p>
        </p:txBody>
      </p:sp>
      <p:sp>
        <p:nvSpPr>
          <p:cNvPr id="9" name="Title 1">
            <a:extLst>
              <a:ext uri="{FF2B5EF4-FFF2-40B4-BE49-F238E27FC236}">
                <a16:creationId xmlns:a16="http://schemas.microsoft.com/office/drawing/2014/main" id="{98EE23DC-799D-F545-A61F-1DFBCF305D23}"/>
              </a:ext>
            </a:extLst>
          </p:cNvPr>
          <p:cNvSpPr txBox="1">
            <a:spLocks/>
          </p:cNvSpPr>
          <p:nvPr/>
        </p:nvSpPr>
        <p:spPr>
          <a:xfrm>
            <a:off x="261938" y="122238"/>
            <a:ext cx="7885112" cy="993775"/>
          </a:xfrm>
          <a:prstGeom prst="rect">
            <a:avLst/>
          </a:prstGeom>
        </p:spPr>
        <p:txBody>
          <a:bodyPr rtlCol="0">
            <a:normAutofit/>
          </a:bodyPr>
          <a:lstStyle>
            <a:lvl1pPr algn="l" defTabSz="68421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2pPr>
            <a:lvl3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3pPr>
            <a:lvl4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4pPr>
            <a:lvl5pPr algn="l" defTabSz="684213" rtl="0" eaLnBrk="0" fontAlgn="base" hangingPunct="0">
              <a:lnSpc>
                <a:spcPct val="90000"/>
              </a:lnSpc>
              <a:spcBef>
                <a:spcPct val="0"/>
              </a:spcBef>
              <a:spcAft>
                <a:spcPct val="0"/>
              </a:spcAft>
              <a:defRPr sz="3200">
                <a:solidFill>
                  <a:schemeClr val="tx1"/>
                </a:solidFill>
                <a:latin typeface="Calibri Light" panose="020F0302020204030204" pitchFamily="34" charset="0"/>
              </a:defRPr>
            </a:lvl5pPr>
            <a:lvl6pPr marL="457200" algn="l" defTabSz="684213" rtl="0" fontAlgn="base">
              <a:lnSpc>
                <a:spcPct val="90000"/>
              </a:lnSpc>
              <a:spcBef>
                <a:spcPct val="0"/>
              </a:spcBef>
              <a:spcAft>
                <a:spcPct val="0"/>
              </a:spcAft>
              <a:defRPr sz="3200">
                <a:solidFill>
                  <a:schemeClr val="tx1"/>
                </a:solidFill>
                <a:latin typeface="Calibri Light" panose="020F0302020204030204" pitchFamily="34" charset="0"/>
              </a:defRPr>
            </a:lvl6pPr>
            <a:lvl7pPr marL="914400" algn="l" defTabSz="684213" rtl="0" fontAlgn="base">
              <a:lnSpc>
                <a:spcPct val="90000"/>
              </a:lnSpc>
              <a:spcBef>
                <a:spcPct val="0"/>
              </a:spcBef>
              <a:spcAft>
                <a:spcPct val="0"/>
              </a:spcAft>
              <a:defRPr sz="3200">
                <a:solidFill>
                  <a:schemeClr val="tx1"/>
                </a:solidFill>
                <a:latin typeface="Calibri Light" panose="020F0302020204030204" pitchFamily="34" charset="0"/>
              </a:defRPr>
            </a:lvl7pPr>
            <a:lvl8pPr marL="1371600" algn="l" defTabSz="684213" rtl="0" fontAlgn="base">
              <a:lnSpc>
                <a:spcPct val="90000"/>
              </a:lnSpc>
              <a:spcBef>
                <a:spcPct val="0"/>
              </a:spcBef>
              <a:spcAft>
                <a:spcPct val="0"/>
              </a:spcAft>
              <a:defRPr sz="3200">
                <a:solidFill>
                  <a:schemeClr val="tx1"/>
                </a:solidFill>
                <a:latin typeface="Calibri Light" panose="020F0302020204030204" pitchFamily="34" charset="0"/>
              </a:defRPr>
            </a:lvl8pPr>
            <a:lvl9pPr marL="1828800" algn="l" defTabSz="684213" rtl="0" fontAlgn="base">
              <a:lnSpc>
                <a:spcPct val="90000"/>
              </a:lnSpc>
              <a:spcBef>
                <a:spcPct val="0"/>
              </a:spcBef>
              <a:spcAft>
                <a:spcPct val="0"/>
              </a:spcAft>
              <a:defRPr sz="3200">
                <a:solidFill>
                  <a:schemeClr val="tx1"/>
                </a:solidFill>
                <a:latin typeface="Calibri Light" panose="020F0302020204030204" pitchFamily="34" charset="0"/>
              </a:defRPr>
            </a:lvl9p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Organization, DevOps Optimization, and Cloud Readiness</a:t>
            </a:r>
          </a:p>
        </p:txBody>
      </p:sp>
    </p:spTree>
    <p:extLst>
      <p:ext uri="{BB962C8B-B14F-4D97-AF65-F5344CB8AC3E}">
        <p14:creationId xmlns:p14="http://schemas.microsoft.com/office/powerpoint/2010/main" val="3382730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13683666"/>
              </p:ext>
            </p:extLst>
          </p:nvPr>
        </p:nvGraphicFramePr>
        <p:xfrm>
          <a:off x="261937" y="1402828"/>
          <a:ext cx="8410573" cy="3459480"/>
        </p:xfrm>
        <a:graphic>
          <a:graphicData uri="http://schemas.openxmlformats.org/drawingml/2006/table">
            <a:tbl>
              <a:tblPr firstRow="1" bandRow="1">
                <a:tableStyleId>{5C22544A-7EE6-4342-B048-85BDC9FD1C3A}</a:tableStyleId>
              </a:tblPr>
              <a:tblGrid>
                <a:gridCol w="1179933">
                  <a:extLst>
                    <a:ext uri="{9D8B030D-6E8A-4147-A177-3AD203B41FA5}">
                      <a16:colId xmlns:a16="http://schemas.microsoft.com/office/drawing/2014/main" val="20000"/>
                    </a:ext>
                  </a:extLst>
                </a:gridCol>
                <a:gridCol w="2678458">
                  <a:extLst>
                    <a:ext uri="{9D8B030D-6E8A-4147-A177-3AD203B41FA5}">
                      <a16:colId xmlns:a16="http://schemas.microsoft.com/office/drawing/2014/main" val="20001"/>
                    </a:ext>
                  </a:extLst>
                </a:gridCol>
                <a:gridCol w="4552182">
                  <a:extLst>
                    <a:ext uri="{9D8B030D-6E8A-4147-A177-3AD203B41FA5}">
                      <a16:colId xmlns:a16="http://schemas.microsoft.com/office/drawing/2014/main" val="20002"/>
                    </a:ext>
                  </a:extLst>
                </a:gridCol>
              </a:tblGrid>
              <a:tr h="211635">
                <a:tc>
                  <a:txBody>
                    <a:bodyPr/>
                    <a:lstStyle/>
                    <a:p>
                      <a:r>
                        <a:rPr lang="en-US" sz="1100" b="1" dirty="0">
                          <a:solidFill>
                            <a:schemeClr val="bg1"/>
                          </a:solidFill>
                        </a:rPr>
                        <a:t>Feature</a:t>
                      </a:r>
                    </a:p>
                  </a:txBody>
                  <a:tcPr marL="68580" marR="68580" marT="34290" marB="34290"/>
                </a:tc>
                <a:tc>
                  <a:txBody>
                    <a:bodyPr/>
                    <a:lstStyle/>
                    <a:p>
                      <a:r>
                        <a:rPr lang="en-US" sz="1100" b="1" dirty="0">
                          <a:solidFill>
                            <a:schemeClr val="bg1"/>
                          </a:solidFill>
                        </a:rPr>
                        <a:t>Advantage</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Out-of-the-Box</a:t>
                      </a:r>
                      <a:r>
                        <a:rPr lang="en-US" sz="1100" b="1" baseline="0" dirty="0">
                          <a:solidFill>
                            <a:schemeClr val="bg1"/>
                          </a:solidFill>
                        </a:rPr>
                        <a:t> </a:t>
                      </a:r>
                      <a:r>
                        <a:rPr lang="en-US" sz="1100" b="1" dirty="0">
                          <a:solidFill>
                            <a:schemeClr val="bg1"/>
                          </a:solidFill>
                        </a:rPr>
                        <a:t>Benefit</a:t>
                      </a:r>
                    </a:p>
                  </a:txBody>
                  <a:tcPr marL="68580" marR="68580" marT="34290" marB="34290"/>
                </a:tc>
                <a:extLst>
                  <a:ext uri="{0D108BD9-81ED-4DB2-BD59-A6C34878D82A}">
                    <a16:rowId xmlns:a16="http://schemas.microsoft.com/office/drawing/2014/main" val="10000"/>
                  </a:ext>
                </a:extLst>
              </a:tr>
              <a:tr h="1671190">
                <a:tc>
                  <a:txBody>
                    <a:bodyPr/>
                    <a:lstStyle/>
                    <a:p>
                      <a:r>
                        <a:rPr lang="en-GB" sz="1100" b="0" dirty="0"/>
                        <a:t>Integrated and Automated Extraction </a:t>
                      </a:r>
                      <a:endParaRPr lang="en-US" sz="1100" b="0" dirty="0"/>
                    </a:p>
                  </a:txBody>
                  <a:tcPr marL="68580" marR="68580" marT="34290" marB="34290" anchor="ctr"/>
                </a:tc>
                <a:tc>
                  <a:txBody>
                    <a:bodyPr/>
                    <a:lstStyle/>
                    <a:p>
                      <a:pPr marL="285750" indent="-285750">
                        <a:buFont typeface="Arial" charset="0"/>
                        <a:buChar char="•"/>
                      </a:pPr>
                      <a:r>
                        <a:rPr lang="en-GB" sz="1100" b="0" dirty="0"/>
                        <a:t>Automates data extraction</a:t>
                      </a:r>
                    </a:p>
                    <a:p>
                      <a:pPr marL="285750" indent="-285750">
                        <a:buFont typeface="Arial" charset="0"/>
                        <a:buChar char="•"/>
                      </a:pPr>
                      <a:r>
                        <a:rPr lang="en-GB" sz="1100" b="0" dirty="0"/>
                        <a:t>Extract TM1, Oracle Hyperion Essbase, HFM, SAP BW Fact-,</a:t>
                      </a:r>
                      <a:r>
                        <a:rPr lang="en-GB" sz="1100" b="0" baseline="0" dirty="0"/>
                        <a:t> Meta-, &amp; Master-Data</a:t>
                      </a:r>
                      <a:endParaRPr lang="en-GB" sz="1100" b="0" dirty="0"/>
                    </a:p>
                    <a:p>
                      <a:pPr marL="285750" indent="-285750">
                        <a:buFont typeface="Arial" charset="0"/>
                        <a:buChar char="•"/>
                      </a:pPr>
                      <a:r>
                        <a:rPr lang="en-GB" sz="1100" b="0" dirty="0"/>
                        <a:t>Dynamically and</a:t>
                      </a:r>
                      <a:r>
                        <a:rPr lang="en-GB" sz="1100" b="0" baseline="0" dirty="0"/>
                        <a:t> Automatically </a:t>
                      </a:r>
                      <a:r>
                        <a:rPr lang="en-GB" sz="1100" b="0" dirty="0"/>
                        <a:t>generates</a:t>
                      </a:r>
                    </a:p>
                    <a:p>
                      <a:pPr marL="581025" lvl="1" indent="-285750">
                        <a:buFont typeface="Arial" charset="0"/>
                        <a:buChar char="•"/>
                        <a:tabLst/>
                      </a:pPr>
                      <a:r>
                        <a:rPr lang="en-GB" sz="1100" b="0" dirty="0"/>
                        <a:t>RDBMS Target Schemas</a:t>
                      </a:r>
                    </a:p>
                    <a:p>
                      <a:pPr marL="581025" lvl="1" indent="-285750">
                        <a:buFont typeface="Arial" charset="0"/>
                        <a:buChar char="•"/>
                        <a:tabLst/>
                      </a:pPr>
                      <a:r>
                        <a:rPr lang="en-GB" sz="1100" b="0" dirty="0"/>
                        <a:t>Files</a:t>
                      </a:r>
                    </a:p>
                    <a:p>
                      <a:pPr marL="581025" lvl="1" indent="-285750">
                        <a:buFont typeface="Arial" charset="0"/>
                        <a:buChar char="•"/>
                        <a:tabLst/>
                      </a:pPr>
                      <a:r>
                        <a:rPr lang="en-GB" sz="1100" b="0" baseline="0" dirty="0"/>
                        <a:t>Target Dimensions and Cubes</a:t>
                      </a:r>
                    </a:p>
                    <a:p>
                      <a:pPr marL="581025" lvl="1" indent="-285750">
                        <a:buFont typeface="Arial" charset="0"/>
                        <a:buChar char="•"/>
                        <a:tabLst/>
                      </a:pPr>
                      <a:r>
                        <a:rPr lang="en-GB" sz="1100" b="0" baseline="0" dirty="0"/>
                        <a:t>TM1 TI-scripts</a:t>
                      </a:r>
                      <a:endParaRPr lang="en-GB" sz="1100" b="0" dirty="0"/>
                    </a:p>
                  </a:txBody>
                  <a:tcPr marL="68580" marR="68580" marT="34290" marB="34290" anchor="ct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dirty="0"/>
                        <a:t>Establish and maintain a Dimension Meta- &amp; Master-data backup &amp; repository</a:t>
                      </a:r>
                    </a:p>
                    <a:p>
                      <a:pPr marL="285750" marR="0" lvl="0"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dirty="0"/>
                        <a:t>Automatically Integrate different (Meta)-Data formats</a:t>
                      </a:r>
                    </a:p>
                    <a:p>
                      <a:pPr marL="285750" marR="0" lvl="0"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dirty="0"/>
                        <a:t>Automate Meta-,</a:t>
                      </a:r>
                      <a:r>
                        <a:rPr lang="en-GB" sz="1100" b="0" baseline="0" dirty="0"/>
                        <a:t> Master- &amp; Fact-Data export/import</a:t>
                      </a:r>
                    </a:p>
                    <a:p>
                      <a:pPr marL="285750" marR="0" lvl="0"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Integration and export/import from</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Cube Model to RDBMS (CIS Star Schema),</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Cube Model to Text File,</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Cube Model to Cube Model,</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CIS Star Schema to Star Schema</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CIS Star Schema to Text File</a:t>
                      </a:r>
                    </a:p>
                    <a:p>
                      <a:pPr marL="635000" marR="0" lvl="1"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baseline="0" dirty="0"/>
                        <a:t>CIS Star Schema to Cube Model</a:t>
                      </a:r>
                      <a:endParaRPr lang="en-US" sz="1100" b="0" dirty="0"/>
                    </a:p>
                  </a:txBody>
                  <a:tcPr marL="68580" marR="68580" marT="34290" marB="34290" anchor="ctr"/>
                </a:tc>
                <a:extLst>
                  <a:ext uri="{0D108BD9-81ED-4DB2-BD59-A6C34878D82A}">
                    <a16:rowId xmlns:a16="http://schemas.microsoft.com/office/drawing/2014/main" val="10001"/>
                  </a:ext>
                </a:extLst>
              </a:tr>
              <a:tr h="634906">
                <a:tc>
                  <a:txBody>
                    <a:bodyPr/>
                    <a:lstStyle/>
                    <a:p>
                      <a:r>
                        <a:rPr lang="en-US" sz="1100" b="0" dirty="0"/>
                        <a:t>Hybrid-Cloud Support</a:t>
                      </a:r>
                    </a:p>
                  </a:txBody>
                  <a:tcPr marL="68580" marR="68580" marT="34290" marB="34290" anchor="ctr"/>
                </a:tc>
                <a:tc>
                  <a:txBody>
                    <a:bodyPr/>
                    <a:lstStyle/>
                    <a:p>
                      <a:pPr marL="0" indent="0">
                        <a:buFont typeface="Arial" charset="0"/>
                        <a:buNone/>
                      </a:pPr>
                      <a:r>
                        <a:rPr lang="en-GB" sz="1100" b="0" dirty="0"/>
                        <a:t>Native, RestAPI-based</a:t>
                      </a:r>
                      <a:r>
                        <a:rPr lang="en-GB" sz="1100" b="0" baseline="0" dirty="0"/>
                        <a:t> support of TM1, Planning Analytics Local, Planning Analytics Cloud</a:t>
                      </a:r>
                      <a:endParaRPr lang="en-GB" sz="1100" b="0" dirty="0"/>
                    </a:p>
                  </a:txBody>
                  <a:tcPr marL="68580" marR="68580" marT="34290" marB="34290" anchor="ctr"/>
                </a:tc>
                <a:tc>
                  <a:txBody>
                    <a:bodyPr/>
                    <a:lstStyle/>
                    <a:p>
                      <a:pPr marL="285750" indent="-285750">
                        <a:buFont typeface="Arial" charset="0"/>
                        <a:buChar char="•"/>
                      </a:pPr>
                      <a:r>
                        <a:rPr lang="en-US" sz="1100" b="0" dirty="0"/>
                        <a:t>Out-of-the-box</a:t>
                      </a:r>
                      <a:r>
                        <a:rPr lang="en-US" sz="1100" b="0" baseline="0" dirty="0"/>
                        <a:t> integration of </a:t>
                      </a:r>
                      <a:r>
                        <a:rPr lang="en-US" sz="1100" b="0" dirty="0"/>
                        <a:t>Hybrid</a:t>
                      </a:r>
                      <a:r>
                        <a:rPr lang="en-US" sz="1100" b="0" baseline="0" dirty="0"/>
                        <a:t>-Cloud TM1/PA Environments</a:t>
                      </a:r>
                    </a:p>
                    <a:p>
                      <a:pPr marL="285750" indent="-285750">
                        <a:buFont typeface="Arial" charset="0"/>
                        <a:buChar char="•"/>
                      </a:pPr>
                      <a:r>
                        <a:rPr lang="en-US" sz="1100" b="0" baseline="0" dirty="0"/>
                        <a:t>(on premise to on premise, on premise to cloud, cloud to on premise, cloud to cloud)</a:t>
                      </a:r>
                    </a:p>
                    <a:p>
                      <a:pPr marL="285750" marR="0" lvl="0" indent="-285750" algn="l" defTabSz="457200" rtl="0" eaLnBrk="1" fontAlgn="auto" latinLnBrk="0" hangingPunct="1">
                        <a:lnSpc>
                          <a:spcPct val="100000"/>
                        </a:lnSpc>
                        <a:spcBef>
                          <a:spcPts val="0"/>
                        </a:spcBef>
                        <a:spcAft>
                          <a:spcPts val="0"/>
                        </a:spcAft>
                        <a:buClrTx/>
                        <a:buSzTx/>
                        <a:buFont typeface="Arial" charset="0"/>
                        <a:buChar char="•"/>
                        <a:tabLst/>
                        <a:defRPr/>
                      </a:pPr>
                      <a:r>
                        <a:rPr lang="en-GB" sz="1100" b="0" dirty="0"/>
                        <a:t>Transfer/Replicate/Copy data between TM1/Planning Analytics instances</a:t>
                      </a:r>
                      <a:endParaRPr lang="en-US" sz="1100" b="0" dirty="0"/>
                    </a:p>
                  </a:txBody>
                  <a:tcPr marL="68580" marR="68580" marT="34290" marB="34290" anchor="ctr"/>
                </a:tc>
                <a:extLst>
                  <a:ext uri="{0D108BD9-81ED-4DB2-BD59-A6C34878D82A}">
                    <a16:rowId xmlns:a16="http://schemas.microsoft.com/office/drawing/2014/main" val="10002"/>
                  </a:ext>
                </a:extLst>
              </a:tr>
              <a:tr h="357591">
                <a:tc>
                  <a:txBody>
                    <a:bodyPr/>
                    <a:lstStyle/>
                    <a:p>
                      <a:r>
                        <a:rPr lang="en-GB" sz="1100" b="0" dirty="0"/>
                        <a:t>Performance Optimized</a:t>
                      </a:r>
                      <a:endParaRPr lang="en-US" sz="1100" b="0" dirty="0"/>
                    </a:p>
                  </a:txBody>
                  <a:tcPr marL="68580" marR="68580" marT="34290" marB="34290" anchor="ctr"/>
                </a:tc>
                <a:tc>
                  <a:txBody>
                    <a:bodyPr/>
                    <a:lstStyle/>
                    <a:p>
                      <a:r>
                        <a:rPr lang="en-US" sz="1100" b="0" dirty="0"/>
                        <a:t>supports</a:t>
                      </a:r>
                      <a:r>
                        <a:rPr lang="en-US" sz="1100" b="0" baseline="0" dirty="0"/>
                        <a:t> continuous, </a:t>
                      </a:r>
                      <a:r>
                        <a:rPr lang="en-US" sz="1100" b="0" dirty="0"/>
                        <a:t>near real-time extraction &amp; import</a:t>
                      </a:r>
                    </a:p>
                  </a:txBody>
                  <a:tcPr marL="68580" marR="68580" marT="34290" marB="34290"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b="0" dirty="0"/>
                        <a:t>Support for continuous planning &amp; analysis in a Hybrid-Cloud</a:t>
                      </a:r>
                      <a:r>
                        <a:rPr lang="en-GB" sz="1100" b="0" baseline="0" dirty="0"/>
                        <a:t> environment</a:t>
                      </a:r>
                      <a:endParaRPr lang="en-US" sz="1100" b="0" dirty="0"/>
                    </a:p>
                  </a:txBody>
                  <a:tcPr marL="68580" marR="68580" marT="34290" marB="34290" anchor="ctr"/>
                </a:tc>
                <a:extLst>
                  <a:ext uri="{0D108BD9-81ED-4DB2-BD59-A6C34878D82A}">
                    <a16:rowId xmlns:a16="http://schemas.microsoft.com/office/drawing/2014/main" val="10003"/>
                  </a:ext>
                </a:extLst>
              </a:tr>
            </a:tbl>
          </a:graphicData>
        </a:graphic>
      </p:graphicFrame>
      <p:sp>
        <p:nvSpPr>
          <p:cNvPr id="4" name="Shape 74">
            <a:extLst>
              <a:ext uri="{FF2B5EF4-FFF2-40B4-BE49-F238E27FC236}">
                <a16:creationId xmlns:a16="http://schemas.microsoft.com/office/drawing/2014/main" id="{F89601D3-C5D8-A847-B199-CFECA6BA1A4E}"/>
              </a:ext>
            </a:extLst>
          </p:cNvPr>
          <p:cNvSpPr>
            <a:spLocks noChangeArrowheads="1"/>
          </p:cNvSpPr>
          <p:nvPr/>
        </p:nvSpPr>
        <p:spPr bwMode="auto">
          <a:xfrm>
            <a:off x="261938" y="945530"/>
            <a:ext cx="84105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r>
              <a:rPr lang="en-GB" sz="1200" b="1" dirty="0">
                <a:latin typeface="Calibri" panose="020F0502020204030204" pitchFamily="34" charset="0"/>
                <a:cs typeface="Calibri" panose="020F0502020204030204" pitchFamily="34" charset="0"/>
              </a:rPr>
              <a:t>In the context of MDM, Master- &amp; Meta-data Governance, Data-Integration &amp; Transformation, IBM Cognos Integration Server </a:t>
            </a:r>
            <a:r>
              <a:rPr lang="en-GB" sz="1200" b="1" dirty="0">
                <a:solidFill>
                  <a:srgbClr val="006600"/>
                </a:solidFill>
                <a:latin typeface="Calibri" panose="020F0502020204030204" pitchFamily="34" charset="0"/>
                <a:cs typeface="Calibri" panose="020F0502020204030204" pitchFamily="34" charset="0"/>
              </a:rPr>
              <a:t>provides out-of-the-box hybrid-cloud integration capabilities, hence minimizing compliance risk and </a:t>
            </a:r>
            <a:r>
              <a:rPr lang="en-US" sz="1200" b="1" dirty="0">
                <a:solidFill>
                  <a:srgbClr val="006600"/>
                </a:solidFill>
                <a:latin typeface="Calibri" panose="020F0502020204030204" pitchFamily="34" charset="0"/>
                <a:cs typeface="Calibri" panose="020F0502020204030204" pitchFamily="34" charset="0"/>
              </a:rPr>
              <a:t>improving IT-process efficiency</a:t>
            </a:r>
          </a:p>
        </p:txBody>
      </p:sp>
      <p:sp>
        <p:nvSpPr>
          <p:cNvPr id="5" name="Title 1">
            <a:extLst>
              <a:ext uri="{FF2B5EF4-FFF2-40B4-BE49-F238E27FC236}">
                <a16:creationId xmlns:a16="http://schemas.microsoft.com/office/drawing/2014/main" id="{C9097605-5850-2445-9269-6C11CE72457F}"/>
              </a:ext>
            </a:extLst>
          </p:cNvPr>
          <p:cNvSpPr>
            <a:spLocks noGrp="1"/>
          </p:cNvSpPr>
          <p:nvPr>
            <p:ph type="title"/>
          </p:nvPr>
        </p:nvSpPr>
        <p:spPr>
          <a:xfrm>
            <a:off x="261938" y="122238"/>
            <a:ext cx="7885112" cy="993775"/>
          </a:xfrm>
        </p:spPr>
        <p:txBody>
          <a:bodyPr rtlCol="0">
            <a:normAutofit/>
          </a:body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Cognos Integration Server</a:t>
            </a:r>
          </a:p>
        </p:txBody>
      </p:sp>
    </p:spTree>
    <p:extLst>
      <p:ext uri="{BB962C8B-B14F-4D97-AF65-F5344CB8AC3E}">
        <p14:creationId xmlns:p14="http://schemas.microsoft.com/office/powerpoint/2010/main" val="338325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0161" name="Group 5">
            <a:extLst>
              <a:ext uri="{FF2B5EF4-FFF2-40B4-BE49-F238E27FC236}">
                <a16:creationId xmlns:a16="http://schemas.microsoft.com/office/drawing/2014/main" id="{9D3999A8-AA86-EC48-8910-0C8394F8ED9F}"/>
              </a:ext>
            </a:extLst>
          </p:cNvPr>
          <p:cNvGrpSpPr>
            <a:grpSpLocks/>
          </p:cNvGrpSpPr>
          <p:nvPr/>
        </p:nvGrpSpPr>
        <p:grpSpPr bwMode="auto">
          <a:xfrm>
            <a:off x="3808413" y="1246650"/>
            <a:ext cx="4940300" cy="2990850"/>
            <a:chOff x="379412" y="777240"/>
            <a:chExt cx="8709162" cy="4898372"/>
          </a:xfrm>
        </p:grpSpPr>
        <p:cxnSp>
          <p:nvCxnSpPr>
            <p:cNvPr id="14" name="Elbow Connector 13">
              <a:extLst>
                <a:ext uri="{FF2B5EF4-FFF2-40B4-BE49-F238E27FC236}">
                  <a16:creationId xmlns:a16="http://schemas.microsoft.com/office/drawing/2014/main" id="{481BCD51-7FDD-3B45-9567-75AD532F4801}"/>
                </a:ext>
              </a:extLst>
            </p:cNvPr>
            <p:cNvCxnSpPr>
              <a:endCxn id="30" idx="9"/>
            </p:cNvCxnSpPr>
            <p:nvPr/>
          </p:nvCxnSpPr>
          <p:spPr>
            <a:xfrm rot="10800000" flipV="1">
              <a:off x="2122923" y="4414620"/>
              <a:ext cx="2972085" cy="548596"/>
            </a:xfrm>
            <a:prstGeom prst="bentConnector3">
              <a:avLst>
                <a:gd name="adj1" fmla="val -7938"/>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2CB0388A-51A2-F34E-96F2-AC71D69A64D3}"/>
                </a:ext>
              </a:extLst>
            </p:cNvPr>
            <p:cNvCxnSpPr>
              <a:stCxn id="30" idx="4"/>
              <a:endCxn id="37" idx="8"/>
            </p:cNvCxnSpPr>
            <p:nvPr/>
          </p:nvCxnSpPr>
          <p:spPr>
            <a:xfrm flipV="1">
              <a:off x="2122923" y="3286226"/>
              <a:ext cx="3820054" cy="1765389"/>
            </a:xfrm>
            <a:prstGeom prst="bentConnector3">
              <a:avLst>
                <a:gd name="adj1" fmla="val 91032"/>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pic>
          <p:nvPicPr>
            <p:cNvPr id="220166" name="Picture 15" descr="SCCC_Large_Blue_Cloud.png">
              <a:extLst>
                <a:ext uri="{FF2B5EF4-FFF2-40B4-BE49-F238E27FC236}">
                  <a16:creationId xmlns:a16="http://schemas.microsoft.com/office/drawing/2014/main" id="{1244BFDE-2257-D048-8C57-449EC1F70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374" y="777240"/>
              <a:ext cx="5029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odem">
              <a:extLst>
                <a:ext uri="{FF2B5EF4-FFF2-40B4-BE49-F238E27FC236}">
                  <a16:creationId xmlns:a16="http://schemas.microsoft.com/office/drawing/2014/main" id="{695B32AF-D03A-E84B-AC11-A19065BEAC52}"/>
                </a:ext>
              </a:extLst>
            </p:cNvPr>
            <p:cNvSpPr>
              <a:spLocks noEditPoints="1" noChangeArrowheads="1"/>
            </p:cNvSpPr>
            <p:nvPr/>
          </p:nvSpPr>
          <p:spPr bwMode="auto">
            <a:xfrm>
              <a:off x="530535" y="2992427"/>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18" name="Diagram 17">
              <a:extLst>
                <a:ext uri="{FF2B5EF4-FFF2-40B4-BE49-F238E27FC236}">
                  <a16:creationId xmlns:a16="http://schemas.microsoft.com/office/drawing/2014/main" id="{63B90751-5EEA-804A-9C71-790533CFE9C1}"/>
                </a:ext>
              </a:extLst>
            </p:cNvPr>
            <p:cNvGraphicFramePr/>
            <p:nvPr/>
          </p:nvGraphicFramePr>
          <p:xfrm>
            <a:off x="836611" y="2764360"/>
            <a:ext cx="990600" cy="736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modem">
              <a:extLst>
                <a:ext uri="{FF2B5EF4-FFF2-40B4-BE49-F238E27FC236}">
                  <a16:creationId xmlns:a16="http://schemas.microsoft.com/office/drawing/2014/main" id="{70578C36-096A-9241-8BDA-F9DB00FB96EC}"/>
                </a:ext>
              </a:extLst>
            </p:cNvPr>
            <p:cNvSpPr>
              <a:spLocks noEditPoints="1" noChangeArrowheads="1"/>
            </p:cNvSpPr>
            <p:nvPr/>
          </p:nvSpPr>
          <p:spPr bwMode="auto">
            <a:xfrm>
              <a:off x="3351497" y="4287220"/>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20" name="Diagram 19">
              <a:extLst>
                <a:ext uri="{FF2B5EF4-FFF2-40B4-BE49-F238E27FC236}">
                  <a16:creationId xmlns:a16="http://schemas.microsoft.com/office/drawing/2014/main" id="{144BE80F-DCDB-F24E-9648-5832495E130F}"/>
                </a:ext>
              </a:extLst>
            </p:cNvPr>
            <p:cNvGraphicFramePr/>
            <p:nvPr/>
          </p:nvGraphicFramePr>
          <p:xfrm>
            <a:off x="3656011" y="4059760"/>
            <a:ext cx="990600" cy="736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1" name="modem">
              <a:extLst>
                <a:ext uri="{FF2B5EF4-FFF2-40B4-BE49-F238E27FC236}">
                  <a16:creationId xmlns:a16="http://schemas.microsoft.com/office/drawing/2014/main" id="{A89635B1-2C27-6349-B42A-B637A36CC2E7}"/>
                </a:ext>
              </a:extLst>
            </p:cNvPr>
            <p:cNvSpPr>
              <a:spLocks noEditPoints="1" noChangeArrowheads="1"/>
            </p:cNvSpPr>
            <p:nvPr/>
          </p:nvSpPr>
          <p:spPr bwMode="auto">
            <a:xfrm>
              <a:off x="1599590" y="1544236"/>
              <a:ext cx="1740713"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22" name="Diagram 21">
              <a:extLst>
                <a:ext uri="{FF2B5EF4-FFF2-40B4-BE49-F238E27FC236}">
                  <a16:creationId xmlns:a16="http://schemas.microsoft.com/office/drawing/2014/main" id="{22E19CFB-B27C-3540-9A82-AB74116D7269}"/>
                </a:ext>
              </a:extLst>
            </p:cNvPr>
            <p:cNvGraphicFramePr/>
            <p:nvPr/>
          </p:nvGraphicFramePr>
          <p:xfrm>
            <a:off x="1903411" y="1316560"/>
            <a:ext cx="990600" cy="7366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3" name="modem">
              <a:extLst>
                <a:ext uri="{FF2B5EF4-FFF2-40B4-BE49-F238E27FC236}">
                  <a16:creationId xmlns:a16="http://schemas.microsoft.com/office/drawing/2014/main" id="{7BAEA33F-BC93-9941-85E8-054687B0F6AF}"/>
                </a:ext>
              </a:extLst>
            </p:cNvPr>
            <p:cNvSpPr>
              <a:spLocks noEditPoints="1" noChangeArrowheads="1"/>
            </p:cNvSpPr>
            <p:nvPr/>
          </p:nvSpPr>
          <p:spPr bwMode="auto">
            <a:xfrm>
              <a:off x="6855312" y="4822817"/>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24" name="Diagram 23">
              <a:extLst>
                <a:ext uri="{FF2B5EF4-FFF2-40B4-BE49-F238E27FC236}">
                  <a16:creationId xmlns:a16="http://schemas.microsoft.com/office/drawing/2014/main" id="{5B9FF2B0-1963-A147-B438-898E74DB6680}"/>
                </a:ext>
              </a:extLst>
            </p:cNvPr>
            <p:cNvGraphicFramePr/>
            <p:nvPr/>
          </p:nvGraphicFramePr>
          <p:xfrm>
            <a:off x="7161211" y="4593160"/>
            <a:ext cx="990600" cy="7366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25" name="modem">
              <a:extLst>
                <a:ext uri="{FF2B5EF4-FFF2-40B4-BE49-F238E27FC236}">
                  <a16:creationId xmlns:a16="http://schemas.microsoft.com/office/drawing/2014/main" id="{F943E0E8-E73A-E347-AA42-52EE18F37CA8}"/>
                </a:ext>
              </a:extLst>
            </p:cNvPr>
            <p:cNvSpPr>
              <a:spLocks noEditPoints="1" noChangeArrowheads="1"/>
            </p:cNvSpPr>
            <p:nvPr/>
          </p:nvSpPr>
          <p:spPr bwMode="auto">
            <a:xfrm>
              <a:off x="4342193" y="2001834"/>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29" name="Diagram 28">
              <a:extLst>
                <a:ext uri="{FF2B5EF4-FFF2-40B4-BE49-F238E27FC236}">
                  <a16:creationId xmlns:a16="http://schemas.microsoft.com/office/drawing/2014/main" id="{3367F1EB-9BB9-FC4D-9441-D37AE744F7F2}"/>
                </a:ext>
              </a:extLst>
            </p:cNvPr>
            <p:cNvGraphicFramePr/>
            <p:nvPr/>
          </p:nvGraphicFramePr>
          <p:xfrm>
            <a:off x="4646611" y="1773760"/>
            <a:ext cx="990600" cy="7366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30" name="modem">
              <a:extLst>
                <a:ext uri="{FF2B5EF4-FFF2-40B4-BE49-F238E27FC236}">
                  <a16:creationId xmlns:a16="http://schemas.microsoft.com/office/drawing/2014/main" id="{E92BBC98-E6BB-FD47-BC73-04DA5546F771}"/>
                </a:ext>
              </a:extLst>
            </p:cNvPr>
            <p:cNvSpPr>
              <a:spLocks noEditPoints="1" noChangeArrowheads="1"/>
            </p:cNvSpPr>
            <p:nvPr/>
          </p:nvSpPr>
          <p:spPr bwMode="auto">
            <a:xfrm>
              <a:off x="379412" y="4822817"/>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34" name="Diagram 33">
              <a:extLst>
                <a:ext uri="{FF2B5EF4-FFF2-40B4-BE49-F238E27FC236}">
                  <a16:creationId xmlns:a16="http://schemas.microsoft.com/office/drawing/2014/main" id="{96774E22-75C8-844E-B3D7-2ADEA4FDA331}"/>
                </a:ext>
              </a:extLst>
            </p:cNvPr>
            <p:cNvGraphicFramePr/>
            <p:nvPr/>
          </p:nvGraphicFramePr>
          <p:xfrm>
            <a:off x="684211" y="4593160"/>
            <a:ext cx="990600" cy="73660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sp>
          <p:nvSpPr>
            <p:cNvPr id="35" name="modem">
              <a:extLst>
                <a:ext uri="{FF2B5EF4-FFF2-40B4-BE49-F238E27FC236}">
                  <a16:creationId xmlns:a16="http://schemas.microsoft.com/office/drawing/2014/main" id="{B5D32082-9DF4-2A44-960A-21575C4CEEB9}"/>
                </a:ext>
              </a:extLst>
            </p:cNvPr>
            <p:cNvSpPr>
              <a:spLocks noEditPoints="1" noChangeArrowheads="1"/>
            </p:cNvSpPr>
            <p:nvPr/>
          </p:nvSpPr>
          <p:spPr bwMode="auto">
            <a:xfrm>
              <a:off x="6855312" y="1468836"/>
              <a:ext cx="1743511"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36" name="Diagram 35">
              <a:extLst>
                <a:ext uri="{FF2B5EF4-FFF2-40B4-BE49-F238E27FC236}">
                  <a16:creationId xmlns:a16="http://schemas.microsoft.com/office/drawing/2014/main" id="{1732DC0D-A913-8A4B-9A82-A830347E0FFF}"/>
                </a:ext>
              </a:extLst>
            </p:cNvPr>
            <p:cNvGraphicFramePr/>
            <p:nvPr/>
          </p:nvGraphicFramePr>
          <p:xfrm>
            <a:off x="7161211" y="1240360"/>
            <a:ext cx="990600" cy="736600"/>
          </p:xfrm>
          <a:graphic>
            <a:graphicData uri="http://schemas.openxmlformats.org/drawingml/2006/diagram">
              <dgm:relIds xmlns:dgm="http://schemas.openxmlformats.org/drawingml/2006/diagram" xmlns:r="http://schemas.openxmlformats.org/officeDocument/2006/relationships" r:dm="rId34" r:lo="rId35" r:qs="rId36" r:cs="rId37"/>
            </a:graphicData>
          </a:graphic>
        </p:graphicFrame>
        <p:sp>
          <p:nvSpPr>
            <p:cNvPr id="37" name="modem">
              <a:extLst>
                <a:ext uri="{FF2B5EF4-FFF2-40B4-BE49-F238E27FC236}">
                  <a16:creationId xmlns:a16="http://schemas.microsoft.com/office/drawing/2014/main" id="{812F63F6-07FD-104C-8917-DB920C40644A}"/>
                </a:ext>
              </a:extLst>
            </p:cNvPr>
            <p:cNvSpPr>
              <a:spLocks noEditPoints="1" noChangeArrowheads="1"/>
            </p:cNvSpPr>
            <p:nvPr/>
          </p:nvSpPr>
          <p:spPr bwMode="auto">
            <a:xfrm>
              <a:off x="5942977" y="3145827"/>
              <a:ext cx="1740713" cy="228799"/>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lIns="68580" tIns="34290" rIns="68580" bIns="34290"/>
            <a:lstStyle/>
            <a:p>
              <a:pPr eaLnBrk="1" fontAlgn="auto" hangingPunct="1">
                <a:spcBef>
                  <a:spcPts val="0"/>
                </a:spcBef>
                <a:spcAft>
                  <a:spcPts val="0"/>
                </a:spcAft>
                <a:defRPr/>
              </a:pPr>
              <a:endParaRPr lang="en-US" sz="1350" kern="0" dirty="0">
                <a:solidFill>
                  <a:sysClr val="windowText" lastClr="000000"/>
                </a:solidFill>
                <a:latin typeface="Arial" pitchFamily="34" charset="0"/>
                <a:ea typeface="MS PGothic" pitchFamily="34" charset="-128"/>
              </a:endParaRPr>
            </a:p>
          </p:txBody>
        </p:sp>
        <p:graphicFrame>
          <p:nvGraphicFramePr>
            <p:cNvPr id="38" name="Diagram 37">
              <a:extLst>
                <a:ext uri="{FF2B5EF4-FFF2-40B4-BE49-F238E27FC236}">
                  <a16:creationId xmlns:a16="http://schemas.microsoft.com/office/drawing/2014/main" id="{66504CFA-075A-B64A-9AE9-E81A526E177B}"/>
                </a:ext>
              </a:extLst>
            </p:cNvPr>
            <p:cNvGraphicFramePr/>
            <p:nvPr/>
          </p:nvGraphicFramePr>
          <p:xfrm>
            <a:off x="6246811" y="2916760"/>
            <a:ext cx="990600" cy="736600"/>
          </p:xfrm>
          <a:graphic>
            <a:graphicData uri="http://schemas.openxmlformats.org/drawingml/2006/diagram">
              <dgm:relIds xmlns:dgm="http://schemas.openxmlformats.org/drawingml/2006/diagram" xmlns:r="http://schemas.openxmlformats.org/officeDocument/2006/relationships" r:dm="rId39" r:lo="rId40" r:qs="rId41" r:cs="rId42"/>
            </a:graphicData>
          </a:graphic>
        </p:graphicFrame>
        <p:cxnSp>
          <p:nvCxnSpPr>
            <p:cNvPr id="39" name="Elbow Connector 59">
              <a:extLst>
                <a:ext uri="{FF2B5EF4-FFF2-40B4-BE49-F238E27FC236}">
                  <a16:creationId xmlns:a16="http://schemas.microsoft.com/office/drawing/2014/main" id="{F8C4E38C-EFA6-824E-99BE-35D3AB5DAFD8}"/>
                </a:ext>
              </a:extLst>
            </p:cNvPr>
            <p:cNvCxnSpPr>
              <a:stCxn id="21" idx="9"/>
              <a:endCxn id="19" idx="1"/>
            </p:cNvCxnSpPr>
            <p:nvPr/>
          </p:nvCxnSpPr>
          <p:spPr>
            <a:xfrm>
              <a:off x="3340303" y="1687235"/>
              <a:ext cx="249072" cy="2599985"/>
            </a:xfrm>
            <a:prstGeom prst="bentConnector3">
              <a:avLst>
                <a:gd name="adj1" fmla="val 109226"/>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Shape 76">
              <a:extLst>
                <a:ext uri="{FF2B5EF4-FFF2-40B4-BE49-F238E27FC236}">
                  <a16:creationId xmlns:a16="http://schemas.microsoft.com/office/drawing/2014/main" id="{BA94076C-5EB8-AF4F-B328-DB3B6F35A753}"/>
                </a:ext>
              </a:extLst>
            </p:cNvPr>
            <p:cNvCxnSpPr>
              <a:stCxn id="17" idx="9"/>
              <a:endCxn id="19" idx="8"/>
            </p:cNvCxnSpPr>
            <p:nvPr/>
          </p:nvCxnSpPr>
          <p:spPr>
            <a:xfrm>
              <a:off x="2274046" y="3135427"/>
              <a:ext cx="1077452" cy="1294793"/>
            </a:xfrm>
            <a:prstGeom prst="bentConnector3">
              <a:avLst>
                <a:gd name="adj1" fmla="val 69223"/>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Elbow Connector 40">
              <a:extLst>
                <a:ext uri="{FF2B5EF4-FFF2-40B4-BE49-F238E27FC236}">
                  <a16:creationId xmlns:a16="http://schemas.microsoft.com/office/drawing/2014/main" id="{9FFB49FB-7000-9D49-A3A9-89E26C5BB23F}"/>
                </a:ext>
              </a:extLst>
            </p:cNvPr>
            <p:cNvCxnSpPr>
              <a:stCxn id="21" idx="8"/>
              <a:endCxn id="17" idx="1"/>
            </p:cNvCxnSpPr>
            <p:nvPr/>
          </p:nvCxnSpPr>
          <p:spPr>
            <a:xfrm flipH="1">
              <a:off x="768413" y="1687235"/>
              <a:ext cx="831177" cy="1305193"/>
            </a:xfrm>
            <a:prstGeom prst="bentConnector3">
              <a:avLst>
                <a:gd name="adj1" fmla="val 98196"/>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Elbow Connector 41">
              <a:extLst>
                <a:ext uri="{FF2B5EF4-FFF2-40B4-BE49-F238E27FC236}">
                  <a16:creationId xmlns:a16="http://schemas.microsoft.com/office/drawing/2014/main" id="{D83243B5-C46B-864B-8B69-E1FE9C33D403}"/>
                </a:ext>
              </a:extLst>
            </p:cNvPr>
            <p:cNvCxnSpPr>
              <a:stCxn id="25" idx="9"/>
              <a:endCxn id="23" idx="9"/>
            </p:cNvCxnSpPr>
            <p:nvPr/>
          </p:nvCxnSpPr>
          <p:spPr>
            <a:xfrm>
              <a:off x="6085703" y="2144832"/>
              <a:ext cx="2513119" cy="2818384"/>
            </a:xfrm>
            <a:prstGeom prst="bentConnector3">
              <a:avLst>
                <a:gd name="adj1" fmla="val 114001"/>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Elbow Connector 42">
              <a:extLst>
                <a:ext uri="{FF2B5EF4-FFF2-40B4-BE49-F238E27FC236}">
                  <a16:creationId xmlns:a16="http://schemas.microsoft.com/office/drawing/2014/main" id="{2828D026-38DF-EA46-88A4-734D7DF538F0}"/>
                </a:ext>
              </a:extLst>
            </p:cNvPr>
            <p:cNvCxnSpPr>
              <a:stCxn id="35" idx="9"/>
              <a:endCxn id="37" idx="9"/>
            </p:cNvCxnSpPr>
            <p:nvPr/>
          </p:nvCxnSpPr>
          <p:spPr>
            <a:xfrm flipH="1">
              <a:off x="7683690" y="1609235"/>
              <a:ext cx="915133" cy="1676991"/>
            </a:xfrm>
            <a:prstGeom prst="bentConnector3">
              <a:avLst>
                <a:gd name="adj1" fmla="val -25000"/>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Elbow Connector 43">
              <a:extLst>
                <a:ext uri="{FF2B5EF4-FFF2-40B4-BE49-F238E27FC236}">
                  <a16:creationId xmlns:a16="http://schemas.microsoft.com/office/drawing/2014/main" id="{2809D09B-1C83-AE4F-BEEE-D3F3C9C68AAD}"/>
                </a:ext>
              </a:extLst>
            </p:cNvPr>
            <p:cNvCxnSpPr>
              <a:stCxn id="25" idx="8"/>
              <a:endCxn id="17" idx="2"/>
            </p:cNvCxnSpPr>
            <p:nvPr/>
          </p:nvCxnSpPr>
          <p:spPr>
            <a:xfrm flipH="1">
              <a:off x="2036168" y="2144832"/>
              <a:ext cx="2306025" cy="847595"/>
            </a:xfrm>
            <a:prstGeom prst="bentConnector3">
              <a:avLst>
                <a:gd name="adj1" fmla="val 100481"/>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hape 44">
              <a:extLst>
                <a:ext uri="{FF2B5EF4-FFF2-40B4-BE49-F238E27FC236}">
                  <a16:creationId xmlns:a16="http://schemas.microsoft.com/office/drawing/2014/main" id="{E9D7364B-F43D-1C4E-BF56-4B663FCE347D}"/>
                </a:ext>
              </a:extLst>
            </p:cNvPr>
            <p:cNvCxnSpPr>
              <a:endCxn id="35" idx="0"/>
            </p:cNvCxnSpPr>
            <p:nvPr/>
          </p:nvCxnSpPr>
          <p:spPr>
            <a:xfrm>
              <a:off x="2970891" y="1520836"/>
              <a:ext cx="3884421" cy="2601"/>
            </a:xfrm>
            <a:prstGeom prst="bentConnector5">
              <a:avLst>
                <a:gd name="adj1" fmla="val -545"/>
                <a:gd name="adj2" fmla="val -12536084"/>
                <a:gd name="adj3" fmla="val 59081"/>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Elbow Connector 45">
              <a:extLst>
                <a:ext uri="{FF2B5EF4-FFF2-40B4-BE49-F238E27FC236}">
                  <a16:creationId xmlns:a16="http://schemas.microsoft.com/office/drawing/2014/main" id="{6BA25765-E96B-8742-9DFF-B65A7D1FB540}"/>
                </a:ext>
              </a:extLst>
            </p:cNvPr>
            <p:cNvCxnSpPr>
              <a:stCxn id="30" idx="2"/>
            </p:cNvCxnSpPr>
            <p:nvPr/>
          </p:nvCxnSpPr>
          <p:spPr>
            <a:xfrm flipV="1">
              <a:off x="1882245" y="3395426"/>
              <a:ext cx="4035544" cy="1427391"/>
            </a:xfrm>
            <a:prstGeom prst="bentConnector3">
              <a:avLst>
                <a:gd name="adj1" fmla="val 15436"/>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D58BDD5D-B82E-2F4C-9392-772CB4569EE3}"/>
                </a:ext>
              </a:extLst>
            </p:cNvPr>
            <p:cNvCxnSpPr>
              <a:stCxn id="23" idx="0"/>
              <a:endCxn id="37" idx="5"/>
            </p:cNvCxnSpPr>
            <p:nvPr/>
          </p:nvCxnSpPr>
          <p:spPr>
            <a:xfrm flipH="1" flipV="1">
              <a:off x="5942977" y="3374626"/>
              <a:ext cx="912335" cy="1502791"/>
            </a:xfrm>
            <a:prstGeom prst="bentConnector3">
              <a:avLst>
                <a:gd name="adj1" fmla="val 99190"/>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4">
              <a:extLst>
                <a:ext uri="{FF2B5EF4-FFF2-40B4-BE49-F238E27FC236}">
                  <a16:creationId xmlns:a16="http://schemas.microsoft.com/office/drawing/2014/main" id="{402042E2-2B68-3747-AF78-0F2CAC512072}"/>
                </a:ext>
              </a:extLst>
            </p:cNvPr>
            <p:cNvCxnSpPr>
              <a:stCxn id="37" idx="3"/>
            </p:cNvCxnSpPr>
            <p:nvPr/>
          </p:nvCxnSpPr>
          <p:spPr>
            <a:xfrm flipV="1">
              <a:off x="7683690" y="1718435"/>
              <a:ext cx="542923" cy="1481992"/>
            </a:xfrm>
            <a:prstGeom prst="bentConnector2">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Elbow Connector 50">
              <a:extLst>
                <a:ext uri="{FF2B5EF4-FFF2-40B4-BE49-F238E27FC236}">
                  <a16:creationId xmlns:a16="http://schemas.microsoft.com/office/drawing/2014/main" id="{3DADF1F8-A89D-F74B-AE94-50C0C4B44F72}"/>
                </a:ext>
              </a:extLst>
            </p:cNvPr>
            <p:cNvCxnSpPr>
              <a:stCxn id="30" idx="1"/>
            </p:cNvCxnSpPr>
            <p:nvPr/>
          </p:nvCxnSpPr>
          <p:spPr>
            <a:xfrm flipV="1">
              <a:off x="617290" y="3325225"/>
              <a:ext cx="635277" cy="1497591"/>
            </a:xfrm>
            <a:prstGeom prst="bentConnector4">
              <a:avLst>
                <a:gd name="adj1" fmla="val -922"/>
                <a:gd name="adj2" fmla="val 50000"/>
              </a:avLst>
            </a:prstGeom>
            <a:ln w="19050">
              <a:solidFill>
                <a:srgbClr val="A82A79"/>
              </a:solidFill>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AD1BEB9-9E28-394B-9521-E0A3A91C3CF7}"/>
                </a:ext>
              </a:extLst>
            </p:cNvPr>
            <p:cNvSpPr txBox="1"/>
            <p:nvPr/>
          </p:nvSpPr>
          <p:spPr>
            <a:xfrm>
              <a:off x="3219964" y="1006039"/>
              <a:ext cx="1600784" cy="4669573"/>
            </a:xfrm>
            <a:prstGeom prst="rect">
              <a:avLst/>
            </a:prstGeom>
            <a:noFill/>
          </p:spPr>
          <p:txBody>
            <a:bodyPr>
              <a:spAutoFit/>
            </a:bodyPr>
            <a:lstStyle/>
            <a:p>
              <a:pPr eaLnBrk="1" fontAlgn="auto" hangingPunct="1">
                <a:spcBef>
                  <a:spcPts val="0"/>
                </a:spcBef>
                <a:spcAft>
                  <a:spcPts val="0"/>
                </a:spcAft>
                <a:defRPr/>
              </a:pPr>
              <a:r>
                <a:rPr lang="en-US" sz="17925" kern="0" dirty="0">
                  <a:solidFill>
                    <a:srgbClr val="A82A79"/>
                  </a:solidFill>
                  <a:latin typeface="Arial" pitchFamily="34" charset="0"/>
                  <a:ea typeface="MS PGothic" pitchFamily="34" charset="-128"/>
                  <a:cs typeface="Arial" pitchFamily="34" charset="0"/>
                </a:rPr>
                <a:t>?</a:t>
              </a:r>
            </a:p>
          </p:txBody>
        </p:sp>
        <p:pic>
          <p:nvPicPr>
            <p:cNvPr id="220195" name="Picture 10" descr="https://encrypted-tbn2.gstatic.com/images?q=tbn:ANd9GcQR-BDDSMEG2mkEDMax8SGrfvJe18AAwFwz6kNHQzGZsnMaIkZt">
              <a:extLst>
                <a:ext uri="{FF2B5EF4-FFF2-40B4-BE49-F238E27FC236}">
                  <a16:creationId xmlns:a16="http://schemas.microsoft.com/office/drawing/2014/main" id="{89ACFADE-99E5-1241-A064-F3B368B47722}"/>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5375557" y="4466508"/>
              <a:ext cx="1157844" cy="109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a:extLst>
              <a:ext uri="{FF2B5EF4-FFF2-40B4-BE49-F238E27FC236}">
                <a16:creationId xmlns:a16="http://schemas.microsoft.com/office/drawing/2014/main" id="{7C60AA80-1554-EF40-BE30-34DAE1BF6D48}"/>
              </a:ext>
            </a:extLst>
          </p:cNvPr>
          <p:cNvSpPr/>
          <p:nvPr/>
        </p:nvSpPr>
        <p:spPr>
          <a:xfrm>
            <a:off x="218283" y="1052838"/>
            <a:ext cx="3325812" cy="2862322"/>
          </a:xfrm>
          <a:prstGeom prst="rect">
            <a:avLst/>
          </a:prstGeom>
        </p:spPr>
        <p:txBody>
          <a:bodyPr wrap="square">
            <a:spAutoFit/>
          </a:bodyPr>
          <a:lstStyle/>
          <a:p>
            <a:pPr eaLnBrk="1" hangingPunct="1">
              <a:defRPr/>
            </a:pPr>
            <a:r>
              <a:rPr lang="en-GB" sz="1800" b="1" dirty="0">
                <a:solidFill>
                  <a:prstClr val="black"/>
                </a:solidFill>
                <a:latin typeface="Calibri" panose="020F0502020204030204" pitchFamily="34" charset="0"/>
                <a:ea typeface="MS PGothic" pitchFamily="34" charset="-128"/>
                <a:cs typeface="Calibri" panose="020F0502020204030204" pitchFamily="34" charset="0"/>
              </a:rPr>
              <a:t>Cognos Command Center </a:t>
            </a:r>
          </a:p>
          <a:p>
            <a:pPr eaLnBrk="1" hangingPunct="1">
              <a:defRPr/>
            </a:pPr>
            <a:r>
              <a:rPr lang="en-GB" sz="1800" dirty="0">
                <a:solidFill>
                  <a:prstClr val="black"/>
                </a:solidFill>
                <a:latin typeface="Calibri" panose="020F0502020204030204" pitchFamily="34" charset="0"/>
                <a:ea typeface="MS PGothic" pitchFamily="34" charset="-128"/>
                <a:cs typeface="Calibri" panose="020F0502020204030204" pitchFamily="34" charset="0"/>
              </a:rPr>
              <a:t>provides a solution for orchestrating recurring maintenance &amp; administration tasks around Master-/Meta- &amp; Fact-Data Management for TM1, hence unlocking significant DevOps productivity gains while establishing full procedural auditability</a:t>
            </a:r>
          </a:p>
        </p:txBody>
      </p:sp>
      <p:sp>
        <p:nvSpPr>
          <p:cNvPr id="51" name="Title 1">
            <a:extLst>
              <a:ext uri="{FF2B5EF4-FFF2-40B4-BE49-F238E27FC236}">
                <a16:creationId xmlns:a16="http://schemas.microsoft.com/office/drawing/2014/main" id="{ABFF5593-0A24-C245-8F43-84DB9627F78F}"/>
              </a:ext>
            </a:extLst>
          </p:cNvPr>
          <p:cNvSpPr>
            <a:spLocks noGrp="1"/>
          </p:cNvSpPr>
          <p:nvPr>
            <p:ph type="title"/>
          </p:nvPr>
        </p:nvSpPr>
        <p:spPr>
          <a:xfrm>
            <a:off x="261938" y="122238"/>
            <a:ext cx="7885112" cy="993775"/>
          </a:xfrm>
        </p:spPr>
        <p:txBody>
          <a:bodyPr rtlCol="0">
            <a:normAutofit/>
          </a:body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Cognos Command Center</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cc-deployment-00.png">
            <a:extLst>
              <a:ext uri="{FF2B5EF4-FFF2-40B4-BE49-F238E27FC236}">
                <a16:creationId xmlns:a16="http://schemas.microsoft.com/office/drawing/2014/main" id="{CAA30FC9-5F59-D241-BD14-DB307CE67291}"/>
              </a:ext>
            </a:extLst>
          </p:cNvPr>
          <p:cNvPicPr>
            <a:picLocks noChangeAspect="1"/>
          </p:cNvPicPr>
          <p:nvPr/>
        </p:nvPicPr>
        <p:blipFill>
          <a:blip r:embed="rId3" cstate="print"/>
          <a:stretch>
            <a:fillRect/>
          </a:stretch>
        </p:blipFill>
        <p:spPr>
          <a:xfrm>
            <a:off x="4834445" y="122238"/>
            <a:ext cx="4047617" cy="2546935"/>
          </a:xfrm>
          <a:prstGeom prst="rect">
            <a:avLst/>
          </a:prstGeom>
        </p:spPr>
      </p:pic>
      <p:sp>
        <p:nvSpPr>
          <p:cNvPr id="6" name="Content Placeholder 4">
            <a:extLst>
              <a:ext uri="{FF2B5EF4-FFF2-40B4-BE49-F238E27FC236}">
                <a16:creationId xmlns:a16="http://schemas.microsoft.com/office/drawing/2014/main" id="{613930D9-A0C1-9141-BB22-0BDFEA171B6A}"/>
              </a:ext>
            </a:extLst>
          </p:cNvPr>
          <p:cNvSpPr txBox="1">
            <a:spLocks/>
          </p:cNvSpPr>
          <p:nvPr/>
        </p:nvSpPr>
        <p:spPr>
          <a:xfrm>
            <a:off x="333375" y="980575"/>
            <a:ext cx="2314575" cy="2546935"/>
          </a:xfrm>
          <a:prstGeom prst="rect">
            <a:avLst/>
          </a:prstGeom>
        </p:spPr>
        <p:txBody>
          <a:bodyPr vert="horz" lIns="68580" tIns="34290" rIns="68580" bIns="34290" rtlCol="0">
            <a:noAutofit/>
          </a:bodyPr>
          <a:lstStyle>
            <a:lvl1pPr marL="0" indent="0" algn="l" defTabSz="457189" rtl="0" eaLnBrk="1" latinLnBrk="0" hangingPunct="1">
              <a:spcBef>
                <a:spcPts val="0"/>
              </a:spcBef>
              <a:spcAft>
                <a:spcPts val="600"/>
              </a:spcAft>
              <a:buFontTx/>
              <a:buNone/>
              <a:defRPr sz="2000" kern="1200">
                <a:solidFill>
                  <a:schemeClr val="tx1"/>
                </a:solidFill>
                <a:latin typeface="+mn-lt"/>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173831" indent="-173831">
              <a:buFont typeface="Arial" pitchFamily="34" charset="0"/>
              <a:buChar char="•"/>
            </a:pPr>
            <a:r>
              <a:rPr lang="en-US" sz="1400" dirty="0">
                <a:latin typeface="Calibri" panose="020F0502020204030204" pitchFamily="34" charset="0"/>
                <a:cs typeface="Calibri" panose="020F0502020204030204" pitchFamily="34" charset="0"/>
              </a:rPr>
              <a:t>Orchestrates applications, either on-premise or in the cloud</a:t>
            </a:r>
          </a:p>
          <a:p>
            <a:pPr marL="173831" indent="-173831">
              <a:buFont typeface="Arial" pitchFamily="34" charset="0"/>
              <a:buChar char="•"/>
            </a:pPr>
            <a:r>
              <a:rPr lang="en-US" sz="1400" dirty="0">
                <a:latin typeface="Calibri" panose="020F0502020204030204" pitchFamily="34" charset="0"/>
                <a:cs typeface="Calibri" panose="020F0502020204030204" pitchFamily="34" charset="0"/>
              </a:rPr>
              <a:t>Libraries of business functions eliminating custom code</a:t>
            </a:r>
          </a:p>
          <a:p>
            <a:pPr marL="173831" indent="-173831">
              <a:buFont typeface="Arial" pitchFamily="34" charset="0"/>
              <a:buChar char="•"/>
            </a:pPr>
            <a:r>
              <a:rPr lang="en-US" sz="1400" dirty="0">
                <a:latin typeface="Calibri" panose="020F0502020204030204" pitchFamily="34" charset="0"/>
                <a:cs typeface="Calibri" panose="020F0502020204030204" pitchFamily="34" charset="0"/>
              </a:rPr>
              <a:t>Business friendly interface that supports mobility</a:t>
            </a:r>
          </a:p>
          <a:p>
            <a:pPr marL="173831" indent="-173831">
              <a:buFont typeface="Arial" pitchFamily="34" charset="0"/>
              <a:buChar char="•"/>
            </a:pPr>
            <a:r>
              <a:rPr lang="en-US" sz="1400" dirty="0">
                <a:latin typeface="Calibri" panose="020F0502020204030204" pitchFamily="34" charset="0"/>
                <a:cs typeface="Calibri" panose="020F0502020204030204" pitchFamily="34" charset="0"/>
              </a:rPr>
              <a:t>Central repository </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for compliance and audit</a:t>
            </a:r>
          </a:p>
          <a:p>
            <a:pPr marL="173831" indent="-173831">
              <a:buFont typeface="Arial" pitchFamily="34" charset="0"/>
              <a:buChar char="•"/>
            </a:pPr>
            <a:r>
              <a:rPr lang="en-US" sz="1400" dirty="0">
                <a:latin typeface="Calibri" panose="020F0502020204030204" pitchFamily="34" charset="0"/>
                <a:cs typeface="Calibri" panose="020F0502020204030204" pitchFamily="34" charset="0"/>
              </a:rPr>
              <a:t>Handshake with enterprise schedulers and web Services</a:t>
            </a:r>
          </a:p>
          <a:p>
            <a:pPr marL="173831" indent="-173831">
              <a:buFont typeface="Arial" pitchFamily="34" charset="0"/>
              <a:buChar char="•"/>
            </a:pPr>
            <a:r>
              <a:rPr lang="en-US" sz="1400" dirty="0">
                <a:latin typeface="Calibri" panose="020F0502020204030204" pitchFamily="34" charset="0"/>
                <a:cs typeface="Calibri" panose="020F0502020204030204" pitchFamily="34" charset="0"/>
              </a:rPr>
              <a:t>Each application with a command-line interface</a:t>
            </a:r>
          </a:p>
          <a:p>
            <a:endParaRPr lang="en-US" sz="1400" dirty="0">
              <a:latin typeface="Calibri" panose="020F0502020204030204" pitchFamily="34" charset="0"/>
              <a:cs typeface="Calibri" panose="020F0502020204030204" pitchFamily="34" charset="0"/>
            </a:endParaRPr>
          </a:p>
        </p:txBody>
      </p:sp>
      <p:sp>
        <p:nvSpPr>
          <p:cNvPr id="10" name="Content Placeholder 4">
            <a:extLst>
              <a:ext uri="{FF2B5EF4-FFF2-40B4-BE49-F238E27FC236}">
                <a16:creationId xmlns:a16="http://schemas.microsoft.com/office/drawing/2014/main" id="{7FAC8129-F88E-5048-8A79-2555BEF46C6D}"/>
              </a:ext>
            </a:extLst>
          </p:cNvPr>
          <p:cNvSpPr txBox="1">
            <a:spLocks/>
          </p:cNvSpPr>
          <p:nvPr/>
        </p:nvSpPr>
        <p:spPr>
          <a:xfrm>
            <a:off x="3286441" y="2616365"/>
            <a:ext cx="2935453" cy="1351378"/>
          </a:xfrm>
          <a:prstGeom prst="rect">
            <a:avLst/>
          </a:prstGeom>
        </p:spPr>
        <p:txBody>
          <a:bodyPr vert="horz" lIns="68580" tIns="34290" rIns="68580" bIns="34290" rtlCol="0">
            <a:noAutofit/>
          </a:bodyPr>
          <a:lstStyle>
            <a:lvl1pPr marL="0" indent="0" algn="l" defTabSz="457189" rtl="0" eaLnBrk="1" latinLnBrk="0" hangingPunct="1">
              <a:spcBef>
                <a:spcPts val="0"/>
              </a:spcBef>
              <a:spcAft>
                <a:spcPts val="600"/>
              </a:spcAft>
              <a:buFontTx/>
              <a:buNone/>
              <a:defRPr sz="2000" kern="1200">
                <a:solidFill>
                  <a:schemeClr val="tx1"/>
                </a:solidFill>
                <a:latin typeface="+mn-lt"/>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spcAft>
                <a:spcPts val="0"/>
              </a:spcAft>
              <a:buNone/>
            </a:pPr>
            <a:r>
              <a:rPr lang="en-GB" sz="1200" dirty="0">
                <a:latin typeface="Calibri" panose="020F0502020204030204" pitchFamily="34" charset="0"/>
                <a:cs typeface="Calibri" panose="020F0502020204030204" pitchFamily="34" charset="0"/>
              </a:rPr>
              <a:t>Features:</a:t>
            </a:r>
          </a:p>
          <a:p>
            <a:pPr marL="342900" lvl="1" indent="-171450">
              <a:spcAft>
                <a:spcPts val="0"/>
              </a:spcAft>
            </a:pPr>
            <a:r>
              <a:rPr lang="en-GB" sz="1200" dirty="0">
                <a:latin typeface="Calibri" panose="020F0502020204030204" pitchFamily="34" charset="0"/>
                <a:cs typeface="Calibri" panose="020F0502020204030204" pitchFamily="34" charset="0"/>
              </a:rPr>
              <a:t>Email automation</a:t>
            </a:r>
            <a:endParaRPr lang="en-US" sz="1200" dirty="0">
              <a:latin typeface="Calibri" panose="020F0502020204030204" pitchFamily="34" charset="0"/>
              <a:cs typeface="Calibri" panose="020F0502020204030204" pitchFamily="34" charset="0"/>
            </a:endParaRPr>
          </a:p>
          <a:p>
            <a:pPr marL="342900" lvl="1" indent="-171450">
              <a:spcAft>
                <a:spcPts val="0"/>
              </a:spcAft>
            </a:pPr>
            <a:r>
              <a:rPr lang="en-GB" sz="1200" dirty="0">
                <a:latin typeface="Calibri" panose="020F0502020204030204" pitchFamily="34" charset="0"/>
                <a:cs typeface="Calibri" panose="020F0502020204030204" pitchFamily="34" charset="0"/>
              </a:rPr>
              <a:t>File automation (copy, move, delete,…)</a:t>
            </a:r>
            <a:endParaRPr lang="en-US" sz="1200" dirty="0">
              <a:latin typeface="Calibri" panose="020F0502020204030204" pitchFamily="34" charset="0"/>
              <a:cs typeface="Calibri" panose="020F0502020204030204" pitchFamily="34" charset="0"/>
            </a:endParaRPr>
          </a:p>
          <a:p>
            <a:pPr marL="342900" lvl="1" indent="-171450">
              <a:spcAft>
                <a:spcPts val="0"/>
              </a:spcAft>
            </a:pPr>
            <a:r>
              <a:rPr lang="en-GB" sz="1200" dirty="0">
                <a:latin typeface="Calibri" panose="020F0502020204030204" pitchFamily="34" charset="0"/>
                <a:cs typeface="Calibri" panose="020F0502020204030204" pitchFamily="34" charset="0"/>
              </a:rPr>
              <a:t>FTP, SFTP, FTPS automation</a:t>
            </a:r>
            <a:endParaRPr lang="en-US" sz="1200" dirty="0">
              <a:latin typeface="Calibri" panose="020F0502020204030204" pitchFamily="34" charset="0"/>
              <a:cs typeface="Calibri" panose="020F0502020204030204" pitchFamily="34" charset="0"/>
            </a:endParaRPr>
          </a:p>
          <a:p>
            <a:pPr marL="342900" lvl="1" indent="-171450">
              <a:spcAft>
                <a:spcPts val="0"/>
              </a:spcAft>
            </a:pPr>
            <a:r>
              <a:rPr lang="en-GB" sz="1200" dirty="0">
                <a:latin typeface="Calibri" panose="020F0502020204030204" pitchFamily="34" charset="0"/>
                <a:cs typeface="Calibri" panose="020F0502020204030204" pitchFamily="34" charset="0"/>
              </a:rPr>
              <a:t>Systems &amp; Monitoring utilities</a:t>
            </a:r>
            <a:endParaRPr lang="en-US" sz="1200" dirty="0">
              <a:latin typeface="Calibri" panose="020F0502020204030204" pitchFamily="34" charset="0"/>
              <a:cs typeface="Calibri" panose="020F0502020204030204" pitchFamily="34" charset="0"/>
            </a:endParaRPr>
          </a:p>
          <a:p>
            <a:pPr marL="342900" lvl="1" indent="-171450">
              <a:spcAft>
                <a:spcPts val="0"/>
              </a:spcAft>
            </a:pPr>
            <a:r>
              <a:rPr lang="en-GB" sz="1200" dirty="0">
                <a:latin typeface="Calibri" panose="020F0502020204030204" pitchFamily="34" charset="0"/>
                <a:cs typeface="Calibri" panose="020F0502020204030204" pitchFamily="34" charset="0"/>
              </a:rPr>
              <a:t>IBM Cognos Integration Server integration (run CIS tasks)</a:t>
            </a:r>
            <a:endParaRPr lang="en-US" sz="1200" dirty="0">
              <a:latin typeface="Calibri" panose="020F0502020204030204" pitchFamily="34" charset="0"/>
              <a:cs typeface="Calibri" panose="020F0502020204030204" pitchFamily="34" charset="0"/>
            </a:endParaRPr>
          </a:p>
          <a:p>
            <a:pPr marL="342900" lvl="1" indent="-171450">
              <a:spcAft>
                <a:spcPts val="0"/>
              </a:spcAft>
            </a:pPr>
            <a:r>
              <a:rPr lang="en-GB" sz="1200" dirty="0">
                <a:latin typeface="Calibri" panose="020F0502020204030204" pitchFamily="34" charset="0"/>
                <a:cs typeface="Calibri" panose="020F0502020204030204" pitchFamily="34" charset="0"/>
              </a:rPr>
              <a:t>RDBMS: </a:t>
            </a:r>
          </a:p>
          <a:p>
            <a:pPr marL="514350" lvl="1" indent="-171450">
              <a:spcAft>
                <a:spcPts val="0"/>
              </a:spcAft>
            </a:pPr>
            <a:r>
              <a:rPr lang="en-GB" sz="1200" dirty="0">
                <a:latin typeface="Calibri" panose="020F0502020204030204" pitchFamily="34" charset="0"/>
                <a:cs typeface="Calibri" panose="020F0502020204030204" pitchFamily="34" charset="0"/>
              </a:rPr>
              <a:t>SQL Server, </a:t>
            </a:r>
          </a:p>
          <a:p>
            <a:pPr marL="514350" lvl="1" indent="-171450">
              <a:spcAft>
                <a:spcPts val="0"/>
              </a:spcAft>
            </a:pPr>
            <a:r>
              <a:rPr lang="en-GB" sz="1200" dirty="0">
                <a:latin typeface="Calibri" panose="020F0502020204030204" pitchFamily="34" charset="0"/>
                <a:cs typeface="Calibri" panose="020F0502020204030204" pitchFamily="34" charset="0"/>
              </a:rPr>
              <a:t>DB2, </a:t>
            </a:r>
          </a:p>
          <a:p>
            <a:pPr marL="514350" lvl="1" indent="-171450">
              <a:spcAft>
                <a:spcPts val="0"/>
              </a:spcAft>
            </a:pPr>
            <a:r>
              <a:rPr lang="en-GB" sz="1200" dirty="0">
                <a:latin typeface="Calibri" panose="020F0502020204030204" pitchFamily="34" charset="0"/>
                <a:cs typeface="Calibri" panose="020F0502020204030204" pitchFamily="34" charset="0"/>
              </a:rPr>
              <a:t>Oracle DB</a:t>
            </a:r>
            <a:endParaRPr lang="en-US" sz="1200" dirty="0">
              <a:latin typeface="Calibri" panose="020F0502020204030204" pitchFamily="34" charset="0"/>
              <a:cs typeface="Calibri" panose="020F0502020204030204" pitchFamily="34" charset="0"/>
            </a:endParaRPr>
          </a:p>
          <a:p>
            <a:pPr>
              <a:spcAft>
                <a:spcPts val="0"/>
              </a:spcAft>
            </a:pPr>
            <a:endParaRPr lang="en-US" sz="1200" dirty="0">
              <a:latin typeface="Calibri" panose="020F0502020204030204" pitchFamily="34" charset="0"/>
              <a:cs typeface="Calibri" panose="020F0502020204030204" pitchFamily="34" charset="0"/>
            </a:endParaRPr>
          </a:p>
        </p:txBody>
      </p:sp>
      <p:sp>
        <p:nvSpPr>
          <p:cNvPr id="11" name="Content Placeholder 4">
            <a:extLst>
              <a:ext uri="{FF2B5EF4-FFF2-40B4-BE49-F238E27FC236}">
                <a16:creationId xmlns:a16="http://schemas.microsoft.com/office/drawing/2014/main" id="{C55698C8-8154-974E-8699-9051304F1A7B}"/>
              </a:ext>
            </a:extLst>
          </p:cNvPr>
          <p:cNvSpPr txBox="1">
            <a:spLocks/>
          </p:cNvSpPr>
          <p:nvPr/>
        </p:nvSpPr>
        <p:spPr>
          <a:xfrm>
            <a:off x="6141985" y="2799013"/>
            <a:ext cx="2668640" cy="1351378"/>
          </a:xfrm>
          <a:prstGeom prst="rect">
            <a:avLst/>
          </a:prstGeom>
        </p:spPr>
        <p:txBody>
          <a:bodyPr vert="horz" lIns="68580" tIns="34290" rIns="68580" bIns="34290" rtlCol="0">
            <a:noAutofit/>
          </a:bodyPr>
          <a:lstStyle>
            <a:lvl1pPr marL="0" indent="0" algn="l" defTabSz="457189" rtl="0" eaLnBrk="1" latinLnBrk="0" hangingPunct="1">
              <a:spcBef>
                <a:spcPts val="0"/>
              </a:spcBef>
              <a:spcAft>
                <a:spcPts val="600"/>
              </a:spcAft>
              <a:buFontTx/>
              <a:buNone/>
              <a:defRPr sz="2000" kern="1200">
                <a:solidFill>
                  <a:schemeClr val="tx1"/>
                </a:solidFill>
                <a:latin typeface="+mn-lt"/>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lvl="1">
              <a:spcAft>
                <a:spcPts val="0"/>
              </a:spcAft>
            </a:pPr>
            <a:r>
              <a:rPr lang="en-GB" sz="1200" dirty="0">
                <a:latin typeface="Calibri" panose="020F0502020204030204" pitchFamily="34" charset="0"/>
                <a:cs typeface="Calibri" panose="020F0502020204030204" pitchFamily="34" charset="0"/>
              </a:rPr>
              <a:t>IBM Cognos TM1: </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Check TM1 Server</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Delete Server Object</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View &amp; Filter Server Log, Audit Log, Transaction Log</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List Server Objects</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List Users</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List/Delete Views</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Manage BLOBs</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Read/Write Cell</a:t>
            </a:r>
          </a:p>
          <a:p>
            <a:pPr marL="342900" lvl="5" indent="-161925">
              <a:spcBef>
                <a:spcPts val="0"/>
              </a:spcBef>
            </a:pPr>
            <a:r>
              <a:rPr lang="en-GB" sz="1200" dirty="0">
                <a:latin typeface="Calibri" panose="020F0502020204030204" pitchFamily="34" charset="0"/>
                <a:cs typeface="Calibri" panose="020F0502020204030204" pitchFamily="34" charset="0"/>
              </a:rPr>
              <a:t>Run TI Chore</a:t>
            </a:r>
            <a:r>
              <a:rPr lang="en-US" sz="1200" dirty="0">
                <a:latin typeface="Calibri" panose="020F0502020204030204" pitchFamily="34" charset="0"/>
                <a:cs typeface="Calibri" panose="020F0502020204030204" pitchFamily="34" charset="0"/>
              </a:rPr>
              <a:t>, </a:t>
            </a:r>
            <a:r>
              <a:rPr lang="en-GB" sz="1200" dirty="0">
                <a:latin typeface="Calibri" panose="020F0502020204030204" pitchFamily="34" charset="0"/>
                <a:cs typeface="Calibri" panose="020F0502020204030204" pitchFamily="34" charset="0"/>
              </a:rPr>
              <a:t>TI Process</a:t>
            </a:r>
            <a:endParaRPr lang="en-US" sz="1200" dirty="0">
              <a:latin typeface="Calibri" panose="020F0502020204030204" pitchFamily="34" charset="0"/>
              <a:cs typeface="Calibri" panose="020F0502020204030204" pitchFamily="34" charset="0"/>
            </a:endParaRPr>
          </a:p>
          <a:p>
            <a:pPr marL="342900" lvl="5" indent="-161925">
              <a:spcBef>
                <a:spcPts val="0"/>
              </a:spcBef>
            </a:pPr>
            <a:r>
              <a:rPr lang="en-GB" sz="1200" dirty="0">
                <a:latin typeface="Calibri" panose="020F0502020204030204" pitchFamily="34" charset="0"/>
                <a:cs typeface="Calibri" panose="020F0502020204030204" pitchFamily="34" charset="0"/>
              </a:rPr>
              <a:t>Start/Stop TM1 Server (Windows)</a:t>
            </a:r>
            <a:endParaRPr lang="en-US" sz="1200" dirty="0">
              <a:latin typeface="Calibri" panose="020F0502020204030204" pitchFamily="34" charset="0"/>
              <a:cs typeface="Calibri" panose="020F0502020204030204" pitchFamily="34" charset="0"/>
            </a:endParaRPr>
          </a:p>
          <a:p>
            <a:pPr>
              <a:spcAft>
                <a:spcPts val="0"/>
              </a:spcAft>
            </a:pPr>
            <a:endParaRPr lang="en-US" sz="1200" dirty="0">
              <a:latin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DEF1ECFE-71CD-304C-8E87-6834F7F2F514}"/>
              </a:ext>
            </a:extLst>
          </p:cNvPr>
          <p:cNvSpPr>
            <a:spLocks noGrp="1"/>
          </p:cNvSpPr>
          <p:nvPr>
            <p:ph type="title"/>
          </p:nvPr>
        </p:nvSpPr>
        <p:spPr>
          <a:xfrm>
            <a:off x="261938" y="122238"/>
            <a:ext cx="7885112" cy="993775"/>
          </a:xfrm>
        </p:spPr>
        <p:txBody>
          <a:bodyPr rtlCol="0">
            <a:normAutofit/>
          </a:body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Cognos Command Center</a:t>
            </a:r>
          </a:p>
        </p:txBody>
      </p:sp>
    </p:spTree>
    <p:extLst>
      <p:ext uri="{BB962C8B-B14F-4D97-AF65-F5344CB8AC3E}">
        <p14:creationId xmlns:p14="http://schemas.microsoft.com/office/powerpoint/2010/main" val="412961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619363" y="288230"/>
            <a:ext cx="6206314" cy="674031"/>
          </a:xfrm>
        </p:spPr>
        <p:txBody>
          <a:bodyPr anchor="ctr"/>
          <a:lstStyle/>
          <a:p>
            <a:r>
              <a:rPr lang="en-US" sz="2100" b="1" dirty="0">
                <a:solidFill>
                  <a:srgbClr val="4472C4"/>
                </a:solidFill>
                <a:latin typeface="Calibri" panose="020F0502020204030204" pitchFamily="34" charset="0"/>
                <a:cs typeface="Calibri" panose="020F0502020204030204" pitchFamily="34" charset="0"/>
              </a:rPr>
              <a:t>Cognos Integration Server &amp; Cognos Command Center</a:t>
            </a:r>
            <a:br>
              <a:rPr lang="en-US" sz="2100" b="1" dirty="0">
                <a:solidFill>
                  <a:srgbClr val="4472C4"/>
                </a:solidFill>
                <a:latin typeface="Calibri" panose="020F0502020204030204" pitchFamily="34" charset="0"/>
                <a:cs typeface="Calibri" panose="020F0502020204030204" pitchFamily="34" charset="0"/>
              </a:rPr>
            </a:br>
            <a:r>
              <a:rPr lang="en-US" sz="2100" b="1" dirty="0">
                <a:solidFill>
                  <a:srgbClr val="4472C4"/>
                </a:solidFill>
                <a:latin typeface="Calibri" panose="020F0502020204030204" pitchFamily="34" charset="0"/>
                <a:cs typeface="Calibri" panose="020F0502020204030204" pitchFamily="34" charset="0"/>
              </a:rPr>
              <a:t>Guides, Training, &amp; Tutorial</a:t>
            </a:r>
          </a:p>
        </p:txBody>
      </p:sp>
      <p:sp>
        <p:nvSpPr>
          <p:cNvPr id="7" name="TextBox 2">
            <a:extLst>
              <a:ext uri="{FF2B5EF4-FFF2-40B4-BE49-F238E27FC236}">
                <a16:creationId xmlns:a16="http://schemas.microsoft.com/office/drawing/2014/main" id="{710947E2-243A-1040-A43E-1CBD3BB3C7E6}"/>
              </a:ext>
            </a:extLst>
          </p:cNvPr>
          <p:cNvSpPr txBox="1">
            <a:spLocks noChangeArrowheads="1"/>
          </p:cNvSpPr>
          <p:nvPr/>
        </p:nvSpPr>
        <p:spPr bwMode="auto">
          <a:xfrm>
            <a:off x="619365" y="1268413"/>
            <a:ext cx="6132310"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57175" indent="-257175">
              <a:defRPr sz="1300">
                <a:solidFill>
                  <a:schemeClr val="tx1"/>
                </a:solidFill>
                <a:latin typeface="IBM Plex Sans" panose="020B0503050203000203" pitchFamily="34" charset="77"/>
              </a:defRPr>
            </a:lvl1pPr>
            <a:lvl2pPr>
              <a:defRPr sz="1300">
                <a:solidFill>
                  <a:schemeClr val="tx1"/>
                </a:solidFill>
                <a:latin typeface="IBM Plex Sans" panose="020B0503050203000203" pitchFamily="34" charset="77"/>
              </a:defRPr>
            </a:lvl2pPr>
            <a:lvl3pPr>
              <a:defRPr sz="1300">
                <a:solidFill>
                  <a:schemeClr val="tx1"/>
                </a:solidFill>
                <a:latin typeface="IBM Plex Sans" panose="020B0503050203000203" pitchFamily="34" charset="77"/>
              </a:defRPr>
            </a:lvl3pPr>
            <a:lvl4pPr>
              <a:defRPr sz="1300">
                <a:solidFill>
                  <a:schemeClr val="tx1"/>
                </a:solidFill>
                <a:latin typeface="IBM Plex Sans" panose="020B0503050203000203" pitchFamily="34" charset="77"/>
              </a:defRPr>
            </a:lvl4pPr>
            <a:lvl5pPr>
              <a:defRPr sz="1300">
                <a:solidFill>
                  <a:schemeClr val="tx1"/>
                </a:solidFill>
                <a:latin typeface="IBM Plex Sans" panose="020B0503050203000203" pitchFamily="34" charset="77"/>
              </a:defRPr>
            </a:lvl5pPr>
            <a:lvl6pPr marL="1828800" indent="457200" defTabSz="685800" eaLnBrk="0" fontAlgn="base" hangingPunct="0">
              <a:spcBef>
                <a:spcPct val="0"/>
              </a:spcBef>
              <a:spcAft>
                <a:spcPct val="0"/>
              </a:spcAft>
              <a:defRPr sz="1300">
                <a:solidFill>
                  <a:schemeClr val="tx1"/>
                </a:solidFill>
                <a:latin typeface="IBM Plex Sans" panose="020B0503050203000203" pitchFamily="34" charset="77"/>
              </a:defRPr>
            </a:lvl6pPr>
            <a:lvl7pPr marL="2286000" indent="457200" defTabSz="685800" eaLnBrk="0" fontAlgn="base" hangingPunct="0">
              <a:spcBef>
                <a:spcPct val="0"/>
              </a:spcBef>
              <a:spcAft>
                <a:spcPct val="0"/>
              </a:spcAft>
              <a:defRPr sz="1300">
                <a:solidFill>
                  <a:schemeClr val="tx1"/>
                </a:solidFill>
                <a:latin typeface="IBM Plex Sans" panose="020B0503050203000203" pitchFamily="34" charset="77"/>
              </a:defRPr>
            </a:lvl7pPr>
            <a:lvl8pPr marL="2743200" indent="457200" defTabSz="685800" eaLnBrk="0" fontAlgn="base" hangingPunct="0">
              <a:spcBef>
                <a:spcPct val="0"/>
              </a:spcBef>
              <a:spcAft>
                <a:spcPct val="0"/>
              </a:spcAft>
              <a:defRPr sz="1300">
                <a:solidFill>
                  <a:schemeClr val="tx1"/>
                </a:solidFill>
                <a:latin typeface="IBM Plex Sans" panose="020B0503050203000203" pitchFamily="34" charset="77"/>
              </a:defRPr>
            </a:lvl8pPr>
            <a:lvl9pPr marL="3200400" indent="457200" defTabSz="685800" eaLnBrk="0" fontAlgn="base" hangingPunct="0">
              <a:spcBef>
                <a:spcPct val="0"/>
              </a:spcBef>
              <a:spcAft>
                <a:spcPct val="0"/>
              </a:spcAft>
              <a:defRPr sz="1300">
                <a:solidFill>
                  <a:schemeClr val="tx1"/>
                </a:solidFill>
                <a:latin typeface="IBM Plex Sans" panose="020B0503050203000203" pitchFamily="34" charset="77"/>
              </a:defRPr>
            </a:lvl9pPr>
          </a:lstStyle>
          <a:p>
            <a:pPr marL="292894" lvl="1" indent="-285750">
              <a:spcBef>
                <a:spcPts val="113"/>
              </a:spcBef>
              <a:buFont typeface="Arial" panose="020B0604020202020204" pitchFamily="34" charset="0"/>
              <a:buChar char="•"/>
            </a:pPr>
            <a:r>
              <a:rPr lang="en-US" sz="1800" dirty="0">
                <a:latin typeface="Calibri" panose="020F0502020204030204" pitchFamily="34" charset="0"/>
                <a:ea typeface="ＭＳ Ｐゴシック" charset="-128"/>
                <a:cs typeface="Calibri" panose="020F0502020204030204" pitchFamily="34" charset="0"/>
              </a:rPr>
              <a:t>Click </a:t>
            </a:r>
            <a:r>
              <a:rPr lang="en-US" sz="1800" dirty="0">
                <a:latin typeface="Calibri" panose="020F0502020204030204" pitchFamily="34" charset="0"/>
                <a:ea typeface="ＭＳ Ｐゴシック" charset="-128"/>
                <a:cs typeface="Calibri" panose="020F0502020204030204" pitchFamily="34" charset="0"/>
                <a:hlinkClick r:id="rId2"/>
              </a:rPr>
              <a:t>here</a:t>
            </a:r>
            <a:r>
              <a:rPr lang="en-US" sz="1800" dirty="0">
                <a:latin typeface="Calibri" panose="020F0502020204030204" pitchFamily="34" charset="0"/>
                <a:ea typeface="ＭＳ Ｐゴシック" charset="-128"/>
                <a:cs typeface="Calibri" panose="020F0502020204030204" pitchFamily="34" charset="0"/>
              </a:rPr>
              <a:t> to access a Cognos Command Center (CCC) deck which includes a thorough introduction and tutorial</a:t>
            </a:r>
          </a:p>
          <a:p>
            <a:pPr marL="292894" lvl="1" indent="-285750">
              <a:spcBef>
                <a:spcPts val="563"/>
              </a:spcBef>
              <a:buFont typeface="Arial" panose="020B0604020202020204" pitchFamily="34" charset="0"/>
              <a:buChar char="•"/>
            </a:pPr>
            <a:r>
              <a:rPr lang="en-US" sz="1800" dirty="0">
                <a:latin typeface="Calibri" panose="020F0502020204030204" pitchFamily="34" charset="0"/>
                <a:cs typeface="Calibri" panose="020F0502020204030204" pitchFamily="34" charset="0"/>
              </a:rPr>
              <a:t>Click </a:t>
            </a:r>
            <a:r>
              <a:rPr lang="en-US" sz="1800" dirty="0">
                <a:latin typeface="Calibri" panose="020F0502020204030204" pitchFamily="34" charset="0"/>
                <a:cs typeface="Calibri" panose="020F0502020204030204" pitchFamily="34" charset="0"/>
                <a:hlinkClick r:id="rId3"/>
              </a:rPr>
              <a:t>here</a:t>
            </a:r>
            <a:r>
              <a:rPr lang="en-US" sz="1800" dirty="0">
                <a:latin typeface="Calibri" panose="020F0502020204030204" pitchFamily="34" charset="0"/>
                <a:cs typeface="Calibri" panose="020F0502020204030204" pitchFamily="34" charset="0"/>
              </a:rPr>
              <a:t> to access a folder with CCC &amp; CIS training courses (ppt decks and recordings)</a:t>
            </a:r>
          </a:p>
          <a:p>
            <a:pPr marL="292894" lvl="1" indent="-285750">
              <a:spcBef>
                <a:spcPts val="563"/>
              </a:spcBef>
              <a:buFont typeface="Arial" panose="020B0604020202020204" pitchFamily="34" charset="0"/>
              <a:buChar char="•"/>
            </a:pPr>
            <a:r>
              <a:rPr lang="en-US" sz="1800" dirty="0">
                <a:latin typeface="Calibri" panose="020F0502020204030204" pitchFamily="34" charset="0"/>
                <a:ea typeface="ＭＳ Ｐゴシック" charset="-128"/>
                <a:cs typeface="Calibri" panose="020F0502020204030204" pitchFamily="34" charset="0"/>
              </a:rPr>
              <a:t>Click </a:t>
            </a:r>
            <a:r>
              <a:rPr lang="en-US" sz="1800" dirty="0">
                <a:latin typeface="Calibri" panose="020F0502020204030204" pitchFamily="34" charset="0"/>
                <a:ea typeface="ＭＳ Ｐゴシック" charset="-128"/>
                <a:cs typeface="Calibri" panose="020F0502020204030204" pitchFamily="34" charset="0"/>
                <a:hlinkClick r:id="rId4"/>
              </a:rPr>
              <a:t>here</a:t>
            </a:r>
            <a:r>
              <a:rPr lang="en-US" sz="1800" dirty="0">
                <a:latin typeface="Calibri" panose="020F0502020204030204" pitchFamily="34" charset="0"/>
                <a:ea typeface="ＭＳ Ｐゴシック" charset="-128"/>
                <a:cs typeface="Calibri" panose="020F0502020204030204" pitchFamily="34" charset="0"/>
              </a:rPr>
              <a:t> for a document on how to use the CIS command line utility (highly recommended)</a:t>
            </a:r>
          </a:p>
        </p:txBody>
      </p:sp>
    </p:spTree>
    <p:extLst>
      <p:ext uri="{BB962C8B-B14F-4D97-AF65-F5344CB8AC3E}">
        <p14:creationId xmlns:p14="http://schemas.microsoft.com/office/powerpoint/2010/main" val="904289080"/>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95693" y="260531"/>
            <a:ext cx="4684552" cy="729430"/>
          </a:xfrm>
        </p:spPr>
        <p:txBody>
          <a:bodyPr anchor="ctr"/>
          <a:lstStyle/>
          <a:p>
            <a:r>
              <a:rPr lang="en-US" altLang="en-US" sz="2300" b="1" dirty="0">
                <a:solidFill>
                  <a:srgbClr val="4472C4"/>
                </a:solidFill>
                <a:latin typeface="Calibri" panose="020F0502020204030204" pitchFamily="34" charset="0"/>
                <a:ea typeface="MS PGothic" pitchFamily="34" charset="-128"/>
                <a:cs typeface="Calibri" panose="020F0502020204030204" pitchFamily="34" charset="0"/>
              </a:rPr>
              <a:t>Performance and Regression Testing,</a:t>
            </a:r>
          </a:p>
          <a:p>
            <a:r>
              <a:rPr lang="en-US" sz="2300" b="1" dirty="0">
                <a:solidFill>
                  <a:srgbClr val="4472C4"/>
                </a:solidFill>
                <a:latin typeface="Calibri" panose="020F0502020204030204" pitchFamily="34" charset="0"/>
                <a:ea typeface="MS PGothic" pitchFamily="34" charset="-128"/>
                <a:cs typeface="Calibri" panose="020F0502020204030204" pitchFamily="34" charset="0"/>
              </a:rPr>
              <a:t>TM1 Rest API</a:t>
            </a:r>
            <a:r>
              <a:rPr lang="en-US" sz="2300" b="1" dirty="0">
                <a:solidFill>
                  <a:srgbClr val="4472C4"/>
                </a:solidFill>
                <a:latin typeface="Calibri" panose="020F0502020204030204" pitchFamily="34" charset="0"/>
                <a:cs typeface="Calibri" panose="020F0502020204030204" pitchFamily="34" charset="0"/>
              </a:rPr>
              <a:t> </a:t>
            </a:r>
            <a:endParaRPr lang="en-US" sz="2300" b="1" dirty="0">
              <a:solidFill>
                <a:srgbClr val="4472C4"/>
              </a:solidFill>
            </a:endParaRP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619364" y="1090210"/>
            <a:ext cx="6495811" cy="3480011"/>
          </a:xfrm>
        </p:spPr>
        <p:txBody>
          <a:bodyPr/>
          <a:lstStyle/>
          <a:p>
            <a:pPr marL="0" indent="0">
              <a:buNone/>
            </a:pPr>
            <a:r>
              <a:rPr lang="en-US" sz="1650" dirty="0">
                <a:latin typeface="Calibri" panose="020F0502020204030204" pitchFamily="34" charset="0"/>
                <a:cs typeface="Calibri" panose="020F0502020204030204" pitchFamily="34" charset="0"/>
                <a:hlinkClick r:id="rId2"/>
              </a:rPr>
              <a:t>FOPM Performance and Regression Testing: Proven Practices</a:t>
            </a:r>
            <a:endParaRPr lang="en-US" sz="1650" dirty="0">
              <a:latin typeface="Calibri" panose="020F0502020204030204" pitchFamily="34" charset="0"/>
              <a:cs typeface="Calibri" panose="020F0502020204030204" pitchFamily="34" charset="0"/>
            </a:endParaRPr>
          </a:p>
          <a:p>
            <a:pPr marL="285750" indent="-285750"/>
            <a:endParaRPr lang="en-US" sz="1650" dirty="0">
              <a:latin typeface="Calibri" panose="020F0502020204030204" pitchFamily="34" charset="0"/>
              <a:cs typeface="Calibri" panose="020F0502020204030204" pitchFamily="34" charset="0"/>
            </a:endParaRPr>
          </a:p>
          <a:p>
            <a:pPr marL="0" indent="0">
              <a:buNone/>
            </a:pPr>
            <a:r>
              <a:rPr lang="en-US" sz="1650" dirty="0">
                <a:latin typeface="Calibri" panose="020F0502020204030204" pitchFamily="34" charset="0"/>
                <a:cs typeface="Calibri" panose="020F0502020204030204" pitchFamily="34" charset="0"/>
              </a:rPr>
              <a:t>Tools and methodologies for testing via </a:t>
            </a:r>
            <a:r>
              <a:rPr lang="en-US" sz="1650" dirty="0">
                <a:latin typeface="Calibri" panose="020F0502020204030204" pitchFamily="34" charset="0"/>
                <a:cs typeface="Calibri" panose="020F0502020204030204" pitchFamily="34" charset="0"/>
                <a:hlinkClick r:id="rId3"/>
              </a:rPr>
              <a:t>TM1 Rest API</a:t>
            </a:r>
            <a:r>
              <a:rPr lang="en-US" sz="1650" dirty="0">
                <a:latin typeface="Calibri" panose="020F0502020204030204" pitchFamily="34" charset="0"/>
                <a:cs typeface="Calibri" panose="020F0502020204030204" pitchFamily="34" charset="0"/>
              </a:rPr>
              <a:t>: </a:t>
            </a:r>
          </a:p>
          <a:p>
            <a:pPr marL="285750" indent="-285750"/>
            <a:r>
              <a:rPr lang="en-US" sz="1650" dirty="0">
                <a:latin typeface="Calibri" panose="020F0502020204030204" pitchFamily="34" charset="0"/>
                <a:cs typeface="Calibri" panose="020F0502020204030204" pitchFamily="34" charset="0"/>
                <a:hlinkClick r:id="rId4"/>
              </a:rPr>
              <a:t>Cucumber</a:t>
            </a:r>
            <a:r>
              <a:rPr lang="en-US" sz="1650" dirty="0">
                <a:latin typeface="Calibri" panose="020F0502020204030204" pitchFamily="34" charset="0"/>
                <a:cs typeface="Calibri" panose="020F0502020204030204" pitchFamily="34" charset="0"/>
              </a:rPr>
              <a:t> (click </a:t>
            </a:r>
            <a:r>
              <a:rPr lang="en-US" sz="1650" dirty="0">
                <a:latin typeface="Calibri" panose="020F0502020204030204" pitchFamily="34" charset="0"/>
                <a:cs typeface="Calibri" panose="020F0502020204030204" pitchFamily="34" charset="0"/>
                <a:hlinkClick r:id="rId5"/>
              </a:rPr>
              <a:t>here</a:t>
            </a:r>
            <a:r>
              <a:rPr lang="en-US" sz="1650" dirty="0">
                <a:latin typeface="Calibri" panose="020F0502020204030204" pitchFamily="34" charset="0"/>
                <a:cs typeface="Calibri" panose="020F0502020204030204" pitchFamily="34" charset="0"/>
              </a:rPr>
              <a:t> for some guidance)</a:t>
            </a:r>
          </a:p>
          <a:p>
            <a:pPr marL="285750" indent="-285750"/>
            <a:r>
              <a:rPr lang="en-US" sz="1650" dirty="0">
                <a:latin typeface="Calibri" panose="020F0502020204030204" pitchFamily="34" charset="0"/>
                <a:cs typeface="Calibri" panose="020F0502020204030204" pitchFamily="34" charset="0"/>
                <a:hlinkClick r:id="rId6"/>
              </a:rPr>
              <a:t>IBM DeveloperWorks API Testing Framework Using BDD Approach Through Cucumber and Rest- Assured (involving Jenkins)</a:t>
            </a:r>
            <a:endParaRPr lang="en-US" sz="1650" dirty="0">
              <a:latin typeface="Calibri" panose="020F0502020204030204" pitchFamily="34" charset="0"/>
              <a:cs typeface="Calibri" panose="020F0502020204030204" pitchFamily="34" charset="0"/>
            </a:endParaRPr>
          </a:p>
          <a:p>
            <a:pPr marL="285750" indent="-285750"/>
            <a:endParaRPr lang="en-US" sz="1650" dirty="0">
              <a:latin typeface="Calibri" panose="020F0502020204030204" pitchFamily="34" charset="0"/>
              <a:cs typeface="Calibri" panose="020F0502020204030204" pitchFamily="34" charset="0"/>
            </a:endParaRPr>
          </a:p>
          <a:p>
            <a:pPr marL="0" indent="0">
              <a:buNone/>
            </a:pPr>
            <a:r>
              <a:rPr lang="en-US" sz="1650" dirty="0">
                <a:latin typeface="Calibri" panose="020F0502020204030204" pitchFamily="34" charset="0"/>
                <a:cs typeface="Calibri" panose="020F0502020204030204" pitchFamily="34" charset="0"/>
              </a:rPr>
              <a:t>TM1 Rest API Materials:</a:t>
            </a:r>
          </a:p>
          <a:p>
            <a:pPr marL="285750" indent="-285750"/>
            <a:r>
              <a:rPr lang="en-US" sz="1650" dirty="0">
                <a:latin typeface="Calibri" panose="020F0502020204030204" pitchFamily="34" charset="0"/>
                <a:cs typeface="Calibri" panose="020F0502020204030204" pitchFamily="34" charset="0"/>
                <a:hlinkClick r:id="rId7"/>
              </a:rPr>
              <a:t>Introduction and Tutorial on the TM1 Rest API</a:t>
            </a:r>
            <a:endParaRPr lang="en-US" sz="1650" dirty="0">
              <a:latin typeface="Calibri" panose="020F0502020204030204" pitchFamily="34" charset="0"/>
              <a:cs typeface="Calibri" panose="020F0502020204030204" pitchFamily="34" charset="0"/>
            </a:endParaRPr>
          </a:p>
          <a:p>
            <a:pPr marL="285750" indent="-285750"/>
            <a:r>
              <a:rPr lang="en-US" sz="1650" dirty="0">
                <a:latin typeface="Calibri" panose="020F0502020204030204" pitchFamily="34" charset="0"/>
                <a:cs typeface="Calibri" panose="020F0502020204030204" pitchFamily="34" charset="0"/>
                <a:hlinkClick r:id="rId8"/>
              </a:rPr>
              <a:t>TM1 Rest API Developer Guide</a:t>
            </a:r>
            <a:endParaRPr lang="en-US" sz="1650" dirty="0">
              <a:latin typeface="Calibri" panose="020F0502020204030204" pitchFamily="34" charset="0"/>
              <a:cs typeface="Calibri" panose="020F0502020204030204" pitchFamily="34" charset="0"/>
            </a:endParaRPr>
          </a:p>
          <a:p>
            <a:pPr marL="285750" indent="-285750"/>
            <a:r>
              <a:rPr lang="en-US" sz="1650" dirty="0">
                <a:latin typeface="Calibri" panose="020F0502020204030204" pitchFamily="34" charset="0"/>
                <a:cs typeface="Calibri" panose="020F0502020204030204" pitchFamily="34" charset="0"/>
                <a:hlinkClick r:id="rId9"/>
              </a:rPr>
              <a:t>TM1 Rest API wrapped into Python</a:t>
            </a:r>
            <a:endParaRPr lang="en-US" sz="1650" dirty="0">
              <a:latin typeface="Calibri" panose="020F0502020204030204" pitchFamily="34" charset="0"/>
              <a:cs typeface="Calibri" panose="020F0502020204030204" pitchFamily="34" charset="0"/>
            </a:endParaRPr>
          </a:p>
          <a:p>
            <a:pPr marL="285750" indent="-285750"/>
            <a:r>
              <a:rPr lang="en-US" sz="1650" dirty="0">
                <a:latin typeface="Calibri" panose="020F0502020204030204" pitchFamily="34" charset="0"/>
                <a:cs typeface="Calibri" panose="020F0502020204030204" pitchFamily="34" charset="0"/>
                <a:hlinkClick r:id="rId10"/>
              </a:rPr>
              <a:t>Mastering the Rest API with Postman</a:t>
            </a:r>
            <a:endParaRPr lang="en-US" sz="16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8422399"/>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33B919-DEB9-FD46-A697-97ED3A9B0B3A}"/>
              </a:ext>
            </a:extLst>
          </p:cNvPr>
          <p:cNvSpPr>
            <a:spLocks noGrp="1"/>
          </p:cNvSpPr>
          <p:nvPr>
            <p:ph type="body" sz="quarter" idx="13"/>
          </p:nvPr>
        </p:nvSpPr>
        <p:spPr>
          <a:xfrm>
            <a:off x="95693" y="260531"/>
            <a:ext cx="6008376" cy="729430"/>
          </a:xfrm>
        </p:spPr>
        <p:txBody>
          <a:bodyPr anchor="ctr"/>
          <a:lstStyle/>
          <a:p>
            <a:r>
              <a:rPr lang="en-US" sz="2300" b="1" dirty="0">
                <a:solidFill>
                  <a:srgbClr val="4472C4"/>
                </a:solidFill>
              </a:rPr>
              <a:t>Migrations </a:t>
            </a:r>
          </a:p>
          <a:p>
            <a:r>
              <a:rPr lang="en-US" sz="2300" b="1" dirty="0">
                <a:solidFill>
                  <a:srgbClr val="4472C4"/>
                </a:solidFill>
              </a:rPr>
              <a:t>Separation of Roles, Duties &amp; Procedures</a:t>
            </a:r>
          </a:p>
        </p:txBody>
      </p:sp>
      <p:sp>
        <p:nvSpPr>
          <p:cNvPr id="4" name="Text Placeholder 3">
            <a:extLst>
              <a:ext uri="{FF2B5EF4-FFF2-40B4-BE49-F238E27FC236}">
                <a16:creationId xmlns:a16="http://schemas.microsoft.com/office/drawing/2014/main" id="{355B4614-2215-984C-A231-843A93CF5807}"/>
              </a:ext>
            </a:extLst>
          </p:cNvPr>
          <p:cNvSpPr>
            <a:spLocks noGrp="1"/>
          </p:cNvSpPr>
          <p:nvPr>
            <p:ph type="body" idx="18"/>
          </p:nvPr>
        </p:nvSpPr>
        <p:spPr>
          <a:xfrm>
            <a:off x="619364" y="1090210"/>
            <a:ext cx="6495811" cy="3480011"/>
          </a:xfrm>
        </p:spPr>
        <p:txBody>
          <a:bodyPr/>
          <a:lstStyle/>
          <a:p>
            <a:r>
              <a:rPr lang="en-US" sz="1650" b="1" dirty="0">
                <a:latin typeface="Calibri" panose="020F0502020204030204" pitchFamily="34" charset="0"/>
                <a:cs typeface="Calibri" panose="020F0502020204030204" pitchFamily="34" charset="0"/>
              </a:rPr>
              <a:t>Migrations</a:t>
            </a:r>
            <a:r>
              <a:rPr lang="en-US" sz="1650" dirty="0">
                <a:latin typeface="Calibri" panose="020F0502020204030204" pitchFamily="34" charset="0"/>
                <a:cs typeface="Calibri" panose="020F0502020204030204" pitchFamily="34" charset="0"/>
              </a:rPr>
              <a:t>: As of Planning Analytics 2.0.7, the recommended migration method is via Git source control: To learn more, see </a:t>
            </a:r>
            <a:r>
              <a:rPr lang="en-US" sz="1650" u="sng" dirty="0">
                <a:latin typeface="Calibri" panose="020F0502020204030204" pitchFamily="34" charset="0"/>
                <a:cs typeface="Calibri" panose="020F0502020204030204" pitchFamily="34" charset="0"/>
                <a:hlinkClick r:id="rId2"/>
              </a:rPr>
              <a:t>Managing TM1 database assets with Git</a:t>
            </a:r>
            <a:r>
              <a:rPr lang="en-US" sz="1650" dirty="0">
                <a:latin typeface="Calibri" panose="020F0502020204030204" pitchFamily="34" charset="0"/>
                <a:cs typeface="Calibri" panose="020F0502020204030204" pitchFamily="34" charset="0"/>
              </a:rPr>
              <a:t> and an introductory guide to </a:t>
            </a:r>
            <a:r>
              <a:rPr lang="en-US" sz="1650" u="sng" dirty="0">
                <a:latin typeface="Calibri" panose="020F0502020204030204" pitchFamily="34" charset="0"/>
                <a:cs typeface="Calibri" panose="020F0502020204030204" pitchFamily="34" charset="0"/>
                <a:hlinkClick r:id="rId3"/>
              </a:rPr>
              <a:t>Planning Analytics Git integration</a:t>
            </a:r>
            <a:r>
              <a:rPr lang="en-US" sz="1650" dirty="0">
                <a:latin typeface="Calibri" panose="020F0502020204030204" pitchFamily="34" charset="0"/>
                <a:cs typeface="Calibri" panose="020F0502020204030204" pitchFamily="34" charset="0"/>
              </a:rPr>
              <a:t>. </a:t>
            </a:r>
          </a:p>
          <a:p>
            <a:r>
              <a:rPr lang="en-US" sz="1650" dirty="0">
                <a:latin typeface="Calibri" panose="020F0502020204030204" pitchFamily="34" charset="0"/>
                <a:cs typeface="Calibri" panose="020F0502020204030204" pitchFamily="34" charset="0"/>
                <a:hlinkClick r:id="rId4"/>
              </a:rPr>
              <a:t>IBM Cognos TM1 &amp; Planning Analytics Code Migrations, </a:t>
            </a:r>
            <a:r>
              <a:rPr lang="en-US" sz="1650" b="1" dirty="0">
                <a:latin typeface="Calibri" panose="020F0502020204030204" pitchFamily="34" charset="0"/>
                <a:cs typeface="Calibri" panose="020F0502020204030204" pitchFamily="34" charset="0"/>
                <a:hlinkClick r:id="rId4"/>
              </a:rPr>
              <a:t>Separation of Roles, Duties &amp; Procedures</a:t>
            </a:r>
            <a:r>
              <a:rPr lang="en-US" sz="1650" dirty="0">
                <a:latin typeface="Calibri" panose="020F0502020204030204" pitchFamily="34" charset="0"/>
                <a:cs typeface="Calibri" panose="020F0502020204030204" pitchFamily="34" charset="0"/>
                <a:hlinkClick r:id="rId4"/>
              </a:rPr>
              <a:t>: </a:t>
            </a:r>
            <a:r>
              <a:rPr lang="en-GB" sz="1650" dirty="0">
                <a:latin typeface="Calibri" panose="020F0502020204030204" pitchFamily="34" charset="0"/>
                <a:cs typeface="Calibri" panose="020F0502020204030204" pitchFamily="34" charset="0"/>
                <a:hlinkClick r:id="rId4"/>
              </a:rPr>
              <a:t>Scenarios, Options &amp; Proven Practices</a:t>
            </a:r>
            <a:r>
              <a:rPr lang="en-US" sz="1650" dirty="0">
                <a:latin typeface="Calibri" panose="020F0502020204030204" pitchFamily="34" charset="0"/>
                <a:cs typeface="Calibri" panose="020F0502020204030204" pitchFamily="34" charset="0"/>
                <a:hlinkClick r:id="rId4"/>
              </a:rPr>
              <a:t> </a:t>
            </a:r>
            <a:endParaRPr lang="en-US" sz="16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1099356"/>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4A8A213-8E92-D94A-82D7-8578C89CAF17}" type="slidenum">
              <a:rPr lang="en-US" smtClean="0"/>
              <a:pPr/>
              <a:t>50</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2" y="297668"/>
            <a:ext cx="5835977" cy="568520"/>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85595" fontAlgn="auto">
              <a:spcAft>
                <a:spcPts val="0"/>
              </a:spcAft>
              <a:defRPr/>
            </a:pPr>
            <a:r>
              <a:rPr lang="en-US" sz="2800" dirty="0"/>
              <a:t>Configuring </a:t>
            </a:r>
          </a:p>
          <a:p>
            <a:pPr defTabSz="685595" fontAlgn="auto">
              <a:spcAft>
                <a:spcPts val="0"/>
              </a:spcAft>
              <a:defRPr/>
            </a:pPr>
            <a:r>
              <a:rPr lang="en-US" sz="2800" dirty="0"/>
              <a:t>Planning Analytics Local</a:t>
            </a:r>
          </a:p>
          <a:p>
            <a:pPr defTabSz="685595" fontAlgn="auto">
              <a:spcAft>
                <a:spcPts val="0"/>
              </a:spcAft>
              <a:defRPr/>
            </a:pPr>
            <a:r>
              <a:rPr lang="en-US" sz="2800" dirty="0"/>
              <a:t>Security Authentication</a:t>
            </a:r>
            <a:endParaRPr lang="en-US" sz="2000" dirty="0"/>
          </a:p>
          <a:p>
            <a:pPr marL="406400" indent="-336550" defTabSz="685595" fontAlgn="auto">
              <a:spcAft>
                <a:spcPts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228397152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92EFE4-570A-8A4E-B62C-AFDD18FEF6CF}"/>
              </a:ext>
            </a:extLst>
          </p:cNvPr>
          <p:cNvSpPr>
            <a:spLocks noGrp="1"/>
          </p:cNvSpPr>
          <p:nvPr>
            <p:ph type="body" idx="18"/>
          </p:nvPr>
        </p:nvSpPr>
        <p:spPr>
          <a:xfrm>
            <a:off x="295513" y="786810"/>
            <a:ext cx="5456701" cy="3912000"/>
          </a:xfrm>
        </p:spPr>
        <p:txBody>
          <a:bodyPr/>
          <a:lstStyle/>
          <a:p>
            <a:pPr marL="123814" lvl="2" indent="0">
              <a:spcBef>
                <a:spcPts val="151"/>
              </a:spcBef>
              <a:buNone/>
            </a:pPr>
            <a:r>
              <a:rPr lang="en-US" dirty="0">
                <a:latin typeface="Arial" charset="0"/>
                <a:ea typeface="ＭＳ Ｐゴシック" charset="-128"/>
                <a:cs typeface="Arial" charset="0"/>
              </a:rPr>
              <a:t>Configuring CAM Security for</a:t>
            </a:r>
          </a:p>
          <a:p>
            <a:pPr marL="409564" lvl="2" indent="-285750">
              <a:spcBef>
                <a:spcPts val="151"/>
              </a:spcBef>
            </a:pPr>
            <a:r>
              <a:rPr lang="en-US" dirty="0">
                <a:latin typeface="Arial" charset="0"/>
                <a:ea typeface="ＭＳ Ｐゴシック" charset="-128"/>
                <a:cs typeface="Arial" charset="0"/>
                <a:hlinkClick r:id="rId2"/>
              </a:rPr>
              <a:t>TM1, TM1 Web, PMHUB, PMPSVC</a:t>
            </a:r>
            <a:endParaRPr lang="en-US" dirty="0">
              <a:latin typeface="Arial" charset="0"/>
              <a:ea typeface="ＭＳ Ｐゴシック" charset="-128"/>
              <a:cs typeface="Arial" charset="0"/>
            </a:endParaRPr>
          </a:p>
          <a:p>
            <a:pPr marL="409564" lvl="2" indent="-285750">
              <a:spcBef>
                <a:spcPts val="151"/>
              </a:spcBef>
            </a:pPr>
            <a:r>
              <a:rPr lang="en-US" dirty="0">
                <a:latin typeface="Arial" charset="0"/>
                <a:ea typeface="ＭＳ Ｐゴシック" charset="-128"/>
                <a:cs typeface="Arial" charset="0"/>
                <a:hlinkClick r:id="rId3"/>
              </a:rPr>
              <a:t>Panning Analytics Workspace</a:t>
            </a:r>
            <a:r>
              <a:rPr lang="en-US" dirty="0">
                <a:latin typeface="Arial" charset="0"/>
                <a:ea typeface="ＭＳ Ｐゴシック" charset="-128"/>
                <a:cs typeface="Arial" charset="0"/>
              </a:rPr>
              <a:t> (PAx via PAW)</a:t>
            </a:r>
          </a:p>
          <a:p>
            <a:pPr marL="409564" lvl="2" indent="-285750">
              <a:spcBef>
                <a:spcPts val="151"/>
              </a:spcBef>
            </a:pPr>
            <a:r>
              <a:rPr lang="en-US" dirty="0">
                <a:latin typeface="Arial" charset="0"/>
                <a:ea typeface="ＭＳ Ｐゴシック" charset="-128"/>
                <a:cs typeface="Arial" charset="0"/>
                <a:hlinkClick r:id="rId4"/>
              </a:rPr>
              <a:t>Detailed Walkthrough and Guidance on CAM Security with PA</a:t>
            </a:r>
            <a:endParaRPr lang="en-US" dirty="0">
              <a:latin typeface="Arial" charset="0"/>
              <a:ea typeface="ＭＳ Ｐゴシック" charset="-128"/>
              <a:cs typeface="Arial" charset="0"/>
            </a:endParaRPr>
          </a:p>
          <a:p>
            <a:pPr>
              <a:spcBef>
                <a:spcPts val="0"/>
              </a:spcBef>
            </a:pPr>
            <a:endParaRPr lang="en-US" sz="14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3" y="167877"/>
            <a:ext cx="6192472"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Security Authentication</a:t>
            </a:r>
          </a:p>
        </p:txBody>
      </p:sp>
      <p:pic>
        <p:nvPicPr>
          <p:cNvPr id="6" name="Picture 3">
            <a:extLst>
              <a:ext uri="{FF2B5EF4-FFF2-40B4-BE49-F238E27FC236}">
                <a16:creationId xmlns:a16="http://schemas.microsoft.com/office/drawing/2014/main" id="{26F6D94F-7CDD-4C45-BF35-FDD73C2064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08" y="1870465"/>
            <a:ext cx="4704222" cy="31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510196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4A8A213-8E92-D94A-82D7-8578C89CAF17}" type="slidenum">
              <a:rPr lang="en-US" smtClean="0"/>
              <a:pPr/>
              <a:t>52</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2" y="297668"/>
            <a:ext cx="5835977" cy="568520"/>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t>Encryption</a:t>
            </a:r>
          </a:p>
          <a:p>
            <a:pPr marL="457200" indent="-457200">
              <a:buFont typeface="Arial" pitchFamily="34" charset="0"/>
              <a:buChar char="•"/>
            </a:pPr>
            <a:r>
              <a:rPr lang="en-US" sz="2400" dirty="0"/>
              <a:t>Data Transmission Encryption</a:t>
            </a:r>
          </a:p>
          <a:p>
            <a:pPr marL="457200" indent="-457200">
              <a:buFont typeface="Arial" pitchFamily="34" charset="0"/>
              <a:buChar char="•"/>
            </a:pPr>
            <a:r>
              <a:rPr lang="en-US" sz="2400" dirty="0"/>
              <a:t>Encryption at Rest (on Premises only)</a:t>
            </a:r>
          </a:p>
        </p:txBody>
      </p:sp>
    </p:spTree>
    <p:extLst>
      <p:ext uri="{BB962C8B-B14F-4D97-AF65-F5344CB8AC3E}">
        <p14:creationId xmlns:p14="http://schemas.microsoft.com/office/powerpoint/2010/main" val="307831040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92EFE4-570A-8A4E-B62C-AFDD18FEF6CF}"/>
              </a:ext>
            </a:extLst>
          </p:cNvPr>
          <p:cNvSpPr>
            <a:spLocks noGrp="1"/>
          </p:cNvSpPr>
          <p:nvPr>
            <p:ph type="body" idx="18"/>
          </p:nvPr>
        </p:nvSpPr>
        <p:spPr>
          <a:xfrm>
            <a:off x="295513" y="786810"/>
            <a:ext cx="6317938" cy="3912000"/>
          </a:xfrm>
        </p:spPr>
        <p:txBody>
          <a:bodyPr/>
          <a:lstStyle/>
          <a:p>
            <a:pPr marL="214313" indent="-214313"/>
            <a:r>
              <a:rPr lang="en-US" sz="1600" dirty="0">
                <a:latin typeface="Calibri" panose="020F0502020204030204" pitchFamily="34" charset="0"/>
                <a:cs typeface="Calibri" panose="020F0502020204030204" pitchFamily="34" charset="0"/>
              </a:rPr>
              <a:t>SSL encryption via TLS 1.2 is enabled with TM1s.cfg parameter UseSSL=T</a:t>
            </a:r>
          </a:p>
          <a:p>
            <a:pPr marL="214313" indent="-214313"/>
            <a:r>
              <a:rPr lang="en-US" sz="1600" dirty="0">
                <a:latin typeface="Calibri" panose="020F0502020204030204" pitchFamily="34" charset="0"/>
                <a:cs typeface="Calibri" panose="020F0502020204030204" pitchFamily="34" charset="0"/>
                <a:hlinkClick r:id="rId2"/>
              </a:rPr>
              <a:t>Overview of TLS Data Transmission Security</a:t>
            </a:r>
            <a:endParaRPr lang="en-US" sz="1600" dirty="0">
              <a:latin typeface="Calibri" panose="020F0502020204030204" pitchFamily="34" charset="0"/>
              <a:cs typeface="Calibri" panose="020F0502020204030204" pitchFamily="34" charset="0"/>
            </a:endParaRPr>
          </a:p>
          <a:p>
            <a:pPr marL="214313" indent="-214313"/>
            <a:r>
              <a:rPr lang="en-US" sz="1600" dirty="0">
                <a:latin typeface="Calibri" panose="020F0502020204030204" pitchFamily="34" charset="0"/>
                <a:cs typeface="Calibri" panose="020F0502020204030204" pitchFamily="34" charset="0"/>
              </a:rPr>
              <a:t>To configure custom (WBA-issued) SSL certificates, please refer to the following links:</a:t>
            </a:r>
          </a:p>
          <a:p>
            <a:pPr marL="557213" lvl="1" indent="-214313"/>
            <a:r>
              <a:rPr lang="en-US" sz="1600" dirty="0">
                <a:latin typeface="Calibri" panose="020F0502020204030204" pitchFamily="34" charset="0"/>
                <a:cs typeface="Calibri" panose="020F0502020204030204" pitchFamily="34" charset="0"/>
                <a:hlinkClick r:id="rId3"/>
              </a:rPr>
              <a:t>Using Custom TLS</a:t>
            </a:r>
            <a:endParaRPr lang="en-US" sz="1600" dirty="0">
              <a:latin typeface="Calibri" panose="020F0502020204030204" pitchFamily="34" charset="0"/>
              <a:cs typeface="Calibri" panose="020F0502020204030204" pitchFamily="34" charset="0"/>
              <a:hlinkClick r:id="rId4"/>
            </a:endParaRPr>
          </a:p>
          <a:p>
            <a:pPr marL="557213" lvl="1" indent="-214313"/>
            <a:r>
              <a:rPr lang="en-US" sz="1600" dirty="0">
                <a:latin typeface="Calibri" panose="020F0502020204030204" pitchFamily="34" charset="0"/>
                <a:cs typeface="Calibri" panose="020F0502020204030204" pitchFamily="34" charset="0"/>
                <a:hlinkClick r:id="rId4"/>
              </a:rPr>
              <a:t>Planning Analytics 2.0 Local - Configure Custom SSL Certificates</a:t>
            </a:r>
            <a:endParaRPr lang="en-US" sz="1600" dirty="0">
              <a:latin typeface="Calibri" panose="020F0502020204030204" pitchFamily="34" charset="0"/>
              <a:cs typeface="Calibri" panose="020F0502020204030204" pitchFamily="34" charset="0"/>
            </a:endParaRPr>
          </a:p>
          <a:p>
            <a:pPr marL="557213" lvl="1" indent="-214313"/>
            <a:endParaRPr lang="en-US" sz="1600" dirty="0">
              <a:latin typeface="Calibri" panose="020F0502020204030204" pitchFamily="34" charset="0"/>
              <a:cs typeface="Calibri" panose="020F0502020204030204" pitchFamily="34" charset="0"/>
            </a:endParaRPr>
          </a:p>
          <a:p>
            <a:pPr>
              <a:spcBef>
                <a:spcPts val="0"/>
              </a:spcBef>
            </a:pPr>
            <a:endParaRPr lang="en-US" sz="16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SSL/TLS encryption of TM1/PA Data Transmissions</a:t>
            </a:r>
          </a:p>
        </p:txBody>
      </p:sp>
    </p:spTree>
    <p:extLst>
      <p:ext uri="{BB962C8B-B14F-4D97-AF65-F5344CB8AC3E}">
        <p14:creationId xmlns:p14="http://schemas.microsoft.com/office/powerpoint/2010/main" val="1702433382"/>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92EFE4-570A-8A4E-B62C-AFDD18FEF6CF}"/>
              </a:ext>
            </a:extLst>
          </p:cNvPr>
          <p:cNvSpPr>
            <a:spLocks noGrp="1"/>
          </p:cNvSpPr>
          <p:nvPr>
            <p:ph type="body" idx="18"/>
          </p:nvPr>
        </p:nvSpPr>
        <p:spPr>
          <a:xfrm>
            <a:off x="295513" y="786810"/>
            <a:ext cx="6317938" cy="3912000"/>
          </a:xfrm>
        </p:spPr>
        <p:txBody>
          <a:bodyPr/>
          <a:lstStyle/>
          <a:p>
            <a:pPr marL="214313" indent="-214313"/>
            <a:r>
              <a:rPr lang="en-US" sz="1400" dirty="0">
                <a:latin typeface="Calibri" panose="020F0502020204030204" pitchFamily="34" charset="0"/>
                <a:cs typeface="Calibri" panose="020F0502020204030204" pitchFamily="34" charset="0"/>
              </a:rPr>
              <a:t>Why ‘Encryption at Rest’? </a:t>
            </a:r>
          </a:p>
          <a:p>
            <a:pPr marL="231775" indent="0">
              <a:buNone/>
            </a:pPr>
            <a:r>
              <a:rPr lang="en-US" sz="1400" dirty="0">
                <a:latin typeface="Calibri" panose="020F0502020204030204" pitchFamily="34" charset="0"/>
                <a:cs typeface="Calibri" panose="020F0502020204030204" pitchFamily="34" charset="0"/>
              </a:rPr>
              <a:t>In its default state (and as per a common default practices for database objects), the data objects in a TM1 database data directory and the TM1 database log files are not encrypted. In the unencrypted state, the restoration of a TM1 database is possible just based on data directory files and - where applicable - transaction logs. Additionally, unencrypted TM1 objects can be read using a text editor.</a:t>
            </a:r>
          </a:p>
          <a:p>
            <a:pPr marL="231775" indent="0">
              <a:buNone/>
            </a:pPr>
            <a:r>
              <a:rPr lang="en-US" sz="1400" dirty="0">
                <a:latin typeface="Calibri" panose="020F0502020204030204" pitchFamily="34" charset="0"/>
                <a:cs typeface="Calibri" panose="020F0502020204030204" pitchFamily="34" charset="0"/>
              </a:rPr>
              <a:t>=&gt; Ideally, we would want to have the TM1 Database Objects be encrypted. That is what Encryption at Rest does:</a:t>
            </a:r>
          </a:p>
          <a:p>
            <a:pPr marL="214313" indent="-214313"/>
            <a:r>
              <a:rPr lang="en-US" sz="1400" dirty="0">
                <a:latin typeface="Calibri" panose="020F0502020204030204" pitchFamily="34" charset="0"/>
                <a:cs typeface="Calibri" panose="020F0502020204030204" pitchFamily="34" charset="0"/>
              </a:rPr>
              <a:t>What is ‘Encryption at Rest’? </a:t>
            </a:r>
          </a:p>
          <a:p>
            <a:pPr marL="231775" indent="0">
              <a:buNone/>
            </a:pPr>
            <a:r>
              <a:rPr lang="en-US" sz="1400" dirty="0">
                <a:latin typeface="Calibri" panose="020F0502020204030204" pitchFamily="34" charset="0"/>
                <a:cs typeface="Calibri" panose="020F0502020204030204" pitchFamily="34" charset="0"/>
              </a:rPr>
              <a:t>Encryption at Rest provides the capability to encrypt TM1 objects and log files such that their content cannot be read and such that the objects themselves are insufficient to restore a TM1 database without having access to the encryption keys used by the TM1 server.</a:t>
            </a:r>
          </a:p>
          <a:p>
            <a:pPr marL="231775" indent="0">
              <a:buNone/>
            </a:pPr>
            <a:r>
              <a:rPr lang="en-US" sz="1400" dirty="0">
                <a:latin typeface="Calibri" panose="020F0502020204030204" pitchFamily="34" charset="0"/>
                <a:cs typeface="Calibri" panose="020F0502020204030204" pitchFamily="34" charset="0"/>
                <a:hlinkClick r:id="rId2"/>
              </a:rPr>
              <a:t>Click here for a comprehensive guide on how to configure, enable and manage TM1 Database Encryption at Rest</a:t>
            </a:r>
            <a:endParaRPr lang="en-US" sz="1400" dirty="0">
              <a:latin typeface="Calibri" panose="020F0502020204030204" pitchFamily="34" charset="0"/>
              <a:cs typeface="Calibri" panose="020F0502020204030204" pitchFamily="34" charset="0"/>
            </a:endParaRPr>
          </a:p>
          <a:p>
            <a:pPr>
              <a:spcBef>
                <a:spcPts val="0"/>
              </a:spcBef>
            </a:pPr>
            <a:endParaRPr lang="en-US" sz="14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74C6FAC0-8EC2-954C-A933-CD9D37FCCC91}"/>
              </a:ext>
            </a:extLst>
          </p:cNvPr>
          <p:cNvSpPr txBox="1">
            <a:spLocks/>
          </p:cNvSpPr>
          <p:nvPr/>
        </p:nvSpPr>
        <p:spPr bwMode="auto">
          <a:xfrm>
            <a:off x="229592" y="167877"/>
            <a:ext cx="700054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New with Planning Analytics: Encryption at Rest</a:t>
            </a:r>
          </a:p>
        </p:txBody>
      </p:sp>
    </p:spTree>
    <p:extLst>
      <p:ext uri="{BB962C8B-B14F-4D97-AF65-F5344CB8AC3E}">
        <p14:creationId xmlns:p14="http://schemas.microsoft.com/office/powerpoint/2010/main" val="421726422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4A8A213-8E92-D94A-82D7-8578C89CAF17}" type="slidenum">
              <a:rPr lang="en-US" smtClean="0"/>
              <a:pPr/>
              <a:t>55</a:t>
            </a:fld>
            <a:endParaRPr lang="en-US" dirty="0"/>
          </a:p>
        </p:txBody>
      </p:sp>
      <p:sp>
        <p:nvSpPr>
          <p:cNvPr id="5" name="Date Placeholder 4"/>
          <p:cNvSpPr>
            <a:spLocks noGrp="1"/>
          </p:cNvSpPr>
          <p:nvPr>
            <p:ph type="dt" sz="half" idx="2"/>
          </p:nvPr>
        </p:nvSpPr>
        <p:spPr/>
        <p:txBody>
          <a:bodyPr/>
          <a:lstStyle/>
          <a:p>
            <a:fld id="{CD911897-AAF5-9F48-8CFE-C7A0C3E8F556}" type="datetime1">
              <a:rPr lang="en-US" smtClean="0"/>
              <a:pPr/>
              <a:t>5/11/20</a:t>
            </a:fld>
            <a:endParaRPr lang="en-US" dirty="0"/>
          </a:p>
        </p:txBody>
      </p:sp>
      <p:sp>
        <p:nvSpPr>
          <p:cNvPr id="6" name="Text Placeholder 1"/>
          <p:cNvSpPr txBox="1">
            <a:spLocks/>
          </p:cNvSpPr>
          <p:nvPr/>
        </p:nvSpPr>
        <p:spPr>
          <a:xfrm>
            <a:off x="2012623" y="297668"/>
            <a:ext cx="5288437" cy="390917"/>
          </a:xfrm>
          <a:prstGeom prst="rect">
            <a:avLst/>
          </a:prstGeom>
        </p:spPr>
        <p:txBody>
          <a:bodyPr vert="horz" lIns="0" tIns="34290" rIns="0" bIns="0" rtlCol="0">
            <a:noAutofit/>
          </a:bodyPr>
          <a:lstStyle>
            <a:lvl1pPr marL="0" indent="0" algn="l" defTabSz="457189" rtl="0" eaLnBrk="1" fontAlgn="t" latinLnBrk="0" hangingPunct="1">
              <a:lnSpc>
                <a:spcPct val="90000"/>
              </a:lnSpc>
              <a:spcBef>
                <a:spcPts val="0"/>
              </a:spcBef>
              <a:spcAft>
                <a:spcPts val="600"/>
              </a:spcAft>
              <a:buFontTx/>
              <a:buNone/>
              <a:defRPr sz="2600" kern="1200" baseline="0">
                <a:solidFill>
                  <a:schemeClr val="bg1"/>
                </a:solidFill>
                <a:latin typeface="Arial" charset="0"/>
                <a:ea typeface="+mn-ea"/>
                <a:cs typeface="Arial"/>
              </a:defRPr>
            </a:lvl1pPr>
            <a:lvl2pPr marL="230182" indent="-230182" algn="l" defTabSz="457189" rtl="0" eaLnBrk="1" latinLnBrk="0" hangingPunct="1">
              <a:spcBef>
                <a:spcPts val="0"/>
              </a:spcBef>
              <a:spcAft>
                <a:spcPts val="600"/>
              </a:spcAft>
              <a:buSzPct val="100000"/>
              <a:buFont typeface="Wingdings" charset="2"/>
              <a:buChar char="•"/>
              <a:defRPr sz="2000" kern="1200">
                <a:solidFill>
                  <a:schemeClr val="tx1"/>
                </a:solidFill>
                <a:latin typeface="+mn-lt"/>
                <a:ea typeface="+mn-ea"/>
                <a:cs typeface="Arial"/>
              </a:defRPr>
            </a:lvl2pPr>
            <a:lvl3pPr marL="455602" indent="-225420" algn="l" defTabSz="457189"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783" indent="-230182" algn="l" defTabSz="457189"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52" indent="-231769" algn="l" defTabSz="457189"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85595" fontAlgn="auto">
              <a:spcAft>
                <a:spcPts val="0"/>
              </a:spcAft>
              <a:defRPr/>
            </a:pPr>
            <a:r>
              <a:rPr lang="en-US" sz="2000" b="1" dirty="0">
                <a:latin typeface="Calibri" panose="020F0502020204030204" pitchFamily="34" charset="0"/>
                <a:cs typeface="Calibri" panose="020F0502020204030204" pitchFamily="34" charset="0"/>
              </a:rPr>
              <a:t>IBM Planning Analytics Proven Practices, Assets, Utilities, and Templates</a:t>
            </a:r>
          </a:p>
        </p:txBody>
      </p:sp>
    </p:spTree>
    <p:extLst>
      <p:ext uri="{BB962C8B-B14F-4D97-AF65-F5344CB8AC3E}">
        <p14:creationId xmlns:p14="http://schemas.microsoft.com/office/powerpoint/2010/main" val="249521989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4133D1A7-8549-094F-9882-0D271B53B90C}"/>
              </a:ext>
            </a:extLst>
          </p:cNvPr>
          <p:cNvSpPr/>
          <p:nvPr/>
        </p:nvSpPr>
        <p:spPr>
          <a:xfrm>
            <a:off x="127591" y="893774"/>
            <a:ext cx="7164410" cy="2708466"/>
          </a:xfrm>
          <a:prstGeom prst="roundRect">
            <a:avLst>
              <a:gd name="adj" fmla="val 6164"/>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5ADC8994-FB32-EA40-A841-9331A50F9501}"/>
              </a:ext>
            </a:extLst>
          </p:cNvPr>
          <p:cNvSpPr/>
          <p:nvPr/>
        </p:nvSpPr>
        <p:spPr>
          <a:xfrm>
            <a:off x="127591" y="3666218"/>
            <a:ext cx="7164410" cy="653124"/>
          </a:xfrm>
          <a:prstGeom prst="roundRect">
            <a:avLst>
              <a:gd name="adj" fmla="val 16594"/>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65ADF424-B46F-2748-930F-196389F5C101}"/>
              </a:ext>
            </a:extLst>
          </p:cNvPr>
          <p:cNvSpPr/>
          <p:nvPr/>
        </p:nvSpPr>
        <p:spPr>
          <a:xfrm>
            <a:off x="127591" y="4378690"/>
            <a:ext cx="7164410" cy="273028"/>
          </a:xfrm>
          <a:prstGeom prst="roundRect">
            <a:avLst>
              <a:gd name="adj" fmla="val 38003"/>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66D0018-72D2-5B41-BE96-51FF3CA87819}"/>
              </a:ext>
            </a:extLst>
          </p:cNvPr>
          <p:cNvSpPr/>
          <p:nvPr/>
        </p:nvSpPr>
        <p:spPr>
          <a:xfrm>
            <a:off x="127591" y="4715696"/>
            <a:ext cx="7164410" cy="273028"/>
          </a:xfrm>
          <a:prstGeom prst="roundRect">
            <a:avLst>
              <a:gd name="adj" fmla="val 38003"/>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2">
            <a:extLst>
              <a:ext uri="{FF2B5EF4-FFF2-40B4-BE49-F238E27FC236}">
                <a16:creationId xmlns:a16="http://schemas.microsoft.com/office/drawing/2014/main" id="{366E0DDF-18B4-C443-8ABC-B8F4F5228174}"/>
              </a:ext>
            </a:extLst>
          </p:cNvPr>
          <p:cNvSpPr txBox="1">
            <a:spLocks noChangeArrowheads="1"/>
          </p:cNvSpPr>
          <p:nvPr/>
        </p:nvSpPr>
        <p:spPr bwMode="auto">
          <a:xfrm>
            <a:off x="1787315" y="905418"/>
            <a:ext cx="5495228" cy="236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4290" rIns="68580" bIns="34290" numCol="1" anchor="t" anchorCtr="0" compatLnSpc="1">
            <a:prstTxWarp prst="textNoShape">
              <a:avLst/>
            </a:prstTxWarp>
          </a:bodyPr>
          <a:lstStyle>
            <a:lvl1pPr algn="l" rtl="0" eaLnBrk="0" fontAlgn="base" hangingPunct="0">
              <a:spcBef>
                <a:spcPct val="0"/>
              </a:spcBef>
              <a:spcAft>
                <a:spcPct val="0"/>
              </a:spcAft>
              <a:defRPr sz="2200">
                <a:solidFill>
                  <a:schemeClr val="tx1"/>
                </a:solidFill>
                <a:latin typeface="+mj-lt"/>
                <a:ea typeface="MS PGothic" pitchFamily="34" charset="-128"/>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defRPr>
            </a:lvl2pPr>
            <a:lvl3pPr algn="l" rtl="0" eaLnBrk="0" fontAlgn="base" hangingPunct="0">
              <a:spcBef>
                <a:spcPct val="0"/>
              </a:spcBef>
              <a:spcAft>
                <a:spcPct val="0"/>
              </a:spcAft>
              <a:defRPr sz="2200">
                <a:solidFill>
                  <a:schemeClr val="tx1"/>
                </a:solidFill>
                <a:latin typeface="Arial" charset="0"/>
                <a:ea typeface="MS PGothic" pitchFamily="34" charset="-128"/>
              </a:defRPr>
            </a:lvl3pPr>
            <a:lvl4pPr algn="l" rtl="0" eaLnBrk="0" fontAlgn="base" hangingPunct="0">
              <a:spcBef>
                <a:spcPct val="0"/>
              </a:spcBef>
              <a:spcAft>
                <a:spcPct val="0"/>
              </a:spcAft>
              <a:defRPr sz="2200">
                <a:solidFill>
                  <a:schemeClr val="tx1"/>
                </a:solidFill>
                <a:latin typeface="Arial" charset="0"/>
                <a:ea typeface="MS PGothic" pitchFamily="34" charset="-128"/>
              </a:defRPr>
            </a:lvl4pPr>
            <a:lvl5pPr algn="l" rtl="0" eaLnBrk="0" fontAlgn="base" hangingPunct="0">
              <a:spcBef>
                <a:spcPct val="0"/>
              </a:spcBef>
              <a:spcAft>
                <a:spcPct val="0"/>
              </a:spcAft>
              <a:defRPr sz="2200">
                <a:solidFill>
                  <a:schemeClr val="tx1"/>
                </a:solidFill>
                <a:latin typeface="Arial" charset="0"/>
                <a:ea typeface="MS PGothic" pitchFamily="34" charset="-128"/>
              </a:defRPr>
            </a:lvl5pPr>
            <a:lvl6pPr marL="457200" algn="l" rtl="0" fontAlgn="base">
              <a:spcBef>
                <a:spcPct val="0"/>
              </a:spcBef>
              <a:spcAft>
                <a:spcPct val="0"/>
              </a:spcAft>
              <a:defRPr sz="2200">
                <a:solidFill>
                  <a:schemeClr val="tx1"/>
                </a:solidFill>
                <a:latin typeface="Arial" charset="0"/>
                <a:ea typeface="ＭＳ Ｐゴシック" charset="0"/>
              </a:defRPr>
            </a:lvl6pPr>
            <a:lvl7pPr marL="914400" algn="l" rtl="0" fontAlgn="base">
              <a:spcBef>
                <a:spcPct val="0"/>
              </a:spcBef>
              <a:spcAft>
                <a:spcPct val="0"/>
              </a:spcAft>
              <a:defRPr sz="2200">
                <a:solidFill>
                  <a:schemeClr val="tx1"/>
                </a:solidFill>
                <a:latin typeface="Arial" charset="0"/>
                <a:ea typeface="ＭＳ Ｐゴシック" charset="0"/>
              </a:defRPr>
            </a:lvl7pPr>
            <a:lvl8pPr marL="1371600" algn="l" rtl="0" fontAlgn="base">
              <a:spcBef>
                <a:spcPct val="0"/>
              </a:spcBef>
              <a:spcAft>
                <a:spcPct val="0"/>
              </a:spcAft>
              <a:defRPr sz="2200">
                <a:solidFill>
                  <a:schemeClr val="tx1"/>
                </a:solidFill>
                <a:latin typeface="Arial" charset="0"/>
                <a:ea typeface="ＭＳ Ｐゴシック" charset="0"/>
              </a:defRPr>
            </a:lvl8pPr>
            <a:lvl9pPr marL="1828800" algn="l" rtl="0" fontAlgn="base">
              <a:spcBef>
                <a:spcPct val="0"/>
              </a:spcBef>
              <a:spcAft>
                <a:spcPct val="0"/>
              </a:spcAft>
              <a:defRPr sz="2200">
                <a:solidFill>
                  <a:schemeClr val="tx1"/>
                </a:solidFill>
                <a:latin typeface="Arial" charset="0"/>
                <a:ea typeface="ＭＳ Ｐゴシック" charset="0"/>
              </a:defRPr>
            </a:lvl9pPr>
          </a:lstStyle>
          <a:p>
            <a:pPr marL="257175" indent="-257175">
              <a:spcBef>
                <a:spcPts val="0"/>
              </a:spcBef>
              <a:buFont typeface="Arial" panose="020B0604020202020204" pitchFamily="34" charset="0"/>
              <a:buChar char="•"/>
            </a:pPr>
            <a:r>
              <a:rPr lang="en-US" altLang="en-US" sz="1200" b="1" kern="0" dirty="0">
                <a:solidFill>
                  <a:srgbClr val="4472C4"/>
                </a:solidFill>
                <a:latin typeface="Calibri" panose="020F0502020204030204" pitchFamily="34" charset="0"/>
                <a:ea typeface="Arial" charset="0"/>
                <a:cs typeface="Calibri" panose="020F0502020204030204" pitchFamily="34" charset="0"/>
                <a:hlinkClick r:id="rId2">
                  <a:extLst>
                    <a:ext uri="{A12FA001-AC4F-418D-AE19-62706E023703}">
                      <ahyp:hlinkClr xmlns:ahyp="http://schemas.microsoft.com/office/drawing/2018/hyperlinkcolor" val="tx"/>
                    </a:ext>
                  </a:extLst>
                </a:hlinkClick>
              </a:rPr>
              <a:t>Introductory Guidelines and Proven practices for TM1 and Planning Analytics Configuration, Architecture, and Design</a:t>
            </a:r>
            <a:r>
              <a:rPr lang="en-US" altLang="en-US" sz="1200" b="1" kern="0" dirty="0">
                <a:solidFill>
                  <a:srgbClr val="4472C4"/>
                </a:solidFill>
                <a:latin typeface="Calibri" panose="020F0502020204030204" pitchFamily="34" charset="0"/>
                <a:ea typeface="Arial" charset="0"/>
                <a:cs typeface="Calibri" panose="020F0502020204030204" pitchFamily="34" charset="0"/>
              </a:rPr>
              <a:t> (or “</a:t>
            </a:r>
            <a:r>
              <a:rPr lang="en-GB" sz="1200" b="1" i="1" dirty="0">
                <a:solidFill>
                  <a:srgbClr val="4472C4"/>
                </a:solidFill>
                <a:latin typeface="Calibri" panose="020F0502020204030204" pitchFamily="34" charset="0"/>
                <a:cs typeface="Calibri" panose="020F0502020204030204" pitchFamily="34" charset="0"/>
              </a:rPr>
              <a:t>An introductory architecture and design guide for building very large yet fast performing TM1/PA models</a:t>
            </a:r>
            <a:r>
              <a:rPr lang="en-GB" sz="1200" b="1" dirty="0">
                <a:solidFill>
                  <a:srgbClr val="4472C4"/>
                </a:solidFill>
                <a:latin typeface="Calibri" panose="020F0502020204030204" pitchFamily="34" charset="0"/>
                <a:cs typeface="Calibri" panose="020F0502020204030204" pitchFamily="34" charset="0"/>
              </a:rPr>
              <a:t>”</a:t>
            </a:r>
            <a:r>
              <a:rPr lang="en-US" sz="1200" b="1" dirty="0">
                <a:solidFill>
                  <a:srgbClr val="4472C4"/>
                </a:solidFill>
                <a:latin typeface="Calibri" panose="020F0502020204030204" pitchFamily="34" charset="0"/>
                <a:cs typeface="Calibri" panose="020F0502020204030204" pitchFamily="34" charset="0"/>
              </a:rPr>
              <a:t>)</a:t>
            </a:r>
            <a:endParaRPr lang="en-US" altLang="en-US" sz="1200" b="1" kern="0" dirty="0">
              <a:solidFill>
                <a:srgbClr val="4472C4"/>
              </a:solidFill>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Arial" charset="0"/>
                <a:cs typeface="Calibri" panose="020F0502020204030204" pitchFamily="34" charset="0"/>
                <a:hlinkClick r:id="rId3"/>
              </a:rPr>
              <a:t>Proven Practices for Version/Scenario Management</a:t>
            </a:r>
            <a:r>
              <a:rPr lang="en-US" altLang="en-US" sz="950" kern="0" dirty="0">
                <a:latin typeface="Calibri" panose="020F0502020204030204" pitchFamily="34" charset="0"/>
                <a:ea typeface="Arial" charset="0"/>
                <a:cs typeface="Calibri" panose="020F0502020204030204" pitchFamily="34" charset="0"/>
              </a:rPr>
              <a:t>,</a:t>
            </a:r>
            <a:endParaRPr lang="en-US" altLang="en-US" sz="950" kern="0" dirty="0">
              <a:latin typeface="Calibri" panose="020F0502020204030204" pitchFamily="34" charset="0"/>
              <a:ea typeface="Arial" charset="0"/>
              <a:cs typeface="Calibri" panose="020F0502020204030204" pitchFamily="34" charset="0"/>
              <a:hlinkClick r:id="rId3"/>
            </a:endParaRP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Arial" charset="0"/>
                <a:cs typeface="Calibri" panose="020F0502020204030204" pitchFamily="34" charset="0"/>
                <a:hlinkClick r:id="rId4"/>
              </a:rPr>
              <a:t>TM1 Multi-Threaded-Queries: Configuration Guidelines</a:t>
            </a:r>
            <a:endParaRPr lang="en-US" altLang="en-US" sz="950" kern="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Arial" charset="0"/>
                <a:cs typeface="Calibri" panose="020F0502020204030204" pitchFamily="34" charset="0"/>
                <a:hlinkClick r:id="rId5"/>
              </a:rPr>
              <a:t>Guidelines &amp; Proven Practices for IBM Planning Analytics and IBM Cognos TM1 Integration and Performance Optimization with Cognos BI and Cognos Analytics </a:t>
            </a:r>
            <a:endParaRPr lang="en-US" altLang="en-US" sz="950" kern="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r>
              <a:rPr lang="en-US" sz="950" dirty="0">
                <a:latin typeface="Calibri" panose="020F0502020204030204" pitchFamily="34" charset="0"/>
                <a:ea typeface="Arial" charset="0"/>
                <a:cs typeface="Calibri" panose="020F0502020204030204" pitchFamily="34" charset="0"/>
                <a:hlinkClick r:id="rId6"/>
              </a:rPr>
              <a:t>Use Case, Benefits &amp; Functionalities of a Cube, Dimension, Master-, Meta-, and Fact-Data Management &amp; Maintenance Framework for IBM Planning Analytics</a:t>
            </a:r>
            <a:endParaRPr 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7"/>
              </a:rPr>
              <a:t>TM1 Turbo Integrator Utilities for View- &amp; Subset-Generation</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 (download objects </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8"/>
              </a:rPr>
              <a:t>here</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a:t>
            </a: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9"/>
              </a:rPr>
              <a:t>TM1 Turbo-Integrator Utilities for Dimension and Hierarchy Maintenance</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  (utilities include TI processes to build PA V2.0 Hierarchies, using new PA V2.0 TI functions)</a:t>
            </a:r>
          </a:p>
          <a:p>
            <a:pPr marL="257175" indent="-257175">
              <a:spcBef>
                <a:spcPts val="0"/>
              </a:spcBef>
              <a:buFont typeface="Arial" panose="020B0604020202020204" pitchFamily="34" charset="0"/>
              <a:buChar char="•"/>
            </a:pPr>
            <a:r>
              <a:rPr lang="en-US" sz="950" dirty="0">
                <a:latin typeface="Calibri" panose="020F0502020204030204" pitchFamily="34" charset="0"/>
                <a:cs typeface="Calibri" panose="020F0502020204030204" pitchFamily="34" charset="0"/>
                <a:hlinkClick r:id="rId10"/>
              </a:rPr>
              <a:t>Parallel Data Processing with Planning Analytics:_Methods, Options, Restrictions, and Templates</a:t>
            </a:r>
            <a:r>
              <a:rPr lang="en-US" sz="950" dirty="0">
                <a:latin typeface="Calibri" panose="020F0502020204030204" pitchFamily="34" charset="0"/>
                <a:cs typeface="Calibri" panose="020F0502020204030204" pitchFamily="34" charset="0"/>
              </a:rPr>
              <a:t> </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(download objects </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8"/>
              </a:rPr>
              <a:t>here</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 </a:t>
            </a: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1"/>
              </a:rPr>
              <a:t>Planning Analytics FX conversion: Transaction/Input Currency and Reporting Currency</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spcBef>
                <a:spcPts val="0"/>
              </a:spcBef>
              <a:buFont typeface="Arial" panose="020B0604020202020204" pitchFamily="34" charset="0"/>
              <a:buChar char="•"/>
            </a:pPr>
            <a:r>
              <a:rPr lang="en-US" sz="950" dirty="0">
                <a:latin typeface="Calibri" panose="020F0502020204030204" pitchFamily="34" charset="0"/>
                <a:cs typeface="Calibri" panose="020F0502020204030204" pitchFamily="34" charset="0"/>
                <a:hlinkClick r:id="rId12"/>
              </a:rPr>
              <a:t>Planning Analytics V2.0 Hierarchies - Guidelines and Proven Practices</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spcBef>
                <a:spcPts val="0"/>
              </a:spcBef>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and </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3"/>
              </a:rPr>
              <a:t>more</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spcBef>
                <a:spcPts val="0"/>
              </a:spcBef>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a:spcBef>
                <a:spcPts val="0"/>
              </a:spcBef>
            </a:pPr>
            <a:endParaRPr lang="en-US" altLang="en-US" sz="950" kern="0" dirty="0">
              <a:latin typeface="Calibri" panose="020F0502020204030204" pitchFamily="34" charset="0"/>
              <a:ea typeface="Arial" charset="0"/>
              <a:cs typeface="Calibri" panose="020F0502020204030204" pitchFamily="34" charset="0"/>
            </a:endParaRPr>
          </a:p>
        </p:txBody>
      </p:sp>
      <p:sp>
        <p:nvSpPr>
          <p:cNvPr id="13" name="Title 1">
            <a:extLst>
              <a:ext uri="{FF2B5EF4-FFF2-40B4-BE49-F238E27FC236}">
                <a16:creationId xmlns:a16="http://schemas.microsoft.com/office/drawing/2014/main" id="{179D9A84-3FA4-0B47-BF32-6CE97E88DDF8}"/>
              </a:ext>
            </a:extLst>
          </p:cNvPr>
          <p:cNvSpPr txBox="1">
            <a:spLocks/>
          </p:cNvSpPr>
          <p:nvPr/>
        </p:nvSpPr>
        <p:spPr bwMode="auto">
          <a:xfrm>
            <a:off x="229593" y="926649"/>
            <a:ext cx="1557722" cy="145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r>
              <a:rPr lang="en-US" sz="1300" dirty="0">
                <a:solidFill>
                  <a:schemeClr val="tx1"/>
                </a:solidFill>
                <a:latin typeface="Calibri" panose="020F0502020204030204" pitchFamily="34" charset="0"/>
                <a:ea typeface="Arial" charset="0"/>
                <a:cs typeface="Calibri" panose="020F0502020204030204" pitchFamily="34" charset="0"/>
              </a:rPr>
              <a:t>Proven Practices,</a:t>
            </a:r>
          </a:p>
          <a:p>
            <a:r>
              <a:rPr lang="en-US" sz="1300" dirty="0">
                <a:solidFill>
                  <a:schemeClr val="tx1"/>
                </a:solidFill>
                <a:latin typeface="Calibri" panose="020F0502020204030204" pitchFamily="34" charset="0"/>
                <a:ea typeface="Arial" charset="0"/>
                <a:cs typeface="Calibri" panose="020F0502020204030204" pitchFamily="34" charset="0"/>
              </a:rPr>
              <a:t>Assets, Utilities, Configuration &amp; Design Guidelines for TM1 Modeling and Configuration</a:t>
            </a:r>
            <a:endParaRPr lang="en-US" altLang="en-US" sz="1300" dirty="0">
              <a:solidFill>
                <a:schemeClr val="tx1"/>
              </a:solidFill>
              <a:latin typeface="Calibri" panose="020F0502020204030204" pitchFamily="34" charset="0"/>
              <a:cs typeface="Calibri" panose="020F0502020204030204" pitchFamily="34" charset="0"/>
            </a:endParaRPr>
          </a:p>
          <a:p>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endParaRPr lang="en-US" altLang="en-US" sz="1300" dirty="0">
              <a:solidFill>
                <a:schemeClr val="tx1"/>
              </a:solidFill>
              <a:latin typeface="Calibri" panose="020F0502020204030204" pitchFamily="34" charset="0"/>
              <a:ea typeface="ＭＳ Ｐゴシック" charset="-128"/>
              <a:cs typeface="Calibri" panose="020F0502020204030204" pitchFamily="34" charset="0"/>
            </a:endParaRPr>
          </a:p>
        </p:txBody>
      </p:sp>
      <p:sp>
        <p:nvSpPr>
          <p:cNvPr id="14" name="Title 1">
            <a:extLst>
              <a:ext uri="{FF2B5EF4-FFF2-40B4-BE49-F238E27FC236}">
                <a16:creationId xmlns:a16="http://schemas.microsoft.com/office/drawing/2014/main" id="{45E5271F-DF46-E54F-9675-A06897283954}"/>
              </a:ext>
            </a:extLst>
          </p:cNvPr>
          <p:cNvSpPr txBox="1">
            <a:spLocks/>
          </p:cNvSpPr>
          <p:nvPr/>
        </p:nvSpPr>
        <p:spPr bwMode="auto">
          <a:xfrm>
            <a:off x="229593" y="4426102"/>
            <a:ext cx="1557722" cy="22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r>
              <a:rPr lang="en-US" altLang="en-US" sz="1300" dirty="0">
                <a:solidFill>
                  <a:schemeClr val="tx1"/>
                </a:solidFill>
                <a:latin typeface="Calibri" panose="020F0502020204030204" pitchFamily="34" charset="0"/>
                <a:cs typeface="Calibri" panose="020F0502020204030204" pitchFamily="34" charset="0"/>
              </a:rPr>
              <a:t>Workflow</a:t>
            </a:r>
          </a:p>
          <a:p>
            <a:endParaRPr lang="en-US" altLang="en-US" sz="1300" dirty="0">
              <a:solidFill>
                <a:schemeClr val="tx1"/>
              </a:solidFill>
              <a:latin typeface="Calibri" panose="020F0502020204030204" pitchFamily="34" charset="0"/>
              <a:cs typeface="Calibri" panose="020F0502020204030204" pitchFamily="34" charset="0"/>
            </a:endParaRPr>
          </a:p>
          <a:p>
            <a:pPr eaLnBrk="1" hangingPunct="1"/>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endParaRPr lang="en-US" altLang="en-US" sz="1300" dirty="0">
              <a:solidFill>
                <a:schemeClr val="tx1"/>
              </a:solidFill>
              <a:latin typeface="Calibri" panose="020F0502020204030204" pitchFamily="34" charset="0"/>
              <a:ea typeface="ＭＳ Ｐゴシック" charset="-128"/>
              <a:cs typeface="Calibri" panose="020F0502020204030204" pitchFamily="34" charset="0"/>
            </a:endParaRPr>
          </a:p>
        </p:txBody>
      </p:sp>
      <p:sp>
        <p:nvSpPr>
          <p:cNvPr id="15" name="Title 1">
            <a:extLst>
              <a:ext uri="{FF2B5EF4-FFF2-40B4-BE49-F238E27FC236}">
                <a16:creationId xmlns:a16="http://schemas.microsoft.com/office/drawing/2014/main" id="{7ECCC266-33F3-CE4D-8396-987B915C8DDB}"/>
              </a:ext>
            </a:extLst>
          </p:cNvPr>
          <p:cNvSpPr txBox="1">
            <a:spLocks/>
          </p:cNvSpPr>
          <p:nvPr/>
        </p:nvSpPr>
        <p:spPr bwMode="auto">
          <a:xfrm>
            <a:off x="229593" y="3751917"/>
            <a:ext cx="1557722" cy="42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r>
              <a:rPr lang="en-US" altLang="en-US" sz="1300" dirty="0">
                <a:solidFill>
                  <a:schemeClr val="tx1"/>
                </a:solidFill>
                <a:latin typeface="Calibri" panose="020F0502020204030204" pitchFamily="34" charset="0"/>
                <a:cs typeface="Calibri" panose="020F0502020204030204" pitchFamily="34" charset="0"/>
              </a:rPr>
              <a:t>Security Management </a:t>
            </a:r>
          </a:p>
          <a:p>
            <a:r>
              <a:rPr lang="en-US" altLang="en-US" sz="1300" dirty="0">
                <a:solidFill>
                  <a:schemeClr val="tx1"/>
                </a:solidFill>
                <a:latin typeface="Calibri" panose="020F0502020204030204" pitchFamily="34" charset="0"/>
                <a:cs typeface="Calibri" panose="020F0502020204030204" pitchFamily="34" charset="0"/>
              </a:rPr>
              <a:t>and Automation</a:t>
            </a:r>
            <a:endParaRPr lang="en-US" altLang="en-US" sz="1300" dirty="0">
              <a:solidFill>
                <a:schemeClr val="tx1"/>
              </a:solidFill>
              <a:latin typeface="Calibri" panose="020F0502020204030204" pitchFamily="34" charset="0"/>
              <a:ea typeface="ＭＳ Ｐゴシック" charset="-128"/>
              <a:cs typeface="Calibri" panose="020F0502020204030204" pitchFamily="34" charset="0"/>
            </a:endParaRPr>
          </a:p>
        </p:txBody>
      </p:sp>
      <p:sp>
        <p:nvSpPr>
          <p:cNvPr id="16" name="Title 1">
            <a:extLst>
              <a:ext uri="{FF2B5EF4-FFF2-40B4-BE49-F238E27FC236}">
                <a16:creationId xmlns:a16="http://schemas.microsoft.com/office/drawing/2014/main" id="{3D8CEB6E-F680-0E42-BAB1-CE95E112B6FD}"/>
              </a:ext>
            </a:extLst>
          </p:cNvPr>
          <p:cNvSpPr txBox="1">
            <a:spLocks/>
          </p:cNvSpPr>
          <p:nvPr/>
        </p:nvSpPr>
        <p:spPr bwMode="auto">
          <a:xfrm>
            <a:off x="229593" y="4762658"/>
            <a:ext cx="1557722" cy="22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rgbClr val="FFFFFF"/>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rgbClr val="FFFFFF"/>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rgbClr val="FFFFFF"/>
                </a:solidFill>
                <a:latin typeface="Arial" pitchFamily="34" charset="0"/>
                <a:ea typeface="ＭＳ Ｐゴシック" pitchFamily="34" charset="-128"/>
              </a:defRPr>
            </a:lvl6pPr>
            <a:lvl7pPr marL="914400" algn="l" defTabSz="457200" rtl="0" fontAlgn="base">
              <a:spcBef>
                <a:spcPct val="0"/>
              </a:spcBef>
              <a:spcAft>
                <a:spcPct val="0"/>
              </a:spcAft>
              <a:defRPr sz="2000">
                <a:solidFill>
                  <a:srgbClr val="FFFFFF"/>
                </a:solidFill>
                <a:latin typeface="Arial" pitchFamily="34" charset="0"/>
                <a:ea typeface="ＭＳ Ｐゴシック" pitchFamily="34" charset="-128"/>
              </a:defRPr>
            </a:lvl7pPr>
            <a:lvl8pPr marL="1371600" algn="l" defTabSz="457200" rtl="0" fontAlgn="base">
              <a:spcBef>
                <a:spcPct val="0"/>
              </a:spcBef>
              <a:spcAft>
                <a:spcPct val="0"/>
              </a:spcAft>
              <a:defRPr sz="2000">
                <a:solidFill>
                  <a:srgbClr val="FFFFFF"/>
                </a:solidFill>
                <a:latin typeface="Arial" pitchFamily="34" charset="0"/>
                <a:ea typeface="ＭＳ Ｐゴシック" pitchFamily="34" charset="-128"/>
              </a:defRPr>
            </a:lvl8pPr>
            <a:lvl9pPr marL="1828800" algn="l" defTabSz="457200" rtl="0" fontAlgn="base">
              <a:spcBef>
                <a:spcPct val="0"/>
              </a:spcBef>
              <a:spcAft>
                <a:spcPct val="0"/>
              </a:spcAft>
              <a:defRPr sz="2000">
                <a:solidFill>
                  <a:srgbClr val="FFFFFF"/>
                </a:solidFill>
                <a:latin typeface="Arial" pitchFamily="34" charset="0"/>
                <a:ea typeface="ＭＳ Ｐゴシック" pitchFamily="34" charset="-128"/>
              </a:defRPr>
            </a:lvl9pPr>
          </a:lstStyle>
          <a:p>
            <a:r>
              <a:rPr lang="en-US" altLang="en-US" sz="1300" dirty="0">
                <a:solidFill>
                  <a:schemeClr val="tx1"/>
                </a:solidFill>
                <a:latin typeface="Calibri" panose="020F0502020204030204" pitchFamily="34" charset="0"/>
                <a:cs typeface="Calibri" panose="020F0502020204030204" pitchFamily="34" charset="0"/>
              </a:rPr>
              <a:t>Authentication</a:t>
            </a:r>
          </a:p>
          <a:p>
            <a:pPr eaLnBrk="1" hangingPunct="1"/>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br>
              <a:rPr lang="en-US" altLang="en-US" sz="1300" dirty="0">
                <a:solidFill>
                  <a:schemeClr val="tx1"/>
                </a:solidFill>
                <a:latin typeface="Calibri" panose="020F0502020204030204" pitchFamily="34" charset="0"/>
                <a:ea typeface="ＭＳ Ｐゴシック" charset="-128"/>
                <a:cs typeface="Calibri" panose="020F0502020204030204" pitchFamily="34" charset="0"/>
              </a:rPr>
            </a:br>
            <a:endParaRPr lang="en-US" altLang="en-US" sz="1300" dirty="0">
              <a:solidFill>
                <a:schemeClr val="tx1"/>
              </a:solidFill>
              <a:latin typeface="Calibri" panose="020F0502020204030204" pitchFamily="34" charset="0"/>
              <a:ea typeface="ＭＳ Ｐゴシック" charset="-128"/>
              <a:cs typeface="Calibri" panose="020F0502020204030204" pitchFamily="34" charset="0"/>
            </a:endParaRPr>
          </a:p>
        </p:txBody>
      </p:sp>
      <p:sp>
        <p:nvSpPr>
          <p:cNvPr id="17" name="Rectangle 2">
            <a:extLst>
              <a:ext uri="{FF2B5EF4-FFF2-40B4-BE49-F238E27FC236}">
                <a16:creationId xmlns:a16="http://schemas.microsoft.com/office/drawing/2014/main" id="{447041AB-1610-6344-A477-1A0AB1A49552}"/>
              </a:ext>
            </a:extLst>
          </p:cNvPr>
          <p:cNvSpPr txBox="1">
            <a:spLocks noChangeArrowheads="1"/>
          </p:cNvSpPr>
          <p:nvPr/>
        </p:nvSpPr>
        <p:spPr bwMode="auto">
          <a:xfrm>
            <a:off x="1787315" y="3670143"/>
            <a:ext cx="5341515" cy="741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4290" rIns="68580" bIns="34290" numCol="1" anchor="t" anchorCtr="0" compatLnSpc="1">
            <a:prstTxWarp prst="textNoShape">
              <a:avLst/>
            </a:prstTxWarp>
          </a:bodyPr>
          <a:lstStyle>
            <a:lvl1pPr algn="l" rtl="0" eaLnBrk="0" fontAlgn="base" hangingPunct="0">
              <a:spcBef>
                <a:spcPct val="0"/>
              </a:spcBef>
              <a:spcAft>
                <a:spcPct val="0"/>
              </a:spcAft>
              <a:defRPr sz="2200">
                <a:solidFill>
                  <a:schemeClr val="tx1"/>
                </a:solidFill>
                <a:latin typeface="+mj-lt"/>
                <a:ea typeface="MS PGothic" pitchFamily="34" charset="-128"/>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defRPr>
            </a:lvl2pPr>
            <a:lvl3pPr algn="l" rtl="0" eaLnBrk="0" fontAlgn="base" hangingPunct="0">
              <a:spcBef>
                <a:spcPct val="0"/>
              </a:spcBef>
              <a:spcAft>
                <a:spcPct val="0"/>
              </a:spcAft>
              <a:defRPr sz="2200">
                <a:solidFill>
                  <a:schemeClr val="tx1"/>
                </a:solidFill>
                <a:latin typeface="Arial" charset="0"/>
                <a:ea typeface="MS PGothic" pitchFamily="34" charset="-128"/>
              </a:defRPr>
            </a:lvl3pPr>
            <a:lvl4pPr algn="l" rtl="0" eaLnBrk="0" fontAlgn="base" hangingPunct="0">
              <a:spcBef>
                <a:spcPct val="0"/>
              </a:spcBef>
              <a:spcAft>
                <a:spcPct val="0"/>
              </a:spcAft>
              <a:defRPr sz="2200">
                <a:solidFill>
                  <a:schemeClr val="tx1"/>
                </a:solidFill>
                <a:latin typeface="Arial" charset="0"/>
                <a:ea typeface="MS PGothic" pitchFamily="34" charset="-128"/>
              </a:defRPr>
            </a:lvl4pPr>
            <a:lvl5pPr algn="l" rtl="0" eaLnBrk="0" fontAlgn="base" hangingPunct="0">
              <a:spcBef>
                <a:spcPct val="0"/>
              </a:spcBef>
              <a:spcAft>
                <a:spcPct val="0"/>
              </a:spcAft>
              <a:defRPr sz="2200">
                <a:solidFill>
                  <a:schemeClr val="tx1"/>
                </a:solidFill>
                <a:latin typeface="Arial" charset="0"/>
                <a:ea typeface="MS PGothic" pitchFamily="34" charset="-128"/>
              </a:defRPr>
            </a:lvl5pPr>
            <a:lvl6pPr marL="457200" algn="l" rtl="0" fontAlgn="base">
              <a:spcBef>
                <a:spcPct val="0"/>
              </a:spcBef>
              <a:spcAft>
                <a:spcPct val="0"/>
              </a:spcAft>
              <a:defRPr sz="2200">
                <a:solidFill>
                  <a:schemeClr val="tx1"/>
                </a:solidFill>
                <a:latin typeface="Arial" charset="0"/>
                <a:ea typeface="ＭＳ Ｐゴシック" charset="0"/>
              </a:defRPr>
            </a:lvl6pPr>
            <a:lvl7pPr marL="914400" algn="l" rtl="0" fontAlgn="base">
              <a:spcBef>
                <a:spcPct val="0"/>
              </a:spcBef>
              <a:spcAft>
                <a:spcPct val="0"/>
              </a:spcAft>
              <a:defRPr sz="2200">
                <a:solidFill>
                  <a:schemeClr val="tx1"/>
                </a:solidFill>
                <a:latin typeface="Arial" charset="0"/>
                <a:ea typeface="ＭＳ Ｐゴシック" charset="0"/>
              </a:defRPr>
            </a:lvl7pPr>
            <a:lvl8pPr marL="1371600" algn="l" rtl="0" fontAlgn="base">
              <a:spcBef>
                <a:spcPct val="0"/>
              </a:spcBef>
              <a:spcAft>
                <a:spcPct val="0"/>
              </a:spcAft>
              <a:defRPr sz="2200">
                <a:solidFill>
                  <a:schemeClr val="tx1"/>
                </a:solidFill>
                <a:latin typeface="Arial" charset="0"/>
                <a:ea typeface="ＭＳ Ｐゴシック" charset="0"/>
              </a:defRPr>
            </a:lvl8pPr>
            <a:lvl9pPr marL="1828800" algn="l" rtl="0" fontAlgn="base">
              <a:spcBef>
                <a:spcPct val="0"/>
              </a:spcBef>
              <a:spcAft>
                <a:spcPct val="0"/>
              </a:spcAft>
              <a:defRPr sz="2200">
                <a:solidFill>
                  <a:schemeClr val="tx1"/>
                </a:solidFill>
                <a:latin typeface="Arial" charset="0"/>
                <a:ea typeface="ＭＳ Ｐゴシック" charset="0"/>
              </a:defRPr>
            </a:lvl9pPr>
          </a:lstStyle>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4"/>
              </a:rPr>
              <a:t>Proven Practices for Security Management and Auditability</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5"/>
              </a:rPr>
              <a:t>Management of TM1 Security: An Introduction</a:t>
            </a: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rPr>
              <a:t> </a:t>
            </a:r>
          </a:p>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6"/>
              </a:rPr>
              <a:t>IBM Planning Analytics Security Management Framework</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7"/>
              </a:rPr>
              <a:t>Utility for CellSecurity Cube Optimization</a:t>
            </a:r>
            <a:endParaRPr lang="en-US" altLang="en-US" sz="95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endParaRPr lang="en-US" altLang="en-US" sz="950" kern="0" dirty="0">
              <a:latin typeface="Calibri" panose="020F0502020204030204" pitchFamily="34" charset="0"/>
              <a:ea typeface="Arial" charset="0"/>
              <a:cs typeface="Calibri" panose="020F0502020204030204" pitchFamily="34" charset="0"/>
            </a:endParaRPr>
          </a:p>
        </p:txBody>
      </p:sp>
      <p:sp>
        <p:nvSpPr>
          <p:cNvPr id="18" name="Rectangle 2">
            <a:extLst>
              <a:ext uri="{FF2B5EF4-FFF2-40B4-BE49-F238E27FC236}">
                <a16:creationId xmlns:a16="http://schemas.microsoft.com/office/drawing/2014/main" id="{8E51F0EB-8D9C-1C4E-9356-F049C61D8FA3}"/>
              </a:ext>
            </a:extLst>
          </p:cNvPr>
          <p:cNvSpPr txBox="1">
            <a:spLocks noChangeArrowheads="1"/>
          </p:cNvSpPr>
          <p:nvPr/>
        </p:nvSpPr>
        <p:spPr bwMode="auto">
          <a:xfrm>
            <a:off x="1787315" y="4404871"/>
            <a:ext cx="5495228" cy="227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4290" rIns="68580" bIns="34290" numCol="1" anchor="t" anchorCtr="0" compatLnSpc="1">
            <a:prstTxWarp prst="textNoShape">
              <a:avLst/>
            </a:prstTxWarp>
          </a:bodyPr>
          <a:lstStyle>
            <a:lvl1pPr algn="l" rtl="0" eaLnBrk="0" fontAlgn="base" hangingPunct="0">
              <a:spcBef>
                <a:spcPct val="0"/>
              </a:spcBef>
              <a:spcAft>
                <a:spcPct val="0"/>
              </a:spcAft>
              <a:defRPr sz="2200">
                <a:solidFill>
                  <a:schemeClr val="tx1"/>
                </a:solidFill>
                <a:latin typeface="+mj-lt"/>
                <a:ea typeface="MS PGothic" pitchFamily="34" charset="-128"/>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defRPr>
            </a:lvl2pPr>
            <a:lvl3pPr algn="l" rtl="0" eaLnBrk="0" fontAlgn="base" hangingPunct="0">
              <a:spcBef>
                <a:spcPct val="0"/>
              </a:spcBef>
              <a:spcAft>
                <a:spcPct val="0"/>
              </a:spcAft>
              <a:defRPr sz="2200">
                <a:solidFill>
                  <a:schemeClr val="tx1"/>
                </a:solidFill>
                <a:latin typeface="Arial" charset="0"/>
                <a:ea typeface="MS PGothic" pitchFamily="34" charset="-128"/>
              </a:defRPr>
            </a:lvl3pPr>
            <a:lvl4pPr algn="l" rtl="0" eaLnBrk="0" fontAlgn="base" hangingPunct="0">
              <a:spcBef>
                <a:spcPct val="0"/>
              </a:spcBef>
              <a:spcAft>
                <a:spcPct val="0"/>
              </a:spcAft>
              <a:defRPr sz="2200">
                <a:solidFill>
                  <a:schemeClr val="tx1"/>
                </a:solidFill>
                <a:latin typeface="Arial" charset="0"/>
                <a:ea typeface="MS PGothic" pitchFamily="34" charset="-128"/>
              </a:defRPr>
            </a:lvl4pPr>
            <a:lvl5pPr algn="l" rtl="0" eaLnBrk="0" fontAlgn="base" hangingPunct="0">
              <a:spcBef>
                <a:spcPct val="0"/>
              </a:spcBef>
              <a:spcAft>
                <a:spcPct val="0"/>
              </a:spcAft>
              <a:defRPr sz="2200">
                <a:solidFill>
                  <a:schemeClr val="tx1"/>
                </a:solidFill>
                <a:latin typeface="Arial" charset="0"/>
                <a:ea typeface="MS PGothic" pitchFamily="34" charset="-128"/>
              </a:defRPr>
            </a:lvl5pPr>
            <a:lvl6pPr marL="457200" algn="l" rtl="0" fontAlgn="base">
              <a:spcBef>
                <a:spcPct val="0"/>
              </a:spcBef>
              <a:spcAft>
                <a:spcPct val="0"/>
              </a:spcAft>
              <a:defRPr sz="2200">
                <a:solidFill>
                  <a:schemeClr val="tx1"/>
                </a:solidFill>
                <a:latin typeface="Arial" charset="0"/>
                <a:ea typeface="ＭＳ Ｐゴシック" charset="0"/>
              </a:defRPr>
            </a:lvl6pPr>
            <a:lvl7pPr marL="914400" algn="l" rtl="0" fontAlgn="base">
              <a:spcBef>
                <a:spcPct val="0"/>
              </a:spcBef>
              <a:spcAft>
                <a:spcPct val="0"/>
              </a:spcAft>
              <a:defRPr sz="2200">
                <a:solidFill>
                  <a:schemeClr val="tx1"/>
                </a:solidFill>
                <a:latin typeface="Arial" charset="0"/>
                <a:ea typeface="ＭＳ Ｐゴシック" charset="0"/>
              </a:defRPr>
            </a:lvl7pPr>
            <a:lvl8pPr marL="1371600" algn="l" rtl="0" fontAlgn="base">
              <a:spcBef>
                <a:spcPct val="0"/>
              </a:spcBef>
              <a:spcAft>
                <a:spcPct val="0"/>
              </a:spcAft>
              <a:defRPr sz="2200">
                <a:solidFill>
                  <a:schemeClr val="tx1"/>
                </a:solidFill>
                <a:latin typeface="Arial" charset="0"/>
                <a:ea typeface="ＭＳ Ｐゴシック" charset="0"/>
              </a:defRPr>
            </a:lvl8pPr>
            <a:lvl9pPr marL="1828800" algn="l" rtl="0" fontAlgn="base">
              <a:spcBef>
                <a:spcPct val="0"/>
              </a:spcBef>
              <a:spcAft>
                <a:spcPct val="0"/>
              </a:spcAft>
              <a:defRPr sz="2200">
                <a:solidFill>
                  <a:schemeClr val="tx1"/>
                </a:solidFill>
                <a:latin typeface="Arial" charset="0"/>
                <a:ea typeface="ＭＳ Ｐゴシック" charset="0"/>
              </a:defRPr>
            </a:lvl9pPr>
          </a:lstStyle>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8"/>
              </a:rPr>
              <a:t>Workflow with TM1 and Planning Analytics: Workflow Types, Design Options &amp; Guidelines</a:t>
            </a:r>
            <a:endParaRPr lang="en-US" altLang="en-US" sz="950" kern="0" dirty="0">
              <a:latin typeface="Calibri" panose="020F0502020204030204" pitchFamily="34" charset="0"/>
              <a:ea typeface="ＭＳ Ｐゴシック" panose="020B0600070205080204" pitchFamily="34" charset="-128"/>
              <a:cs typeface="Calibri" panose="020F0502020204030204" pitchFamily="34" charset="0"/>
            </a:endParaRPr>
          </a:p>
          <a:p>
            <a:endParaRPr lang="en-US" altLang="en-US" sz="950" kern="0" dirty="0">
              <a:latin typeface="Calibri" panose="020F0502020204030204" pitchFamily="34" charset="0"/>
              <a:ea typeface="Arial" charset="0"/>
              <a:cs typeface="Calibri" panose="020F0502020204030204" pitchFamily="34" charset="0"/>
            </a:endParaRPr>
          </a:p>
        </p:txBody>
      </p:sp>
      <p:sp>
        <p:nvSpPr>
          <p:cNvPr id="19" name="Rectangle 2">
            <a:extLst>
              <a:ext uri="{FF2B5EF4-FFF2-40B4-BE49-F238E27FC236}">
                <a16:creationId xmlns:a16="http://schemas.microsoft.com/office/drawing/2014/main" id="{62918F8E-F753-FC45-935E-E67A43F9E387}"/>
              </a:ext>
            </a:extLst>
          </p:cNvPr>
          <p:cNvSpPr txBox="1">
            <a:spLocks noChangeArrowheads="1"/>
          </p:cNvSpPr>
          <p:nvPr/>
        </p:nvSpPr>
        <p:spPr bwMode="auto">
          <a:xfrm>
            <a:off x="1787315" y="4741427"/>
            <a:ext cx="5341515" cy="22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4290" rIns="68580" bIns="34290" numCol="1" anchor="t" anchorCtr="0" compatLnSpc="1">
            <a:prstTxWarp prst="textNoShape">
              <a:avLst/>
            </a:prstTxWarp>
          </a:bodyPr>
          <a:lstStyle>
            <a:lvl1pPr algn="l" rtl="0" eaLnBrk="0" fontAlgn="base" hangingPunct="0">
              <a:spcBef>
                <a:spcPct val="0"/>
              </a:spcBef>
              <a:spcAft>
                <a:spcPct val="0"/>
              </a:spcAft>
              <a:defRPr sz="2200">
                <a:solidFill>
                  <a:schemeClr val="tx1"/>
                </a:solidFill>
                <a:latin typeface="+mj-lt"/>
                <a:ea typeface="MS PGothic" pitchFamily="34" charset="-128"/>
                <a:cs typeface="+mj-cs"/>
              </a:defRPr>
            </a:lvl1pPr>
            <a:lvl2pPr algn="l" rtl="0" eaLnBrk="0" fontAlgn="base" hangingPunct="0">
              <a:spcBef>
                <a:spcPct val="0"/>
              </a:spcBef>
              <a:spcAft>
                <a:spcPct val="0"/>
              </a:spcAft>
              <a:defRPr sz="2200">
                <a:solidFill>
                  <a:schemeClr val="tx1"/>
                </a:solidFill>
                <a:latin typeface="Arial" charset="0"/>
                <a:ea typeface="MS PGothic" pitchFamily="34" charset="-128"/>
              </a:defRPr>
            </a:lvl2pPr>
            <a:lvl3pPr algn="l" rtl="0" eaLnBrk="0" fontAlgn="base" hangingPunct="0">
              <a:spcBef>
                <a:spcPct val="0"/>
              </a:spcBef>
              <a:spcAft>
                <a:spcPct val="0"/>
              </a:spcAft>
              <a:defRPr sz="2200">
                <a:solidFill>
                  <a:schemeClr val="tx1"/>
                </a:solidFill>
                <a:latin typeface="Arial" charset="0"/>
                <a:ea typeface="MS PGothic" pitchFamily="34" charset="-128"/>
              </a:defRPr>
            </a:lvl3pPr>
            <a:lvl4pPr algn="l" rtl="0" eaLnBrk="0" fontAlgn="base" hangingPunct="0">
              <a:spcBef>
                <a:spcPct val="0"/>
              </a:spcBef>
              <a:spcAft>
                <a:spcPct val="0"/>
              </a:spcAft>
              <a:defRPr sz="2200">
                <a:solidFill>
                  <a:schemeClr val="tx1"/>
                </a:solidFill>
                <a:latin typeface="Arial" charset="0"/>
                <a:ea typeface="MS PGothic" pitchFamily="34" charset="-128"/>
              </a:defRPr>
            </a:lvl4pPr>
            <a:lvl5pPr algn="l" rtl="0" eaLnBrk="0" fontAlgn="base" hangingPunct="0">
              <a:spcBef>
                <a:spcPct val="0"/>
              </a:spcBef>
              <a:spcAft>
                <a:spcPct val="0"/>
              </a:spcAft>
              <a:defRPr sz="2200">
                <a:solidFill>
                  <a:schemeClr val="tx1"/>
                </a:solidFill>
                <a:latin typeface="Arial" charset="0"/>
                <a:ea typeface="MS PGothic" pitchFamily="34" charset="-128"/>
              </a:defRPr>
            </a:lvl5pPr>
            <a:lvl6pPr marL="457200" algn="l" rtl="0" fontAlgn="base">
              <a:spcBef>
                <a:spcPct val="0"/>
              </a:spcBef>
              <a:spcAft>
                <a:spcPct val="0"/>
              </a:spcAft>
              <a:defRPr sz="2200">
                <a:solidFill>
                  <a:schemeClr val="tx1"/>
                </a:solidFill>
                <a:latin typeface="Arial" charset="0"/>
                <a:ea typeface="ＭＳ Ｐゴシック" charset="0"/>
              </a:defRPr>
            </a:lvl6pPr>
            <a:lvl7pPr marL="914400" algn="l" rtl="0" fontAlgn="base">
              <a:spcBef>
                <a:spcPct val="0"/>
              </a:spcBef>
              <a:spcAft>
                <a:spcPct val="0"/>
              </a:spcAft>
              <a:defRPr sz="2200">
                <a:solidFill>
                  <a:schemeClr val="tx1"/>
                </a:solidFill>
                <a:latin typeface="Arial" charset="0"/>
                <a:ea typeface="ＭＳ Ｐゴシック" charset="0"/>
              </a:defRPr>
            </a:lvl7pPr>
            <a:lvl8pPr marL="1371600" algn="l" rtl="0" fontAlgn="base">
              <a:spcBef>
                <a:spcPct val="0"/>
              </a:spcBef>
              <a:spcAft>
                <a:spcPct val="0"/>
              </a:spcAft>
              <a:defRPr sz="2200">
                <a:solidFill>
                  <a:schemeClr val="tx1"/>
                </a:solidFill>
                <a:latin typeface="Arial" charset="0"/>
                <a:ea typeface="ＭＳ Ｐゴシック" charset="0"/>
              </a:defRPr>
            </a:lvl8pPr>
            <a:lvl9pPr marL="1828800" algn="l" rtl="0" fontAlgn="base">
              <a:spcBef>
                <a:spcPct val="0"/>
              </a:spcBef>
              <a:spcAft>
                <a:spcPct val="0"/>
              </a:spcAft>
              <a:defRPr sz="2200">
                <a:solidFill>
                  <a:schemeClr val="tx1"/>
                </a:solidFill>
                <a:latin typeface="Arial" charset="0"/>
                <a:ea typeface="ＭＳ Ｐゴシック" charset="0"/>
              </a:defRPr>
            </a:lvl9pPr>
          </a:lstStyle>
          <a:p>
            <a:pPr marL="257175" indent="-257175">
              <a:buFont typeface="Arial" panose="020B0604020202020204" pitchFamily="34" charset="0"/>
              <a:buChar char="•"/>
            </a:pPr>
            <a:r>
              <a:rPr lang="en-US" altLang="en-US" sz="950" kern="0" dirty="0">
                <a:latin typeface="Calibri" panose="020F0502020204030204" pitchFamily="34" charset="0"/>
                <a:ea typeface="ＭＳ Ｐゴシック" panose="020B0600070205080204" pitchFamily="34" charset="-128"/>
                <a:cs typeface="Calibri" panose="020F0502020204030204" pitchFamily="34" charset="0"/>
                <a:hlinkClick r:id="rId19"/>
              </a:rPr>
              <a:t>IBM Planning Analytics Local: Security Authentication Modes</a:t>
            </a:r>
            <a:endParaRPr lang="en-US" altLang="en-US" sz="95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ＭＳ Ｐゴシック" panose="020B0600070205080204" pitchFamily="34" charset="-128"/>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pPr marL="257175" indent="-257175">
              <a:buFont typeface="Arial" panose="020B0604020202020204" pitchFamily="34" charset="0"/>
              <a:buChar char="•"/>
            </a:pPr>
            <a:endParaRPr lang="en-US" altLang="en-US" sz="950" dirty="0">
              <a:latin typeface="Calibri" panose="020F0502020204030204" pitchFamily="34" charset="0"/>
              <a:ea typeface="Arial" charset="0"/>
              <a:cs typeface="Calibri" panose="020F0502020204030204" pitchFamily="34" charset="0"/>
            </a:endParaRPr>
          </a:p>
          <a:p>
            <a:endParaRPr lang="en-US" altLang="en-US" sz="950" kern="0" dirty="0">
              <a:latin typeface="Calibri" panose="020F0502020204030204" pitchFamily="34" charset="0"/>
              <a:ea typeface="Arial" charset="0"/>
              <a:cs typeface="Calibri" panose="020F0502020204030204" pitchFamily="34" charset="0"/>
            </a:endParaRPr>
          </a:p>
        </p:txBody>
      </p:sp>
      <p:sp>
        <p:nvSpPr>
          <p:cNvPr id="20" name="Title 1">
            <a:extLst>
              <a:ext uri="{FF2B5EF4-FFF2-40B4-BE49-F238E27FC236}">
                <a16:creationId xmlns:a16="http://schemas.microsoft.com/office/drawing/2014/main" id="{42471586-0E71-844D-85C7-DB008A65C313}"/>
              </a:ext>
            </a:extLst>
          </p:cNvPr>
          <p:cNvSpPr txBox="1">
            <a:spLocks/>
          </p:cNvSpPr>
          <p:nvPr/>
        </p:nvSpPr>
        <p:spPr bwMode="auto">
          <a:xfrm>
            <a:off x="229593" y="167877"/>
            <a:ext cx="5799067" cy="49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kern="1200">
                <a:solidFill>
                  <a:schemeClr val="bg1"/>
                </a:solidFill>
                <a:latin typeface="Arial"/>
                <a:ea typeface="ＭＳ Ｐゴシック" pitchFamily="34" charset="-128"/>
                <a:cs typeface="Arial"/>
              </a:defRPr>
            </a:lvl1pPr>
            <a:lvl2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2pPr>
            <a:lvl3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3pPr>
            <a:lvl4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4pPr>
            <a:lvl5pPr algn="l" defTabSz="457200" rtl="0" eaLnBrk="0" fontAlgn="base" hangingPunct="0">
              <a:spcBef>
                <a:spcPct val="0"/>
              </a:spcBef>
              <a:spcAft>
                <a:spcPct val="0"/>
              </a:spcAft>
              <a:defRPr sz="2000">
                <a:solidFill>
                  <a:schemeClr val="bg1"/>
                </a:solidFill>
                <a:latin typeface="Arial" pitchFamily="34" charset="0"/>
                <a:ea typeface="ＭＳ Ｐゴシック" pitchFamily="34" charset="-128"/>
                <a:cs typeface="Arial" charset="0"/>
              </a:defRPr>
            </a:lvl5pPr>
            <a:lvl6pPr marL="457200" algn="l" defTabSz="457200" rtl="0" fontAlgn="base">
              <a:spcBef>
                <a:spcPct val="0"/>
              </a:spcBef>
              <a:spcAft>
                <a:spcPct val="0"/>
              </a:spcAft>
              <a:defRPr sz="2000">
                <a:solidFill>
                  <a:schemeClr val="bg1"/>
                </a:solidFill>
                <a:latin typeface="Arial" pitchFamily="34" charset="0"/>
                <a:ea typeface="ＭＳ Ｐゴシック" pitchFamily="34" charset="-128"/>
              </a:defRPr>
            </a:lvl6pPr>
            <a:lvl7pPr marL="914400" algn="l" defTabSz="457200" rtl="0" fontAlgn="base">
              <a:spcBef>
                <a:spcPct val="0"/>
              </a:spcBef>
              <a:spcAft>
                <a:spcPct val="0"/>
              </a:spcAft>
              <a:defRPr sz="2000">
                <a:solidFill>
                  <a:schemeClr val="bg1"/>
                </a:solidFill>
                <a:latin typeface="Arial" pitchFamily="34" charset="0"/>
                <a:ea typeface="ＭＳ Ｐゴシック" pitchFamily="34" charset="-128"/>
              </a:defRPr>
            </a:lvl7pPr>
            <a:lvl8pPr marL="1371600" algn="l" defTabSz="457200" rtl="0" fontAlgn="base">
              <a:spcBef>
                <a:spcPct val="0"/>
              </a:spcBef>
              <a:spcAft>
                <a:spcPct val="0"/>
              </a:spcAft>
              <a:defRPr sz="2000">
                <a:solidFill>
                  <a:schemeClr val="bg1"/>
                </a:solidFill>
                <a:latin typeface="Arial" pitchFamily="34" charset="0"/>
                <a:ea typeface="ＭＳ Ｐゴシック" pitchFamily="34" charset="-128"/>
              </a:defRPr>
            </a:lvl8pPr>
            <a:lvl9pPr marL="1828800" algn="l" defTabSz="457200" rtl="0" fontAlgn="base">
              <a:spcBef>
                <a:spcPct val="0"/>
              </a:spcBef>
              <a:spcAft>
                <a:spcPct val="0"/>
              </a:spcAft>
              <a:defRPr sz="2000">
                <a:solidFill>
                  <a:schemeClr val="bg1"/>
                </a:solidFill>
                <a:latin typeface="Arial" pitchFamily="34" charset="0"/>
                <a:ea typeface="ＭＳ Ｐゴシック" pitchFamily="34" charset="-128"/>
              </a:defRPr>
            </a:lvl9pPr>
          </a:lstStyle>
          <a:p>
            <a:pPr defTabSz="685595" eaLnBrk="1" fontAlgn="auto" hangingPunct="1">
              <a:spcAft>
                <a:spcPts val="0"/>
              </a:spcAft>
              <a:defRPr/>
            </a:pPr>
            <a:r>
              <a:rPr lang="en-US" sz="2100" b="1" dirty="0">
                <a:solidFill>
                  <a:srgbClr val="4472C4"/>
                </a:solidFill>
                <a:latin typeface="Calibri" panose="020F0502020204030204" pitchFamily="34" charset="0"/>
                <a:cs typeface="Calibri" panose="020F0502020204030204" pitchFamily="34" charset="0"/>
              </a:rPr>
              <a:t>IBM Planning Analytics Proven Practices, Assets, Utilities, and Templates</a:t>
            </a:r>
          </a:p>
        </p:txBody>
      </p:sp>
    </p:spTree>
    <p:extLst>
      <p:ext uri="{BB962C8B-B14F-4D97-AF65-F5344CB8AC3E}">
        <p14:creationId xmlns:p14="http://schemas.microsoft.com/office/powerpoint/2010/main" val="2302131798"/>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50825" y="250825"/>
            <a:ext cx="8374560" cy="768350"/>
          </a:xfrm>
        </p:spPr>
        <p:txBody>
          <a:bodyPr/>
          <a:lstStyle/>
          <a:p>
            <a:r>
              <a:rPr lang="en-US" sz="1800" dirty="0"/>
              <a:t>IBM Planning Analytics Solution for Allocations and Profitability Modeling</a:t>
            </a:r>
            <a:br>
              <a:rPr lang="en-US" sz="1800" dirty="0"/>
            </a:br>
            <a:r>
              <a:rPr lang="en-US" sz="1800" dirty="0">
                <a:hlinkClick r:id="rId3"/>
              </a:rPr>
              <a:t>Solution Fact Sheet</a:t>
            </a:r>
            <a:endParaRPr lang="en-US" sz="1800" dirty="0"/>
          </a:p>
        </p:txBody>
      </p:sp>
      <p:sp>
        <p:nvSpPr>
          <p:cNvPr id="3" name="Slide Number Placeholder 2"/>
          <p:cNvSpPr>
            <a:spLocks noGrp="1"/>
          </p:cNvSpPr>
          <p:nvPr>
            <p:ph type="sldNum" sz="quarter" idx="4"/>
          </p:nvPr>
        </p:nvSpPr>
        <p:spPr/>
        <p:txBody>
          <a:bodyPr/>
          <a:lstStyle/>
          <a:p>
            <a:fld id="{64A8A213-8E92-D94A-82D7-8578C89CAF17}" type="slidenum">
              <a:rPr lang="en-US" smtClean="0"/>
              <a:pPr/>
              <a:t>57</a:t>
            </a:fld>
            <a:endParaRPr lang="en-US" dirty="0"/>
          </a:p>
        </p:txBody>
      </p:sp>
      <p:pic>
        <p:nvPicPr>
          <p:cNvPr id="4" name="Picture 3">
            <a:hlinkClick r:id="rId3"/>
            <a:extLst>
              <a:ext uri="{FF2B5EF4-FFF2-40B4-BE49-F238E27FC236}">
                <a16:creationId xmlns:a16="http://schemas.microsoft.com/office/drawing/2014/main" id="{07658E83-0466-1A4C-A383-C2F570AFF575}"/>
              </a:ext>
            </a:extLst>
          </p:cNvPr>
          <p:cNvPicPr>
            <a:picLocks noChangeAspect="1"/>
          </p:cNvPicPr>
          <p:nvPr/>
        </p:nvPicPr>
        <p:blipFill>
          <a:blip r:embed="rId4"/>
          <a:stretch>
            <a:fillRect/>
          </a:stretch>
        </p:blipFill>
        <p:spPr>
          <a:xfrm>
            <a:off x="250825" y="1021969"/>
            <a:ext cx="3358344" cy="2595085"/>
          </a:xfrm>
          <a:prstGeom prst="rect">
            <a:avLst/>
          </a:prstGeom>
        </p:spPr>
      </p:pic>
      <p:pic>
        <p:nvPicPr>
          <p:cNvPr id="6" name="Picture 5">
            <a:hlinkClick r:id="rId3"/>
            <a:extLst>
              <a:ext uri="{FF2B5EF4-FFF2-40B4-BE49-F238E27FC236}">
                <a16:creationId xmlns:a16="http://schemas.microsoft.com/office/drawing/2014/main" id="{BC948815-86D1-5044-AA9D-F01E90496DAF}"/>
              </a:ext>
            </a:extLst>
          </p:cNvPr>
          <p:cNvPicPr>
            <a:picLocks noChangeAspect="1"/>
          </p:cNvPicPr>
          <p:nvPr/>
        </p:nvPicPr>
        <p:blipFill>
          <a:blip r:embed="rId5"/>
          <a:stretch>
            <a:fillRect/>
          </a:stretch>
        </p:blipFill>
        <p:spPr>
          <a:xfrm>
            <a:off x="3609169" y="1019175"/>
            <a:ext cx="3361962" cy="2597879"/>
          </a:xfrm>
          <a:prstGeom prst="rect">
            <a:avLst/>
          </a:prstGeom>
        </p:spPr>
      </p:pic>
      <p:pic>
        <p:nvPicPr>
          <p:cNvPr id="7" name="Picture 6">
            <a:hlinkClick r:id="rId6"/>
            <a:extLst>
              <a:ext uri="{FF2B5EF4-FFF2-40B4-BE49-F238E27FC236}">
                <a16:creationId xmlns:a16="http://schemas.microsoft.com/office/drawing/2014/main" id="{A9FBC432-282A-DE45-9ACC-65FABEC33A79}"/>
              </a:ext>
            </a:extLst>
          </p:cNvPr>
          <p:cNvPicPr>
            <a:picLocks noChangeAspect="1"/>
          </p:cNvPicPr>
          <p:nvPr/>
        </p:nvPicPr>
        <p:blipFill>
          <a:blip r:embed="rId7"/>
          <a:stretch>
            <a:fillRect/>
          </a:stretch>
        </p:blipFill>
        <p:spPr>
          <a:xfrm>
            <a:off x="5924265" y="3130463"/>
            <a:ext cx="2840685" cy="1593937"/>
          </a:xfrm>
          <a:prstGeom prst="rect">
            <a:avLst/>
          </a:prstGeom>
        </p:spPr>
      </p:pic>
    </p:spTree>
    <p:extLst>
      <p:ext uri="{BB962C8B-B14F-4D97-AF65-F5344CB8AC3E}">
        <p14:creationId xmlns:p14="http://schemas.microsoft.com/office/powerpoint/2010/main" val="320432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20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64A8A213-8E92-D94A-82D7-8578C89CAF17}" type="slidenum">
              <a:rPr lang="en-US" smtClean="0"/>
              <a:pPr/>
              <a:t>58</a:t>
            </a:fld>
            <a:endParaRPr lang="en-US" dirty="0"/>
          </a:p>
        </p:txBody>
      </p:sp>
      <p:sp>
        <p:nvSpPr>
          <p:cNvPr id="4" name="Date Placeholder 3"/>
          <p:cNvSpPr>
            <a:spLocks noGrp="1"/>
          </p:cNvSpPr>
          <p:nvPr>
            <p:ph type="dt" sz="half" idx="2"/>
          </p:nvPr>
        </p:nvSpPr>
        <p:spPr/>
        <p:txBody>
          <a:bodyPr/>
          <a:lstStyle/>
          <a:p>
            <a:fld id="{CD911897-AAF5-9F48-8CFE-C7A0C3E8F556}" type="datetime1">
              <a:rPr lang="en-US" smtClean="0"/>
              <a:pPr/>
              <a:t>5/11/20</a:t>
            </a:fld>
            <a:endParaRPr lang="en-US" dirty="0"/>
          </a:p>
        </p:txBody>
      </p:sp>
      <p:pic>
        <p:nvPicPr>
          <p:cNvPr id="10" name="Picture 9">
            <a:hlinkClick r:id="rId3"/>
            <a:extLst>
              <a:ext uri="{FF2B5EF4-FFF2-40B4-BE49-F238E27FC236}">
                <a16:creationId xmlns:a16="http://schemas.microsoft.com/office/drawing/2014/main" id="{F9A476FA-2C35-2F4A-AB08-960CAD4D03D0}"/>
              </a:ext>
            </a:extLst>
          </p:cNvPr>
          <p:cNvPicPr>
            <a:picLocks noChangeAspect="1"/>
          </p:cNvPicPr>
          <p:nvPr/>
        </p:nvPicPr>
        <p:blipFill>
          <a:blip r:embed="rId4"/>
          <a:stretch>
            <a:fillRect/>
          </a:stretch>
        </p:blipFill>
        <p:spPr>
          <a:xfrm>
            <a:off x="1385043" y="1182967"/>
            <a:ext cx="6145308" cy="3456736"/>
          </a:xfrm>
          <a:prstGeom prst="rect">
            <a:avLst/>
          </a:prstGeom>
        </p:spPr>
      </p:pic>
      <p:pic>
        <p:nvPicPr>
          <p:cNvPr id="12" name="Picture 11">
            <a:hlinkClick r:id="rId3"/>
            <a:extLst>
              <a:ext uri="{FF2B5EF4-FFF2-40B4-BE49-F238E27FC236}">
                <a16:creationId xmlns:a16="http://schemas.microsoft.com/office/drawing/2014/main" id="{A282F413-B0CE-4B41-88C7-297DCE6F3111}"/>
              </a:ext>
            </a:extLst>
          </p:cNvPr>
          <p:cNvPicPr>
            <a:picLocks noChangeAspect="1"/>
          </p:cNvPicPr>
          <p:nvPr/>
        </p:nvPicPr>
        <p:blipFill>
          <a:blip r:embed="rId5"/>
          <a:stretch>
            <a:fillRect/>
          </a:stretch>
        </p:blipFill>
        <p:spPr>
          <a:xfrm>
            <a:off x="3594097" y="2571750"/>
            <a:ext cx="1727200" cy="762000"/>
          </a:xfrm>
          <a:prstGeom prst="rect">
            <a:avLst/>
          </a:prstGeom>
        </p:spPr>
      </p:pic>
      <p:sp>
        <p:nvSpPr>
          <p:cNvPr id="11" name="Title 8">
            <a:extLst>
              <a:ext uri="{FF2B5EF4-FFF2-40B4-BE49-F238E27FC236}">
                <a16:creationId xmlns:a16="http://schemas.microsoft.com/office/drawing/2014/main" id="{8866D937-2B76-ED48-9B16-8EDF4B3E61F4}"/>
              </a:ext>
            </a:extLst>
          </p:cNvPr>
          <p:cNvSpPr>
            <a:spLocks noGrp="1"/>
          </p:cNvSpPr>
          <p:nvPr>
            <p:ph type="title"/>
          </p:nvPr>
        </p:nvSpPr>
        <p:spPr>
          <a:xfrm>
            <a:off x="250825" y="250825"/>
            <a:ext cx="8374560" cy="768350"/>
          </a:xfrm>
        </p:spPr>
        <p:txBody>
          <a:bodyPr/>
          <a:lstStyle/>
          <a:p>
            <a:r>
              <a:rPr lang="en-US" sz="1800" dirty="0"/>
              <a:t>IBM Planning Analytics Solution for Allocations and Profitability Modeling:</a:t>
            </a:r>
            <a:br>
              <a:rPr lang="en-US" sz="1800" dirty="0"/>
            </a:br>
            <a:r>
              <a:rPr lang="en-US" sz="1800" dirty="0"/>
              <a:t>A Customer Story</a:t>
            </a:r>
          </a:p>
        </p:txBody>
      </p:sp>
    </p:spTree>
    <p:extLst>
      <p:ext uri="{BB962C8B-B14F-4D97-AF65-F5344CB8AC3E}">
        <p14:creationId xmlns:p14="http://schemas.microsoft.com/office/powerpoint/2010/main" val="5242737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64A8A213-8E92-D94A-82D7-8578C89CAF17}" type="slidenum">
              <a:rPr lang="en-US" smtClean="0"/>
              <a:pPr/>
              <a:t>59</a:t>
            </a:fld>
            <a:endParaRPr lang="en-US" dirty="0"/>
          </a:p>
        </p:txBody>
      </p:sp>
      <p:pic>
        <p:nvPicPr>
          <p:cNvPr id="7" name="Picture 6">
            <a:hlinkClick r:id="rId3"/>
            <a:extLst>
              <a:ext uri="{FF2B5EF4-FFF2-40B4-BE49-F238E27FC236}">
                <a16:creationId xmlns:a16="http://schemas.microsoft.com/office/drawing/2014/main" id="{DF928B92-2D8B-2B4E-87D0-F1DC1E253689}"/>
              </a:ext>
            </a:extLst>
          </p:cNvPr>
          <p:cNvPicPr>
            <a:picLocks noChangeAspect="1"/>
          </p:cNvPicPr>
          <p:nvPr/>
        </p:nvPicPr>
        <p:blipFill>
          <a:blip r:embed="rId4"/>
          <a:stretch>
            <a:fillRect/>
          </a:stretch>
        </p:blipFill>
        <p:spPr>
          <a:xfrm>
            <a:off x="250825" y="1019174"/>
            <a:ext cx="3779453" cy="2920486"/>
          </a:xfrm>
          <a:prstGeom prst="rect">
            <a:avLst/>
          </a:prstGeom>
        </p:spPr>
      </p:pic>
      <p:pic>
        <p:nvPicPr>
          <p:cNvPr id="5" name="Picture 4">
            <a:hlinkClick r:id="rId3"/>
            <a:extLst>
              <a:ext uri="{FF2B5EF4-FFF2-40B4-BE49-F238E27FC236}">
                <a16:creationId xmlns:a16="http://schemas.microsoft.com/office/drawing/2014/main" id="{1B1D72A9-4731-C641-A377-09D9DE89B759}"/>
              </a:ext>
            </a:extLst>
          </p:cNvPr>
          <p:cNvPicPr>
            <a:picLocks noChangeAspect="1"/>
          </p:cNvPicPr>
          <p:nvPr/>
        </p:nvPicPr>
        <p:blipFill>
          <a:blip r:embed="rId5"/>
          <a:stretch>
            <a:fillRect/>
          </a:stretch>
        </p:blipFill>
        <p:spPr>
          <a:xfrm>
            <a:off x="4083789" y="1019175"/>
            <a:ext cx="3779450" cy="2920485"/>
          </a:xfrm>
          <a:prstGeom prst="rect">
            <a:avLst/>
          </a:prstGeom>
        </p:spPr>
      </p:pic>
      <p:sp>
        <p:nvSpPr>
          <p:cNvPr id="10" name="Title 8">
            <a:extLst>
              <a:ext uri="{FF2B5EF4-FFF2-40B4-BE49-F238E27FC236}">
                <a16:creationId xmlns:a16="http://schemas.microsoft.com/office/drawing/2014/main" id="{0B2636FA-7F41-494B-AB2D-707AD3DB2F75}"/>
              </a:ext>
            </a:extLst>
          </p:cNvPr>
          <p:cNvSpPr>
            <a:spLocks noGrp="1"/>
          </p:cNvSpPr>
          <p:nvPr>
            <p:ph type="title"/>
          </p:nvPr>
        </p:nvSpPr>
        <p:spPr>
          <a:xfrm>
            <a:off x="250825" y="250825"/>
            <a:ext cx="8374560" cy="768350"/>
          </a:xfrm>
        </p:spPr>
        <p:txBody>
          <a:bodyPr/>
          <a:lstStyle/>
          <a:p>
            <a:r>
              <a:rPr lang="en-US" sz="1800" dirty="0"/>
              <a:t>IBM Planning Analytics Solution for Workforce Planning by Employee</a:t>
            </a:r>
            <a:br>
              <a:rPr lang="en-US" sz="1800" dirty="0"/>
            </a:br>
            <a:r>
              <a:rPr lang="en-US" sz="1800" dirty="0">
                <a:hlinkClick r:id="rId3"/>
              </a:rPr>
              <a:t>Solution Fact Sheet</a:t>
            </a:r>
            <a:endParaRPr lang="en-US" sz="1800" dirty="0"/>
          </a:p>
        </p:txBody>
      </p:sp>
    </p:spTree>
    <p:extLst>
      <p:ext uri="{BB962C8B-B14F-4D97-AF65-F5344CB8AC3E}">
        <p14:creationId xmlns:p14="http://schemas.microsoft.com/office/powerpoint/2010/main" val="36604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20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Placeholder 1">
            <a:extLst>
              <a:ext uri="{FF2B5EF4-FFF2-40B4-BE49-F238E27FC236}">
                <a16:creationId xmlns:a16="http://schemas.microsoft.com/office/drawing/2014/main" id="{EC74D041-1893-6D47-9AB0-4E3BE83EA70B}"/>
              </a:ext>
            </a:extLst>
          </p:cNvPr>
          <p:cNvSpPr>
            <a:spLocks noGrp="1"/>
          </p:cNvSpPr>
          <p:nvPr>
            <p:ph type="body" sz="quarter" idx="13"/>
          </p:nvPr>
        </p:nvSpPr>
        <p:spPr>
          <a:xfrm>
            <a:off x="620713" y="1620838"/>
            <a:ext cx="4629150" cy="1585298"/>
          </a:xfrm>
        </p:spPr>
        <p:txBody>
          <a:bodyPr lIns="34281" tIns="17141" rIns="34281" bIns="17141" rtlCol="0"/>
          <a:lstStyle/>
          <a:p>
            <a:pPr defTabSz="685595" eaLnBrk="1" fontAlgn="auto" hangingPunct="1">
              <a:spcBef>
                <a:spcPct val="0"/>
              </a:spcBef>
              <a:spcAft>
                <a:spcPts val="0"/>
              </a:spcAft>
              <a:buFont typeface="Arial"/>
              <a:buNone/>
              <a:defRPr/>
            </a:pPr>
            <a:r>
              <a:rPr lang="en-US" altLang="x-none" dirty="0">
                <a:latin typeface="HelvNeue Medium for IBM" charset="0"/>
                <a:ea typeface="HelvNeue Medium for IBM" charset="0"/>
                <a:cs typeface="HelvNeue Medium for IBM" charset="0"/>
                <a:sym typeface="HelvNeue Medium for IBM" charset="0"/>
              </a:rPr>
              <a:t>Thank You</a:t>
            </a:r>
          </a:p>
          <a:p>
            <a:pPr defTabSz="685595" eaLnBrk="1" fontAlgn="auto" hangingPunct="1">
              <a:spcBef>
                <a:spcPct val="0"/>
              </a:spcBef>
              <a:spcAft>
                <a:spcPts val="0"/>
              </a:spcAft>
              <a:buFont typeface="Arial"/>
              <a:buNone/>
              <a:defRPr/>
            </a:pPr>
            <a:endParaRPr lang="en-US" altLang="x-none" dirty="0">
              <a:latin typeface="HelvNeue Medium for IBM" charset="0"/>
              <a:ea typeface="HelvNeue Medium for IBM" charset="0"/>
              <a:cs typeface="HelvNeue Medium for IBM" charset="0"/>
              <a:sym typeface="HelvNeue Medium for IBM" charset="0"/>
            </a:endParaRPr>
          </a:p>
          <a:p>
            <a:pPr defTabSz="685595" eaLnBrk="1" fontAlgn="auto" hangingPunct="1">
              <a:spcBef>
                <a:spcPct val="0"/>
              </a:spcBef>
              <a:spcAft>
                <a:spcPts val="0"/>
              </a:spcAft>
              <a:buFont typeface="Arial"/>
              <a:buNone/>
              <a:defRPr/>
            </a:pPr>
            <a:endParaRPr lang="en-US" altLang="x-none" dirty="0">
              <a:latin typeface="HelvNeue Medium for IBM" charset="0"/>
              <a:ea typeface="HelvNeue Medium for IBM" charset="0"/>
              <a:cs typeface="HelvNeue Medium for IBM" charset="0"/>
              <a:sym typeface="HelvNeue Medium for IBM" charset="0"/>
            </a:endParaRPr>
          </a:p>
          <a:p>
            <a:pPr defTabSz="685595" eaLnBrk="1" fontAlgn="auto" hangingPunct="1">
              <a:spcBef>
                <a:spcPct val="0"/>
              </a:spcBef>
              <a:spcAft>
                <a:spcPts val="0"/>
              </a:spcAft>
              <a:buFont typeface="Arial"/>
              <a:buNone/>
              <a:defRPr/>
            </a:pPr>
            <a:endParaRPr lang="en-US" altLang="en-US" sz="1799" dirty="0">
              <a:latin typeface="HelvNeue Medium for IBM" charset="0"/>
              <a:ea typeface="HelvNeue Medium for IBM" charset="0"/>
              <a:cs typeface="HelvNeue Medium for IBM" charset="0"/>
              <a:sym typeface="HelvNeue Medium for IBM" charset="0"/>
            </a:endParaRPr>
          </a:p>
        </p:txBody>
      </p:sp>
    </p:spTree>
  </p:cSld>
  <p:clrMapOvr>
    <a:masterClrMapping/>
  </p:clrMapOvr>
  <p:transition spd="med">
    <p:fade/>
  </p:transition>
</p:sld>
</file>

<file path=ppt/theme/theme1.xml><?xml version="1.0" encoding="utf-8"?>
<a:theme xmlns:a="http://schemas.openxmlformats.org/drawingml/2006/main" name="blk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9B69DC36-69DC-9F44-A4AC-DEF3F2BC1EC0}" vid="{AF1C2765-009A-4249-AB0D-41CA8D127B1B}"/>
    </a:ext>
  </a:extLst>
</a:theme>
</file>

<file path=ppt/theme/theme2.xml><?xml version="1.0" encoding="utf-8"?>
<a:theme xmlns:a="http://schemas.openxmlformats.org/drawingml/2006/main" name="dk_blu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9B69DC36-69DC-9F44-A4AC-DEF3F2BC1EC0}" vid="{9A7E53AD-5CD8-1643-AC02-33B719B24843}"/>
    </a:ext>
  </a:extLst>
</a:theme>
</file>

<file path=ppt/theme/theme3.xml><?xml version="1.0" encoding="utf-8"?>
<a:theme xmlns:a="http://schemas.openxmlformats.org/drawingml/2006/main" name="gry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9B69DC36-69DC-9F44-A4AC-DEF3F2BC1EC0}" vid="{A8587DCB-7882-294F-8C8E-6550B44EA563}"/>
    </a:ext>
  </a:extLst>
</a:theme>
</file>

<file path=ppt/theme/theme4.xml><?xml version="1.0" encoding="utf-8"?>
<a:theme xmlns:a="http://schemas.openxmlformats.org/drawingml/2006/main" name="wht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9B69DC36-69DC-9F44-A4AC-DEF3F2BC1EC0}" vid="{A022B6EB-307D-AB45-ACB7-EBB7A58A12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IBM_Cloud_Presentation_INTERIM_2017_V01_Plex</Template>
  <TotalTime>26040</TotalTime>
  <Words>9106</Words>
  <Application>Microsoft Macintosh PowerPoint</Application>
  <PresentationFormat>On-screen Show (16:9)</PresentationFormat>
  <Paragraphs>666</Paragraphs>
  <Slides>60</Slides>
  <Notes>27</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60</vt:i4>
      </vt:variant>
    </vt:vector>
  </HeadingPairs>
  <TitlesOfParts>
    <vt:vector size="77" baseType="lpstr">
      <vt:lpstr>Arial</vt:lpstr>
      <vt:lpstr>Calibri</vt:lpstr>
      <vt:lpstr>Calibri Light</vt:lpstr>
      <vt:lpstr>Cambria Math</vt:lpstr>
      <vt:lpstr>Helvetica Light</vt:lpstr>
      <vt:lpstr>Helvetica Neue</vt:lpstr>
      <vt:lpstr>HelvNeue Light for IBM</vt:lpstr>
      <vt:lpstr>HelvNeue Medium for IBM</vt:lpstr>
      <vt:lpstr>IBM Plex Sans</vt:lpstr>
      <vt:lpstr>Symbol</vt:lpstr>
      <vt:lpstr>Tahoma</vt:lpstr>
      <vt:lpstr>Wingdings</vt:lpstr>
      <vt:lpstr>blk_background_2017</vt:lpstr>
      <vt:lpstr>dk_blu_background_2017</vt:lpstr>
      <vt:lpstr>gry_background_2017</vt:lpstr>
      <vt:lpstr>wht_background_2017</vt:lpstr>
      <vt:lpstr>Office Theme</vt:lpstr>
      <vt:lpstr>Operating IBM Planning Analytics:  Guidance and Recommendations V2.7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Cognos Integration Server</vt:lpstr>
      <vt:lpstr>Cognos Command Center</vt:lpstr>
      <vt:lpstr>Cognos Command Center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IBM Planning Analytics Solution for Allocations and Profitability Modeling Solution Fact Sheet</vt:lpstr>
      <vt:lpstr>IBM Planning Analytics Solution for Allocations and Profitability Modeling: A Customer Story</vt:lpstr>
      <vt:lpstr>IBM Planning Analytics Solution for Workforce Planning by Employee Solution Fact Sheet</vt:lpstr>
      <vt:lpstr>PowerPoint Presentation</vt:lpstr>
    </vt:vector>
  </TitlesOfParts>
  <Manager/>
  <Company>IBM Corporation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subject/>
  <dc:creator>ADMINIBM</dc:creator>
  <cp:keywords/>
  <dc:description/>
  <cp:lastModifiedBy>ANDREAS KUGELMEIER</cp:lastModifiedBy>
  <cp:revision>303</cp:revision>
  <dcterms:created xsi:type="dcterms:W3CDTF">2018-06-27T13:32:22Z</dcterms:created>
  <dcterms:modified xsi:type="dcterms:W3CDTF">2020-05-11T14:24:24Z</dcterms:modified>
  <cp:category/>
</cp:coreProperties>
</file>