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9" r:id="rId1"/>
  </p:sldMasterIdLst>
  <p:notesMasterIdLst>
    <p:notesMasterId r:id="rId16"/>
  </p:notesMasterIdLst>
  <p:sldIdLst>
    <p:sldId id="256" r:id="rId2"/>
    <p:sldId id="301" r:id="rId3"/>
    <p:sldId id="400" r:id="rId4"/>
    <p:sldId id="402" r:id="rId5"/>
    <p:sldId id="404" r:id="rId6"/>
    <p:sldId id="405" r:id="rId7"/>
    <p:sldId id="399" r:id="rId8"/>
    <p:sldId id="403" r:id="rId9"/>
    <p:sldId id="401" r:id="rId10"/>
    <p:sldId id="407" r:id="rId11"/>
    <p:sldId id="408" r:id="rId12"/>
    <p:sldId id="409" r:id="rId13"/>
    <p:sldId id="277" r:id="rId14"/>
    <p:sldId id="300" r:id="rId1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36">
          <p15:clr>
            <a:srgbClr val="A4A3A4"/>
          </p15:clr>
        </p15:guide>
        <p15:guide id="2" pos="19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8C03B"/>
    <a:srgbClr val="C12177"/>
    <a:srgbClr val="FFFFCC"/>
    <a:srgbClr val="156DAB"/>
    <a:srgbClr val="C9702F"/>
    <a:srgbClr val="E97C2F"/>
    <a:srgbClr val="DF7527"/>
    <a:srgbClr val="B286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300" autoAdjust="0"/>
    <p:restoredTop sz="69671" autoAdjust="0"/>
  </p:normalViewPr>
  <p:slideViewPr>
    <p:cSldViewPr>
      <p:cViewPr varScale="1">
        <p:scale>
          <a:sx n="60" d="100"/>
          <a:sy n="60" d="100"/>
        </p:scale>
        <p:origin x="1747" y="53"/>
      </p:cViewPr>
      <p:guideLst>
        <p:guide orient="horz" pos="336"/>
        <p:guide pos="192"/>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0"/>
                <a:cs typeface="Arial" charset="0"/>
              </a:defRPr>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0"/>
                <a:cs typeface="Arial" charset="0"/>
              </a:defRPr>
            </a:lvl1pPr>
          </a:lstStyle>
          <a:p>
            <a:pPr>
              <a:defRPr/>
            </a:pPr>
            <a:endParaRPr lang="en-US"/>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 uri="{53640926-AAD7-44D8-BBD7-CCE9431645EC}">
              <a14:shadowObscured xmlns:a14="http://schemas.microsoft.com/office/drawing/2010/main" val="1"/>
            </a:ext>
            <a:ext uri="{FAA26D3D-D897-4be2-8F04-BA451C77F1D7}"/>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0"/>
                <a:cs typeface="Arial" charset="0"/>
              </a:defRPr>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91440" tIns="45720" rIns="91440" bIns="45720" numCol="1" anchor="b" anchorCtr="0" compatLnSpc="1">
            <a:prstTxWarp prst="textNoShape">
              <a:avLst/>
            </a:prstTxWarp>
          </a:bodyPr>
          <a:lstStyle>
            <a:lvl1pPr algn="r" eaLnBrk="1" hangingPunct="1">
              <a:defRPr sz="1200">
                <a:ea typeface="MS PGothic" panose="020B0600070205080204" pitchFamily="34" charset="-128"/>
              </a:defRPr>
            </a:lvl1pPr>
          </a:lstStyle>
          <a:p>
            <a:pPr>
              <a:defRPr/>
            </a:pPr>
            <a:fld id="{37F89C93-6F66-4126-8946-8ADD6623111E}" type="slidenum">
              <a:rPr lang="en-US" altLang="en-US"/>
              <a:pPr>
                <a:defRPr/>
              </a:pPr>
              <a:t>‹#›</a:t>
            </a:fld>
            <a:endParaRPr lang="en-US" altLang="en-US"/>
          </a:p>
        </p:txBody>
      </p:sp>
    </p:spTree>
    <p:extLst>
      <p:ext uri="{BB962C8B-B14F-4D97-AF65-F5344CB8AC3E}">
        <p14:creationId xmlns:p14="http://schemas.microsoft.com/office/powerpoint/2010/main" val="28273842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w3.ibm.com/connections/profiles/html/profileView.do?email=sleonard@us.ibm.com" TargetMode="External"/><Relationship Id="rId3" Type="http://schemas.openxmlformats.org/officeDocument/2006/relationships/hyperlink" Target="http://w3.ibm.com/connections/profiles/html/profileView.do?email=mwieck@us.ibm.com" TargetMode="External"/><Relationship Id="rId7" Type="http://schemas.openxmlformats.org/officeDocument/2006/relationships/hyperlink" Target="http://w3.ibm.com/connections/profiles/html/profileView.do?email=ljattan@us.ibm.com"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w3.ibm.com/connections/profiles/html/profileView.do?email=tjamie@us.ibm.com" TargetMode="External"/><Relationship Id="rId5" Type="http://schemas.openxmlformats.org/officeDocument/2006/relationships/hyperlink" Target="http://w3.ibm.com/connections/profiles/html/profileView.do?email=dbalog@us.ibm.com" TargetMode="External"/><Relationship Id="rId4" Type="http://schemas.openxmlformats.org/officeDocument/2006/relationships/hyperlink" Target="http://w3.ibm.com/connections/profiles/html/profileView.do?email=mauri@us.ibm.com"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b"/>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defRPr/>
            </a:pPr>
            <a:fld id="{48C1994E-DD2A-4ACC-985B-CCE86EC350E6}" type="slidenum">
              <a:rPr lang="en-US" altLang="en-US" sz="1200" smtClean="0"/>
              <a:pPr algn="r" eaLnBrk="1" hangingPunct="1">
                <a:defRPr/>
              </a:pPr>
              <a:t>2</a:t>
            </a:fld>
            <a:endParaRPr lang="en-US" altLang="en-US" sz="1200" smtClean="0"/>
          </a:p>
        </p:txBody>
      </p:sp>
      <p:sp>
        <p:nvSpPr>
          <p:cNvPr id="61442" name="Rectangle 2"/>
          <p:cNvSpPr>
            <a:spLocks noGrp="1" noRot="1" noChangeAspect="1" noChangeArrowheads="1" noTextEdit="1"/>
          </p:cNvSpPr>
          <p:nvPr>
            <p:ph type="sldImg"/>
          </p:nvPr>
        </p:nvSpPr>
        <p:spPr>
          <a:xfrm>
            <a:off x="1144588" y="687388"/>
            <a:ext cx="4570412" cy="3427412"/>
          </a:xfrm>
          <a:ln/>
          <a:extLst/>
        </p:spPr>
      </p:sp>
      <p:sp>
        <p:nvSpPr>
          <p:cNvPr id="61443" name="Rectangle 3"/>
          <p:cNvSpPr>
            <a:spLocks noGrp="1" noChangeArrowheads="1"/>
          </p:cNvSpPr>
          <p:nvPr>
            <p:ph type="body" idx="1"/>
          </p:nvPr>
        </p:nvSpPr>
        <p:spPr>
          <a:xfrm>
            <a:off x="685800" y="4343400"/>
            <a:ext cx="5486400" cy="4113213"/>
          </a:xfrm>
        </p:spPr>
        <p:txBody>
          <a:bodyPr lIns="91427" tIns="45713" rIns="91427" bIns="45713"/>
          <a:lstStyle/>
          <a:p>
            <a:pPr marL="219075" indent="-219075" eaLnBrk="1" hangingPunct="1">
              <a:defRPr/>
            </a:pPr>
            <a:endParaRPr lang="en-US" altLang="en-US" sz="800" smtClean="0">
              <a:latin typeface="Arial" pitchFamily="34" charset="0"/>
              <a:ea typeface="Geneva"/>
              <a:cs typeface="Geneva"/>
            </a:endParaRPr>
          </a:p>
          <a:p>
            <a:pPr marL="219075" indent="-219075" eaLnBrk="1" hangingPunct="1">
              <a:defRPr/>
            </a:pPr>
            <a:endParaRPr lang="en-US" altLang="en-US" smtClean="0">
              <a:latin typeface="Arial" pitchFamily="34" charset="0"/>
              <a:ea typeface="Geneva"/>
              <a:cs typeface="Geneva"/>
            </a:endParaRPr>
          </a:p>
        </p:txBody>
      </p:sp>
    </p:spTree>
    <p:extLst>
      <p:ext uri="{BB962C8B-B14F-4D97-AF65-F5344CB8AC3E}">
        <p14:creationId xmlns:p14="http://schemas.microsoft.com/office/powerpoint/2010/main" val="34652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Technology is becoming ingrained into the DNA of every business and personal interaction. </a:t>
            </a:r>
          </a:p>
          <a:p>
            <a:pPr>
              <a:defRPr/>
            </a:pPr>
            <a:endParaRPr lang="en-US" dirty="0" smtClean="0"/>
          </a:p>
          <a:p>
            <a:pPr>
              <a:defRPr/>
            </a:pPr>
            <a:r>
              <a:rPr lang="en-US" dirty="0" smtClean="0"/>
              <a:t>Enterprises demand an integrated platform to support the applications that process billions of transactions, handle sensitive customer data, connect mobile devices, run their business processes and support the analytical tools that help businesses improve customer experience.</a:t>
            </a:r>
            <a:endParaRPr lang="en-US" dirty="0"/>
          </a:p>
        </p:txBody>
      </p:sp>
      <p:sp>
        <p:nvSpPr>
          <p:cNvPr id="4" name="Slide Number Placeholder 3"/>
          <p:cNvSpPr>
            <a:spLocks noGrp="1"/>
          </p:cNvSpPr>
          <p:nvPr>
            <p:ph type="sldNum" sz="quarter" idx="5"/>
          </p:nvPr>
        </p:nvSpPr>
        <p:spPr/>
        <p:txBody>
          <a:bodyPr/>
          <a:lstStyle/>
          <a:p>
            <a:pPr>
              <a:defRPr/>
            </a:pPr>
            <a:fld id="{1667E9F4-C4C6-4E8F-82D7-86E9C98BC347}" type="slidenum">
              <a:rPr lang="en-US" altLang="en-US" smtClean="0"/>
              <a:pPr>
                <a:defRPr/>
              </a:pPr>
              <a:t>5</a:t>
            </a:fld>
            <a:endParaRPr lang="en-US" altLang="en-US"/>
          </a:p>
        </p:txBody>
      </p:sp>
    </p:spTree>
    <p:extLst>
      <p:ext uri="{BB962C8B-B14F-4D97-AF65-F5344CB8AC3E}">
        <p14:creationId xmlns:p14="http://schemas.microsoft.com/office/powerpoint/2010/main" val="1238873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CB4DDD13-D311-42A5-B105-5DBC738B4BEB}" type="slidenum">
              <a:rPr lang="en-US" altLang="en-US" smtClean="0"/>
              <a:pPr>
                <a:defRPr/>
              </a:pPr>
              <a:t>6</a:t>
            </a:fld>
            <a:endParaRPr lang="en-US" altLang="en-US"/>
          </a:p>
        </p:txBody>
      </p:sp>
    </p:spTree>
    <p:extLst>
      <p:ext uri="{BB962C8B-B14F-4D97-AF65-F5344CB8AC3E}">
        <p14:creationId xmlns:p14="http://schemas.microsoft.com/office/powerpoint/2010/main" val="437069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a:p>
        </p:txBody>
      </p:sp>
      <p:sp>
        <p:nvSpPr>
          <p:cNvPr id="4" name="Slide Number Placeholder 3"/>
          <p:cNvSpPr>
            <a:spLocks noGrp="1"/>
          </p:cNvSpPr>
          <p:nvPr>
            <p:ph type="sldNum" sz="quarter" idx="5"/>
          </p:nvPr>
        </p:nvSpPr>
        <p:spPr/>
        <p:txBody>
          <a:bodyPr/>
          <a:lstStyle/>
          <a:p>
            <a:pPr>
              <a:defRPr/>
            </a:pPr>
            <a:fld id="{F02EA891-A0A5-4EEB-A51A-8AFD5FE3302A}" type="slidenum">
              <a:rPr lang="en-US" altLang="en-US" smtClean="0"/>
              <a:pPr>
                <a:defRPr/>
              </a:pPr>
              <a:t>7</a:t>
            </a:fld>
            <a:endParaRPr lang="en-US" altLang="en-US"/>
          </a:p>
        </p:txBody>
      </p:sp>
    </p:spTree>
    <p:extLst>
      <p:ext uri="{BB962C8B-B14F-4D97-AF65-F5344CB8AC3E}">
        <p14:creationId xmlns:p14="http://schemas.microsoft.com/office/powerpoint/2010/main" val="2378308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Our IBM Systems unit is aligned to four key market-facing pillars, whose general managers report to me:</a:t>
            </a:r>
          </a:p>
          <a:p>
            <a:pPr>
              <a:defRPr/>
            </a:pPr>
            <a:r>
              <a:rPr lang="en-US" dirty="0" smtClean="0"/>
              <a:t>Middleware, led by </a:t>
            </a:r>
            <a:r>
              <a:rPr lang="en-US" dirty="0" smtClean="0">
                <a:hlinkClick r:id="rId3"/>
              </a:rPr>
              <a:t>Marie Wieck</a:t>
            </a:r>
            <a:r>
              <a:rPr lang="en-US" dirty="0" smtClean="0"/>
              <a:t>, which includes our core software talent and the digital platform capabilities supporting Application Platform, IT Service Management, Integration, and Smarter Process.</a:t>
            </a:r>
          </a:p>
          <a:p>
            <a:pPr>
              <a:defRPr/>
            </a:pPr>
            <a:r>
              <a:rPr lang="en-US" dirty="0" smtClean="0"/>
              <a:t>System z, led by </a:t>
            </a:r>
            <a:r>
              <a:rPr lang="en-US" dirty="0" smtClean="0">
                <a:hlinkClick r:id="rId4"/>
              </a:rPr>
              <a:t>Ross Mauri</a:t>
            </a:r>
            <a:r>
              <a:rPr lang="en-US" dirty="0" smtClean="0"/>
              <a:t>, which includes our System z platform and the development teams for hardware, operating systems, tooling, CICS and IMS.</a:t>
            </a:r>
          </a:p>
          <a:p>
            <a:pPr>
              <a:defRPr/>
            </a:pPr>
            <a:r>
              <a:rPr lang="en-US" dirty="0" smtClean="0"/>
              <a:t>Power Systems, led by </a:t>
            </a:r>
            <a:r>
              <a:rPr lang="en-US" dirty="0" smtClean="0">
                <a:hlinkClick r:id="rId5"/>
              </a:rPr>
              <a:t>Doug Balog</a:t>
            </a:r>
            <a:r>
              <a:rPr lang="en-US" dirty="0" smtClean="0"/>
              <a:t>, which includes our Power Systems platforms, ecosystem and solutions, and development teams. </a:t>
            </a:r>
          </a:p>
          <a:p>
            <a:pPr>
              <a:defRPr/>
            </a:pPr>
            <a:r>
              <a:rPr lang="en-US" dirty="0" smtClean="0"/>
              <a:t>Storage, led by </a:t>
            </a:r>
            <a:r>
              <a:rPr lang="en-US" dirty="0" smtClean="0">
                <a:hlinkClick r:id="rId6"/>
              </a:rPr>
              <a:t>Jamie Thomas</a:t>
            </a:r>
            <a:r>
              <a:rPr lang="en-US" dirty="0" smtClean="0"/>
              <a:t>, which includes our Storage hardware and software platforms, and development teams. Additionally, Jamie will oversee Platform Computing.</a:t>
            </a:r>
          </a:p>
          <a:p>
            <a:pPr>
              <a:defRPr/>
            </a:pPr>
            <a:endParaRPr lang="en-US" dirty="0" smtClean="0"/>
          </a:p>
          <a:p>
            <a:pPr>
              <a:defRPr/>
            </a:pPr>
            <a:r>
              <a:rPr lang="en-US" dirty="0" smtClean="0"/>
              <a:t>IBM Systems consists of two sales forces, whose general managers report to me:</a:t>
            </a:r>
          </a:p>
          <a:p>
            <a:pPr>
              <a:defRPr/>
            </a:pPr>
            <a:r>
              <a:rPr lang="en-US" dirty="0" smtClean="0"/>
              <a:t>Software Sales, led by </a:t>
            </a:r>
            <a:r>
              <a:rPr lang="en-US" dirty="0" smtClean="0">
                <a:hlinkClick r:id="rId7"/>
              </a:rPr>
              <a:t>Lou Attanasio</a:t>
            </a:r>
            <a:r>
              <a:rPr lang="en-US" dirty="0" smtClean="0"/>
              <a:t>, which includes middleware sales supporting Application Platform, IT Operations, Integration, and Smarter Process as well as System z software sales; and</a:t>
            </a:r>
          </a:p>
          <a:p>
            <a:pPr>
              <a:defRPr/>
            </a:pPr>
            <a:r>
              <a:rPr lang="en-US" dirty="0" smtClean="0"/>
              <a:t>Hardware Sales, led by </a:t>
            </a:r>
            <a:r>
              <a:rPr lang="en-US" dirty="0" smtClean="0">
                <a:hlinkClick r:id="rId8"/>
              </a:rPr>
              <a:t>Stephen Leonard</a:t>
            </a:r>
            <a:r>
              <a:rPr lang="en-US" dirty="0" smtClean="0"/>
              <a:t>, which includes server and storage sellers, including storage software sellers.</a:t>
            </a:r>
          </a:p>
          <a:p>
            <a:pPr>
              <a:defRPr/>
            </a:pPr>
            <a:endParaRPr lang="en-US" dirty="0"/>
          </a:p>
        </p:txBody>
      </p:sp>
      <p:sp>
        <p:nvSpPr>
          <p:cNvPr id="4" name="Slide Number Placeholder 3"/>
          <p:cNvSpPr>
            <a:spLocks noGrp="1"/>
          </p:cNvSpPr>
          <p:nvPr>
            <p:ph type="sldNum" sz="quarter" idx="5"/>
          </p:nvPr>
        </p:nvSpPr>
        <p:spPr/>
        <p:txBody>
          <a:bodyPr/>
          <a:lstStyle/>
          <a:p>
            <a:pPr>
              <a:defRPr/>
            </a:pPr>
            <a:fld id="{6AA34FFA-26CA-40A0-885E-D60479C3CF1A}" type="slidenum">
              <a:rPr lang="en-US" altLang="en-US" smtClean="0"/>
              <a:pPr>
                <a:defRPr/>
              </a:pPr>
              <a:t>9</a:t>
            </a:fld>
            <a:endParaRPr lang="en-US" altLang="en-US"/>
          </a:p>
        </p:txBody>
      </p:sp>
    </p:spTree>
    <p:extLst>
      <p:ext uri="{BB962C8B-B14F-4D97-AF65-F5344CB8AC3E}">
        <p14:creationId xmlns:p14="http://schemas.microsoft.com/office/powerpoint/2010/main" val="2177522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2800" baseline="0" dirty="0" smtClean="0"/>
              <a:t>Chart shows the combined set of software products from Middleware and Z Software within the IBM Systems Unit</a:t>
            </a:r>
          </a:p>
          <a:p>
            <a:pPr marL="0" indent="0">
              <a:buFont typeface="Arial" panose="020B0604020202020204" pitchFamily="34" charset="0"/>
              <a:buNone/>
            </a:pPr>
            <a:r>
              <a:rPr lang="en-US" sz="2800" baseline="0" dirty="0" smtClean="0"/>
              <a:t>The Middleware Software sellers get commission for selling both z and distributed Products to avoid conflict with choice of platform</a:t>
            </a:r>
          </a:p>
          <a:p>
            <a:pPr marL="0" indent="0">
              <a:buFont typeface="Arial" panose="020B0604020202020204" pitchFamily="34" charset="0"/>
              <a:buNone/>
            </a:pPr>
            <a:r>
              <a:rPr lang="en-US" sz="2800" baseline="0" dirty="0" smtClean="0"/>
              <a:t>The z Middleware Software Sellers get commission from:</a:t>
            </a:r>
          </a:p>
          <a:p>
            <a:pPr marL="914400" lvl="1" indent="-457200">
              <a:buFont typeface="Arial" panose="020B0604020202020204" pitchFamily="34" charset="0"/>
              <a:buChar char="•"/>
            </a:pPr>
            <a:r>
              <a:rPr lang="en-US" sz="2800" baseline="0" dirty="0" smtClean="0"/>
              <a:t>All z Software Host Products</a:t>
            </a:r>
          </a:p>
          <a:p>
            <a:pPr marL="914400" lvl="1" indent="-457200">
              <a:buFont typeface="Arial" panose="020B0604020202020204" pitchFamily="34" charset="0"/>
              <a:buChar char="•"/>
            </a:pPr>
            <a:r>
              <a:rPr lang="en-US" sz="2800" baseline="0" dirty="0" smtClean="0"/>
              <a:t>All Middleware Software Products where the </a:t>
            </a:r>
            <a:r>
              <a:rPr lang="en-US" sz="2800" baseline="0" dirty="0" err="1" smtClean="0"/>
              <a:t>zLinux</a:t>
            </a:r>
            <a:r>
              <a:rPr lang="en-US" sz="2800" baseline="0" dirty="0" smtClean="0"/>
              <a:t> PID is used</a:t>
            </a:r>
          </a:p>
          <a:p>
            <a:pPr marL="914400" lvl="1" indent="-457200">
              <a:buFont typeface="Arial" panose="020B0604020202020204" pitchFamily="34" charset="0"/>
              <a:buChar char="•"/>
            </a:pPr>
            <a:r>
              <a:rPr lang="en-US" sz="2800" baseline="0" dirty="0" smtClean="0"/>
              <a:t>Selective other software from other Units – as indicated with z Dual Comp</a:t>
            </a:r>
          </a:p>
          <a:p>
            <a:pPr marL="914400" lvl="1" indent="-457200">
              <a:buFont typeface="Arial" panose="020B0604020202020204" pitchFamily="34" charset="0"/>
              <a:buChar char="•"/>
            </a:pPr>
            <a:endParaRPr lang="en-US" sz="2800" baseline="0" dirty="0" smtClean="0"/>
          </a:p>
        </p:txBody>
      </p:sp>
      <p:sp>
        <p:nvSpPr>
          <p:cNvPr id="4" name="Slide Number Placeholder 3"/>
          <p:cNvSpPr>
            <a:spLocks noGrp="1"/>
          </p:cNvSpPr>
          <p:nvPr>
            <p:ph type="sldNum" sz="quarter" idx="10"/>
          </p:nvPr>
        </p:nvSpPr>
        <p:spPr/>
        <p:txBody>
          <a:bodyPr/>
          <a:lstStyle/>
          <a:p>
            <a:fld id="{7BE6A5D5-3251-49E9-A7DB-8DD7CDEFC002}" type="slidenum">
              <a:rPr lang="en-US" smtClean="0">
                <a:solidFill>
                  <a:prstClr val="black"/>
                </a:solidFill>
                <a:latin typeface="Calibri"/>
              </a:rPr>
              <a:pPr/>
              <a:t>10</a:t>
            </a:fld>
            <a:endParaRPr lang="en-US">
              <a:solidFill>
                <a:prstClr val="black"/>
              </a:solidFill>
              <a:latin typeface="Calibri"/>
            </a:endParaRPr>
          </a:p>
        </p:txBody>
      </p:sp>
    </p:spTree>
    <p:extLst>
      <p:ext uri="{BB962C8B-B14F-4D97-AF65-F5344CB8AC3E}">
        <p14:creationId xmlns:p14="http://schemas.microsoft.com/office/powerpoint/2010/main" val="1016539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2800" baseline="0" dirty="0" smtClean="0"/>
              <a:t>Chart maps the set of Z Software within the IBM Systems Unit</a:t>
            </a:r>
          </a:p>
          <a:p>
            <a:pPr marL="0" indent="0">
              <a:buFont typeface="Arial" panose="020B0604020202020204" pitchFamily="34" charset="0"/>
              <a:buNone/>
            </a:pPr>
            <a:r>
              <a:rPr lang="en-US" sz="2800" baseline="0" dirty="0" smtClean="0"/>
              <a:t>The z Middleware Software Sellers get commission from:</a:t>
            </a:r>
          </a:p>
          <a:p>
            <a:pPr marL="914400" lvl="1" indent="-457200">
              <a:buFont typeface="Arial" panose="020B0604020202020204" pitchFamily="34" charset="0"/>
              <a:buChar char="•"/>
            </a:pPr>
            <a:r>
              <a:rPr lang="en-US" sz="2800" baseline="0" dirty="0" smtClean="0"/>
              <a:t>All z Software Host Products</a:t>
            </a:r>
          </a:p>
          <a:p>
            <a:pPr marL="914400" lvl="1" indent="-457200">
              <a:buFont typeface="Arial" panose="020B0604020202020204" pitchFamily="34" charset="0"/>
              <a:buChar char="•"/>
            </a:pPr>
            <a:r>
              <a:rPr lang="en-US" sz="2800" baseline="0" dirty="0" smtClean="0"/>
              <a:t>All Middleware Software Products where the </a:t>
            </a:r>
            <a:r>
              <a:rPr lang="en-US" sz="2800" baseline="0" dirty="0" err="1" smtClean="0"/>
              <a:t>zLinux</a:t>
            </a:r>
            <a:r>
              <a:rPr lang="en-US" sz="2800" baseline="0" dirty="0" smtClean="0"/>
              <a:t> PID is used (not shown)</a:t>
            </a:r>
          </a:p>
          <a:p>
            <a:pPr marL="914400" lvl="1" indent="-457200">
              <a:buFont typeface="Arial" panose="020B0604020202020204" pitchFamily="34" charset="0"/>
              <a:buChar char="•"/>
            </a:pPr>
            <a:r>
              <a:rPr lang="en-US" sz="2800" baseline="0" dirty="0" smtClean="0"/>
              <a:t>Selective other software from other Units – as indicated with z Dual Comp</a:t>
            </a:r>
          </a:p>
          <a:p>
            <a:pPr marL="167009" indent="-167009">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7BE6A5D5-3251-49E9-A7DB-8DD7CDEFC002}" type="slidenum">
              <a:rPr lang="en-US" smtClean="0">
                <a:solidFill>
                  <a:prstClr val="black"/>
                </a:solidFill>
                <a:latin typeface="Calibri"/>
              </a:rPr>
              <a:pPr/>
              <a:t>11</a:t>
            </a:fld>
            <a:endParaRPr lang="en-US">
              <a:solidFill>
                <a:prstClr val="black"/>
              </a:solidFill>
              <a:latin typeface="Calibri"/>
            </a:endParaRPr>
          </a:p>
        </p:txBody>
      </p:sp>
    </p:spTree>
    <p:extLst>
      <p:ext uri="{BB962C8B-B14F-4D97-AF65-F5344CB8AC3E}">
        <p14:creationId xmlns:p14="http://schemas.microsoft.com/office/powerpoint/2010/main" val="834353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defRPr/>
            </a:pPr>
            <a:fld id="{4A37167E-E528-4E41-BA7B-6CE228724372}" type="slidenum">
              <a:rPr lang="en-US" altLang="en-US" smtClean="0"/>
              <a:pPr eaLnBrk="1" hangingPunct="1">
                <a:defRPr/>
              </a:pPr>
              <a:t>13</a:t>
            </a:fld>
            <a:endParaRPr lang="en-US" altLang="en-US" smtClean="0"/>
          </a:p>
        </p:txBody>
      </p:sp>
      <p:sp>
        <p:nvSpPr>
          <p:cNvPr id="130050" name="Rectangle 2"/>
          <p:cNvSpPr>
            <a:spLocks noGrp="1" noRot="1" noChangeAspect="1" noChangeArrowheads="1" noTextEdit="1"/>
          </p:cNvSpPr>
          <p:nvPr>
            <p:ph type="sldImg"/>
          </p:nvPr>
        </p:nvSpPr>
        <p:spPr>
          <a:xfrm>
            <a:off x="1144588" y="685800"/>
            <a:ext cx="4572000" cy="3429000"/>
          </a:xfrm>
          <a:ln/>
          <a:extLst/>
        </p:spPr>
      </p:sp>
      <p:sp>
        <p:nvSpPr>
          <p:cNvPr id="130051" name="Rectangle 3"/>
          <p:cNvSpPr>
            <a:spLocks noGrp="1" noChangeArrowheads="1"/>
          </p:cNvSpPr>
          <p:nvPr>
            <p:ph type="body" idx="1"/>
          </p:nvPr>
        </p:nvSpPr>
        <p:spPr>
          <a:xfrm>
            <a:off x="684213" y="4343400"/>
            <a:ext cx="5489575" cy="4116388"/>
          </a:xfrm>
        </p:spPr>
        <p:txBody>
          <a:bodyPr/>
          <a:lstStyle/>
          <a:p>
            <a:pPr eaLnBrk="1" hangingPunct="1">
              <a:defRPr/>
            </a:pPr>
            <a:endParaRPr lang="en-US">
              <a:ea typeface="ＭＳ Ｐゴシック" charset="0"/>
            </a:endParaRPr>
          </a:p>
        </p:txBody>
      </p:sp>
    </p:spTree>
    <p:extLst>
      <p:ext uri="{BB962C8B-B14F-4D97-AF65-F5344CB8AC3E}">
        <p14:creationId xmlns:p14="http://schemas.microsoft.com/office/powerpoint/2010/main" val="35120601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3" descr="PPT_0003_Z_Primary.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4638" y="3671888"/>
            <a:ext cx="8585200" cy="223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black">
          <a:xfrm>
            <a:off x="7589838" y="6537325"/>
            <a:ext cx="13716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defRPr/>
            </a:pPr>
            <a:r>
              <a:rPr lang="en-US" altLang="en-US" sz="800" dirty="0" smtClean="0"/>
              <a:t>© 2015 IBM Corporation.</a:t>
            </a:r>
          </a:p>
          <a:p>
            <a:pPr algn="r" eaLnBrk="1" hangingPunct="1">
              <a:defRPr/>
            </a:pPr>
            <a:r>
              <a:rPr lang="en-US" altLang="en-US" sz="800" dirty="0" smtClean="0"/>
              <a:t>All rights reserved.</a:t>
            </a:r>
            <a:endParaRPr lang="en-US" altLang="en-US" dirty="0" smtClean="0"/>
          </a:p>
        </p:txBody>
      </p:sp>
      <p:sp>
        <p:nvSpPr>
          <p:cNvPr id="6" name="Line 4"/>
          <p:cNvSpPr>
            <a:spLocks noChangeShapeType="1"/>
          </p:cNvSpPr>
          <p:nvPr userDrawn="1"/>
        </p:nvSpPr>
        <p:spPr bwMode="auto">
          <a:xfrm flipV="1">
            <a:off x="274638" y="1050925"/>
            <a:ext cx="8594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7" name="Picture 13"/>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589838" y="611188"/>
            <a:ext cx="1309687"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6"/>
          <p:cNvSpPr txBox="1">
            <a:spLocks noChangeArrowheads="1"/>
          </p:cNvSpPr>
          <p:nvPr userDrawn="1"/>
        </p:nvSpPr>
        <p:spPr bwMode="auto">
          <a:xfrm>
            <a:off x="279400" y="828675"/>
            <a:ext cx="3395663" cy="184150"/>
          </a:xfrm>
          <a:prstGeom prst="rect">
            <a:avLst/>
          </a:prstGeom>
          <a:noFill/>
          <a:ln w="9525">
            <a:noFill/>
            <a:miter lim="800000"/>
            <a:headEnd/>
            <a:tailEnd/>
          </a:ln>
        </p:spPr>
        <p:txBody>
          <a:bodyPr lIns="0" tIns="0" rIns="0" bIns="0">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Aft>
                <a:spcPts val="900"/>
              </a:spcAft>
              <a:defRPr/>
            </a:pPr>
            <a:r>
              <a:rPr lang="en-US" sz="1200" b="1" dirty="0">
                <a:solidFill>
                  <a:srgbClr val="000000"/>
                </a:solidFill>
              </a:rPr>
              <a:t>Advanced Top Gun: </a:t>
            </a:r>
            <a:r>
              <a:rPr lang="en-US" sz="1200" dirty="0">
                <a:solidFill>
                  <a:srgbClr val="000000"/>
                </a:solidFill>
              </a:rPr>
              <a:t>Winning with </a:t>
            </a:r>
            <a:r>
              <a:rPr lang="en-US" sz="1200" dirty="0" smtClean="0">
                <a:solidFill>
                  <a:srgbClr val="000000"/>
                </a:solidFill>
              </a:rPr>
              <a:t>z Systems</a:t>
            </a:r>
            <a:r>
              <a:rPr lang="en-US" sz="1000" baseline="30000" dirty="0" smtClean="0">
                <a:solidFill>
                  <a:srgbClr val="000000"/>
                </a:solidFill>
                <a:cs typeface="Arial Unicode MS" charset="0"/>
              </a:rPr>
              <a:t>®</a:t>
            </a:r>
            <a:endParaRPr lang="en-US" sz="1000" baseline="30000" dirty="0">
              <a:solidFill>
                <a:srgbClr val="000000"/>
              </a:solidFill>
              <a:cs typeface="Arial Unicode MS" charset="0"/>
            </a:endParaRPr>
          </a:p>
        </p:txBody>
      </p:sp>
      <p:sp>
        <p:nvSpPr>
          <p:cNvPr id="4099" name="Rectangle 3"/>
          <p:cNvSpPr>
            <a:spLocks noGrp="1" noChangeArrowheads="1"/>
          </p:cNvSpPr>
          <p:nvPr>
            <p:ph type="subTitle" idx="1"/>
          </p:nvPr>
        </p:nvSpPr>
        <p:spPr>
          <a:xfrm>
            <a:off x="182563" y="2971800"/>
            <a:ext cx="6310312" cy="549275"/>
          </a:xfrm>
        </p:spPr>
        <p:txBody>
          <a:bodyPr/>
          <a:lstStyle>
            <a:lvl1pPr marL="0" indent="0">
              <a:buFont typeface="Wingdings" charset="0"/>
              <a:buNone/>
              <a:defRPr>
                <a:solidFill>
                  <a:schemeClr val="accent1"/>
                </a:solidFill>
              </a:defRPr>
            </a:lvl1pPr>
          </a:lstStyle>
          <a:p>
            <a:pPr lvl="0"/>
            <a:r>
              <a:rPr lang="en-US" noProof="0" smtClean="0"/>
              <a:t>Click to edit Master subtitle style</a:t>
            </a:r>
          </a:p>
        </p:txBody>
      </p:sp>
      <p:sp>
        <p:nvSpPr>
          <p:cNvPr id="4102" name="Rectangle 13"/>
          <p:cNvSpPr>
            <a:spLocks noGrp="1" noChangeArrowheads="1"/>
          </p:cNvSpPr>
          <p:nvPr>
            <p:ph type="ctrTitle"/>
          </p:nvPr>
        </p:nvSpPr>
        <p:spPr>
          <a:xfrm>
            <a:off x="182563" y="1319213"/>
            <a:ext cx="8686800" cy="1470025"/>
          </a:xfrm>
        </p:spPr>
        <p:txBody>
          <a:bodyPr/>
          <a:lstStyle>
            <a:lvl1pPr>
              <a:defRPr sz="3500">
                <a:solidFill>
                  <a:schemeClr val="tx1"/>
                </a:solidFill>
              </a:defRPr>
            </a:lvl1pPr>
          </a:lstStyle>
          <a:p>
            <a:pPr lvl="0"/>
            <a:r>
              <a:rPr lang="en-US" noProof="0" smtClean="0"/>
              <a:t>Click to edit Master title style</a:t>
            </a:r>
          </a:p>
        </p:txBody>
      </p:sp>
      <p:sp>
        <p:nvSpPr>
          <p:cNvPr id="9" name="Rectangle 8"/>
          <p:cNvSpPr>
            <a:spLocks noGrp="1" noChangeArrowheads="1"/>
          </p:cNvSpPr>
          <p:nvPr>
            <p:ph type="ftr" sz="quarter" idx="10"/>
          </p:nvPr>
        </p:nvSpPr>
        <p:spPr>
          <a:xfrm>
            <a:off x="3124200" y="6245225"/>
            <a:ext cx="2895600" cy="476250"/>
          </a:xfrm>
        </p:spPr>
        <p:txBody>
          <a:bodyPr/>
          <a:lstStyle>
            <a:lvl1pPr>
              <a:defRPr/>
            </a:lvl1pPr>
          </a:lstStyle>
          <a:p>
            <a:pPr>
              <a:defRPr/>
            </a:pPr>
            <a:endParaRPr lang="en-US" altLang="en-US"/>
          </a:p>
        </p:txBody>
      </p:sp>
    </p:spTree>
    <p:extLst>
      <p:ext uri="{BB962C8B-B14F-4D97-AF65-F5344CB8AC3E}">
        <p14:creationId xmlns:p14="http://schemas.microsoft.com/office/powerpoint/2010/main" val="3754527927"/>
      </p:ext>
    </p:extLst>
  </p:cSld>
  <p:clrMapOvr>
    <a:masterClrMapping/>
  </p:clrMapOvr>
  <p:transition spd="med">
    <p:fade/>
  </p:transitio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563" y="593725"/>
            <a:ext cx="8686800" cy="639763"/>
          </a:xfrm>
        </p:spPr>
        <p:txBody>
          <a:bodyPr/>
          <a:lstStyle/>
          <a:p>
            <a:r>
              <a:rPr lang="en-US" smtClean="0"/>
              <a:t>Click to edit Master title style</a:t>
            </a:r>
            <a:endParaRPr lang="en-US"/>
          </a:p>
        </p:txBody>
      </p:sp>
      <p:sp>
        <p:nvSpPr>
          <p:cNvPr id="3" name="Content Placeholder 2"/>
          <p:cNvSpPr>
            <a:spLocks noGrp="1"/>
          </p:cNvSpPr>
          <p:nvPr>
            <p:ph idx="1"/>
          </p:nvPr>
        </p:nvSpPr>
        <p:spPr>
          <a:xfrm>
            <a:off x="228600" y="1447800"/>
            <a:ext cx="8686800" cy="5038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9"/>
          <p:cNvSpPr>
            <a:spLocks noGrp="1" noChangeArrowheads="1"/>
          </p:cNvSpPr>
          <p:nvPr>
            <p:ph type="dt" sz="half" idx="11"/>
          </p:nvPr>
        </p:nvSpPr>
        <p:spPr>
          <a:ln/>
        </p:spPr>
        <p:txBody>
          <a:bodyPr/>
          <a:lstStyle>
            <a:lvl1pPr>
              <a:defRPr/>
            </a:lvl1pPr>
          </a:lstStyle>
          <a:p>
            <a:pPr>
              <a:defRPr/>
            </a:pPr>
            <a:fld id="{BD796FA0-D274-47B6-8417-CA137B004A57}" type="datetime1">
              <a:rPr lang="en-US"/>
              <a:pPr>
                <a:defRPr/>
              </a:pPr>
              <a:t>5/8/2015</a:t>
            </a:fld>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CB6A6EA1-0782-430E-A7EF-2081A3C57443}" type="slidenum">
              <a:rPr lang="en-US" altLang="en-US"/>
              <a:pPr>
                <a:defRPr/>
              </a:pPr>
              <a:t>‹#›</a:t>
            </a:fld>
            <a:endParaRPr lang="en-US" altLang="en-US"/>
          </a:p>
        </p:txBody>
      </p:sp>
    </p:spTree>
    <p:extLst>
      <p:ext uri="{BB962C8B-B14F-4D97-AF65-F5344CB8AC3E}">
        <p14:creationId xmlns:p14="http://schemas.microsoft.com/office/powerpoint/2010/main" val="129236039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9"/>
          <p:cNvSpPr>
            <a:spLocks noGrp="1" noChangeArrowheads="1"/>
          </p:cNvSpPr>
          <p:nvPr>
            <p:ph type="dt" sz="half" idx="11"/>
          </p:nvPr>
        </p:nvSpPr>
        <p:spPr>
          <a:ln/>
        </p:spPr>
        <p:txBody>
          <a:bodyPr/>
          <a:lstStyle>
            <a:lvl1pPr>
              <a:defRPr/>
            </a:lvl1pPr>
          </a:lstStyle>
          <a:p>
            <a:pPr>
              <a:defRPr/>
            </a:pPr>
            <a:fld id="{3E030BA9-8AD5-4320-90D6-10367E758FBA}" type="datetime1">
              <a:rPr lang="en-US"/>
              <a:pPr>
                <a:defRPr/>
              </a:pPr>
              <a:t>5/8/2015</a:t>
            </a:fld>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8084E907-F423-41D3-9C0C-1486CB14A8F4}" type="slidenum">
              <a:rPr lang="en-US" altLang="en-US"/>
              <a:pPr>
                <a:defRPr/>
              </a:pPr>
              <a:t>‹#›</a:t>
            </a:fld>
            <a:endParaRPr lang="en-US" altLang="en-US"/>
          </a:p>
        </p:txBody>
      </p:sp>
    </p:spTree>
    <p:extLst>
      <p:ext uri="{BB962C8B-B14F-4D97-AF65-F5344CB8AC3E}">
        <p14:creationId xmlns:p14="http://schemas.microsoft.com/office/powerpoint/2010/main" val="505147530"/>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82563" y="593725"/>
            <a:ext cx="8686800" cy="63976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447800"/>
            <a:ext cx="4267200" cy="5038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267200" cy="5038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9"/>
          <p:cNvSpPr>
            <a:spLocks noGrp="1" noChangeArrowheads="1"/>
          </p:cNvSpPr>
          <p:nvPr>
            <p:ph type="dt" sz="half" idx="11"/>
          </p:nvPr>
        </p:nvSpPr>
        <p:spPr>
          <a:ln/>
        </p:spPr>
        <p:txBody>
          <a:bodyPr/>
          <a:lstStyle>
            <a:lvl1pPr>
              <a:defRPr/>
            </a:lvl1pPr>
          </a:lstStyle>
          <a:p>
            <a:pPr>
              <a:defRPr/>
            </a:pPr>
            <a:fld id="{C8A62FB4-F382-41E3-86E8-911F32E3F1E8}" type="datetime1">
              <a:rPr lang="en-US"/>
              <a:pPr>
                <a:defRPr/>
              </a:pPr>
              <a:t>5/8/2015</a:t>
            </a:fld>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1FBA07AB-6DC5-4248-A81A-F7D9B75943E0}" type="slidenum">
              <a:rPr lang="en-US" altLang="en-US"/>
              <a:pPr>
                <a:defRPr/>
              </a:pPr>
              <a:t>‹#›</a:t>
            </a:fld>
            <a:endParaRPr lang="en-US" altLang="en-US"/>
          </a:p>
        </p:txBody>
      </p:sp>
    </p:spTree>
    <p:extLst>
      <p:ext uri="{BB962C8B-B14F-4D97-AF65-F5344CB8AC3E}">
        <p14:creationId xmlns:p14="http://schemas.microsoft.com/office/powerpoint/2010/main" val="89095687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82563" y="593725"/>
            <a:ext cx="8686800" cy="639763"/>
          </a:xfrm>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9"/>
          <p:cNvSpPr>
            <a:spLocks noGrp="1" noChangeArrowheads="1"/>
          </p:cNvSpPr>
          <p:nvPr>
            <p:ph type="dt" sz="half" idx="11"/>
          </p:nvPr>
        </p:nvSpPr>
        <p:spPr>
          <a:ln/>
        </p:spPr>
        <p:txBody>
          <a:bodyPr/>
          <a:lstStyle>
            <a:lvl1pPr>
              <a:defRPr/>
            </a:lvl1pPr>
          </a:lstStyle>
          <a:p>
            <a:pPr>
              <a:defRPr/>
            </a:pPr>
            <a:fld id="{814341E4-DD11-47B6-B555-3C543BF1475B}" type="datetime1">
              <a:rPr lang="en-US"/>
              <a:pPr>
                <a:defRPr/>
              </a:pPr>
              <a:t>5/8/2015</a:t>
            </a:fld>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D51E3CCB-14EE-443E-B832-FE67AAC3F146}" type="slidenum">
              <a:rPr lang="en-US" altLang="en-US"/>
              <a:pPr>
                <a:defRPr/>
              </a:pPr>
              <a:t>‹#›</a:t>
            </a:fld>
            <a:endParaRPr lang="en-US" altLang="en-US"/>
          </a:p>
        </p:txBody>
      </p:sp>
    </p:spTree>
    <p:extLst>
      <p:ext uri="{BB962C8B-B14F-4D97-AF65-F5344CB8AC3E}">
        <p14:creationId xmlns:p14="http://schemas.microsoft.com/office/powerpoint/2010/main" val="2958697328"/>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304800" y="1447800"/>
            <a:ext cx="8686800"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1027" name="Line 4"/>
          <p:cNvSpPr>
            <a:spLocks noChangeShapeType="1"/>
          </p:cNvSpPr>
          <p:nvPr/>
        </p:nvSpPr>
        <p:spPr bwMode="auto">
          <a:xfrm flipV="1">
            <a:off x="274638" y="549275"/>
            <a:ext cx="8594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 name="Rectangle 6"/>
          <p:cNvSpPr>
            <a:spLocks noChangeArrowheads="1"/>
          </p:cNvSpPr>
          <p:nvPr/>
        </p:nvSpPr>
        <p:spPr bwMode="black">
          <a:xfrm>
            <a:off x="7589838" y="6537325"/>
            <a:ext cx="13716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eaLnBrk="0" hangingPunct="0">
              <a:defRPr>
                <a:solidFill>
                  <a:schemeClr val="tx1"/>
                </a:solidFill>
                <a:latin typeface="Arial" panose="020B0604020202020204" pitchFamily="34" charset="0"/>
                <a:ea typeface="MS PGothic" panose="020B0600070205080204" pitchFamily="34" charset="-128"/>
              </a:defRPr>
            </a:lvl1pPr>
            <a:lvl2pPr marL="742950" indent="-285750" eaLnBrk="0" hangingPunct="0">
              <a:defRPr>
                <a:solidFill>
                  <a:schemeClr val="tx1"/>
                </a:solidFill>
                <a:latin typeface="Arial" panose="020B0604020202020204" pitchFamily="34" charset="0"/>
                <a:ea typeface="MS PGothic" panose="020B0600070205080204" pitchFamily="34" charset="-128"/>
              </a:defRPr>
            </a:lvl2pPr>
            <a:lvl3pPr marL="1143000" indent="-228600" eaLnBrk="0" hangingPunct="0">
              <a:defRPr>
                <a:solidFill>
                  <a:schemeClr val="tx1"/>
                </a:solidFill>
                <a:latin typeface="Arial" panose="020B0604020202020204" pitchFamily="34" charset="0"/>
                <a:ea typeface="MS PGothic" panose="020B0600070205080204" pitchFamily="34" charset="-128"/>
              </a:defRPr>
            </a:lvl3pPr>
            <a:lvl4pPr marL="1600200" indent="-228600" eaLnBrk="0" hangingPunct="0">
              <a:defRPr>
                <a:solidFill>
                  <a:schemeClr val="tx1"/>
                </a:solidFill>
                <a:latin typeface="Arial" panose="020B0604020202020204" pitchFamily="34" charset="0"/>
                <a:ea typeface="MS PGothic" panose="020B0600070205080204" pitchFamily="34" charset="-128"/>
              </a:defRPr>
            </a:lvl4pPr>
            <a:lvl5pPr marL="2057400" indent="-228600" eaLnBrk="0" hangingPunct="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defRPr/>
            </a:pPr>
            <a:r>
              <a:rPr lang="en-US" altLang="en-US" sz="800" dirty="0" smtClean="0"/>
              <a:t>© 2015 IBM Corporation</a:t>
            </a:r>
            <a:endParaRPr lang="en-US" altLang="en-US" dirty="0" smtClean="0"/>
          </a:p>
        </p:txBody>
      </p:sp>
      <p:sp>
        <p:nvSpPr>
          <p:cNvPr id="67592" name="Rectangle 8"/>
          <p:cNvSpPr>
            <a:spLocks noGrp="1" noChangeArrowheads="1"/>
          </p:cNvSpPr>
          <p:nvPr>
            <p:ph type="ftr" sz="quarter" idx="3"/>
          </p:nvPr>
        </p:nvSpPr>
        <p:spPr bwMode="auto">
          <a:xfrm>
            <a:off x="1554163" y="6537325"/>
            <a:ext cx="5943600"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a:latin typeface="Arial" pitchFamily="34" charset="0"/>
                <a:ea typeface="MS PGothic" pitchFamily="34" charset="-128"/>
                <a:cs typeface="+mn-cs"/>
              </a:defRPr>
            </a:lvl1pPr>
          </a:lstStyle>
          <a:p>
            <a:pPr>
              <a:defRPr/>
            </a:pPr>
            <a:endParaRPr lang="en-US" altLang="en-US"/>
          </a:p>
        </p:txBody>
      </p:sp>
      <p:sp>
        <p:nvSpPr>
          <p:cNvPr id="67593" name="Rectangle 9"/>
          <p:cNvSpPr>
            <a:spLocks noGrp="1" noChangeArrowheads="1"/>
          </p:cNvSpPr>
          <p:nvPr>
            <p:ph type="dt" sz="half" idx="2"/>
          </p:nvPr>
        </p:nvSpPr>
        <p:spPr bwMode="auto">
          <a:xfrm>
            <a:off x="549275" y="6537325"/>
            <a:ext cx="1004888"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a:latin typeface="Arial" charset="0"/>
                <a:ea typeface="ＭＳ Ｐゴシック" charset="0"/>
                <a:cs typeface="ＭＳ Ｐゴシック" charset="0"/>
              </a:defRPr>
            </a:lvl1pPr>
          </a:lstStyle>
          <a:p>
            <a:pPr>
              <a:defRPr/>
            </a:pPr>
            <a:fld id="{5CC27285-6D47-4EDE-8524-FB84D668C436}" type="datetime1">
              <a:rPr lang="en-US"/>
              <a:pPr>
                <a:defRPr/>
              </a:pPr>
              <a:t>5/8/2015</a:t>
            </a:fld>
            <a:endParaRPr lang="en-US"/>
          </a:p>
        </p:txBody>
      </p:sp>
      <p:sp>
        <p:nvSpPr>
          <p:cNvPr id="1031" name="Rectangle 13"/>
          <p:cNvSpPr>
            <a:spLocks noGrp="1" noChangeArrowheads="1"/>
          </p:cNvSpPr>
          <p:nvPr>
            <p:ph type="title"/>
          </p:nvPr>
        </p:nvSpPr>
        <p:spPr bwMode="auto">
          <a:xfrm>
            <a:off x="182563" y="593725"/>
            <a:ext cx="86868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pic>
        <p:nvPicPr>
          <p:cNvPr id="1032" name="Picture 10"/>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047038" y="246063"/>
            <a:ext cx="82232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46"/>
          <p:cNvSpPr txBox="1">
            <a:spLocks noChangeArrowheads="1"/>
          </p:cNvSpPr>
          <p:nvPr userDrawn="1"/>
        </p:nvSpPr>
        <p:spPr bwMode="auto">
          <a:xfrm>
            <a:off x="304800" y="304800"/>
            <a:ext cx="3395663" cy="184150"/>
          </a:xfrm>
          <a:prstGeom prst="rect">
            <a:avLst/>
          </a:prstGeom>
          <a:noFill/>
          <a:ln w="9525">
            <a:noFill/>
            <a:miter lim="800000"/>
            <a:headEnd/>
            <a:tailEnd/>
          </a:ln>
        </p:spPr>
        <p:txBody>
          <a:bodyPr lIns="0" tIns="0" rIns="0" bIns="0">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Aft>
                <a:spcPts val="900"/>
              </a:spcAft>
              <a:defRPr/>
            </a:pPr>
            <a:r>
              <a:rPr lang="en-US" sz="1200" b="1" dirty="0">
                <a:solidFill>
                  <a:srgbClr val="000000"/>
                </a:solidFill>
              </a:rPr>
              <a:t>Advanced Top Gun: </a:t>
            </a:r>
            <a:r>
              <a:rPr lang="en-US" sz="1200" dirty="0">
                <a:solidFill>
                  <a:srgbClr val="000000"/>
                </a:solidFill>
              </a:rPr>
              <a:t>Winning with </a:t>
            </a:r>
            <a:r>
              <a:rPr lang="en-US" sz="1200" dirty="0" smtClean="0">
                <a:solidFill>
                  <a:srgbClr val="000000"/>
                </a:solidFill>
              </a:rPr>
              <a:t>z Systems</a:t>
            </a:r>
            <a:r>
              <a:rPr lang="en-US" sz="1200" baseline="30000" dirty="0" smtClean="0">
                <a:solidFill>
                  <a:srgbClr val="000000"/>
                </a:solidFill>
              </a:rPr>
              <a:t>®</a:t>
            </a:r>
            <a:endParaRPr lang="en-US" sz="1200" dirty="0">
              <a:solidFill>
                <a:srgbClr val="000000"/>
              </a:solidFill>
            </a:endParaRPr>
          </a:p>
        </p:txBody>
      </p:sp>
      <p:sp>
        <p:nvSpPr>
          <p:cNvPr id="67591" name="Rectangle 7"/>
          <p:cNvSpPr>
            <a:spLocks noGrp="1" noChangeArrowheads="1"/>
          </p:cNvSpPr>
          <p:nvPr>
            <p:ph type="sldNum" sz="quarter" idx="4"/>
          </p:nvPr>
        </p:nvSpPr>
        <p:spPr bwMode="black">
          <a:xfrm>
            <a:off x="120650" y="6521450"/>
            <a:ext cx="366713"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800">
                <a:ea typeface="MS PGothic" panose="020B0600070205080204" pitchFamily="34" charset="-128"/>
              </a:defRPr>
            </a:lvl1pPr>
          </a:lstStyle>
          <a:p>
            <a:pPr>
              <a:defRPr/>
            </a:pPr>
            <a:fld id="{F4ACDBB2-1EAF-4EDC-B70F-12DE1B0FC17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768" r:id="rId1"/>
    <p:sldLayoutId id="2147483764" r:id="rId2"/>
    <p:sldLayoutId id="2147483765" r:id="rId3"/>
    <p:sldLayoutId id="2147483766" r:id="rId4"/>
    <p:sldLayoutId id="2147483767" r:id="rId5"/>
  </p:sldLayoutIdLst>
  <p:transition spd="med">
    <p:fade/>
  </p:transition>
  <p:timing>
    <p:tnLst>
      <p:par>
        <p:cTn id="1" dur="indefinite" restart="never" nodeType="tmRoot"/>
      </p:par>
    </p:tnLst>
  </p:timing>
  <p:hf hdr="0" ftr="0" dt="0"/>
  <p:txStyles>
    <p:titleStyle>
      <a:lvl1pPr algn="l" rtl="0" eaLnBrk="0" fontAlgn="base" hangingPunct="0">
        <a:lnSpc>
          <a:spcPct val="90000"/>
        </a:lnSpc>
        <a:spcBef>
          <a:spcPct val="0"/>
        </a:spcBef>
        <a:spcAft>
          <a:spcPct val="0"/>
        </a:spcAft>
        <a:defRPr sz="2200" b="1">
          <a:solidFill>
            <a:schemeClr val="accent1"/>
          </a:solidFill>
          <a:latin typeface="+mj-lt"/>
          <a:ea typeface="MS PGothic" panose="020B0600070205080204" pitchFamily="34" charset="-128"/>
          <a:cs typeface="+mj-cs"/>
        </a:defRPr>
      </a:lvl1pPr>
      <a:lvl2pPr algn="l" rtl="0" eaLnBrk="0" fontAlgn="base" hangingPunct="0">
        <a:lnSpc>
          <a:spcPct val="90000"/>
        </a:lnSpc>
        <a:spcBef>
          <a:spcPct val="0"/>
        </a:spcBef>
        <a:spcAft>
          <a:spcPct val="0"/>
        </a:spcAft>
        <a:defRPr sz="2200" b="1">
          <a:solidFill>
            <a:schemeClr val="accent1"/>
          </a:solidFill>
          <a:latin typeface="Arial" charset="0"/>
          <a:ea typeface="MS PGothic" panose="020B0600070205080204" pitchFamily="34" charset="-128"/>
          <a:cs typeface="Arial" charset="0"/>
        </a:defRPr>
      </a:lvl2pPr>
      <a:lvl3pPr algn="l" rtl="0" eaLnBrk="0" fontAlgn="base" hangingPunct="0">
        <a:lnSpc>
          <a:spcPct val="90000"/>
        </a:lnSpc>
        <a:spcBef>
          <a:spcPct val="0"/>
        </a:spcBef>
        <a:spcAft>
          <a:spcPct val="0"/>
        </a:spcAft>
        <a:defRPr sz="2200" b="1">
          <a:solidFill>
            <a:schemeClr val="accent1"/>
          </a:solidFill>
          <a:latin typeface="Arial" charset="0"/>
          <a:ea typeface="MS PGothic" panose="020B0600070205080204" pitchFamily="34" charset="-128"/>
          <a:cs typeface="Arial" charset="0"/>
        </a:defRPr>
      </a:lvl3pPr>
      <a:lvl4pPr algn="l" rtl="0" eaLnBrk="0" fontAlgn="base" hangingPunct="0">
        <a:lnSpc>
          <a:spcPct val="90000"/>
        </a:lnSpc>
        <a:spcBef>
          <a:spcPct val="0"/>
        </a:spcBef>
        <a:spcAft>
          <a:spcPct val="0"/>
        </a:spcAft>
        <a:defRPr sz="2200" b="1">
          <a:solidFill>
            <a:schemeClr val="accent1"/>
          </a:solidFill>
          <a:latin typeface="Arial" charset="0"/>
          <a:ea typeface="MS PGothic" panose="020B0600070205080204" pitchFamily="34" charset="-128"/>
          <a:cs typeface="Arial" charset="0"/>
        </a:defRPr>
      </a:lvl4pPr>
      <a:lvl5pPr algn="l" rtl="0" eaLnBrk="0" fontAlgn="base" hangingPunct="0">
        <a:lnSpc>
          <a:spcPct val="90000"/>
        </a:lnSpc>
        <a:spcBef>
          <a:spcPct val="0"/>
        </a:spcBef>
        <a:spcAft>
          <a:spcPct val="0"/>
        </a:spcAft>
        <a:defRPr sz="2200" b="1">
          <a:solidFill>
            <a:schemeClr val="accent1"/>
          </a:solidFill>
          <a:latin typeface="Arial" charset="0"/>
          <a:ea typeface="MS PGothic" panose="020B0600070205080204" pitchFamily="34" charset="-128"/>
          <a:cs typeface="Arial" charset="0"/>
        </a:defRPr>
      </a:lvl5pPr>
      <a:lvl6pPr marL="457200" algn="l" rtl="0" fontAlgn="base">
        <a:lnSpc>
          <a:spcPct val="90000"/>
        </a:lnSpc>
        <a:spcBef>
          <a:spcPct val="0"/>
        </a:spcBef>
        <a:spcAft>
          <a:spcPct val="0"/>
        </a:spcAft>
        <a:defRPr sz="2200" b="1">
          <a:solidFill>
            <a:schemeClr val="accent1"/>
          </a:solidFill>
          <a:latin typeface="Arial" charset="0"/>
          <a:ea typeface="MS PGothic" charset="0"/>
          <a:cs typeface="Arial" charset="0"/>
        </a:defRPr>
      </a:lvl6pPr>
      <a:lvl7pPr marL="914400" algn="l" rtl="0" fontAlgn="base">
        <a:lnSpc>
          <a:spcPct val="90000"/>
        </a:lnSpc>
        <a:spcBef>
          <a:spcPct val="0"/>
        </a:spcBef>
        <a:spcAft>
          <a:spcPct val="0"/>
        </a:spcAft>
        <a:defRPr sz="2200" b="1">
          <a:solidFill>
            <a:schemeClr val="accent1"/>
          </a:solidFill>
          <a:latin typeface="Arial" charset="0"/>
          <a:ea typeface="MS PGothic" charset="0"/>
          <a:cs typeface="Arial" charset="0"/>
        </a:defRPr>
      </a:lvl7pPr>
      <a:lvl8pPr marL="1371600" algn="l" rtl="0" fontAlgn="base">
        <a:lnSpc>
          <a:spcPct val="90000"/>
        </a:lnSpc>
        <a:spcBef>
          <a:spcPct val="0"/>
        </a:spcBef>
        <a:spcAft>
          <a:spcPct val="0"/>
        </a:spcAft>
        <a:defRPr sz="2200" b="1">
          <a:solidFill>
            <a:schemeClr val="accent1"/>
          </a:solidFill>
          <a:latin typeface="Arial" charset="0"/>
          <a:ea typeface="MS PGothic" charset="0"/>
          <a:cs typeface="Arial" charset="0"/>
        </a:defRPr>
      </a:lvl8pPr>
      <a:lvl9pPr marL="1828800" algn="l" rtl="0" fontAlgn="base">
        <a:lnSpc>
          <a:spcPct val="90000"/>
        </a:lnSpc>
        <a:spcBef>
          <a:spcPct val="0"/>
        </a:spcBef>
        <a:spcAft>
          <a:spcPct val="0"/>
        </a:spcAft>
        <a:defRPr sz="2200" b="1">
          <a:solidFill>
            <a:schemeClr val="accent1"/>
          </a:solidFill>
          <a:latin typeface="Arial" charset="0"/>
          <a:ea typeface="MS PGothic" charset="0"/>
          <a:cs typeface="Arial" charset="0"/>
        </a:defRPr>
      </a:lvl9pPr>
    </p:titleStyle>
    <p:bodyStyle>
      <a:lvl1pPr marL="231775" indent="-231775" algn="l" rtl="0" eaLnBrk="0" fontAlgn="base" hangingPunct="0">
        <a:spcBef>
          <a:spcPct val="50000"/>
        </a:spcBef>
        <a:spcAft>
          <a:spcPct val="0"/>
        </a:spcAft>
        <a:buClr>
          <a:schemeClr val="tx1"/>
        </a:buClr>
        <a:buFont typeface="Wingdings" panose="05000000000000000000" pitchFamily="2" charset="2"/>
        <a:buChar char="§"/>
        <a:defRPr sz="1600">
          <a:solidFill>
            <a:schemeClr val="tx1"/>
          </a:solidFill>
          <a:latin typeface="+mn-lt"/>
          <a:ea typeface="MS PGothic" panose="020B0600070205080204" pitchFamily="34" charset="-128"/>
          <a:cs typeface="+mn-cs"/>
        </a:defRPr>
      </a:lvl1pPr>
      <a:lvl2pPr marL="571500" indent="-230188" algn="l" rtl="0" eaLnBrk="0" fontAlgn="base" hangingPunct="0">
        <a:spcBef>
          <a:spcPct val="0"/>
        </a:spcBef>
        <a:spcAft>
          <a:spcPct val="0"/>
        </a:spcAft>
        <a:buClr>
          <a:schemeClr val="tx1"/>
        </a:buClr>
        <a:buFont typeface="Arial" panose="020B0604020202020204" pitchFamily="34" charset="0"/>
        <a:buChar char="–"/>
        <a:defRPr sz="1600">
          <a:solidFill>
            <a:schemeClr val="tx1"/>
          </a:solidFill>
          <a:latin typeface="+mn-lt"/>
          <a:ea typeface="MS PGothic" panose="020B0600070205080204" pitchFamily="34" charset="-128"/>
          <a:cs typeface="+mn-cs"/>
        </a:defRPr>
      </a:lvl2pPr>
      <a:lvl3pPr marL="855663" indent="-228600" algn="l" rtl="0" eaLnBrk="0" fontAlgn="base" hangingPunct="0">
        <a:spcBef>
          <a:spcPct val="0"/>
        </a:spcBef>
        <a:spcAft>
          <a:spcPct val="0"/>
        </a:spcAft>
        <a:buClr>
          <a:schemeClr val="tx1"/>
        </a:buClr>
        <a:buChar char="•"/>
        <a:defRPr sz="1600">
          <a:solidFill>
            <a:schemeClr val="tx1"/>
          </a:solidFill>
          <a:latin typeface="+mn-lt"/>
          <a:ea typeface="MS PGothic" panose="020B0600070205080204" pitchFamily="34" charset="-128"/>
          <a:cs typeface="+mn-cs"/>
        </a:defRPr>
      </a:lvl3pPr>
      <a:lvl4pPr marL="1203325" indent="-173038" algn="l" rtl="0" eaLnBrk="0" fontAlgn="base" hangingPunct="0">
        <a:spcBef>
          <a:spcPct val="20000"/>
        </a:spcBef>
        <a:spcAft>
          <a:spcPct val="0"/>
        </a:spcAft>
        <a:buClr>
          <a:schemeClr val="bg1"/>
        </a:buClr>
        <a:defRPr sz="1600">
          <a:solidFill>
            <a:schemeClr val="bg1"/>
          </a:solidFill>
          <a:latin typeface="+mn-lt"/>
          <a:ea typeface="MS PGothic" panose="020B0600070205080204" pitchFamily="34" charset="-128"/>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ea typeface="MS PGothic" panose="020B0600070205080204" pitchFamily="34" charset="-128"/>
          <a:cs typeface="+mn-cs"/>
        </a:defRPr>
      </a:lvl5pPr>
      <a:lvl6pPr marL="1997075" indent="-163513" algn="l" rtl="0" fontAlgn="base">
        <a:spcBef>
          <a:spcPct val="20000"/>
        </a:spcBef>
        <a:spcAft>
          <a:spcPct val="0"/>
        </a:spcAft>
        <a:buClr>
          <a:schemeClr val="bg1"/>
        </a:buClr>
        <a:buChar char="»"/>
        <a:defRPr sz="1600">
          <a:solidFill>
            <a:schemeClr val="bg1"/>
          </a:solidFill>
          <a:latin typeface="+mn-lt"/>
          <a:ea typeface="+mn-ea"/>
          <a:cs typeface="+mn-cs"/>
        </a:defRPr>
      </a:lvl6pPr>
      <a:lvl7pPr marL="2454275" indent="-163513" algn="l" rtl="0" fontAlgn="base">
        <a:spcBef>
          <a:spcPct val="20000"/>
        </a:spcBef>
        <a:spcAft>
          <a:spcPct val="0"/>
        </a:spcAft>
        <a:buClr>
          <a:schemeClr val="bg1"/>
        </a:buClr>
        <a:buChar char="»"/>
        <a:defRPr sz="1600">
          <a:solidFill>
            <a:schemeClr val="bg1"/>
          </a:solidFill>
          <a:latin typeface="+mn-lt"/>
          <a:ea typeface="+mn-ea"/>
          <a:cs typeface="+mn-cs"/>
        </a:defRPr>
      </a:lvl7pPr>
      <a:lvl8pPr marL="2911475" indent="-163513" algn="l" rtl="0" fontAlgn="base">
        <a:spcBef>
          <a:spcPct val="20000"/>
        </a:spcBef>
        <a:spcAft>
          <a:spcPct val="0"/>
        </a:spcAft>
        <a:buClr>
          <a:schemeClr val="bg1"/>
        </a:buClr>
        <a:buChar char="»"/>
        <a:defRPr sz="1600">
          <a:solidFill>
            <a:schemeClr val="bg1"/>
          </a:solidFill>
          <a:latin typeface="+mn-lt"/>
          <a:ea typeface="+mn-ea"/>
          <a:cs typeface="+mn-cs"/>
        </a:defRPr>
      </a:lvl8pPr>
      <a:lvl9pPr marL="3368675" indent="-163513" algn="l" rtl="0" fontAlgn="base">
        <a:spcBef>
          <a:spcPct val="20000"/>
        </a:spcBef>
        <a:spcAft>
          <a:spcPct val="0"/>
        </a:spcAft>
        <a:buClr>
          <a:schemeClr val="bg1"/>
        </a:buClr>
        <a:buChar char="»"/>
        <a:defRPr sz="1600">
          <a:solidFill>
            <a:schemeClr val="bg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9.wmf"/><Relationship Id="rId7" Type="http://schemas.openxmlformats.org/officeDocument/2006/relationships/image" Target="../media/image13.png"/><Relationship Id="rId2" Type="http://schemas.openxmlformats.org/officeDocument/2006/relationships/image" Target="../media/image8.wmf"/><Relationship Id="rId1" Type="http://schemas.openxmlformats.org/officeDocument/2006/relationships/slideLayout" Target="../slideLayouts/slideLayout5.xml"/><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www.ibm.com/legal/copytrade.s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bm.biz/BdEJ2P_ttw_commerce" TargetMode="External"/><Relationship Id="rId7" Type="http://schemas.openxmlformats.org/officeDocument/2006/relationships/hyperlink" Target="https://ibm.biz/BdEJ24_ttwsystems" TargetMode="External"/><Relationship Id="rId2" Type="http://schemas.openxmlformats.org/officeDocument/2006/relationships/hyperlink" Target="https://ibm.biz/BdEJe3_ttw_analytics" TargetMode="External"/><Relationship Id="rId1" Type="http://schemas.openxmlformats.org/officeDocument/2006/relationships/slideLayout" Target="../slideLayouts/slideLayout5.xml"/><Relationship Id="rId6" Type="http://schemas.openxmlformats.org/officeDocument/2006/relationships/hyperlink" Target="https://ibm.biz/BdEJ22_ttw_cloud" TargetMode="External"/><Relationship Id="rId5" Type="http://schemas.openxmlformats.org/officeDocument/2006/relationships/hyperlink" Target="https://ibm.biz/BdEJ2y_ttw_watson" TargetMode="External"/><Relationship Id="rId4" Type="http://schemas.openxmlformats.org/officeDocument/2006/relationships/hyperlink" Target="https://ibm.biz/BdEJ2g_ttw_security"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 y="1295400"/>
            <a:ext cx="8686800" cy="609600"/>
          </a:xfrm>
        </p:spPr>
        <p:txBody>
          <a:bodyPr/>
          <a:lstStyle/>
          <a:p>
            <a:pPr eaLnBrk="1" hangingPunct="1">
              <a:defRPr/>
            </a:pPr>
            <a:r>
              <a:rPr lang="en-US" sz="3200" b="0" i="1" dirty="0">
                <a:solidFill>
                  <a:schemeClr val="accent6">
                    <a:lumMod val="75000"/>
                  </a:schemeClr>
                </a:solidFill>
                <a:ea typeface="ＭＳ Ｐゴシック" charset="0"/>
              </a:rPr>
              <a:t>Leveraging the </a:t>
            </a:r>
            <a:r>
              <a:rPr lang="en-US" sz="3200" b="0" i="1" dirty="0" smtClean="0">
                <a:solidFill>
                  <a:schemeClr val="accent6">
                    <a:lumMod val="75000"/>
                  </a:schemeClr>
                </a:solidFill>
                <a:ea typeface="ＭＳ Ｐゴシック" charset="0"/>
              </a:rPr>
              <a:t>organization’s </a:t>
            </a:r>
            <a:r>
              <a:rPr lang="en-US" sz="3200" b="0" i="1" dirty="0">
                <a:solidFill>
                  <a:schemeClr val="accent6">
                    <a:lumMod val="75000"/>
                  </a:schemeClr>
                </a:solidFill>
                <a:ea typeface="ＭＳ Ｐゴシック" charset="0"/>
              </a:rPr>
              <a:t>capabilities to drive sales</a:t>
            </a:r>
          </a:p>
        </p:txBody>
      </p:sp>
      <p:sp>
        <p:nvSpPr>
          <p:cNvPr id="3" name="TextBox 2"/>
          <p:cNvSpPr txBox="1"/>
          <p:nvPr/>
        </p:nvSpPr>
        <p:spPr>
          <a:xfrm>
            <a:off x="228600" y="3001963"/>
            <a:ext cx="2673350" cy="677862"/>
          </a:xfrm>
          <a:prstGeom prst="rect">
            <a:avLst/>
          </a:prstGeom>
          <a:noFill/>
        </p:spPr>
        <p:txBody>
          <a:bodyPr wrap="none">
            <a:spAutoFit/>
          </a:bodyPr>
          <a:lstStyle/>
          <a:p>
            <a:pPr eaLnBrk="1" hangingPunct="1">
              <a:defRPr/>
            </a:pPr>
            <a:r>
              <a:rPr lang="en-US" sz="2400" b="1" dirty="0" err="1" smtClean="0">
                <a:solidFill>
                  <a:schemeClr val="tx1">
                    <a:lumMod val="50000"/>
                    <a:lumOff val="50000"/>
                  </a:schemeClr>
                </a:solidFill>
                <a:latin typeface="Arial" charset="0"/>
                <a:ea typeface="ＭＳ Ｐゴシック" charset="0"/>
              </a:rPr>
              <a:t>Juergen</a:t>
            </a:r>
            <a:r>
              <a:rPr lang="en-US" sz="2400" b="1" dirty="0" smtClean="0">
                <a:solidFill>
                  <a:schemeClr val="tx1">
                    <a:lumMod val="50000"/>
                    <a:lumOff val="50000"/>
                  </a:schemeClr>
                </a:solidFill>
                <a:latin typeface="Arial" charset="0"/>
                <a:ea typeface="ＭＳ Ｐゴシック" charset="0"/>
              </a:rPr>
              <a:t> </a:t>
            </a:r>
            <a:r>
              <a:rPr lang="en-US" sz="2400" b="1" dirty="0" err="1" smtClean="0">
                <a:solidFill>
                  <a:schemeClr val="tx1">
                    <a:lumMod val="50000"/>
                    <a:lumOff val="50000"/>
                  </a:schemeClr>
                </a:solidFill>
                <a:latin typeface="Arial" charset="0"/>
                <a:ea typeface="ＭＳ Ｐゴシック" charset="0"/>
              </a:rPr>
              <a:t>Roser</a:t>
            </a:r>
            <a:endParaRPr lang="en-US" sz="2400" b="1" dirty="0">
              <a:solidFill>
                <a:schemeClr val="tx1">
                  <a:lumMod val="50000"/>
                  <a:lumOff val="50000"/>
                </a:schemeClr>
              </a:solidFill>
              <a:latin typeface="Arial" charset="0"/>
              <a:ea typeface="ＭＳ Ｐゴシック" charset="0"/>
            </a:endParaRPr>
          </a:p>
          <a:p>
            <a:pPr eaLnBrk="1" hangingPunct="1">
              <a:defRPr/>
            </a:pPr>
            <a:r>
              <a:rPr lang="en-US" sz="1400" dirty="0">
                <a:solidFill>
                  <a:schemeClr val="tx1">
                    <a:lumMod val="50000"/>
                    <a:lumOff val="50000"/>
                  </a:schemeClr>
                </a:solidFill>
                <a:latin typeface="Arial" charset="0"/>
                <a:ea typeface="ＭＳ Ｐゴシック" charset="0"/>
              </a:rPr>
              <a:t>Beijing, China – May 20</a:t>
            </a:r>
            <a:r>
              <a:rPr lang="en-US" sz="1400" baseline="30000" dirty="0">
                <a:solidFill>
                  <a:schemeClr val="tx1">
                    <a:lumMod val="50000"/>
                    <a:lumOff val="50000"/>
                  </a:schemeClr>
                </a:solidFill>
                <a:latin typeface="Arial" charset="0"/>
                <a:ea typeface="ＭＳ Ｐゴシック" charset="0"/>
              </a:rPr>
              <a:t>th</a:t>
            </a:r>
            <a:r>
              <a:rPr lang="en-US" sz="1400" dirty="0">
                <a:solidFill>
                  <a:schemeClr val="tx1">
                    <a:lumMod val="50000"/>
                    <a:lumOff val="50000"/>
                  </a:schemeClr>
                </a:solidFill>
                <a:latin typeface="Arial" charset="0"/>
                <a:ea typeface="ＭＳ Ｐゴシック" charset="0"/>
              </a:rPr>
              <a:t>, 2015</a:t>
            </a: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474" y="36069"/>
            <a:ext cx="8803326" cy="421131"/>
          </a:xfrm>
        </p:spPr>
        <p:txBody>
          <a:bodyPr>
            <a:noAutofit/>
          </a:bodyPr>
          <a:lstStyle/>
          <a:p>
            <a:r>
              <a:rPr lang="en-US" sz="1600" dirty="0"/>
              <a:t>IBM Systems - Software Product Map for </a:t>
            </a:r>
            <a:r>
              <a:rPr lang="en-US" sz="1600" b="1" dirty="0"/>
              <a:t>Middleware Portfolio Sellers </a:t>
            </a:r>
            <a:endParaRPr lang="en-US" sz="1600" dirty="0"/>
          </a:p>
        </p:txBody>
      </p:sp>
      <p:grpSp>
        <p:nvGrpSpPr>
          <p:cNvPr id="24" name="Group 23"/>
          <p:cNvGrpSpPr/>
          <p:nvPr/>
        </p:nvGrpSpPr>
        <p:grpSpPr>
          <a:xfrm>
            <a:off x="200636" y="581512"/>
            <a:ext cx="1679575" cy="614362"/>
            <a:chOff x="271192" y="2815001"/>
            <a:chExt cx="1679575" cy="614362"/>
          </a:xfrm>
        </p:grpSpPr>
        <p:sp>
          <p:nvSpPr>
            <p:cNvPr id="27" name="Rounded Rectangle 17"/>
            <p:cNvSpPr>
              <a:spLocks noChangeArrowheads="1"/>
            </p:cNvSpPr>
            <p:nvPr/>
          </p:nvSpPr>
          <p:spPr bwMode="auto">
            <a:xfrm>
              <a:off x="271192" y="2815001"/>
              <a:ext cx="1679575" cy="614362"/>
            </a:xfrm>
            <a:prstGeom prst="roundRect">
              <a:avLst>
                <a:gd name="adj" fmla="val 6454"/>
              </a:avLst>
            </a:prstGeom>
            <a:gradFill rotWithShape="1">
              <a:gsLst>
                <a:gs pos="0">
                  <a:srgbClr val="D9D9D9"/>
                </a:gs>
                <a:gs pos="100000">
                  <a:schemeClr val="bg1"/>
                </a:gs>
              </a:gsLst>
              <a:lin ang="13500000" scaled="1"/>
            </a:gradFill>
            <a:ln w="19050">
              <a:solidFill>
                <a:srgbClr val="008000"/>
              </a:solidFill>
              <a:round/>
              <a:headEnd/>
              <a:tailEnd/>
            </a:ln>
            <a:effectLst>
              <a:outerShdw blurRad="63500" dist="38100" dir="5400000" algn="t" rotWithShape="0">
                <a:srgbClr val="000000">
                  <a:alpha val="15999"/>
                </a:srgbClr>
              </a:outerShdw>
            </a:effectLst>
          </p:spPr>
          <p:txBody>
            <a:bodyPr/>
            <a:lstStyle/>
            <a:p>
              <a:pPr fontAlgn="auto">
                <a:spcBef>
                  <a:spcPts val="0"/>
                </a:spcBef>
                <a:spcAft>
                  <a:spcPts val="0"/>
                </a:spcAft>
                <a:defRPr/>
              </a:pPr>
              <a:endParaRPr lang="en-US" sz="1658">
                <a:solidFill>
                  <a:prstClr val="black"/>
                </a:solidFill>
                <a:latin typeface="Arial"/>
                <a:ea typeface="+mn-ea"/>
              </a:endParaRPr>
            </a:p>
          </p:txBody>
        </p:sp>
        <p:sp>
          <p:nvSpPr>
            <p:cNvPr id="28" name="TextBox 1"/>
            <p:cNvSpPr txBox="1">
              <a:spLocks noChangeArrowheads="1"/>
            </p:cNvSpPr>
            <p:nvPr/>
          </p:nvSpPr>
          <p:spPr bwMode="auto">
            <a:xfrm>
              <a:off x="955578" y="2930398"/>
              <a:ext cx="962426" cy="43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50000"/>
                </a:spcBef>
                <a:buClr>
                  <a:schemeClr val="tx1"/>
                </a:buClr>
                <a:buFont typeface="Wingdings" pitchFamily="2" charset="2"/>
                <a:buChar char="§"/>
                <a:defRPr sz="1600">
                  <a:solidFill>
                    <a:schemeClr val="tx1"/>
                  </a:solidFill>
                  <a:latin typeface="Arial" pitchFamily="34" charset="0"/>
                  <a:ea typeface="ＭＳ Ｐゴシック" pitchFamily="34" charset="-128"/>
                  <a:cs typeface="Arial" pitchFamily="34" charset="0"/>
                </a:defRPr>
              </a:lvl1pPr>
              <a:lvl2pPr marL="742950" indent="-285750" algn="l" eaLnBrk="0" hangingPunct="0">
                <a:buClr>
                  <a:schemeClr val="tx1"/>
                </a:buClr>
                <a:buFont typeface="Arial" pitchFamily="34" charset="0"/>
                <a:buChar char="–"/>
                <a:defRPr sz="1600">
                  <a:solidFill>
                    <a:schemeClr val="tx1"/>
                  </a:solidFill>
                  <a:latin typeface="Arial" pitchFamily="34" charset="0"/>
                  <a:ea typeface="ＭＳ Ｐゴシック" pitchFamily="34" charset="-128"/>
                  <a:cs typeface="Arial" pitchFamily="34" charset="0"/>
                </a:defRPr>
              </a:lvl2pPr>
              <a:lvl3pPr marL="1143000" indent="-228600" algn="l" eaLnBrk="0" hangingPunct="0">
                <a:buClr>
                  <a:schemeClr val="tx1"/>
                </a:buClr>
                <a:buChar char="•"/>
                <a:defRPr sz="1600">
                  <a:solidFill>
                    <a:schemeClr val="tx1"/>
                  </a:solidFill>
                  <a:latin typeface="Arial" pitchFamily="34" charset="0"/>
                  <a:ea typeface="ＭＳ Ｐゴシック" pitchFamily="34" charset="-128"/>
                  <a:cs typeface="Arial" pitchFamily="34" charset="0"/>
                </a:defRPr>
              </a:lvl3pPr>
              <a:lvl4pPr marL="16002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4pPr>
              <a:lvl5pPr marL="20574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9pPr>
            </a:lstStyle>
            <a:p>
              <a:pPr eaLnBrk="1" fontAlgn="auto" hangingPunct="1">
                <a:spcBef>
                  <a:spcPct val="0"/>
                </a:spcBef>
                <a:spcAft>
                  <a:spcPts val="0"/>
                </a:spcAft>
                <a:buClrTx/>
                <a:buFont typeface="Wingdings" pitchFamily="2" charset="2"/>
                <a:buNone/>
                <a:defRPr/>
              </a:pPr>
              <a:r>
                <a:rPr lang="en-US" altLang="en-US" sz="1105" b="1" dirty="0" smtClean="0">
                  <a:solidFill>
                    <a:prstClr val="black"/>
                  </a:solidFill>
                </a:rPr>
                <a:t>Application Platform</a:t>
              </a:r>
              <a:endParaRPr lang="en-US" altLang="en-US" sz="1105" b="1" dirty="0">
                <a:solidFill>
                  <a:prstClr val="black"/>
                </a:solidFill>
              </a:endParaRPr>
            </a:p>
          </p:txBody>
        </p:sp>
        <p:grpSp>
          <p:nvGrpSpPr>
            <p:cNvPr id="29" name="Group 21"/>
            <p:cNvGrpSpPr/>
            <p:nvPr/>
          </p:nvGrpSpPr>
          <p:grpSpPr>
            <a:xfrm>
              <a:off x="382717" y="2867007"/>
              <a:ext cx="504995" cy="473441"/>
              <a:chOff x="-1412876" y="2784474"/>
              <a:chExt cx="1047600" cy="1047600"/>
            </a:xfrm>
            <a:effectLst>
              <a:outerShdw blurRad="50800" dist="38100" dir="5400000" algn="t" rotWithShape="0">
                <a:prstClr val="black">
                  <a:alpha val="25000"/>
                </a:prstClr>
              </a:outerShdw>
            </a:effectLst>
          </p:grpSpPr>
          <p:sp>
            <p:nvSpPr>
              <p:cNvPr id="30" name="Rectangle 7"/>
              <p:cNvSpPr>
                <a:spLocks noChangeArrowheads="1"/>
              </p:cNvSpPr>
              <p:nvPr/>
            </p:nvSpPr>
            <p:spPr bwMode="auto">
              <a:xfrm>
                <a:off x="-1412876" y="2784474"/>
                <a:ext cx="1047600" cy="1047600"/>
              </a:xfrm>
              <a:prstGeom prst="ellipse">
                <a:avLst/>
              </a:prstGeom>
              <a:solidFill>
                <a:schemeClr val="bg1"/>
              </a:solidFill>
              <a:ln w="9525">
                <a:noFill/>
                <a:miter lim="800000"/>
                <a:headEnd/>
                <a:tailEnd/>
              </a:ln>
            </p:spPr>
            <p:txBody>
              <a:bodyPr/>
              <a:lstStyle/>
              <a:p>
                <a:pPr fontAlgn="auto">
                  <a:spcBef>
                    <a:spcPts val="0"/>
                  </a:spcBef>
                  <a:spcAft>
                    <a:spcPts val="0"/>
                  </a:spcAft>
                  <a:defRPr/>
                </a:pPr>
                <a:endParaRPr lang="en-US" sz="1658">
                  <a:solidFill>
                    <a:prstClr val="black"/>
                  </a:solidFill>
                  <a:latin typeface="Arial"/>
                  <a:ea typeface="+mn-ea"/>
                </a:endParaRPr>
              </a:p>
            </p:txBody>
          </p:sp>
          <p:pic>
            <p:nvPicPr>
              <p:cNvPr id="31" name="Picture 6" descr="IBM_Cloud_Icon.png"/>
              <p:cNvPicPr>
                <a:picLocks noChangeAspect="1"/>
              </p:cNvPicPr>
              <p:nvPr/>
            </p:nvPicPr>
            <p:blipFill>
              <a:blip r:embed="rId3" cstate="print"/>
              <a:srcRect/>
              <a:stretch>
                <a:fillRect/>
              </a:stretch>
            </p:blipFill>
            <p:spPr bwMode="auto">
              <a:xfrm>
                <a:off x="-1365676" y="2878313"/>
                <a:ext cx="953200" cy="928800"/>
              </a:xfrm>
              <a:prstGeom prst="rect">
                <a:avLst/>
              </a:prstGeom>
              <a:noFill/>
              <a:ln w="9525">
                <a:noFill/>
                <a:miter lim="800000"/>
                <a:headEnd/>
                <a:tailEnd/>
              </a:ln>
            </p:spPr>
          </p:pic>
        </p:grpSp>
      </p:grpSp>
      <p:grpSp>
        <p:nvGrpSpPr>
          <p:cNvPr id="32" name="Group 31"/>
          <p:cNvGrpSpPr/>
          <p:nvPr/>
        </p:nvGrpSpPr>
        <p:grpSpPr>
          <a:xfrm>
            <a:off x="3721872" y="581512"/>
            <a:ext cx="1724025" cy="614362"/>
            <a:chOff x="272779" y="4504101"/>
            <a:chExt cx="1724025" cy="614362"/>
          </a:xfrm>
        </p:grpSpPr>
        <p:sp>
          <p:nvSpPr>
            <p:cNvPr id="39" name="Rounded Rectangle 17"/>
            <p:cNvSpPr>
              <a:spLocks noChangeArrowheads="1"/>
            </p:cNvSpPr>
            <p:nvPr/>
          </p:nvSpPr>
          <p:spPr bwMode="auto">
            <a:xfrm>
              <a:off x="272779" y="4504101"/>
              <a:ext cx="1679575" cy="614362"/>
            </a:xfrm>
            <a:prstGeom prst="roundRect">
              <a:avLst>
                <a:gd name="adj" fmla="val 6454"/>
              </a:avLst>
            </a:prstGeom>
            <a:gradFill rotWithShape="1">
              <a:gsLst>
                <a:gs pos="0">
                  <a:srgbClr val="D9D9D9"/>
                </a:gs>
                <a:gs pos="100000">
                  <a:schemeClr val="bg1"/>
                </a:gs>
              </a:gsLst>
              <a:lin ang="13500000" scaled="1"/>
            </a:gradFill>
            <a:ln w="19050">
              <a:solidFill>
                <a:srgbClr val="008000"/>
              </a:solidFill>
              <a:round/>
              <a:headEnd/>
              <a:tailEnd/>
            </a:ln>
            <a:effectLst>
              <a:outerShdw blurRad="63500" dist="38100" dir="5400000" algn="t" rotWithShape="0">
                <a:srgbClr val="000000">
                  <a:alpha val="15999"/>
                </a:srgbClr>
              </a:outerShdw>
            </a:effectLst>
          </p:spPr>
          <p:txBody>
            <a:bodyPr/>
            <a:lstStyle/>
            <a:p>
              <a:pPr fontAlgn="auto">
                <a:spcBef>
                  <a:spcPts val="0"/>
                </a:spcBef>
                <a:spcAft>
                  <a:spcPts val="0"/>
                </a:spcAft>
                <a:defRPr/>
              </a:pPr>
              <a:endParaRPr lang="en-US" sz="1658">
                <a:solidFill>
                  <a:prstClr val="black"/>
                </a:solidFill>
                <a:latin typeface="Arial"/>
                <a:ea typeface="+mn-ea"/>
              </a:endParaRPr>
            </a:p>
          </p:txBody>
        </p:sp>
        <p:sp>
          <p:nvSpPr>
            <p:cNvPr id="40" name="TextBox 21"/>
            <p:cNvSpPr txBox="1">
              <a:spLocks noChangeArrowheads="1"/>
            </p:cNvSpPr>
            <p:nvPr/>
          </p:nvSpPr>
          <p:spPr bwMode="auto">
            <a:xfrm>
              <a:off x="876029" y="4680313"/>
              <a:ext cx="11207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chemeClr val="tx1"/>
                </a:buClr>
                <a:buFont typeface="Wingdings" pitchFamily="2" charset="2"/>
                <a:buChar char="§"/>
                <a:defRPr sz="1600">
                  <a:solidFill>
                    <a:schemeClr val="tx1"/>
                  </a:solidFill>
                  <a:latin typeface="Arial" pitchFamily="34" charset="0"/>
                  <a:ea typeface="ＭＳ Ｐゴシック" pitchFamily="34" charset="-128"/>
                  <a:cs typeface="Arial" pitchFamily="34" charset="0"/>
                </a:defRPr>
              </a:lvl1pPr>
              <a:lvl2pPr marL="742950" indent="-285750" algn="l" eaLnBrk="0" hangingPunct="0">
                <a:buClr>
                  <a:schemeClr val="tx1"/>
                </a:buClr>
                <a:buFont typeface="Arial" pitchFamily="34" charset="0"/>
                <a:buChar char="–"/>
                <a:defRPr sz="1600">
                  <a:solidFill>
                    <a:schemeClr val="tx1"/>
                  </a:solidFill>
                  <a:latin typeface="Arial" pitchFamily="34" charset="0"/>
                  <a:ea typeface="ＭＳ Ｐゴシック" pitchFamily="34" charset="-128"/>
                  <a:cs typeface="Arial" pitchFamily="34" charset="0"/>
                </a:defRPr>
              </a:lvl2pPr>
              <a:lvl3pPr marL="1143000" indent="-228600" algn="l" eaLnBrk="0" hangingPunct="0">
                <a:buClr>
                  <a:schemeClr val="tx1"/>
                </a:buClr>
                <a:buChar char="•"/>
                <a:defRPr sz="1600">
                  <a:solidFill>
                    <a:schemeClr val="tx1"/>
                  </a:solidFill>
                  <a:latin typeface="Arial" pitchFamily="34" charset="0"/>
                  <a:ea typeface="ＭＳ Ｐゴシック" pitchFamily="34" charset="-128"/>
                  <a:cs typeface="Arial" pitchFamily="34" charset="0"/>
                </a:defRPr>
              </a:lvl3pPr>
              <a:lvl4pPr marL="16002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4pPr>
              <a:lvl5pPr marL="20574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9pPr>
            </a:lstStyle>
            <a:p>
              <a:pPr eaLnBrk="1" fontAlgn="auto" hangingPunct="1">
                <a:spcBef>
                  <a:spcPct val="0"/>
                </a:spcBef>
                <a:spcAft>
                  <a:spcPts val="0"/>
                </a:spcAft>
                <a:buClrTx/>
                <a:buFont typeface="Wingdings" pitchFamily="2" charset="2"/>
                <a:buNone/>
                <a:defRPr/>
              </a:pPr>
              <a:r>
                <a:rPr lang="en-US" altLang="en-US" sz="1105" b="1" dirty="0">
                  <a:solidFill>
                    <a:prstClr val="black"/>
                  </a:solidFill>
                </a:rPr>
                <a:t>Integration</a:t>
              </a:r>
            </a:p>
          </p:txBody>
        </p:sp>
        <p:grpSp>
          <p:nvGrpSpPr>
            <p:cNvPr id="41" name="Group 21"/>
            <p:cNvGrpSpPr/>
            <p:nvPr/>
          </p:nvGrpSpPr>
          <p:grpSpPr>
            <a:xfrm>
              <a:off x="382717" y="4538277"/>
              <a:ext cx="504995" cy="473441"/>
              <a:chOff x="-1412876" y="2784474"/>
              <a:chExt cx="1047600" cy="1047600"/>
            </a:xfrm>
            <a:effectLst>
              <a:outerShdw blurRad="50800" dist="38100" dir="5400000" algn="t" rotWithShape="0">
                <a:prstClr val="black">
                  <a:alpha val="25000"/>
                </a:prstClr>
              </a:outerShdw>
            </a:effectLst>
          </p:grpSpPr>
          <p:sp>
            <p:nvSpPr>
              <p:cNvPr id="42" name="Rectangle 7"/>
              <p:cNvSpPr>
                <a:spLocks noChangeArrowheads="1"/>
              </p:cNvSpPr>
              <p:nvPr/>
            </p:nvSpPr>
            <p:spPr bwMode="auto">
              <a:xfrm>
                <a:off x="-1412876" y="2784474"/>
                <a:ext cx="1047600" cy="1047600"/>
              </a:xfrm>
              <a:prstGeom prst="ellipse">
                <a:avLst/>
              </a:prstGeom>
              <a:solidFill>
                <a:schemeClr val="bg1"/>
              </a:solidFill>
              <a:ln w="9525">
                <a:noFill/>
                <a:miter lim="800000"/>
                <a:headEnd/>
                <a:tailEnd/>
              </a:ln>
            </p:spPr>
            <p:txBody>
              <a:bodyPr/>
              <a:lstStyle/>
              <a:p>
                <a:pPr fontAlgn="auto">
                  <a:spcBef>
                    <a:spcPts val="0"/>
                  </a:spcBef>
                  <a:spcAft>
                    <a:spcPts val="0"/>
                  </a:spcAft>
                  <a:defRPr/>
                </a:pPr>
                <a:endParaRPr lang="en-US" sz="1658">
                  <a:solidFill>
                    <a:prstClr val="black"/>
                  </a:solidFill>
                  <a:latin typeface="Arial"/>
                  <a:ea typeface="+mn-ea"/>
                </a:endParaRPr>
              </a:p>
            </p:txBody>
          </p:sp>
          <p:pic>
            <p:nvPicPr>
              <p:cNvPr id="43" name="Picture 6" descr="IBM_Cloud_Icon.png"/>
              <p:cNvPicPr>
                <a:picLocks noChangeAspect="1"/>
              </p:cNvPicPr>
              <p:nvPr/>
            </p:nvPicPr>
            <p:blipFill>
              <a:blip r:embed="rId3" cstate="print"/>
              <a:srcRect/>
              <a:stretch>
                <a:fillRect/>
              </a:stretch>
            </p:blipFill>
            <p:spPr bwMode="auto">
              <a:xfrm>
                <a:off x="-1365676" y="2878313"/>
                <a:ext cx="953200" cy="928800"/>
              </a:xfrm>
              <a:prstGeom prst="rect">
                <a:avLst/>
              </a:prstGeom>
              <a:noFill/>
              <a:ln w="9525">
                <a:noFill/>
                <a:miter lim="800000"/>
                <a:headEnd/>
                <a:tailEnd/>
              </a:ln>
            </p:spPr>
          </p:pic>
        </p:grpSp>
      </p:grpSp>
      <p:grpSp>
        <p:nvGrpSpPr>
          <p:cNvPr id="45" name="Group 44"/>
          <p:cNvGrpSpPr/>
          <p:nvPr/>
        </p:nvGrpSpPr>
        <p:grpSpPr>
          <a:xfrm>
            <a:off x="1961254" y="581512"/>
            <a:ext cx="1679575" cy="614363"/>
            <a:chOff x="282304" y="3654788"/>
            <a:chExt cx="1679575" cy="614363"/>
          </a:xfrm>
        </p:grpSpPr>
        <p:sp>
          <p:nvSpPr>
            <p:cNvPr id="46" name="Rounded Rectangle 17"/>
            <p:cNvSpPr>
              <a:spLocks noChangeArrowheads="1"/>
            </p:cNvSpPr>
            <p:nvPr/>
          </p:nvSpPr>
          <p:spPr bwMode="auto">
            <a:xfrm>
              <a:off x="282304" y="3654788"/>
              <a:ext cx="1679575" cy="614363"/>
            </a:xfrm>
            <a:prstGeom prst="roundRect">
              <a:avLst>
                <a:gd name="adj" fmla="val 6454"/>
              </a:avLst>
            </a:prstGeom>
            <a:gradFill rotWithShape="1">
              <a:gsLst>
                <a:gs pos="0">
                  <a:srgbClr val="D9D9D9"/>
                </a:gs>
                <a:gs pos="100000">
                  <a:schemeClr val="bg1"/>
                </a:gs>
              </a:gsLst>
              <a:lin ang="13500000" scaled="1"/>
            </a:gradFill>
            <a:ln w="19050">
              <a:solidFill>
                <a:srgbClr val="008000"/>
              </a:solidFill>
              <a:round/>
              <a:headEnd/>
              <a:tailEnd/>
            </a:ln>
            <a:effectLst>
              <a:outerShdw blurRad="63500" dist="38100" dir="5400000" algn="t" rotWithShape="0">
                <a:srgbClr val="000000">
                  <a:alpha val="15999"/>
                </a:srgbClr>
              </a:outerShdw>
            </a:effectLst>
          </p:spPr>
          <p:txBody>
            <a:bodyPr/>
            <a:lstStyle/>
            <a:p>
              <a:pPr fontAlgn="auto">
                <a:spcBef>
                  <a:spcPts val="0"/>
                </a:spcBef>
                <a:spcAft>
                  <a:spcPts val="0"/>
                </a:spcAft>
                <a:defRPr/>
              </a:pPr>
              <a:endParaRPr lang="en-US" sz="1658">
                <a:solidFill>
                  <a:prstClr val="black"/>
                </a:solidFill>
                <a:latin typeface="Arial"/>
                <a:ea typeface="+mn-ea"/>
              </a:endParaRPr>
            </a:p>
          </p:txBody>
        </p:sp>
        <p:grpSp>
          <p:nvGrpSpPr>
            <p:cNvPr id="47" name="Group 36"/>
            <p:cNvGrpSpPr>
              <a:grpSpLocks/>
            </p:cNvGrpSpPr>
            <p:nvPr/>
          </p:nvGrpSpPr>
          <p:grpSpPr bwMode="auto">
            <a:xfrm>
              <a:off x="368029" y="3716701"/>
              <a:ext cx="557213" cy="520700"/>
              <a:chOff x="274638" y="4257675"/>
              <a:chExt cx="985126" cy="985126"/>
            </a:xfrm>
          </p:grpSpPr>
          <p:sp>
            <p:nvSpPr>
              <p:cNvPr id="49" name="Rectangle 7"/>
              <p:cNvSpPr>
                <a:spLocks noChangeArrowheads="1"/>
              </p:cNvSpPr>
              <p:nvPr/>
            </p:nvSpPr>
            <p:spPr bwMode="auto">
              <a:xfrm>
                <a:off x="274638" y="4257675"/>
                <a:ext cx="985126" cy="985126"/>
              </a:xfrm>
              <a:prstGeom prst="ellipse">
                <a:avLst/>
              </a:prstGeom>
              <a:solidFill>
                <a:schemeClr val="bg1"/>
              </a:solidFill>
              <a:ln>
                <a:noFill/>
              </a:ln>
              <a:effectLst>
                <a:outerShdw blurRad="63500" dist="38100" dir="5400000" algn="t" rotWithShape="0">
                  <a:srgbClr val="000000">
                    <a:alpha val="25000"/>
                  </a:srgbClr>
                </a:outerShdw>
              </a:effectLst>
              <a:extLst/>
            </p:spPr>
            <p:txBody>
              <a:bodyPr/>
              <a:lstStyle/>
              <a:p>
                <a:pPr fontAlgn="auto">
                  <a:spcBef>
                    <a:spcPts val="0"/>
                  </a:spcBef>
                  <a:spcAft>
                    <a:spcPts val="0"/>
                  </a:spcAft>
                  <a:defRPr/>
                </a:pPr>
                <a:endParaRPr lang="en-US" sz="1658">
                  <a:solidFill>
                    <a:prstClr val="black"/>
                  </a:solidFill>
                  <a:latin typeface="Arial"/>
                  <a:ea typeface="+mn-ea"/>
                </a:endParaRPr>
              </a:p>
            </p:txBody>
          </p:sp>
          <p:pic>
            <p:nvPicPr>
              <p:cNvPr id="50" name="Picture 35" descr="IBM_Cloud_Icon.png"/>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322138" y="4364550"/>
                <a:ext cx="874800" cy="851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TextBox 21"/>
            <p:cNvSpPr txBox="1">
              <a:spLocks noChangeArrowheads="1"/>
            </p:cNvSpPr>
            <p:nvPr/>
          </p:nvSpPr>
          <p:spPr bwMode="auto">
            <a:xfrm>
              <a:off x="842418" y="3745276"/>
              <a:ext cx="1114700" cy="43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50000"/>
                </a:spcBef>
                <a:buClr>
                  <a:schemeClr val="tx1"/>
                </a:buClr>
                <a:buFont typeface="Wingdings" pitchFamily="2" charset="2"/>
                <a:buChar char="§"/>
                <a:defRPr sz="1600">
                  <a:solidFill>
                    <a:schemeClr val="tx1"/>
                  </a:solidFill>
                  <a:latin typeface="Arial" pitchFamily="34" charset="0"/>
                  <a:ea typeface="ＭＳ Ｐゴシック" pitchFamily="34" charset="-128"/>
                  <a:cs typeface="Arial" pitchFamily="34" charset="0"/>
                </a:defRPr>
              </a:lvl1pPr>
              <a:lvl2pPr marL="742950" indent="-285750" algn="l" eaLnBrk="0" hangingPunct="0">
                <a:buClr>
                  <a:schemeClr val="tx1"/>
                </a:buClr>
                <a:buFont typeface="Arial" pitchFamily="34" charset="0"/>
                <a:buChar char="–"/>
                <a:defRPr sz="1600">
                  <a:solidFill>
                    <a:schemeClr val="tx1"/>
                  </a:solidFill>
                  <a:latin typeface="Arial" pitchFamily="34" charset="0"/>
                  <a:ea typeface="ＭＳ Ｐゴシック" pitchFamily="34" charset="-128"/>
                  <a:cs typeface="Arial" pitchFamily="34" charset="0"/>
                </a:defRPr>
              </a:lvl2pPr>
              <a:lvl3pPr marL="1143000" indent="-228600" algn="l" eaLnBrk="0" hangingPunct="0">
                <a:buClr>
                  <a:schemeClr val="tx1"/>
                </a:buClr>
                <a:buChar char="•"/>
                <a:defRPr sz="1600">
                  <a:solidFill>
                    <a:schemeClr val="tx1"/>
                  </a:solidFill>
                  <a:latin typeface="Arial" pitchFamily="34" charset="0"/>
                  <a:ea typeface="ＭＳ Ｐゴシック" pitchFamily="34" charset="-128"/>
                  <a:cs typeface="Arial" pitchFamily="34" charset="0"/>
                </a:defRPr>
              </a:lvl3pPr>
              <a:lvl4pPr marL="16002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4pPr>
              <a:lvl5pPr marL="20574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9pPr>
            </a:lstStyle>
            <a:p>
              <a:pPr algn="ctr" eaLnBrk="1" fontAlgn="auto" hangingPunct="1">
                <a:spcBef>
                  <a:spcPct val="0"/>
                </a:spcBef>
                <a:spcAft>
                  <a:spcPts val="0"/>
                </a:spcAft>
                <a:buClrTx/>
                <a:buFont typeface="Wingdings" pitchFamily="2" charset="2"/>
                <a:buNone/>
                <a:defRPr/>
              </a:pPr>
              <a:r>
                <a:rPr lang="en-US" altLang="en-US" sz="1100" b="1" dirty="0" smtClean="0">
                  <a:solidFill>
                    <a:prstClr val="black"/>
                  </a:solidFill>
                </a:rPr>
                <a:t>IT Service Management</a:t>
              </a:r>
              <a:endParaRPr lang="en-US" altLang="en-US" sz="1100" b="1" dirty="0">
                <a:solidFill>
                  <a:prstClr val="black"/>
                </a:solidFill>
              </a:endParaRPr>
            </a:p>
          </p:txBody>
        </p:sp>
      </p:grpSp>
      <p:grpSp>
        <p:nvGrpSpPr>
          <p:cNvPr id="51" name="Group 50"/>
          <p:cNvGrpSpPr/>
          <p:nvPr/>
        </p:nvGrpSpPr>
        <p:grpSpPr>
          <a:xfrm>
            <a:off x="5526940" y="581512"/>
            <a:ext cx="1679575" cy="615950"/>
            <a:chOff x="282304" y="5323251"/>
            <a:chExt cx="1679575" cy="615950"/>
          </a:xfrm>
        </p:grpSpPr>
        <p:sp>
          <p:nvSpPr>
            <p:cNvPr id="52" name="Rounded Rectangle 17"/>
            <p:cNvSpPr>
              <a:spLocks noChangeArrowheads="1"/>
            </p:cNvSpPr>
            <p:nvPr/>
          </p:nvSpPr>
          <p:spPr bwMode="auto">
            <a:xfrm>
              <a:off x="282304" y="5323251"/>
              <a:ext cx="1679575" cy="615950"/>
            </a:xfrm>
            <a:prstGeom prst="roundRect">
              <a:avLst>
                <a:gd name="adj" fmla="val 6454"/>
              </a:avLst>
            </a:prstGeom>
            <a:gradFill rotWithShape="1">
              <a:gsLst>
                <a:gs pos="0">
                  <a:srgbClr val="D9D9D9"/>
                </a:gs>
                <a:gs pos="100000">
                  <a:schemeClr val="bg1"/>
                </a:gs>
              </a:gsLst>
              <a:lin ang="13500000" scaled="1"/>
            </a:gradFill>
            <a:ln w="19050">
              <a:solidFill>
                <a:srgbClr val="008000"/>
              </a:solidFill>
              <a:round/>
              <a:headEnd/>
              <a:tailEnd/>
            </a:ln>
            <a:effectLst>
              <a:outerShdw blurRad="63500" dist="38100" dir="5400000" algn="t" rotWithShape="0">
                <a:srgbClr val="000000">
                  <a:alpha val="15999"/>
                </a:srgbClr>
              </a:outerShdw>
            </a:effectLst>
          </p:spPr>
          <p:txBody>
            <a:bodyPr/>
            <a:lstStyle/>
            <a:p>
              <a:pPr fontAlgn="auto">
                <a:spcBef>
                  <a:spcPts val="0"/>
                </a:spcBef>
                <a:spcAft>
                  <a:spcPts val="0"/>
                </a:spcAft>
                <a:defRPr/>
              </a:pPr>
              <a:endParaRPr lang="en-US" sz="1658">
                <a:solidFill>
                  <a:prstClr val="black"/>
                </a:solidFill>
                <a:latin typeface="Arial"/>
                <a:ea typeface="+mn-ea"/>
              </a:endParaRPr>
            </a:p>
          </p:txBody>
        </p:sp>
        <p:sp>
          <p:nvSpPr>
            <p:cNvPr id="53" name="TextBox 22"/>
            <p:cNvSpPr txBox="1">
              <a:spLocks noChangeArrowheads="1"/>
            </p:cNvSpPr>
            <p:nvPr/>
          </p:nvSpPr>
          <p:spPr bwMode="auto">
            <a:xfrm>
              <a:off x="1047479" y="5415326"/>
              <a:ext cx="777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chemeClr val="tx1"/>
                </a:buClr>
                <a:buFont typeface="Wingdings" pitchFamily="2" charset="2"/>
                <a:buChar char="§"/>
                <a:defRPr sz="1600">
                  <a:solidFill>
                    <a:schemeClr val="tx1"/>
                  </a:solidFill>
                  <a:latin typeface="Arial" pitchFamily="34" charset="0"/>
                  <a:ea typeface="ＭＳ Ｐゴシック" pitchFamily="34" charset="-128"/>
                  <a:cs typeface="Arial" pitchFamily="34" charset="0"/>
                </a:defRPr>
              </a:lvl1pPr>
              <a:lvl2pPr marL="742950" indent="-285750" algn="l" eaLnBrk="0" hangingPunct="0">
                <a:buClr>
                  <a:schemeClr val="tx1"/>
                </a:buClr>
                <a:buFont typeface="Arial" pitchFamily="34" charset="0"/>
                <a:buChar char="–"/>
                <a:defRPr sz="1600">
                  <a:solidFill>
                    <a:schemeClr val="tx1"/>
                  </a:solidFill>
                  <a:latin typeface="Arial" pitchFamily="34" charset="0"/>
                  <a:ea typeface="ＭＳ Ｐゴシック" pitchFamily="34" charset="-128"/>
                  <a:cs typeface="Arial" pitchFamily="34" charset="0"/>
                </a:defRPr>
              </a:lvl2pPr>
              <a:lvl3pPr marL="1143000" indent="-228600" algn="l" eaLnBrk="0" hangingPunct="0">
                <a:buClr>
                  <a:schemeClr val="tx1"/>
                </a:buClr>
                <a:buChar char="•"/>
                <a:defRPr sz="1600">
                  <a:solidFill>
                    <a:schemeClr val="tx1"/>
                  </a:solidFill>
                  <a:latin typeface="Arial" pitchFamily="34" charset="0"/>
                  <a:ea typeface="ＭＳ Ｐゴシック" pitchFamily="34" charset="-128"/>
                  <a:cs typeface="Arial" pitchFamily="34" charset="0"/>
                </a:defRPr>
              </a:lvl3pPr>
              <a:lvl4pPr marL="16002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4pPr>
              <a:lvl5pPr marL="20574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9pPr>
            </a:lstStyle>
            <a:p>
              <a:pPr eaLnBrk="1" fontAlgn="auto" hangingPunct="1">
                <a:spcBef>
                  <a:spcPct val="0"/>
                </a:spcBef>
                <a:spcAft>
                  <a:spcPts val="0"/>
                </a:spcAft>
                <a:buClrTx/>
                <a:buFont typeface="Wingdings" pitchFamily="2" charset="2"/>
                <a:buNone/>
                <a:defRPr/>
              </a:pPr>
              <a:r>
                <a:rPr lang="en-US" altLang="en-US" sz="1105" b="1" dirty="0">
                  <a:solidFill>
                    <a:prstClr val="black"/>
                  </a:solidFill>
                </a:rPr>
                <a:t>Smarter Process</a:t>
              </a:r>
            </a:p>
          </p:txBody>
        </p:sp>
        <p:grpSp>
          <p:nvGrpSpPr>
            <p:cNvPr id="54" name="Group 36"/>
            <p:cNvGrpSpPr>
              <a:grpSpLocks/>
            </p:cNvGrpSpPr>
            <p:nvPr/>
          </p:nvGrpSpPr>
          <p:grpSpPr bwMode="auto">
            <a:xfrm>
              <a:off x="356917" y="5364526"/>
              <a:ext cx="557212" cy="520700"/>
              <a:chOff x="274638" y="4257675"/>
              <a:chExt cx="985126" cy="985126"/>
            </a:xfrm>
          </p:grpSpPr>
          <p:sp>
            <p:nvSpPr>
              <p:cNvPr id="55" name="Rectangle 7"/>
              <p:cNvSpPr>
                <a:spLocks noChangeArrowheads="1"/>
              </p:cNvSpPr>
              <p:nvPr/>
            </p:nvSpPr>
            <p:spPr bwMode="auto">
              <a:xfrm>
                <a:off x="274638" y="4257675"/>
                <a:ext cx="985126" cy="985126"/>
              </a:xfrm>
              <a:prstGeom prst="ellipse">
                <a:avLst/>
              </a:prstGeom>
              <a:solidFill>
                <a:schemeClr val="bg1"/>
              </a:solidFill>
              <a:ln>
                <a:noFill/>
              </a:ln>
              <a:effectLst>
                <a:outerShdw blurRad="63500" dist="38100" dir="5400000" algn="t" rotWithShape="0">
                  <a:srgbClr val="000000">
                    <a:alpha val="25000"/>
                  </a:srgbClr>
                </a:outerShdw>
              </a:effectLst>
              <a:extLst/>
            </p:spPr>
            <p:txBody>
              <a:bodyPr/>
              <a:lstStyle/>
              <a:p>
                <a:pPr fontAlgn="auto">
                  <a:spcBef>
                    <a:spcPts val="0"/>
                  </a:spcBef>
                  <a:spcAft>
                    <a:spcPts val="0"/>
                  </a:spcAft>
                  <a:defRPr/>
                </a:pPr>
                <a:endParaRPr lang="en-US" sz="1658">
                  <a:solidFill>
                    <a:prstClr val="black"/>
                  </a:solidFill>
                  <a:latin typeface="Arial"/>
                  <a:ea typeface="+mn-ea"/>
                </a:endParaRPr>
              </a:p>
            </p:txBody>
          </p:sp>
          <p:pic>
            <p:nvPicPr>
              <p:cNvPr id="56" name="Picture 35" descr="IBM_Cloud_Icon.png"/>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322138" y="4364550"/>
                <a:ext cx="874800" cy="851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3" name="Group 2"/>
          <p:cNvGrpSpPr/>
          <p:nvPr/>
        </p:nvGrpSpPr>
        <p:grpSpPr>
          <a:xfrm>
            <a:off x="7287558" y="581512"/>
            <a:ext cx="1694541" cy="615950"/>
            <a:chOff x="291013" y="6037354"/>
            <a:chExt cx="1694541" cy="615950"/>
          </a:xfrm>
        </p:grpSpPr>
        <p:sp>
          <p:nvSpPr>
            <p:cNvPr id="57" name="Rounded Rectangle 17"/>
            <p:cNvSpPr>
              <a:spLocks noChangeArrowheads="1"/>
            </p:cNvSpPr>
            <p:nvPr/>
          </p:nvSpPr>
          <p:spPr bwMode="auto">
            <a:xfrm>
              <a:off x="291013" y="6037354"/>
              <a:ext cx="1679575" cy="615950"/>
            </a:xfrm>
            <a:prstGeom prst="roundRect">
              <a:avLst>
                <a:gd name="adj" fmla="val 6454"/>
              </a:avLst>
            </a:prstGeom>
            <a:gradFill rotWithShape="1">
              <a:gsLst>
                <a:gs pos="0">
                  <a:srgbClr val="D9D9D9"/>
                </a:gs>
                <a:gs pos="100000">
                  <a:schemeClr val="bg1"/>
                </a:gs>
              </a:gsLst>
              <a:lin ang="13500000" scaled="1"/>
            </a:gradFill>
            <a:ln w="19050">
              <a:solidFill>
                <a:srgbClr val="008000"/>
              </a:solidFill>
              <a:round/>
              <a:headEnd/>
              <a:tailEnd/>
            </a:ln>
            <a:effectLst>
              <a:outerShdw blurRad="63500" dist="38100" dir="5400000" algn="t" rotWithShape="0">
                <a:srgbClr val="000000">
                  <a:alpha val="15999"/>
                </a:srgbClr>
              </a:outerShdw>
            </a:effectLst>
          </p:spPr>
          <p:txBody>
            <a:bodyPr/>
            <a:lstStyle/>
            <a:p>
              <a:pPr fontAlgn="auto">
                <a:spcBef>
                  <a:spcPts val="0"/>
                </a:spcBef>
                <a:spcAft>
                  <a:spcPts val="0"/>
                </a:spcAft>
                <a:defRPr/>
              </a:pPr>
              <a:endParaRPr lang="en-US" sz="1658">
                <a:solidFill>
                  <a:prstClr val="black"/>
                </a:solidFill>
                <a:latin typeface="Arial"/>
                <a:ea typeface="+mn-ea"/>
              </a:endParaRPr>
            </a:p>
          </p:txBody>
        </p:sp>
        <p:sp>
          <p:nvSpPr>
            <p:cNvPr id="58" name="TextBox 22"/>
            <p:cNvSpPr txBox="1">
              <a:spLocks noChangeArrowheads="1"/>
            </p:cNvSpPr>
            <p:nvPr/>
          </p:nvSpPr>
          <p:spPr bwMode="auto">
            <a:xfrm>
              <a:off x="966653" y="6129429"/>
              <a:ext cx="1018901" cy="43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50000"/>
                </a:spcBef>
                <a:buClr>
                  <a:schemeClr val="tx1"/>
                </a:buClr>
                <a:buFont typeface="Wingdings" pitchFamily="2" charset="2"/>
                <a:buChar char="§"/>
                <a:defRPr sz="1600">
                  <a:solidFill>
                    <a:schemeClr val="tx1"/>
                  </a:solidFill>
                  <a:latin typeface="Arial" pitchFamily="34" charset="0"/>
                  <a:ea typeface="ＭＳ Ｐゴシック" pitchFamily="34" charset="-128"/>
                  <a:cs typeface="Arial" pitchFamily="34" charset="0"/>
                </a:defRPr>
              </a:lvl1pPr>
              <a:lvl2pPr marL="742950" indent="-285750" algn="l" eaLnBrk="0" hangingPunct="0">
                <a:buClr>
                  <a:schemeClr val="tx1"/>
                </a:buClr>
                <a:buFont typeface="Arial" pitchFamily="34" charset="0"/>
                <a:buChar char="–"/>
                <a:defRPr sz="1600">
                  <a:solidFill>
                    <a:schemeClr val="tx1"/>
                  </a:solidFill>
                  <a:latin typeface="Arial" pitchFamily="34" charset="0"/>
                  <a:ea typeface="ＭＳ Ｐゴシック" pitchFamily="34" charset="-128"/>
                  <a:cs typeface="Arial" pitchFamily="34" charset="0"/>
                </a:defRPr>
              </a:lvl2pPr>
              <a:lvl3pPr marL="1143000" indent="-228600" algn="l" eaLnBrk="0" hangingPunct="0">
                <a:buClr>
                  <a:schemeClr val="tx1"/>
                </a:buClr>
                <a:buChar char="•"/>
                <a:defRPr sz="1600">
                  <a:solidFill>
                    <a:schemeClr val="tx1"/>
                  </a:solidFill>
                  <a:latin typeface="Arial" pitchFamily="34" charset="0"/>
                  <a:ea typeface="ＭＳ Ｐゴシック" pitchFamily="34" charset="-128"/>
                  <a:cs typeface="Arial" pitchFamily="34" charset="0"/>
                </a:defRPr>
              </a:lvl3pPr>
              <a:lvl4pPr marL="16002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4pPr>
              <a:lvl5pPr marL="20574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9pPr>
            </a:lstStyle>
            <a:p>
              <a:pPr eaLnBrk="1" fontAlgn="auto" hangingPunct="1">
                <a:spcBef>
                  <a:spcPct val="0"/>
                </a:spcBef>
                <a:spcAft>
                  <a:spcPts val="0"/>
                </a:spcAft>
                <a:buClrTx/>
                <a:buFont typeface="Wingdings" pitchFamily="2" charset="2"/>
                <a:buNone/>
                <a:defRPr/>
              </a:pPr>
              <a:r>
                <a:rPr lang="en-US" altLang="en-US" sz="1105" b="1" dirty="0" smtClean="0">
                  <a:solidFill>
                    <a:prstClr val="black"/>
                  </a:solidFill>
                </a:rPr>
                <a:t>Digital </a:t>
              </a:r>
            </a:p>
            <a:p>
              <a:pPr eaLnBrk="1" fontAlgn="auto" hangingPunct="1">
                <a:spcBef>
                  <a:spcPct val="0"/>
                </a:spcBef>
                <a:spcAft>
                  <a:spcPts val="0"/>
                </a:spcAft>
                <a:buClrTx/>
                <a:buFont typeface="Wingdings" pitchFamily="2" charset="2"/>
                <a:buNone/>
                <a:defRPr/>
              </a:pPr>
              <a:r>
                <a:rPr lang="en-US" altLang="en-US" sz="1105" b="1" dirty="0" smtClean="0">
                  <a:solidFill>
                    <a:prstClr val="black"/>
                  </a:solidFill>
                </a:rPr>
                <a:t>Experience</a:t>
              </a:r>
              <a:endParaRPr lang="en-US" altLang="en-US" sz="1105" b="1" dirty="0">
                <a:solidFill>
                  <a:prstClr val="black"/>
                </a:solidFill>
              </a:endParaRPr>
            </a:p>
          </p:txBody>
        </p:sp>
        <p:grpSp>
          <p:nvGrpSpPr>
            <p:cNvPr id="59" name="Group 36"/>
            <p:cNvGrpSpPr>
              <a:grpSpLocks/>
            </p:cNvGrpSpPr>
            <p:nvPr/>
          </p:nvGrpSpPr>
          <p:grpSpPr bwMode="auto">
            <a:xfrm>
              <a:off x="367583" y="6038958"/>
              <a:ext cx="557212" cy="520700"/>
              <a:chOff x="274638" y="4257675"/>
              <a:chExt cx="985126" cy="985126"/>
            </a:xfrm>
          </p:grpSpPr>
          <p:sp>
            <p:nvSpPr>
              <p:cNvPr id="60" name="Rectangle 7"/>
              <p:cNvSpPr>
                <a:spLocks noChangeArrowheads="1"/>
              </p:cNvSpPr>
              <p:nvPr/>
            </p:nvSpPr>
            <p:spPr bwMode="auto">
              <a:xfrm>
                <a:off x="274638" y="4257675"/>
                <a:ext cx="985126" cy="985126"/>
              </a:xfrm>
              <a:prstGeom prst="ellipse">
                <a:avLst/>
              </a:prstGeom>
              <a:solidFill>
                <a:schemeClr val="bg1"/>
              </a:solidFill>
              <a:ln>
                <a:noFill/>
              </a:ln>
              <a:effectLst>
                <a:outerShdw blurRad="63500" dist="38100" dir="5400000" algn="t" rotWithShape="0">
                  <a:srgbClr val="000000">
                    <a:alpha val="25000"/>
                  </a:srgbClr>
                </a:outerShdw>
              </a:effectLst>
              <a:extLst/>
            </p:spPr>
            <p:txBody>
              <a:bodyPr/>
              <a:lstStyle/>
              <a:p>
                <a:pPr fontAlgn="auto">
                  <a:spcBef>
                    <a:spcPts val="0"/>
                  </a:spcBef>
                  <a:spcAft>
                    <a:spcPts val="0"/>
                  </a:spcAft>
                  <a:defRPr/>
                </a:pPr>
                <a:endParaRPr lang="en-US" sz="1658">
                  <a:solidFill>
                    <a:prstClr val="black"/>
                  </a:solidFill>
                  <a:latin typeface="Arial"/>
                  <a:ea typeface="+mn-ea"/>
                </a:endParaRPr>
              </a:p>
            </p:txBody>
          </p:sp>
          <p:pic>
            <p:nvPicPr>
              <p:cNvPr id="61" name="Picture 35" descr="IBM_Cloud_Icon.png"/>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322138" y="4364550"/>
                <a:ext cx="874800" cy="851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34" name="TextBox 33"/>
          <p:cNvSpPr txBox="1"/>
          <p:nvPr/>
        </p:nvSpPr>
        <p:spPr>
          <a:xfrm>
            <a:off x="3831810" y="5947509"/>
            <a:ext cx="5262018" cy="400110"/>
          </a:xfrm>
          <a:prstGeom prst="rect">
            <a:avLst/>
          </a:prstGeom>
          <a:noFill/>
        </p:spPr>
        <p:txBody>
          <a:bodyPr wrap="none" lIns="45720" rIns="45720" rtlCol="0">
            <a:spAutoFit/>
          </a:bodyPr>
          <a:lstStyle/>
          <a:p>
            <a:pPr marL="171450" indent="-171450">
              <a:buFont typeface="Arial" panose="020B0604020202020204" pitchFamily="34" charset="0"/>
              <a:buChar char="•"/>
            </a:pPr>
            <a:r>
              <a:rPr lang="en-US" sz="1000" dirty="0" err="1" smtClean="0"/>
              <a:t>PureApplication</a:t>
            </a:r>
            <a:r>
              <a:rPr lang="en-US" sz="1000" dirty="0" smtClean="0"/>
              <a:t>– was a revenue split on AIM &amp; C&amp;SI and will be sold by all portfolio reps</a:t>
            </a:r>
          </a:p>
          <a:p>
            <a:pPr marL="171450" indent="-171450">
              <a:buFont typeface="Arial" panose="020B0604020202020204" pitchFamily="34" charset="0"/>
              <a:buChar char="•"/>
            </a:pPr>
            <a:r>
              <a:rPr lang="en-US" sz="1000" dirty="0" err="1" smtClean="0"/>
              <a:t>Worklight</a:t>
            </a:r>
            <a:r>
              <a:rPr lang="en-US" sz="1000" dirty="0" smtClean="0"/>
              <a:t>, </a:t>
            </a:r>
            <a:r>
              <a:rPr lang="en-US" sz="1000" dirty="0" err="1" smtClean="0"/>
              <a:t>uDeploy</a:t>
            </a:r>
            <a:r>
              <a:rPr lang="en-US" sz="1000" dirty="0" smtClean="0"/>
              <a:t> and </a:t>
            </a:r>
            <a:r>
              <a:rPr lang="en-US" sz="1000" dirty="0" err="1" smtClean="0"/>
              <a:t>Greenhat</a:t>
            </a:r>
            <a:r>
              <a:rPr lang="en-US" sz="1000" dirty="0" smtClean="0"/>
              <a:t> – z rep dual comp only</a:t>
            </a:r>
          </a:p>
        </p:txBody>
      </p:sp>
      <p:graphicFrame>
        <p:nvGraphicFramePr>
          <p:cNvPr id="36" name="Table 35"/>
          <p:cNvGraphicFramePr>
            <a:graphicFrameLocks noGrp="1"/>
          </p:cNvGraphicFramePr>
          <p:nvPr>
            <p:extLst>
              <p:ext uri="{D42A27DB-BD31-4B8C-83A1-F6EECF244321}">
                <p14:modId xmlns:p14="http://schemas.microsoft.com/office/powerpoint/2010/main" val="3614898326"/>
              </p:ext>
            </p:extLst>
          </p:nvPr>
        </p:nvGraphicFramePr>
        <p:xfrm>
          <a:off x="109376" y="1252364"/>
          <a:ext cx="8904565" cy="5532526"/>
        </p:xfrm>
        <a:graphic>
          <a:graphicData uri="http://schemas.openxmlformats.org/drawingml/2006/table">
            <a:tbl>
              <a:tblPr firstRow="1" bandRow="1">
                <a:tableStyleId>{2D5ABB26-0587-4C30-8999-92F81FD0307C}</a:tableStyleId>
              </a:tblPr>
              <a:tblGrid>
                <a:gridCol w="1790984"/>
                <a:gridCol w="1886278"/>
                <a:gridCol w="1707592"/>
                <a:gridCol w="1818585"/>
                <a:gridCol w="1701126"/>
              </a:tblGrid>
              <a:tr h="5326810">
                <a:tc>
                  <a:txBody>
                    <a:bodyPr/>
                    <a:lstStyle/>
                    <a:p>
                      <a:pPr marL="0" indent="0">
                        <a:lnSpc>
                          <a:spcPts val="1100"/>
                        </a:lnSpc>
                        <a:spcBef>
                          <a:spcPts val="0"/>
                        </a:spcBef>
                        <a:spcAft>
                          <a:spcPts val="0"/>
                        </a:spcAft>
                        <a:buFont typeface="Arial" panose="020B0604020202020204" pitchFamily="34" charset="0"/>
                        <a:buNone/>
                      </a:pPr>
                      <a:r>
                        <a:rPr lang="en-US" sz="950" b="1" u="sng" kern="1200" dirty="0" smtClean="0">
                          <a:solidFill>
                            <a:srgbClr val="7030A0"/>
                          </a:solidFill>
                          <a:effectLst/>
                          <a:latin typeface="Calibri" panose="020F0502020204030204" pitchFamily="34" charset="0"/>
                          <a:ea typeface="+mn-ea"/>
                          <a:cs typeface="+mn-cs"/>
                        </a:rPr>
                        <a:t>Run Solutions</a:t>
                      </a:r>
                    </a:p>
                    <a:p>
                      <a:pPr marL="0" indent="-92075">
                        <a:lnSpc>
                          <a:spcPts val="1100"/>
                        </a:lnSpc>
                        <a:spcBef>
                          <a:spcPts val="0"/>
                        </a:spcBef>
                        <a:spcAft>
                          <a:spcPts val="0"/>
                        </a:spcAft>
                        <a:buFont typeface="Arial" panose="020B0604020202020204" pitchFamily="34" charset="0"/>
                        <a:buChar char="•"/>
                      </a:pPr>
                      <a:r>
                        <a:rPr lang="en-US" sz="950" kern="1200" dirty="0" err="1" smtClean="0">
                          <a:solidFill>
                            <a:srgbClr val="7030A0"/>
                          </a:solidFill>
                          <a:effectLst/>
                          <a:latin typeface="Calibri" panose="020F0502020204030204" pitchFamily="34" charset="0"/>
                          <a:ea typeface="+mn-ea"/>
                          <a:cs typeface="+mn-cs"/>
                        </a:rPr>
                        <a:t>WebSphere</a:t>
                      </a:r>
                      <a:r>
                        <a:rPr lang="en-US" sz="950" kern="1200" dirty="0" smtClean="0">
                          <a:solidFill>
                            <a:srgbClr val="7030A0"/>
                          </a:solidFill>
                          <a:effectLst/>
                          <a:latin typeface="Calibri" panose="020F0502020204030204" pitchFamily="34" charset="0"/>
                          <a:ea typeface="+mn-ea"/>
                          <a:cs typeface="+mn-cs"/>
                        </a:rPr>
                        <a:t> Application Server</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dirty="0" smtClean="0">
                          <a:solidFill>
                            <a:srgbClr val="7030A0"/>
                          </a:solidFill>
                          <a:effectLst/>
                          <a:latin typeface="Calibri" panose="020F0502020204030204" pitchFamily="34" charset="0"/>
                          <a:ea typeface="+mn-ea"/>
                          <a:cs typeface="+mn-cs"/>
                        </a:rPr>
                        <a:t>WAS ND</a:t>
                      </a:r>
                      <a:endParaRPr lang="en-US" sz="950" dirty="0" smtClean="0">
                        <a:solidFill>
                          <a:srgbClr val="7030A0"/>
                        </a:solidFill>
                        <a:latin typeface="Calibri" panose="020F0502020204030204" pitchFamily="34" charset="0"/>
                      </a:endParaRPr>
                    </a:p>
                    <a:p>
                      <a:pPr marL="0"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dirty="0" smtClean="0">
                          <a:solidFill>
                            <a:srgbClr val="7030A0"/>
                          </a:solidFill>
                          <a:effectLst/>
                          <a:latin typeface="Calibri" panose="020F0502020204030204" pitchFamily="34" charset="0"/>
                          <a:ea typeface="+mn-ea"/>
                          <a:cs typeface="+mn-cs"/>
                        </a:rPr>
                        <a:t>WAS XS</a:t>
                      </a:r>
                      <a:endParaRPr lang="en-US" sz="950" dirty="0" smtClean="0">
                        <a:solidFill>
                          <a:srgbClr val="7030A0"/>
                        </a:solidFill>
                        <a:latin typeface="Calibri" panose="020F0502020204030204" pitchFamily="34" charset="0"/>
                      </a:endParaRPr>
                    </a:p>
                    <a:p>
                      <a:pPr marL="0" marR="0" indent="-92075" algn="l" defTabSz="914400"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dirty="0" err="1" smtClean="0">
                          <a:solidFill>
                            <a:srgbClr val="7030A0"/>
                          </a:solidFill>
                          <a:latin typeface="Calibri" panose="020F0502020204030204" pitchFamily="34" charset="0"/>
                        </a:rPr>
                        <a:t>TXSeries</a:t>
                      </a:r>
                      <a:endParaRPr lang="en-US" sz="950" dirty="0" smtClean="0">
                        <a:solidFill>
                          <a:srgbClr val="7030A0"/>
                        </a:solidFill>
                        <a:latin typeface="Calibri" panose="020F0502020204030204" pitchFamily="34" charset="0"/>
                      </a:endParaRPr>
                    </a:p>
                    <a:p>
                      <a:pPr marL="0" indent="-92075">
                        <a:lnSpc>
                          <a:spcPts val="1100"/>
                        </a:lnSpc>
                        <a:spcBef>
                          <a:spcPts val="0"/>
                        </a:spcBef>
                        <a:spcAft>
                          <a:spcPts val="0"/>
                        </a:spcAft>
                        <a:buFont typeface="Arial" panose="020B0604020202020204" pitchFamily="34" charset="0"/>
                        <a:buChar char="•"/>
                      </a:pPr>
                      <a:r>
                        <a:rPr lang="en-US" sz="950" b="0" kern="1200" dirty="0" err="1" smtClean="0">
                          <a:solidFill>
                            <a:srgbClr val="7030A0"/>
                          </a:solidFill>
                          <a:effectLst/>
                          <a:latin typeface="Calibri" panose="020F0502020204030204" pitchFamily="34" charset="0"/>
                          <a:ea typeface="+mn-ea"/>
                          <a:cs typeface="+mn-cs"/>
                        </a:rPr>
                        <a:t>PureApplication</a:t>
                      </a:r>
                      <a:r>
                        <a:rPr lang="en-US" sz="950" b="0" kern="1200" dirty="0" smtClean="0">
                          <a:solidFill>
                            <a:srgbClr val="7030A0"/>
                          </a:solidFill>
                          <a:effectLst/>
                          <a:latin typeface="Calibri" panose="020F0502020204030204" pitchFamily="34" charset="0"/>
                          <a:ea typeface="+mn-ea"/>
                          <a:cs typeface="+mn-cs"/>
                        </a:rPr>
                        <a:t> System</a:t>
                      </a:r>
                      <a:r>
                        <a:rPr lang="en-US" sz="950" b="0" kern="1200" baseline="0" dirty="0" smtClean="0">
                          <a:solidFill>
                            <a:srgbClr val="7030A0"/>
                          </a:solidFill>
                          <a:effectLst/>
                          <a:latin typeface="Calibri" panose="020F0502020204030204" pitchFamily="34" charset="0"/>
                          <a:ea typeface="+mn-ea"/>
                          <a:cs typeface="+mn-cs"/>
                        </a:rPr>
                        <a:t> - </a:t>
                      </a:r>
                      <a:r>
                        <a:rPr lang="en-US" sz="950" b="0" kern="1200" dirty="0" smtClean="0">
                          <a:solidFill>
                            <a:srgbClr val="7030A0"/>
                          </a:solidFill>
                          <a:effectLst/>
                          <a:latin typeface="Calibri" panose="020F0502020204030204" pitchFamily="34" charset="0"/>
                          <a:ea typeface="+mn-ea"/>
                          <a:cs typeface="+mn-cs"/>
                        </a:rPr>
                        <a:t>Software and Service</a:t>
                      </a:r>
                      <a:endParaRPr lang="en-US" sz="500" b="0" kern="1200" dirty="0" smtClean="0">
                        <a:solidFill>
                          <a:srgbClr val="7030A0"/>
                        </a:solidFill>
                        <a:effectLst/>
                        <a:latin typeface="Calibri" panose="020F0502020204030204" pitchFamily="34" charset="0"/>
                        <a:ea typeface="+mn-ea"/>
                        <a:cs typeface="+mn-cs"/>
                      </a:endParaRPr>
                    </a:p>
                    <a:p>
                      <a:pPr marL="0" indent="0">
                        <a:lnSpc>
                          <a:spcPts val="1100"/>
                        </a:lnSpc>
                        <a:spcBef>
                          <a:spcPts val="0"/>
                        </a:spcBef>
                        <a:spcAft>
                          <a:spcPts val="0"/>
                        </a:spcAft>
                        <a:buFont typeface="Arial" panose="020B0604020202020204" pitchFamily="34" charset="0"/>
                        <a:buNone/>
                      </a:pPr>
                      <a:endParaRPr lang="en-US" sz="500" b="0" kern="1200" dirty="0" smtClean="0">
                        <a:solidFill>
                          <a:srgbClr val="7030A0"/>
                        </a:solidFill>
                        <a:effectLst/>
                        <a:latin typeface="Calibri" panose="020F0502020204030204" pitchFamily="34" charset="0"/>
                        <a:ea typeface="+mn-ea"/>
                        <a:cs typeface="+mn-cs"/>
                      </a:endParaRPr>
                    </a:p>
                    <a:p>
                      <a:pPr marL="0" indent="0">
                        <a:lnSpc>
                          <a:spcPts val="1100"/>
                        </a:lnSpc>
                        <a:spcBef>
                          <a:spcPts val="0"/>
                        </a:spcBef>
                        <a:spcAft>
                          <a:spcPts val="0"/>
                        </a:spcAft>
                        <a:buFont typeface="Arial" panose="020B0604020202020204" pitchFamily="34" charset="0"/>
                        <a:buNone/>
                      </a:pPr>
                      <a:r>
                        <a:rPr lang="en-US" sz="950" b="1" u="sng" kern="1200" dirty="0" smtClean="0">
                          <a:solidFill>
                            <a:srgbClr val="7030A0"/>
                          </a:solidFill>
                          <a:effectLst/>
                          <a:latin typeface="Calibri" panose="020F0502020204030204" pitchFamily="34" charset="0"/>
                          <a:ea typeface="+mn-ea"/>
                          <a:cs typeface="+mn-cs"/>
                        </a:rPr>
                        <a:t>Host Run Solutions</a:t>
                      </a:r>
                      <a:endParaRPr lang="en-US" sz="950" dirty="0" smtClean="0">
                        <a:solidFill>
                          <a:srgbClr val="7030A0"/>
                        </a:solidFill>
                        <a:latin typeface="Calibri" panose="020F0502020204030204" pitchFamily="34" charset="0"/>
                      </a:endParaRP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dirty="0" smtClean="0">
                          <a:solidFill>
                            <a:srgbClr val="7030A0"/>
                          </a:solidFill>
                          <a:latin typeface="Calibri" panose="020F0502020204030204" pitchFamily="34" charset="0"/>
                        </a:rPr>
                        <a:t>WAS on z/OS</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dirty="0" smtClean="0">
                          <a:solidFill>
                            <a:srgbClr val="7030A0"/>
                          </a:solidFill>
                          <a:latin typeface="Calibri" panose="020F0502020204030204" pitchFamily="34" charset="0"/>
                        </a:rPr>
                        <a:t>CICS VUE on z/OS</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baseline="0" dirty="0" smtClean="0">
                          <a:solidFill>
                            <a:schemeClr val="tx1"/>
                          </a:solidFill>
                          <a:latin typeface="Calibri" panose="020F0502020204030204" pitchFamily="34" charset="0"/>
                        </a:rPr>
                        <a:t>IMS VUE on z/OS</a:t>
                      </a:r>
                      <a:endParaRPr lang="en-US" sz="950" dirty="0" smtClean="0">
                        <a:solidFill>
                          <a:srgbClr val="7030A0"/>
                        </a:solidFill>
                        <a:latin typeface="Calibri" panose="020F0502020204030204" pitchFamily="34" charset="0"/>
                      </a:endParaRP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baseline="0" dirty="0" smtClean="0">
                          <a:solidFill>
                            <a:srgbClr val="7030A0"/>
                          </a:solidFill>
                          <a:latin typeface="Calibri" panose="020F0502020204030204" pitchFamily="34" charset="0"/>
                        </a:rPr>
                        <a:t>Patterns for Linux on z Systems</a:t>
                      </a:r>
                    </a:p>
                    <a:p>
                      <a:pPr marL="0" marR="0" indent="0" algn="l" defTabSz="981236" rtl="0" eaLnBrk="1" fontAlgn="auto" latinLnBrk="0" hangingPunct="1">
                        <a:lnSpc>
                          <a:spcPts val="1100"/>
                        </a:lnSpc>
                        <a:spcBef>
                          <a:spcPts val="0"/>
                        </a:spcBef>
                        <a:spcAft>
                          <a:spcPts val="0"/>
                        </a:spcAft>
                        <a:buClrTx/>
                        <a:buSzTx/>
                        <a:buFont typeface="Arial" panose="020B0604020202020204" pitchFamily="34" charset="0"/>
                        <a:buNone/>
                        <a:tabLst/>
                        <a:defRPr/>
                      </a:pPr>
                      <a:endParaRPr lang="en-US" sz="950" b="1" i="0" u="sng" baseline="0" dirty="0" smtClean="0">
                        <a:solidFill>
                          <a:srgbClr val="008080"/>
                        </a:solidFill>
                        <a:latin typeface="Calibri" panose="020F0502020204030204" pitchFamily="34" charset="0"/>
                      </a:endParaRPr>
                    </a:p>
                    <a:p>
                      <a:pPr marL="0" indent="-92075">
                        <a:lnSpc>
                          <a:spcPts val="1100"/>
                        </a:lnSpc>
                        <a:spcBef>
                          <a:spcPts val="0"/>
                        </a:spcBef>
                        <a:spcAft>
                          <a:spcPts val="0"/>
                        </a:spcAft>
                        <a:buFont typeface="Arial" panose="020B0604020202020204" pitchFamily="34" charset="0"/>
                        <a:buNone/>
                      </a:pPr>
                      <a:r>
                        <a:rPr lang="en-US" sz="950" b="1" u="sng" baseline="0" dirty="0" smtClean="0">
                          <a:solidFill>
                            <a:schemeClr val="accent6"/>
                          </a:solidFill>
                          <a:latin typeface="Calibri" panose="020F0502020204030204" pitchFamily="34" charset="0"/>
                        </a:rPr>
                        <a:t>Build Solutions</a:t>
                      </a:r>
                    </a:p>
                    <a:p>
                      <a:pPr marL="0" indent="-92075">
                        <a:lnSpc>
                          <a:spcPts val="1100"/>
                        </a:lnSpc>
                        <a:spcBef>
                          <a:spcPts val="0"/>
                        </a:spcBef>
                        <a:spcAft>
                          <a:spcPts val="0"/>
                        </a:spcAft>
                        <a:buFont typeface="Arial" panose="020B0604020202020204" pitchFamily="34" charset="0"/>
                        <a:buChar char="•"/>
                      </a:pPr>
                      <a:r>
                        <a:rPr lang="en-US" sz="950" baseline="0" dirty="0" smtClean="0">
                          <a:solidFill>
                            <a:schemeClr val="accent6"/>
                          </a:solidFill>
                          <a:latin typeface="Calibri" panose="020F0502020204030204" pitchFamily="34" charset="0"/>
                        </a:rPr>
                        <a:t>CLM  (Jazz Foundation, RTC, DNG-RRC, RQM, Reporting Services, Eclipse)</a:t>
                      </a:r>
                    </a:p>
                    <a:p>
                      <a:pPr marL="0" indent="-92075">
                        <a:lnSpc>
                          <a:spcPts val="1100"/>
                        </a:lnSpc>
                        <a:spcBef>
                          <a:spcPts val="0"/>
                        </a:spcBef>
                        <a:spcAft>
                          <a:spcPts val="0"/>
                        </a:spcAft>
                        <a:buFont typeface="Arial" panose="020B0604020202020204" pitchFamily="34" charset="0"/>
                        <a:buChar char="•"/>
                      </a:pPr>
                      <a:r>
                        <a:rPr lang="en-US" sz="950" baseline="0" dirty="0" smtClean="0">
                          <a:solidFill>
                            <a:schemeClr val="accent6"/>
                          </a:solidFill>
                          <a:latin typeface="Calibri" panose="020F0502020204030204" pitchFamily="34" charset="0"/>
                        </a:rPr>
                        <a:t>CLM as a managed service (</a:t>
                      </a:r>
                      <a:r>
                        <a:rPr lang="en-US" sz="950" baseline="0" dirty="0" err="1" smtClean="0">
                          <a:solidFill>
                            <a:schemeClr val="accent6"/>
                          </a:solidFill>
                          <a:latin typeface="Calibri" panose="020F0502020204030204" pitchFamily="34" charset="0"/>
                        </a:rPr>
                        <a:t>SaaS</a:t>
                      </a:r>
                      <a:r>
                        <a:rPr lang="en-US" sz="950" baseline="0" dirty="0" smtClean="0">
                          <a:solidFill>
                            <a:schemeClr val="accent6"/>
                          </a:solidFill>
                          <a:latin typeface="Calibri" panose="020F0502020204030204" pitchFamily="34" charset="0"/>
                        </a:rPr>
                        <a:t>) </a:t>
                      </a:r>
                    </a:p>
                    <a:p>
                      <a:pPr marL="0"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baseline="0" dirty="0" smtClean="0">
                          <a:solidFill>
                            <a:schemeClr val="accent6"/>
                          </a:solidFill>
                          <a:latin typeface="Calibri" panose="020F0502020204030204" pitchFamily="34" charset="0"/>
                        </a:rPr>
                        <a:t>ALM - </a:t>
                      </a:r>
                      <a:r>
                        <a:rPr lang="en-US" sz="950" b="0" i="0" u="none" strike="noStrike" kern="1200" baseline="0" dirty="0" smtClean="0">
                          <a:solidFill>
                            <a:schemeClr val="accent6"/>
                          </a:solidFill>
                          <a:latin typeface="Calibri" panose="020F0502020204030204" pitchFamily="34" charset="0"/>
                          <a:ea typeface="+mn-ea"/>
                          <a:cs typeface="+mn-cs"/>
                        </a:rPr>
                        <a:t>CC/CQ, RAD, RMC, RAM, BF,PPM RSA, RSADM, RSARTE, Rose, Rose RT, </a:t>
                      </a:r>
                      <a:r>
                        <a:rPr lang="en-US" sz="950" b="0" i="0" u="none" strike="noStrike" kern="1200" baseline="0" dirty="0" err="1" smtClean="0">
                          <a:solidFill>
                            <a:schemeClr val="accent6"/>
                          </a:solidFill>
                          <a:latin typeface="Calibri" panose="020F0502020204030204" pitchFamily="34" charset="0"/>
                          <a:ea typeface="+mn-ea"/>
                          <a:cs typeface="+mn-cs"/>
                        </a:rPr>
                        <a:t>ReqPro</a:t>
                      </a:r>
                      <a:r>
                        <a:rPr lang="en-US" sz="950" b="0" i="0" u="none" strike="noStrike" kern="1200" baseline="0" dirty="0" smtClean="0">
                          <a:solidFill>
                            <a:schemeClr val="accent6"/>
                          </a:solidFill>
                          <a:latin typeface="Calibri" panose="020F0502020204030204" pitchFamily="34" charset="0"/>
                          <a:ea typeface="+mn-ea"/>
                          <a:cs typeface="+mn-cs"/>
                        </a:rPr>
                        <a:t>, TTCN Suite, SDL Suite, Tau, System Tester, Synergy/Change</a:t>
                      </a:r>
                    </a:p>
                    <a:p>
                      <a:pPr marL="0" marR="0" indent="0" algn="l" defTabSz="914309" rtl="0" eaLnBrk="1" fontAlgn="auto" latinLnBrk="0" hangingPunct="1">
                        <a:lnSpc>
                          <a:spcPts val="1100"/>
                        </a:lnSpc>
                        <a:spcBef>
                          <a:spcPts val="0"/>
                        </a:spcBef>
                        <a:spcAft>
                          <a:spcPts val="0"/>
                        </a:spcAft>
                        <a:buClrTx/>
                        <a:buSzTx/>
                        <a:buFont typeface="Arial" panose="020B0604020202020204" pitchFamily="34" charset="0"/>
                        <a:buNone/>
                        <a:tabLst/>
                        <a:defRPr/>
                      </a:pPr>
                      <a:endParaRPr lang="en-US" sz="950" b="0" i="0" u="none" strike="noStrike" kern="1200" baseline="0" dirty="0" smtClean="0">
                        <a:solidFill>
                          <a:schemeClr val="accent6"/>
                        </a:solidFill>
                        <a:latin typeface="Calibri" panose="020F0502020204030204" pitchFamily="34" charset="0"/>
                        <a:ea typeface="+mn-ea"/>
                        <a:cs typeface="+mn-cs"/>
                      </a:endParaRPr>
                    </a:p>
                    <a:p>
                      <a:pPr marL="0" marR="0" indent="0" algn="l" defTabSz="981236" rtl="0" eaLnBrk="1" fontAlgn="auto" latinLnBrk="0" hangingPunct="1">
                        <a:lnSpc>
                          <a:spcPts val="1100"/>
                        </a:lnSpc>
                        <a:spcBef>
                          <a:spcPts val="0"/>
                        </a:spcBef>
                        <a:spcAft>
                          <a:spcPts val="0"/>
                        </a:spcAft>
                        <a:buClrTx/>
                        <a:buSzTx/>
                        <a:buFont typeface="Arial" panose="020B0604020202020204" pitchFamily="34" charset="0"/>
                        <a:buNone/>
                        <a:tabLst/>
                        <a:defRPr/>
                      </a:pPr>
                      <a:r>
                        <a:rPr lang="en-US" sz="950" b="1" i="0" u="sng" strike="noStrike" kern="1200" baseline="0" dirty="0" err="1" smtClean="0">
                          <a:solidFill>
                            <a:schemeClr val="accent6"/>
                          </a:solidFill>
                          <a:latin typeface="Calibri" panose="020F0502020204030204" pitchFamily="34" charset="0"/>
                          <a:ea typeface="+mn-ea"/>
                          <a:cs typeface="+mn-cs"/>
                        </a:rPr>
                        <a:t>DevOPs</a:t>
                      </a:r>
                      <a:r>
                        <a:rPr lang="en-US" sz="950" b="1" i="0" u="sng" strike="noStrike" kern="1200" baseline="0" dirty="0" smtClean="0">
                          <a:solidFill>
                            <a:schemeClr val="accent6"/>
                          </a:solidFill>
                          <a:latin typeface="Calibri" panose="020F0502020204030204" pitchFamily="34" charset="0"/>
                          <a:ea typeface="+mn-ea"/>
                          <a:cs typeface="+mn-cs"/>
                        </a:rPr>
                        <a:t> for z Systems </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b="0" i="0" u="none" strike="noStrike" kern="1200" baseline="0" dirty="0" err="1" smtClean="0">
                          <a:solidFill>
                            <a:schemeClr val="accent6"/>
                          </a:solidFill>
                          <a:latin typeface="Calibri" panose="020F0502020204030204" pitchFamily="34" charset="0"/>
                          <a:ea typeface="+mn-ea"/>
                          <a:cs typeface="+mn-cs"/>
                        </a:rPr>
                        <a:t>RDz</a:t>
                      </a:r>
                      <a:r>
                        <a:rPr lang="en-US" sz="950" b="0" i="0" u="none" strike="noStrike" kern="1200" baseline="0" dirty="0" smtClean="0">
                          <a:solidFill>
                            <a:schemeClr val="accent6"/>
                          </a:solidFill>
                          <a:latin typeface="Calibri" panose="020F0502020204030204" pitchFamily="34" charset="0"/>
                          <a:ea typeface="+mn-ea"/>
                          <a:cs typeface="+mn-cs"/>
                        </a:rPr>
                        <a:t> (Includes RD&amp;T)</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b="0" i="0" u="none" strike="noStrike" kern="1200" baseline="0" dirty="0" smtClean="0">
                          <a:solidFill>
                            <a:schemeClr val="accent6"/>
                          </a:solidFill>
                          <a:latin typeface="Calibri" panose="020F0502020204030204" pitchFamily="34" charset="0"/>
                          <a:ea typeface="+mn-ea"/>
                          <a:cs typeface="+mn-cs"/>
                        </a:rPr>
                        <a:t>RAA, HACP, HATS, </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baseline="0" dirty="0" smtClean="0">
                          <a:solidFill>
                            <a:srgbClr val="7F1C7D"/>
                          </a:solidFill>
                          <a:latin typeface="Calibri" panose="020F0502020204030204" pitchFamily="34" charset="0"/>
                          <a:ea typeface="+mn-ea"/>
                          <a:cs typeface="+mn-cs"/>
                        </a:rPr>
                        <a:t>CICS AD Tools (IA, VR)</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baseline="0" dirty="0" smtClean="0">
                          <a:solidFill>
                            <a:srgbClr val="7F1C7D"/>
                          </a:solidFill>
                          <a:latin typeface="Calibri" panose="020F0502020204030204" pitchFamily="34" charset="0"/>
                          <a:ea typeface="+mn-ea"/>
                          <a:cs typeface="+mn-cs"/>
                        </a:rPr>
                        <a:t>PD Tools &amp; </a:t>
                      </a:r>
                      <a:r>
                        <a:rPr lang="en-US" sz="950" kern="1200" baseline="0" dirty="0" err="1" smtClean="0">
                          <a:solidFill>
                            <a:srgbClr val="7F1C7D"/>
                          </a:solidFill>
                          <a:latin typeface="Calibri" panose="020F0502020204030204" pitchFamily="34" charset="0"/>
                          <a:ea typeface="+mn-ea"/>
                          <a:cs typeface="+mn-cs"/>
                        </a:rPr>
                        <a:t>Soln</a:t>
                      </a:r>
                      <a:r>
                        <a:rPr lang="en-US" sz="950" kern="1200" baseline="0" dirty="0" smtClean="0">
                          <a:solidFill>
                            <a:srgbClr val="7F1C7D"/>
                          </a:solidFill>
                          <a:latin typeface="Calibri" panose="020F0502020204030204" pitchFamily="34" charset="0"/>
                          <a:ea typeface="+mn-ea"/>
                          <a:cs typeface="+mn-cs"/>
                        </a:rPr>
                        <a:t> Packs (APA,DT, FA, FM, </a:t>
                      </a:r>
                      <a:r>
                        <a:rPr lang="en-US" sz="950" kern="1200" baseline="0" dirty="0" err="1" smtClean="0">
                          <a:solidFill>
                            <a:srgbClr val="7F1C7D"/>
                          </a:solidFill>
                          <a:latin typeface="Calibri" panose="020F0502020204030204" pitchFamily="34" charset="0"/>
                          <a:ea typeface="+mn-ea"/>
                          <a:cs typeface="+mn-cs"/>
                        </a:rPr>
                        <a:t>Wsim</a:t>
                      </a:r>
                      <a:r>
                        <a:rPr lang="en-US" sz="950" kern="1200" baseline="0" dirty="0" smtClean="0">
                          <a:solidFill>
                            <a:srgbClr val="7F1C7D"/>
                          </a:solidFill>
                          <a:latin typeface="Calibri" panose="020F0502020204030204" pitchFamily="34" charset="0"/>
                          <a:ea typeface="+mn-ea"/>
                          <a:cs typeface="+mn-cs"/>
                        </a:rPr>
                        <a:t>)</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b="0" i="0" u="none" strike="noStrike" kern="1200" baseline="0" dirty="0" smtClean="0">
                          <a:solidFill>
                            <a:schemeClr val="accent6"/>
                          </a:solidFill>
                          <a:effectLst/>
                          <a:latin typeface="Calibri" panose="020F0502020204030204" pitchFamily="34" charset="0"/>
                          <a:ea typeface="+mn-ea"/>
                          <a:cs typeface="+mn-cs"/>
                        </a:rPr>
                        <a:t>Compilers – COBOL, PL/I, C/C++</a:t>
                      </a:r>
                      <a:endParaRPr lang="en-US" sz="950" b="1" i="0" u="sng" kern="1200" baseline="0" dirty="0" smtClean="0">
                        <a:solidFill>
                          <a:schemeClr val="accent6"/>
                        </a:solidFill>
                        <a:effectLst/>
                        <a:latin typeface="Calibri" panose="020F0502020204030204" pitchFamily="34" charset="0"/>
                        <a:ea typeface="+mn-ea"/>
                        <a:cs typeface="+mn-cs"/>
                      </a:endParaRPr>
                    </a:p>
                    <a:p>
                      <a:pPr marL="0" marR="0" indent="0" algn="l" defTabSz="981236" rtl="0" eaLnBrk="1" fontAlgn="auto" latinLnBrk="0" hangingPunct="1">
                        <a:lnSpc>
                          <a:spcPts val="1100"/>
                        </a:lnSpc>
                        <a:spcBef>
                          <a:spcPts val="0"/>
                        </a:spcBef>
                        <a:spcAft>
                          <a:spcPts val="0"/>
                        </a:spcAft>
                        <a:buClrTx/>
                        <a:buSzTx/>
                        <a:buFont typeface="Arial" panose="020B0604020202020204" pitchFamily="34" charset="0"/>
                        <a:buNone/>
                        <a:tabLst/>
                        <a:defRPr/>
                      </a:pPr>
                      <a:r>
                        <a:rPr lang="en-US" sz="950" b="1" i="0" u="sng" kern="1200" baseline="0" dirty="0" smtClean="0">
                          <a:solidFill>
                            <a:schemeClr val="tx1"/>
                          </a:solidFill>
                          <a:effectLst/>
                          <a:latin typeface="Calibri" panose="020F0502020204030204" pitchFamily="34" charset="0"/>
                          <a:ea typeface="+mn-ea"/>
                          <a:cs typeface="+mn-cs"/>
                        </a:rPr>
                        <a:t>Other </a:t>
                      </a:r>
                      <a:r>
                        <a:rPr lang="en-US" sz="950" b="1" i="0" u="sng" kern="1200" baseline="0" dirty="0" err="1" smtClean="0">
                          <a:solidFill>
                            <a:schemeClr val="tx1"/>
                          </a:solidFill>
                          <a:effectLst/>
                          <a:latin typeface="Calibri" panose="020F0502020204030204" pitchFamily="34" charset="0"/>
                          <a:ea typeface="+mn-ea"/>
                          <a:cs typeface="+mn-cs"/>
                        </a:rPr>
                        <a:t>DevOps</a:t>
                      </a:r>
                      <a:r>
                        <a:rPr lang="en-US" sz="950" b="1" i="0" u="sng" kern="1200" baseline="0" dirty="0" smtClean="0">
                          <a:solidFill>
                            <a:schemeClr val="tx1"/>
                          </a:solidFill>
                          <a:effectLst/>
                          <a:latin typeface="Calibri" panose="020F0502020204030204" pitchFamily="34" charset="0"/>
                          <a:ea typeface="+mn-ea"/>
                          <a:cs typeface="+mn-cs"/>
                        </a:rPr>
                        <a:t> (z Dual Comp)</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baseline="0" dirty="0" smtClean="0">
                          <a:solidFill>
                            <a:schemeClr val="tx1"/>
                          </a:solidFill>
                          <a:effectLst/>
                          <a:latin typeface="Calibri" panose="020F0502020204030204" pitchFamily="34" charset="0"/>
                          <a:ea typeface="+mn-ea"/>
                          <a:cs typeface="+mn-cs"/>
                        </a:rPr>
                        <a:t>Mobile First Platform for z</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baseline="0" dirty="0" smtClean="0">
                          <a:solidFill>
                            <a:schemeClr val="tx1"/>
                          </a:solidFill>
                          <a:effectLst/>
                          <a:latin typeface="Calibri" panose="020F0502020204030204" pitchFamily="34" charset="0"/>
                          <a:ea typeface="+mn-ea"/>
                          <a:cs typeface="+mn-cs"/>
                        </a:rPr>
                        <a:t>UrbanCode for z - </a:t>
                      </a:r>
                      <a:r>
                        <a:rPr lang="en-US" sz="950" kern="1200" baseline="0" dirty="0" err="1" smtClean="0">
                          <a:solidFill>
                            <a:schemeClr val="tx1"/>
                          </a:solidFill>
                          <a:effectLst/>
                          <a:latin typeface="Calibri" panose="020F0502020204030204" pitchFamily="34" charset="0"/>
                          <a:ea typeface="+mn-ea"/>
                          <a:cs typeface="+mn-cs"/>
                        </a:rPr>
                        <a:t>uDeploy</a:t>
                      </a:r>
                      <a:r>
                        <a:rPr lang="en-US" sz="950" kern="1200" baseline="0" dirty="0" smtClean="0">
                          <a:solidFill>
                            <a:schemeClr val="tx1"/>
                          </a:solidFill>
                          <a:effectLst/>
                          <a:latin typeface="Calibri" panose="020F0502020204030204" pitchFamily="34" charset="0"/>
                          <a:ea typeface="+mn-ea"/>
                          <a:cs typeface="+mn-cs"/>
                        </a:rPr>
                        <a:t> and </a:t>
                      </a:r>
                      <a:r>
                        <a:rPr lang="en-US" sz="950" kern="1200" baseline="0" dirty="0" err="1" smtClean="0">
                          <a:solidFill>
                            <a:schemeClr val="tx1"/>
                          </a:solidFill>
                          <a:effectLst/>
                          <a:latin typeface="Calibri" panose="020F0502020204030204" pitchFamily="34" charset="0"/>
                          <a:ea typeface="+mn-ea"/>
                          <a:cs typeface="+mn-cs"/>
                        </a:rPr>
                        <a:t>uRelease</a:t>
                      </a:r>
                      <a:endParaRPr lang="en-US" sz="950" kern="1200" baseline="0" dirty="0" smtClean="0">
                        <a:solidFill>
                          <a:schemeClr val="tx1"/>
                        </a:solidFill>
                        <a:effectLst/>
                        <a:latin typeface="Calibri" panose="020F0502020204030204" pitchFamily="34" charset="0"/>
                        <a:ea typeface="+mn-ea"/>
                        <a:cs typeface="+mn-cs"/>
                      </a:endParaRP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baseline="0" dirty="0" err="1" smtClean="0">
                          <a:solidFill>
                            <a:schemeClr val="tx1"/>
                          </a:solidFill>
                          <a:effectLst/>
                          <a:latin typeface="Calibri" panose="020F0502020204030204" pitchFamily="34" charset="0"/>
                          <a:ea typeface="+mn-ea"/>
                          <a:cs typeface="+mn-cs"/>
                        </a:rPr>
                        <a:t>Greenhat</a:t>
                      </a:r>
                      <a:r>
                        <a:rPr lang="en-US" sz="950" kern="1200" baseline="0" dirty="0" smtClean="0">
                          <a:solidFill>
                            <a:schemeClr val="tx1"/>
                          </a:solidFill>
                          <a:effectLst/>
                          <a:latin typeface="Calibri" panose="020F0502020204030204" pitchFamily="34" charset="0"/>
                          <a:ea typeface="+mn-ea"/>
                          <a:cs typeface="+mn-cs"/>
                        </a:rPr>
                        <a:t> for z - RTW, RTVS</a:t>
                      </a:r>
                      <a:endParaRPr lang="en-US" sz="1100" baseline="0" dirty="0" smtClean="0">
                        <a:solidFill>
                          <a:schemeClr val="tx1"/>
                        </a:solidFill>
                        <a:latin typeface="Calibri" panose="020F0502020204030204" pitchFamily="34" charset="0"/>
                      </a:endParaRPr>
                    </a:p>
                  </a:txBody>
                  <a:tcPr marL="84226" marR="84226" marT="42113" marB="42113"/>
                </a:tc>
                <a:tc>
                  <a:txBody>
                    <a:bodyPr/>
                    <a:lstStyle/>
                    <a:p>
                      <a:pPr marL="92075" indent="-92075">
                        <a:lnSpc>
                          <a:spcPts val="1100"/>
                        </a:lnSpc>
                        <a:spcBef>
                          <a:spcPts val="0"/>
                        </a:spcBef>
                        <a:spcAft>
                          <a:spcPts val="0"/>
                        </a:spcAft>
                        <a:buFont typeface="Arial" panose="020B0604020202020204" pitchFamily="34" charset="0"/>
                        <a:buNone/>
                      </a:pPr>
                      <a:r>
                        <a:rPr lang="en-US" sz="950" b="1" u="sng" dirty="0" smtClean="0">
                          <a:solidFill>
                            <a:srgbClr val="FF0000"/>
                          </a:solidFill>
                          <a:latin typeface="Calibri" panose="020F0502020204030204" pitchFamily="34" charset="0"/>
                        </a:rPr>
                        <a:t>Manage Solutions</a:t>
                      </a:r>
                    </a:p>
                    <a:p>
                      <a:pPr marL="92075" indent="-92075">
                        <a:lnSpc>
                          <a:spcPts val="1100"/>
                        </a:lnSpc>
                        <a:spcBef>
                          <a:spcPts val="0"/>
                        </a:spcBef>
                        <a:spcAft>
                          <a:spcPts val="0"/>
                        </a:spcAft>
                        <a:buFont typeface="Arial" panose="020B0604020202020204" pitchFamily="34" charset="0"/>
                        <a:buChar char="•"/>
                      </a:pPr>
                      <a:r>
                        <a:rPr lang="en-US" sz="950" b="1" dirty="0" smtClean="0">
                          <a:solidFill>
                            <a:srgbClr val="FF0000"/>
                          </a:solidFill>
                          <a:latin typeface="Calibri" panose="020F0502020204030204" pitchFamily="34" charset="0"/>
                        </a:rPr>
                        <a:t>Operations </a:t>
                      </a:r>
                      <a:r>
                        <a:rPr lang="en-US" sz="950" b="1" dirty="0" err="1" smtClean="0">
                          <a:solidFill>
                            <a:srgbClr val="FF0000"/>
                          </a:solidFill>
                          <a:latin typeface="Calibri" panose="020F0502020204030204" pitchFamily="34" charset="0"/>
                        </a:rPr>
                        <a:t>Mgmt</a:t>
                      </a:r>
                      <a:r>
                        <a:rPr lang="en-US" sz="950" dirty="0" smtClean="0">
                          <a:solidFill>
                            <a:srgbClr val="FF0000"/>
                          </a:solidFill>
                          <a:latin typeface="Calibri" panose="020F0502020204030204" pitchFamily="34" charset="0"/>
                        </a:rPr>
                        <a:t/>
                      </a:r>
                      <a:br>
                        <a:rPr lang="en-US" sz="950" dirty="0" smtClean="0">
                          <a:solidFill>
                            <a:srgbClr val="FF0000"/>
                          </a:solidFill>
                          <a:latin typeface="Calibri" panose="020F0502020204030204" pitchFamily="34" charset="0"/>
                        </a:rPr>
                      </a:br>
                      <a:r>
                        <a:rPr lang="en-US" sz="950" dirty="0" smtClean="0">
                          <a:solidFill>
                            <a:srgbClr val="FF0000"/>
                          </a:solidFill>
                          <a:latin typeface="Calibri" panose="020F0502020204030204" pitchFamily="34" charset="0"/>
                        </a:rPr>
                        <a:t>(Netcool Operations Insight, Business Service Manager,</a:t>
                      </a:r>
                      <a:r>
                        <a:rPr lang="en-US" sz="950" baseline="0" dirty="0" smtClean="0">
                          <a:solidFill>
                            <a:srgbClr val="FF0000"/>
                          </a:solidFill>
                          <a:latin typeface="Calibri" panose="020F0502020204030204" pitchFamily="34" charset="0"/>
                        </a:rPr>
                        <a:t> Network Manager, TADDM)</a:t>
                      </a:r>
                    </a:p>
                    <a:p>
                      <a:pPr marL="92075" indent="-92075">
                        <a:lnSpc>
                          <a:spcPts val="1100"/>
                        </a:lnSpc>
                        <a:spcBef>
                          <a:spcPts val="0"/>
                        </a:spcBef>
                        <a:spcAft>
                          <a:spcPts val="0"/>
                        </a:spcAft>
                        <a:buFont typeface="Arial" panose="020B0604020202020204" pitchFamily="34" charset="0"/>
                        <a:buChar char="•"/>
                      </a:pPr>
                      <a:r>
                        <a:rPr lang="en-US" sz="950" b="1" baseline="0" dirty="0" smtClean="0">
                          <a:solidFill>
                            <a:srgbClr val="FF0000"/>
                          </a:solidFill>
                          <a:latin typeface="Calibri" panose="020F0502020204030204" pitchFamily="34" charset="0"/>
                        </a:rPr>
                        <a:t>Performance </a:t>
                      </a:r>
                      <a:r>
                        <a:rPr lang="en-US" sz="950" b="1" baseline="0" dirty="0" err="1" smtClean="0">
                          <a:solidFill>
                            <a:srgbClr val="FF0000"/>
                          </a:solidFill>
                          <a:latin typeface="Calibri" panose="020F0502020204030204" pitchFamily="34" charset="0"/>
                        </a:rPr>
                        <a:t>Mgmt</a:t>
                      </a:r>
                      <a:r>
                        <a:rPr lang="en-US" sz="950" b="1" baseline="0" dirty="0" smtClean="0">
                          <a:solidFill>
                            <a:srgbClr val="FF0000"/>
                          </a:solidFill>
                          <a:latin typeface="Calibri" panose="020F0502020204030204" pitchFamily="34" charset="0"/>
                        </a:rPr>
                        <a:t> </a:t>
                      </a:r>
                      <a:br>
                        <a:rPr lang="en-US" sz="950" b="1" baseline="0" dirty="0" smtClean="0">
                          <a:solidFill>
                            <a:srgbClr val="FF0000"/>
                          </a:solidFill>
                          <a:latin typeface="Calibri" panose="020F0502020204030204" pitchFamily="34" charset="0"/>
                        </a:rPr>
                      </a:br>
                      <a:r>
                        <a:rPr lang="en-US" sz="950" baseline="0" dirty="0" smtClean="0">
                          <a:solidFill>
                            <a:srgbClr val="FF0000"/>
                          </a:solidFill>
                          <a:latin typeface="Calibri" panose="020F0502020204030204" pitchFamily="34" charset="0"/>
                        </a:rPr>
                        <a:t>(Application Performance </a:t>
                      </a:r>
                      <a:r>
                        <a:rPr lang="en-US" sz="950" baseline="0" dirty="0" err="1" smtClean="0">
                          <a:solidFill>
                            <a:srgbClr val="FF0000"/>
                          </a:solidFill>
                          <a:latin typeface="Calibri" panose="020F0502020204030204" pitchFamily="34" charset="0"/>
                        </a:rPr>
                        <a:t>Mgmt</a:t>
                      </a:r>
                      <a:r>
                        <a:rPr lang="en-US" sz="950" baseline="0" dirty="0" smtClean="0">
                          <a:solidFill>
                            <a:srgbClr val="FF0000"/>
                          </a:solidFill>
                          <a:latin typeface="Calibri" panose="020F0502020204030204" pitchFamily="34" charset="0"/>
                        </a:rPr>
                        <a:t>, Monitoring)</a:t>
                      </a:r>
                      <a:r>
                        <a:rPr lang="en-US" sz="950" b="0" i="1" baseline="0" dirty="0" smtClean="0">
                          <a:solidFill>
                            <a:srgbClr val="FF0000"/>
                          </a:solidFill>
                          <a:latin typeface="Calibri" panose="020F0502020204030204" pitchFamily="34" charset="0"/>
                        </a:rPr>
                        <a:t> </a:t>
                      </a:r>
                      <a:r>
                        <a:rPr lang="en-US" sz="950" i="1" kern="1200" baseline="0" dirty="0" smtClean="0">
                          <a:solidFill>
                            <a:srgbClr val="FF0000"/>
                          </a:solidFill>
                          <a:latin typeface="Calibri" panose="020F0502020204030204" pitchFamily="34" charset="0"/>
                          <a:ea typeface="+mn-ea"/>
                          <a:cs typeface="+mn-cs"/>
                        </a:rPr>
                        <a:t>On Prem and </a:t>
                      </a:r>
                      <a:r>
                        <a:rPr lang="en-US" sz="950" i="1" kern="1200" baseline="0" dirty="0" err="1" smtClean="0">
                          <a:solidFill>
                            <a:srgbClr val="FF0000"/>
                          </a:solidFill>
                          <a:latin typeface="Calibri" panose="020F0502020204030204" pitchFamily="34" charset="0"/>
                          <a:ea typeface="+mn-ea"/>
                          <a:cs typeface="+mn-cs"/>
                        </a:rPr>
                        <a:t>SaaS</a:t>
                      </a:r>
                      <a:endParaRPr lang="en-US" sz="950" i="1" kern="1200" baseline="0" dirty="0" smtClean="0">
                        <a:solidFill>
                          <a:srgbClr val="FF0000"/>
                        </a:solidFill>
                        <a:latin typeface="Calibri" panose="020F0502020204030204" pitchFamily="34" charset="0"/>
                        <a:ea typeface="+mn-ea"/>
                        <a:cs typeface="+mn-cs"/>
                      </a:endParaRPr>
                    </a:p>
                    <a:p>
                      <a:pPr marL="92075" indent="-92075" algn="l" defTabSz="914309" rtl="0" eaLnBrk="1" latinLnBrk="0" hangingPunct="1">
                        <a:lnSpc>
                          <a:spcPts val="1100"/>
                        </a:lnSpc>
                        <a:spcBef>
                          <a:spcPts val="0"/>
                        </a:spcBef>
                        <a:spcAft>
                          <a:spcPts val="0"/>
                        </a:spcAft>
                        <a:buFont typeface="Arial" panose="020B0604020202020204" pitchFamily="34" charset="0"/>
                        <a:buChar char="•"/>
                      </a:pPr>
                      <a:r>
                        <a:rPr lang="en-US" sz="950" b="1" baseline="0" dirty="0" smtClean="0">
                          <a:solidFill>
                            <a:srgbClr val="FF0000"/>
                          </a:solidFill>
                          <a:latin typeface="Calibri" panose="020F0502020204030204" pitchFamily="34" charset="0"/>
                        </a:rPr>
                        <a:t>Automation</a:t>
                      </a:r>
                      <a:br>
                        <a:rPr lang="en-US" sz="950" b="1" baseline="0" dirty="0" smtClean="0">
                          <a:solidFill>
                            <a:srgbClr val="FF0000"/>
                          </a:solidFill>
                          <a:latin typeface="Calibri" panose="020F0502020204030204" pitchFamily="34" charset="0"/>
                        </a:rPr>
                      </a:br>
                      <a:r>
                        <a:rPr lang="en-US" sz="950" baseline="0" dirty="0" smtClean="0">
                          <a:solidFill>
                            <a:srgbClr val="FF0000"/>
                          </a:solidFill>
                          <a:latin typeface="Calibri" panose="020F0502020204030204" pitchFamily="34" charset="0"/>
                        </a:rPr>
                        <a:t>(Workload Scheduler, System Automation, Control Desk) </a:t>
                      </a:r>
                      <a:r>
                        <a:rPr lang="en-US" sz="950" i="1" kern="1200" baseline="0" dirty="0" smtClean="0">
                          <a:solidFill>
                            <a:srgbClr val="FF0000"/>
                          </a:solidFill>
                          <a:latin typeface="Calibri" panose="020F0502020204030204" pitchFamily="34" charset="0"/>
                          <a:ea typeface="+mn-ea"/>
                          <a:cs typeface="+mn-cs"/>
                        </a:rPr>
                        <a:t>On Prem and SaaS </a:t>
                      </a:r>
                    </a:p>
                    <a:p>
                      <a:pPr marL="92075" indent="-92075">
                        <a:lnSpc>
                          <a:spcPts val="1100"/>
                        </a:lnSpc>
                        <a:spcBef>
                          <a:spcPts val="0"/>
                        </a:spcBef>
                        <a:spcAft>
                          <a:spcPts val="0"/>
                        </a:spcAft>
                        <a:buFont typeface="Arial" panose="020B0604020202020204" pitchFamily="34" charset="0"/>
                        <a:buChar char="•"/>
                      </a:pPr>
                      <a:r>
                        <a:rPr lang="en-US" sz="950" b="1" baseline="0" dirty="0" smtClean="0">
                          <a:solidFill>
                            <a:srgbClr val="FF0000"/>
                          </a:solidFill>
                          <a:latin typeface="Calibri" panose="020F0502020204030204" pitchFamily="34" charset="0"/>
                        </a:rPr>
                        <a:t>Analytics</a:t>
                      </a:r>
                      <a:r>
                        <a:rPr lang="en-US" sz="950" baseline="0" dirty="0" smtClean="0">
                          <a:solidFill>
                            <a:srgbClr val="FF0000"/>
                          </a:solidFill>
                          <a:latin typeface="Calibri" panose="020F0502020204030204" pitchFamily="34" charset="0"/>
                        </a:rPr>
                        <a:t> </a:t>
                      </a:r>
                      <a:br>
                        <a:rPr lang="en-US" sz="950" baseline="0" dirty="0" smtClean="0">
                          <a:solidFill>
                            <a:srgbClr val="FF0000"/>
                          </a:solidFill>
                          <a:latin typeface="Calibri" panose="020F0502020204030204" pitchFamily="34" charset="0"/>
                        </a:rPr>
                      </a:br>
                      <a:r>
                        <a:rPr lang="en-US" sz="950" baseline="0" dirty="0" smtClean="0">
                          <a:solidFill>
                            <a:srgbClr val="FF0000"/>
                          </a:solidFill>
                          <a:latin typeface="Calibri" panose="020F0502020204030204" pitchFamily="34" charset="0"/>
                        </a:rPr>
                        <a:t>(Log Analysis, Predictive Insights)</a:t>
                      </a:r>
                    </a:p>
                    <a:p>
                      <a:pPr marL="92075" indent="-92075">
                        <a:lnSpc>
                          <a:spcPts val="1100"/>
                        </a:lnSpc>
                        <a:spcBef>
                          <a:spcPts val="0"/>
                        </a:spcBef>
                        <a:spcAft>
                          <a:spcPts val="0"/>
                        </a:spcAft>
                        <a:buFont typeface="Arial" panose="020B0604020202020204" pitchFamily="34" charset="0"/>
                        <a:buNone/>
                      </a:pPr>
                      <a:endParaRPr lang="en-US" sz="950" b="1" u="sng" baseline="0" dirty="0" smtClean="0">
                        <a:solidFill>
                          <a:srgbClr val="FF0000"/>
                        </a:solidFill>
                        <a:latin typeface="Calibri" panose="020F0502020204030204" pitchFamily="34" charset="0"/>
                      </a:endParaRPr>
                    </a:p>
                    <a:p>
                      <a:pPr marL="92075" indent="-92075">
                        <a:lnSpc>
                          <a:spcPts val="1100"/>
                        </a:lnSpc>
                        <a:spcBef>
                          <a:spcPts val="0"/>
                        </a:spcBef>
                        <a:spcAft>
                          <a:spcPts val="0"/>
                        </a:spcAft>
                        <a:buFont typeface="Arial" panose="020B0604020202020204" pitchFamily="34" charset="0"/>
                        <a:buNone/>
                      </a:pPr>
                      <a:r>
                        <a:rPr lang="en-US" sz="950" b="1" u="sng" baseline="0" dirty="0" smtClean="0">
                          <a:solidFill>
                            <a:srgbClr val="FF0000"/>
                          </a:solidFill>
                          <a:latin typeface="Calibri" panose="020F0502020204030204" pitchFamily="34" charset="0"/>
                        </a:rPr>
                        <a:t>Host Manage </a:t>
                      </a:r>
                      <a:r>
                        <a:rPr lang="en-US" sz="950" b="1" u="sng" baseline="0" dirty="0" err="1" smtClean="0">
                          <a:solidFill>
                            <a:srgbClr val="FF0000"/>
                          </a:solidFill>
                          <a:latin typeface="Calibri" panose="020F0502020204030204" pitchFamily="34" charset="0"/>
                        </a:rPr>
                        <a:t>Solns</a:t>
                      </a:r>
                      <a:endParaRPr lang="en-US" sz="950" b="1" u="sng" baseline="0" dirty="0" smtClean="0">
                        <a:solidFill>
                          <a:srgbClr val="FF0000"/>
                        </a:solidFill>
                        <a:latin typeface="Calibri" panose="020F0502020204030204" pitchFamily="34" charset="0"/>
                      </a:endParaRPr>
                    </a:p>
                    <a:p>
                      <a:pPr marL="92075" indent="-92075">
                        <a:lnSpc>
                          <a:spcPts val="1100"/>
                        </a:lnSpc>
                        <a:spcBef>
                          <a:spcPts val="0"/>
                        </a:spcBef>
                        <a:spcAft>
                          <a:spcPts val="0"/>
                        </a:spcAft>
                        <a:buFont typeface="Arial" panose="020B0604020202020204" pitchFamily="34" charset="0"/>
                        <a:buChar char="•"/>
                      </a:pPr>
                      <a:r>
                        <a:rPr lang="en-US" sz="950" baseline="0" dirty="0" smtClean="0">
                          <a:solidFill>
                            <a:srgbClr val="FF0000"/>
                          </a:solidFill>
                          <a:latin typeface="Calibri" panose="020F0502020204030204" pitchFamily="34" charset="0"/>
                        </a:rPr>
                        <a:t>OMEGAMON on z/OS – products and suites</a:t>
                      </a:r>
                    </a:p>
                    <a:p>
                      <a:pPr marL="92075" indent="-92075">
                        <a:lnSpc>
                          <a:spcPts val="1100"/>
                        </a:lnSpc>
                        <a:spcBef>
                          <a:spcPts val="0"/>
                        </a:spcBef>
                        <a:spcAft>
                          <a:spcPts val="0"/>
                        </a:spcAft>
                        <a:buFont typeface="Arial" panose="020B0604020202020204" pitchFamily="34" charset="0"/>
                        <a:buChar char="•"/>
                      </a:pPr>
                      <a:r>
                        <a:rPr lang="en-US" sz="950" baseline="0" dirty="0" smtClean="0">
                          <a:solidFill>
                            <a:srgbClr val="FF0000"/>
                          </a:solidFill>
                          <a:latin typeface="Calibri" panose="020F0502020204030204" pitchFamily="34" charset="0"/>
                        </a:rPr>
                        <a:t>Service </a:t>
                      </a:r>
                      <a:r>
                        <a:rPr lang="en-US" sz="950" baseline="0" dirty="0" err="1" smtClean="0">
                          <a:solidFill>
                            <a:srgbClr val="FF0000"/>
                          </a:solidFill>
                          <a:latin typeface="Calibri" panose="020F0502020204030204" pitchFamily="34" charset="0"/>
                        </a:rPr>
                        <a:t>Mgmt</a:t>
                      </a:r>
                      <a:r>
                        <a:rPr lang="en-US" sz="950" baseline="0" dirty="0" smtClean="0">
                          <a:solidFill>
                            <a:srgbClr val="FF0000"/>
                          </a:solidFill>
                          <a:latin typeface="Calibri" panose="020F0502020204030204" pitchFamily="34" charset="0"/>
                        </a:rPr>
                        <a:t> Suite on z/OS</a:t>
                      </a:r>
                    </a:p>
                    <a:p>
                      <a:pPr marL="92075" indent="-92075">
                        <a:lnSpc>
                          <a:spcPts val="1100"/>
                        </a:lnSpc>
                        <a:spcBef>
                          <a:spcPts val="0"/>
                        </a:spcBef>
                        <a:spcAft>
                          <a:spcPts val="0"/>
                        </a:spcAft>
                        <a:buFont typeface="Arial" panose="020B0604020202020204" pitchFamily="34" charset="0"/>
                        <a:buChar char="•"/>
                      </a:pPr>
                      <a:r>
                        <a:rPr lang="en-US" sz="950" baseline="0" dirty="0" smtClean="0">
                          <a:solidFill>
                            <a:srgbClr val="FF0000"/>
                          </a:solidFill>
                          <a:latin typeface="Calibri" panose="020F0502020204030204" pitchFamily="34" charset="0"/>
                        </a:rPr>
                        <a:t>System Auto on z/OS</a:t>
                      </a:r>
                    </a:p>
                    <a:p>
                      <a:pPr marL="92075" indent="-92075">
                        <a:lnSpc>
                          <a:spcPts val="1100"/>
                        </a:lnSpc>
                        <a:spcBef>
                          <a:spcPts val="0"/>
                        </a:spcBef>
                        <a:spcAft>
                          <a:spcPts val="0"/>
                        </a:spcAft>
                        <a:buFont typeface="Arial" panose="020B0604020202020204" pitchFamily="34" charset="0"/>
                        <a:buChar char="•"/>
                      </a:pPr>
                      <a:r>
                        <a:rPr lang="en-US" sz="950" baseline="0" dirty="0" smtClean="0">
                          <a:solidFill>
                            <a:srgbClr val="FF0000"/>
                          </a:solidFill>
                          <a:latin typeface="Calibri" panose="020F0502020204030204" pitchFamily="34" charset="0"/>
                        </a:rPr>
                        <a:t>Workload Scheduling – TWS on z/OS </a:t>
                      </a:r>
                    </a:p>
                    <a:p>
                      <a:pPr marL="92075" indent="-92075">
                        <a:lnSpc>
                          <a:spcPts val="1100"/>
                        </a:lnSpc>
                        <a:spcBef>
                          <a:spcPts val="0"/>
                        </a:spcBef>
                        <a:spcAft>
                          <a:spcPts val="0"/>
                        </a:spcAft>
                        <a:buFont typeface="Arial" panose="020B0604020202020204" pitchFamily="34" charset="0"/>
                        <a:buChar char="•"/>
                      </a:pPr>
                      <a:r>
                        <a:rPr lang="en-US" sz="950" u="none" baseline="0" dirty="0" smtClean="0">
                          <a:solidFill>
                            <a:srgbClr val="FF0000"/>
                          </a:solidFill>
                          <a:latin typeface="Calibri" panose="020F0502020204030204" pitchFamily="34" charset="0"/>
                        </a:rPr>
                        <a:t>TDSz</a:t>
                      </a:r>
                      <a:r>
                        <a:rPr lang="en-US" sz="950" baseline="0" dirty="0" smtClean="0">
                          <a:solidFill>
                            <a:srgbClr val="FF0000"/>
                          </a:solidFill>
                          <a:latin typeface="Calibri" panose="020F0502020204030204" pitchFamily="34" charset="0"/>
                        </a:rPr>
                        <a:t> and SCA Log Analysis  Insight packs for z/OS </a:t>
                      </a:r>
                    </a:p>
                    <a:p>
                      <a:pPr marL="92075" indent="-92075">
                        <a:lnSpc>
                          <a:spcPts val="1100"/>
                        </a:lnSpc>
                        <a:spcBef>
                          <a:spcPts val="0"/>
                        </a:spcBef>
                        <a:spcAft>
                          <a:spcPts val="0"/>
                        </a:spcAft>
                        <a:buFont typeface="Arial" panose="020B0604020202020204" pitchFamily="34" charset="0"/>
                        <a:buChar char="•"/>
                      </a:pPr>
                      <a:r>
                        <a:rPr lang="en-US" sz="950" baseline="0" dirty="0" err="1" smtClean="0">
                          <a:solidFill>
                            <a:srgbClr val="FF0000"/>
                          </a:solidFill>
                          <a:latin typeface="Calibri" panose="020F0502020204030204" pitchFamily="34" charset="0"/>
                        </a:rPr>
                        <a:t>Adv</a:t>
                      </a:r>
                      <a:r>
                        <a:rPr lang="en-US" sz="950" baseline="0" dirty="0" smtClean="0">
                          <a:solidFill>
                            <a:srgbClr val="FF0000"/>
                          </a:solidFill>
                          <a:latin typeface="Calibri" panose="020F0502020204030204" pitchFamily="34" charset="0"/>
                        </a:rPr>
                        <a:t> Storage Suite on z/OS</a:t>
                      </a:r>
                    </a:p>
                    <a:p>
                      <a:pPr marL="92075" indent="-92075">
                        <a:lnSpc>
                          <a:spcPts val="1100"/>
                        </a:lnSpc>
                        <a:spcBef>
                          <a:spcPts val="0"/>
                        </a:spcBef>
                        <a:spcAft>
                          <a:spcPts val="0"/>
                        </a:spcAft>
                        <a:buFont typeface="Arial" panose="020B0604020202020204" pitchFamily="34" charset="0"/>
                        <a:buChar char="•"/>
                      </a:pPr>
                      <a:r>
                        <a:rPr lang="en-US" sz="950" baseline="0" dirty="0" smtClean="0">
                          <a:solidFill>
                            <a:srgbClr val="FF0000"/>
                          </a:solidFill>
                          <a:latin typeface="Calibri" panose="020F0502020204030204" pitchFamily="34" charset="0"/>
                        </a:rPr>
                        <a:t>Asset </a:t>
                      </a:r>
                      <a:r>
                        <a:rPr lang="en-US" sz="950" baseline="0" dirty="0" err="1" smtClean="0">
                          <a:solidFill>
                            <a:srgbClr val="FF0000"/>
                          </a:solidFill>
                          <a:latin typeface="Calibri" panose="020F0502020204030204" pitchFamily="34" charset="0"/>
                        </a:rPr>
                        <a:t>Mgmt</a:t>
                      </a:r>
                      <a:r>
                        <a:rPr lang="en-US" sz="950" baseline="0" dirty="0" smtClean="0">
                          <a:solidFill>
                            <a:srgbClr val="FF0000"/>
                          </a:solidFill>
                          <a:latin typeface="Calibri" panose="020F0502020204030204" pitchFamily="34" charset="0"/>
                        </a:rPr>
                        <a:t> – </a:t>
                      </a:r>
                      <a:r>
                        <a:rPr lang="en-US" sz="950" baseline="0" dirty="0" err="1" smtClean="0">
                          <a:solidFill>
                            <a:srgbClr val="FF0000"/>
                          </a:solidFill>
                          <a:latin typeface="Calibri" panose="020F0502020204030204" pitchFamily="34" charset="0"/>
                        </a:rPr>
                        <a:t>TADz</a:t>
                      </a:r>
                      <a:r>
                        <a:rPr lang="en-US" sz="950" baseline="0" dirty="0" smtClean="0">
                          <a:solidFill>
                            <a:srgbClr val="FF0000"/>
                          </a:solidFill>
                          <a:latin typeface="Calibri" panose="020F0502020204030204" pitchFamily="34" charset="0"/>
                        </a:rPr>
                        <a:t> on z/OS </a:t>
                      </a:r>
                    </a:p>
                    <a:p>
                      <a:pPr marL="92075" indent="-92075">
                        <a:lnSpc>
                          <a:spcPts val="1100"/>
                        </a:lnSpc>
                        <a:spcBef>
                          <a:spcPts val="0"/>
                        </a:spcBef>
                        <a:spcAft>
                          <a:spcPts val="0"/>
                        </a:spcAft>
                        <a:buFont typeface="Arial" panose="020B0604020202020204" pitchFamily="34" charset="0"/>
                        <a:buChar char="•"/>
                      </a:pPr>
                      <a:r>
                        <a:rPr lang="en-US" sz="950" kern="1200" baseline="0" dirty="0" err="1" smtClean="0">
                          <a:solidFill>
                            <a:srgbClr val="FF0000"/>
                          </a:solidFill>
                          <a:latin typeface="Calibri" panose="020F0502020204030204" pitchFamily="34" charset="0"/>
                          <a:ea typeface="+mn-ea"/>
                          <a:cs typeface="+mn-cs"/>
                        </a:rPr>
                        <a:t>zVM</a:t>
                      </a:r>
                      <a:r>
                        <a:rPr lang="en-US" sz="950" kern="1200" baseline="0" dirty="0" smtClean="0">
                          <a:solidFill>
                            <a:srgbClr val="FF0000"/>
                          </a:solidFill>
                          <a:latin typeface="Calibri" panose="020F0502020204030204" pitchFamily="34" charset="0"/>
                          <a:ea typeface="+mn-ea"/>
                          <a:cs typeface="+mn-cs"/>
                        </a:rPr>
                        <a:t> Tools - </a:t>
                      </a:r>
                      <a:r>
                        <a:rPr lang="en-US" sz="950" kern="1200" baseline="0" dirty="0" err="1" smtClean="0">
                          <a:solidFill>
                            <a:srgbClr val="FF0000"/>
                          </a:solidFill>
                          <a:latin typeface="Calibri" panose="020F0502020204030204" pitchFamily="34" charset="0"/>
                          <a:ea typeface="+mn-ea"/>
                          <a:cs typeface="+mn-cs"/>
                        </a:rPr>
                        <a:t>IISz</a:t>
                      </a:r>
                      <a:r>
                        <a:rPr lang="en-US" sz="950" kern="1200" baseline="0" dirty="0" smtClean="0">
                          <a:solidFill>
                            <a:srgbClr val="FF0000"/>
                          </a:solidFill>
                          <a:latin typeface="Calibri" panose="020F0502020204030204" pitchFamily="34" charset="0"/>
                          <a:ea typeface="+mn-ea"/>
                          <a:cs typeface="+mn-cs"/>
                        </a:rPr>
                        <a:t> Suite on z </a:t>
                      </a:r>
                      <a:r>
                        <a:rPr lang="en-US" sz="950" kern="1200" baseline="0" dirty="0" err="1" smtClean="0">
                          <a:solidFill>
                            <a:srgbClr val="FF0000"/>
                          </a:solidFill>
                          <a:latin typeface="Calibri" panose="020F0502020204030204" pitchFamily="34" charset="0"/>
                          <a:ea typeface="+mn-ea"/>
                          <a:cs typeface="+mn-cs"/>
                        </a:rPr>
                        <a:t>etc</a:t>
                      </a:r>
                      <a:r>
                        <a:rPr lang="en-US" sz="950" kern="1200" baseline="0" dirty="0" smtClean="0">
                          <a:solidFill>
                            <a:srgbClr val="FF0000"/>
                          </a:solidFill>
                          <a:latin typeface="Calibri" panose="020F0502020204030204" pitchFamily="34" charset="0"/>
                          <a:ea typeface="+mn-ea"/>
                          <a:cs typeface="+mn-cs"/>
                        </a:rPr>
                        <a:t> </a:t>
                      </a:r>
                      <a:endParaRPr lang="en-US" sz="950" kern="1200" dirty="0" smtClean="0">
                        <a:solidFill>
                          <a:srgbClr val="7030A0"/>
                        </a:solidFill>
                        <a:latin typeface="Calibri" panose="020F0502020204030204" pitchFamily="34" charset="0"/>
                        <a:ea typeface="+mn-ea"/>
                        <a:cs typeface="+mn-cs"/>
                      </a:endParaRP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dirty="0" smtClean="0">
                          <a:solidFill>
                            <a:srgbClr val="7030A0"/>
                          </a:solidFill>
                          <a:latin typeface="Calibri" panose="020F0502020204030204" pitchFamily="34" charset="0"/>
                          <a:ea typeface="+mn-ea"/>
                          <a:cs typeface="+mn-cs"/>
                        </a:rPr>
                        <a:t>CICS ISM Tools (DA, PA, CM,</a:t>
                      </a:r>
                      <a:r>
                        <a:rPr lang="en-US" sz="950" kern="1200" baseline="0" dirty="0" smtClean="0">
                          <a:solidFill>
                            <a:srgbClr val="7030A0"/>
                          </a:solidFill>
                          <a:latin typeface="Calibri" panose="020F0502020204030204" pitchFamily="34" charset="0"/>
                          <a:ea typeface="+mn-ea"/>
                          <a:cs typeface="+mn-cs"/>
                        </a:rPr>
                        <a:t> VT) &amp;</a:t>
                      </a:r>
                      <a:r>
                        <a:rPr lang="en-US" sz="950" kern="1200" dirty="0" smtClean="0">
                          <a:solidFill>
                            <a:srgbClr val="7030A0"/>
                          </a:solidFill>
                          <a:latin typeface="Calibri" panose="020F0502020204030204" pitchFamily="34" charset="0"/>
                          <a:ea typeface="+mn-ea"/>
                          <a:cs typeface="+mn-cs"/>
                        </a:rPr>
                        <a:t> Solution Packs on z/OS</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GB" sz="950" kern="1200" dirty="0" smtClean="0">
                          <a:solidFill>
                            <a:srgbClr val="7030A0"/>
                          </a:solidFill>
                          <a:latin typeface="Calibri" panose="020F0502020204030204" pitchFamily="34" charset="0"/>
                          <a:ea typeface="+mn-ea"/>
                          <a:cs typeface="+mn-cs"/>
                        </a:rPr>
                        <a:t>ICING products</a:t>
                      </a:r>
                      <a:endParaRPr lang="en-US" sz="950" kern="1200" dirty="0" smtClean="0">
                        <a:solidFill>
                          <a:srgbClr val="7030A0"/>
                        </a:solidFill>
                        <a:latin typeface="Calibri" panose="020F0502020204030204" pitchFamily="34" charset="0"/>
                        <a:ea typeface="+mn-ea"/>
                        <a:cs typeface="+mn-cs"/>
                      </a:endParaRP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dirty="0" smtClean="0">
                          <a:solidFill>
                            <a:schemeClr val="tx1"/>
                          </a:solidFill>
                          <a:latin typeface="Calibri" panose="020F0502020204030204" pitchFamily="34" charset="0"/>
                          <a:ea typeface="+mn-ea"/>
                          <a:cs typeface="+mn-cs"/>
                        </a:rPr>
                        <a:t>IMS Tools on z/OS</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None/>
                        <a:tabLst/>
                        <a:defRPr/>
                      </a:pPr>
                      <a:r>
                        <a:rPr lang="en-US" sz="950" b="1" u="sng" baseline="0" dirty="0" smtClean="0">
                          <a:solidFill>
                            <a:schemeClr val="tx1"/>
                          </a:solidFill>
                          <a:latin typeface="Calibri" panose="020F0502020204030204" pitchFamily="34" charset="0"/>
                        </a:rPr>
                        <a:t>Other Host Manage (Dual Comp)</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dirty="0" smtClean="0">
                          <a:solidFill>
                            <a:schemeClr val="tx1"/>
                          </a:solidFill>
                          <a:latin typeface="Calibri" panose="020F0502020204030204" pitchFamily="34" charset="0"/>
                          <a:ea typeface="+mn-ea"/>
                          <a:cs typeface="+mn-cs"/>
                        </a:rPr>
                        <a:t>Capacity</a:t>
                      </a:r>
                      <a:r>
                        <a:rPr lang="en-US" sz="950" kern="1200" baseline="0" dirty="0" smtClean="0">
                          <a:solidFill>
                            <a:schemeClr val="tx1"/>
                          </a:solidFill>
                          <a:latin typeface="Calibri" panose="020F0502020204030204" pitchFamily="34" charset="0"/>
                          <a:ea typeface="+mn-ea"/>
                          <a:cs typeface="+mn-cs"/>
                        </a:rPr>
                        <a:t> </a:t>
                      </a:r>
                      <a:r>
                        <a:rPr lang="en-US" sz="950" kern="1200" baseline="0" dirty="0" err="1" smtClean="0">
                          <a:solidFill>
                            <a:schemeClr val="tx1"/>
                          </a:solidFill>
                          <a:latin typeface="Calibri" panose="020F0502020204030204" pitchFamily="34" charset="0"/>
                          <a:ea typeface="+mn-ea"/>
                          <a:cs typeface="+mn-cs"/>
                        </a:rPr>
                        <a:t>Mgmt</a:t>
                      </a:r>
                      <a:r>
                        <a:rPr lang="en-US" sz="950" kern="1200" baseline="0" dirty="0" smtClean="0">
                          <a:solidFill>
                            <a:schemeClr val="tx1"/>
                          </a:solidFill>
                          <a:latin typeface="Calibri" panose="020F0502020204030204" pitchFamily="34" charset="0"/>
                          <a:ea typeface="+mn-ea"/>
                          <a:cs typeface="+mn-cs"/>
                        </a:rPr>
                        <a:t> Analytics (CMA)</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baseline="0" dirty="0" smtClean="0">
                          <a:solidFill>
                            <a:schemeClr val="tx1"/>
                          </a:solidFill>
                          <a:effectLst/>
                          <a:latin typeface="Calibri" panose="020F0502020204030204" pitchFamily="34" charset="0"/>
                          <a:ea typeface="+mn-ea"/>
                          <a:cs typeface="+mn-cs"/>
                        </a:rPr>
                        <a:t>IBM Cloud Orchestrator </a:t>
                      </a:r>
                      <a:r>
                        <a:rPr lang="en-US" sz="950" i="1" kern="1200" baseline="0" dirty="0" smtClean="0">
                          <a:solidFill>
                            <a:schemeClr val="tx1"/>
                          </a:solidFill>
                          <a:latin typeface="Calibri" panose="020F0502020204030204" pitchFamily="34" charset="0"/>
                          <a:ea typeface="+mn-ea"/>
                          <a:cs typeface="+mn-cs"/>
                        </a:rPr>
                        <a:t>On Prem and SaaS </a:t>
                      </a:r>
                    </a:p>
                  </a:txBody>
                  <a:tcPr marL="84226" marR="84226" marT="42113" marB="42113"/>
                </a:tc>
                <a:tc>
                  <a:txBody>
                    <a:bodyPr/>
                    <a:lstStyle/>
                    <a:p>
                      <a:pPr marL="92075" indent="-92075">
                        <a:lnSpc>
                          <a:spcPts val="1100"/>
                        </a:lnSpc>
                        <a:spcBef>
                          <a:spcPts val="0"/>
                        </a:spcBef>
                        <a:spcAft>
                          <a:spcPts val="0"/>
                        </a:spcAft>
                        <a:buFont typeface="Arial" panose="020B0604020202020204" pitchFamily="34" charset="0"/>
                        <a:buNone/>
                      </a:pPr>
                      <a:r>
                        <a:rPr lang="en-US" sz="950" b="1" u="sng" kern="1200" dirty="0" smtClean="0">
                          <a:solidFill>
                            <a:srgbClr val="7030A0"/>
                          </a:solidFill>
                          <a:effectLst/>
                          <a:latin typeface="Calibri" panose="020F0502020204030204" pitchFamily="34" charset="0"/>
                          <a:ea typeface="+mn-ea"/>
                          <a:cs typeface="+mn-cs"/>
                        </a:rPr>
                        <a:t>Connectivity</a:t>
                      </a:r>
                    </a:p>
                    <a:p>
                      <a:pPr marL="92075" indent="-92075">
                        <a:lnSpc>
                          <a:spcPts val="1100"/>
                        </a:lnSpc>
                        <a:spcBef>
                          <a:spcPts val="0"/>
                        </a:spcBef>
                        <a:spcAft>
                          <a:spcPts val="0"/>
                        </a:spcAft>
                        <a:buFont typeface="Arial" panose="020B0604020202020204" pitchFamily="34" charset="0"/>
                        <a:buChar char="•"/>
                      </a:pPr>
                      <a:r>
                        <a:rPr lang="en-US" sz="950" kern="1200" dirty="0" smtClean="0">
                          <a:solidFill>
                            <a:srgbClr val="7030A0"/>
                          </a:solidFill>
                          <a:effectLst/>
                          <a:latin typeface="Calibri" panose="020F0502020204030204" pitchFamily="34" charset="0"/>
                          <a:ea typeface="+mn-ea"/>
                          <a:cs typeface="+mn-cs"/>
                        </a:rPr>
                        <a:t>IBM MQ</a:t>
                      </a:r>
                    </a:p>
                    <a:p>
                      <a:pPr marL="92075" indent="-92075">
                        <a:lnSpc>
                          <a:spcPts val="1100"/>
                        </a:lnSpc>
                        <a:spcBef>
                          <a:spcPts val="0"/>
                        </a:spcBef>
                        <a:spcAft>
                          <a:spcPts val="0"/>
                        </a:spcAft>
                        <a:buFont typeface="Arial" panose="020B0604020202020204" pitchFamily="34" charset="0"/>
                        <a:buChar char="•"/>
                      </a:pPr>
                      <a:r>
                        <a:rPr lang="en-US" sz="950" kern="1200" dirty="0" smtClean="0">
                          <a:solidFill>
                            <a:srgbClr val="7030A0"/>
                          </a:solidFill>
                          <a:effectLst/>
                          <a:latin typeface="Calibri" panose="020F0502020204030204" pitchFamily="34" charset="0"/>
                          <a:ea typeface="+mn-ea"/>
                          <a:cs typeface="+mn-cs"/>
                        </a:rPr>
                        <a:t>IBM</a:t>
                      </a:r>
                      <a:r>
                        <a:rPr lang="en-US" sz="950" kern="1200" baseline="0" dirty="0" smtClean="0">
                          <a:solidFill>
                            <a:srgbClr val="7030A0"/>
                          </a:solidFill>
                          <a:effectLst/>
                          <a:latin typeface="Calibri" panose="020F0502020204030204" pitchFamily="34" charset="0"/>
                          <a:ea typeface="+mn-ea"/>
                          <a:cs typeface="+mn-cs"/>
                        </a:rPr>
                        <a:t> </a:t>
                      </a:r>
                      <a:r>
                        <a:rPr lang="en-US" sz="950" kern="1200" dirty="0" smtClean="0">
                          <a:solidFill>
                            <a:srgbClr val="7030A0"/>
                          </a:solidFill>
                          <a:effectLst/>
                          <a:latin typeface="Calibri" panose="020F0502020204030204" pitchFamily="34" charset="0"/>
                          <a:ea typeface="+mn-ea"/>
                          <a:cs typeface="+mn-cs"/>
                        </a:rPr>
                        <a:t>MQ File Transfer</a:t>
                      </a:r>
                      <a:r>
                        <a:rPr lang="en-US" sz="950" kern="1200" baseline="0" dirty="0" smtClean="0">
                          <a:solidFill>
                            <a:srgbClr val="7030A0"/>
                          </a:solidFill>
                          <a:effectLst/>
                          <a:latin typeface="Calibri" panose="020F0502020204030204" pitchFamily="34" charset="0"/>
                          <a:ea typeface="+mn-ea"/>
                          <a:cs typeface="+mn-cs"/>
                        </a:rPr>
                        <a:t> Edition </a:t>
                      </a:r>
                    </a:p>
                    <a:p>
                      <a:pPr marL="92075" indent="-92075">
                        <a:lnSpc>
                          <a:spcPts val="1100"/>
                        </a:lnSpc>
                        <a:spcBef>
                          <a:spcPts val="0"/>
                        </a:spcBef>
                        <a:spcAft>
                          <a:spcPts val="0"/>
                        </a:spcAft>
                        <a:buFont typeface="Arial" panose="020B0604020202020204" pitchFamily="34" charset="0"/>
                        <a:buChar char="•"/>
                      </a:pPr>
                      <a:r>
                        <a:rPr lang="en-US" sz="950" kern="1200" baseline="0" dirty="0" smtClean="0">
                          <a:solidFill>
                            <a:srgbClr val="7030A0"/>
                          </a:solidFill>
                          <a:effectLst/>
                          <a:latin typeface="Calibri" panose="020F0502020204030204" pitchFamily="34" charset="0"/>
                          <a:ea typeface="+mn-ea"/>
                          <a:cs typeface="+mn-cs"/>
                        </a:rPr>
                        <a:t>MQ Advanced Message Security</a:t>
                      </a:r>
                    </a:p>
                    <a:p>
                      <a:pPr marL="92075" indent="-92075">
                        <a:lnSpc>
                          <a:spcPts val="1100"/>
                        </a:lnSpc>
                        <a:spcBef>
                          <a:spcPts val="0"/>
                        </a:spcBef>
                        <a:spcAft>
                          <a:spcPts val="0"/>
                        </a:spcAft>
                        <a:buFont typeface="Arial" panose="020B0604020202020204" pitchFamily="34" charset="0"/>
                        <a:buChar char="•"/>
                      </a:pPr>
                      <a:r>
                        <a:rPr lang="en-US" sz="950" kern="1200" baseline="0" dirty="0" smtClean="0">
                          <a:solidFill>
                            <a:srgbClr val="7030A0"/>
                          </a:solidFill>
                          <a:effectLst/>
                          <a:latin typeface="Calibri" panose="020F0502020204030204" pitchFamily="34" charset="0"/>
                          <a:ea typeface="+mn-ea"/>
                          <a:cs typeface="+mn-cs"/>
                        </a:rPr>
                        <a:t>MQTT</a:t>
                      </a:r>
                      <a:endParaRPr lang="en-US" sz="950" dirty="0" smtClean="0">
                        <a:solidFill>
                          <a:srgbClr val="7030A0"/>
                        </a:solidFill>
                        <a:latin typeface="Calibri" panose="020F0502020204030204" pitchFamily="34" charset="0"/>
                      </a:endParaRPr>
                    </a:p>
                    <a:p>
                      <a:pPr marL="92075" indent="-92075">
                        <a:lnSpc>
                          <a:spcPts val="1100"/>
                        </a:lnSpc>
                        <a:spcBef>
                          <a:spcPts val="0"/>
                        </a:spcBef>
                        <a:spcAft>
                          <a:spcPts val="0"/>
                        </a:spcAft>
                        <a:buFont typeface="Arial" panose="020B0604020202020204" pitchFamily="34" charset="0"/>
                        <a:buChar char="•"/>
                      </a:pPr>
                      <a:r>
                        <a:rPr lang="en-US" sz="950" kern="1200" dirty="0" smtClean="0">
                          <a:solidFill>
                            <a:srgbClr val="7030A0"/>
                          </a:solidFill>
                          <a:effectLst/>
                          <a:latin typeface="Calibri" panose="020F0502020204030204" pitchFamily="34" charset="0"/>
                          <a:ea typeface="+mn-ea"/>
                          <a:cs typeface="+mn-cs"/>
                        </a:rPr>
                        <a:t>IBM Integration Bus</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dirty="0" smtClean="0">
                          <a:solidFill>
                            <a:srgbClr val="7030A0"/>
                          </a:solidFill>
                          <a:effectLst/>
                          <a:latin typeface="Calibri" panose="020F0502020204030204" pitchFamily="34" charset="0"/>
                          <a:ea typeface="+mn-ea"/>
                          <a:cs typeface="+mn-cs"/>
                        </a:rPr>
                        <a:t>WSRR  </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None/>
                        <a:tabLst/>
                        <a:defRPr/>
                      </a:pPr>
                      <a:r>
                        <a:rPr lang="en-US" sz="950" b="1" u="sng" dirty="0" smtClean="0">
                          <a:solidFill>
                            <a:srgbClr val="7030A0"/>
                          </a:solidFill>
                          <a:latin typeface="Calibri" panose="020F0502020204030204" pitchFamily="34" charset="0"/>
                        </a:rPr>
                        <a:t>Host Connectivity</a:t>
                      </a:r>
                    </a:p>
                    <a:p>
                      <a:pPr marL="92075" indent="-92075">
                        <a:lnSpc>
                          <a:spcPts val="1100"/>
                        </a:lnSpc>
                        <a:spcBef>
                          <a:spcPts val="0"/>
                        </a:spcBef>
                        <a:spcAft>
                          <a:spcPts val="0"/>
                        </a:spcAft>
                        <a:buFont typeface="Arial" panose="020B0604020202020204" pitchFamily="34" charset="0"/>
                        <a:buChar char="•"/>
                      </a:pPr>
                      <a:r>
                        <a:rPr lang="en-US" sz="950" dirty="0" smtClean="0">
                          <a:solidFill>
                            <a:srgbClr val="7030A0"/>
                          </a:solidFill>
                          <a:latin typeface="Calibri" panose="020F0502020204030204" pitchFamily="34" charset="0"/>
                        </a:rPr>
                        <a:t>MQ VUE</a:t>
                      </a:r>
                      <a:r>
                        <a:rPr lang="en-US" sz="950" baseline="0" dirty="0" smtClean="0">
                          <a:solidFill>
                            <a:srgbClr val="7030A0"/>
                          </a:solidFill>
                          <a:latin typeface="Calibri" panose="020F0502020204030204" pitchFamily="34" charset="0"/>
                        </a:rPr>
                        <a:t> on z/OS</a:t>
                      </a:r>
                      <a:endParaRPr lang="en-US" sz="950" dirty="0" smtClean="0">
                        <a:solidFill>
                          <a:srgbClr val="7030A0"/>
                        </a:solidFill>
                        <a:latin typeface="Calibri" panose="020F0502020204030204" pitchFamily="34" charset="0"/>
                      </a:endParaRP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dirty="0" smtClean="0">
                          <a:solidFill>
                            <a:srgbClr val="7030A0"/>
                          </a:solidFill>
                          <a:latin typeface="Calibri" panose="020F0502020204030204" pitchFamily="34" charset="0"/>
                        </a:rPr>
                        <a:t>IIB on z/OS </a:t>
                      </a:r>
                    </a:p>
                    <a:p>
                      <a:pPr marL="92075" indent="-92075">
                        <a:lnSpc>
                          <a:spcPts val="1100"/>
                        </a:lnSpc>
                        <a:spcBef>
                          <a:spcPts val="0"/>
                        </a:spcBef>
                        <a:spcAft>
                          <a:spcPts val="0"/>
                        </a:spcAft>
                        <a:buFont typeface="Arial" panose="020B0604020202020204" pitchFamily="34" charset="0"/>
                        <a:buChar char="•"/>
                      </a:pPr>
                      <a:r>
                        <a:rPr lang="en-US" sz="950" dirty="0" smtClean="0">
                          <a:solidFill>
                            <a:srgbClr val="7030A0"/>
                          </a:solidFill>
                          <a:latin typeface="Calibri" panose="020F0502020204030204" pitchFamily="34" charset="0"/>
                        </a:rPr>
                        <a:t>CICS Transaction</a:t>
                      </a:r>
                      <a:r>
                        <a:rPr lang="en-US" sz="950" baseline="0" dirty="0" smtClean="0">
                          <a:solidFill>
                            <a:srgbClr val="7030A0"/>
                          </a:solidFill>
                          <a:latin typeface="Calibri" panose="020F0502020204030204" pitchFamily="34" charset="0"/>
                        </a:rPr>
                        <a:t> Gateway</a:t>
                      </a:r>
                    </a:p>
                    <a:p>
                      <a:pPr marL="92075" indent="-92075">
                        <a:lnSpc>
                          <a:spcPts val="1100"/>
                        </a:lnSpc>
                        <a:spcBef>
                          <a:spcPts val="0"/>
                        </a:spcBef>
                        <a:spcAft>
                          <a:spcPts val="0"/>
                        </a:spcAft>
                        <a:buFont typeface="Arial" panose="020B0604020202020204" pitchFamily="34" charset="0"/>
                        <a:buChar char="•"/>
                      </a:pPr>
                      <a:r>
                        <a:rPr lang="en-US" sz="950" baseline="0" dirty="0" smtClean="0">
                          <a:solidFill>
                            <a:srgbClr val="7030A0"/>
                          </a:solidFill>
                          <a:latin typeface="Calibri" panose="020F0502020204030204" pitchFamily="34" charset="0"/>
                        </a:rPr>
                        <a:t>Multi-site Workload Lifeline</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baseline="0" dirty="0" err="1" smtClean="0">
                          <a:solidFill>
                            <a:srgbClr val="7030A0"/>
                          </a:solidFill>
                          <a:latin typeface="Calibri" panose="020F0502020204030204" pitchFamily="34" charset="0"/>
                        </a:rPr>
                        <a:t>CommServer</a:t>
                      </a:r>
                      <a:r>
                        <a:rPr lang="en-US" sz="950" baseline="0" dirty="0" smtClean="0">
                          <a:solidFill>
                            <a:srgbClr val="7030A0"/>
                          </a:solidFill>
                          <a:latin typeface="Calibri" panose="020F0502020204030204" pitchFamily="34" charset="0"/>
                        </a:rPr>
                        <a:t> DCD</a:t>
                      </a:r>
                      <a:endParaRPr lang="en-US" sz="950" dirty="0" smtClean="0">
                        <a:solidFill>
                          <a:srgbClr val="7030A0"/>
                        </a:solidFill>
                        <a:latin typeface="Calibri" panose="020F0502020204030204" pitchFamily="34" charset="0"/>
                      </a:endParaRPr>
                    </a:p>
                    <a:p>
                      <a:pPr marL="92075" indent="-92075">
                        <a:lnSpc>
                          <a:spcPts val="1100"/>
                        </a:lnSpc>
                        <a:spcBef>
                          <a:spcPts val="0"/>
                        </a:spcBef>
                        <a:spcAft>
                          <a:spcPts val="0"/>
                        </a:spcAft>
                        <a:buFont typeface="Arial" panose="020B0604020202020204" pitchFamily="34" charset="0"/>
                        <a:buNone/>
                      </a:pPr>
                      <a:endParaRPr lang="en-US" sz="950" b="1" dirty="0" smtClean="0">
                        <a:solidFill>
                          <a:srgbClr val="7030A0"/>
                        </a:solidFill>
                        <a:latin typeface="Calibri" panose="020F0502020204030204" pitchFamily="34" charset="0"/>
                      </a:endParaRPr>
                    </a:p>
                    <a:p>
                      <a:pPr marL="92075" indent="-92075">
                        <a:lnSpc>
                          <a:spcPts val="1100"/>
                        </a:lnSpc>
                        <a:spcBef>
                          <a:spcPts val="0"/>
                        </a:spcBef>
                        <a:spcAft>
                          <a:spcPts val="0"/>
                        </a:spcAft>
                        <a:buFont typeface="Arial" panose="020B0604020202020204" pitchFamily="34" charset="0"/>
                        <a:buNone/>
                      </a:pPr>
                      <a:r>
                        <a:rPr lang="en-US" sz="950" b="1" u="sng" dirty="0" smtClean="0">
                          <a:solidFill>
                            <a:srgbClr val="7030A0"/>
                          </a:solidFill>
                          <a:latin typeface="Calibri" panose="020F0502020204030204" pitchFamily="34" charset="0"/>
                        </a:rPr>
                        <a:t>Gateway</a:t>
                      </a:r>
                    </a:p>
                    <a:p>
                      <a:pPr marL="92075" indent="-92075">
                        <a:lnSpc>
                          <a:spcPts val="1100"/>
                        </a:lnSpc>
                        <a:spcBef>
                          <a:spcPts val="0"/>
                        </a:spcBef>
                        <a:spcAft>
                          <a:spcPts val="0"/>
                        </a:spcAft>
                        <a:buFont typeface="Arial"/>
                        <a:buChar char="•"/>
                      </a:pPr>
                      <a:r>
                        <a:rPr lang="en-US" sz="950" b="0" dirty="0" err="1" smtClean="0">
                          <a:solidFill>
                            <a:srgbClr val="7030A0"/>
                          </a:solidFill>
                          <a:latin typeface="Calibri" panose="020F0502020204030204" pitchFamily="34" charset="0"/>
                        </a:rPr>
                        <a:t>DataPower</a:t>
                      </a:r>
                      <a:r>
                        <a:rPr lang="en-US" sz="950" b="0" dirty="0" smtClean="0">
                          <a:solidFill>
                            <a:srgbClr val="7030A0"/>
                          </a:solidFill>
                          <a:latin typeface="Calibri" panose="020F0502020204030204" pitchFamily="34" charset="0"/>
                        </a:rPr>
                        <a:t> </a:t>
                      </a:r>
                    </a:p>
                    <a:p>
                      <a:pPr marL="92075" indent="-92075">
                        <a:lnSpc>
                          <a:spcPts val="1100"/>
                        </a:lnSpc>
                        <a:spcBef>
                          <a:spcPts val="0"/>
                        </a:spcBef>
                        <a:spcAft>
                          <a:spcPts val="0"/>
                        </a:spcAft>
                        <a:buFont typeface="Arial" panose="020B0604020202020204" pitchFamily="34" charset="0"/>
                        <a:buNone/>
                      </a:pPr>
                      <a:endParaRPr lang="en-US" sz="950" b="1" dirty="0" smtClean="0">
                        <a:solidFill>
                          <a:srgbClr val="7030A0"/>
                        </a:solidFill>
                        <a:latin typeface="Calibri" panose="020F0502020204030204" pitchFamily="34" charset="0"/>
                      </a:endParaRPr>
                    </a:p>
                    <a:p>
                      <a:pPr marL="92075" indent="-92075">
                        <a:lnSpc>
                          <a:spcPts val="1100"/>
                        </a:lnSpc>
                        <a:spcBef>
                          <a:spcPts val="0"/>
                        </a:spcBef>
                        <a:spcAft>
                          <a:spcPts val="0"/>
                        </a:spcAft>
                        <a:buFont typeface="Arial" panose="020B0604020202020204" pitchFamily="34" charset="0"/>
                        <a:buNone/>
                      </a:pPr>
                      <a:r>
                        <a:rPr lang="en-US" sz="950" b="1" u="sng" dirty="0" smtClean="0">
                          <a:solidFill>
                            <a:srgbClr val="7030A0"/>
                          </a:solidFill>
                          <a:latin typeface="Calibri" panose="020F0502020204030204" pitchFamily="34" charset="0"/>
                        </a:rPr>
                        <a:t>Cloud Integration Services</a:t>
                      </a:r>
                    </a:p>
                    <a:p>
                      <a:pPr marL="92075" indent="-92075">
                        <a:lnSpc>
                          <a:spcPts val="1100"/>
                        </a:lnSpc>
                        <a:spcBef>
                          <a:spcPts val="0"/>
                        </a:spcBef>
                        <a:spcAft>
                          <a:spcPts val="0"/>
                        </a:spcAft>
                        <a:buFont typeface="Arial" panose="020B0604020202020204" pitchFamily="34" charset="0"/>
                        <a:buChar char="•"/>
                      </a:pPr>
                      <a:r>
                        <a:rPr lang="en-US" sz="950" b="0" kern="1200" dirty="0" smtClean="0">
                          <a:solidFill>
                            <a:srgbClr val="7030A0"/>
                          </a:solidFill>
                          <a:effectLst/>
                          <a:latin typeface="Calibri" panose="020F0502020204030204" pitchFamily="34" charset="0"/>
                          <a:ea typeface="+mn-ea"/>
                          <a:cs typeface="+mn-cs"/>
                        </a:rPr>
                        <a:t>Cast Iron</a:t>
                      </a:r>
                      <a:r>
                        <a:rPr lang="en-US" sz="950" b="0" kern="1200" baseline="0" dirty="0" smtClean="0">
                          <a:solidFill>
                            <a:srgbClr val="7030A0"/>
                          </a:solidFill>
                          <a:effectLst/>
                          <a:latin typeface="Calibri" panose="020F0502020204030204" pitchFamily="34" charset="0"/>
                          <a:ea typeface="+mn-ea"/>
                          <a:cs typeface="+mn-cs"/>
                        </a:rPr>
                        <a:t> </a:t>
                      </a:r>
                    </a:p>
                    <a:p>
                      <a:pPr marL="92075" indent="-92075">
                        <a:lnSpc>
                          <a:spcPts val="1100"/>
                        </a:lnSpc>
                        <a:spcBef>
                          <a:spcPts val="0"/>
                        </a:spcBef>
                        <a:spcAft>
                          <a:spcPts val="0"/>
                        </a:spcAft>
                        <a:buFont typeface="Arial" panose="020B0604020202020204" pitchFamily="34" charset="0"/>
                        <a:buChar char="•"/>
                      </a:pPr>
                      <a:r>
                        <a:rPr lang="en-US" sz="950" b="0" kern="1200" baseline="0" dirty="0" smtClean="0">
                          <a:solidFill>
                            <a:srgbClr val="7030A0"/>
                          </a:solidFill>
                          <a:effectLst/>
                          <a:latin typeface="Calibri" panose="020F0502020204030204" pitchFamily="34" charset="0"/>
                          <a:ea typeface="+mn-ea"/>
                          <a:cs typeface="+mn-cs"/>
                        </a:rPr>
                        <a:t>Cast Iron Live (</a:t>
                      </a:r>
                      <a:r>
                        <a:rPr lang="en-US" sz="950" b="0" kern="1200" baseline="0" dirty="0" err="1" smtClean="0">
                          <a:solidFill>
                            <a:srgbClr val="7030A0"/>
                          </a:solidFill>
                          <a:effectLst/>
                          <a:latin typeface="Calibri" panose="020F0502020204030204" pitchFamily="34" charset="0"/>
                          <a:ea typeface="+mn-ea"/>
                          <a:cs typeface="+mn-cs"/>
                        </a:rPr>
                        <a:t>SaaS</a:t>
                      </a:r>
                      <a:r>
                        <a:rPr lang="en-US" sz="950" b="0" kern="1200" baseline="0" dirty="0" smtClean="0">
                          <a:solidFill>
                            <a:srgbClr val="7030A0"/>
                          </a:solidFill>
                          <a:effectLst/>
                          <a:latin typeface="Calibri" panose="020F0502020204030204" pitchFamily="34" charset="0"/>
                          <a:ea typeface="+mn-ea"/>
                          <a:cs typeface="+mn-cs"/>
                        </a:rPr>
                        <a:t>)</a:t>
                      </a:r>
                      <a:endParaRPr lang="en-US" sz="950" b="0" kern="1200" dirty="0" smtClean="0">
                        <a:solidFill>
                          <a:srgbClr val="7030A0"/>
                        </a:solidFill>
                        <a:effectLst/>
                        <a:latin typeface="Calibri" panose="020F0502020204030204" pitchFamily="34" charset="0"/>
                        <a:ea typeface="+mn-ea"/>
                        <a:cs typeface="+mn-cs"/>
                      </a:endParaRPr>
                    </a:p>
                    <a:p>
                      <a:pPr marL="92075" indent="-92075">
                        <a:lnSpc>
                          <a:spcPts val="1100"/>
                        </a:lnSpc>
                        <a:spcBef>
                          <a:spcPts val="0"/>
                        </a:spcBef>
                        <a:spcAft>
                          <a:spcPts val="0"/>
                        </a:spcAft>
                        <a:buFont typeface="Arial" panose="020B0604020202020204" pitchFamily="34" charset="0"/>
                        <a:buChar char="•"/>
                      </a:pPr>
                      <a:r>
                        <a:rPr lang="en-US" sz="950" b="0" dirty="0" smtClean="0">
                          <a:solidFill>
                            <a:srgbClr val="7030A0"/>
                          </a:solidFill>
                          <a:latin typeface="Calibri" panose="020F0502020204030204" pitchFamily="34" charset="0"/>
                        </a:rPr>
                        <a:t>API Management </a:t>
                      </a:r>
                    </a:p>
                    <a:p>
                      <a:pPr marL="92075" indent="-92075">
                        <a:lnSpc>
                          <a:spcPts val="1100"/>
                        </a:lnSpc>
                        <a:spcBef>
                          <a:spcPts val="0"/>
                        </a:spcBef>
                        <a:spcAft>
                          <a:spcPts val="0"/>
                        </a:spcAft>
                        <a:buFont typeface="Arial" panose="020B0604020202020204" pitchFamily="34" charset="0"/>
                        <a:buChar char="•"/>
                      </a:pPr>
                      <a:r>
                        <a:rPr lang="en-US" sz="950" b="0" dirty="0" smtClean="0">
                          <a:solidFill>
                            <a:srgbClr val="7030A0"/>
                          </a:solidFill>
                          <a:latin typeface="Calibri" panose="020F0502020204030204" pitchFamily="34" charset="0"/>
                        </a:rPr>
                        <a:t>API Management Service</a:t>
                      </a:r>
                      <a:r>
                        <a:rPr lang="en-US" sz="950" b="0" baseline="0" dirty="0" smtClean="0">
                          <a:solidFill>
                            <a:srgbClr val="7030A0"/>
                          </a:solidFill>
                          <a:latin typeface="Calibri" panose="020F0502020204030204" pitchFamily="34" charset="0"/>
                        </a:rPr>
                        <a:t> (</a:t>
                      </a:r>
                      <a:r>
                        <a:rPr lang="en-US" sz="950" b="0" baseline="0" dirty="0" err="1" smtClean="0">
                          <a:solidFill>
                            <a:srgbClr val="7030A0"/>
                          </a:solidFill>
                          <a:latin typeface="Calibri" panose="020F0502020204030204" pitchFamily="34" charset="0"/>
                        </a:rPr>
                        <a:t>SaaS</a:t>
                      </a:r>
                      <a:r>
                        <a:rPr lang="en-US" sz="950" b="0" baseline="0" dirty="0" smtClean="0">
                          <a:solidFill>
                            <a:srgbClr val="7030A0"/>
                          </a:solidFill>
                          <a:latin typeface="Calibri" panose="020F0502020204030204" pitchFamily="34" charset="0"/>
                        </a:rPr>
                        <a:t>)</a:t>
                      </a:r>
                      <a:endParaRPr lang="en-US" sz="950" b="0" dirty="0" smtClean="0">
                        <a:solidFill>
                          <a:srgbClr val="7030A0"/>
                        </a:solidFill>
                        <a:latin typeface="Calibri" panose="020F0502020204030204" pitchFamily="34" charset="0"/>
                      </a:endParaRPr>
                    </a:p>
                    <a:p>
                      <a:pPr marL="92075" indent="-92075">
                        <a:lnSpc>
                          <a:spcPts val="1100"/>
                        </a:lnSpc>
                        <a:spcBef>
                          <a:spcPts val="0"/>
                        </a:spcBef>
                        <a:spcAft>
                          <a:spcPts val="0"/>
                        </a:spcAft>
                        <a:buFont typeface="Arial" panose="020B0604020202020204" pitchFamily="34" charset="0"/>
                        <a:buChar char="•"/>
                      </a:pPr>
                      <a:r>
                        <a:rPr lang="en-US" sz="950" b="0" dirty="0" smtClean="0">
                          <a:solidFill>
                            <a:srgbClr val="7030A0"/>
                          </a:solidFill>
                          <a:latin typeface="Calibri" panose="020F0502020204030204" pitchFamily="34" charset="0"/>
                        </a:rPr>
                        <a:t>API Management for z</a:t>
                      </a:r>
                    </a:p>
                    <a:p>
                      <a:pPr marL="92075" indent="-92075">
                        <a:lnSpc>
                          <a:spcPts val="1100"/>
                        </a:lnSpc>
                        <a:spcBef>
                          <a:spcPts val="0"/>
                        </a:spcBef>
                        <a:spcAft>
                          <a:spcPts val="0"/>
                        </a:spcAft>
                        <a:buFont typeface="Arial" panose="020B0604020202020204" pitchFamily="34" charset="0"/>
                        <a:buChar char="•"/>
                      </a:pPr>
                      <a:r>
                        <a:rPr lang="en-US" sz="950" b="0" dirty="0" smtClean="0">
                          <a:solidFill>
                            <a:srgbClr val="7030A0"/>
                          </a:solidFill>
                          <a:latin typeface="Calibri" panose="020F0502020204030204" pitchFamily="34" charset="0"/>
                        </a:rPr>
                        <a:t>Capstone </a:t>
                      </a:r>
                    </a:p>
                    <a:p>
                      <a:pPr marL="92075" indent="-92075">
                        <a:lnSpc>
                          <a:spcPts val="1100"/>
                        </a:lnSpc>
                        <a:spcBef>
                          <a:spcPts val="0"/>
                        </a:spcBef>
                        <a:spcAft>
                          <a:spcPts val="0"/>
                        </a:spcAft>
                        <a:buFont typeface="Arial" panose="020B0604020202020204" pitchFamily="34" charset="0"/>
                        <a:buNone/>
                      </a:pPr>
                      <a:r>
                        <a:rPr lang="en-US" sz="950" b="0" kern="1200" dirty="0" smtClean="0">
                          <a:solidFill>
                            <a:srgbClr val="7030A0"/>
                          </a:solidFill>
                          <a:effectLst/>
                          <a:latin typeface="Calibri" panose="020F0502020204030204" pitchFamily="34" charset="0"/>
                          <a:ea typeface="+mn-ea"/>
                          <a:cs typeface="+mn-cs"/>
                        </a:rPr>
                        <a:t> </a:t>
                      </a:r>
                    </a:p>
                  </a:txBody>
                  <a:tcPr marL="84226" marR="84226" marT="42113" marB="42113"/>
                </a:tc>
                <a:tc>
                  <a:txBody>
                    <a:bodyPr/>
                    <a:lstStyle/>
                    <a:p>
                      <a:pPr marL="92075" indent="-92075">
                        <a:lnSpc>
                          <a:spcPts val="1100"/>
                        </a:lnSpc>
                        <a:spcBef>
                          <a:spcPts val="0"/>
                        </a:spcBef>
                        <a:spcAft>
                          <a:spcPts val="0"/>
                        </a:spcAft>
                        <a:buFont typeface="Arial" panose="020B0604020202020204" pitchFamily="34" charset="0"/>
                        <a:buNone/>
                      </a:pPr>
                      <a:r>
                        <a:rPr lang="en-US" sz="950" b="1" u="sng" kern="1200" dirty="0" smtClean="0">
                          <a:solidFill>
                            <a:srgbClr val="7030A0"/>
                          </a:solidFill>
                          <a:effectLst/>
                          <a:latin typeface="Calibri" panose="020F0502020204030204" pitchFamily="34" charset="0"/>
                          <a:ea typeface="+mn-ea"/>
                          <a:cs typeface="+mn-cs"/>
                        </a:rPr>
                        <a:t>Process &amp; Decision</a:t>
                      </a:r>
                      <a:r>
                        <a:rPr lang="en-US" sz="950" b="1" u="sng" kern="1200" baseline="0" dirty="0" smtClean="0">
                          <a:solidFill>
                            <a:srgbClr val="7030A0"/>
                          </a:solidFill>
                          <a:effectLst/>
                          <a:latin typeface="Calibri" panose="020F0502020204030204" pitchFamily="34" charset="0"/>
                          <a:ea typeface="+mn-ea"/>
                          <a:cs typeface="+mn-cs"/>
                        </a:rPr>
                        <a:t> Improvement</a:t>
                      </a:r>
                      <a:endParaRPr lang="en-US" sz="950" b="1" u="sng" kern="1200" dirty="0" smtClean="0">
                        <a:solidFill>
                          <a:srgbClr val="7030A0"/>
                        </a:solidFill>
                        <a:effectLst/>
                        <a:latin typeface="Calibri" panose="020F0502020204030204" pitchFamily="34" charset="0"/>
                        <a:ea typeface="+mn-ea"/>
                        <a:cs typeface="+mn-cs"/>
                      </a:endParaRPr>
                    </a:p>
                    <a:p>
                      <a:pPr marL="92075" indent="-92075">
                        <a:lnSpc>
                          <a:spcPts val="1100"/>
                        </a:lnSpc>
                        <a:spcBef>
                          <a:spcPts val="0"/>
                        </a:spcBef>
                        <a:spcAft>
                          <a:spcPts val="0"/>
                        </a:spcAft>
                        <a:buFont typeface="Arial" panose="020B0604020202020204" pitchFamily="34" charset="0"/>
                        <a:buChar char="•"/>
                      </a:pPr>
                      <a:r>
                        <a:rPr lang="en-US" sz="950" kern="1200" dirty="0" smtClean="0">
                          <a:solidFill>
                            <a:srgbClr val="7030A0"/>
                          </a:solidFill>
                          <a:effectLst/>
                          <a:latin typeface="Calibri" panose="020F0502020204030204" pitchFamily="34" charset="0"/>
                          <a:ea typeface="+mn-ea"/>
                          <a:cs typeface="+mn-cs"/>
                        </a:rPr>
                        <a:t>Business Process Manager </a:t>
                      </a:r>
                    </a:p>
                    <a:p>
                      <a:pPr marL="92075" indent="-92075">
                        <a:lnSpc>
                          <a:spcPts val="1100"/>
                        </a:lnSpc>
                        <a:spcBef>
                          <a:spcPts val="0"/>
                        </a:spcBef>
                        <a:spcAft>
                          <a:spcPts val="0"/>
                        </a:spcAft>
                        <a:buFont typeface="Arial" panose="020B0604020202020204" pitchFamily="34" charset="0"/>
                        <a:buChar char="•"/>
                      </a:pPr>
                      <a:r>
                        <a:rPr lang="en-US" sz="950" kern="1200" dirty="0" smtClean="0">
                          <a:solidFill>
                            <a:srgbClr val="7030A0"/>
                          </a:solidFill>
                          <a:effectLst/>
                          <a:latin typeface="Calibri" panose="020F0502020204030204" pitchFamily="34" charset="0"/>
                          <a:ea typeface="+mn-ea"/>
                          <a:cs typeface="+mn-cs"/>
                        </a:rPr>
                        <a:t>BPM on</a:t>
                      </a:r>
                      <a:r>
                        <a:rPr lang="en-US" sz="950" kern="1200" baseline="0" dirty="0" smtClean="0">
                          <a:solidFill>
                            <a:srgbClr val="7030A0"/>
                          </a:solidFill>
                          <a:effectLst/>
                          <a:latin typeface="Calibri" panose="020F0502020204030204" pitchFamily="34" charset="0"/>
                          <a:ea typeface="+mn-ea"/>
                          <a:cs typeface="+mn-cs"/>
                        </a:rPr>
                        <a:t> Cloud </a:t>
                      </a:r>
                      <a:r>
                        <a:rPr lang="en-US" sz="950" kern="1200" dirty="0" smtClean="0">
                          <a:solidFill>
                            <a:srgbClr val="7030A0"/>
                          </a:solidFill>
                          <a:effectLst/>
                          <a:latin typeface="Calibri" panose="020F0502020204030204" pitchFamily="34" charset="0"/>
                          <a:ea typeface="+mn-ea"/>
                          <a:cs typeface="+mn-cs"/>
                        </a:rPr>
                        <a:t>(</a:t>
                      </a:r>
                      <a:r>
                        <a:rPr lang="en-US" sz="950" kern="1200" dirty="0" err="1" smtClean="0">
                          <a:solidFill>
                            <a:srgbClr val="7030A0"/>
                          </a:solidFill>
                          <a:effectLst/>
                          <a:latin typeface="Calibri" panose="020F0502020204030204" pitchFamily="34" charset="0"/>
                          <a:ea typeface="+mn-ea"/>
                          <a:cs typeface="+mn-cs"/>
                        </a:rPr>
                        <a:t>SaaS</a:t>
                      </a:r>
                      <a:r>
                        <a:rPr lang="en-US" sz="950" kern="1200" dirty="0" smtClean="0">
                          <a:solidFill>
                            <a:srgbClr val="7030A0"/>
                          </a:solidFill>
                          <a:effectLst/>
                          <a:latin typeface="Calibri" panose="020F0502020204030204" pitchFamily="34" charset="0"/>
                          <a:ea typeface="+mn-ea"/>
                          <a:cs typeface="+mn-cs"/>
                        </a:rPr>
                        <a:t>) </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dirty="0" smtClean="0">
                          <a:solidFill>
                            <a:srgbClr val="7030A0"/>
                          </a:solidFill>
                          <a:effectLst/>
                          <a:latin typeface="Calibri" panose="020F0502020204030204" pitchFamily="34" charset="0"/>
                          <a:ea typeface="+mn-ea"/>
                          <a:cs typeface="+mn-cs"/>
                        </a:rPr>
                        <a:t>Operational Decision </a:t>
                      </a:r>
                      <a:endParaRPr lang="en-US" sz="950" kern="1200" baseline="0" dirty="0" smtClean="0">
                        <a:solidFill>
                          <a:srgbClr val="4A452A"/>
                        </a:solidFill>
                        <a:effectLst/>
                        <a:latin typeface="Calibri" panose="020F0502020204030204" pitchFamily="34" charset="0"/>
                        <a:ea typeface="+mn-ea"/>
                        <a:cs typeface="+mn-cs"/>
                      </a:endParaRP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None/>
                        <a:tabLst/>
                        <a:defRPr/>
                      </a:pPr>
                      <a:r>
                        <a:rPr lang="en-US" sz="950" kern="1200" dirty="0" smtClean="0">
                          <a:solidFill>
                            <a:srgbClr val="7030A0"/>
                          </a:solidFill>
                          <a:effectLst/>
                          <a:latin typeface="Calibri" panose="020F0502020204030204" pitchFamily="34" charset="0"/>
                          <a:ea typeface="+mn-ea"/>
                          <a:cs typeface="+mn-cs"/>
                        </a:rPr>
                        <a:t>Manager </a:t>
                      </a:r>
                    </a:p>
                    <a:p>
                      <a:pPr marL="92075" indent="-92075">
                        <a:lnSpc>
                          <a:spcPts val="1100"/>
                        </a:lnSpc>
                        <a:spcBef>
                          <a:spcPts val="0"/>
                        </a:spcBef>
                        <a:spcAft>
                          <a:spcPts val="0"/>
                        </a:spcAft>
                        <a:buFont typeface="Arial" panose="020B0604020202020204" pitchFamily="34" charset="0"/>
                        <a:buChar char="•"/>
                      </a:pPr>
                      <a:r>
                        <a:rPr lang="en-US" sz="950" kern="1200" dirty="0" smtClean="0">
                          <a:solidFill>
                            <a:srgbClr val="7030A0"/>
                          </a:solidFill>
                          <a:effectLst/>
                          <a:latin typeface="Calibri" panose="020F0502020204030204" pitchFamily="34" charset="0"/>
                          <a:ea typeface="+mn-ea"/>
                          <a:cs typeface="+mn-cs"/>
                        </a:rPr>
                        <a:t>Business Monitor </a:t>
                      </a:r>
                      <a:endParaRPr lang="en-US" sz="950" dirty="0" smtClean="0">
                        <a:solidFill>
                          <a:srgbClr val="7030A0"/>
                        </a:solidFill>
                        <a:latin typeface="Calibri" panose="020F0502020204030204" pitchFamily="34" charset="0"/>
                      </a:endParaRPr>
                    </a:p>
                    <a:p>
                      <a:pPr marL="92075" indent="-92075">
                        <a:lnSpc>
                          <a:spcPts val="1100"/>
                        </a:lnSpc>
                        <a:spcBef>
                          <a:spcPts val="0"/>
                        </a:spcBef>
                        <a:spcAft>
                          <a:spcPts val="0"/>
                        </a:spcAft>
                        <a:buFont typeface="Arial" panose="020B0604020202020204" pitchFamily="34" charset="0"/>
                        <a:buChar char="•"/>
                      </a:pPr>
                      <a:r>
                        <a:rPr lang="en-US" sz="950" kern="1200" dirty="0" err="1" smtClean="0">
                          <a:solidFill>
                            <a:srgbClr val="7030A0"/>
                          </a:solidFill>
                          <a:effectLst/>
                          <a:latin typeface="Calibri" panose="020F0502020204030204" pitchFamily="34" charset="0"/>
                          <a:ea typeface="+mn-ea"/>
                          <a:cs typeface="+mn-cs"/>
                        </a:rPr>
                        <a:t>Blueworks</a:t>
                      </a:r>
                      <a:r>
                        <a:rPr lang="en-US" sz="950" kern="1200" dirty="0" smtClean="0">
                          <a:solidFill>
                            <a:srgbClr val="7030A0"/>
                          </a:solidFill>
                          <a:effectLst/>
                          <a:latin typeface="Calibri" panose="020F0502020204030204" pitchFamily="34" charset="0"/>
                          <a:ea typeface="+mn-ea"/>
                          <a:cs typeface="+mn-cs"/>
                        </a:rPr>
                        <a:t> Live</a:t>
                      </a:r>
                      <a:r>
                        <a:rPr lang="en-US" sz="950" kern="1200" baseline="0" dirty="0" smtClean="0">
                          <a:solidFill>
                            <a:srgbClr val="7030A0"/>
                          </a:solidFill>
                          <a:effectLst/>
                          <a:latin typeface="Calibri" panose="020F0502020204030204" pitchFamily="34" charset="0"/>
                          <a:ea typeface="+mn-ea"/>
                          <a:cs typeface="+mn-cs"/>
                        </a:rPr>
                        <a:t> </a:t>
                      </a:r>
                      <a:r>
                        <a:rPr lang="en-US" sz="950" kern="1200" dirty="0" smtClean="0">
                          <a:solidFill>
                            <a:srgbClr val="7030A0"/>
                          </a:solidFill>
                          <a:effectLst/>
                          <a:latin typeface="Calibri" panose="020F0502020204030204" pitchFamily="34" charset="0"/>
                          <a:ea typeface="+mn-ea"/>
                          <a:cs typeface="+mn-cs"/>
                        </a:rPr>
                        <a:t>(</a:t>
                      </a:r>
                      <a:r>
                        <a:rPr lang="en-US" sz="950" kern="1200" dirty="0" err="1" smtClean="0">
                          <a:solidFill>
                            <a:srgbClr val="7030A0"/>
                          </a:solidFill>
                          <a:effectLst/>
                          <a:latin typeface="Calibri" panose="020F0502020204030204" pitchFamily="34" charset="0"/>
                          <a:ea typeface="+mn-ea"/>
                          <a:cs typeface="+mn-cs"/>
                        </a:rPr>
                        <a:t>SaaS</a:t>
                      </a:r>
                      <a:r>
                        <a:rPr lang="en-US" sz="950" kern="1200" dirty="0" smtClean="0">
                          <a:solidFill>
                            <a:srgbClr val="7030A0"/>
                          </a:solidFill>
                          <a:effectLst/>
                          <a:latin typeface="Calibri" panose="020F0502020204030204" pitchFamily="34" charset="0"/>
                          <a:ea typeface="+mn-ea"/>
                          <a:cs typeface="+mn-cs"/>
                        </a:rPr>
                        <a:t>)</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baseline="0" dirty="0" smtClean="0">
                          <a:solidFill>
                            <a:srgbClr val="4A452A"/>
                          </a:solidFill>
                          <a:effectLst/>
                          <a:latin typeface="Calibri" panose="020F0502020204030204" pitchFamily="34" charset="0"/>
                          <a:ea typeface="+mn-ea"/>
                          <a:cs typeface="+mn-cs"/>
                        </a:rPr>
                        <a:t>Advanced Case Management (</a:t>
                      </a:r>
                      <a:r>
                        <a:rPr lang="en-US" sz="950" kern="1200" dirty="0" smtClean="0">
                          <a:solidFill>
                            <a:srgbClr val="4A452A"/>
                          </a:solidFill>
                          <a:effectLst/>
                          <a:latin typeface="Calibri" panose="020F0502020204030204" pitchFamily="34" charset="0"/>
                          <a:ea typeface="+mn-ea"/>
                          <a:cs typeface="+mn-cs"/>
                        </a:rPr>
                        <a:t>Dual</a:t>
                      </a:r>
                      <a:r>
                        <a:rPr lang="en-US" sz="950" kern="1200" baseline="0" dirty="0" smtClean="0">
                          <a:solidFill>
                            <a:srgbClr val="4A452A"/>
                          </a:solidFill>
                          <a:effectLst/>
                          <a:latin typeface="Calibri" panose="020F0502020204030204" pitchFamily="34" charset="0"/>
                          <a:ea typeface="+mn-ea"/>
                          <a:cs typeface="+mn-cs"/>
                        </a:rPr>
                        <a:t> Comp)</a:t>
                      </a:r>
                      <a:endParaRPr lang="en-US" sz="950" dirty="0" smtClean="0">
                        <a:solidFill>
                          <a:srgbClr val="4A452A"/>
                        </a:solidFill>
                        <a:latin typeface="Calibri" panose="020F0502020204030204" pitchFamily="34" charset="0"/>
                      </a:endParaRPr>
                    </a:p>
                    <a:p>
                      <a:pPr marL="92075" indent="-92075">
                        <a:lnSpc>
                          <a:spcPts val="1100"/>
                        </a:lnSpc>
                        <a:spcBef>
                          <a:spcPts val="0"/>
                        </a:spcBef>
                        <a:spcAft>
                          <a:spcPts val="0"/>
                        </a:spcAft>
                        <a:buFont typeface="Arial" panose="020B0604020202020204" pitchFamily="34" charset="0"/>
                        <a:buChar char="•"/>
                      </a:pPr>
                      <a:endParaRPr lang="en-US" sz="950" kern="1200" dirty="0" smtClean="0">
                        <a:solidFill>
                          <a:srgbClr val="7030A0"/>
                        </a:solidFill>
                        <a:effectLst/>
                        <a:latin typeface="Calibri" panose="020F0502020204030204" pitchFamily="34" charset="0"/>
                        <a:ea typeface="+mn-ea"/>
                        <a:cs typeface="+mn-cs"/>
                      </a:endParaRPr>
                    </a:p>
                    <a:p>
                      <a:pPr marL="92075" indent="-92075">
                        <a:lnSpc>
                          <a:spcPts val="1100"/>
                        </a:lnSpc>
                        <a:spcBef>
                          <a:spcPts val="0"/>
                        </a:spcBef>
                        <a:spcAft>
                          <a:spcPts val="0"/>
                        </a:spcAft>
                        <a:buFont typeface="Arial" panose="020B0604020202020204" pitchFamily="34" charset="0"/>
                        <a:buNone/>
                      </a:pPr>
                      <a:r>
                        <a:rPr lang="en-US" sz="950" b="1" u="sng" kern="1200" dirty="0" smtClean="0">
                          <a:solidFill>
                            <a:srgbClr val="7030A0"/>
                          </a:solidFill>
                          <a:effectLst/>
                          <a:latin typeface="Calibri" panose="020F0502020204030204" pitchFamily="34" charset="0"/>
                          <a:ea typeface="+mn-ea"/>
                          <a:cs typeface="+mn-cs"/>
                        </a:rPr>
                        <a:t>Host Process</a:t>
                      </a:r>
                      <a:r>
                        <a:rPr lang="en-US" sz="950" b="1" u="sng" kern="1200" baseline="0" dirty="0" smtClean="0">
                          <a:solidFill>
                            <a:srgbClr val="7030A0"/>
                          </a:solidFill>
                          <a:effectLst/>
                          <a:latin typeface="Calibri" panose="020F0502020204030204" pitchFamily="34" charset="0"/>
                          <a:ea typeface="+mn-ea"/>
                          <a:cs typeface="+mn-cs"/>
                        </a:rPr>
                        <a:t> &amp; Decision </a:t>
                      </a:r>
                      <a:endParaRPr lang="en-US" sz="950" b="1" u="sng" dirty="0" smtClean="0">
                        <a:solidFill>
                          <a:srgbClr val="7030A0"/>
                        </a:solidFill>
                        <a:latin typeface="Calibri" panose="020F0502020204030204" pitchFamily="34" charset="0"/>
                      </a:endParaRP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kern="1200" baseline="0" dirty="0" smtClean="0">
                          <a:solidFill>
                            <a:srgbClr val="7030A0"/>
                          </a:solidFill>
                          <a:effectLst/>
                          <a:latin typeface="Calibri" panose="020F0502020204030204" pitchFamily="34" charset="0"/>
                          <a:ea typeface="+mn-ea"/>
                          <a:cs typeface="+mn-cs"/>
                        </a:rPr>
                        <a:t>Business Rules for z/OS </a:t>
                      </a:r>
                      <a:endParaRPr lang="en-US" sz="950" dirty="0" smtClean="0">
                        <a:solidFill>
                          <a:srgbClr val="7030A0"/>
                        </a:solidFill>
                        <a:latin typeface="Calibri" panose="020F0502020204030204" pitchFamily="34" charset="0"/>
                      </a:endParaRP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dirty="0" smtClean="0">
                          <a:solidFill>
                            <a:srgbClr val="7030A0"/>
                          </a:solidFill>
                          <a:latin typeface="Calibri" panose="020F0502020204030204" pitchFamily="34" charset="0"/>
                        </a:rPr>
                        <a:t>Operational Decision Manager on z/OS </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50" dirty="0" smtClean="0">
                          <a:solidFill>
                            <a:srgbClr val="7030A0"/>
                          </a:solidFill>
                          <a:latin typeface="Calibri" panose="020F0502020204030204" pitchFamily="34" charset="0"/>
                        </a:rPr>
                        <a:t>BPM</a:t>
                      </a:r>
                      <a:r>
                        <a:rPr lang="en-US" sz="950" baseline="0" dirty="0" smtClean="0">
                          <a:solidFill>
                            <a:srgbClr val="7030A0"/>
                          </a:solidFill>
                          <a:latin typeface="Calibri" panose="020F0502020204030204" pitchFamily="34" charset="0"/>
                        </a:rPr>
                        <a:t> Advanced on z/OS</a:t>
                      </a:r>
                      <a:endParaRPr lang="en-US" sz="950" kern="1200" dirty="0" smtClean="0">
                        <a:solidFill>
                          <a:srgbClr val="7030A0"/>
                        </a:solidFill>
                        <a:effectLst/>
                        <a:latin typeface="Calibri" panose="020F0502020204030204" pitchFamily="34" charset="0"/>
                        <a:ea typeface="+mn-ea"/>
                        <a:cs typeface="+mn-cs"/>
                      </a:endParaRPr>
                    </a:p>
                  </a:txBody>
                  <a:tcPr marL="84226" marR="84226" marT="42113" marB="42113"/>
                </a:tc>
                <a:tc>
                  <a:txBody>
                    <a:bodyPr/>
                    <a:lstStyle/>
                    <a:p>
                      <a:pPr marL="92075" indent="-92075">
                        <a:lnSpc>
                          <a:spcPts val="1100"/>
                        </a:lnSpc>
                        <a:spcBef>
                          <a:spcPts val="0"/>
                        </a:spcBef>
                        <a:spcAft>
                          <a:spcPts val="0"/>
                        </a:spcAft>
                        <a:buFont typeface="Arial" panose="020B0604020202020204" pitchFamily="34" charset="0"/>
                        <a:buNone/>
                      </a:pPr>
                      <a:r>
                        <a:rPr lang="en-US" sz="950" b="1" u="sng" dirty="0" smtClean="0">
                          <a:solidFill>
                            <a:srgbClr val="7030A0"/>
                          </a:solidFill>
                          <a:latin typeface="Calibri" panose="020F0502020204030204" pitchFamily="34" charset="0"/>
                        </a:rPr>
                        <a:t>Digital Experience</a:t>
                      </a:r>
                    </a:p>
                    <a:p>
                      <a:pPr marL="92075" indent="-92075">
                        <a:lnSpc>
                          <a:spcPts val="1100"/>
                        </a:lnSpc>
                        <a:spcBef>
                          <a:spcPts val="0"/>
                        </a:spcBef>
                        <a:spcAft>
                          <a:spcPts val="0"/>
                        </a:spcAft>
                        <a:buFont typeface="Arial"/>
                        <a:buChar char="•"/>
                      </a:pPr>
                      <a:r>
                        <a:rPr lang="en-US" sz="950" dirty="0" err="1" smtClean="0">
                          <a:solidFill>
                            <a:srgbClr val="7030A0"/>
                          </a:solidFill>
                          <a:latin typeface="Calibri" panose="020F0502020204030204" pitchFamily="34" charset="0"/>
                        </a:rPr>
                        <a:t>WebSphere</a:t>
                      </a:r>
                      <a:r>
                        <a:rPr lang="en-US" sz="950" dirty="0" smtClean="0">
                          <a:solidFill>
                            <a:srgbClr val="7030A0"/>
                          </a:solidFill>
                          <a:latin typeface="Calibri" panose="020F0502020204030204" pitchFamily="34" charset="0"/>
                        </a:rPr>
                        <a:t> Portal Server</a:t>
                      </a:r>
                    </a:p>
                    <a:p>
                      <a:pPr marL="92075" indent="-92075">
                        <a:lnSpc>
                          <a:spcPts val="1100"/>
                        </a:lnSpc>
                        <a:spcBef>
                          <a:spcPts val="0"/>
                        </a:spcBef>
                        <a:spcAft>
                          <a:spcPts val="0"/>
                        </a:spcAft>
                        <a:buFont typeface="Arial"/>
                        <a:buChar char="•"/>
                      </a:pPr>
                      <a:r>
                        <a:rPr lang="en-US" sz="950" dirty="0" smtClean="0">
                          <a:solidFill>
                            <a:srgbClr val="7030A0"/>
                          </a:solidFill>
                          <a:latin typeface="Calibri" panose="020F0502020204030204" pitchFamily="34" charset="0"/>
                        </a:rPr>
                        <a:t>IBM Web Content Manager</a:t>
                      </a:r>
                    </a:p>
                    <a:p>
                      <a:pPr marL="92075" indent="-92075">
                        <a:lnSpc>
                          <a:spcPts val="1100"/>
                        </a:lnSpc>
                        <a:spcBef>
                          <a:spcPts val="0"/>
                        </a:spcBef>
                        <a:spcAft>
                          <a:spcPts val="0"/>
                        </a:spcAft>
                        <a:buFont typeface="Arial"/>
                        <a:buChar char="•"/>
                      </a:pPr>
                      <a:r>
                        <a:rPr lang="en-US" sz="950" dirty="0" smtClean="0">
                          <a:solidFill>
                            <a:srgbClr val="7030A0"/>
                          </a:solidFill>
                          <a:latin typeface="Calibri" panose="020F0502020204030204" pitchFamily="34" charset="0"/>
                        </a:rPr>
                        <a:t>IBM Forms</a:t>
                      </a:r>
                    </a:p>
                    <a:p>
                      <a:pPr marL="92075" indent="-92075">
                        <a:lnSpc>
                          <a:spcPts val="1100"/>
                        </a:lnSpc>
                        <a:spcBef>
                          <a:spcPts val="0"/>
                        </a:spcBef>
                        <a:spcAft>
                          <a:spcPts val="0"/>
                        </a:spcAft>
                        <a:buFont typeface="Arial"/>
                        <a:buChar char="•"/>
                      </a:pPr>
                      <a:r>
                        <a:rPr lang="en-US" sz="950" dirty="0" smtClean="0">
                          <a:solidFill>
                            <a:srgbClr val="7030A0"/>
                          </a:solidFill>
                          <a:latin typeface="Calibri" panose="020F0502020204030204" pitchFamily="34" charset="0"/>
                        </a:rPr>
                        <a:t>IBM Customer</a:t>
                      </a:r>
                      <a:r>
                        <a:rPr lang="en-US" sz="950" baseline="0" dirty="0" smtClean="0">
                          <a:solidFill>
                            <a:srgbClr val="7030A0"/>
                          </a:solidFill>
                          <a:latin typeface="Calibri" panose="020F0502020204030204" pitchFamily="34" charset="0"/>
                        </a:rPr>
                        <a:t> Experience Suite</a:t>
                      </a:r>
                    </a:p>
                    <a:p>
                      <a:pPr marL="92075" indent="-92075">
                        <a:lnSpc>
                          <a:spcPts val="1100"/>
                        </a:lnSpc>
                        <a:spcBef>
                          <a:spcPts val="0"/>
                        </a:spcBef>
                        <a:spcAft>
                          <a:spcPts val="0"/>
                        </a:spcAft>
                        <a:buFont typeface="Arial"/>
                        <a:buChar char="•"/>
                      </a:pPr>
                      <a:r>
                        <a:rPr lang="en-US" sz="950" baseline="0" dirty="0" smtClean="0">
                          <a:solidFill>
                            <a:srgbClr val="7030A0"/>
                          </a:solidFill>
                          <a:latin typeface="Calibri" panose="020F0502020204030204" pitchFamily="34" charset="0"/>
                        </a:rPr>
                        <a:t>IBM Employee Experience Suite</a:t>
                      </a:r>
                    </a:p>
                    <a:p>
                      <a:pPr marL="92075" indent="-92075">
                        <a:lnSpc>
                          <a:spcPts val="1100"/>
                        </a:lnSpc>
                        <a:spcBef>
                          <a:spcPts val="0"/>
                        </a:spcBef>
                        <a:spcAft>
                          <a:spcPts val="0"/>
                        </a:spcAft>
                        <a:buFont typeface="Arial"/>
                        <a:buChar char="•"/>
                      </a:pPr>
                      <a:r>
                        <a:rPr lang="en-US" sz="950" baseline="0" dirty="0" smtClean="0">
                          <a:solidFill>
                            <a:srgbClr val="7030A0"/>
                          </a:solidFill>
                          <a:latin typeface="Calibri" panose="020F0502020204030204" pitchFamily="34" charset="0"/>
                        </a:rPr>
                        <a:t>IBM Digital Experience on Cloud </a:t>
                      </a:r>
                      <a:r>
                        <a:rPr lang="en-US" sz="950" kern="1200" dirty="0" smtClean="0">
                          <a:solidFill>
                            <a:srgbClr val="7030A0"/>
                          </a:solidFill>
                          <a:effectLst/>
                          <a:latin typeface="Calibri" panose="020F0502020204030204" pitchFamily="34" charset="0"/>
                          <a:ea typeface="+mn-ea"/>
                          <a:cs typeface="+mn-cs"/>
                        </a:rPr>
                        <a:t>(</a:t>
                      </a:r>
                      <a:r>
                        <a:rPr lang="en-US" sz="950" kern="1200" dirty="0" err="1" smtClean="0">
                          <a:solidFill>
                            <a:srgbClr val="7030A0"/>
                          </a:solidFill>
                          <a:effectLst/>
                          <a:latin typeface="Calibri" panose="020F0502020204030204" pitchFamily="34" charset="0"/>
                          <a:ea typeface="+mn-ea"/>
                          <a:cs typeface="+mn-cs"/>
                        </a:rPr>
                        <a:t>SaaS</a:t>
                      </a:r>
                      <a:r>
                        <a:rPr lang="en-US" sz="950" kern="1200" dirty="0" smtClean="0">
                          <a:solidFill>
                            <a:srgbClr val="7030A0"/>
                          </a:solidFill>
                          <a:effectLst/>
                          <a:latin typeface="Calibri" panose="020F0502020204030204" pitchFamily="34" charset="0"/>
                          <a:ea typeface="+mn-ea"/>
                          <a:cs typeface="+mn-cs"/>
                        </a:rPr>
                        <a:t>) </a:t>
                      </a:r>
                    </a:p>
                    <a:p>
                      <a:pPr marL="92075" marR="0" indent="-92075" algn="l" defTabSz="914309" rtl="0" eaLnBrk="1" fontAlgn="auto" latinLnBrk="0" hangingPunct="1">
                        <a:lnSpc>
                          <a:spcPts val="1100"/>
                        </a:lnSpc>
                        <a:spcBef>
                          <a:spcPts val="0"/>
                        </a:spcBef>
                        <a:spcAft>
                          <a:spcPts val="0"/>
                        </a:spcAft>
                        <a:buClrTx/>
                        <a:buSzTx/>
                        <a:buFont typeface="Arial"/>
                        <a:buNone/>
                        <a:tabLst/>
                        <a:defRPr/>
                      </a:pPr>
                      <a:endParaRPr lang="en-US" sz="950" b="1" u="sng" dirty="0" smtClean="0">
                        <a:solidFill>
                          <a:srgbClr val="7030A0"/>
                        </a:solidFill>
                        <a:latin typeface="Calibri" panose="020F0502020204030204" pitchFamily="34" charset="0"/>
                      </a:endParaRPr>
                    </a:p>
                    <a:p>
                      <a:pPr marL="92075" marR="0" indent="-92075" algn="l" defTabSz="914309" rtl="0" eaLnBrk="1" fontAlgn="auto" latinLnBrk="0" hangingPunct="1">
                        <a:lnSpc>
                          <a:spcPts val="1100"/>
                        </a:lnSpc>
                        <a:spcBef>
                          <a:spcPts val="0"/>
                        </a:spcBef>
                        <a:spcAft>
                          <a:spcPts val="0"/>
                        </a:spcAft>
                        <a:buClrTx/>
                        <a:buSzTx/>
                        <a:buFont typeface="Arial"/>
                        <a:buNone/>
                        <a:tabLst/>
                        <a:defRPr/>
                      </a:pPr>
                      <a:r>
                        <a:rPr lang="en-US" sz="950" b="1" u="sng" dirty="0" smtClean="0">
                          <a:solidFill>
                            <a:srgbClr val="7030A0"/>
                          </a:solidFill>
                          <a:latin typeface="Calibri" panose="020F0502020204030204" pitchFamily="34" charset="0"/>
                        </a:rPr>
                        <a:t>Host Digital Experience</a:t>
                      </a:r>
                    </a:p>
                    <a:p>
                      <a:pPr marL="92075" marR="0" indent="-92075" algn="l" defTabSz="914309" rtl="0" eaLnBrk="1" fontAlgn="auto" latinLnBrk="0" hangingPunct="1">
                        <a:lnSpc>
                          <a:spcPts val="1100"/>
                        </a:lnSpc>
                        <a:spcBef>
                          <a:spcPts val="0"/>
                        </a:spcBef>
                        <a:spcAft>
                          <a:spcPts val="0"/>
                        </a:spcAft>
                        <a:buClrTx/>
                        <a:buSzTx/>
                        <a:buFont typeface="Arial"/>
                        <a:buChar char="•"/>
                        <a:tabLst/>
                        <a:defRPr/>
                      </a:pPr>
                      <a:r>
                        <a:rPr lang="en-US" sz="950" dirty="0" err="1" smtClean="0">
                          <a:solidFill>
                            <a:srgbClr val="7030A0"/>
                          </a:solidFill>
                          <a:latin typeface="Calibri" panose="020F0502020204030204" pitchFamily="34" charset="0"/>
                        </a:rPr>
                        <a:t>WebSphere</a:t>
                      </a:r>
                      <a:r>
                        <a:rPr lang="en-US" sz="950" dirty="0" smtClean="0">
                          <a:solidFill>
                            <a:srgbClr val="7030A0"/>
                          </a:solidFill>
                          <a:latin typeface="Calibri" panose="020F0502020204030204" pitchFamily="34" charset="0"/>
                        </a:rPr>
                        <a:t> Portal</a:t>
                      </a:r>
                      <a:r>
                        <a:rPr lang="en-US" sz="950" baseline="0" dirty="0" smtClean="0">
                          <a:solidFill>
                            <a:srgbClr val="7030A0"/>
                          </a:solidFill>
                          <a:latin typeface="Calibri" panose="020F0502020204030204" pitchFamily="34" charset="0"/>
                        </a:rPr>
                        <a:t> Enable on z/OS</a:t>
                      </a:r>
                      <a:endParaRPr lang="en-US" sz="950" dirty="0" smtClean="0">
                        <a:solidFill>
                          <a:srgbClr val="7030A0"/>
                        </a:solidFill>
                        <a:latin typeface="Calibri" panose="020F0502020204030204" pitchFamily="34" charset="0"/>
                      </a:endParaRPr>
                    </a:p>
                    <a:p>
                      <a:pPr marL="92075" indent="-92075">
                        <a:lnSpc>
                          <a:spcPts val="1100"/>
                        </a:lnSpc>
                        <a:spcBef>
                          <a:spcPts val="0"/>
                        </a:spcBef>
                        <a:spcAft>
                          <a:spcPts val="0"/>
                        </a:spcAft>
                        <a:buFont typeface="Arial"/>
                        <a:buNone/>
                      </a:pPr>
                      <a:endParaRPr lang="en-US" sz="950" dirty="0" smtClean="0">
                        <a:solidFill>
                          <a:srgbClr val="7030A0"/>
                        </a:solidFill>
                        <a:latin typeface="Calibri" panose="020F0502020204030204" pitchFamily="34" charset="0"/>
                      </a:endParaRPr>
                    </a:p>
                    <a:p>
                      <a:pPr marL="0" indent="-171450">
                        <a:lnSpc>
                          <a:spcPts val="1100"/>
                        </a:lnSpc>
                        <a:spcBef>
                          <a:spcPts val="0"/>
                        </a:spcBef>
                        <a:spcAft>
                          <a:spcPts val="0"/>
                        </a:spcAft>
                        <a:buFont typeface="Arial"/>
                        <a:buChar char="•"/>
                      </a:pPr>
                      <a:endParaRPr lang="en-US" sz="950" dirty="0" smtClean="0">
                        <a:solidFill>
                          <a:srgbClr val="7030A0"/>
                        </a:solidFill>
                        <a:latin typeface="Calibri" panose="020F0502020204030204" pitchFamily="34" charset="0"/>
                      </a:endParaRPr>
                    </a:p>
                  </a:txBody>
                  <a:tcPr marL="84226" marR="84226" marT="42113" marB="42113"/>
                </a:tc>
              </a:tr>
            </a:tbl>
          </a:graphicData>
        </a:graphic>
      </p:graphicFrame>
      <p:sp>
        <p:nvSpPr>
          <p:cNvPr id="35" name="TextBox 34"/>
          <p:cNvSpPr txBox="1"/>
          <p:nvPr/>
        </p:nvSpPr>
        <p:spPr>
          <a:xfrm>
            <a:off x="8368644" y="6292427"/>
            <a:ext cx="717755" cy="369332"/>
          </a:xfrm>
          <a:prstGeom prst="rect">
            <a:avLst/>
          </a:prstGeom>
          <a:noFill/>
        </p:spPr>
        <p:txBody>
          <a:bodyPr wrap="square" lIns="45720" rIns="45720" rtlCol="0">
            <a:spAutoFit/>
          </a:bodyPr>
          <a:lstStyle/>
          <a:p>
            <a:r>
              <a:rPr lang="en-GB" sz="1800" dirty="0" smtClean="0"/>
              <a:t>V13c</a:t>
            </a:r>
          </a:p>
        </p:txBody>
      </p:sp>
    </p:spTree>
    <p:extLst>
      <p:ext uri="{BB962C8B-B14F-4D97-AF65-F5344CB8AC3E}">
        <p14:creationId xmlns:p14="http://schemas.microsoft.com/office/powerpoint/2010/main" val="4184115174"/>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6069"/>
            <a:ext cx="8512694" cy="421131"/>
          </a:xfrm>
        </p:spPr>
        <p:txBody>
          <a:bodyPr/>
          <a:lstStyle/>
          <a:p>
            <a:r>
              <a:rPr lang="en-US" sz="1800" dirty="0" smtClean="0"/>
              <a:t>IBM Systems – Host Product Map for </a:t>
            </a:r>
            <a:r>
              <a:rPr lang="en-US" sz="1800" b="1" dirty="0" smtClean="0"/>
              <a:t>z Software Sellers (</a:t>
            </a:r>
            <a:r>
              <a:rPr lang="en-US" sz="1800" b="1" dirty="0" err="1" smtClean="0"/>
              <a:t>Comp’ed</a:t>
            </a:r>
            <a:r>
              <a:rPr lang="en-US" sz="1800" b="1" dirty="0"/>
              <a:t>)</a:t>
            </a:r>
          </a:p>
        </p:txBody>
      </p:sp>
      <p:graphicFrame>
        <p:nvGraphicFramePr>
          <p:cNvPr id="5" name="Table 4"/>
          <p:cNvGraphicFramePr>
            <a:graphicFrameLocks noGrp="1"/>
          </p:cNvGraphicFramePr>
          <p:nvPr>
            <p:extLst>
              <p:ext uri="{D42A27DB-BD31-4B8C-83A1-F6EECF244321}">
                <p14:modId xmlns:p14="http://schemas.microsoft.com/office/powerpoint/2010/main" val="1055631092"/>
              </p:ext>
            </p:extLst>
          </p:nvPr>
        </p:nvGraphicFramePr>
        <p:xfrm>
          <a:off x="106678" y="1269933"/>
          <a:ext cx="9012170" cy="5530317"/>
        </p:xfrm>
        <a:graphic>
          <a:graphicData uri="http://schemas.openxmlformats.org/drawingml/2006/table">
            <a:tbl>
              <a:tblPr firstRow="1" bandRow="1">
                <a:tableStyleId>{2D5ABB26-0587-4C30-8999-92F81FD0307C}</a:tableStyleId>
              </a:tblPr>
              <a:tblGrid>
                <a:gridCol w="1802434"/>
                <a:gridCol w="1802434"/>
                <a:gridCol w="1802434"/>
                <a:gridCol w="1802434"/>
                <a:gridCol w="1802434"/>
              </a:tblGrid>
              <a:tr h="5530317">
                <a:tc>
                  <a:txBody>
                    <a:bodyPr/>
                    <a:lstStyle/>
                    <a:p>
                      <a:pPr marL="0" marR="0" indent="0" algn="l" defTabSz="981236" rtl="0" eaLnBrk="1" fontAlgn="auto" latinLnBrk="0" hangingPunct="1">
                        <a:lnSpc>
                          <a:spcPts val="1100"/>
                        </a:lnSpc>
                        <a:spcBef>
                          <a:spcPts val="0"/>
                        </a:spcBef>
                        <a:spcAft>
                          <a:spcPts val="0"/>
                        </a:spcAft>
                        <a:buClrTx/>
                        <a:buSzTx/>
                        <a:buFont typeface="Arial" panose="020B0604020202020204" pitchFamily="34" charset="0"/>
                        <a:buNone/>
                        <a:tabLst/>
                        <a:defRPr/>
                      </a:pPr>
                      <a:r>
                        <a:rPr lang="en-US" sz="1000" b="1" u="sng" kern="1200" dirty="0" smtClean="0">
                          <a:solidFill>
                            <a:srgbClr val="7030A0"/>
                          </a:solidFill>
                          <a:effectLst/>
                          <a:latin typeface="Calibri" panose="020F0502020204030204" pitchFamily="34" charset="0"/>
                          <a:ea typeface="+mn-ea"/>
                          <a:cs typeface="+mn-cs"/>
                        </a:rPr>
                        <a:t>Host Run Solutions</a:t>
                      </a:r>
                      <a:endParaRPr lang="en-US" sz="1000" dirty="0" smtClean="0">
                        <a:solidFill>
                          <a:srgbClr val="7030A0"/>
                        </a:solidFill>
                        <a:latin typeface="Calibri" panose="020F0502020204030204" pitchFamily="34" charset="0"/>
                      </a:endParaRP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dirty="0" smtClean="0">
                          <a:solidFill>
                            <a:srgbClr val="7030A0"/>
                          </a:solidFill>
                          <a:latin typeface="Calibri" panose="020F0502020204030204" pitchFamily="34" charset="0"/>
                        </a:rPr>
                        <a:t>WAS on z/OS</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dirty="0" smtClean="0">
                          <a:solidFill>
                            <a:srgbClr val="7030A0"/>
                          </a:solidFill>
                          <a:latin typeface="Calibri" panose="020F0502020204030204" pitchFamily="34" charset="0"/>
                        </a:rPr>
                        <a:t>CICS VUE on z/OS</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baseline="0" dirty="0" smtClean="0">
                          <a:solidFill>
                            <a:schemeClr val="tx1"/>
                          </a:solidFill>
                          <a:latin typeface="Calibri" panose="020F0502020204030204" pitchFamily="34" charset="0"/>
                        </a:rPr>
                        <a:t>IMS VUE on z/OS*</a:t>
                      </a:r>
                      <a:endParaRPr lang="en-US" sz="1000" dirty="0" smtClean="0">
                        <a:solidFill>
                          <a:srgbClr val="7030A0"/>
                        </a:solidFill>
                        <a:latin typeface="Calibri" panose="020F0502020204030204" pitchFamily="34" charset="0"/>
                      </a:endParaRP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baseline="0" dirty="0" smtClean="0">
                          <a:solidFill>
                            <a:srgbClr val="7030A0"/>
                          </a:solidFill>
                          <a:latin typeface="Calibri" panose="020F0502020204030204" pitchFamily="34" charset="0"/>
                        </a:rPr>
                        <a:t>Patterns for Linux on z Systems</a:t>
                      </a:r>
                    </a:p>
                    <a:p>
                      <a:pPr marL="0"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endParaRPr lang="en-US" sz="1000" b="0" i="0" u="none" strike="noStrike" kern="1200" baseline="0" dirty="0" smtClean="0">
                        <a:solidFill>
                          <a:srgbClr val="00CC99"/>
                        </a:solidFill>
                        <a:latin typeface="Calibri" panose="020F0502020204030204" pitchFamily="34" charset="0"/>
                        <a:ea typeface="+mn-ea"/>
                        <a:cs typeface="+mn-cs"/>
                      </a:endParaRPr>
                    </a:p>
                    <a:p>
                      <a:pPr marL="0" marR="0" indent="0" algn="l" defTabSz="981236" rtl="0" eaLnBrk="1" fontAlgn="auto" latinLnBrk="0" hangingPunct="1">
                        <a:lnSpc>
                          <a:spcPts val="1100"/>
                        </a:lnSpc>
                        <a:spcBef>
                          <a:spcPts val="0"/>
                        </a:spcBef>
                        <a:spcAft>
                          <a:spcPts val="0"/>
                        </a:spcAft>
                        <a:buClrTx/>
                        <a:buSzTx/>
                        <a:buFont typeface="Arial" panose="020B0604020202020204" pitchFamily="34" charset="0"/>
                        <a:buNone/>
                        <a:tabLst/>
                        <a:defRPr/>
                      </a:pPr>
                      <a:r>
                        <a:rPr lang="en-US" sz="1000" b="1" i="0" u="sng" strike="noStrike" kern="1200" baseline="0" dirty="0" err="1" smtClean="0">
                          <a:solidFill>
                            <a:schemeClr val="accent6"/>
                          </a:solidFill>
                          <a:latin typeface="Calibri" panose="020F0502020204030204" pitchFamily="34" charset="0"/>
                          <a:ea typeface="+mn-ea"/>
                          <a:cs typeface="+mn-cs"/>
                        </a:rPr>
                        <a:t>DevOPs</a:t>
                      </a:r>
                      <a:r>
                        <a:rPr lang="en-US" sz="1000" b="1" i="0" u="sng" strike="noStrike" kern="1200" baseline="0" dirty="0" smtClean="0">
                          <a:solidFill>
                            <a:schemeClr val="accent6"/>
                          </a:solidFill>
                          <a:latin typeface="Calibri" panose="020F0502020204030204" pitchFamily="34" charset="0"/>
                          <a:ea typeface="+mn-ea"/>
                          <a:cs typeface="+mn-cs"/>
                        </a:rPr>
                        <a:t> for z Systems </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b="0" i="0" u="none" strike="noStrike" kern="1200" baseline="0" dirty="0" smtClean="0">
                          <a:solidFill>
                            <a:schemeClr val="accent6"/>
                          </a:solidFill>
                          <a:latin typeface="Calibri" panose="020F0502020204030204" pitchFamily="34" charset="0"/>
                          <a:ea typeface="+mn-ea"/>
                          <a:cs typeface="+mn-cs"/>
                        </a:rPr>
                        <a:t>RDz (Includes RD&amp;T)</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b="0" i="0" u="none" strike="noStrike" kern="1200" baseline="0" dirty="0" smtClean="0">
                          <a:solidFill>
                            <a:schemeClr val="accent6"/>
                          </a:solidFill>
                          <a:latin typeface="Calibri" panose="020F0502020204030204" pitchFamily="34" charset="0"/>
                          <a:ea typeface="+mn-ea"/>
                          <a:cs typeface="+mn-cs"/>
                        </a:rPr>
                        <a:t>RAA, HACP, HATS, </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kern="1200" baseline="0" dirty="0" smtClean="0">
                          <a:solidFill>
                            <a:srgbClr val="7F1C7D"/>
                          </a:solidFill>
                          <a:latin typeface="Calibri" panose="020F0502020204030204" pitchFamily="34" charset="0"/>
                          <a:ea typeface="+mn-ea"/>
                          <a:cs typeface="+mn-cs"/>
                        </a:rPr>
                        <a:t>CICS AD Tools (IA, VR)</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kern="1200" baseline="0" dirty="0" smtClean="0">
                          <a:solidFill>
                            <a:srgbClr val="7F1C7D"/>
                          </a:solidFill>
                          <a:latin typeface="Calibri" panose="020F0502020204030204" pitchFamily="34" charset="0"/>
                          <a:ea typeface="+mn-ea"/>
                          <a:cs typeface="+mn-cs"/>
                        </a:rPr>
                        <a:t>PD Tools &amp; </a:t>
                      </a:r>
                      <a:r>
                        <a:rPr lang="en-US" sz="1000" kern="1200" baseline="0" dirty="0" err="1" smtClean="0">
                          <a:solidFill>
                            <a:srgbClr val="7F1C7D"/>
                          </a:solidFill>
                          <a:latin typeface="Calibri" panose="020F0502020204030204" pitchFamily="34" charset="0"/>
                          <a:ea typeface="+mn-ea"/>
                          <a:cs typeface="+mn-cs"/>
                        </a:rPr>
                        <a:t>Soln</a:t>
                      </a:r>
                      <a:r>
                        <a:rPr lang="en-US" sz="1000" kern="1200" baseline="0" dirty="0" smtClean="0">
                          <a:solidFill>
                            <a:srgbClr val="7F1C7D"/>
                          </a:solidFill>
                          <a:latin typeface="Calibri" panose="020F0502020204030204" pitchFamily="34" charset="0"/>
                          <a:ea typeface="+mn-ea"/>
                          <a:cs typeface="+mn-cs"/>
                        </a:rPr>
                        <a:t> Packs (APA,DT, FA, FM, </a:t>
                      </a:r>
                      <a:r>
                        <a:rPr lang="en-US" sz="1000" kern="1200" baseline="0" dirty="0" err="1" smtClean="0">
                          <a:solidFill>
                            <a:srgbClr val="7F1C7D"/>
                          </a:solidFill>
                          <a:latin typeface="Calibri" panose="020F0502020204030204" pitchFamily="34" charset="0"/>
                          <a:ea typeface="+mn-ea"/>
                          <a:cs typeface="+mn-cs"/>
                        </a:rPr>
                        <a:t>Wsim</a:t>
                      </a:r>
                      <a:r>
                        <a:rPr lang="en-US" sz="1000" kern="1200" baseline="0" dirty="0" smtClean="0">
                          <a:solidFill>
                            <a:srgbClr val="7F1C7D"/>
                          </a:solidFill>
                          <a:latin typeface="Calibri" panose="020F0502020204030204" pitchFamily="34" charset="0"/>
                          <a:ea typeface="+mn-ea"/>
                          <a:cs typeface="+mn-cs"/>
                        </a:rPr>
                        <a:t>)</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b="0" i="0" u="none" strike="noStrike" kern="1200" baseline="0" dirty="0" smtClean="0">
                          <a:solidFill>
                            <a:schemeClr val="accent6"/>
                          </a:solidFill>
                          <a:effectLst/>
                          <a:latin typeface="Calibri" panose="020F0502020204030204" pitchFamily="34" charset="0"/>
                          <a:ea typeface="+mn-ea"/>
                          <a:cs typeface="+mn-cs"/>
                        </a:rPr>
                        <a:t>Compilers – COBOL, PL/I, C/C++</a:t>
                      </a:r>
                      <a:endParaRPr lang="en-US" sz="1000" b="1" i="0" u="sng" kern="1200" baseline="0" dirty="0" smtClean="0">
                        <a:solidFill>
                          <a:schemeClr val="accent6"/>
                        </a:solidFill>
                        <a:effectLst/>
                        <a:latin typeface="Calibri" panose="020F0502020204030204" pitchFamily="34" charset="0"/>
                        <a:ea typeface="+mn-ea"/>
                        <a:cs typeface="+mn-cs"/>
                      </a:endParaRPr>
                    </a:p>
                    <a:p>
                      <a:pPr marL="0" marR="0" indent="0" algn="l" defTabSz="981236" rtl="0" eaLnBrk="1" fontAlgn="auto" latinLnBrk="0" hangingPunct="1">
                        <a:lnSpc>
                          <a:spcPts val="1100"/>
                        </a:lnSpc>
                        <a:spcBef>
                          <a:spcPts val="0"/>
                        </a:spcBef>
                        <a:spcAft>
                          <a:spcPts val="0"/>
                        </a:spcAft>
                        <a:buClrTx/>
                        <a:buSzTx/>
                        <a:buFont typeface="Arial" panose="020B0604020202020204" pitchFamily="34" charset="0"/>
                        <a:buNone/>
                        <a:tabLst/>
                        <a:defRPr/>
                      </a:pPr>
                      <a:endParaRPr lang="en-US" sz="1000" b="1" i="0" u="sng" kern="1200" baseline="0" dirty="0" smtClean="0">
                        <a:solidFill>
                          <a:schemeClr val="tx1"/>
                        </a:solidFill>
                        <a:effectLst/>
                        <a:latin typeface="Calibri" panose="020F0502020204030204" pitchFamily="34" charset="0"/>
                        <a:ea typeface="+mn-ea"/>
                        <a:cs typeface="+mn-cs"/>
                      </a:endParaRPr>
                    </a:p>
                    <a:p>
                      <a:pPr marL="0" marR="0" indent="0" algn="l" defTabSz="981236" rtl="0" eaLnBrk="1" fontAlgn="auto" latinLnBrk="0" hangingPunct="1">
                        <a:lnSpc>
                          <a:spcPts val="1100"/>
                        </a:lnSpc>
                        <a:spcBef>
                          <a:spcPts val="0"/>
                        </a:spcBef>
                        <a:spcAft>
                          <a:spcPts val="0"/>
                        </a:spcAft>
                        <a:buClrTx/>
                        <a:buSzTx/>
                        <a:buFont typeface="Arial" panose="020B0604020202020204" pitchFamily="34" charset="0"/>
                        <a:buNone/>
                        <a:tabLst/>
                        <a:defRPr/>
                      </a:pPr>
                      <a:r>
                        <a:rPr lang="en-US" sz="1000" b="1" i="0" u="sng" kern="1200" baseline="0" dirty="0" smtClean="0">
                          <a:solidFill>
                            <a:schemeClr val="tx1"/>
                          </a:solidFill>
                          <a:effectLst/>
                          <a:latin typeface="Calibri" panose="020F0502020204030204" pitchFamily="34" charset="0"/>
                          <a:ea typeface="+mn-ea"/>
                          <a:cs typeface="+mn-cs"/>
                        </a:rPr>
                        <a:t>Other DevOps (z Dual Comp)</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kern="1200" baseline="0" dirty="0" smtClean="0">
                          <a:solidFill>
                            <a:schemeClr val="tx1"/>
                          </a:solidFill>
                          <a:effectLst/>
                          <a:latin typeface="Calibri" panose="020F0502020204030204" pitchFamily="34" charset="0"/>
                          <a:ea typeface="+mn-ea"/>
                          <a:cs typeface="+mn-cs"/>
                        </a:rPr>
                        <a:t>Mobile First Platform for z</a:t>
                      </a: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kern="1200" baseline="0" dirty="0" smtClean="0">
                          <a:solidFill>
                            <a:schemeClr val="tx1"/>
                          </a:solidFill>
                          <a:effectLst/>
                          <a:latin typeface="Calibri" panose="020F0502020204030204" pitchFamily="34" charset="0"/>
                          <a:ea typeface="+mn-ea"/>
                          <a:cs typeface="+mn-cs"/>
                        </a:rPr>
                        <a:t>UrbanCode for z - </a:t>
                      </a:r>
                      <a:r>
                        <a:rPr lang="en-US" sz="1000" kern="1200" baseline="0" dirty="0" err="1" smtClean="0">
                          <a:solidFill>
                            <a:schemeClr val="tx1"/>
                          </a:solidFill>
                          <a:effectLst/>
                          <a:latin typeface="Calibri" panose="020F0502020204030204" pitchFamily="34" charset="0"/>
                          <a:ea typeface="+mn-ea"/>
                          <a:cs typeface="+mn-cs"/>
                        </a:rPr>
                        <a:t>uDeploy</a:t>
                      </a:r>
                      <a:r>
                        <a:rPr lang="en-US" sz="1000" kern="1200" baseline="0" dirty="0" smtClean="0">
                          <a:solidFill>
                            <a:schemeClr val="tx1"/>
                          </a:solidFill>
                          <a:effectLst/>
                          <a:latin typeface="Calibri" panose="020F0502020204030204" pitchFamily="34" charset="0"/>
                          <a:ea typeface="+mn-ea"/>
                          <a:cs typeface="+mn-cs"/>
                        </a:rPr>
                        <a:t> and </a:t>
                      </a:r>
                      <a:r>
                        <a:rPr lang="en-US" sz="1000" kern="1200" baseline="0" dirty="0" err="1" smtClean="0">
                          <a:solidFill>
                            <a:schemeClr val="tx1"/>
                          </a:solidFill>
                          <a:effectLst/>
                          <a:latin typeface="Calibri" panose="020F0502020204030204" pitchFamily="34" charset="0"/>
                          <a:ea typeface="+mn-ea"/>
                          <a:cs typeface="+mn-cs"/>
                        </a:rPr>
                        <a:t>uRelease</a:t>
                      </a:r>
                      <a:endParaRPr lang="en-US" sz="1000" kern="1200" baseline="0" dirty="0" smtClean="0">
                        <a:solidFill>
                          <a:schemeClr val="tx1"/>
                        </a:solidFill>
                        <a:effectLst/>
                        <a:latin typeface="Calibri" panose="020F0502020204030204" pitchFamily="34" charset="0"/>
                        <a:ea typeface="+mn-ea"/>
                        <a:cs typeface="+mn-cs"/>
                      </a:endParaRPr>
                    </a:p>
                    <a:p>
                      <a:pPr marL="0" marR="0" indent="-92075" algn="l" defTabSz="981236"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kern="1200" baseline="0" dirty="0" err="1" smtClean="0">
                          <a:solidFill>
                            <a:schemeClr val="tx1"/>
                          </a:solidFill>
                          <a:effectLst/>
                          <a:latin typeface="Calibri" panose="020F0502020204030204" pitchFamily="34" charset="0"/>
                          <a:ea typeface="+mn-ea"/>
                          <a:cs typeface="+mn-cs"/>
                        </a:rPr>
                        <a:t>Greenhat</a:t>
                      </a:r>
                      <a:r>
                        <a:rPr lang="en-US" sz="1000" kern="1200" baseline="0" dirty="0" smtClean="0">
                          <a:solidFill>
                            <a:schemeClr val="tx1"/>
                          </a:solidFill>
                          <a:effectLst/>
                          <a:latin typeface="Calibri" panose="020F0502020204030204" pitchFamily="34" charset="0"/>
                          <a:ea typeface="+mn-ea"/>
                          <a:cs typeface="+mn-cs"/>
                        </a:rPr>
                        <a:t> for z - RTW, RTVS</a:t>
                      </a:r>
                      <a:endParaRPr lang="en-US" sz="1200" baseline="0" dirty="0" smtClean="0">
                        <a:solidFill>
                          <a:schemeClr val="tx1"/>
                        </a:solidFill>
                        <a:latin typeface="Calibri" panose="020F0502020204030204" pitchFamily="34" charset="0"/>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b="0" i="0" u="none" strike="noStrike" kern="1200" baseline="0" dirty="0" smtClean="0">
                        <a:solidFill>
                          <a:schemeClr val="bg1"/>
                        </a:solidFill>
                        <a:latin typeface="+mn-lt"/>
                        <a:ea typeface="+mn-ea"/>
                        <a:cs typeface="+mn-cs"/>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b="0" i="0" u="none" strike="noStrike" kern="1200" baseline="0" dirty="0" smtClean="0">
                        <a:solidFill>
                          <a:schemeClr val="bg1"/>
                        </a:solidFill>
                        <a:latin typeface="+mn-lt"/>
                        <a:ea typeface="+mn-ea"/>
                        <a:cs typeface="+mn-cs"/>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i="0" u="none" strike="noStrike" kern="1200" baseline="0" dirty="0" smtClean="0">
                        <a:solidFill>
                          <a:schemeClr val="bg1"/>
                        </a:solidFill>
                        <a:latin typeface="+mn-lt"/>
                        <a:ea typeface="+mn-ea"/>
                        <a:cs typeface="+mn-cs"/>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i="0" u="none" strike="noStrike" kern="1200" baseline="0" dirty="0" smtClean="0">
                        <a:solidFill>
                          <a:schemeClr val="bg1"/>
                        </a:solidFill>
                        <a:latin typeface="+mn-lt"/>
                        <a:ea typeface="+mn-ea"/>
                        <a:cs typeface="+mn-cs"/>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i="0" u="none" strike="noStrike" kern="1200" baseline="0" dirty="0" smtClean="0">
                        <a:solidFill>
                          <a:schemeClr val="bg1"/>
                        </a:solidFill>
                        <a:latin typeface="+mn-lt"/>
                        <a:ea typeface="+mn-ea"/>
                        <a:cs typeface="+mn-cs"/>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i="0" u="none" strike="noStrike" kern="1200" baseline="0" dirty="0" smtClean="0">
                        <a:solidFill>
                          <a:schemeClr val="bg1"/>
                        </a:solidFill>
                        <a:latin typeface="+mn-lt"/>
                        <a:ea typeface="+mn-ea"/>
                        <a:cs typeface="+mn-cs"/>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000" b="0" i="0" u="none" strike="noStrike" kern="1200" baseline="0" dirty="0" smtClean="0">
                        <a:solidFill>
                          <a:schemeClr val="bg1"/>
                        </a:solidFill>
                        <a:latin typeface="+mn-lt"/>
                        <a:ea typeface="+mn-ea"/>
                        <a:cs typeface="+mn-cs"/>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b="0" i="0" u="none" strike="noStrike" kern="1200" baseline="0" dirty="0" smtClean="0">
                        <a:solidFill>
                          <a:schemeClr val="bg1"/>
                        </a:solidFill>
                        <a:latin typeface="+mn-lt"/>
                        <a:ea typeface="+mn-ea"/>
                        <a:cs typeface="+mn-cs"/>
                      </a:endParaRPr>
                    </a:p>
                    <a:p>
                      <a:pPr marL="0" marR="0" indent="0" algn="l" defTabSz="981236"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000" b="0" i="0" u="none" strike="noStrike" kern="1200" baseline="0" dirty="0" smtClean="0">
                        <a:solidFill>
                          <a:schemeClr val="bg1"/>
                        </a:solidFill>
                        <a:latin typeface="+mn-lt"/>
                        <a:ea typeface="+mn-ea"/>
                        <a:cs typeface="+mn-cs"/>
                      </a:endParaRPr>
                    </a:p>
                    <a:p>
                      <a:pPr marL="0" indent="0">
                        <a:buFont typeface="Arial" panose="020B0604020202020204" pitchFamily="34" charset="0"/>
                        <a:buNone/>
                      </a:pPr>
                      <a:endParaRPr lang="en-US" sz="1000" b="1" baseline="0" dirty="0" smtClean="0">
                        <a:solidFill>
                          <a:schemeClr val="tx1"/>
                        </a:solidFill>
                      </a:endParaRPr>
                    </a:p>
                    <a:p>
                      <a:pPr marL="0" indent="0">
                        <a:buFont typeface="Arial" panose="020B0604020202020204" pitchFamily="34" charset="0"/>
                        <a:buNone/>
                      </a:pPr>
                      <a:r>
                        <a:rPr lang="en-US" sz="1000" b="1" baseline="0" dirty="0" smtClean="0">
                          <a:solidFill>
                            <a:schemeClr val="tx1"/>
                          </a:solidFill>
                        </a:rPr>
                        <a:t>Analytics Division</a:t>
                      </a:r>
                    </a:p>
                    <a:p>
                      <a:pPr marL="171450" indent="-171450">
                        <a:buFont typeface="Arial" panose="020B0604020202020204" pitchFamily="34" charset="0"/>
                        <a:buChar char="•"/>
                      </a:pPr>
                      <a:r>
                        <a:rPr lang="en-US" sz="1000" baseline="0" dirty="0" smtClean="0">
                          <a:solidFill>
                            <a:schemeClr val="tx1"/>
                          </a:solidFill>
                        </a:rPr>
                        <a:t>DB2 VUE</a:t>
                      </a:r>
                      <a:endParaRPr lang="en-US" sz="1100" baseline="0" dirty="0" smtClean="0">
                        <a:solidFill>
                          <a:srgbClr val="008080"/>
                        </a:solidFill>
                      </a:endParaRPr>
                    </a:p>
                  </a:txBody>
                  <a:tcPr marL="84226" marR="84226" marT="42113" marB="42113"/>
                </a:tc>
                <a:tc>
                  <a:txBody>
                    <a:bodyPr/>
                    <a:lstStyle/>
                    <a:p>
                      <a:pPr marL="0" indent="0">
                        <a:lnSpc>
                          <a:spcPts val="1100"/>
                        </a:lnSpc>
                        <a:spcBef>
                          <a:spcPts val="0"/>
                        </a:spcBef>
                        <a:spcAft>
                          <a:spcPts val="0"/>
                        </a:spcAft>
                        <a:buFont typeface="Arial" panose="020B0604020202020204" pitchFamily="34" charset="0"/>
                        <a:buNone/>
                      </a:pPr>
                      <a:r>
                        <a:rPr lang="en-US" sz="1000" b="1" u="sng" baseline="0" dirty="0" smtClean="0">
                          <a:solidFill>
                            <a:srgbClr val="FF0000"/>
                          </a:solidFill>
                          <a:latin typeface="Calibri" panose="020F0502020204030204" pitchFamily="34" charset="0"/>
                        </a:rPr>
                        <a:t>Host Manage </a:t>
                      </a:r>
                      <a:r>
                        <a:rPr lang="en-US" sz="1000" b="1" u="sng" baseline="0" dirty="0" err="1" smtClean="0">
                          <a:solidFill>
                            <a:srgbClr val="FF0000"/>
                          </a:solidFill>
                          <a:latin typeface="Calibri" panose="020F0502020204030204" pitchFamily="34" charset="0"/>
                        </a:rPr>
                        <a:t>Solns</a:t>
                      </a:r>
                      <a:endParaRPr lang="en-US" sz="1000" b="1" u="sng" baseline="0" dirty="0" smtClean="0">
                        <a:solidFill>
                          <a:srgbClr val="FF0000"/>
                        </a:solidFill>
                        <a:latin typeface="Calibri" panose="020F0502020204030204" pitchFamily="34" charset="0"/>
                      </a:endParaRPr>
                    </a:p>
                    <a:p>
                      <a:pPr marL="0" indent="-171450">
                        <a:lnSpc>
                          <a:spcPts val="1100"/>
                        </a:lnSpc>
                        <a:spcBef>
                          <a:spcPts val="0"/>
                        </a:spcBef>
                        <a:spcAft>
                          <a:spcPts val="0"/>
                        </a:spcAft>
                        <a:buFont typeface="Arial" panose="020B0604020202020204" pitchFamily="34" charset="0"/>
                        <a:buChar char="•"/>
                      </a:pPr>
                      <a:r>
                        <a:rPr lang="en-US" sz="1000" baseline="0" dirty="0" smtClean="0">
                          <a:solidFill>
                            <a:srgbClr val="FF0000"/>
                          </a:solidFill>
                          <a:latin typeface="Calibri" panose="020F0502020204030204" pitchFamily="34" charset="0"/>
                        </a:rPr>
                        <a:t>OMEGAMON on z/OS – products and suites</a:t>
                      </a:r>
                    </a:p>
                    <a:p>
                      <a:pPr marL="0" indent="-171450">
                        <a:lnSpc>
                          <a:spcPts val="1100"/>
                        </a:lnSpc>
                        <a:spcBef>
                          <a:spcPts val="0"/>
                        </a:spcBef>
                        <a:spcAft>
                          <a:spcPts val="0"/>
                        </a:spcAft>
                        <a:buFont typeface="Arial" panose="020B0604020202020204" pitchFamily="34" charset="0"/>
                        <a:buChar char="•"/>
                      </a:pPr>
                      <a:r>
                        <a:rPr lang="en-US" sz="1000" baseline="0" dirty="0" smtClean="0">
                          <a:solidFill>
                            <a:srgbClr val="FF0000"/>
                          </a:solidFill>
                          <a:latin typeface="Calibri" panose="020F0502020204030204" pitchFamily="34" charset="0"/>
                        </a:rPr>
                        <a:t>Service </a:t>
                      </a:r>
                      <a:r>
                        <a:rPr lang="en-US" sz="1000" baseline="0" dirty="0" err="1" smtClean="0">
                          <a:solidFill>
                            <a:srgbClr val="FF0000"/>
                          </a:solidFill>
                          <a:latin typeface="Calibri" panose="020F0502020204030204" pitchFamily="34" charset="0"/>
                        </a:rPr>
                        <a:t>Mgmt</a:t>
                      </a:r>
                      <a:r>
                        <a:rPr lang="en-US" sz="1000" baseline="0" dirty="0" smtClean="0">
                          <a:solidFill>
                            <a:srgbClr val="FF0000"/>
                          </a:solidFill>
                          <a:latin typeface="Calibri" panose="020F0502020204030204" pitchFamily="34" charset="0"/>
                        </a:rPr>
                        <a:t> Suite on z/OS</a:t>
                      </a:r>
                    </a:p>
                    <a:p>
                      <a:pPr marL="0" indent="-171450">
                        <a:lnSpc>
                          <a:spcPts val="1100"/>
                        </a:lnSpc>
                        <a:spcBef>
                          <a:spcPts val="0"/>
                        </a:spcBef>
                        <a:spcAft>
                          <a:spcPts val="0"/>
                        </a:spcAft>
                        <a:buFont typeface="Arial" panose="020B0604020202020204" pitchFamily="34" charset="0"/>
                        <a:buChar char="•"/>
                      </a:pPr>
                      <a:r>
                        <a:rPr lang="en-US" sz="1000" baseline="0" dirty="0" smtClean="0">
                          <a:solidFill>
                            <a:srgbClr val="FF0000"/>
                          </a:solidFill>
                          <a:latin typeface="Calibri" panose="020F0502020204030204" pitchFamily="34" charset="0"/>
                        </a:rPr>
                        <a:t>System Auto on z/OS</a:t>
                      </a:r>
                    </a:p>
                    <a:p>
                      <a:pPr marL="0" indent="-171450">
                        <a:lnSpc>
                          <a:spcPts val="1100"/>
                        </a:lnSpc>
                        <a:spcBef>
                          <a:spcPts val="0"/>
                        </a:spcBef>
                        <a:spcAft>
                          <a:spcPts val="0"/>
                        </a:spcAft>
                        <a:buFont typeface="Arial" panose="020B0604020202020204" pitchFamily="34" charset="0"/>
                        <a:buChar char="•"/>
                      </a:pPr>
                      <a:r>
                        <a:rPr lang="en-US" sz="1000" baseline="0" dirty="0" smtClean="0">
                          <a:solidFill>
                            <a:srgbClr val="FF0000"/>
                          </a:solidFill>
                          <a:latin typeface="Calibri" panose="020F0502020204030204" pitchFamily="34" charset="0"/>
                        </a:rPr>
                        <a:t>Workload Scheduling – TWS on z/OS </a:t>
                      </a:r>
                    </a:p>
                    <a:p>
                      <a:pPr marL="0" indent="-171450">
                        <a:lnSpc>
                          <a:spcPts val="1100"/>
                        </a:lnSpc>
                        <a:spcBef>
                          <a:spcPts val="0"/>
                        </a:spcBef>
                        <a:spcAft>
                          <a:spcPts val="0"/>
                        </a:spcAft>
                        <a:buFont typeface="Arial" panose="020B0604020202020204" pitchFamily="34" charset="0"/>
                        <a:buChar char="•"/>
                      </a:pPr>
                      <a:r>
                        <a:rPr lang="en-US" sz="1000" u="none" baseline="0" dirty="0" smtClean="0">
                          <a:solidFill>
                            <a:srgbClr val="FF0000"/>
                          </a:solidFill>
                          <a:latin typeface="Calibri" panose="020F0502020204030204" pitchFamily="34" charset="0"/>
                        </a:rPr>
                        <a:t>TDSz</a:t>
                      </a:r>
                      <a:r>
                        <a:rPr lang="en-US" sz="1000" baseline="0" dirty="0" smtClean="0">
                          <a:solidFill>
                            <a:srgbClr val="FF0000"/>
                          </a:solidFill>
                          <a:latin typeface="Calibri" panose="020F0502020204030204" pitchFamily="34" charset="0"/>
                        </a:rPr>
                        <a:t> and SCA Log Analysis  Insight packs for z/OS </a:t>
                      </a:r>
                    </a:p>
                    <a:p>
                      <a:pPr marL="0" indent="-171450">
                        <a:lnSpc>
                          <a:spcPts val="1100"/>
                        </a:lnSpc>
                        <a:spcBef>
                          <a:spcPts val="0"/>
                        </a:spcBef>
                        <a:spcAft>
                          <a:spcPts val="0"/>
                        </a:spcAft>
                        <a:buFont typeface="Arial" panose="020B0604020202020204" pitchFamily="34" charset="0"/>
                        <a:buChar char="•"/>
                      </a:pPr>
                      <a:r>
                        <a:rPr lang="en-US" sz="1000" baseline="0" dirty="0" err="1" smtClean="0">
                          <a:solidFill>
                            <a:srgbClr val="FF0000"/>
                          </a:solidFill>
                          <a:latin typeface="Calibri" panose="020F0502020204030204" pitchFamily="34" charset="0"/>
                        </a:rPr>
                        <a:t>Adv</a:t>
                      </a:r>
                      <a:r>
                        <a:rPr lang="en-US" sz="1000" baseline="0" dirty="0" smtClean="0">
                          <a:solidFill>
                            <a:srgbClr val="FF0000"/>
                          </a:solidFill>
                          <a:latin typeface="Calibri" panose="020F0502020204030204" pitchFamily="34" charset="0"/>
                        </a:rPr>
                        <a:t> Storage Suite on z/OS</a:t>
                      </a:r>
                    </a:p>
                    <a:p>
                      <a:pPr marL="0" indent="-171450">
                        <a:lnSpc>
                          <a:spcPts val="1100"/>
                        </a:lnSpc>
                        <a:spcBef>
                          <a:spcPts val="0"/>
                        </a:spcBef>
                        <a:spcAft>
                          <a:spcPts val="0"/>
                        </a:spcAft>
                        <a:buFont typeface="Arial" panose="020B0604020202020204" pitchFamily="34" charset="0"/>
                        <a:buChar char="•"/>
                      </a:pPr>
                      <a:r>
                        <a:rPr lang="en-US" sz="1000" baseline="0" dirty="0" smtClean="0">
                          <a:solidFill>
                            <a:srgbClr val="FF0000"/>
                          </a:solidFill>
                          <a:latin typeface="Calibri" panose="020F0502020204030204" pitchFamily="34" charset="0"/>
                        </a:rPr>
                        <a:t>Asset </a:t>
                      </a:r>
                      <a:r>
                        <a:rPr lang="en-US" sz="1000" baseline="0" dirty="0" err="1" smtClean="0">
                          <a:solidFill>
                            <a:srgbClr val="FF0000"/>
                          </a:solidFill>
                          <a:latin typeface="Calibri" panose="020F0502020204030204" pitchFamily="34" charset="0"/>
                        </a:rPr>
                        <a:t>Mgmt</a:t>
                      </a:r>
                      <a:r>
                        <a:rPr lang="en-US" sz="1000" baseline="0" dirty="0" smtClean="0">
                          <a:solidFill>
                            <a:srgbClr val="FF0000"/>
                          </a:solidFill>
                          <a:latin typeface="Calibri" panose="020F0502020204030204" pitchFamily="34" charset="0"/>
                        </a:rPr>
                        <a:t> – </a:t>
                      </a:r>
                      <a:r>
                        <a:rPr lang="en-US" sz="1000" baseline="0" dirty="0" err="1" smtClean="0">
                          <a:solidFill>
                            <a:srgbClr val="FF0000"/>
                          </a:solidFill>
                          <a:latin typeface="Calibri" panose="020F0502020204030204" pitchFamily="34" charset="0"/>
                        </a:rPr>
                        <a:t>TADz</a:t>
                      </a:r>
                      <a:r>
                        <a:rPr lang="en-US" sz="1000" baseline="0" dirty="0" smtClean="0">
                          <a:solidFill>
                            <a:srgbClr val="FF0000"/>
                          </a:solidFill>
                          <a:latin typeface="Calibri" panose="020F0502020204030204" pitchFamily="34" charset="0"/>
                        </a:rPr>
                        <a:t> on z/OS </a:t>
                      </a:r>
                    </a:p>
                    <a:p>
                      <a:pPr marL="0" indent="-171450">
                        <a:lnSpc>
                          <a:spcPts val="1100"/>
                        </a:lnSpc>
                        <a:spcBef>
                          <a:spcPts val="0"/>
                        </a:spcBef>
                        <a:spcAft>
                          <a:spcPts val="0"/>
                        </a:spcAft>
                        <a:buFont typeface="Arial" panose="020B0604020202020204" pitchFamily="34" charset="0"/>
                        <a:buChar char="•"/>
                      </a:pPr>
                      <a:r>
                        <a:rPr lang="en-US" sz="1000" kern="1200" baseline="0" dirty="0" err="1" smtClean="0">
                          <a:solidFill>
                            <a:srgbClr val="FF0000"/>
                          </a:solidFill>
                          <a:latin typeface="Calibri" panose="020F0502020204030204" pitchFamily="34" charset="0"/>
                          <a:ea typeface="+mn-ea"/>
                          <a:cs typeface="+mn-cs"/>
                        </a:rPr>
                        <a:t>zVM</a:t>
                      </a:r>
                      <a:r>
                        <a:rPr lang="en-US" sz="1000" kern="1200" baseline="0" dirty="0" smtClean="0">
                          <a:solidFill>
                            <a:srgbClr val="FF0000"/>
                          </a:solidFill>
                          <a:latin typeface="Calibri" panose="020F0502020204030204" pitchFamily="34" charset="0"/>
                          <a:ea typeface="+mn-ea"/>
                          <a:cs typeface="+mn-cs"/>
                        </a:rPr>
                        <a:t> Tools - </a:t>
                      </a:r>
                      <a:r>
                        <a:rPr lang="en-US" sz="1000" kern="1200" baseline="0" dirty="0" err="1" smtClean="0">
                          <a:solidFill>
                            <a:srgbClr val="FF0000"/>
                          </a:solidFill>
                          <a:latin typeface="Calibri" panose="020F0502020204030204" pitchFamily="34" charset="0"/>
                          <a:ea typeface="+mn-ea"/>
                          <a:cs typeface="+mn-cs"/>
                        </a:rPr>
                        <a:t>IISz</a:t>
                      </a:r>
                      <a:r>
                        <a:rPr lang="en-US" sz="1000" kern="1200" baseline="0" dirty="0" smtClean="0">
                          <a:solidFill>
                            <a:srgbClr val="FF0000"/>
                          </a:solidFill>
                          <a:latin typeface="Calibri" panose="020F0502020204030204" pitchFamily="34" charset="0"/>
                          <a:ea typeface="+mn-ea"/>
                          <a:cs typeface="+mn-cs"/>
                        </a:rPr>
                        <a:t> Suite on z </a:t>
                      </a:r>
                      <a:r>
                        <a:rPr lang="en-US" sz="1000" kern="1200" baseline="0" dirty="0" err="1" smtClean="0">
                          <a:solidFill>
                            <a:srgbClr val="FF0000"/>
                          </a:solidFill>
                          <a:latin typeface="Calibri" panose="020F0502020204030204" pitchFamily="34" charset="0"/>
                          <a:ea typeface="+mn-ea"/>
                          <a:cs typeface="+mn-cs"/>
                        </a:rPr>
                        <a:t>etc</a:t>
                      </a:r>
                      <a:r>
                        <a:rPr lang="en-US" sz="1000" kern="1200" baseline="0" dirty="0" smtClean="0">
                          <a:solidFill>
                            <a:srgbClr val="FF0000"/>
                          </a:solidFill>
                          <a:latin typeface="Calibri" panose="020F0502020204030204" pitchFamily="34" charset="0"/>
                          <a:ea typeface="+mn-ea"/>
                          <a:cs typeface="+mn-cs"/>
                        </a:rPr>
                        <a:t> </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kern="1200" dirty="0" smtClean="0">
                          <a:solidFill>
                            <a:srgbClr val="7030A0"/>
                          </a:solidFill>
                          <a:latin typeface="Calibri" panose="020F0502020204030204" pitchFamily="34" charset="0"/>
                          <a:ea typeface="+mn-ea"/>
                          <a:cs typeface="+mn-cs"/>
                        </a:rPr>
                        <a:t>CICS ISM Tools (DA, PA, CM,</a:t>
                      </a:r>
                      <a:r>
                        <a:rPr lang="en-US" sz="1000" kern="1200" baseline="0" dirty="0" smtClean="0">
                          <a:solidFill>
                            <a:srgbClr val="7030A0"/>
                          </a:solidFill>
                          <a:latin typeface="Calibri" panose="020F0502020204030204" pitchFamily="34" charset="0"/>
                          <a:ea typeface="+mn-ea"/>
                          <a:cs typeface="+mn-cs"/>
                        </a:rPr>
                        <a:t> VT) &amp;</a:t>
                      </a:r>
                      <a:r>
                        <a:rPr lang="en-US" sz="1000" kern="1200" dirty="0" smtClean="0">
                          <a:solidFill>
                            <a:srgbClr val="7030A0"/>
                          </a:solidFill>
                          <a:latin typeface="Calibri" panose="020F0502020204030204" pitchFamily="34" charset="0"/>
                          <a:ea typeface="+mn-ea"/>
                          <a:cs typeface="+mn-cs"/>
                        </a:rPr>
                        <a:t> Solution Packs on z/OS</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GB" sz="1000" kern="1200" dirty="0" smtClean="0">
                          <a:solidFill>
                            <a:srgbClr val="7030A0"/>
                          </a:solidFill>
                          <a:latin typeface="Calibri" panose="020F0502020204030204" pitchFamily="34" charset="0"/>
                          <a:ea typeface="+mn-ea"/>
                          <a:cs typeface="+mn-cs"/>
                        </a:rPr>
                        <a:t>ICING products</a:t>
                      </a:r>
                      <a:endParaRPr lang="en-US" sz="1000" kern="1200" dirty="0" smtClean="0">
                        <a:solidFill>
                          <a:srgbClr val="7030A0"/>
                        </a:solidFill>
                        <a:latin typeface="Calibri" panose="020F0502020204030204" pitchFamily="34" charset="0"/>
                        <a:ea typeface="+mn-ea"/>
                        <a:cs typeface="+mn-cs"/>
                      </a:endParaRP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kern="1200" dirty="0" smtClean="0">
                          <a:solidFill>
                            <a:schemeClr val="tx1"/>
                          </a:solidFill>
                          <a:latin typeface="Calibri" panose="020F0502020204030204" pitchFamily="34" charset="0"/>
                          <a:ea typeface="+mn-ea"/>
                          <a:cs typeface="+mn-cs"/>
                        </a:rPr>
                        <a:t>IMS Tools on z/OS*</a:t>
                      </a:r>
                      <a:endParaRPr lang="en-US" sz="1000" i="1" kern="1200" baseline="0" dirty="0" smtClean="0">
                        <a:solidFill>
                          <a:schemeClr val="tx1"/>
                        </a:solidFill>
                        <a:latin typeface="Calibri" panose="020F0502020204030204" pitchFamily="34" charset="0"/>
                        <a:ea typeface="+mn-ea"/>
                        <a:cs typeface="+mn-cs"/>
                      </a:endParaRPr>
                    </a:p>
                    <a:p>
                      <a:pPr marL="0" marR="0" indent="0" algn="l" defTabSz="914309" rtl="0" eaLnBrk="1" fontAlgn="auto" latinLnBrk="0" hangingPunct="1">
                        <a:lnSpc>
                          <a:spcPts val="1100"/>
                        </a:lnSpc>
                        <a:spcBef>
                          <a:spcPts val="0"/>
                        </a:spcBef>
                        <a:spcAft>
                          <a:spcPts val="0"/>
                        </a:spcAft>
                        <a:buClrTx/>
                        <a:buSzTx/>
                        <a:buFont typeface="Arial" panose="020B0604020202020204" pitchFamily="34" charset="0"/>
                        <a:buNone/>
                        <a:tabLst/>
                        <a:defRPr/>
                      </a:pPr>
                      <a:endParaRPr lang="en-US" sz="1000" b="1" u="sng" baseline="0" dirty="0" smtClean="0">
                        <a:solidFill>
                          <a:schemeClr val="tx1"/>
                        </a:solidFill>
                        <a:latin typeface="Calibri" panose="020F0502020204030204" pitchFamily="34" charset="0"/>
                      </a:endParaRPr>
                    </a:p>
                    <a:p>
                      <a:pPr marL="0" marR="0" indent="0" algn="l" defTabSz="914309" rtl="0" eaLnBrk="1" fontAlgn="auto" latinLnBrk="0" hangingPunct="1">
                        <a:lnSpc>
                          <a:spcPts val="1100"/>
                        </a:lnSpc>
                        <a:spcBef>
                          <a:spcPts val="0"/>
                        </a:spcBef>
                        <a:spcAft>
                          <a:spcPts val="0"/>
                        </a:spcAft>
                        <a:buClrTx/>
                        <a:buSzTx/>
                        <a:buFont typeface="Arial" panose="020B0604020202020204" pitchFamily="34" charset="0"/>
                        <a:buNone/>
                        <a:tabLst/>
                        <a:defRPr/>
                      </a:pPr>
                      <a:r>
                        <a:rPr lang="en-US" sz="1000" b="1" u="sng" baseline="0" dirty="0" smtClean="0">
                          <a:solidFill>
                            <a:schemeClr val="tx1"/>
                          </a:solidFill>
                          <a:latin typeface="Calibri" panose="020F0502020204030204" pitchFamily="34" charset="0"/>
                        </a:rPr>
                        <a:t>Other Host Manage (Dual Comp)</a:t>
                      </a:r>
                    </a:p>
                    <a:p>
                      <a:pPr marL="0" marR="0" indent="-171450"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kern="1200" baseline="0" dirty="0" smtClean="0">
                          <a:solidFill>
                            <a:schemeClr val="tx1"/>
                          </a:solidFill>
                          <a:effectLst/>
                          <a:latin typeface="Calibri" panose="020F0502020204030204" pitchFamily="34" charset="0"/>
                          <a:ea typeface="+mn-ea"/>
                          <a:cs typeface="+mn-cs"/>
                        </a:rPr>
                        <a:t>IBM Cloud Orchestrator </a:t>
                      </a:r>
                      <a:r>
                        <a:rPr lang="en-US" sz="1000" i="1" kern="1200" baseline="0" dirty="0" smtClean="0">
                          <a:solidFill>
                            <a:schemeClr val="tx1"/>
                          </a:solidFill>
                          <a:latin typeface="Calibri" panose="020F0502020204030204" pitchFamily="34" charset="0"/>
                          <a:ea typeface="+mn-ea"/>
                          <a:cs typeface="+mn-cs"/>
                        </a:rPr>
                        <a:t>On </a:t>
                      </a:r>
                      <a:r>
                        <a:rPr lang="en-US" sz="1000" i="1" kern="1200" baseline="0" dirty="0" err="1" smtClean="0">
                          <a:solidFill>
                            <a:schemeClr val="tx1"/>
                          </a:solidFill>
                          <a:latin typeface="Calibri" panose="020F0502020204030204" pitchFamily="34" charset="0"/>
                          <a:ea typeface="+mn-ea"/>
                          <a:cs typeface="+mn-cs"/>
                        </a:rPr>
                        <a:t>Prem</a:t>
                      </a:r>
                      <a:r>
                        <a:rPr lang="en-US" sz="1000" i="1" kern="1200" baseline="0" dirty="0" smtClean="0">
                          <a:solidFill>
                            <a:schemeClr val="tx1"/>
                          </a:solidFill>
                          <a:latin typeface="Calibri" panose="020F0502020204030204" pitchFamily="34" charset="0"/>
                          <a:ea typeface="+mn-ea"/>
                          <a:cs typeface="+mn-cs"/>
                        </a:rPr>
                        <a:t> and SaaS</a:t>
                      </a:r>
                    </a:p>
                    <a:p>
                      <a:pPr marL="0" marR="0" indent="-171450"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kern="1200" dirty="0" smtClean="0">
                          <a:solidFill>
                            <a:schemeClr val="tx1"/>
                          </a:solidFill>
                          <a:latin typeface="Calibri" panose="020F0502020204030204" pitchFamily="34" charset="0"/>
                          <a:ea typeface="+mn-ea"/>
                          <a:cs typeface="+mn-cs"/>
                        </a:rPr>
                        <a:t>Capacity</a:t>
                      </a:r>
                      <a:r>
                        <a:rPr lang="en-US" sz="1000" kern="1200" baseline="0" dirty="0" smtClean="0">
                          <a:solidFill>
                            <a:schemeClr val="tx1"/>
                          </a:solidFill>
                          <a:latin typeface="Calibri" panose="020F0502020204030204" pitchFamily="34" charset="0"/>
                          <a:ea typeface="+mn-ea"/>
                          <a:cs typeface="+mn-cs"/>
                        </a:rPr>
                        <a:t> </a:t>
                      </a:r>
                      <a:r>
                        <a:rPr lang="en-US" sz="1000" kern="1200" baseline="0" dirty="0" err="1" smtClean="0">
                          <a:solidFill>
                            <a:schemeClr val="tx1"/>
                          </a:solidFill>
                          <a:latin typeface="Calibri" panose="020F0502020204030204" pitchFamily="34" charset="0"/>
                          <a:ea typeface="+mn-ea"/>
                          <a:cs typeface="+mn-cs"/>
                        </a:rPr>
                        <a:t>Mgmt</a:t>
                      </a:r>
                      <a:r>
                        <a:rPr lang="en-US" sz="1000" kern="1200" baseline="0" dirty="0" smtClean="0">
                          <a:solidFill>
                            <a:schemeClr val="tx1"/>
                          </a:solidFill>
                          <a:latin typeface="Calibri" panose="020F0502020204030204" pitchFamily="34" charset="0"/>
                          <a:ea typeface="+mn-ea"/>
                          <a:cs typeface="+mn-cs"/>
                        </a:rPr>
                        <a:t> Analytics (CMA)</a:t>
                      </a:r>
                      <a:endParaRPr lang="en-US" sz="1000" kern="1200" dirty="0" smtClean="0">
                        <a:solidFill>
                          <a:schemeClr val="tx1"/>
                        </a:solidFill>
                        <a:latin typeface="Calibri" panose="020F0502020204030204" pitchFamily="34" charset="0"/>
                        <a:ea typeface="+mn-ea"/>
                        <a:cs typeface="+mn-cs"/>
                      </a:endParaRPr>
                    </a:p>
                    <a:p>
                      <a:pPr marL="0" indent="-171450" algn="l" defTabSz="914309" rtl="0" eaLnBrk="1" latinLnBrk="0" hangingPunct="1">
                        <a:lnSpc>
                          <a:spcPts val="1100"/>
                        </a:lnSpc>
                        <a:spcBef>
                          <a:spcPts val="0"/>
                        </a:spcBef>
                        <a:spcAft>
                          <a:spcPts val="0"/>
                        </a:spcAft>
                        <a:buFont typeface="Arial" panose="020B0604020202020204" pitchFamily="34" charset="0"/>
                        <a:buChar char="•"/>
                      </a:pPr>
                      <a:endParaRPr lang="en-GB" sz="1000" baseline="0" dirty="0" smtClean="0">
                        <a:solidFill>
                          <a:srgbClr val="C00000"/>
                        </a:solidFill>
                        <a:latin typeface="Calibri" panose="020F0502020204030204" pitchFamily="34" charset="0"/>
                      </a:endParaRPr>
                    </a:p>
                    <a:p>
                      <a:pPr marL="0" indent="0">
                        <a:lnSpc>
                          <a:spcPts val="1100"/>
                        </a:lnSpc>
                        <a:spcBef>
                          <a:spcPts val="0"/>
                        </a:spcBef>
                        <a:spcAft>
                          <a:spcPts val="0"/>
                        </a:spcAft>
                        <a:buFont typeface="Arial" panose="020B0604020202020204" pitchFamily="34" charset="0"/>
                        <a:buNone/>
                      </a:pPr>
                      <a:endParaRPr lang="en-GB" sz="1000" baseline="0" dirty="0" smtClean="0">
                        <a:solidFill>
                          <a:srgbClr val="C00000"/>
                        </a:solidFill>
                        <a:latin typeface="Calibri" panose="020F0502020204030204" pitchFamily="34" charset="0"/>
                      </a:endParaRPr>
                    </a:p>
                    <a:p>
                      <a:pPr marL="0" indent="0">
                        <a:lnSpc>
                          <a:spcPts val="1100"/>
                        </a:lnSpc>
                        <a:spcBef>
                          <a:spcPts val="0"/>
                        </a:spcBef>
                        <a:spcAft>
                          <a:spcPts val="0"/>
                        </a:spcAft>
                        <a:buFont typeface="Arial" panose="020B0604020202020204" pitchFamily="34" charset="0"/>
                        <a:buNone/>
                      </a:pPr>
                      <a:endParaRPr lang="en-GB" sz="1000" baseline="0" dirty="0" smtClean="0">
                        <a:solidFill>
                          <a:srgbClr val="C00000"/>
                        </a:solidFill>
                        <a:latin typeface="Calibri" panose="020F0502020204030204" pitchFamily="34" charset="0"/>
                      </a:endParaRPr>
                    </a:p>
                    <a:p>
                      <a:pPr marL="0" indent="0">
                        <a:lnSpc>
                          <a:spcPts val="1100"/>
                        </a:lnSpc>
                        <a:spcBef>
                          <a:spcPts val="0"/>
                        </a:spcBef>
                        <a:spcAft>
                          <a:spcPts val="0"/>
                        </a:spcAft>
                        <a:buFont typeface="Arial" panose="020B0604020202020204" pitchFamily="34" charset="0"/>
                        <a:buNone/>
                      </a:pPr>
                      <a:endParaRPr lang="en-GB" sz="1000" baseline="0" dirty="0" smtClean="0">
                        <a:solidFill>
                          <a:srgbClr val="C00000"/>
                        </a:solidFill>
                        <a:latin typeface="Calibri" panose="020F0502020204030204" pitchFamily="34" charset="0"/>
                      </a:endParaRPr>
                    </a:p>
                    <a:p>
                      <a:pPr marL="0" indent="0">
                        <a:lnSpc>
                          <a:spcPts val="1100"/>
                        </a:lnSpc>
                        <a:spcBef>
                          <a:spcPts val="0"/>
                        </a:spcBef>
                        <a:spcAft>
                          <a:spcPts val="0"/>
                        </a:spcAft>
                        <a:buFont typeface="Arial" panose="020B0604020202020204" pitchFamily="34" charset="0"/>
                        <a:buNone/>
                      </a:pPr>
                      <a:endParaRPr lang="en-GB" sz="1000" baseline="0" dirty="0" smtClean="0">
                        <a:solidFill>
                          <a:srgbClr val="C00000"/>
                        </a:solidFill>
                        <a:latin typeface="Calibri" panose="020F0502020204030204" pitchFamily="34" charset="0"/>
                      </a:endParaRPr>
                    </a:p>
                    <a:p>
                      <a:pPr marL="0" indent="0">
                        <a:lnSpc>
                          <a:spcPts val="1100"/>
                        </a:lnSpc>
                        <a:spcBef>
                          <a:spcPts val="0"/>
                        </a:spcBef>
                        <a:spcAft>
                          <a:spcPts val="0"/>
                        </a:spcAft>
                        <a:buFont typeface="Arial" panose="020B0604020202020204" pitchFamily="34" charset="0"/>
                        <a:buNone/>
                      </a:pPr>
                      <a:endParaRPr lang="en-GB" sz="1000" baseline="0" dirty="0" smtClean="0">
                        <a:solidFill>
                          <a:srgbClr val="C00000"/>
                        </a:solidFill>
                        <a:latin typeface="Calibri" panose="020F0502020204030204" pitchFamily="34" charset="0"/>
                      </a:endParaRPr>
                    </a:p>
                    <a:p>
                      <a:pPr marL="0" indent="0">
                        <a:lnSpc>
                          <a:spcPts val="1100"/>
                        </a:lnSpc>
                        <a:spcBef>
                          <a:spcPts val="0"/>
                        </a:spcBef>
                        <a:spcAft>
                          <a:spcPts val="0"/>
                        </a:spcAft>
                        <a:buFont typeface="Arial" panose="020B0604020202020204" pitchFamily="34" charset="0"/>
                        <a:buNone/>
                      </a:pPr>
                      <a:endParaRPr lang="en-GB" sz="1000" baseline="0" dirty="0" smtClean="0">
                        <a:solidFill>
                          <a:srgbClr val="C00000"/>
                        </a:solidFill>
                        <a:latin typeface="Calibri" panose="020F0502020204030204" pitchFamily="34" charset="0"/>
                      </a:endParaRPr>
                    </a:p>
                    <a:p>
                      <a:pPr marL="0" indent="0">
                        <a:lnSpc>
                          <a:spcPts val="1100"/>
                        </a:lnSpc>
                        <a:spcBef>
                          <a:spcPts val="0"/>
                        </a:spcBef>
                        <a:spcAft>
                          <a:spcPts val="0"/>
                        </a:spcAft>
                        <a:buFont typeface="Arial" panose="020B0604020202020204" pitchFamily="34" charset="0"/>
                        <a:buNone/>
                      </a:pPr>
                      <a:endParaRPr lang="en-GB" sz="1000" baseline="0" dirty="0" smtClean="0">
                        <a:solidFill>
                          <a:srgbClr val="C00000"/>
                        </a:solidFill>
                        <a:latin typeface="Calibri" panose="020F0502020204030204" pitchFamily="34" charset="0"/>
                      </a:endParaRPr>
                    </a:p>
                    <a:p>
                      <a:pPr marL="0" indent="0">
                        <a:buFont typeface="Arial" panose="020B0604020202020204" pitchFamily="34" charset="0"/>
                        <a:buNone/>
                      </a:pPr>
                      <a:r>
                        <a:rPr lang="en-US" sz="1000" b="1" baseline="0" dirty="0" smtClean="0">
                          <a:solidFill>
                            <a:schemeClr val="tx1"/>
                          </a:solidFill>
                        </a:rPr>
                        <a:t>Analytics Division</a:t>
                      </a:r>
                    </a:p>
                    <a:p>
                      <a:pPr marL="171450" indent="-171450">
                        <a:buFont typeface="Arial" panose="020B0604020202020204" pitchFamily="34" charset="0"/>
                        <a:buChar char="•"/>
                      </a:pPr>
                      <a:r>
                        <a:rPr lang="en-US" sz="1000" baseline="0" dirty="0" smtClean="0">
                          <a:solidFill>
                            <a:schemeClr val="tx1"/>
                          </a:solidFill>
                        </a:rPr>
                        <a:t>DB2 Tools</a:t>
                      </a:r>
                    </a:p>
                    <a:p>
                      <a:pPr marL="171450" indent="-171450">
                        <a:buFont typeface="Arial" panose="020B0604020202020204" pitchFamily="34" charset="0"/>
                        <a:buChar char="•"/>
                      </a:pPr>
                      <a:r>
                        <a:rPr lang="en-US" sz="1000" baseline="0" dirty="0" err="1" smtClean="0">
                          <a:solidFill>
                            <a:schemeClr val="tx1"/>
                          </a:solidFill>
                        </a:rPr>
                        <a:t>Cognos</a:t>
                      </a:r>
                      <a:r>
                        <a:rPr lang="en-US" sz="1000" baseline="0" dirty="0" smtClean="0">
                          <a:solidFill>
                            <a:schemeClr val="tx1"/>
                          </a:solidFill>
                        </a:rPr>
                        <a:t> on z</a:t>
                      </a:r>
                    </a:p>
                    <a:p>
                      <a:pPr marL="171450" indent="-171450">
                        <a:buFont typeface="Arial" panose="020B0604020202020204" pitchFamily="34" charset="0"/>
                        <a:buChar char="•"/>
                      </a:pPr>
                      <a:r>
                        <a:rPr lang="en-US" sz="1000" baseline="0" dirty="0" smtClean="0">
                          <a:solidFill>
                            <a:schemeClr val="tx1"/>
                          </a:solidFill>
                        </a:rPr>
                        <a:t>SPSS on z</a:t>
                      </a:r>
                      <a:endParaRPr lang="en-US" sz="1000" baseline="0" dirty="0" smtClean="0">
                        <a:solidFill>
                          <a:srgbClr val="C00000"/>
                        </a:solidFill>
                      </a:endParaRPr>
                    </a:p>
                  </a:txBody>
                  <a:tcPr marL="84226" marR="84226" marT="42113" marB="42113"/>
                </a:tc>
                <a:tc>
                  <a:txBody>
                    <a:bodyPr/>
                    <a:lstStyle/>
                    <a:p>
                      <a:pPr marL="0" marR="0" indent="0" algn="l" defTabSz="914309" rtl="0" eaLnBrk="1" fontAlgn="auto" latinLnBrk="0" hangingPunct="1">
                        <a:lnSpc>
                          <a:spcPts val="1100"/>
                        </a:lnSpc>
                        <a:spcBef>
                          <a:spcPts val="0"/>
                        </a:spcBef>
                        <a:spcAft>
                          <a:spcPts val="0"/>
                        </a:spcAft>
                        <a:buClrTx/>
                        <a:buSzTx/>
                        <a:buFont typeface="Arial" panose="020B0604020202020204" pitchFamily="34" charset="0"/>
                        <a:buNone/>
                        <a:tabLst/>
                        <a:defRPr/>
                      </a:pPr>
                      <a:r>
                        <a:rPr lang="en-US" sz="1000" b="1" u="sng" dirty="0" smtClean="0">
                          <a:solidFill>
                            <a:srgbClr val="7030A0"/>
                          </a:solidFill>
                          <a:latin typeface="Calibri" panose="020F0502020204030204" pitchFamily="34" charset="0"/>
                        </a:rPr>
                        <a:t>Host Connectivity</a:t>
                      </a:r>
                    </a:p>
                    <a:p>
                      <a:pPr marL="0" indent="-171450">
                        <a:lnSpc>
                          <a:spcPts val="1100"/>
                        </a:lnSpc>
                        <a:spcBef>
                          <a:spcPts val="0"/>
                        </a:spcBef>
                        <a:spcAft>
                          <a:spcPts val="0"/>
                        </a:spcAft>
                        <a:buFont typeface="Arial" panose="020B0604020202020204" pitchFamily="34" charset="0"/>
                        <a:buChar char="•"/>
                      </a:pPr>
                      <a:r>
                        <a:rPr lang="en-US" sz="1000" dirty="0" smtClean="0">
                          <a:solidFill>
                            <a:srgbClr val="7030A0"/>
                          </a:solidFill>
                          <a:latin typeface="Calibri" panose="020F0502020204030204" pitchFamily="34" charset="0"/>
                        </a:rPr>
                        <a:t>MQ VUE</a:t>
                      </a:r>
                      <a:r>
                        <a:rPr lang="en-US" sz="1000" baseline="0" dirty="0" smtClean="0">
                          <a:solidFill>
                            <a:srgbClr val="7030A0"/>
                          </a:solidFill>
                          <a:latin typeface="Calibri" panose="020F0502020204030204" pitchFamily="34" charset="0"/>
                        </a:rPr>
                        <a:t> on z/OS</a:t>
                      </a:r>
                      <a:endParaRPr lang="en-US" sz="1000" dirty="0" smtClean="0">
                        <a:solidFill>
                          <a:srgbClr val="7030A0"/>
                        </a:solidFill>
                        <a:latin typeface="Calibri" panose="020F0502020204030204" pitchFamily="34" charset="0"/>
                      </a:endParaRPr>
                    </a:p>
                    <a:p>
                      <a:pPr marL="0" marR="0" indent="-171450"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dirty="0" smtClean="0">
                          <a:solidFill>
                            <a:srgbClr val="7030A0"/>
                          </a:solidFill>
                          <a:latin typeface="Calibri" panose="020F0502020204030204" pitchFamily="34" charset="0"/>
                        </a:rPr>
                        <a:t>IIB on z/OS </a:t>
                      </a:r>
                    </a:p>
                    <a:p>
                      <a:pPr marL="0" indent="-171450">
                        <a:lnSpc>
                          <a:spcPts val="1100"/>
                        </a:lnSpc>
                        <a:spcBef>
                          <a:spcPts val="0"/>
                        </a:spcBef>
                        <a:spcAft>
                          <a:spcPts val="0"/>
                        </a:spcAft>
                        <a:buFont typeface="Arial" panose="020B0604020202020204" pitchFamily="34" charset="0"/>
                        <a:buChar char="•"/>
                      </a:pPr>
                      <a:r>
                        <a:rPr lang="en-US" sz="1000" dirty="0" smtClean="0">
                          <a:solidFill>
                            <a:srgbClr val="7030A0"/>
                          </a:solidFill>
                          <a:latin typeface="Calibri" panose="020F0502020204030204" pitchFamily="34" charset="0"/>
                        </a:rPr>
                        <a:t>CICS Transaction</a:t>
                      </a:r>
                      <a:r>
                        <a:rPr lang="en-US" sz="1000" baseline="0" dirty="0" smtClean="0">
                          <a:solidFill>
                            <a:srgbClr val="7030A0"/>
                          </a:solidFill>
                          <a:latin typeface="Calibri" panose="020F0502020204030204" pitchFamily="34" charset="0"/>
                        </a:rPr>
                        <a:t> Gateway</a:t>
                      </a:r>
                    </a:p>
                    <a:p>
                      <a:pPr marL="0" indent="-171450">
                        <a:lnSpc>
                          <a:spcPts val="1100"/>
                        </a:lnSpc>
                        <a:spcBef>
                          <a:spcPts val="0"/>
                        </a:spcBef>
                        <a:spcAft>
                          <a:spcPts val="0"/>
                        </a:spcAft>
                        <a:buFont typeface="Arial" panose="020B0604020202020204" pitchFamily="34" charset="0"/>
                        <a:buChar char="•"/>
                      </a:pPr>
                      <a:r>
                        <a:rPr lang="en-US" sz="1000" baseline="0" dirty="0" smtClean="0">
                          <a:solidFill>
                            <a:srgbClr val="7030A0"/>
                          </a:solidFill>
                          <a:latin typeface="Calibri" panose="020F0502020204030204" pitchFamily="34" charset="0"/>
                        </a:rPr>
                        <a:t>Multi-site Workload Lifeline</a:t>
                      </a:r>
                    </a:p>
                    <a:p>
                      <a:pPr marL="0" marR="0" indent="-171450"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baseline="0" dirty="0" err="1" smtClean="0">
                          <a:solidFill>
                            <a:srgbClr val="7030A0"/>
                          </a:solidFill>
                          <a:latin typeface="Calibri" panose="020F0502020204030204" pitchFamily="34" charset="0"/>
                        </a:rPr>
                        <a:t>CommServer</a:t>
                      </a:r>
                      <a:r>
                        <a:rPr lang="en-US" sz="1000" baseline="0" dirty="0" smtClean="0">
                          <a:solidFill>
                            <a:srgbClr val="7030A0"/>
                          </a:solidFill>
                          <a:latin typeface="Calibri" panose="020F0502020204030204" pitchFamily="34" charset="0"/>
                        </a:rPr>
                        <a:t> DCD</a:t>
                      </a:r>
                      <a:endParaRPr lang="en-US" sz="1000" dirty="0" smtClean="0">
                        <a:solidFill>
                          <a:srgbClr val="7030A0"/>
                        </a:solidFill>
                        <a:latin typeface="Calibri" panose="020F0502020204030204" pitchFamily="34" charset="0"/>
                      </a:endParaRPr>
                    </a:p>
                    <a:p>
                      <a:pPr marL="0" indent="0">
                        <a:lnSpc>
                          <a:spcPts val="1100"/>
                        </a:lnSpc>
                        <a:spcBef>
                          <a:spcPts val="0"/>
                        </a:spcBef>
                        <a:spcAft>
                          <a:spcPts val="0"/>
                        </a:spcAft>
                        <a:buFont typeface="Arial" panose="020B0604020202020204" pitchFamily="34" charset="0"/>
                        <a:buNone/>
                      </a:pPr>
                      <a:endParaRPr lang="en-US" sz="1000" b="1" dirty="0" smtClean="0">
                        <a:solidFill>
                          <a:srgbClr val="7030A0"/>
                        </a:solidFill>
                        <a:latin typeface="Calibri" panose="020F0502020204030204" pitchFamily="34" charset="0"/>
                      </a:endParaRPr>
                    </a:p>
                    <a:p>
                      <a:pPr marL="0" indent="0">
                        <a:lnSpc>
                          <a:spcPts val="1100"/>
                        </a:lnSpc>
                        <a:spcBef>
                          <a:spcPts val="0"/>
                        </a:spcBef>
                        <a:spcAft>
                          <a:spcPts val="0"/>
                        </a:spcAft>
                        <a:buFont typeface="Arial" panose="020B0604020202020204" pitchFamily="34" charset="0"/>
                        <a:buNone/>
                      </a:pPr>
                      <a:r>
                        <a:rPr lang="en-US" sz="1000" b="1" u="sng" dirty="0" smtClean="0">
                          <a:solidFill>
                            <a:srgbClr val="7030A0"/>
                          </a:solidFill>
                          <a:latin typeface="Calibri" panose="020F0502020204030204" pitchFamily="34" charset="0"/>
                        </a:rPr>
                        <a:t>Cloud Integration Services</a:t>
                      </a:r>
                    </a:p>
                    <a:p>
                      <a:pPr marL="0" indent="-171450">
                        <a:lnSpc>
                          <a:spcPts val="1100"/>
                        </a:lnSpc>
                        <a:spcBef>
                          <a:spcPts val="0"/>
                        </a:spcBef>
                        <a:spcAft>
                          <a:spcPts val="0"/>
                        </a:spcAft>
                        <a:buFont typeface="Arial" panose="020B0604020202020204" pitchFamily="34" charset="0"/>
                        <a:buChar char="•"/>
                      </a:pPr>
                      <a:r>
                        <a:rPr lang="en-US" sz="1000" b="0" dirty="0" smtClean="0">
                          <a:solidFill>
                            <a:srgbClr val="7030A0"/>
                          </a:solidFill>
                          <a:latin typeface="Calibri" panose="020F0502020204030204" pitchFamily="34" charset="0"/>
                        </a:rPr>
                        <a:t>API Management for z</a:t>
                      </a:r>
                      <a:endParaRPr lang="en-US" sz="1000" b="0" kern="1200" dirty="0" smtClean="0">
                        <a:solidFill>
                          <a:srgbClr val="7030A0"/>
                        </a:solidFill>
                        <a:effectLst/>
                        <a:latin typeface="Calibri" panose="020F0502020204030204" pitchFamily="34" charset="0"/>
                        <a:ea typeface="+mn-ea"/>
                        <a:cs typeface="+mn-cs"/>
                      </a:endParaRPr>
                    </a:p>
                  </a:txBody>
                  <a:tcPr marL="84226" marR="84226" marT="42113" marB="42113"/>
                </a:tc>
                <a:tc>
                  <a:txBody>
                    <a:bodyPr/>
                    <a:lstStyle/>
                    <a:p>
                      <a:pPr marL="0" indent="0">
                        <a:lnSpc>
                          <a:spcPts val="1100"/>
                        </a:lnSpc>
                        <a:spcBef>
                          <a:spcPts val="0"/>
                        </a:spcBef>
                        <a:spcAft>
                          <a:spcPts val="0"/>
                        </a:spcAft>
                        <a:buFont typeface="Arial" panose="020B0604020202020204" pitchFamily="34" charset="0"/>
                        <a:buNone/>
                      </a:pPr>
                      <a:r>
                        <a:rPr lang="en-US" sz="1000" b="1" u="sng" kern="1200" dirty="0" smtClean="0">
                          <a:solidFill>
                            <a:srgbClr val="7030A0"/>
                          </a:solidFill>
                          <a:effectLst/>
                          <a:latin typeface="Calibri" panose="020F0502020204030204" pitchFamily="34" charset="0"/>
                          <a:ea typeface="+mn-ea"/>
                          <a:cs typeface="+mn-cs"/>
                        </a:rPr>
                        <a:t>Host Process</a:t>
                      </a:r>
                      <a:r>
                        <a:rPr lang="en-US" sz="1000" b="1" u="sng" kern="1200" baseline="0" dirty="0" smtClean="0">
                          <a:solidFill>
                            <a:srgbClr val="7030A0"/>
                          </a:solidFill>
                          <a:effectLst/>
                          <a:latin typeface="Calibri" panose="020F0502020204030204" pitchFamily="34" charset="0"/>
                          <a:ea typeface="+mn-ea"/>
                          <a:cs typeface="+mn-cs"/>
                        </a:rPr>
                        <a:t> &amp; Decision </a:t>
                      </a:r>
                      <a:endParaRPr lang="en-US" sz="1000" b="1" u="sng" dirty="0" smtClean="0">
                        <a:solidFill>
                          <a:srgbClr val="7030A0"/>
                        </a:solidFill>
                        <a:latin typeface="Calibri" panose="020F0502020204030204" pitchFamily="34" charset="0"/>
                      </a:endParaRPr>
                    </a:p>
                    <a:p>
                      <a:pPr marL="0" marR="0" indent="-171450"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kern="1200" baseline="0" dirty="0" smtClean="0">
                          <a:solidFill>
                            <a:srgbClr val="7030A0"/>
                          </a:solidFill>
                          <a:effectLst/>
                          <a:latin typeface="Calibri" panose="020F0502020204030204" pitchFamily="34" charset="0"/>
                          <a:ea typeface="+mn-ea"/>
                          <a:cs typeface="+mn-cs"/>
                        </a:rPr>
                        <a:t>Business Rules for z/OS </a:t>
                      </a:r>
                      <a:endParaRPr lang="en-US" sz="1000" dirty="0" smtClean="0">
                        <a:solidFill>
                          <a:srgbClr val="7030A0"/>
                        </a:solidFill>
                        <a:latin typeface="Calibri" panose="020F0502020204030204" pitchFamily="34" charset="0"/>
                      </a:endParaRPr>
                    </a:p>
                    <a:p>
                      <a:pPr marL="0" marR="0" indent="-171450"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dirty="0" smtClean="0">
                          <a:solidFill>
                            <a:srgbClr val="7030A0"/>
                          </a:solidFill>
                          <a:latin typeface="Calibri" panose="020F0502020204030204" pitchFamily="34" charset="0"/>
                        </a:rPr>
                        <a:t>Operational Decision Manager on z/OS </a:t>
                      </a:r>
                    </a:p>
                    <a:p>
                      <a:pPr marL="0" marR="0" indent="-171450"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1000" dirty="0" smtClean="0">
                          <a:solidFill>
                            <a:srgbClr val="7030A0"/>
                          </a:solidFill>
                          <a:latin typeface="Calibri" panose="020F0502020204030204" pitchFamily="34" charset="0"/>
                        </a:rPr>
                        <a:t>BPM</a:t>
                      </a:r>
                      <a:r>
                        <a:rPr lang="en-US" sz="1000" baseline="0" dirty="0" smtClean="0">
                          <a:solidFill>
                            <a:srgbClr val="7030A0"/>
                          </a:solidFill>
                          <a:latin typeface="Calibri" panose="020F0502020204030204" pitchFamily="34" charset="0"/>
                        </a:rPr>
                        <a:t> Advanced on z/OS</a:t>
                      </a:r>
                      <a:endParaRPr lang="en-US" sz="1000" kern="1200" dirty="0" smtClean="0">
                        <a:solidFill>
                          <a:srgbClr val="7030A0"/>
                        </a:solidFill>
                        <a:effectLst/>
                        <a:latin typeface="Calibri" panose="020F0502020204030204" pitchFamily="34" charset="0"/>
                        <a:ea typeface="+mn-ea"/>
                        <a:cs typeface="+mn-cs"/>
                      </a:endParaRPr>
                    </a:p>
                    <a:p>
                      <a:pPr marL="171450" indent="-171450">
                        <a:buFont typeface="Arial" panose="020B0604020202020204" pitchFamily="34" charset="0"/>
                        <a:buChar char="•"/>
                      </a:pPr>
                      <a:endParaRPr lang="en-US" sz="1000" dirty="0" smtClean="0">
                        <a:solidFill>
                          <a:srgbClr val="7030A0"/>
                        </a:solidFill>
                      </a:endParaRPr>
                    </a:p>
                  </a:txBody>
                  <a:tcPr marL="84226" marR="84226" marT="42113" marB="42113"/>
                </a:tc>
                <a:tc>
                  <a:txBody>
                    <a:bodyPr/>
                    <a:lstStyle/>
                    <a:p>
                      <a:pPr marL="0" marR="0" indent="0" algn="l" defTabSz="914309" rtl="0" eaLnBrk="1" fontAlgn="auto" latinLnBrk="0" hangingPunct="1">
                        <a:lnSpc>
                          <a:spcPts val="1100"/>
                        </a:lnSpc>
                        <a:spcBef>
                          <a:spcPts val="0"/>
                        </a:spcBef>
                        <a:spcAft>
                          <a:spcPts val="0"/>
                        </a:spcAft>
                        <a:buClrTx/>
                        <a:buSzTx/>
                        <a:buFont typeface="Arial"/>
                        <a:buNone/>
                        <a:tabLst/>
                        <a:defRPr/>
                      </a:pPr>
                      <a:r>
                        <a:rPr lang="en-US" sz="1000" b="1" u="sng" dirty="0" smtClean="0">
                          <a:solidFill>
                            <a:srgbClr val="7030A0"/>
                          </a:solidFill>
                          <a:latin typeface="Calibri" panose="020F0502020204030204" pitchFamily="34" charset="0"/>
                        </a:rPr>
                        <a:t>Host Digital Experience</a:t>
                      </a:r>
                    </a:p>
                    <a:p>
                      <a:pPr marL="0" marR="0" indent="-171450" algn="l" defTabSz="914309" rtl="0" eaLnBrk="1" fontAlgn="auto" latinLnBrk="0" hangingPunct="1">
                        <a:lnSpc>
                          <a:spcPts val="1100"/>
                        </a:lnSpc>
                        <a:spcBef>
                          <a:spcPts val="0"/>
                        </a:spcBef>
                        <a:spcAft>
                          <a:spcPts val="0"/>
                        </a:spcAft>
                        <a:buClrTx/>
                        <a:buSzTx/>
                        <a:buFont typeface="Arial"/>
                        <a:buChar char="•"/>
                        <a:tabLst/>
                        <a:defRPr/>
                      </a:pPr>
                      <a:r>
                        <a:rPr lang="en-US" sz="1000" dirty="0" smtClean="0">
                          <a:solidFill>
                            <a:srgbClr val="7030A0"/>
                          </a:solidFill>
                          <a:latin typeface="Calibri" panose="020F0502020204030204" pitchFamily="34" charset="0"/>
                        </a:rPr>
                        <a:t>WebSphere Portal</a:t>
                      </a:r>
                      <a:r>
                        <a:rPr lang="en-US" sz="1000" baseline="0" dirty="0" smtClean="0">
                          <a:solidFill>
                            <a:srgbClr val="7030A0"/>
                          </a:solidFill>
                          <a:latin typeface="Calibri" panose="020F0502020204030204" pitchFamily="34" charset="0"/>
                        </a:rPr>
                        <a:t> Enable on z/OS</a:t>
                      </a:r>
                      <a:endParaRPr lang="en-US" sz="1000" dirty="0" smtClean="0">
                        <a:solidFill>
                          <a:srgbClr val="7030A0"/>
                        </a:solidFill>
                        <a:latin typeface="Calibri" panose="020F0502020204030204" pitchFamily="34" charset="0"/>
                      </a:endParaRPr>
                    </a:p>
                  </a:txBody>
                  <a:tcPr marL="84226" marR="84226" marT="42113" marB="42113"/>
                </a:tc>
              </a:tr>
            </a:tbl>
          </a:graphicData>
        </a:graphic>
      </p:graphicFrame>
      <p:grpSp>
        <p:nvGrpSpPr>
          <p:cNvPr id="24" name="Group 23"/>
          <p:cNvGrpSpPr/>
          <p:nvPr/>
        </p:nvGrpSpPr>
        <p:grpSpPr>
          <a:xfrm>
            <a:off x="200636" y="581512"/>
            <a:ext cx="1679575" cy="614362"/>
            <a:chOff x="271192" y="2815001"/>
            <a:chExt cx="1679575" cy="614362"/>
          </a:xfrm>
        </p:grpSpPr>
        <p:sp>
          <p:nvSpPr>
            <p:cNvPr id="27" name="Rounded Rectangle 17"/>
            <p:cNvSpPr>
              <a:spLocks noChangeArrowheads="1"/>
            </p:cNvSpPr>
            <p:nvPr/>
          </p:nvSpPr>
          <p:spPr bwMode="auto">
            <a:xfrm>
              <a:off x="271192" y="2815001"/>
              <a:ext cx="1679575" cy="614362"/>
            </a:xfrm>
            <a:prstGeom prst="roundRect">
              <a:avLst>
                <a:gd name="adj" fmla="val 6454"/>
              </a:avLst>
            </a:prstGeom>
            <a:gradFill rotWithShape="1">
              <a:gsLst>
                <a:gs pos="0">
                  <a:srgbClr val="D9D9D9"/>
                </a:gs>
                <a:gs pos="100000">
                  <a:schemeClr val="bg1"/>
                </a:gs>
              </a:gsLst>
              <a:lin ang="13500000" scaled="1"/>
            </a:gradFill>
            <a:ln w="19050">
              <a:solidFill>
                <a:srgbClr val="008000"/>
              </a:solidFill>
              <a:round/>
              <a:headEnd/>
              <a:tailEnd/>
            </a:ln>
            <a:effectLst>
              <a:outerShdw blurRad="63500" dist="38100" dir="5400000" algn="t" rotWithShape="0">
                <a:srgbClr val="000000">
                  <a:alpha val="15999"/>
                </a:srgbClr>
              </a:outerShdw>
            </a:effectLst>
          </p:spPr>
          <p:txBody>
            <a:bodyPr/>
            <a:lstStyle/>
            <a:p>
              <a:pPr eaLnBrk="1" fontAlgn="auto" hangingPunct="1">
                <a:spcBef>
                  <a:spcPts val="0"/>
                </a:spcBef>
                <a:spcAft>
                  <a:spcPts val="0"/>
                </a:spcAft>
                <a:defRPr/>
              </a:pPr>
              <a:endParaRPr lang="en-US" sz="1658">
                <a:solidFill>
                  <a:prstClr val="black"/>
                </a:solidFill>
                <a:latin typeface="Arial"/>
                <a:ea typeface="MS PGothic" pitchFamily="34" charset="-128"/>
              </a:endParaRPr>
            </a:p>
          </p:txBody>
        </p:sp>
        <p:sp>
          <p:nvSpPr>
            <p:cNvPr id="28" name="TextBox 1"/>
            <p:cNvSpPr txBox="1">
              <a:spLocks noChangeArrowheads="1"/>
            </p:cNvSpPr>
            <p:nvPr/>
          </p:nvSpPr>
          <p:spPr bwMode="auto">
            <a:xfrm>
              <a:off x="955578" y="2930398"/>
              <a:ext cx="962426" cy="4324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50000"/>
                </a:spcBef>
                <a:buClr>
                  <a:schemeClr val="tx1"/>
                </a:buClr>
                <a:buFont typeface="Wingdings" pitchFamily="2" charset="2"/>
                <a:buChar char="§"/>
                <a:defRPr sz="1600">
                  <a:solidFill>
                    <a:schemeClr val="tx1"/>
                  </a:solidFill>
                  <a:latin typeface="Arial" pitchFamily="34" charset="0"/>
                  <a:ea typeface="ＭＳ Ｐゴシック" pitchFamily="34" charset="-128"/>
                  <a:cs typeface="Arial" pitchFamily="34" charset="0"/>
                </a:defRPr>
              </a:lvl1pPr>
              <a:lvl2pPr marL="742950" indent="-285750" algn="l" eaLnBrk="0" hangingPunct="0">
                <a:buClr>
                  <a:schemeClr val="tx1"/>
                </a:buClr>
                <a:buFont typeface="Arial" pitchFamily="34" charset="0"/>
                <a:buChar char="–"/>
                <a:defRPr sz="1600">
                  <a:solidFill>
                    <a:schemeClr val="tx1"/>
                  </a:solidFill>
                  <a:latin typeface="Arial" pitchFamily="34" charset="0"/>
                  <a:ea typeface="ＭＳ Ｐゴシック" pitchFamily="34" charset="-128"/>
                  <a:cs typeface="Arial" pitchFamily="34" charset="0"/>
                </a:defRPr>
              </a:lvl2pPr>
              <a:lvl3pPr marL="1143000" indent="-228600" algn="l" eaLnBrk="0" hangingPunct="0">
                <a:buClr>
                  <a:schemeClr val="tx1"/>
                </a:buClr>
                <a:buChar char="•"/>
                <a:defRPr sz="1600">
                  <a:solidFill>
                    <a:schemeClr val="tx1"/>
                  </a:solidFill>
                  <a:latin typeface="Arial" pitchFamily="34" charset="0"/>
                  <a:ea typeface="ＭＳ Ｐゴシック" pitchFamily="34" charset="-128"/>
                  <a:cs typeface="Arial" pitchFamily="34" charset="0"/>
                </a:defRPr>
              </a:lvl3pPr>
              <a:lvl4pPr marL="16002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4pPr>
              <a:lvl5pPr marL="20574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9pPr>
            </a:lstStyle>
            <a:p>
              <a:pPr eaLnBrk="1" fontAlgn="auto" hangingPunct="1">
                <a:spcBef>
                  <a:spcPct val="0"/>
                </a:spcBef>
                <a:spcAft>
                  <a:spcPts val="0"/>
                </a:spcAft>
                <a:buClrTx/>
                <a:buFont typeface="Wingdings" pitchFamily="2" charset="2"/>
                <a:buNone/>
                <a:defRPr/>
              </a:pPr>
              <a:r>
                <a:rPr lang="en-US" altLang="en-US" sz="1105" b="1" dirty="0" smtClean="0">
                  <a:solidFill>
                    <a:prstClr val="black"/>
                  </a:solidFill>
                </a:rPr>
                <a:t>Application Platform</a:t>
              </a:r>
              <a:endParaRPr lang="en-US" altLang="en-US" sz="1105" b="1" dirty="0">
                <a:solidFill>
                  <a:prstClr val="black"/>
                </a:solidFill>
              </a:endParaRPr>
            </a:p>
          </p:txBody>
        </p:sp>
        <p:grpSp>
          <p:nvGrpSpPr>
            <p:cNvPr id="29" name="Group 21"/>
            <p:cNvGrpSpPr/>
            <p:nvPr/>
          </p:nvGrpSpPr>
          <p:grpSpPr>
            <a:xfrm>
              <a:off x="382717" y="2867007"/>
              <a:ext cx="504995" cy="473441"/>
              <a:chOff x="-1412876" y="2784474"/>
              <a:chExt cx="1047600" cy="1047600"/>
            </a:xfrm>
            <a:effectLst>
              <a:outerShdw blurRad="50800" dist="38100" dir="5400000" algn="t" rotWithShape="0">
                <a:prstClr val="black">
                  <a:alpha val="25000"/>
                </a:prstClr>
              </a:outerShdw>
            </a:effectLst>
          </p:grpSpPr>
          <p:sp>
            <p:nvSpPr>
              <p:cNvPr id="30" name="Rectangle 7"/>
              <p:cNvSpPr>
                <a:spLocks noChangeArrowheads="1"/>
              </p:cNvSpPr>
              <p:nvPr/>
            </p:nvSpPr>
            <p:spPr bwMode="auto">
              <a:xfrm>
                <a:off x="-1412876" y="2784474"/>
                <a:ext cx="1047600" cy="1047600"/>
              </a:xfrm>
              <a:prstGeom prst="ellipse">
                <a:avLst/>
              </a:prstGeom>
              <a:solidFill>
                <a:schemeClr val="bg1"/>
              </a:solidFill>
              <a:ln w="9525">
                <a:noFill/>
                <a:miter lim="800000"/>
                <a:headEnd/>
                <a:tailEnd/>
              </a:ln>
            </p:spPr>
            <p:txBody>
              <a:bodyPr/>
              <a:lstStyle/>
              <a:p>
                <a:pPr eaLnBrk="1" fontAlgn="auto" hangingPunct="1">
                  <a:spcBef>
                    <a:spcPts val="0"/>
                  </a:spcBef>
                  <a:spcAft>
                    <a:spcPts val="0"/>
                  </a:spcAft>
                  <a:defRPr/>
                </a:pPr>
                <a:endParaRPr lang="en-US" sz="1658">
                  <a:solidFill>
                    <a:prstClr val="black"/>
                  </a:solidFill>
                  <a:latin typeface="Arial"/>
                  <a:ea typeface="MS PGothic" pitchFamily="34" charset="-128"/>
                </a:endParaRPr>
              </a:p>
            </p:txBody>
          </p:sp>
          <p:pic>
            <p:nvPicPr>
              <p:cNvPr id="31" name="Picture 6" descr="IBM_Cloud_Icon.png"/>
              <p:cNvPicPr>
                <a:picLocks noChangeAspect="1"/>
              </p:cNvPicPr>
              <p:nvPr/>
            </p:nvPicPr>
            <p:blipFill>
              <a:blip r:embed="rId3" cstate="print"/>
              <a:srcRect/>
              <a:stretch>
                <a:fillRect/>
              </a:stretch>
            </p:blipFill>
            <p:spPr bwMode="auto">
              <a:xfrm>
                <a:off x="-1365676" y="2878313"/>
                <a:ext cx="953200" cy="928800"/>
              </a:xfrm>
              <a:prstGeom prst="rect">
                <a:avLst/>
              </a:prstGeom>
              <a:noFill/>
              <a:ln w="9525">
                <a:noFill/>
                <a:miter lim="800000"/>
                <a:headEnd/>
                <a:tailEnd/>
              </a:ln>
            </p:spPr>
          </p:pic>
        </p:grpSp>
      </p:grpSp>
      <p:grpSp>
        <p:nvGrpSpPr>
          <p:cNvPr id="32" name="Group 31"/>
          <p:cNvGrpSpPr/>
          <p:nvPr/>
        </p:nvGrpSpPr>
        <p:grpSpPr>
          <a:xfrm>
            <a:off x="3721872" y="581512"/>
            <a:ext cx="1724025" cy="614362"/>
            <a:chOff x="272779" y="4504101"/>
            <a:chExt cx="1724025" cy="614362"/>
          </a:xfrm>
        </p:grpSpPr>
        <p:sp>
          <p:nvSpPr>
            <p:cNvPr id="39" name="Rounded Rectangle 17"/>
            <p:cNvSpPr>
              <a:spLocks noChangeArrowheads="1"/>
            </p:cNvSpPr>
            <p:nvPr/>
          </p:nvSpPr>
          <p:spPr bwMode="auto">
            <a:xfrm>
              <a:off x="272779" y="4504101"/>
              <a:ext cx="1679575" cy="614362"/>
            </a:xfrm>
            <a:prstGeom prst="roundRect">
              <a:avLst>
                <a:gd name="adj" fmla="val 6454"/>
              </a:avLst>
            </a:prstGeom>
            <a:gradFill rotWithShape="1">
              <a:gsLst>
                <a:gs pos="0">
                  <a:srgbClr val="D9D9D9"/>
                </a:gs>
                <a:gs pos="100000">
                  <a:schemeClr val="bg1"/>
                </a:gs>
              </a:gsLst>
              <a:lin ang="13500000" scaled="1"/>
            </a:gradFill>
            <a:ln w="19050">
              <a:solidFill>
                <a:srgbClr val="008000"/>
              </a:solidFill>
              <a:round/>
              <a:headEnd/>
              <a:tailEnd/>
            </a:ln>
            <a:effectLst>
              <a:outerShdw blurRad="63500" dist="38100" dir="5400000" algn="t" rotWithShape="0">
                <a:srgbClr val="000000">
                  <a:alpha val="15999"/>
                </a:srgbClr>
              </a:outerShdw>
            </a:effectLst>
          </p:spPr>
          <p:txBody>
            <a:bodyPr/>
            <a:lstStyle/>
            <a:p>
              <a:pPr eaLnBrk="1" fontAlgn="auto" hangingPunct="1">
                <a:spcBef>
                  <a:spcPts val="0"/>
                </a:spcBef>
                <a:spcAft>
                  <a:spcPts val="0"/>
                </a:spcAft>
                <a:defRPr/>
              </a:pPr>
              <a:endParaRPr lang="en-US" sz="1658">
                <a:solidFill>
                  <a:prstClr val="black"/>
                </a:solidFill>
                <a:latin typeface="Arial"/>
                <a:ea typeface="MS PGothic" pitchFamily="34" charset="-128"/>
              </a:endParaRPr>
            </a:p>
          </p:txBody>
        </p:sp>
        <p:sp>
          <p:nvSpPr>
            <p:cNvPr id="40" name="TextBox 21"/>
            <p:cNvSpPr txBox="1">
              <a:spLocks noChangeArrowheads="1"/>
            </p:cNvSpPr>
            <p:nvPr/>
          </p:nvSpPr>
          <p:spPr bwMode="auto">
            <a:xfrm>
              <a:off x="876029" y="4680313"/>
              <a:ext cx="1120775" cy="261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chemeClr val="tx1"/>
                </a:buClr>
                <a:buFont typeface="Wingdings" pitchFamily="2" charset="2"/>
                <a:buChar char="§"/>
                <a:defRPr sz="1600">
                  <a:solidFill>
                    <a:schemeClr val="tx1"/>
                  </a:solidFill>
                  <a:latin typeface="Arial" pitchFamily="34" charset="0"/>
                  <a:ea typeface="ＭＳ Ｐゴシック" pitchFamily="34" charset="-128"/>
                  <a:cs typeface="Arial" pitchFamily="34" charset="0"/>
                </a:defRPr>
              </a:lvl1pPr>
              <a:lvl2pPr marL="742950" indent="-285750" algn="l" eaLnBrk="0" hangingPunct="0">
                <a:buClr>
                  <a:schemeClr val="tx1"/>
                </a:buClr>
                <a:buFont typeface="Arial" pitchFamily="34" charset="0"/>
                <a:buChar char="–"/>
                <a:defRPr sz="1600">
                  <a:solidFill>
                    <a:schemeClr val="tx1"/>
                  </a:solidFill>
                  <a:latin typeface="Arial" pitchFamily="34" charset="0"/>
                  <a:ea typeface="ＭＳ Ｐゴシック" pitchFamily="34" charset="-128"/>
                  <a:cs typeface="Arial" pitchFamily="34" charset="0"/>
                </a:defRPr>
              </a:lvl2pPr>
              <a:lvl3pPr marL="1143000" indent="-228600" algn="l" eaLnBrk="0" hangingPunct="0">
                <a:buClr>
                  <a:schemeClr val="tx1"/>
                </a:buClr>
                <a:buChar char="•"/>
                <a:defRPr sz="1600">
                  <a:solidFill>
                    <a:schemeClr val="tx1"/>
                  </a:solidFill>
                  <a:latin typeface="Arial" pitchFamily="34" charset="0"/>
                  <a:ea typeface="ＭＳ Ｐゴシック" pitchFamily="34" charset="-128"/>
                  <a:cs typeface="Arial" pitchFamily="34" charset="0"/>
                </a:defRPr>
              </a:lvl3pPr>
              <a:lvl4pPr marL="16002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4pPr>
              <a:lvl5pPr marL="20574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9pPr>
            </a:lstStyle>
            <a:p>
              <a:pPr eaLnBrk="1" fontAlgn="auto" hangingPunct="1">
                <a:spcBef>
                  <a:spcPct val="0"/>
                </a:spcBef>
                <a:spcAft>
                  <a:spcPts val="0"/>
                </a:spcAft>
                <a:buClrTx/>
                <a:buFont typeface="Wingdings" pitchFamily="2" charset="2"/>
                <a:buNone/>
                <a:defRPr/>
              </a:pPr>
              <a:r>
                <a:rPr lang="en-US" altLang="en-US" sz="1105" b="1" dirty="0">
                  <a:solidFill>
                    <a:prstClr val="black"/>
                  </a:solidFill>
                </a:rPr>
                <a:t>Integration</a:t>
              </a:r>
            </a:p>
          </p:txBody>
        </p:sp>
        <p:grpSp>
          <p:nvGrpSpPr>
            <p:cNvPr id="41" name="Group 21"/>
            <p:cNvGrpSpPr/>
            <p:nvPr/>
          </p:nvGrpSpPr>
          <p:grpSpPr>
            <a:xfrm>
              <a:off x="382717" y="4538277"/>
              <a:ext cx="504995" cy="473441"/>
              <a:chOff x="-1412876" y="2784474"/>
              <a:chExt cx="1047600" cy="1047600"/>
            </a:xfrm>
            <a:effectLst>
              <a:outerShdw blurRad="50800" dist="38100" dir="5400000" algn="t" rotWithShape="0">
                <a:prstClr val="black">
                  <a:alpha val="25000"/>
                </a:prstClr>
              </a:outerShdw>
            </a:effectLst>
          </p:grpSpPr>
          <p:sp>
            <p:nvSpPr>
              <p:cNvPr id="42" name="Rectangle 7"/>
              <p:cNvSpPr>
                <a:spLocks noChangeArrowheads="1"/>
              </p:cNvSpPr>
              <p:nvPr/>
            </p:nvSpPr>
            <p:spPr bwMode="auto">
              <a:xfrm>
                <a:off x="-1412876" y="2784474"/>
                <a:ext cx="1047600" cy="1047600"/>
              </a:xfrm>
              <a:prstGeom prst="ellipse">
                <a:avLst/>
              </a:prstGeom>
              <a:solidFill>
                <a:schemeClr val="bg1"/>
              </a:solidFill>
              <a:ln w="9525">
                <a:noFill/>
                <a:miter lim="800000"/>
                <a:headEnd/>
                <a:tailEnd/>
              </a:ln>
            </p:spPr>
            <p:txBody>
              <a:bodyPr/>
              <a:lstStyle/>
              <a:p>
                <a:pPr eaLnBrk="1" fontAlgn="auto" hangingPunct="1">
                  <a:spcBef>
                    <a:spcPts val="0"/>
                  </a:spcBef>
                  <a:spcAft>
                    <a:spcPts val="0"/>
                  </a:spcAft>
                  <a:defRPr/>
                </a:pPr>
                <a:endParaRPr lang="en-US" sz="1658">
                  <a:solidFill>
                    <a:prstClr val="black"/>
                  </a:solidFill>
                  <a:latin typeface="Arial"/>
                  <a:ea typeface="MS PGothic" pitchFamily="34" charset="-128"/>
                </a:endParaRPr>
              </a:p>
            </p:txBody>
          </p:sp>
          <p:pic>
            <p:nvPicPr>
              <p:cNvPr id="43" name="Picture 6" descr="IBM_Cloud_Icon.png"/>
              <p:cNvPicPr>
                <a:picLocks noChangeAspect="1"/>
              </p:cNvPicPr>
              <p:nvPr/>
            </p:nvPicPr>
            <p:blipFill>
              <a:blip r:embed="rId3" cstate="print"/>
              <a:srcRect/>
              <a:stretch>
                <a:fillRect/>
              </a:stretch>
            </p:blipFill>
            <p:spPr bwMode="auto">
              <a:xfrm>
                <a:off x="-1365676" y="2878313"/>
                <a:ext cx="953200" cy="928800"/>
              </a:xfrm>
              <a:prstGeom prst="rect">
                <a:avLst/>
              </a:prstGeom>
              <a:noFill/>
              <a:ln w="9525">
                <a:noFill/>
                <a:miter lim="800000"/>
                <a:headEnd/>
                <a:tailEnd/>
              </a:ln>
            </p:spPr>
          </p:pic>
        </p:grpSp>
      </p:grpSp>
      <p:grpSp>
        <p:nvGrpSpPr>
          <p:cNvPr id="45" name="Group 44"/>
          <p:cNvGrpSpPr/>
          <p:nvPr/>
        </p:nvGrpSpPr>
        <p:grpSpPr>
          <a:xfrm>
            <a:off x="1961254" y="581512"/>
            <a:ext cx="1679575" cy="614363"/>
            <a:chOff x="282304" y="3654788"/>
            <a:chExt cx="1679575" cy="614363"/>
          </a:xfrm>
        </p:grpSpPr>
        <p:sp>
          <p:nvSpPr>
            <p:cNvPr id="46" name="Rounded Rectangle 17"/>
            <p:cNvSpPr>
              <a:spLocks noChangeArrowheads="1"/>
            </p:cNvSpPr>
            <p:nvPr/>
          </p:nvSpPr>
          <p:spPr bwMode="auto">
            <a:xfrm>
              <a:off x="282304" y="3654788"/>
              <a:ext cx="1679575" cy="614363"/>
            </a:xfrm>
            <a:prstGeom prst="roundRect">
              <a:avLst>
                <a:gd name="adj" fmla="val 6454"/>
              </a:avLst>
            </a:prstGeom>
            <a:gradFill rotWithShape="1">
              <a:gsLst>
                <a:gs pos="0">
                  <a:srgbClr val="D9D9D9"/>
                </a:gs>
                <a:gs pos="100000">
                  <a:schemeClr val="bg1"/>
                </a:gs>
              </a:gsLst>
              <a:lin ang="13500000" scaled="1"/>
            </a:gradFill>
            <a:ln w="19050">
              <a:solidFill>
                <a:srgbClr val="008000"/>
              </a:solidFill>
              <a:round/>
              <a:headEnd/>
              <a:tailEnd/>
            </a:ln>
            <a:effectLst>
              <a:outerShdw blurRad="63500" dist="38100" dir="5400000" algn="t" rotWithShape="0">
                <a:srgbClr val="000000">
                  <a:alpha val="15999"/>
                </a:srgbClr>
              </a:outerShdw>
            </a:effectLst>
          </p:spPr>
          <p:txBody>
            <a:bodyPr/>
            <a:lstStyle/>
            <a:p>
              <a:pPr eaLnBrk="1" fontAlgn="auto" hangingPunct="1">
                <a:spcBef>
                  <a:spcPts val="0"/>
                </a:spcBef>
                <a:spcAft>
                  <a:spcPts val="0"/>
                </a:spcAft>
                <a:defRPr/>
              </a:pPr>
              <a:endParaRPr lang="en-US" sz="1658">
                <a:solidFill>
                  <a:prstClr val="black"/>
                </a:solidFill>
                <a:latin typeface="Arial"/>
                <a:ea typeface="MS PGothic" pitchFamily="34" charset="-128"/>
              </a:endParaRPr>
            </a:p>
          </p:txBody>
        </p:sp>
        <p:grpSp>
          <p:nvGrpSpPr>
            <p:cNvPr id="47" name="Group 36"/>
            <p:cNvGrpSpPr>
              <a:grpSpLocks/>
            </p:cNvGrpSpPr>
            <p:nvPr/>
          </p:nvGrpSpPr>
          <p:grpSpPr bwMode="auto">
            <a:xfrm>
              <a:off x="368029" y="3716701"/>
              <a:ext cx="557213" cy="520700"/>
              <a:chOff x="274638" y="4257675"/>
              <a:chExt cx="985126" cy="985126"/>
            </a:xfrm>
          </p:grpSpPr>
          <p:sp>
            <p:nvSpPr>
              <p:cNvPr id="49" name="Rectangle 7"/>
              <p:cNvSpPr>
                <a:spLocks noChangeArrowheads="1"/>
              </p:cNvSpPr>
              <p:nvPr/>
            </p:nvSpPr>
            <p:spPr bwMode="auto">
              <a:xfrm>
                <a:off x="274638" y="4257675"/>
                <a:ext cx="985126" cy="985126"/>
              </a:xfrm>
              <a:prstGeom prst="ellipse">
                <a:avLst/>
              </a:prstGeom>
              <a:solidFill>
                <a:schemeClr val="bg1"/>
              </a:solidFill>
              <a:ln>
                <a:noFill/>
              </a:ln>
              <a:effectLst>
                <a:outerShdw blurRad="63500" dist="38100" dir="5400000" algn="t" rotWithShape="0">
                  <a:srgbClr val="000000">
                    <a:alpha val="25000"/>
                  </a:srgbClr>
                </a:outerShdw>
              </a:effectLst>
              <a:extLst/>
            </p:spPr>
            <p:txBody>
              <a:bodyPr/>
              <a:lstStyle/>
              <a:p>
                <a:pPr eaLnBrk="1" fontAlgn="auto" hangingPunct="1">
                  <a:spcBef>
                    <a:spcPts val="0"/>
                  </a:spcBef>
                  <a:spcAft>
                    <a:spcPts val="0"/>
                  </a:spcAft>
                  <a:defRPr/>
                </a:pPr>
                <a:endParaRPr lang="en-US" sz="1658">
                  <a:solidFill>
                    <a:prstClr val="black"/>
                  </a:solidFill>
                  <a:latin typeface="Arial"/>
                  <a:ea typeface="MS PGothic" pitchFamily="34" charset="-128"/>
                </a:endParaRPr>
              </a:p>
            </p:txBody>
          </p:sp>
          <p:pic>
            <p:nvPicPr>
              <p:cNvPr id="50" name="Picture 35" descr="IBM_Cloud_Icon.png"/>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322138" y="4364550"/>
                <a:ext cx="874800" cy="8514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48" name="TextBox 21"/>
            <p:cNvSpPr txBox="1">
              <a:spLocks noChangeArrowheads="1"/>
            </p:cNvSpPr>
            <p:nvPr/>
          </p:nvSpPr>
          <p:spPr bwMode="auto">
            <a:xfrm>
              <a:off x="842418" y="3745276"/>
              <a:ext cx="1114700" cy="4324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50000"/>
                </a:spcBef>
                <a:buClr>
                  <a:schemeClr val="tx1"/>
                </a:buClr>
                <a:buFont typeface="Wingdings" pitchFamily="2" charset="2"/>
                <a:buChar char="§"/>
                <a:defRPr sz="1600">
                  <a:solidFill>
                    <a:schemeClr val="tx1"/>
                  </a:solidFill>
                  <a:latin typeface="Arial" pitchFamily="34" charset="0"/>
                  <a:ea typeface="ＭＳ Ｐゴシック" pitchFamily="34" charset="-128"/>
                  <a:cs typeface="Arial" pitchFamily="34" charset="0"/>
                </a:defRPr>
              </a:lvl1pPr>
              <a:lvl2pPr marL="742950" indent="-285750" algn="l" eaLnBrk="0" hangingPunct="0">
                <a:buClr>
                  <a:schemeClr val="tx1"/>
                </a:buClr>
                <a:buFont typeface="Arial" pitchFamily="34" charset="0"/>
                <a:buChar char="–"/>
                <a:defRPr sz="1600">
                  <a:solidFill>
                    <a:schemeClr val="tx1"/>
                  </a:solidFill>
                  <a:latin typeface="Arial" pitchFamily="34" charset="0"/>
                  <a:ea typeface="ＭＳ Ｐゴシック" pitchFamily="34" charset="-128"/>
                  <a:cs typeface="Arial" pitchFamily="34" charset="0"/>
                </a:defRPr>
              </a:lvl2pPr>
              <a:lvl3pPr marL="1143000" indent="-228600" algn="l" eaLnBrk="0" hangingPunct="0">
                <a:buClr>
                  <a:schemeClr val="tx1"/>
                </a:buClr>
                <a:buChar char="•"/>
                <a:defRPr sz="1600">
                  <a:solidFill>
                    <a:schemeClr val="tx1"/>
                  </a:solidFill>
                  <a:latin typeface="Arial" pitchFamily="34" charset="0"/>
                  <a:ea typeface="ＭＳ Ｐゴシック" pitchFamily="34" charset="-128"/>
                  <a:cs typeface="Arial" pitchFamily="34" charset="0"/>
                </a:defRPr>
              </a:lvl3pPr>
              <a:lvl4pPr marL="16002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4pPr>
              <a:lvl5pPr marL="20574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9pPr>
            </a:lstStyle>
            <a:p>
              <a:pPr algn="ctr" eaLnBrk="1" fontAlgn="auto" hangingPunct="1">
                <a:spcBef>
                  <a:spcPct val="0"/>
                </a:spcBef>
                <a:spcAft>
                  <a:spcPts val="0"/>
                </a:spcAft>
                <a:buClrTx/>
                <a:buFont typeface="Wingdings" pitchFamily="2" charset="2"/>
                <a:buNone/>
                <a:defRPr/>
              </a:pPr>
              <a:r>
                <a:rPr lang="en-US" altLang="en-US" sz="1100" b="1" dirty="0" smtClean="0">
                  <a:solidFill>
                    <a:prstClr val="black"/>
                  </a:solidFill>
                </a:rPr>
                <a:t>IT Service Management</a:t>
              </a:r>
              <a:endParaRPr lang="en-US" altLang="en-US" sz="1100" b="1" dirty="0">
                <a:solidFill>
                  <a:prstClr val="black"/>
                </a:solidFill>
              </a:endParaRPr>
            </a:p>
          </p:txBody>
        </p:sp>
      </p:grpSp>
      <p:grpSp>
        <p:nvGrpSpPr>
          <p:cNvPr id="51" name="Group 50"/>
          <p:cNvGrpSpPr/>
          <p:nvPr/>
        </p:nvGrpSpPr>
        <p:grpSpPr>
          <a:xfrm>
            <a:off x="5526940" y="581512"/>
            <a:ext cx="1679575" cy="615950"/>
            <a:chOff x="282304" y="5323251"/>
            <a:chExt cx="1679575" cy="615950"/>
          </a:xfrm>
        </p:grpSpPr>
        <p:sp>
          <p:nvSpPr>
            <p:cNvPr id="52" name="Rounded Rectangle 17"/>
            <p:cNvSpPr>
              <a:spLocks noChangeArrowheads="1"/>
            </p:cNvSpPr>
            <p:nvPr/>
          </p:nvSpPr>
          <p:spPr bwMode="auto">
            <a:xfrm>
              <a:off x="282304" y="5323251"/>
              <a:ext cx="1679575" cy="615950"/>
            </a:xfrm>
            <a:prstGeom prst="roundRect">
              <a:avLst>
                <a:gd name="adj" fmla="val 6454"/>
              </a:avLst>
            </a:prstGeom>
            <a:gradFill rotWithShape="1">
              <a:gsLst>
                <a:gs pos="0">
                  <a:srgbClr val="D9D9D9"/>
                </a:gs>
                <a:gs pos="100000">
                  <a:schemeClr val="bg1"/>
                </a:gs>
              </a:gsLst>
              <a:lin ang="13500000" scaled="1"/>
            </a:gradFill>
            <a:ln w="19050">
              <a:solidFill>
                <a:srgbClr val="008000"/>
              </a:solidFill>
              <a:round/>
              <a:headEnd/>
              <a:tailEnd/>
            </a:ln>
            <a:effectLst>
              <a:outerShdw blurRad="63500" dist="38100" dir="5400000" algn="t" rotWithShape="0">
                <a:srgbClr val="000000">
                  <a:alpha val="15999"/>
                </a:srgbClr>
              </a:outerShdw>
            </a:effectLst>
          </p:spPr>
          <p:txBody>
            <a:bodyPr/>
            <a:lstStyle/>
            <a:p>
              <a:pPr eaLnBrk="1" fontAlgn="auto" hangingPunct="1">
                <a:spcBef>
                  <a:spcPts val="0"/>
                </a:spcBef>
                <a:spcAft>
                  <a:spcPts val="0"/>
                </a:spcAft>
                <a:defRPr/>
              </a:pPr>
              <a:endParaRPr lang="en-US" sz="1658">
                <a:solidFill>
                  <a:prstClr val="black"/>
                </a:solidFill>
                <a:latin typeface="Arial"/>
                <a:ea typeface="MS PGothic" pitchFamily="34" charset="-128"/>
              </a:endParaRPr>
            </a:p>
          </p:txBody>
        </p:sp>
        <p:sp>
          <p:nvSpPr>
            <p:cNvPr id="53" name="TextBox 22"/>
            <p:cNvSpPr txBox="1">
              <a:spLocks noChangeArrowheads="1"/>
            </p:cNvSpPr>
            <p:nvPr/>
          </p:nvSpPr>
          <p:spPr bwMode="auto">
            <a:xfrm>
              <a:off x="1047479" y="5415326"/>
              <a:ext cx="777875" cy="43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lgn="l" eaLnBrk="0" hangingPunct="0">
                <a:spcBef>
                  <a:spcPct val="50000"/>
                </a:spcBef>
                <a:buClr>
                  <a:schemeClr val="tx1"/>
                </a:buClr>
                <a:buFont typeface="Wingdings" pitchFamily="2" charset="2"/>
                <a:buChar char="§"/>
                <a:defRPr sz="1600">
                  <a:solidFill>
                    <a:schemeClr val="tx1"/>
                  </a:solidFill>
                  <a:latin typeface="Arial" pitchFamily="34" charset="0"/>
                  <a:ea typeface="ＭＳ Ｐゴシック" pitchFamily="34" charset="-128"/>
                  <a:cs typeface="Arial" pitchFamily="34" charset="0"/>
                </a:defRPr>
              </a:lvl1pPr>
              <a:lvl2pPr marL="742950" indent="-285750" algn="l" eaLnBrk="0" hangingPunct="0">
                <a:buClr>
                  <a:schemeClr val="tx1"/>
                </a:buClr>
                <a:buFont typeface="Arial" pitchFamily="34" charset="0"/>
                <a:buChar char="–"/>
                <a:defRPr sz="1600">
                  <a:solidFill>
                    <a:schemeClr val="tx1"/>
                  </a:solidFill>
                  <a:latin typeface="Arial" pitchFamily="34" charset="0"/>
                  <a:ea typeface="ＭＳ Ｐゴシック" pitchFamily="34" charset="-128"/>
                  <a:cs typeface="Arial" pitchFamily="34" charset="0"/>
                </a:defRPr>
              </a:lvl2pPr>
              <a:lvl3pPr marL="1143000" indent="-228600" algn="l" eaLnBrk="0" hangingPunct="0">
                <a:buClr>
                  <a:schemeClr val="tx1"/>
                </a:buClr>
                <a:buChar char="•"/>
                <a:defRPr sz="1600">
                  <a:solidFill>
                    <a:schemeClr val="tx1"/>
                  </a:solidFill>
                  <a:latin typeface="Arial" pitchFamily="34" charset="0"/>
                  <a:ea typeface="ＭＳ Ｐゴシック" pitchFamily="34" charset="-128"/>
                  <a:cs typeface="Arial" pitchFamily="34" charset="0"/>
                </a:defRPr>
              </a:lvl3pPr>
              <a:lvl4pPr marL="16002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4pPr>
              <a:lvl5pPr marL="20574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9pPr>
            </a:lstStyle>
            <a:p>
              <a:pPr eaLnBrk="1" fontAlgn="auto" hangingPunct="1">
                <a:spcBef>
                  <a:spcPct val="0"/>
                </a:spcBef>
                <a:spcAft>
                  <a:spcPts val="0"/>
                </a:spcAft>
                <a:buClrTx/>
                <a:buFont typeface="Wingdings" pitchFamily="2" charset="2"/>
                <a:buNone/>
                <a:defRPr/>
              </a:pPr>
              <a:r>
                <a:rPr lang="en-US" altLang="en-US" sz="1105" b="1" dirty="0">
                  <a:solidFill>
                    <a:prstClr val="black"/>
                  </a:solidFill>
                </a:rPr>
                <a:t>Smarter Process</a:t>
              </a:r>
            </a:p>
          </p:txBody>
        </p:sp>
        <p:grpSp>
          <p:nvGrpSpPr>
            <p:cNvPr id="54" name="Group 36"/>
            <p:cNvGrpSpPr>
              <a:grpSpLocks/>
            </p:cNvGrpSpPr>
            <p:nvPr/>
          </p:nvGrpSpPr>
          <p:grpSpPr bwMode="auto">
            <a:xfrm>
              <a:off x="356917" y="5364526"/>
              <a:ext cx="557212" cy="520700"/>
              <a:chOff x="274638" y="4257675"/>
              <a:chExt cx="985126" cy="985126"/>
            </a:xfrm>
          </p:grpSpPr>
          <p:sp>
            <p:nvSpPr>
              <p:cNvPr id="55" name="Rectangle 7"/>
              <p:cNvSpPr>
                <a:spLocks noChangeArrowheads="1"/>
              </p:cNvSpPr>
              <p:nvPr/>
            </p:nvSpPr>
            <p:spPr bwMode="auto">
              <a:xfrm>
                <a:off x="274638" y="4257675"/>
                <a:ext cx="985126" cy="985126"/>
              </a:xfrm>
              <a:prstGeom prst="ellipse">
                <a:avLst/>
              </a:prstGeom>
              <a:solidFill>
                <a:schemeClr val="bg1"/>
              </a:solidFill>
              <a:ln>
                <a:noFill/>
              </a:ln>
              <a:effectLst>
                <a:outerShdw blurRad="63500" dist="38100" dir="5400000" algn="t" rotWithShape="0">
                  <a:srgbClr val="000000">
                    <a:alpha val="25000"/>
                  </a:srgbClr>
                </a:outerShdw>
              </a:effectLst>
              <a:extLst/>
            </p:spPr>
            <p:txBody>
              <a:bodyPr/>
              <a:lstStyle/>
              <a:p>
                <a:pPr eaLnBrk="1" fontAlgn="auto" hangingPunct="1">
                  <a:spcBef>
                    <a:spcPts val="0"/>
                  </a:spcBef>
                  <a:spcAft>
                    <a:spcPts val="0"/>
                  </a:spcAft>
                  <a:defRPr/>
                </a:pPr>
                <a:endParaRPr lang="en-US" sz="1658">
                  <a:solidFill>
                    <a:prstClr val="black"/>
                  </a:solidFill>
                  <a:latin typeface="Arial"/>
                  <a:ea typeface="MS PGothic" pitchFamily="34" charset="-128"/>
                </a:endParaRPr>
              </a:p>
            </p:txBody>
          </p:sp>
          <p:pic>
            <p:nvPicPr>
              <p:cNvPr id="56" name="Picture 35" descr="IBM_Cloud_Icon.png"/>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322138" y="4364550"/>
                <a:ext cx="874800" cy="8514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grpSp>
        <p:nvGrpSpPr>
          <p:cNvPr id="3" name="Group 2"/>
          <p:cNvGrpSpPr/>
          <p:nvPr/>
        </p:nvGrpSpPr>
        <p:grpSpPr>
          <a:xfrm>
            <a:off x="7287558" y="581512"/>
            <a:ext cx="1694541" cy="615950"/>
            <a:chOff x="291013" y="6037354"/>
            <a:chExt cx="1694541" cy="615950"/>
          </a:xfrm>
        </p:grpSpPr>
        <p:sp>
          <p:nvSpPr>
            <p:cNvPr id="57" name="Rounded Rectangle 17"/>
            <p:cNvSpPr>
              <a:spLocks noChangeArrowheads="1"/>
            </p:cNvSpPr>
            <p:nvPr/>
          </p:nvSpPr>
          <p:spPr bwMode="auto">
            <a:xfrm>
              <a:off x="291013" y="6037354"/>
              <a:ext cx="1679575" cy="615950"/>
            </a:xfrm>
            <a:prstGeom prst="roundRect">
              <a:avLst>
                <a:gd name="adj" fmla="val 6454"/>
              </a:avLst>
            </a:prstGeom>
            <a:gradFill rotWithShape="1">
              <a:gsLst>
                <a:gs pos="0">
                  <a:srgbClr val="D9D9D9"/>
                </a:gs>
                <a:gs pos="100000">
                  <a:schemeClr val="bg1"/>
                </a:gs>
              </a:gsLst>
              <a:lin ang="13500000" scaled="1"/>
            </a:gradFill>
            <a:ln w="19050">
              <a:solidFill>
                <a:srgbClr val="008000"/>
              </a:solidFill>
              <a:round/>
              <a:headEnd/>
              <a:tailEnd/>
            </a:ln>
            <a:effectLst>
              <a:outerShdw blurRad="63500" dist="38100" dir="5400000" algn="t" rotWithShape="0">
                <a:srgbClr val="000000">
                  <a:alpha val="15999"/>
                </a:srgbClr>
              </a:outerShdw>
            </a:effectLst>
          </p:spPr>
          <p:txBody>
            <a:bodyPr/>
            <a:lstStyle/>
            <a:p>
              <a:pPr eaLnBrk="1" fontAlgn="auto" hangingPunct="1">
                <a:spcBef>
                  <a:spcPts val="0"/>
                </a:spcBef>
                <a:spcAft>
                  <a:spcPts val="0"/>
                </a:spcAft>
                <a:defRPr/>
              </a:pPr>
              <a:endParaRPr lang="en-US" sz="1658">
                <a:solidFill>
                  <a:prstClr val="black"/>
                </a:solidFill>
                <a:latin typeface="Arial"/>
                <a:ea typeface="MS PGothic" pitchFamily="34" charset="-128"/>
              </a:endParaRPr>
            </a:p>
          </p:txBody>
        </p:sp>
        <p:sp>
          <p:nvSpPr>
            <p:cNvPr id="58" name="TextBox 22"/>
            <p:cNvSpPr txBox="1">
              <a:spLocks noChangeArrowheads="1"/>
            </p:cNvSpPr>
            <p:nvPr/>
          </p:nvSpPr>
          <p:spPr bwMode="auto">
            <a:xfrm>
              <a:off x="966653" y="6129429"/>
              <a:ext cx="1018901" cy="4324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50000"/>
                </a:spcBef>
                <a:buClr>
                  <a:schemeClr val="tx1"/>
                </a:buClr>
                <a:buFont typeface="Wingdings" pitchFamily="2" charset="2"/>
                <a:buChar char="§"/>
                <a:defRPr sz="1600">
                  <a:solidFill>
                    <a:schemeClr val="tx1"/>
                  </a:solidFill>
                  <a:latin typeface="Arial" pitchFamily="34" charset="0"/>
                  <a:ea typeface="ＭＳ Ｐゴシック" pitchFamily="34" charset="-128"/>
                  <a:cs typeface="Arial" pitchFamily="34" charset="0"/>
                </a:defRPr>
              </a:lvl1pPr>
              <a:lvl2pPr marL="742950" indent="-285750" algn="l" eaLnBrk="0" hangingPunct="0">
                <a:buClr>
                  <a:schemeClr val="tx1"/>
                </a:buClr>
                <a:buFont typeface="Arial" pitchFamily="34" charset="0"/>
                <a:buChar char="–"/>
                <a:defRPr sz="1600">
                  <a:solidFill>
                    <a:schemeClr val="tx1"/>
                  </a:solidFill>
                  <a:latin typeface="Arial" pitchFamily="34" charset="0"/>
                  <a:ea typeface="ＭＳ Ｐゴシック" pitchFamily="34" charset="-128"/>
                  <a:cs typeface="Arial" pitchFamily="34" charset="0"/>
                </a:defRPr>
              </a:lvl2pPr>
              <a:lvl3pPr marL="1143000" indent="-228600" algn="l" eaLnBrk="0" hangingPunct="0">
                <a:buClr>
                  <a:schemeClr val="tx1"/>
                </a:buClr>
                <a:buChar char="•"/>
                <a:defRPr sz="1600">
                  <a:solidFill>
                    <a:schemeClr val="tx1"/>
                  </a:solidFill>
                  <a:latin typeface="Arial" pitchFamily="34" charset="0"/>
                  <a:ea typeface="ＭＳ Ｐゴシック" pitchFamily="34" charset="-128"/>
                  <a:cs typeface="Arial" pitchFamily="34" charset="0"/>
                </a:defRPr>
              </a:lvl3pPr>
              <a:lvl4pPr marL="16002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4pPr>
              <a:lvl5pPr marL="2057400" indent="-228600" algn="l" eaLnBrk="0" hangingPunct="0">
                <a:spcBef>
                  <a:spcPct val="20000"/>
                </a:spcBef>
                <a:buClr>
                  <a:schemeClr val="bg1"/>
                </a:buClr>
                <a:buChar char="»"/>
                <a:defRPr sz="1600">
                  <a:solidFill>
                    <a:schemeClr val="bg1"/>
                  </a:solidFill>
                  <a:latin typeface="Arial" pitchFamily="34" charset="0"/>
                  <a:ea typeface="ＭＳ Ｐゴシック" pitchFamily="34" charset="-128"/>
                  <a:cs typeface="Arial"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itchFamily="34" charset="0"/>
                  <a:ea typeface="ＭＳ Ｐゴシック" pitchFamily="34" charset="-128"/>
                  <a:cs typeface="Arial" pitchFamily="34" charset="0"/>
                </a:defRPr>
              </a:lvl9pPr>
            </a:lstStyle>
            <a:p>
              <a:pPr eaLnBrk="1" fontAlgn="auto" hangingPunct="1">
                <a:spcBef>
                  <a:spcPct val="0"/>
                </a:spcBef>
                <a:spcAft>
                  <a:spcPts val="0"/>
                </a:spcAft>
                <a:buClrTx/>
                <a:buFont typeface="Wingdings" pitchFamily="2" charset="2"/>
                <a:buNone/>
                <a:defRPr/>
              </a:pPr>
              <a:r>
                <a:rPr lang="en-US" altLang="en-US" sz="1105" b="1" dirty="0" smtClean="0">
                  <a:solidFill>
                    <a:prstClr val="black"/>
                  </a:solidFill>
                </a:rPr>
                <a:t>Digital </a:t>
              </a:r>
            </a:p>
            <a:p>
              <a:pPr eaLnBrk="1" fontAlgn="auto" hangingPunct="1">
                <a:spcBef>
                  <a:spcPct val="0"/>
                </a:spcBef>
                <a:spcAft>
                  <a:spcPts val="0"/>
                </a:spcAft>
                <a:buClrTx/>
                <a:buFont typeface="Wingdings" pitchFamily="2" charset="2"/>
                <a:buNone/>
                <a:defRPr/>
              </a:pPr>
              <a:r>
                <a:rPr lang="en-US" altLang="en-US" sz="1105" b="1" dirty="0" smtClean="0">
                  <a:solidFill>
                    <a:prstClr val="black"/>
                  </a:solidFill>
                </a:rPr>
                <a:t>Experience</a:t>
              </a:r>
              <a:endParaRPr lang="en-US" altLang="en-US" sz="1105" b="1" dirty="0">
                <a:solidFill>
                  <a:prstClr val="black"/>
                </a:solidFill>
              </a:endParaRPr>
            </a:p>
          </p:txBody>
        </p:sp>
        <p:grpSp>
          <p:nvGrpSpPr>
            <p:cNvPr id="59" name="Group 36"/>
            <p:cNvGrpSpPr>
              <a:grpSpLocks/>
            </p:cNvGrpSpPr>
            <p:nvPr/>
          </p:nvGrpSpPr>
          <p:grpSpPr bwMode="auto">
            <a:xfrm>
              <a:off x="367583" y="6038958"/>
              <a:ext cx="557212" cy="520700"/>
              <a:chOff x="274638" y="4257675"/>
              <a:chExt cx="985126" cy="985126"/>
            </a:xfrm>
          </p:grpSpPr>
          <p:sp>
            <p:nvSpPr>
              <p:cNvPr id="60" name="Rectangle 7"/>
              <p:cNvSpPr>
                <a:spLocks noChangeArrowheads="1"/>
              </p:cNvSpPr>
              <p:nvPr/>
            </p:nvSpPr>
            <p:spPr bwMode="auto">
              <a:xfrm>
                <a:off x="274638" y="4257675"/>
                <a:ext cx="985126" cy="985126"/>
              </a:xfrm>
              <a:prstGeom prst="ellipse">
                <a:avLst/>
              </a:prstGeom>
              <a:solidFill>
                <a:schemeClr val="bg1"/>
              </a:solidFill>
              <a:ln>
                <a:noFill/>
              </a:ln>
              <a:effectLst>
                <a:outerShdw blurRad="63500" dist="38100" dir="5400000" algn="t" rotWithShape="0">
                  <a:srgbClr val="000000">
                    <a:alpha val="25000"/>
                  </a:srgbClr>
                </a:outerShdw>
              </a:effectLst>
              <a:extLst/>
            </p:spPr>
            <p:txBody>
              <a:bodyPr/>
              <a:lstStyle/>
              <a:p>
                <a:pPr eaLnBrk="1" fontAlgn="auto" hangingPunct="1">
                  <a:spcBef>
                    <a:spcPts val="0"/>
                  </a:spcBef>
                  <a:spcAft>
                    <a:spcPts val="0"/>
                  </a:spcAft>
                  <a:defRPr/>
                </a:pPr>
                <a:endParaRPr lang="en-US" sz="1658">
                  <a:solidFill>
                    <a:prstClr val="black"/>
                  </a:solidFill>
                  <a:latin typeface="Arial"/>
                  <a:ea typeface="MS PGothic" pitchFamily="34" charset="-128"/>
                </a:endParaRPr>
              </a:p>
            </p:txBody>
          </p:sp>
          <p:pic>
            <p:nvPicPr>
              <p:cNvPr id="61" name="Picture 35" descr="IBM_Cloud_Icon.png"/>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322138" y="4364550"/>
                <a:ext cx="874800" cy="8514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cxnSp>
        <p:nvCxnSpPr>
          <p:cNvPr id="10" name="Straight Connector 9"/>
          <p:cNvCxnSpPr/>
          <p:nvPr/>
        </p:nvCxnSpPr>
        <p:spPr>
          <a:xfrm flipV="1">
            <a:off x="0" y="5702405"/>
            <a:ext cx="9144000" cy="13655"/>
          </a:xfrm>
          <a:prstGeom prst="line">
            <a:avLst/>
          </a:prstGeom>
          <a:ln w="19050">
            <a:solidFill>
              <a:srgbClr val="080808"/>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721215" y="5905815"/>
            <a:ext cx="4508385" cy="461665"/>
          </a:xfrm>
          <a:prstGeom prst="rect">
            <a:avLst/>
          </a:prstGeom>
          <a:noFill/>
        </p:spPr>
        <p:txBody>
          <a:bodyPr wrap="square" rtlCol="0">
            <a:spAutoFit/>
          </a:bodyPr>
          <a:lstStyle/>
          <a:p>
            <a:r>
              <a:rPr lang="en-GB" sz="1200" b="1" dirty="0" smtClean="0"/>
              <a:t>z Software Products managed by other groups  (z Systems sellers not comp’d on these products)</a:t>
            </a:r>
            <a:endParaRPr lang="en-GB" sz="1200" b="1" dirty="0"/>
          </a:p>
        </p:txBody>
      </p:sp>
      <p:sp>
        <p:nvSpPr>
          <p:cNvPr id="11" name="TextBox 10"/>
          <p:cNvSpPr txBox="1"/>
          <p:nvPr/>
        </p:nvSpPr>
        <p:spPr>
          <a:xfrm>
            <a:off x="4808220" y="4414304"/>
            <a:ext cx="4158913" cy="1015663"/>
          </a:xfrm>
          <a:prstGeom prst="rect">
            <a:avLst/>
          </a:prstGeom>
          <a:noFill/>
          <a:ln>
            <a:solidFill>
              <a:schemeClr val="tx1"/>
            </a:solidFill>
          </a:ln>
        </p:spPr>
        <p:txBody>
          <a:bodyPr wrap="square" lIns="45720" rIns="45720" rtlCol="0">
            <a:spAutoFit/>
          </a:bodyPr>
          <a:lstStyle/>
          <a:p>
            <a:r>
              <a:rPr lang="en-US" sz="1200" b="1" dirty="0" smtClean="0"/>
              <a:t>Note 1</a:t>
            </a:r>
            <a:r>
              <a:rPr lang="en-US" sz="1200" dirty="0" smtClean="0"/>
              <a:t>:  Z SW sellers also comp’d on all distributed </a:t>
            </a:r>
            <a:r>
              <a:rPr lang="en-US" sz="1200" dirty="0"/>
              <a:t>PPA </a:t>
            </a:r>
            <a:r>
              <a:rPr lang="en-US" sz="1200" dirty="0" smtClean="0"/>
              <a:t>products in the Systems Middleware product </a:t>
            </a:r>
            <a:r>
              <a:rPr lang="en-US" sz="1200" dirty="0"/>
              <a:t>set that have </a:t>
            </a:r>
            <a:r>
              <a:rPr lang="en-US" sz="1200" dirty="0" err="1" smtClean="0"/>
              <a:t>zLinux</a:t>
            </a:r>
            <a:r>
              <a:rPr lang="en-US" sz="1200" dirty="0" smtClean="0"/>
              <a:t> parallel parts numbers.</a:t>
            </a:r>
          </a:p>
          <a:p>
            <a:r>
              <a:rPr lang="en-US" sz="1200" b="1" dirty="0" smtClean="0"/>
              <a:t>Note 2: </a:t>
            </a:r>
            <a:r>
              <a:rPr lang="en-US" sz="1200" dirty="0" smtClean="0"/>
              <a:t>IMS and IMS Tools now owned by Z Software, but the Analytics z Sellers will get Dual Comp</a:t>
            </a:r>
          </a:p>
        </p:txBody>
      </p:sp>
      <p:sp>
        <p:nvSpPr>
          <p:cNvPr id="63" name="TextBox 62"/>
          <p:cNvSpPr txBox="1"/>
          <p:nvPr/>
        </p:nvSpPr>
        <p:spPr>
          <a:xfrm>
            <a:off x="8368644" y="6292427"/>
            <a:ext cx="717755" cy="369332"/>
          </a:xfrm>
          <a:prstGeom prst="rect">
            <a:avLst/>
          </a:prstGeom>
          <a:noFill/>
        </p:spPr>
        <p:txBody>
          <a:bodyPr wrap="square" lIns="45720" rIns="45720" rtlCol="0">
            <a:spAutoFit/>
          </a:bodyPr>
          <a:lstStyle/>
          <a:p>
            <a:r>
              <a:rPr lang="en-GB" sz="1800" dirty="0" smtClean="0"/>
              <a:t>V13c</a:t>
            </a:r>
          </a:p>
        </p:txBody>
      </p:sp>
    </p:spTree>
    <p:extLst>
      <p:ext uri="{BB962C8B-B14F-4D97-AF65-F5344CB8AC3E}">
        <p14:creationId xmlns:p14="http://schemas.microsoft.com/office/powerpoint/2010/main" val="781479732"/>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t>Sales View: IBM DevOps for System z Focused Messaging </a:t>
            </a:r>
            <a:br>
              <a:rPr lang="en-US" sz="1800" dirty="0" smtClean="0"/>
            </a:br>
            <a:r>
              <a:rPr lang="en-US" sz="1800" dirty="0" smtClean="0">
                <a:sym typeface="Wingdings" panose="05000000000000000000" pitchFamily="2" charset="2"/>
              </a:rPr>
              <a:t>The “HOW” for Cloud and Mobile</a:t>
            </a:r>
            <a:endParaRPr lang="en-US" sz="1800" dirty="0"/>
          </a:p>
        </p:txBody>
      </p:sp>
      <p:grpSp>
        <p:nvGrpSpPr>
          <p:cNvPr id="5" name="Group 4"/>
          <p:cNvGrpSpPr/>
          <p:nvPr/>
        </p:nvGrpSpPr>
        <p:grpSpPr>
          <a:xfrm>
            <a:off x="1958591" y="1087209"/>
            <a:ext cx="4137409" cy="2798991"/>
            <a:chOff x="1783920" y="1351230"/>
            <a:chExt cx="5360078" cy="3890884"/>
          </a:xfrm>
        </p:grpSpPr>
        <p:pic>
          <p:nvPicPr>
            <p:cNvPr id="6" name="Picture 67" descr="slide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448" y="2078227"/>
              <a:ext cx="395288"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8" descr="slide16monit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8470" y="3889564"/>
              <a:ext cx="6207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9" descr="slide16reles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66733" y="4846826"/>
              <a:ext cx="439738"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0" descr="sldie16feedbac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17370" y="2532251"/>
              <a:ext cx="452438"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0"/>
            <p:cNvSpPr txBox="1">
              <a:spLocks noChangeArrowheads="1"/>
            </p:cNvSpPr>
            <p:nvPr/>
          </p:nvSpPr>
          <p:spPr bwMode="auto">
            <a:xfrm>
              <a:off x="1783920" y="2478276"/>
              <a:ext cx="860425"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cs typeface="ＭＳ Ｐゴシック"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9pPr>
            </a:lstStyle>
            <a:p>
              <a:pPr algn="r" eaLnBrk="1" hangingPunct="1">
                <a:spcBef>
                  <a:spcPct val="50000"/>
                </a:spcBef>
                <a:buSzPct val="100000"/>
              </a:pPr>
              <a:r>
                <a:rPr lang="en-US" sz="700" dirty="0">
                  <a:solidFill>
                    <a:srgbClr val="000000"/>
                  </a:solidFill>
                </a:rPr>
                <a:t>Continuous</a:t>
              </a:r>
              <a:br>
                <a:rPr lang="en-US" sz="700" dirty="0">
                  <a:solidFill>
                    <a:srgbClr val="000000"/>
                  </a:solidFill>
                </a:rPr>
              </a:br>
              <a:r>
                <a:rPr lang="en-US" sz="700" dirty="0" smtClean="0">
                  <a:solidFill>
                    <a:srgbClr val="000000"/>
                  </a:solidFill>
                </a:rPr>
                <a:t>Customer </a:t>
              </a:r>
              <a:r>
                <a:rPr lang="en-US" sz="700" dirty="0">
                  <a:solidFill>
                    <a:srgbClr val="000000"/>
                  </a:solidFill>
                </a:rPr>
                <a:t>Feedback &amp; Optimization</a:t>
              </a:r>
            </a:p>
          </p:txBody>
        </p:sp>
        <p:sp>
          <p:nvSpPr>
            <p:cNvPr id="11" name="Text Box 9"/>
            <p:cNvSpPr txBox="1">
              <a:spLocks noChangeArrowheads="1"/>
            </p:cNvSpPr>
            <p:nvPr/>
          </p:nvSpPr>
          <p:spPr bwMode="auto">
            <a:xfrm>
              <a:off x="6264523" y="2059177"/>
              <a:ext cx="8794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cs typeface="ＭＳ Ｐゴシック"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9pPr>
            </a:lstStyle>
            <a:p>
              <a:pPr eaLnBrk="1" hangingPunct="1">
                <a:spcBef>
                  <a:spcPct val="50000"/>
                </a:spcBef>
                <a:buSzPct val="100000"/>
              </a:pPr>
              <a:r>
                <a:rPr lang="en-US" sz="700" dirty="0">
                  <a:solidFill>
                    <a:srgbClr val="000000"/>
                  </a:solidFill>
                </a:rPr>
                <a:t>Collaborative Development</a:t>
              </a:r>
            </a:p>
          </p:txBody>
        </p:sp>
        <p:sp>
          <p:nvSpPr>
            <p:cNvPr id="12" name="Text Box 7"/>
            <p:cNvSpPr txBox="1">
              <a:spLocks noChangeArrowheads="1"/>
            </p:cNvSpPr>
            <p:nvPr/>
          </p:nvSpPr>
          <p:spPr bwMode="auto">
            <a:xfrm>
              <a:off x="4442983" y="4846826"/>
              <a:ext cx="1246188"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cs typeface="ＭＳ Ｐゴシック"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9pPr>
            </a:lstStyle>
            <a:p>
              <a:pPr eaLnBrk="1" hangingPunct="1">
                <a:spcBef>
                  <a:spcPct val="50000"/>
                </a:spcBef>
                <a:buSzPct val="100000"/>
              </a:pPr>
              <a:r>
                <a:rPr lang="en-US" sz="700">
                  <a:solidFill>
                    <a:srgbClr val="000000"/>
                  </a:solidFill>
                </a:rPr>
                <a:t>Continuous Release and Deployment</a:t>
              </a:r>
            </a:p>
          </p:txBody>
        </p:sp>
        <p:sp>
          <p:nvSpPr>
            <p:cNvPr id="13" name="Text Box 10"/>
            <p:cNvSpPr txBox="1">
              <a:spLocks noChangeArrowheads="1"/>
            </p:cNvSpPr>
            <p:nvPr/>
          </p:nvSpPr>
          <p:spPr bwMode="auto">
            <a:xfrm>
              <a:off x="1833133" y="3853051"/>
              <a:ext cx="742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cs typeface="ＭＳ Ｐゴシック"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9pPr>
            </a:lstStyle>
            <a:p>
              <a:pPr algn="r" eaLnBrk="1" hangingPunct="1">
                <a:spcBef>
                  <a:spcPct val="50000"/>
                </a:spcBef>
                <a:buSzPct val="100000"/>
              </a:pPr>
              <a:r>
                <a:rPr lang="en-US" sz="700">
                  <a:solidFill>
                    <a:srgbClr val="000000"/>
                  </a:solidFill>
                </a:rPr>
                <a:t>Continuous</a:t>
              </a:r>
              <a:br>
                <a:rPr lang="en-US" sz="700">
                  <a:solidFill>
                    <a:srgbClr val="000000"/>
                  </a:solidFill>
                </a:rPr>
              </a:br>
              <a:r>
                <a:rPr lang="en-US" sz="700">
                  <a:solidFill>
                    <a:srgbClr val="000000"/>
                  </a:solidFill>
                </a:rPr>
                <a:t>Monitoring</a:t>
              </a:r>
            </a:p>
          </p:txBody>
        </p:sp>
        <p:pic>
          <p:nvPicPr>
            <p:cNvPr id="14" name="Picture 106" descr="slide16busines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77845" y="1389330"/>
              <a:ext cx="414338"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5"/>
            <p:cNvSpPr txBox="1">
              <a:spLocks noChangeArrowheads="1"/>
            </p:cNvSpPr>
            <p:nvPr/>
          </p:nvSpPr>
          <p:spPr bwMode="auto">
            <a:xfrm>
              <a:off x="4442983" y="1351230"/>
              <a:ext cx="1119188"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cs typeface="ＭＳ Ｐゴシック"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9pPr>
            </a:lstStyle>
            <a:p>
              <a:pPr eaLnBrk="1" hangingPunct="1">
                <a:spcBef>
                  <a:spcPct val="50000"/>
                </a:spcBef>
                <a:buSzPct val="100000"/>
              </a:pPr>
              <a:r>
                <a:rPr lang="en-US" sz="700" dirty="0">
                  <a:solidFill>
                    <a:srgbClr val="000000"/>
                  </a:solidFill>
                </a:rPr>
                <a:t>Continuous</a:t>
              </a:r>
              <a:br>
                <a:rPr lang="en-US" sz="700" dirty="0">
                  <a:solidFill>
                    <a:srgbClr val="000000"/>
                  </a:solidFill>
                </a:rPr>
              </a:br>
              <a:r>
                <a:rPr lang="en-US" sz="700" dirty="0">
                  <a:solidFill>
                    <a:srgbClr val="000000"/>
                  </a:solidFill>
                </a:rPr>
                <a:t>Business Planning</a:t>
              </a:r>
            </a:p>
          </p:txBody>
        </p:sp>
        <p:cxnSp>
          <p:nvCxnSpPr>
            <p:cNvPr id="16" name="Straight Arrow Connector 75"/>
            <p:cNvCxnSpPr>
              <a:cxnSpLocks noChangeShapeType="1"/>
            </p:cNvCxnSpPr>
            <p:nvPr/>
          </p:nvCxnSpPr>
          <p:spPr bwMode="auto">
            <a:xfrm flipH="1">
              <a:off x="5738383" y="3492689"/>
              <a:ext cx="1123950" cy="1071563"/>
            </a:xfrm>
            <a:prstGeom prst="straightConnector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7" name="Group 162"/>
            <p:cNvGrpSpPr>
              <a:grpSpLocks/>
            </p:cNvGrpSpPr>
            <p:nvPr/>
          </p:nvGrpSpPr>
          <p:grpSpPr bwMode="auto">
            <a:xfrm>
              <a:off x="3277758" y="1949639"/>
              <a:ext cx="2784475" cy="2781300"/>
              <a:chOff x="2837" y="1525"/>
              <a:chExt cx="1754" cy="1752"/>
            </a:xfrm>
          </p:grpSpPr>
          <p:pic>
            <p:nvPicPr>
              <p:cNvPr id="21" name="Picture 161" descr="Circle_graphic"/>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37" y="1525"/>
                <a:ext cx="1754" cy="1752"/>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64"/>
              <p:cNvSpPr txBox="1">
                <a:spLocks noChangeArrowheads="1"/>
              </p:cNvSpPr>
              <p:nvPr/>
            </p:nvSpPr>
            <p:spPr bwMode="auto">
              <a:xfrm>
                <a:off x="2938" y="2305"/>
                <a:ext cx="617"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eaLnBrk="0" hangingPunct="0">
                  <a:defRPr sz="1200">
                    <a:solidFill>
                      <a:schemeClr val="tx1"/>
                    </a:solidFill>
                    <a:latin typeface="Arial" charset="0"/>
                    <a:ea typeface="ＭＳ Ｐゴシック" charset="0"/>
                    <a:cs typeface="ＭＳ Ｐゴシック" charset="0"/>
                  </a:defRPr>
                </a:lvl1pPr>
                <a:lvl2pPr marL="742950" indent="-285750" eaLnBrk="0" hangingPunct="0">
                  <a:defRPr sz="1200">
                    <a:solidFill>
                      <a:schemeClr val="tx1"/>
                    </a:solidFill>
                    <a:latin typeface="Arial" charset="0"/>
                    <a:ea typeface="ＭＳ Ｐゴシック" charset="0"/>
                  </a:defRPr>
                </a:lvl2pPr>
                <a:lvl3pPr marL="1143000" indent="-228600" eaLnBrk="0" hangingPunct="0">
                  <a:defRPr sz="1200">
                    <a:solidFill>
                      <a:schemeClr val="tx1"/>
                    </a:solidFill>
                    <a:latin typeface="Arial" charset="0"/>
                    <a:ea typeface="ＭＳ Ｐゴシック" charset="0"/>
                  </a:defRPr>
                </a:lvl3pPr>
                <a:lvl4pPr marL="1600200" indent="-228600" eaLnBrk="0" hangingPunct="0">
                  <a:defRPr sz="1200">
                    <a:solidFill>
                      <a:schemeClr val="tx1"/>
                    </a:solidFill>
                    <a:latin typeface="Arial" charset="0"/>
                    <a:ea typeface="ＭＳ Ｐゴシック" charset="0"/>
                  </a:defRPr>
                </a:lvl4pPr>
                <a:lvl5pPr marL="2057400" indent="-228600" eaLnBrk="0" hangingPunct="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lgn="ctr" eaLnBrk="1" hangingPunct="1">
                  <a:lnSpc>
                    <a:spcPct val="90000"/>
                  </a:lnSpc>
                  <a:spcBef>
                    <a:spcPts val="963"/>
                  </a:spcBef>
                  <a:buClr>
                    <a:srgbClr val="000000"/>
                  </a:buClr>
                  <a:buSzPct val="100000"/>
                  <a:buFont typeface="Times New Roman" charset="0"/>
                  <a:buNone/>
                </a:pPr>
                <a:r>
                  <a:rPr lang="en-US" sz="700" b="1">
                    <a:solidFill>
                      <a:srgbClr val="FFFFFF"/>
                    </a:solidFill>
                  </a:rPr>
                  <a:t>Operate</a:t>
                </a:r>
              </a:p>
            </p:txBody>
          </p:sp>
          <p:sp>
            <p:nvSpPr>
              <p:cNvPr id="23" name="TextBox 65"/>
              <p:cNvSpPr txBox="1">
                <a:spLocks noChangeArrowheads="1"/>
              </p:cNvSpPr>
              <p:nvPr/>
            </p:nvSpPr>
            <p:spPr bwMode="auto">
              <a:xfrm>
                <a:off x="3939" y="2276"/>
                <a:ext cx="49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eaLnBrk="0" hangingPunct="0">
                  <a:defRPr sz="1200">
                    <a:solidFill>
                      <a:schemeClr val="tx1"/>
                    </a:solidFill>
                    <a:latin typeface="Arial" charset="0"/>
                    <a:ea typeface="ＭＳ Ｐゴシック" charset="0"/>
                    <a:cs typeface="ＭＳ Ｐゴシック" charset="0"/>
                  </a:defRPr>
                </a:lvl1pPr>
                <a:lvl2pPr marL="742950" indent="-285750" eaLnBrk="0" hangingPunct="0">
                  <a:defRPr sz="1200">
                    <a:solidFill>
                      <a:schemeClr val="tx1"/>
                    </a:solidFill>
                    <a:latin typeface="Arial" charset="0"/>
                    <a:ea typeface="ＭＳ Ｐゴシック" charset="0"/>
                  </a:defRPr>
                </a:lvl2pPr>
                <a:lvl3pPr marL="1143000" indent="-228600" eaLnBrk="0" hangingPunct="0">
                  <a:defRPr sz="1200">
                    <a:solidFill>
                      <a:schemeClr val="tx1"/>
                    </a:solidFill>
                    <a:latin typeface="Arial" charset="0"/>
                    <a:ea typeface="ＭＳ Ｐゴシック" charset="0"/>
                  </a:defRPr>
                </a:lvl3pPr>
                <a:lvl4pPr marL="1600200" indent="-228600" eaLnBrk="0" hangingPunct="0">
                  <a:defRPr sz="1200">
                    <a:solidFill>
                      <a:schemeClr val="tx1"/>
                    </a:solidFill>
                    <a:latin typeface="Arial" charset="0"/>
                    <a:ea typeface="ＭＳ Ｐゴシック" charset="0"/>
                  </a:defRPr>
                </a:lvl4pPr>
                <a:lvl5pPr marL="2057400" indent="-228600" eaLnBrk="0" hangingPunct="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lgn="ctr" eaLnBrk="1" hangingPunct="1">
                  <a:lnSpc>
                    <a:spcPct val="90000"/>
                  </a:lnSpc>
                  <a:spcBef>
                    <a:spcPts val="963"/>
                  </a:spcBef>
                  <a:buClr>
                    <a:srgbClr val="000000"/>
                  </a:buClr>
                  <a:buSzPct val="100000"/>
                  <a:buFont typeface="Times New Roman" charset="0"/>
                  <a:buNone/>
                </a:pPr>
                <a:r>
                  <a:rPr lang="en-US" sz="700" b="1" dirty="0">
                    <a:solidFill>
                      <a:srgbClr val="FFFFFF"/>
                    </a:solidFill>
                  </a:rPr>
                  <a:t>Develop/ </a:t>
                </a:r>
                <a:br>
                  <a:rPr lang="en-US" sz="700" b="1" dirty="0">
                    <a:solidFill>
                      <a:srgbClr val="FFFFFF"/>
                    </a:solidFill>
                  </a:rPr>
                </a:br>
                <a:r>
                  <a:rPr lang="en-US" sz="700" b="1" dirty="0">
                    <a:solidFill>
                      <a:srgbClr val="FFFFFF"/>
                    </a:solidFill>
                  </a:rPr>
                  <a:t>Test</a:t>
                </a:r>
              </a:p>
            </p:txBody>
          </p:sp>
          <p:sp>
            <p:nvSpPr>
              <p:cNvPr id="24" name="TextBox 66"/>
              <p:cNvSpPr txBox="1">
                <a:spLocks noChangeArrowheads="1"/>
              </p:cNvSpPr>
              <p:nvPr/>
            </p:nvSpPr>
            <p:spPr bwMode="auto">
              <a:xfrm>
                <a:off x="3444" y="2750"/>
                <a:ext cx="543"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eaLnBrk="0" hangingPunct="0">
                  <a:defRPr sz="1200">
                    <a:solidFill>
                      <a:schemeClr val="tx1"/>
                    </a:solidFill>
                    <a:latin typeface="Arial" charset="0"/>
                    <a:ea typeface="ＭＳ Ｐゴシック" charset="0"/>
                    <a:cs typeface="ＭＳ Ｐゴシック" charset="0"/>
                  </a:defRPr>
                </a:lvl1pPr>
                <a:lvl2pPr marL="742950" indent="-285750" eaLnBrk="0" hangingPunct="0">
                  <a:defRPr sz="1200">
                    <a:solidFill>
                      <a:schemeClr val="tx1"/>
                    </a:solidFill>
                    <a:latin typeface="Arial" charset="0"/>
                    <a:ea typeface="ＭＳ Ｐゴシック" charset="0"/>
                  </a:defRPr>
                </a:lvl2pPr>
                <a:lvl3pPr marL="1143000" indent="-228600" eaLnBrk="0" hangingPunct="0">
                  <a:defRPr sz="1200">
                    <a:solidFill>
                      <a:schemeClr val="tx1"/>
                    </a:solidFill>
                    <a:latin typeface="Arial" charset="0"/>
                    <a:ea typeface="ＭＳ Ｐゴシック" charset="0"/>
                  </a:defRPr>
                </a:lvl3pPr>
                <a:lvl4pPr marL="1600200" indent="-228600" eaLnBrk="0" hangingPunct="0">
                  <a:defRPr sz="1200">
                    <a:solidFill>
                      <a:schemeClr val="tx1"/>
                    </a:solidFill>
                    <a:latin typeface="Arial" charset="0"/>
                    <a:ea typeface="ＭＳ Ｐゴシック" charset="0"/>
                  </a:defRPr>
                </a:lvl4pPr>
                <a:lvl5pPr marL="2057400" indent="-228600" eaLnBrk="0" hangingPunct="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lgn="ctr">
                  <a:buClr>
                    <a:srgbClr val="000000"/>
                  </a:buClr>
                  <a:buSzPct val="100000"/>
                  <a:buFont typeface="Times New Roman" charset="0"/>
                  <a:buNone/>
                </a:pPr>
                <a:r>
                  <a:rPr lang="en-US" sz="700" b="1" dirty="0">
                    <a:solidFill>
                      <a:srgbClr val="FFFFFF"/>
                    </a:solidFill>
                  </a:rPr>
                  <a:t>Deploy</a:t>
                </a:r>
              </a:p>
            </p:txBody>
          </p:sp>
          <p:sp>
            <p:nvSpPr>
              <p:cNvPr id="25" name="TextBox 67"/>
              <p:cNvSpPr txBox="1">
                <a:spLocks noChangeArrowheads="1"/>
              </p:cNvSpPr>
              <p:nvPr/>
            </p:nvSpPr>
            <p:spPr bwMode="auto">
              <a:xfrm>
                <a:off x="3534" y="1868"/>
                <a:ext cx="362"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eaLnBrk="0" hangingPunct="0">
                  <a:defRPr sz="1200">
                    <a:solidFill>
                      <a:schemeClr val="tx1"/>
                    </a:solidFill>
                    <a:latin typeface="Arial" charset="0"/>
                    <a:ea typeface="ＭＳ Ｐゴシック" charset="0"/>
                    <a:cs typeface="ＭＳ Ｐゴシック" charset="0"/>
                  </a:defRPr>
                </a:lvl1pPr>
                <a:lvl2pPr marL="742950" indent="-285750" eaLnBrk="0" hangingPunct="0">
                  <a:defRPr sz="1200">
                    <a:solidFill>
                      <a:schemeClr val="tx1"/>
                    </a:solidFill>
                    <a:latin typeface="Arial" charset="0"/>
                    <a:ea typeface="ＭＳ Ｐゴシック" charset="0"/>
                  </a:defRPr>
                </a:lvl2pPr>
                <a:lvl3pPr marL="1143000" indent="-228600" eaLnBrk="0" hangingPunct="0">
                  <a:defRPr sz="1200">
                    <a:solidFill>
                      <a:schemeClr val="tx1"/>
                    </a:solidFill>
                    <a:latin typeface="Arial" charset="0"/>
                    <a:ea typeface="ＭＳ Ｐゴシック" charset="0"/>
                  </a:defRPr>
                </a:lvl3pPr>
                <a:lvl4pPr marL="1600200" indent="-228600" eaLnBrk="0" hangingPunct="0">
                  <a:defRPr sz="1200">
                    <a:solidFill>
                      <a:schemeClr val="tx1"/>
                    </a:solidFill>
                    <a:latin typeface="Arial" charset="0"/>
                    <a:ea typeface="ＭＳ Ｐゴシック" charset="0"/>
                  </a:defRPr>
                </a:lvl4pPr>
                <a:lvl5pPr marL="2057400" indent="-228600" eaLnBrk="0" hangingPunct="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lgn="ctr" eaLnBrk="1" hangingPunct="1">
                  <a:lnSpc>
                    <a:spcPct val="90000"/>
                  </a:lnSpc>
                  <a:spcBef>
                    <a:spcPts val="963"/>
                  </a:spcBef>
                  <a:buClr>
                    <a:srgbClr val="000000"/>
                  </a:buClr>
                  <a:buSzPct val="100000"/>
                  <a:buFont typeface="Times New Roman" charset="0"/>
                  <a:buNone/>
                </a:pPr>
                <a:r>
                  <a:rPr lang="en-US" sz="700" b="1">
                    <a:solidFill>
                      <a:srgbClr val="FFFFFF"/>
                    </a:solidFill>
                  </a:rPr>
                  <a:t>Steer</a:t>
                </a:r>
              </a:p>
            </p:txBody>
          </p:sp>
          <p:sp>
            <p:nvSpPr>
              <p:cNvPr id="26" name="TextBox 4"/>
              <p:cNvSpPr txBox="1">
                <a:spLocks noChangeAspect="1" noChangeArrowheads="1"/>
              </p:cNvSpPr>
              <p:nvPr/>
            </p:nvSpPr>
            <p:spPr bwMode="auto">
              <a:xfrm>
                <a:off x="3306" y="2195"/>
                <a:ext cx="840" cy="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defTabSz="457200" eaLnBrk="0" hangingPunct="0">
                  <a:defRPr sz="1200">
                    <a:solidFill>
                      <a:schemeClr val="tx1"/>
                    </a:solidFill>
                    <a:latin typeface="Arial" charset="0"/>
                    <a:ea typeface="ＭＳ Ｐゴシック" charset="0"/>
                    <a:cs typeface="ＭＳ Ｐゴシック" charset="0"/>
                  </a:defRPr>
                </a:lvl1pPr>
                <a:lvl2pPr marL="742950" indent="-285750" defTabSz="457200" eaLnBrk="0" hangingPunct="0">
                  <a:defRPr sz="1200">
                    <a:solidFill>
                      <a:schemeClr val="tx1"/>
                    </a:solidFill>
                    <a:latin typeface="Arial" charset="0"/>
                    <a:ea typeface="ＭＳ Ｐゴシック" charset="0"/>
                  </a:defRPr>
                </a:lvl2pPr>
                <a:lvl3pPr marL="1143000" indent="-228600" defTabSz="457200" eaLnBrk="0" hangingPunct="0">
                  <a:defRPr sz="1200">
                    <a:solidFill>
                      <a:schemeClr val="tx1"/>
                    </a:solidFill>
                    <a:latin typeface="Arial" charset="0"/>
                    <a:ea typeface="ＭＳ Ｐゴシック" charset="0"/>
                  </a:defRPr>
                </a:lvl3pPr>
                <a:lvl4pPr marL="1600200" indent="-228600" defTabSz="457200" eaLnBrk="0" hangingPunct="0">
                  <a:defRPr sz="1200">
                    <a:solidFill>
                      <a:schemeClr val="tx1"/>
                    </a:solidFill>
                    <a:latin typeface="Arial" charset="0"/>
                    <a:ea typeface="ＭＳ Ｐゴシック" charset="0"/>
                  </a:defRPr>
                </a:lvl4pPr>
                <a:lvl5pPr marL="2057400" indent="-228600" defTabSz="457200" eaLnBrk="0" hangingPunct="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lgn="ctr" eaLnBrk="1" hangingPunct="1">
                  <a:lnSpc>
                    <a:spcPct val="90000"/>
                  </a:lnSpc>
                  <a:spcBef>
                    <a:spcPts val="963"/>
                  </a:spcBef>
                  <a:buClr>
                    <a:srgbClr val="000000"/>
                  </a:buClr>
                  <a:buFont typeface="Times New Roman" charset="0"/>
                  <a:buNone/>
                </a:pPr>
                <a:r>
                  <a:rPr lang="en-US" sz="1050" b="1" dirty="0" err="1">
                    <a:solidFill>
                      <a:prstClr val="black"/>
                    </a:solidFill>
                  </a:rPr>
                  <a:t>DevOps</a:t>
                </a:r>
                <a:r>
                  <a:rPr lang="en-US" sz="700" b="1" dirty="0">
                    <a:solidFill>
                      <a:prstClr val="black"/>
                    </a:solidFill>
                  </a:rPr>
                  <a:t> </a:t>
                </a:r>
                <a:br>
                  <a:rPr lang="en-US" sz="700" b="1" dirty="0">
                    <a:solidFill>
                      <a:prstClr val="black"/>
                    </a:solidFill>
                  </a:rPr>
                </a:br>
                <a:r>
                  <a:rPr lang="en-US" sz="700" b="1" dirty="0">
                    <a:solidFill>
                      <a:prstClr val="black"/>
                    </a:solidFill>
                  </a:rPr>
                  <a:t>Continuous </a:t>
                </a:r>
                <a:br>
                  <a:rPr lang="en-US" sz="700" b="1" dirty="0">
                    <a:solidFill>
                      <a:prstClr val="black"/>
                    </a:solidFill>
                  </a:rPr>
                </a:br>
                <a:r>
                  <a:rPr lang="en-US" sz="700" b="1" dirty="0">
                    <a:solidFill>
                      <a:prstClr val="black"/>
                    </a:solidFill>
                  </a:rPr>
                  <a:t>Feedback </a:t>
                </a:r>
              </a:p>
            </p:txBody>
          </p:sp>
          <p:sp>
            <p:nvSpPr>
              <p:cNvPr id="27" name="AutoShape 66" descr="9k="/>
              <p:cNvSpPr>
                <a:spLocks noChangeAspect="1" noChangeArrowheads="1"/>
              </p:cNvSpPr>
              <p:nvPr/>
            </p:nvSpPr>
            <p:spPr bwMode="auto">
              <a:xfrm>
                <a:off x="3993" y="2272"/>
                <a:ext cx="153"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endParaRPr lang="en-US" sz="1600">
                  <a:solidFill>
                    <a:srgbClr val="000000"/>
                  </a:solidFill>
                </a:endParaRPr>
              </a:p>
            </p:txBody>
          </p:sp>
          <p:sp>
            <p:nvSpPr>
              <p:cNvPr id="28" name="AutoShape 68" descr="9k="/>
              <p:cNvSpPr>
                <a:spLocks noChangeAspect="1" noChangeArrowheads="1"/>
              </p:cNvSpPr>
              <p:nvPr/>
            </p:nvSpPr>
            <p:spPr bwMode="auto">
              <a:xfrm>
                <a:off x="3993" y="2272"/>
                <a:ext cx="153"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p>
                <a:endParaRPr lang="en-US" sz="1600">
                  <a:solidFill>
                    <a:srgbClr val="000000"/>
                  </a:solidFill>
                </a:endParaRPr>
              </a:p>
            </p:txBody>
          </p:sp>
        </p:grpSp>
        <p:cxnSp>
          <p:nvCxnSpPr>
            <p:cNvPr id="18" name="Straight Arrow Connector 75"/>
            <p:cNvCxnSpPr>
              <a:cxnSpLocks noChangeShapeType="1"/>
            </p:cNvCxnSpPr>
            <p:nvPr/>
          </p:nvCxnSpPr>
          <p:spPr bwMode="auto">
            <a:xfrm flipH="1">
              <a:off x="5738383" y="3492689"/>
              <a:ext cx="1123950" cy="1073150"/>
            </a:xfrm>
            <a:prstGeom prst="straightConnector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pic>
          <p:nvPicPr>
            <p:cNvPr id="19" name="Picture 71" descr="slide16 testi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68323" y="4286439"/>
              <a:ext cx="4111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9"/>
            <p:cNvSpPr txBox="1">
              <a:spLocks noChangeArrowheads="1"/>
            </p:cNvSpPr>
            <p:nvPr/>
          </p:nvSpPr>
          <p:spPr bwMode="auto">
            <a:xfrm>
              <a:off x="6264523" y="4286439"/>
              <a:ext cx="750888"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cs typeface="ＭＳ Ｐゴシック" charset="0"/>
                </a:defRPr>
              </a:lvl1pPr>
              <a:lvl2pPr marL="742950" indent="-28575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2pPr>
              <a:lvl3pPr marL="11430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3pPr>
              <a:lvl4pPr marL="16002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4pPr>
              <a:lvl5pPr marL="2057400" indent="-228600" defTabSz="4572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chemeClr val="tx1"/>
                  </a:solidFill>
                  <a:latin typeface="Arial" charset="0"/>
                  <a:ea typeface="ＭＳ Ｐゴシック" charset="0"/>
                </a:defRPr>
              </a:lvl9pPr>
            </a:lstStyle>
            <a:p>
              <a:pPr eaLnBrk="1" hangingPunct="1">
                <a:spcBef>
                  <a:spcPct val="50000"/>
                </a:spcBef>
                <a:buSzPct val="100000"/>
              </a:pPr>
              <a:r>
                <a:rPr lang="en-US" sz="700" dirty="0">
                  <a:solidFill>
                    <a:srgbClr val="000000"/>
                  </a:solidFill>
                </a:rPr>
                <a:t>Continuous</a:t>
              </a:r>
              <a:br>
                <a:rPr lang="en-US" sz="700" dirty="0">
                  <a:solidFill>
                    <a:srgbClr val="000000"/>
                  </a:solidFill>
                </a:rPr>
              </a:br>
              <a:r>
                <a:rPr lang="en-US" sz="700" dirty="0">
                  <a:solidFill>
                    <a:srgbClr val="000000"/>
                  </a:solidFill>
                </a:rPr>
                <a:t>Testing</a:t>
              </a:r>
            </a:p>
          </p:txBody>
        </p:sp>
      </p:grpSp>
      <p:graphicFrame>
        <p:nvGraphicFramePr>
          <p:cNvPr id="29" name="Table 28"/>
          <p:cNvGraphicFramePr>
            <a:graphicFrameLocks noGrp="1"/>
          </p:cNvGraphicFramePr>
          <p:nvPr>
            <p:extLst>
              <p:ext uri="{D42A27DB-BD31-4B8C-83A1-F6EECF244321}">
                <p14:modId xmlns:p14="http://schemas.microsoft.com/office/powerpoint/2010/main" val="2379282873"/>
              </p:ext>
            </p:extLst>
          </p:nvPr>
        </p:nvGraphicFramePr>
        <p:xfrm>
          <a:off x="1042020" y="3791298"/>
          <a:ext cx="7104745" cy="2888386"/>
        </p:xfrm>
        <a:graphic>
          <a:graphicData uri="http://schemas.openxmlformats.org/drawingml/2006/table">
            <a:tbl>
              <a:tblPr firstRow="1" bandRow="1">
                <a:tableStyleId>{2D5ABB26-0587-4C30-8999-92F81FD0307C}</a:tableStyleId>
              </a:tblPr>
              <a:tblGrid>
                <a:gridCol w="1773722"/>
                <a:gridCol w="1846113"/>
                <a:gridCol w="1815513"/>
                <a:gridCol w="1669397"/>
              </a:tblGrid>
              <a:tr h="2883822">
                <a:tc>
                  <a:txBody>
                    <a:bodyPr/>
                    <a:lstStyle/>
                    <a:p>
                      <a:pPr marL="0" indent="0">
                        <a:buFont typeface="Arial" panose="020B0604020202020204" pitchFamily="34" charset="0"/>
                        <a:buNone/>
                      </a:pPr>
                      <a:r>
                        <a:rPr lang="en-US" sz="1200" b="1" baseline="0" dirty="0" smtClean="0">
                          <a:solidFill>
                            <a:srgbClr val="008080"/>
                          </a:solidFill>
                        </a:rPr>
                        <a:t>Develop and Test</a:t>
                      </a:r>
                    </a:p>
                    <a:p>
                      <a:pPr marL="0" indent="0">
                        <a:buFont typeface="Arial" panose="020B0604020202020204" pitchFamily="34" charset="0"/>
                        <a:buNone/>
                      </a:pPr>
                      <a:endParaRPr lang="en-US" sz="900" b="1" baseline="0" dirty="0" smtClean="0">
                        <a:solidFill>
                          <a:srgbClr val="008080"/>
                        </a:solidFill>
                      </a:endParaRPr>
                    </a:p>
                    <a:p>
                      <a:pPr marL="0" indent="0">
                        <a:buFont typeface="Arial" panose="020B0604020202020204" pitchFamily="34" charset="0"/>
                        <a:buNone/>
                      </a:pPr>
                      <a:r>
                        <a:rPr lang="en-US" sz="1000" b="1" baseline="0" dirty="0" smtClean="0">
                          <a:solidFill>
                            <a:srgbClr val="008080"/>
                          </a:solidFill>
                        </a:rPr>
                        <a:t>Build Solutions</a:t>
                      </a:r>
                    </a:p>
                    <a:p>
                      <a:pPr marL="171450" indent="-171450">
                        <a:buFont typeface="Arial" panose="020B0604020202020204" pitchFamily="34" charset="0"/>
                        <a:buChar char="•"/>
                      </a:pPr>
                      <a:r>
                        <a:rPr lang="en-US" sz="900" baseline="0" dirty="0" err="1" smtClean="0">
                          <a:solidFill>
                            <a:srgbClr val="008080"/>
                          </a:solidFill>
                        </a:rPr>
                        <a:t>RDz</a:t>
                      </a:r>
                      <a:endParaRPr lang="en-US" sz="900" baseline="0" dirty="0" smtClean="0">
                        <a:solidFill>
                          <a:srgbClr val="008080"/>
                        </a:solidFill>
                      </a:endParaRPr>
                    </a:p>
                    <a:p>
                      <a:pPr marL="171450" indent="-171450">
                        <a:buFont typeface="Arial" panose="020B0604020202020204" pitchFamily="34" charset="0"/>
                        <a:buChar char="•"/>
                      </a:pPr>
                      <a:r>
                        <a:rPr lang="en-US" sz="900" baseline="0" dirty="0" smtClean="0">
                          <a:solidFill>
                            <a:srgbClr val="008080"/>
                          </a:solidFill>
                        </a:rPr>
                        <a:t>RD&amp;T</a:t>
                      </a:r>
                    </a:p>
                    <a:p>
                      <a:pPr marL="171450" indent="-171450">
                        <a:buFont typeface="Arial" panose="020B0604020202020204" pitchFamily="34" charset="0"/>
                        <a:buChar char="•"/>
                      </a:pPr>
                      <a:r>
                        <a:rPr lang="en-US" sz="900" baseline="0" dirty="0" smtClean="0">
                          <a:solidFill>
                            <a:srgbClr val="7030A0"/>
                          </a:solidFill>
                        </a:rPr>
                        <a:t>CICS AD Tools (IA, VR)</a:t>
                      </a:r>
                    </a:p>
                    <a:p>
                      <a:pPr marL="171450" indent="-171450">
                        <a:buFont typeface="Arial" panose="020B0604020202020204" pitchFamily="34" charset="0"/>
                        <a:buChar char="•"/>
                      </a:pPr>
                      <a:r>
                        <a:rPr lang="en-US" sz="900" baseline="0" dirty="0" smtClean="0">
                          <a:solidFill>
                            <a:srgbClr val="7030A0"/>
                          </a:solidFill>
                        </a:rPr>
                        <a:t>PD Tools &amp; </a:t>
                      </a:r>
                      <a:r>
                        <a:rPr lang="en-US" sz="900" baseline="0" dirty="0" err="1" smtClean="0">
                          <a:solidFill>
                            <a:srgbClr val="7030A0"/>
                          </a:solidFill>
                        </a:rPr>
                        <a:t>Soln</a:t>
                      </a:r>
                      <a:r>
                        <a:rPr lang="en-US" sz="900" baseline="0" dirty="0" smtClean="0">
                          <a:solidFill>
                            <a:srgbClr val="7030A0"/>
                          </a:solidFill>
                        </a:rPr>
                        <a:t> Packs (APA,DT, FA, FM, </a:t>
                      </a:r>
                      <a:r>
                        <a:rPr lang="en-US" sz="900" baseline="0" dirty="0" err="1" smtClean="0">
                          <a:solidFill>
                            <a:srgbClr val="7030A0"/>
                          </a:solidFill>
                        </a:rPr>
                        <a:t>Wsim</a:t>
                      </a:r>
                      <a:r>
                        <a:rPr lang="en-US" sz="900" baseline="0" dirty="0" smtClean="0">
                          <a:solidFill>
                            <a:srgbClr val="7030A0"/>
                          </a:solidFill>
                        </a:rPr>
                        <a:t>)</a:t>
                      </a:r>
                    </a:p>
                    <a:p>
                      <a:pPr marL="171450" indent="-171450">
                        <a:buFont typeface="Arial" panose="020B0604020202020204" pitchFamily="34" charset="0"/>
                        <a:buChar char="•"/>
                      </a:pPr>
                      <a:r>
                        <a:rPr lang="en-AU" sz="900" dirty="0" err="1" smtClean="0">
                          <a:solidFill>
                            <a:srgbClr val="7030A0"/>
                          </a:solidFill>
                          <a:latin typeface="+mn-lt"/>
                          <a:cs typeface="+mn-cs"/>
                        </a:rPr>
                        <a:t>HourGlass</a:t>
                      </a:r>
                      <a:endParaRPr lang="en-US" sz="900" baseline="0" dirty="0" smtClean="0">
                        <a:solidFill>
                          <a:srgbClr val="7030A0"/>
                        </a:solidFill>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baseline="0" dirty="0" smtClean="0">
                          <a:solidFill>
                            <a:schemeClr val="accent6"/>
                          </a:solidFill>
                        </a:rPr>
                        <a:t>RTC-EE</a:t>
                      </a:r>
                      <a:endParaRPr lang="en-US" sz="900" b="1" baseline="0" dirty="0" smtClean="0">
                        <a:solidFill>
                          <a:schemeClr val="accent6"/>
                        </a:solidFill>
                      </a:endParaRPr>
                    </a:p>
                    <a:p>
                      <a:pPr marL="171450" indent="-171450">
                        <a:buFont typeface="Arial" panose="020B0604020202020204" pitchFamily="34" charset="0"/>
                        <a:buChar char="•"/>
                      </a:pPr>
                      <a:r>
                        <a:rPr lang="en-US" sz="900" b="0" baseline="0" dirty="0" smtClean="0">
                          <a:solidFill>
                            <a:schemeClr val="accent6"/>
                          </a:solidFill>
                        </a:rPr>
                        <a:t>Rational Test Workbench/Test Virtualization Server for System z</a:t>
                      </a:r>
                    </a:p>
                    <a:p>
                      <a:pPr marL="171450" indent="-171450">
                        <a:buFont typeface="Arial" panose="020B0604020202020204" pitchFamily="34" charset="0"/>
                        <a:buChar char="•"/>
                      </a:pPr>
                      <a:endParaRPr lang="en-US" sz="900" b="1" baseline="0" dirty="0" smtClean="0">
                        <a:solidFill>
                          <a:schemeClr val="accent6"/>
                        </a:solidFill>
                      </a:endParaRPr>
                    </a:p>
                    <a:p>
                      <a:pPr marL="171450" indent="-171450" rtl="0">
                        <a:buFont typeface="Arial" panose="020B0604020202020204" pitchFamily="34" charset="0"/>
                        <a:buChar char="•"/>
                      </a:pPr>
                      <a:r>
                        <a:rPr lang="en-US" sz="900" b="0" kern="1200" baseline="0" dirty="0" smtClean="0">
                          <a:solidFill>
                            <a:schemeClr val="accent6"/>
                          </a:solidFill>
                          <a:latin typeface="+mn-lt"/>
                          <a:ea typeface="+mn-ea"/>
                          <a:cs typeface="+mn-cs"/>
                        </a:rPr>
                        <a:t>Enterprise COBOL for z/OS</a:t>
                      </a:r>
                    </a:p>
                    <a:p>
                      <a:pPr marL="171450" indent="-171450" rtl="0">
                        <a:buFont typeface="Arial" panose="020B0604020202020204" pitchFamily="34" charset="0"/>
                        <a:buChar char="•"/>
                      </a:pPr>
                      <a:r>
                        <a:rPr lang="en-US" sz="900" b="0" kern="1200" baseline="0" dirty="0" smtClean="0">
                          <a:solidFill>
                            <a:schemeClr val="accent6"/>
                          </a:solidFill>
                          <a:latin typeface="+mn-lt"/>
                          <a:ea typeface="+mn-ea"/>
                          <a:cs typeface="+mn-cs"/>
                        </a:rPr>
                        <a:t>Enterprise PL/I for z/OS</a:t>
                      </a:r>
                    </a:p>
                    <a:p>
                      <a:pPr marL="171450" indent="-171450" rtl="0">
                        <a:buFont typeface="Arial" panose="020B0604020202020204" pitchFamily="34" charset="0"/>
                        <a:buChar char="•"/>
                      </a:pPr>
                      <a:r>
                        <a:rPr lang="en-US" sz="900" b="0" kern="1200" baseline="0" dirty="0" smtClean="0">
                          <a:solidFill>
                            <a:schemeClr val="accent6"/>
                          </a:solidFill>
                          <a:latin typeface="+mn-lt"/>
                          <a:ea typeface="+mn-ea"/>
                          <a:cs typeface="+mn-cs"/>
                        </a:rPr>
                        <a:t>z/OS XL C/C++</a:t>
                      </a:r>
                    </a:p>
                    <a:p>
                      <a:pPr marL="171450" indent="-171450" rtl="0">
                        <a:buFont typeface="Arial" panose="020B0604020202020204" pitchFamily="34" charset="0"/>
                        <a:buChar char="•"/>
                      </a:pPr>
                      <a:r>
                        <a:rPr lang="en-US" sz="900" b="0" kern="1200" baseline="0" dirty="0" smtClean="0">
                          <a:solidFill>
                            <a:schemeClr val="accent6"/>
                          </a:solidFill>
                          <a:latin typeface="+mn-lt"/>
                          <a:ea typeface="+mn-ea"/>
                          <a:cs typeface="+mn-cs"/>
                        </a:rPr>
                        <a:t>XL C/C++ for Linux on z Systems</a:t>
                      </a:r>
                    </a:p>
                  </a:txBody>
                  <a:tcPr marL="84226" marR="84226" marT="42113" marB="42113"/>
                </a:tc>
                <a:tc>
                  <a:txBody>
                    <a:bodyPr/>
                    <a:lstStyle/>
                    <a:p>
                      <a:pPr marL="0" indent="0">
                        <a:buFont typeface="Arial" panose="020B0604020202020204" pitchFamily="34" charset="0"/>
                        <a:buNone/>
                      </a:pPr>
                      <a:r>
                        <a:rPr lang="en-US" sz="1200" b="1" kern="1200" dirty="0" smtClean="0">
                          <a:solidFill>
                            <a:srgbClr val="7030A0"/>
                          </a:solidFill>
                          <a:effectLst/>
                          <a:latin typeface="+mn-lt"/>
                          <a:ea typeface="+mn-ea"/>
                          <a:cs typeface="+mn-cs"/>
                        </a:rPr>
                        <a:t>Deploy</a:t>
                      </a:r>
                    </a:p>
                    <a:p>
                      <a:pPr marL="0" indent="0">
                        <a:buFont typeface="Arial" panose="020B0604020202020204" pitchFamily="34" charset="0"/>
                        <a:buNone/>
                      </a:pPr>
                      <a:endParaRPr lang="en-US" sz="1050" b="1" kern="1200" dirty="0" smtClean="0">
                        <a:solidFill>
                          <a:srgbClr val="7030A0"/>
                        </a:solidFill>
                        <a:effectLst/>
                        <a:latin typeface="+mn-lt"/>
                        <a:ea typeface="+mn-ea"/>
                        <a:cs typeface="+mn-cs"/>
                      </a:endParaRPr>
                    </a:p>
                    <a:p>
                      <a:pPr marL="0" indent="0">
                        <a:buFont typeface="Arial" panose="020B0604020202020204" pitchFamily="34" charset="0"/>
                        <a:buNone/>
                      </a:pPr>
                      <a:r>
                        <a:rPr lang="en-US" sz="1000" b="1" kern="1200" dirty="0" smtClean="0">
                          <a:solidFill>
                            <a:srgbClr val="7030A0"/>
                          </a:solidFill>
                          <a:effectLst/>
                          <a:latin typeface="+mn-lt"/>
                          <a:ea typeface="+mn-ea"/>
                          <a:cs typeface="+mn-cs"/>
                        </a:rPr>
                        <a:t>Run Solutions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kern="1200" baseline="0" dirty="0" smtClean="0">
                          <a:solidFill>
                            <a:srgbClr val="7030A0"/>
                          </a:solidFill>
                          <a:latin typeface="+mn-lt"/>
                          <a:ea typeface="+mn-ea"/>
                          <a:cs typeface="+mn-cs"/>
                        </a:rPr>
                        <a:t>WAS </a:t>
                      </a:r>
                      <a:r>
                        <a:rPr lang="en-US" sz="900" dirty="0" smtClean="0">
                          <a:solidFill>
                            <a:srgbClr val="7030A0"/>
                          </a:solidFill>
                        </a:rPr>
                        <a:t>on z/OS</a:t>
                      </a:r>
                    </a:p>
                    <a:p>
                      <a:pPr marL="171450" indent="-171450">
                        <a:buFont typeface="Arial" panose="020B0604020202020204" pitchFamily="34" charset="0"/>
                        <a:buChar char="•"/>
                      </a:pPr>
                      <a:r>
                        <a:rPr lang="en-US" sz="900" kern="1200" baseline="0" dirty="0" smtClean="0">
                          <a:solidFill>
                            <a:srgbClr val="7030A0"/>
                          </a:solidFill>
                          <a:latin typeface="+mn-lt"/>
                          <a:ea typeface="+mn-ea"/>
                          <a:cs typeface="+mn-cs"/>
                        </a:rPr>
                        <a:t>CICS VUE</a:t>
                      </a:r>
                    </a:p>
                    <a:p>
                      <a:pPr marL="171450" indent="-171450">
                        <a:buFont typeface="Arial" panose="020B0604020202020204" pitchFamily="34" charset="0"/>
                        <a:buChar char="•"/>
                      </a:pPr>
                      <a:r>
                        <a:rPr lang="en-US" sz="900" kern="1200" baseline="0" dirty="0" smtClean="0">
                          <a:solidFill>
                            <a:srgbClr val="7030A0"/>
                          </a:solidFill>
                          <a:latin typeface="+mn-lt"/>
                          <a:ea typeface="+mn-ea"/>
                          <a:cs typeface="+mn-cs"/>
                        </a:rPr>
                        <a:t>IMS VUE</a:t>
                      </a:r>
                    </a:p>
                    <a:p>
                      <a:pPr marL="171450" indent="-171450">
                        <a:buFont typeface="Arial" panose="020B0604020202020204" pitchFamily="34" charset="0"/>
                        <a:buChar char="•"/>
                      </a:pPr>
                      <a:r>
                        <a:rPr lang="en-US" sz="900" kern="1200" baseline="0" dirty="0" err="1" smtClean="0">
                          <a:solidFill>
                            <a:srgbClr val="7030A0"/>
                          </a:solidFill>
                          <a:latin typeface="+mn-lt"/>
                          <a:ea typeface="+mn-ea"/>
                          <a:cs typeface="+mn-cs"/>
                        </a:rPr>
                        <a:t>TXSeries</a:t>
                      </a:r>
                      <a:endParaRPr lang="en-US" sz="900" kern="1200" baseline="0" dirty="0" smtClean="0">
                        <a:solidFill>
                          <a:srgbClr val="7030A0"/>
                        </a:solidFill>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kern="1200" baseline="0" dirty="0" smtClean="0">
                          <a:solidFill>
                            <a:srgbClr val="7030A0"/>
                          </a:solidFill>
                          <a:latin typeface="+mn-lt"/>
                          <a:ea typeface="+mn-ea"/>
                          <a:cs typeface="+mn-cs"/>
                        </a:rPr>
                        <a:t>ODM on z</a:t>
                      </a:r>
                    </a:p>
                    <a:p>
                      <a:pPr marL="0" indent="0">
                        <a:buFont typeface="Arial" panose="020B0604020202020204" pitchFamily="34" charset="0"/>
                        <a:buNone/>
                      </a:pPr>
                      <a:endParaRPr lang="en-US" sz="1050" b="1" kern="1200" dirty="0" smtClean="0">
                        <a:solidFill>
                          <a:srgbClr val="7030A0"/>
                        </a:solidFill>
                        <a:effectLst/>
                        <a:latin typeface="+mn-lt"/>
                        <a:ea typeface="+mn-ea"/>
                        <a:cs typeface="+mn-cs"/>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kern="1200" baseline="0" dirty="0" err="1" smtClean="0">
                          <a:solidFill>
                            <a:schemeClr val="accent1">
                              <a:lumMod val="75000"/>
                            </a:schemeClr>
                          </a:solidFill>
                          <a:effectLst/>
                          <a:latin typeface="+mn-lt"/>
                          <a:ea typeface="+mn-ea"/>
                          <a:cs typeface="+mn-cs"/>
                        </a:rPr>
                        <a:t>uDeploy</a:t>
                      </a:r>
                      <a:r>
                        <a:rPr lang="en-US" sz="900" kern="1200" baseline="0" dirty="0" smtClean="0">
                          <a:solidFill>
                            <a:schemeClr val="accent1">
                              <a:lumMod val="75000"/>
                            </a:schemeClr>
                          </a:solidFill>
                          <a:effectLst/>
                          <a:latin typeface="+mn-lt"/>
                          <a:ea typeface="+mn-ea"/>
                          <a:cs typeface="+mn-cs"/>
                        </a:rPr>
                        <a:t> and </a:t>
                      </a:r>
                      <a:r>
                        <a:rPr lang="en-US" sz="900" kern="1200" baseline="0" dirty="0" err="1" smtClean="0">
                          <a:solidFill>
                            <a:schemeClr val="accent1">
                              <a:lumMod val="75000"/>
                            </a:schemeClr>
                          </a:solidFill>
                          <a:effectLst/>
                          <a:latin typeface="+mn-lt"/>
                          <a:ea typeface="+mn-ea"/>
                          <a:cs typeface="+mn-cs"/>
                        </a:rPr>
                        <a:t>uRelease</a:t>
                      </a:r>
                      <a:r>
                        <a:rPr lang="en-US" sz="900" kern="1200" baseline="0" dirty="0" smtClean="0">
                          <a:solidFill>
                            <a:schemeClr val="accent1">
                              <a:lumMod val="75000"/>
                            </a:schemeClr>
                          </a:solidFill>
                          <a:effectLst/>
                          <a:latin typeface="+mn-lt"/>
                          <a:ea typeface="+mn-ea"/>
                          <a:cs typeface="+mn-cs"/>
                        </a:rPr>
                        <a:t> UrbanCode for z (Dual Comp)</a:t>
                      </a:r>
                    </a:p>
                  </a:txBody>
                  <a:tcPr marL="84226" marR="84226" marT="42113" marB="42113"/>
                </a:tc>
                <a:tc>
                  <a:txBody>
                    <a:bodyPr/>
                    <a:lstStyle/>
                    <a:p>
                      <a:pPr marL="0" indent="0">
                        <a:buFont typeface="Arial" panose="020B0604020202020204" pitchFamily="34" charset="0"/>
                        <a:buNone/>
                      </a:pPr>
                      <a:r>
                        <a:rPr lang="en-US" sz="1200" b="1" baseline="0" dirty="0" smtClean="0">
                          <a:solidFill>
                            <a:srgbClr val="7030A0"/>
                          </a:solidFill>
                        </a:rPr>
                        <a:t>Operate</a:t>
                      </a:r>
                    </a:p>
                    <a:p>
                      <a:pPr marL="0" indent="0">
                        <a:buFont typeface="Arial" panose="020B0604020202020204" pitchFamily="34" charset="0"/>
                        <a:buNone/>
                      </a:pPr>
                      <a:endParaRPr lang="en-US" sz="1200" b="1" baseline="0" dirty="0" smtClean="0">
                        <a:solidFill>
                          <a:srgbClr val="7030A0"/>
                        </a:solidFill>
                      </a:endParaRPr>
                    </a:p>
                    <a:p>
                      <a:pPr marL="0" indent="0">
                        <a:buFont typeface="Arial" panose="020B0604020202020204" pitchFamily="34" charset="0"/>
                        <a:buNone/>
                      </a:pPr>
                      <a:r>
                        <a:rPr lang="en-US" sz="1000" b="1" dirty="0" smtClean="0">
                          <a:solidFill>
                            <a:srgbClr val="C00000"/>
                          </a:solidFill>
                        </a:rPr>
                        <a:t>IT Service</a:t>
                      </a:r>
                      <a:r>
                        <a:rPr lang="en-US" sz="1000" b="1" baseline="0" dirty="0" smtClean="0">
                          <a:solidFill>
                            <a:srgbClr val="C00000"/>
                          </a:solidFill>
                        </a:rPr>
                        <a:t> Management</a:t>
                      </a:r>
                      <a:endParaRPr lang="en-US" sz="1000" b="1" dirty="0" smtClean="0">
                        <a:solidFill>
                          <a:srgbClr val="C00000"/>
                        </a:solidFill>
                      </a:endParaRPr>
                    </a:p>
                    <a:p>
                      <a:pPr marL="0" indent="-171450">
                        <a:lnSpc>
                          <a:spcPts val="1100"/>
                        </a:lnSpc>
                        <a:spcBef>
                          <a:spcPts val="0"/>
                        </a:spcBef>
                        <a:spcAft>
                          <a:spcPts val="0"/>
                        </a:spcAft>
                        <a:buFont typeface="Arial" panose="020B0604020202020204" pitchFamily="34" charset="0"/>
                        <a:buChar char="•"/>
                      </a:pPr>
                      <a:r>
                        <a:rPr lang="en-US" sz="900" baseline="0" dirty="0" smtClean="0">
                          <a:solidFill>
                            <a:srgbClr val="FF0000"/>
                          </a:solidFill>
                          <a:latin typeface="Calibri" panose="020F0502020204030204" pitchFamily="34" charset="0"/>
                        </a:rPr>
                        <a:t>OMEGAMON on z/OS – products and suites</a:t>
                      </a:r>
                    </a:p>
                    <a:p>
                      <a:pPr marL="0" indent="-171450">
                        <a:lnSpc>
                          <a:spcPts val="1100"/>
                        </a:lnSpc>
                        <a:spcBef>
                          <a:spcPts val="0"/>
                        </a:spcBef>
                        <a:spcAft>
                          <a:spcPts val="0"/>
                        </a:spcAft>
                        <a:buFont typeface="Arial" panose="020B0604020202020204" pitchFamily="34" charset="0"/>
                        <a:buChar char="•"/>
                      </a:pPr>
                      <a:r>
                        <a:rPr lang="en-US" sz="900" baseline="0" dirty="0" smtClean="0">
                          <a:solidFill>
                            <a:srgbClr val="FF0000"/>
                          </a:solidFill>
                          <a:latin typeface="Calibri" panose="020F0502020204030204" pitchFamily="34" charset="0"/>
                        </a:rPr>
                        <a:t>Service </a:t>
                      </a:r>
                      <a:r>
                        <a:rPr lang="en-US" sz="900" baseline="0" dirty="0" err="1" smtClean="0">
                          <a:solidFill>
                            <a:srgbClr val="FF0000"/>
                          </a:solidFill>
                          <a:latin typeface="Calibri" panose="020F0502020204030204" pitchFamily="34" charset="0"/>
                        </a:rPr>
                        <a:t>Mgmt</a:t>
                      </a:r>
                      <a:r>
                        <a:rPr lang="en-US" sz="900" baseline="0" dirty="0" smtClean="0">
                          <a:solidFill>
                            <a:srgbClr val="FF0000"/>
                          </a:solidFill>
                          <a:latin typeface="Calibri" panose="020F0502020204030204" pitchFamily="34" charset="0"/>
                        </a:rPr>
                        <a:t> Suite on z/OS</a:t>
                      </a:r>
                    </a:p>
                    <a:p>
                      <a:pPr marL="0" indent="-171450">
                        <a:lnSpc>
                          <a:spcPts val="1100"/>
                        </a:lnSpc>
                        <a:spcBef>
                          <a:spcPts val="0"/>
                        </a:spcBef>
                        <a:spcAft>
                          <a:spcPts val="0"/>
                        </a:spcAft>
                        <a:buFont typeface="Arial" panose="020B0604020202020204" pitchFamily="34" charset="0"/>
                        <a:buChar char="•"/>
                      </a:pPr>
                      <a:r>
                        <a:rPr lang="en-US" sz="900" baseline="0" dirty="0" smtClean="0">
                          <a:solidFill>
                            <a:srgbClr val="FF0000"/>
                          </a:solidFill>
                          <a:latin typeface="Calibri" panose="020F0502020204030204" pitchFamily="34" charset="0"/>
                        </a:rPr>
                        <a:t>System Auto on z/OS</a:t>
                      </a:r>
                    </a:p>
                    <a:p>
                      <a:pPr marL="0" indent="-171450">
                        <a:lnSpc>
                          <a:spcPts val="1100"/>
                        </a:lnSpc>
                        <a:spcBef>
                          <a:spcPts val="0"/>
                        </a:spcBef>
                        <a:spcAft>
                          <a:spcPts val="0"/>
                        </a:spcAft>
                        <a:buFont typeface="Arial" panose="020B0604020202020204" pitchFamily="34" charset="0"/>
                        <a:buChar char="•"/>
                      </a:pPr>
                      <a:r>
                        <a:rPr lang="en-US" sz="900" baseline="0" dirty="0" smtClean="0">
                          <a:solidFill>
                            <a:srgbClr val="FF0000"/>
                          </a:solidFill>
                          <a:latin typeface="Calibri" panose="020F0502020204030204" pitchFamily="34" charset="0"/>
                        </a:rPr>
                        <a:t>Workload Scheduling – TWS on z/OS </a:t>
                      </a:r>
                    </a:p>
                    <a:p>
                      <a:pPr marL="0" indent="-171450">
                        <a:lnSpc>
                          <a:spcPts val="1100"/>
                        </a:lnSpc>
                        <a:spcBef>
                          <a:spcPts val="0"/>
                        </a:spcBef>
                        <a:spcAft>
                          <a:spcPts val="0"/>
                        </a:spcAft>
                        <a:buFont typeface="Arial" panose="020B0604020202020204" pitchFamily="34" charset="0"/>
                        <a:buChar char="•"/>
                      </a:pPr>
                      <a:r>
                        <a:rPr lang="en-US" sz="900" baseline="0" dirty="0" err="1" smtClean="0">
                          <a:solidFill>
                            <a:srgbClr val="FF0000"/>
                          </a:solidFill>
                          <a:latin typeface="Calibri" panose="020F0502020204030204" pitchFamily="34" charset="0"/>
                        </a:rPr>
                        <a:t>Adv</a:t>
                      </a:r>
                      <a:r>
                        <a:rPr lang="en-US" sz="900" baseline="0" dirty="0" smtClean="0">
                          <a:solidFill>
                            <a:srgbClr val="FF0000"/>
                          </a:solidFill>
                          <a:latin typeface="Calibri" panose="020F0502020204030204" pitchFamily="34" charset="0"/>
                        </a:rPr>
                        <a:t> Storage Suite on z/OS</a:t>
                      </a:r>
                    </a:p>
                    <a:p>
                      <a:pPr marL="0" indent="-171450">
                        <a:lnSpc>
                          <a:spcPts val="1100"/>
                        </a:lnSpc>
                        <a:spcBef>
                          <a:spcPts val="0"/>
                        </a:spcBef>
                        <a:spcAft>
                          <a:spcPts val="0"/>
                        </a:spcAft>
                        <a:buFont typeface="Arial" panose="020B0604020202020204" pitchFamily="34" charset="0"/>
                        <a:buChar char="•"/>
                      </a:pPr>
                      <a:r>
                        <a:rPr lang="en-US" sz="900" kern="1200" baseline="0" dirty="0" err="1" smtClean="0">
                          <a:solidFill>
                            <a:srgbClr val="FF0000"/>
                          </a:solidFill>
                          <a:latin typeface="Calibri" panose="020F0502020204030204" pitchFamily="34" charset="0"/>
                          <a:ea typeface="+mn-ea"/>
                          <a:cs typeface="+mn-cs"/>
                        </a:rPr>
                        <a:t>zVM</a:t>
                      </a:r>
                      <a:r>
                        <a:rPr lang="en-US" sz="900" kern="1200" baseline="0" dirty="0" smtClean="0">
                          <a:solidFill>
                            <a:srgbClr val="FF0000"/>
                          </a:solidFill>
                          <a:latin typeface="Calibri" panose="020F0502020204030204" pitchFamily="34" charset="0"/>
                          <a:ea typeface="+mn-ea"/>
                          <a:cs typeface="+mn-cs"/>
                        </a:rPr>
                        <a:t> Tools - </a:t>
                      </a:r>
                      <a:r>
                        <a:rPr lang="en-US" sz="900" kern="1200" baseline="0" dirty="0" err="1" smtClean="0">
                          <a:solidFill>
                            <a:srgbClr val="FF0000"/>
                          </a:solidFill>
                          <a:latin typeface="Calibri" panose="020F0502020204030204" pitchFamily="34" charset="0"/>
                          <a:ea typeface="+mn-ea"/>
                          <a:cs typeface="+mn-cs"/>
                        </a:rPr>
                        <a:t>IISz</a:t>
                      </a:r>
                      <a:r>
                        <a:rPr lang="en-US" sz="900" kern="1200" baseline="0" dirty="0" smtClean="0">
                          <a:solidFill>
                            <a:srgbClr val="FF0000"/>
                          </a:solidFill>
                          <a:latin typeface="Calibri" panose="020F0502020204030204" pitchFamily="34" charset="0"/>
                          <a:ea typeface="+mn-ea"/>
                          <a:cs typeface="+mn-cs"/>
                        </a:rPr>
                        <a:t> Suite on z </a:t>
                      </a:r>
                      <a:r>
                        <a:rPr lang="en-US" sz="900" kern="1200" baseline="0" dirty="0" err="1" smtClean="0">
                          <a:solidFill>
                            <a:srgbClr val="FF0000"/>
                          </a:solidFill>
                          <a:latin typeface="Calibri" panose="020F0502020204030204" pitchFamily="34" charset="0"/>
                          <a:ea typeface="+mn-ea"/>
                          <a:cs typeface="+mn-cs"/>
                        </a:rPr>
                        <a:t>etc</a:t>
                      </a:r>
                      <a:r>
                        <a:rPr lang="en-US" sz="900" kern="1200" baseline="0" dirty="0" smtClean="0">
                          <a:solidFill>
                            <a:srgbClr val="FF0000"/>
                          </a:solidFill>
                          <a:latin typeface="Calibri" panose="020F0502020204030204" pitchFamily="34" charset="0"/>
                          <a:ea typeface="+mn-ea"/>
                          <a:cs typeface="+mn-cs"/>
                        </a:rPr>
                        <a:t> </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00" kern="1200" dirty="0" smtClean="0">
                          <a:solidFill>
                            <a:srgbClr val="7030A0"/>
                          </a:solidFill>
                          <a:latin typeface="Calibri" panose="020F0502020204030204" pitchFamily="34" charset="0"/>
                          <a:ea typeface="+mn-ea"/>
                          <a:cs typeface="+mn-cs"/>
                        </a:rPr>
                        <a:t>CICS ISM Tools (DA, PA, CM,</a:t>
                      </a:r>
                      <a:r>
                        <a:rPr lang="en-US" sz="900" kern="1200" baseline="0" dirty="0" smtClean="0">
                          <a:solidFill>
                            <a:srgbClr val="7030A0"/>
                          </a:solidFill>
                          <a:latin typeface="Calibri" panose="020F0502020204030204" pitchFamily="34" charset="0"/>
                          <a:ea typeface="+mn-ea"/>
                          <a:cs typeface="+mn-cs"/>
                        </a:rPr>
                        <a:t> VT) &amp;</a:t>
                      </a:r>
                      <a:r>
                        <a:rPr lang="en-US" sz="900" kern="1200" dirty="0" smtClean="0">
                          <a:solidFill>
                            <a:srgbClr val="7030A0"/>
                          </a:solidFill>
                          <a:latin typeface="Calibri" panose="020F0502020204030204" pitchFamily="34" charset="0"/>
                          <a:ea typeface="+mn-ea"/>
                          <a:cs typeface="+mn-cs"/>
                        </a:rPr>
                        <a:t> Solution Packs on z/OS</a:t>
                      </a: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GB" sz="900" kern="1200" dirty="0" smtClean="0">
                          <a:solidFill>
                            <a:srgbClr val="7030A0"/>
                          </a:solidFill>
                          <a:latin typeface="Calibri" panose="020F0502020204030204" pitchFamily="34" charset="0"/>
                          <a:ea typeface="+mn-ea"/>
                          <a:cs typeface="+mn-cs"/>
                        </a:rPr>
                        <a:t>ICING products</a:t>
                      </a:r>
                      <a:endParaRPr lang="en-US" sz="900" kern="1200" dirty="0" smtClean="0">
                        <a:solidFill>
                          <a:srgbClr val="7030A0"/>
                        </a:solidFill>
                        <a:latin typeface="Calibri" panose="020F0502020204030204" pitchFamily="34" charset="0"/>
                        <a:ea typeface="+mn-ea"/>
                        <a:cs typeface="+mn-cs"/>
                      </a:endParaRPr>
                    </a:p>
                    <a:p>
                      <a:pPr marL="92075" marR="0" indent="-92075" algn="l" defTabSz="914309" rtl="0" eaLnBrk="1" fontAlgn="auto" latinLnBrk="0" hangingPunct="1">
                        <a:lnSpc>
                          <a:spcPts val="1100"/>
                        </a:lnSpc>
                        <a:spcBef>
                          <a:spcPts val="0"/>
                        </a:spcBef>
                        <a:spcAft>
                          <a:spcPts val="0"/>
                        </a:spcAft>
                        <a:buClrTx/>
                        <a:buSzTx/>
                        <a:buFont typeface="Arial" panose="020B0604020202020204" pitchFamily="34" charset="0"/>
                        <a:buChar char="•"/>
                        <a:tabLst/>
                        <a:defRPr/>
                      </a:pPr>
                      <a:r>
                        <a:rPr lang="en-US" sz="900" kern="1200" dirty="0" smtClean="0">
                          <a:solidFill>
                            <a:schemeClr val="tx1"/>
                          </a:solidFill>
                          <a:latin typeface="Calibri" panose="020F0502020204030204" pitchFamily="34" charset="0"/>
                          <a:ea typeface="+mn-ea"/>
                          <a:cs typeface="+mn-cs"/>
                        </a:rPr>
                        <a:t>IMS Tools on z/OS</a:t>
                      </a:r>
                      <a:endParaRPr lang="en-US" sz="900" i="1" kern="1200" baseline="0" dirty="0" smtClean="0">
                        <a:solidFill>
                          <a:schemeClr val="tx1"/>
                        </a:solidFill>
                        <a:latin typeface="Calibri" panose="020F0502020204030204" pitchFamily="34" charset="0"/>
                        <a:ea typeface="+mn-ea"/>
                        <a:cs typeface="+mn-cs"/>
                      </a:endParaRPr>
                    </a:p>
                    <a:p>
                      <a:pPr marL="171450" indent="-171450">
                        <a:buFont typeface="Arial" panose="020B0604020202020204" pitchFamily="34" charset="0"/>
                        <a:buChar char="•"/>
                      </a:pPr>
                      <a:endParaRPr lang="en-US" sz="900" baseline="0" dirty="0" smtClean="0">
                        <a:solidFill>
                          <a:srgbClr val="7030A0"/>
                        </a:solidFill>
                      </a:endParaRPr>
                    </a:p>
                    <a:p>
                      <a:pPr marL="0" indent="0">
                        <a:buFont typeface="Arial" panose="020B0604020202020204" pitchFamily="34" charset="0"/>
                        <a:buNone/>
                      </a:pPr>
                      <a:endParaRPr lang="en-US" sz="900" b="1" baseline="0" dirty="0" smtClean="0">
                        <a:solidFill>
                          <a:srgbClr val="7030A0"/>
                        </a:solidFill>
                      </a:endParaRPr>
                    </a:p>
                  </a:txBody>
                  <a:tcPr marL="84226" marR="84226" marT="42113" marB="42113"/>
                </a:tc>
                <a:tc>
                  <a:txBody>
                    <a:bodyPr/>
                    <a:lstStyle/>
                    <a:p>
                      <a:pPr marL="0" marR="0" indent="0" algn="l" defTabSz="981236"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smtClean="0">
                          <a:solidFill>
                            <a:srgbClr val="7030A0"/>
                          </a:solidFill>
                        </a:rPr>
                        <a:t>Steer</a:t>
                      </a:r>
                      <a:endParaRPr lang="en-US" sz="900" b="1" dirty="0" smtClean="0">
                        <a:solidFill>
                          <a:srgbClr val="7030A0"/>
                        </a:solidFill>
                      </a:endParaRPr>
                    </a:p>
                    <a:p>
                      <a:pPr marL="0" marR="0" indent="0" algn="l" defTabSz="981236"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dirty="0" smtClean="0">
                        <a:solidFill>
                          <a:srgbClr val="7030A0"/>
                        </a:solidFill>
                      </a:endParaRPr>
                    </a:p>
                    <a:p>
                      <a:pPr marL="0" marR="0" indent="0" algn="l" defTabSz="981236"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000" b="1" dirty="0" smtClean="0">
                          <a:solidFill>
                            <a:srgbClr val="C00000"/>
                          </a:solidFill>
                        </a:rPr>
                        <a:t>IT Service</a:t>
                      </a:r>
                      <a:r>
                        <a:rPr lang="en-US" sz="1000" b="1" baseline="0" dirty="0" smtClean="0">
                          <a:solidFill>
                            <a:srgbClr val="C00000"/>
                          </a:solidFill>
                        </a:rPr>
                        <a:t> Management</a:t>
                      </a:r>
                      <a:endParaRPr lang="en-US" sz="1000" baseline="0" dirty="0" smtClean="0">
                        <a:solidFill>
                          <a:srgbClr val="C00000"/>
                        </a:solidFill>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baseline="0" dirty="0" smtClean="0">
                          <a:solidFill>
                            <a:srgbClr val="FF0000"/>
                          </a:solidFill>
                          <a:latin typeface="Calibri" panose="020F0502020204030204" pitchFamily="34" charset="0"/>
                        </a:rPr>
                        <a:t>Asset </a:t>
                      </a:r>
                      <a:r>
                        <a:rPr lang="en-US" sz="900" baseline="0" dirty="0" err="1" smtClean="0">
                          <a:solidFill>
                            <a:srgbClr val="FF0000"/>
                          </a:solidFill>
                          <a:latin typeface="Calibri" panose="020F0502020204030204" pitchFamily="34" charset="0"/>
                        </a:rPr>
                        <a:t>Mgmt</a:t>
                      </a:r>
                      <a:r>
                        <a:rPr lang="en-US" sz="900" baseline="0" dirty="0" smtClean="0">
                          <a:solidFill>
                            <a:srgbClr val="FF0000"/>
                          </a:solidFill>
                          <a:latin typeface="Calibri" panose="020F0502020204030204" pitchFamily="34" charset="0"/>
                        </a:rPr>
                        <a:t> – </a:t>
                      </a:r>
                      <a:r>
                        <a:rPr lang="en-US" sz="900" baseline="0" dirty="0" err="1" smtClean="0">
                          <a:solidFill>
                            <a:srgbClr val="FF0000"/>
                          </a:solidFill>
                          <a:latin typeface="Calibri" panose="020F0502020204030204" pitchFamily="34" charset="0"/>
                        </a:rPr>
                        <a:t>TADz</a:t>
                      </a:r>
                      <a:r>
                        <a:rPr lang="en-US" sz="900" baseline="0" dirty="0" smtClean="0">
                          <a:solidFill>
                            <a:srgbClr val="FF0000"/>
                          </a:solidFill>
                          <a:latin typeface="Calibri" panose="020F0502020204030204" pitchFamily="34" charset="0"/>
                        </a:rPr>
                        <a:t> on z/OS </a:t>
                      </a: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u="none" baseline="0" dirty="0" smtClean="0">
                          <a:solidFill>
                            <a:srgbClr val="FF0000"/>
                          </a:solidFill>
                          <a:latin typeface="Calibri" panose="020F0502020204030204" pitchFamily="34" charset="0"/>
                        </a:rPr>
                        <a:t>IT Operational Analytics (</a:t>
                      </a:r>
                      <a:r>
                        <a:rPr lang="en-US" sz="900" u="none" baseline="0" dirty="0" err="1" smtClean="0">
                          <a:solidFill>
                            <a:srgbClr val="FF0000"/>
                          </a:solidFill>
                          <a:latin typeface="Calibri" panose="020F0502020204030204" pitchFamily="34" charset="0"/>
                        </a:rPr>
                        <a:t>TDSz</a:t>
                      </a:r>
                      <a:r>
                        <a:rPr lang="en-US" sz="900" baseline="0" dirty="0" smtClean="0">
                          <a:solidFill>
                            <a:srgbClr val="FF0000"/>
                          </a:solidFill>
                          <a:latin typeface="Calibri" panose="020F0502020204030204" pitchFamily="34" charset="0"/>
                        </a:rPr>
                        <a:t> and SCA Log Analysis  Insight packs for z/OS )</a:t>
                      </a:r>
                      <a:endParaRPr lang="en-US" sz="900" dirty="0" smtClean="0">
                        <a:solidFill>
                          <a:srgbClr val="7030A0"/>
                        </a:solidFill>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smtClean="0">
                        <a:solidFill>
                          <a:srgbClr val="7030A0"/>
                        </a:solidFill>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smtClean="0">
                        <a:solidFill>
                          <a:srgbClr val="7030A0"/>
                        </a:solidFill>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smtClean="0">
                        <a:solidFill>
                          <a:srgbClr val="7030A0"/>
                        </a:solidFill>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smtClean="0">
                        <a:solidFill>
                          <a:srgbClr val="7030A0"/>
                        </a:solidFill>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smtClean="0">
                        <a:solidFill>
                          <a:srgbClr val="7030A0"/>
                        </a:solidFill>
                      </a:endParaRPr>
                    </a:p>
                    <a:p>
                      <a:pPr marL="171450" marR="0" indent="-171450" algn="l" defTabSz="981236"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900" dirty="0" smtClean="0">
                        <a:solidFill>
                          <a:srgbClr val="7030A0"/>
                        </a:solidFill>
                      </a:endParaRPr>
                    </a:p>
                  </a:txBody>
                  <a:tcPr marL="84226" marR="84226" marT="42113" marB="42113"/>
                </a:tc>
              </a:tr>
            </a:tbl>
          </a:graphicData>
        </a:graphic>
      </p:graphicFrame>
    </p:spTree>
    <p:extLst>
      <p:ext uri="{BB962C8B-B14F-4D97-AF65-F5344CB8AC3E}">
        <p14:creationId xmlns:p14="http://schemas.microsoft.com/office/powerpoint/2010/main" val="3007923061"/>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195263" y="1200150"/>
            <a:ext cx="8696325" cy="565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50000"/>
              </a:spcBef>
              <a:buClr>
                <a:schemeClr val="tx1"/>
              </a:buClr>
              <a:buFont typeface="Wingdings" panose="05000000000000000000" pitchFamily="2" charset="2"/>
              <a:buChar char="§"/>
              <a:defRPr sz="16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buClr>
                <a:schemeClr val="tx1"/>
              </a:buClr>
              <a:buFont typeface="Arial" panose="020B0604020202020204" pitchFamily="34" charset="0"/>
              <a:buChar char="–"/>
              <a:defRPr sz="1600">
                <a:solidFill>
                  <a:schemeClr val="tx1"/>
                </a:solidFill>
                <a:latin typeface="Arial" panose="020B0604020202020204" pitchFamily="34" charset="0"/>
                <a:ea typeface="MS PGothic" panose="020B0600070205080204" pitchFamily="34" charset="-128"/>
                <a:cs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9pPr>
          </a:lstStyle>
          <a:p>
            <a:pPr eaLnBrk="1" hangingPunct="1">
              <a:spcBef>
                <a:spcPct val="0"/>
              </a:spcBef>
              <a:buClrTx/>
              <a:buFontTx/>
              <a:buNone/>
            </a:pPr>
            <a:endParaRPr lang="en-US" altLang="en-US" sz="1800"/>
          </a:p>
        </p:txBody>
      </p:sp>
      <p:sp>
        <p:nvSpPr>
          <p:cNvPr id="18435" name="Rectangle 3"/>
          <p:cNvSpPr>
            <a:spLocks noChangeArrowheads="1"/>
          </p:cNvSpPr>
          <p:nvPr/>
        </p:nvSpPr>
        <p:spPr bwMode="auto">
          <a:xfrm>
            <a:off x="176213" y="0"/>
            <a:ext cx="8039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50000"/>
              </a:spcBef>
              <a:buClr>
                <a:schemeClr val="tx1"/>
              </a:buClr>
              <a:buFont typeface="Wingdings" panose="05000000000000000000" pitchFamily="2" charset="2"/>
              <a:buChar char="§"/>
              <a:defRPr sz="16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buClr>
                <a:schemeClr val="tx1"/>
              </a:buClr>
              <a:buFont typeface="Arial" panose="020B0604020202020204" pitchFamily="34" charset="0"/>
              <a:buChar char="–"/>
              <a:defRPr sz="1600">
                <a:solidFill>
                  <a:schemeClr val="tx1"/>
                </a:solidFill>
                <a:latin typeface="Arial" panose="020B0604020202020204" pitchFamily="34" charset="0"/>
                <a:ea typeface="MS PGothic" panose="020B0600070205080204" pitchFamily="34" charset="-128"/>
                <a:cs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9pPr>
          </a:lstStyle>
          <a:p>
            <a:pPr eaLnBrk="1" hangingPunct="1">
              <a:spcBef>
                <a:spcPct val="0"/>
              </a:spcBef>
              <a:buClrTx/>
              <a:buFontTx/>
              <a:buNone/>
            </a:pPr>
            <a:endParaRPr lang="en-US" altLang="en-US" sz="1800"/>
          </a:p>
        </p:txBody>
      </p:sp>
      <p:pic>
        <p:nvPicPr>
          <p:cNvPr id="18436" name="Picture 1" descr="NewCrops_0006_z_Primary_V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3050" y="3670300"/>
            <a:ext cx="8585200" cy="223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WordArt 5"/>
          <p:cNvSpPr>
            <a:spLocks noChangeArrowheads="1" noChangeShapeType="1" noTextEdit="1"/>
          </p:cNvSpPr>
          <p:nvPr/>
        </p:nvSpPr>
        <p:spPr bwMode="auto">
          <a:xfrm>
            <a:off x="2422525" y="1466850"/>
            <a:ext cx="4251325" cy="11049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7200" b="1" kern="10">
                <a:gradFill rotWithShape="1">
                  <a:gsLst>
                    <a:gs pos="0">
                      <a:schemeClr val="accent2"/>
                    </a:gs>
                    <a:gs pos="100000">
                      <a:srgbClr val="003E69"/>
                    </a:gs>
                  </a:gsLst>
                  <a:lin ang="5400000" scaled="1"/>
                </a:gradFill>
                <a:effectLst>
                  <a:outerShdw blurRad="63500" dist="38099" dir="2700000" algn="ctr" rotWithShape="0">
                    <a:srgbClr val="C0C0C0">
                      <a:alpha val="79999"/>
                    </a:srgbClr>
                  </a:outerShdw>
                </a:effectLst>
                <a:latin typeface="Impact" panose="020B0806030902050204" pitchFamily="34" charset="0"/>
              </a:rPr>
              <a:t>Questions?</a:t>
            </a: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ltLang="en-US" smtClean="0"/>
              <a:t>Trademarks</a:t>
            </a:r>
          </a:p>
        </p:txBody>
      </p:sp>
      <p:sp>
        <p:nvSpPr>
          <p:cNvPr id="20483" name="Rectangle 3"/>
          <p:cNvSpPr>
            <a:spLocks noGrp="1" noChangeArrowheads="1"/>
          </p:cNvSpPr>
          <p:nvPr>
            <p:ph type="body" idx="1"/>
          </p:nvPr>
        </p:nvSpPr>
        <p:spPr>
          <a:xfrm>
            <a:off x="304800" y="1447800"/>
            <a:ext cx="8686800" cy="5038725"/>
          </a:xfrm>
        </p:spPr>
        <p:txBody>
          <a:bodyPr/>
          <a:lstStyle/>
          <a:p>
            <a:pPr marL="0" indent="0">
              <a:buFont typeface="Wingdings" panose="05000000000000000000" pitchFamily="2" charset="2"/>
              <a:buNone/>
            </a:pPr>
            <a:r>
              <a:rPr lang="en-US" altLang="en-US" smtClean="0"/>
              <a:t>IBM, the IBM logo, and ibm.com are trademarks or registered trademarks of International Business Machines Corporation in the United States, other countries, or both. If these and other IBM trademarked terms are marked on their first occurrence in this information with a trademark symbol (® or ™), these symbols indicate U.S. registered or common law trademarks owned by IBM at the time this information was published. Such trademarks may also be registered or common law trademarks in other countries. A current list of IBM trademarks is available on the web at "</a:t>
            </a:r>
            <a:r>
              <a:rPr lang="en-US" altLang="en-US" smtClean="0">
                <a:hlinkClick r:id="rId2"/>
              </a:rPr>
              <a:t>Copyright and trademark information</a:t>
            </a:r>
            <a:r>
              <a:rPr lang="en-US" altLang="en-US" smtClean="0"/>
              <a:t>" at www.ibm.com/legal/copytrade.shtml. </a:t>
            </a:r>
          </a:p>
          <a:p>
            <a:pPr marL="0" indent="0">
              <a:buFont typeface="Wingdings" panose="05000000000000000000" pitchFamily="2" charset="2"/>
              <a:buNone/>
            </a:pPr>
            <a:r>
              <a:rPr lang="en-US" altLang="en-US" smtClean="0"/>
              <a:t>Java and all Java-based trademarks and logos are trademarks or registered trademarks of Oracle and/or its affiliates. </a:t>
            </a:r>
          </a:p>
          <a:p>
            <a:pPr marL="0" indent="0">
              <a:buFont typeface="Wingdings" panose="05000000000000000000" pitchFamily="2" charset="2"/>
              <a:buNone/>
            </a:pPr>
            <a:r>
              <a:rPr lang="en-US" altLang="en-US" smtClean="0"/>
              <a:t>Linux is a registered trademark of Linus Torvalds in the United States, other countries, or both.</a:t>
            </a:r>
          </a:p>
          <a:p>
            <a:pPr marL="0" indent="0">
              <a:buFont typeface="Wingdings" panose="05000000000000000000" pitchFamily="2" charset="2"/>
              <a:buNone/>
            </a:pPr>
            <a:r>
              <a:rPr lang="en-US" altLang="en-US" smtClean="0"/>
              <a:t>Microsoft, Windows, Windows NT, and the Windows logo are trademarks of Microsoft Corporation in the United States, other countries, or both. </a:t>
            </a:r>
          </a:p>
          <a:p>
            <a:pPr marL="0" indent="0">
              <a:buFont typeface="Wingdings" panose="05000000000000000000" pitchFamily="2" charset="2"/>
              <a:buNone/>
            </a:pPr>
            <a:r>
              <a:rPr lang="en-US" altLang="en-US" smtClean="0"/>
              <a:t>Other product and service names might be trademarks of IBM or other companies. </a:t>
            </a:r>
          </a:p>
          <a:p>
            <a:pPr marL="0" indent="0"/>
            <a:endParaRPr lang="en-US" altLang="en-US" smtClean="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en-US" smtClean="0"/>
              <a:t>Leveraging your organization’s capabilities to drive sales</a:t>
            </a:r>
          </a:p>
        </p:txBody>
      </p:sp>
      <p:sp>
        <p:nvSpPr>
          <p:cNvPr id="5123" name="Rectangle 4"/>
          <p:cNvSpPr>
            <a:spLocks noGrp="1" noChangeArrowheads="1"/>
          </p:cNvSpPr>
          <p:nvPr>
            <p:ph type="body" idx="1"/>
          </p:nvPr>
        </p:nvSpPr>
        <p:spPr>
          <a:xfrm>
            <a:off x="533400" y="1143000"/>
            <a:ext cx="8347075" cy="3094038"/>
          </a:xfrm>
        </p:spPr>
        <p:txBody>
          <a:bodyPr/>
          <a:lstStyle/>
          <a:p>
            <a:pPr>
              <a:buFont typeface="Wingdings" panose="05000000000000000000" pitchFamily="2" charset="2"/>
              <a:buNone/>
            </a:pPr>
            <a:r>
              <a:rPr lang="en-US" altLang="en-US" smtClean="0"/>
              <a:t>Once you have completed this module, you should be able to: </a:t>
            </a:r>
          </a:p>
          <a:p>
            <a:r>
              <a:rPr lang="en-US" altLang="en-US" smtClean="0"/>
              <a:t>Describe what has changed within the organization</a:t>
            </a:r>
          </a:p>
          <a:p>
            <a:r>
              <a:rPr lang="en-US" altLang="en-US" smtClean="0"/>
              <a:t>Describe the focus and intent of your new organization</a:t>
            </a:r>
          </a:p>
          <a:p>
            <a:r>
              <a:rPr lang="en-US" altLang="en-US" smtClean="0"/>
              <a:t>Articulate the rational of the reorganization</a:t>
            </a:r>
          </a:p>
          <a:p>
            <a:r>
              <a:rPr lang="en-US" altLang="en-US" smtClean="0"/>
              <a:t>Identify the challenges presented by the reorganization and solutions to those challenges </a:t>
            </a:r>
          </a:p>
        </p:txBody>
      </p:sp>
      <p:sp>
        <p:nvSpPr>
          <p:cNvPr id="5124" name="Rectangle 5"/>
          <p:cNvSpPr>
            <a:spLocks noChangeArrowheads="1"/>
          </p:cNvSpPr>
          <p:nvPr/>
        </p:nvSpPr>
        <p:spPr bwMode="auto">
          <a:xfrm>
            <a:off x="304800" y="1600200"/>
            <a:ext cx="4729163"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50000"/>
              </a:spcBef>
              <a:buClr>
                <a:schemeClr val="tx1"/>
              </a:buClr>
              <a:buFont typeface="Wingdings" panose="05000000000000000000" pitchFamily="2" charset="2"/>
              <a:buChar char="§"/>
              <a:defRPr sz="16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buClr>
                <a:schemeClr val="tx1"/>
              </a:buClr>
              <a:buFont typeface="Arial" panose="020B0604020202020204" pitchFamily="34" charset="0"/>
              <a:buChar char="–"/>
              <a:defRPr sz="1600">
                <a:solidFill>
                  <a:schemeClr val="tx1"/>
                </a:solidFill>
                <a:latin typeface="Arial" panose="020B0604020202020204" pitchFamily="34" charset="0"/>
                <a:ea typeface="MS PGothic" panose="020B0600070205080204" pitchFamily="34" charset="-128"/>
                <a:cs typeface="Arial" panose="020B0604020202020204" pitchFamily="34" charset="0"/>
              </a:defRPr>
            </a:lvl2pPr>
            <a:lvl3pPr marL="1143000" indent="-228600">
              <a:buClr>
                <a:schemeClr val="tx1"/>
              </a:buClr>
              <a:buChar char="•"/>
              <a:defRPr sz="1600">
                <a:solidFill>
                  <a:schemeClr val="tx1"/>
                </a:solidFill>
                <a:latin typeface="Arial" panose="020B0604020202020204" pitchFamily="34" charset="0"/>
                <a:ea typeface="MS PGothic" panose="020B0600070205080204" pitchFamily="34" charset="-128"/>
                <a:cs typeface="Arial" panose="020B0604020202020204" pitchFamily="34" charset="0"/>
              </a:defRPr>
            </a:lvl3pPr>
            <a:lvl4pPr marL="1600200" indent="-228600">
              <a:spcBef>
                <a:spcPct val="20000"/>
              </a:spcBef>
              <a:buClr>
                <a:schemeClr val="bg1"/>
              </a:buCl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4pPr>
            <a:lvl5pPr marL="2057400" indent="-228600">
              <a:spcBef>
                <a:spcPct val="20000"/>
              </a:spcBef>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5pPr>
            <a:lvl6pPr marL="25146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6pPr>
            <a:lvl7pPr marL="29718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7pPr>
            <a:lvl8pPr marL="34290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8pPr>
            <a:lvl9pPr marL="3886200" indent="-228600" eaLnBrk="0" fontAlgn="base" hangingPunct="0">
              <a:spcBef>
                <a:spcPct val="20000"/>
              </a:spcBef>
              <a:spcAft>
                <a:spcPct val="0"/>
              </a:spcAft>
              <a:buClr>
                <a:schemeClr val="bg1"/>
              </a:buClr>
              <a:buChar char="»"/>
              <a:defRPr sz="1600">
                <a:solidFill>
                  <a:schemeClr val="bg1"/>
                </a:solidFill>
                <a:latin typeface="Arial" panose="020B0604020202020204" pitchFamily="34" charset="0"/>
                <a:ea typeface="MS PGothic" panose="020B0600070205080204" pitchFamily="34" charset="-128"/>
                <a:cs typeface="Arial" panose="020B0604020202020204" pitchFamily="34" charset="0"/>
              </a:defRPr>
            </a:lvl9pPr>
          </a:lstStyle>
          <a:p>
            <a:pPr eaLnBrk="1" hangingPunct="1">
              <a:lnSpc>
                <a:spcPct val="90000"/>
              </a:lnSpc>
              <a:spcBef>
                <a:spcPct val="0"/>
              </a:spcBef>
              <a:buClrTx/>
              <a:buFontTx/>
              <a:buNone/>
            </a:pPr>
            <a:endParaRPr lang="en-US" altLang="en-US" sz="2200">
              <a:solidFill>
                <a:schemeClr val="hlink"/>
              </a:solidFill>
            </a:endParaRP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New Business Units</a:t>
            </a:r>
          </a:p>
        </p:txBody>
      </p:sp>
      <p:sp>
        <p:nvSpPr>
          <p:cNvPr id="3" name="Slide Number Placeholder 2"/>
          <p:cNvSpPr>
            <a:spLocks noGrp="1"/>
          </p:cNvSpPr>
          <p:nvPr>
            <p:ph type="sldNum" sz="quarter" idx="12"/>
          </p:nvPr>
        </p:nvSpPr>
        <p:spPr/>
        <p:txBody>
          <a:bodyPr/>
          <a:lstStyle/>
          <a:p>
            <a:pPr>
              <a:defRPr/>
            </a:pPr>
            <a:fld id="{56C15605-9039-41E6-AF39-26A500E3A501}" type="slidenum">
              <a:rPr lang="en-US" altLang="en-US" sz="1600" smtClean="0">
                <a:latin typeface="+mn-lt"/>
              </a:rPr>
              <a:pPr>
                <a:defRPr/>
              </a:pPr>
              <a:t>3</a:t>
            </a:fld>
            <a:endParaRPr lang="en-US" altLang="en-US" sz="1600">
              <a:latin typeface="+mn-lt"/>
            </a:endParaRPr>
          </a:p>
        </p:txBody>
      </p:sp>
      <p:sp>
        <p:nvSpPr>
          <p:cNvPr id="4" name="Rectangle 3"/>
          <p:cNvSpPr/>
          <p:nvPr/>
        </p:nvSpPr>
        <p:spPr>
          <a:xfrm>
            <a:off x="4525963" y="1511300"/>
            <a:ext cx="4572000" cy="831850"/>
          </a:xfrm>
          <a:prstGeom prst="rect">
            <a:avLst/>
          </a:prstGeom>
        </p:spPr>
        <p:txBody>
          <a:bodyPr>
            <a:spAutoFit/>
          </a:bodyPr>
          <a:lstStyle/>
          <a:p>
            <a:pPr algn="ctr">
              <a:defRPr/>
            </a:pPr>
            <a:r>
              <a:rPr lang="en-US" altLang="en-US" sz="1600" b="1" dirty="0">
                <a:solidFill>
                  <a:srgbClr val="5AAAFA"/>
                </a:solidFill>
                <a:latin typeface="+mn-lt"/>
                <a:hlinkClick r:id="rId2"/>
              </a:rPr>
              <a:t>IBM Analytics</a:t>
            </a:r>
            <a:r>
              <a:rPr lang="en-US" altLang="en-US" sz="1600" dirty="0">
                <a:solidFill>
                  <a:srgbClr val="222222"/>
                </a:solidFill>
                <a:latin typeface="+mn-lt"/>
              </a:rPr>
              <a:t/>
            </a:r>
            <a:br>
              <a:rPr lang="en-US" altLang="en-US" sz="1600" dirty="0">
                <a:solidFill>
                  <a:srgbClr val="222222"/>
                </a:solidFill>
                <a:latin typeface="+mn-lt"/>
              </a:rPr>
            </a:br>
            <a:r>
              <a:rPr lang="en-US" altLang="en-US" sz="1600" dirty="0">
                <a:solidFill>
                  <a:srgbClr val="222222"/>
                </a:solidFill>
                <a:latin typeface="+mn-lt"/>
              </a:rPr>
              <a:t>Applies big data and analytics to the remaking</a:t>
            </a:r>
            <a:br>
              <a:rPr lang="en-US" altLang="en-US" sz="1600" dirty="0">
                <a:solidFill>
                  <a:srgbClr val="222222"/>
                </a:solidFill>
                <a:latin typeface="+mn-lt"/>
              </a:rPr>
            </a:br>
            <a:r>
              <a:rPr lang="en-US" altLang="en-US" sz="1600" dirty="0">
                <a:solidFill>
                  <a:srgbClr val="222222"/>
                </a:solidFill>
                <a:latin typeface="+mn-lt"/>
              </a:rPr>
              <a:t>of professions and industries.</a:t>
            </a:r>
            <a:endParaRPr lang="en-US" altLang="en-US" sz="1600" dirty="0">
              <a:latin typeface="+mn-lt"/>
            </a:endParaRPr>
          </a:p>
        </p:txBody>
      </p:sp>
      <p:sp>
        <p:nvSpPr>
          <p:cNvPr id="5" name="Rectangle 4"/>
          <p:cNvSpPr/>
          <p:nvPr/>
        </p:nvSpPr>
        <p:spPr>
          <a:xfrm>
            <a:off x="4525963" y="2587625"/>
            <a:ext cx="4572000" cy="1077913"/>
          </a:xfrm>
          <a:prstGeom prst="rect">
            <a:avLst/>
          </a:prstGeom>
        </p:spPr>
        <p:txBody>
          <a:bodyPr>
            <a:spAutoFit/>
          </a:bodyPr>
          <a:lstStyle/>
          <a:p>
            <a:pPr algn="ctr">
              <a:defRPr/>
            </a:pPr>
            <a:r>
              <a:rPr lang="en-US" altLang="en-US" sz="1600" b="1" dirty="0">
                <a:solidFill>
                  <a:srgbClr val="5AAAFA"/>
                </a:solidFill>
                <a:latin typeface="+mn-lt"/>
                <a:hlinkClick r:id="rId3"/>
              </a:rPr>
              <a:t>IBM Commerce</a:t>
            </a:r>
            <a:r>
              <a:rPr lang="en-US" altLang="en-US" sz="1600" dirty="0">
                <a:solidFill>
                  <a:srgbClr val="222222"/>
                </a:solidFill>
                <a:latin typeface="+mn-lt"/>
              </a:rPr>
              <a:t/>
            </a:r>
            <a:br>
              <a:rPr lang="en-US" altLang="en-US" sz="1600" dirty="0">
                <a:solidFill>
                  <a:srgbClr val="222222"/>
                </a:solidFill>
                <a:latin typeface="+mn-lt"/>
              </a:rPr>
            </a:br>
            <a:r>
              <a:rPr lang="en-US" altLang="en-US" sz="1600" dirty="0">
                <a:solidFill>
                  <a:srgbClr val="222222"/>
                </a:solidFill>
                <a:latin typeface="+mn-lt"/>
              </a:rPr>
              <a:t>Integrates capabilities from customer experience and marketing to supply chain and procurement</a:t>
            </a:r>
            <a:br>
              <a:rPr lang="en-US" altLang="en-US" sz="1600" dirty="0">
                <a:solidFill>
                  <a:srgbClr val="222222"/>
                </a:solidFill>
                <a:latin typeface="+mn-lt"/>
              </a:rPr>
            </a:br>
            <a:r>
              <a:rPr lang="en-US" altLang="en-US" sz="1600" dirty="0">
                <a:solidFill>
                  <a:srgbClr val="222222"/>
                </a:solidFill>
                <a:latin typeface="+mn-lt"/>
              </a:rPr>
              <a:t>to engage in a world of empowered individuals.</a:t>
            </a:r>
            <a:endParaRPr lang="en-US" altLang="en-US" sz="1600" dirty="0">
              <a:latin typeface="+mn-lt"/>
            </a:endParaRPr>
          </a:p>
        </p:txBody>
      </p:sp>
      <p:sp>
        <p:nvSpPr>
          <p:cNvPr id="6" name="Rectangle 5"/>
          <p:cNvSpPr/>
          <p:nvPr/>
        </p:nvSpPr>
        <p:spPr>
          <a:xfrm>
            <a:off x="-228600" y="3840163"/>
            <a:ext cx="4572000" cy="1322387"/>
          </a:xfrm>
          <a:prstGeom prst="rect">
            <a:avLst/>
          </a:prstGeom>
        </p:spPr>
        <p:txBody>
          <a:bodyPr>
            <a:spAutoFit/>
          </a:bodyPr>
          <a:lstStyle/>
          <a:p>
            <a:pPr algn="ctr">
              <a:defRPr/>
            </a:pPr>
            <a:r>
              <a:rPr lang="en-US" altLang="en-US" sz="1600" b="1" dirty="0">
                <a:solidFill>
                  <a:srgbClr val="5AAAFA"/>
                </a:solidFill>
                <a:latin typeface="+mn-lt"/>
                <a:hlinkClick r:id="rId4"/>
              </a:rPr>
              <a:t>IBM Security</a:t>
            </a:r>
            <a:r>
              <a:rPr lang="en-US" altLang="en-US" sz="1600" dirty="0">
                <a:solidFill>
                  <a:srgbClr val="222222"/>
                </a:solidFill>
                <a:latin typeface="+mn-lt"/>
              </a:rPr>
              <a:t/>
            </a:r>
            <a:br>
              <a:rPr lang="en-US" altLang="en-US" sz="1600" dirty="0">
                <a:solidFill>
                  <a:srgbClr val="222222"/>
                </a:solidFill>
                <a:latin typeface="+mn-lt"/>
              </a:rPr>
            </a:br>
            <a:r>
              <a:rPr lang="en-US" altLang="en-US" sz="1600" dirty="0">
                <a:solidFill>
                  <a:srgbClr val="222222"/>
                </a:solidFill>
                <a:latin typeface="+mn-lt"/>
              </a:rPr>
              <a:t>Applies security intelligence</a:t>
            </a:r>
            <a:br>
              <a:rPr lang="en-US" altLang="en-US" sz="1600" dirty="0">
                <a:solidFill>
                  <a:srgbClr val="222222"/>
                </a:solidFill>
                <a:latin typeface="+mn-lt"/>
              </a:rPr>
            </a:br>
            <a:r>
              <a:rPr lang="en-US" altLang="en-US" sz="1600" dirty="0">
                <a:solidFill>
                  <a:srgbClr val="222222"/>
                </a:solidFill>
                <a:latin typeface="+mn-lt"/>
              </a:rPr>
              <a:t>to protect businesses’ most valuable </a:t>
            </a:r>
            <a:br>
              <a:rPr lang="en-US" altLang="en-US" sz="1600" dirty="0">
                <a:solidFill>
                  <a:srgbClr val="222222"/>
                </a:solidFill>
                <a:latin typeface="+mn-lt"/>
              </a:rPr>
            </a:br>
            <a:r>
              <a:rPr lang="en-US" altLang="en-US" sz="1600" dirty="0">
                <a:solidFill>
                  <a:srgbClr val="222222"/>
                </a:solidFill>
                <a:latin typeface="+mn-lt"/>
              </a:rPr>
              <a:t>assets—information, processes, </a:t>
            </a:r>
            <a:br>
              <a:rPr lang="en-US" altLang="en-US" sz="1600" dirty="0">
                <a:solidFill>
                  <a:srgbClr val="222222"/>
                </a:solidFill>
                <a:latin typeface="+mn-lt"/>
              </a:rPr>
            </a:br>
            <a:r>
              <a:rPr lang="en-US" altLang="en-US" sz="1600" dirty="0">
                <a:solidFill>
                  <a:srgbClr val="222222"/>
                </a:solidFill>
                <a:latin typeface="+mn-lt"/>
              </a:rPr>
              <a:t>and people</a:t>
            </a:r>
            <a:endParaRPr lang="en-US" sz="1600" dirty="0">
              <a:latin typeface="+mn-lt"/>
            </a:endParaRPr>
          </a:p>
        </p:txBody>
      </p:sp>
      <p:sp>
        <p:nvSpPr>
          <p:cNvPr id="7" name="Rectangle 6"/>
          <p:cNvSpPr/>
          <p:nvPr/>
        </p:nvSpPr>
        <p:spPr>
          <a:xfrm>
            <a:off x="2239963" y="5337175"/>
            <a:ext cx="4572000" cy="831850"/>
          </a:xfrm>
          <a:prstGeom prst="rect">
            <a:avLst/>
          </a:prstGeom>
        </p:spPr>
        <p:txBody>
          <a:bodyPr>
            <a:spAutoFit/>
          </a:bodyPr>
          <a:lstStyle/>
          <a:p>
            <a:pPr algn="ctr">
              <a:defRPr/>
            </a:pPr>
            <a:r>
              <a:rPr lang="en-US" altLang="en-US" sz="1600" b="1" dirty="0">
                <a:solidFill>
                  <a:srgbClr val="5AAAFA"/>
                </a:solidFill>
                <a:latin typeface="+mn-lt"/>
                <a:hlinkClick r:id="rId5"/>
              </a:rPr>
              <a:t>IBM Watson</a:t>
            </a:r>
            <a:r>
              <a:rPr lang="en-US" altLang="en-US" sz="1600" dirty="0">
                <a:solidFill>
                  <a:srgbClr val="222222"/>
                </a:solidFill>
                <a:latin typeface="+mn-lt"/>
              </a:rPr>
              <a:t/>
            </a:r>
            <a:br>
              <a:rPr lang="en-US" altLang="en-US" sz="1600" dirty="0">
                <a:solidFill>
                  <a:srgbClr val="222222"/>
                </a:solidFill>
                <a:latin typeface="+mn-lt"/>
              </a:rPr>
            </a:br>
            <a:r>
              <a:rPr lang="en-US" altLang="en-US" sz="1600" dirty="0">
                <a:solidFill>
                  <a:srgbClr val="222222"/>
                </a:solidFill>
                <a:latin typeface="+mn-lt"/>
              </a:rPr>
              <a:t>Transforms industries and professions</a:t>
            </a:r>
            <a:br>
              <a:rPr lang="en-US" altLang="en-US" sz="1600" dirty="0">
                <a:solidFill>
                  <a:srgbClr val="222222"/>
                </a:solidFill>
                <a:latin typeface="+mn-lt"/>
              </a:rPr>
            </a:br>
            <a:r>
              <a:rPr lang="en-US" altLang="en-US" sz="1600" dirty="0">
                <a:solidFill>
                  <a:srgbClr val="222222"/>
                </a:solidFill>
                <a:latin typeface="+mn-lt"/>
              </a:rPr>
              <a:t>with cognitive computing.</a:t>
            </a:r>
            <a:endParaRPr lang="en-US" altLang="en-US" sz="1600" dirty="0">
              <a:latin typeface="+mn-lt"/>
            </a:endParaRPr>
          </a:p>
        </p:txBody>
      </p:sp>
      <p:sp>
        <p:nvSpPr>
          <p:cNvPr id="8" name="Rectangle 7"/>
          <p:cNvSpPr/>
          <p:nvPr/>
        </p:nvSpPr>
        <p:spPr>
          <a:xfrm>
            <a:off x="4460875" y="3911600"/>
            <a:ext cx="4572000" cy="1076325"/>
          </a:xfrm>
          <a:prstGeom prst="rect">
            <a:avLst/>
          </a:prstGeom>
        </p:spPr>
        <p:txBody>
          <a:bodyPr>
            <a:spAutoFit/>
          </a:bodyPr>
          <a:lstStyle/>
          <a:p>
            <a:pPr algn="ctr">
              <a:defRPr/>
            </a:pPr>
            <a:r>
              <a:rPr lang="en-US" altLang="en-US" sz="1600" b="1" dirty="0">
                <a:solidFill>
                  <a:srgbClr val="5AAAFA"/>
                </a:solidFill>
                <a:latin typeface="+mn-lt"/>
              </a:rPr>
              <a:t>IBM Healthcare</a:t>
            </a:r>
            <a:r>
              <a:rPr lang="en-US" altLang="en-US" sz="1600" dirty="0">
                <a:solidFill>
                  <a:srgbClr val="222222"/>
                </a:solidFill>
                <a:latin typeface="+mn-lt"/>
              </a:rPr>
              <a:t/>
            </a:r>
            <a:br>
              <a:rPr lang="en-US" altLang="en-US" sz="1600" dirty="0">
                <a:solidFill>
                  <a:srgbClr val="222222"/>
                </a:solidFill>
                <a:latin typeface="+mn-lt"/>
              </a:rPr>
            </a:br>
            <a:r>
              <a:rPr lang="en-US" altLang="en-US" sz="1600" dirty="0">
                <a:solidFill>
                  <a:srgbClr val="222222"/>
                </a:solidFill>
                <a:latin typeface="+mn-lt"/>
              </a:rPr>
              <a:t>Brings together our best capabilities to work</a:t>
            </a:r>
            <a:br>
              <a:rPr lang="en-US" altLang="en-US" sz="1600" dirty="0">
                <a:solidFill>
                  <a:srgbClr val="222222"/>
                </a:solidFill>
                <a:latin typeface="+mn-lt"/>
              </a:rPr>
            </a:br>
            <a:r>
              <a:rPr lang="en-US" altLang="en-US" sz="1600" dirty="0">
                <a:solidFill>
                  <a:srgbClr val="222222"/>
                </a:solidFill>
                <a:latin typeface="+mn-lt"/>
              </a:rPr>
              <a:t>with the healthcare industry.</a:t>
            </a:r>
            <a:br>
              <a:rPr lang="en-US" altLang="en-US" sz="1600" dirty="0">
                <a:solidFill>
                  <a:srgbClr val="222222"/>
                </a:solidFill>
                <a:latin typeface="+mn-lt"/>
              </a:rPr>
            </a:br>
            <a:r>
              <a:rPr lang="en-US" altLang="en-US" sz="1600" i="1" dirty="0">
                <a:solidFill>
                  <a:srgbClr val="939598"/>
                </a:solidFill>
                <a:latin typeface="+mn-lt"/>
              </a:rPr>
              <a:t>Details coming in the next weeks and months</a:t>
            </a:r>
            <a:r>
              <a:rPr lang="en-US" altLang="en-US" sz="1600" dirty="0">
                <a:solidFill>
                  <a:srgbClr val="939598"/>
                </a:solidFill>
                <a:latin typeface="+mn-lt"/>
              </a:rPr>
              <a:t>.</a:t>
            </a:r>
            <a:endParaRPr lang="en-US" altLang="en-US" sz="1600" dirty="0">
              <a:latin typeface="+mn-lt"/>
            </a:endParaRPr>
          </a:p>
        </p:txBody>
      </p:sp>
      <p:sp>
        <p:nvSpPr>
          <p:cNvPr id="9" name="Rectangle 8"/>
          <p:cNvSpPr/>
          <p:nvPr/>
        </p:nvSpPr>
        <p:spPr>
          <a:xfrm>
            <a:off x="-49213" y="2662238"/>
            <a:ext cx="4572001" cy="831850"/>
          </a:xfrm>
          <a:prstGeom prst="rect">
            <a:avLst/>
          </a:prstGeom>
        </p:spPr>
        <p:txBody>
          <a:bodyPr>
            <a:spAutoFit/>
          </a:bodyPr>
          <a:lstStyle/>
          <a:p>
            <a:pPr algn="ctr">
              <a:defRPr/>
            </a:pPr>
            <a:r>
              <a:rPr lang="en-US" altLang="en-US" sz="1600" b="1" dirty="0">
                <a:solidFill>
                  <a:srgbClr val="5AAAFA"/>
                </a:solidFill>
                <a:latin typeface="+mn-lt"/>
                <a:hlinkClick r:id="rId6"/>
              </a:rPr>
              <a:t>IBM Cloud</a:t>
            </a:r>
            <a:r>
              <a:rPr lang="en-US" altLang="en-US" sz="1600" dirty="0">
                <a:solidFill>
                  <a:srgbClr val="222222"/>
                </a:solidFill>
                <a:latin typeface="+mn-lt"/>
              </a:rPr>
              <a:t/>
            </a:r>
            <a:br>
              <a:rPr lang="en-US" altLang="en-US" sz="1600" dirty="0">
                <a:solidFill>
                  <a:srgbClr val="222222"/>
                </a:solidFill>
                <a:latin typeface="+mn-lt"/>
              </a:rPr>
            </a:br>
            <a:r>
              <a:rPr lang="en-US" altLang="en-US" sz="1600" dirty="0">
                <a:solidFill>
                  <a:srgbClr val="222222"/>
                </a:solidFill>
                <a:latin typeface="+mn-lt"/>
              </a:rPr>
              <a:t>Delivers the cloud for business—</a:t>
            </a:r>
            <a:br>
              <a:rPr lang="en-US" altLang="en-US" sz="1600" dirty="0">
                <a:solidFill>
                  <a:srgbClr val="222222"/>
                </a:solidFill>
                <a:latin typeface="+mn-lt"/>
              </a:rPr>
            </a:br>
            <a:r>
              <a:rPr lang="en-US" altLang="en-US" sz="1600" dirty="0">
                <a:solidFill>
                  <a:srgbClr val="222222"/>
                </a:solidFill>
                <a:latin typeface="+mn-lt"/>
              </a:rPr>
              <a:t>hybrid, highly secure and made for data.</a:t>
            </a:r>
            <a:endParaRPr lang="en-US" altLang="en-US" sz="1600" dirty="0">
              <a:latin typeface="+mn-lt"/>
            </a:endParaRPr>
          </a:p>
        </p:txBody>
      </p:sp>
      <p:sp>
        <p:nvSpPr>
          <p:cNvPr id="10" name="Rectangle 9"/>
          <p:cNvSpPr/>
          <p:nvPr/>
        </p:nvSpPr>
        <p:spPr>
          <a:xfrm>
            <a:off x="182563" y="1435100"/>
            <a:ext cx="4572000" cy="1077913"/>
          </a:xfrm>
          <a:prstGeom prst="rect">
            <a:avLst/>
          </a:prstGeom>
        </p:spPr>
        <p:txBody>
          <a:bodyPr>
            <a:spAutoFit/>
          </a:bodyPr>
          <a:lstStyle/>
          <a:p>
            <a:pPr algn="ctr">
              <a:defRPr/>
            </a:pPr>
            <a:r>
              <a:rPr lang="en-US" altLang="en-US" sz="1600" b="1" dirty="0">
                <a:solidFill>
                  <a:srgbClr val="5AAAFA"/>
                </a:solidFill>
                <a:latin typeface="+mn-lt"/>
                <a:hlinkClick r:id="rId7"/>
              </a:rPr>
              <a:t>IBM Systems</a:t>
            </a:r>
            <a:r>
              <a:rPr lang="en-US" altLang="en-US" sz="1600" dirty="0">
                <a:solidFill>
                  <a:srgbClr val="222222"/>
                </a:solidFill>
                <a:latin typeface="+mn-lt"/>
              </a:rPr>
              <a:t/>
            </a:r>
            <a:br>
              <a:rPr lang="en-US" altLang="en-US" sz="1600" dirty="0">
                <a:solidFill>
                  <a:srgbClr val="222222"/>
                </a:solidFill>
                <a:latin typeface="+mn-lt"/>
              </a:rPr>
            </a:br>
            <a:r>
              <a:rPr lang="en-US" altLang="en-US" sz="1600" dirty="0">
                <a:solidFill>
                  <a:srgbClr val="222222"/>
                </a:solidFill>
                <a:latin typeface="+mn-lt"/>
              </a:rPr>
              <a:t>Fully combines the strengths of IBM hardware</a:t>
            </a:r>
            <a:br>
              <a:rPr lang="en-US" altLang="en-US" sz="1600" dirty="0">
                <a:solidFill>
                  <a:srgbClr val="222222"/>
                </a:solidFill>
                <a:latin typeface="+mn-lt"/>
              </a:rPr>
            </a:br>
            <a:r>
              <a:rPr lang="en-US" altLang="en-US" sz="1600" dirty="0">
                <a:solidFill>
                  <a:srgbClr val="222222"/>
                </a:solidFill>
                <a:latin typeface="+mn-lt"/>
              </a:rPr>
              <a:t>and IBM middleware to create a resilient,</a:t>
            </a:r>
            <a:br>
              <a:rPr lang="en-US" altLang="en-US" sz="1600" dirty="0">
                <a:solidFill>
                  <a:srgbClr val="222222"/>
                </a:solidFill>
                <a:latin typeface="+mn-lt"/>
              </a:rPr>
            </a:br>
            <a:r>
              <a:rPr lang="en-US" altLang="en-US" sz="1600" dirty="0">
                <a:solidFill>
                  <a:srgbClr val="222222"/>
                </a:solidFill>
                <a:latin typeface="+mn-lt"/>
              </a:rPr>
              <a:t>modern enterprise infrastructure.</a:t>
            </a:r>
            <a:endParaRPr lang="en-US" altLang="en-US" sz="1600" dirty="0">
              <a:latin typeface="+mn-lt"/>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Welcome to the reorganized IBM</a:t>
            </a:r>
          </a:p>
        </p:txBody>
      </p:sp>
      <p:sp>
        <p:nvSpPr>
          <p:cNvPr id="819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1F7345F-33E7-4A6F-BF4C-ADF0BE57FC82}" type="slidenum">
              <a:rPr lang="en-US" altLang="en-US" smtClean="0"/>
              <a:pPr/>
              <a:t>4</a:t>
            </a:fld>
            <a:endParaRPr lang="en-US" altLang="en-US" smtClean="0"/>
          </a:p>
        </p:txBody>
      </p:sp>
      <p:pic>
        <p:nvPicPr>
          <p:cNvPr id="8196"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4338" y="1712913"/>
            <a:ext cx="8223250" cy="427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smtClean="0"/>
              <a:t>IBM Systems</a:t>
            </a:r>
          </a:p>
        </p:txBody>
      </p:sp>
      <p:sp>
        <p:nvSpPr>
          <p:cNvPr id="3" name="Content Placeholder 2"/>
          <p:cNvSpPr>
            <a:spLocks noGrp="1"/>
          </p:cNvSpPr>
          <p:nvPr>
            <p:ph idx="1"/>
          </p:nvPr>
        </p:nvSpPr>
        <p:spPr/>
        <p:txBody>
          <a:bodyPr/>
          <a:lstStyle/>
          <a:p>
            <a:pPr marL="0" indent="0">
              <a:buFont typeface="Wingdings" panose="05000000000000000000" pitchFamily="2" charset="2"/>
              <a:buNone/>
              <a:defRPr/>
            </a:pPr>
            <a:r>
              <a:rPr lang="en-US" b="1" dirty="0" smtClean="0">
                <a:solidFill>
                  <a:schemeClr val="accent2"/>
                </a:solidFill>
              </a:rPr>
              <a:t>IBM Systems brings together middleware, servers and storage to deliver innovative technology platforms for tomorrow’s digital enterprises.</a:t>
            </a:r>
          </a:p>
          <a:p>
            <a:pPr marL="0" indent="0">
              <a:buFont typeface="Wingdings" panose="05000000000000000000" pitchFamily="2" charset="2"/>
              <a:buNone/>
              <a:defRPr/>
            </a:pPr>
            <a:endParaRPr lang="en-US" dirty="0" smtClean="0"/>
          </a:p>
          <a:p>
            <a:pPr marL="0" indent="0">
              <a:buFont typeface="Wingdings" panose="05000000000000000000" pitchFamily="2" charset="2"/>
              <a:buNone/>
              <a:defRPr/>
            </a:pPr>
            <a:r>
              <a:rPr lang="en-US" dirty="0" smtClean="0"/>
              <a:t>There’s </a:t>
            </a:r>
            <a:r>
              <a:rPr lang="en-US" dirty="0"/>
              <a:t>one thing all social, mobile, cloud and analytics </a:t>
            </a:r>
            <a:r>
              <a:rPr lang="en-US" dirty="0" smtClean="0"/>
              <a:t>platforms need </a:t>
            </a:r>
            <a:r>
              <a:rPr lang="en-US" dirty="0"/>
              <a:t>so they can give businesses a competitive </a:t>
            </a:r>
            <a:r>
              <a:rPr lang="en-US" dirty="0" smtClean="0"/>
              <a:t>advantage. It </a:t>
            </a:r>
            <a:r>
              <a:rPr lang="en-US" dirty="0"/>
              <a:t>all comes down to the right digital infrastructure</a:t>
            </a:r>
            <a:r>
              <a:rPr lang="en-US" dirty="0" smtClean="0"/>
              <a:t>.</a:t>
            </a:r>
          </a:p>
          <a:p>
            <a:pPr>
              <a:defRPr/>
            </a:pPr>
            <a:r>
              <a:rPr lang="en-US" dirty="0" smtClean="0"/>
              <a:t>For processing transactions securely at scale.</a:t>
            </a:r>
          </a:p>
          <a:p>
            <a:pPr>
              <a:defRPr/>
            </a:pPr>
            <a:r>
              <a:rPr lang="en-US" dirty="0" smtClean="0"/>
              <a:t>Accommodating increasing workloads with intelligent management.</a:t>
            </a:r>
          </a:p>
          <a:p>
            <a:pPr>
              <a:defRPr/>
            </a:pPr>
            <a:r>
              <a:rPr lang="en-US" dirty="0" smtClean="0"/>
              <a:t>Enabling hybrid models and integrating capabilities with core systems.</a:t>
            </a:r>
          </a:p>
          <a:p>
            <a:pPr>
              <a:defRPr/>
            </a:pPr>
            <a:r>
              <a:rPr lang="en-US" dirty="0" smtClean="0"/>
              <a:t>Integrating and managing mobile applications with systems of record.</a:t>
            </a:r>
          </a:p>
          <a:p>
            <a:pPr>
              <a:defRPr/>
            </a:pPr>
            <a:r>
              <a:rPr lang="en-US" dirty="0" smtClean="0"/>
              <a:t>Acquiring a competitive advantage to win customers' loyalty</a:t>
            </a:r>
          </a:p>
          <a:p>
            <a:pPr>
              <a:defRPr/>
            </a:pPr>
            <a:endParaRPr lang="en-US" dirty="0"/>
          </a:p>
        </p:txBody>
      </p:sp>
      <p:sp>
        <p:nvSpPr>
          <p:cNvPr id="922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1E94135-C94F-4E89-88A0-DCF11F51A0E0}" type="slidenum">
              <a:rPr lang="en-US" altLang="en-US" smtClean="0"/>
              <a:pPr/>
              <a:t>5</a:t>
            </a:fld>
            <a:endParaRPr lang="en-US" altLang="en-US" smtClean="0"/>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mtClean="0"/>
              <a:t>IBM Systems client focus</a:t>
            </a:r>
          </a:p>
        </p:txBody>
      </p:sp>
      <p:sp>
        <p:nvSpPr>
          <p:cNvPr id="3" name="Content Placeholder 2"/>
          <p:cNvSpPr>
            <a:spLocks noGrp="1"/>
          </p:cNvSpPr>
          <p:nvPr>
            <p:ph idx="1"/>
          </p:nvPr>
        </p:nvSpPr>
        <p:spPr/>
        <p:txBody>
          <a:bodyPr/>
          <a:lstStyle/>
          <a:p>
            <a:pPr marL="0" indent="0">
              <a:buFont typeface="Wingdings" panose="05000000000000000000" pitchFamily="2" charset="2"/>
              <a:buNone/>
              <a:defRPr/>
            </a:pPr>
            <a:r>
              <a:rPr lang="en-US" b="1" dirty="0"/>
              <a:t>IBM Systems h</a:t>
            </a:r>
            <a:r>
              <a:rPr lang="en-US" b="1" dirty="0" smtClean="0"/>
              <a:t>elps clients:</a:t>
            </a:r>
            <a:endParaRPr lang="en-US" b="1" dirty="0"/>
          </a:p>
          <a:p>
            <a:pPr>
              <a:defRPr/>
            </a:pPr>
            <a:r>
              <a:rPr lang="en-US" dirty="0" smtClean="0"/>
              <a:t>Make </a:t>
            </a:r>
            <a:r>
              <a:rPr lang="en-US" dirty="0"/>
              <a:t>real-time </a:t>
            </a:r>
            <a:r>
              <a:rPr lang="en-US" dirty="0" smtClean="0"/>
              <a:t>decisions with analytics</a:t>
            </a:r>
          </a:p>
          <a:p>
            <a:pPr>
              <a:defRPr/>
            </a:pPr>
            <a:r>
              <a:rPr lang="en-US" dirty="0" smtClean="0"/>
              <a:t>Embrace </a:t>
            </a:r>
            <a:r>
              <a:rPr lang="en-US" dirty="0"/>
              <a:t>new workloads </a:t>
            </a:r>
            <a:r>
              <a:rPr lang="en-US" dirty="0" smtClean="0"/>
              <a:t>with hybrid </a:t>
            </a:r>
            <a:r>
              <a:rPr lang="en-US" dirty="0"/>
              <a:t>cloud</a:t>
            </a:r>
          </a:p>
          <a:p>
            <a:pPr>
              <a:defRPr/>
            </a:pPr>
            <a:r>
              <a:rPr lang="en-US" dirty="0" smtClean="0"/>
              <a:t>Engage </a:t>
            </a:r>
            <a:r>
              <a:rPr lang="en-US" dirty="0"/>
              <a:t>customers with </a:t>
            </a:r>
            <a:r>
              <a:rPr lang="en-US" dirty="0" smtClean="0"/>
              <a:t>digital technologies</a:t>
            </a:r>
            <a:endParaRPr lang="en-US" dirty="0"/>
          </a:p>
          <a:p>
            <a:pPr>
              <a:defRPr/>
            </a:pPr>
            <a:r>
              <a:rPr lang="en-US" dirty="0" smtClean="0"/>
              <a:t>Integrate </a:t>
            </a:r>
            <a:r>
              <a:rPr lang="en-US" dirty="0"/>
              <a:t>systems of record </a:t>
            </a:r>
            <a:r>
              <a:rPr lang="en-US" dirty="0" smtClean="0"/>
              <a:t>with systems </a:t>
            </a:r>
            <a:r>
              <a:rPr lang="en-US" dirty="0"/>
              <a:t>of engagement</a:t>
            </a:r>
          </a:p>
          <a:p>
            <a:pPr>
              <a:defRPr/>
            </a:pPr>
            <a:r>
              <a:rPr lang="en-US" dirty="0" smtClean="0"/>
              <a:t>Automate </a:t>
            </a:r>
            <a:r>
              <a:rPr lang="en-US" dirty="0"/>
              <a:t>and optimize </a:t>
            </a:r>
            <a:r>
              <a:rPr lang="en-US" dirty="0" smtClean="0"/>
              <a:t>business processes </a:t>
            </a:r>
            <a:r>
              <a:rPr lang="en-US" dirty="0"/>
              <a:t>and decision-making</a:t>
            </a:r>
          </a:p>
          <a:p>
            <a:pPr>
              <a:defRPr/>
            </a:pPr>
            <a:r>
              <a:rPr lang="en-US" dirty="0" smtClean="0"/>
              <a:t>Benefit </a:t>
            </a:r>
            <a:r>
              <a:rPr lang="en-US" dirty="0"/>
              <a:t>from open business </a:t>
            </a:r>
            <a:r>
              <a:rPr lang="en-US" dirty="0" smtClean="0"/>
              <a:t>models and </a:t>
            </a:r>
            <a:r>
              <a:rPr lang="en-US" dirty="0"/>
              <a:t>open standards</a:t>
            </a:r>
          </a:p>
        </p:txBody>
      </p:sp>
      <p:sp>
        <p:nvSpPr>
          <p:cNvPr id="1126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99B630B-77A4-4F65-908E-9BBB8AF22B2C}" type="slidenum">
              <a:rPr lang="en-US" altLang="en-US" smtClean="0"/>
              <a:pPr/>
              <a:t>6</a:t>
            </a:fld>
            <a:endParaRPr lang="en-US" altLang="en-US" smtClean="0"/>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t>Software roles mapping</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76CD161-2085-4719-8057-D78738D37C0C}" type="slidenum">
              <a:rPr lang="en-US" altLang="en-US" smtClean="0"/>
              <a:pPr/>
              <a:t>7</a:t>
            </a:fld>
            <a:endParaRPr lang="en-US" altLang="en-US" smtClean="0"/>
          </a:p>
        </p:txBody>
      </p:sp>
      <p:pic>
        <p:nvPicPr>
          <p:cNvPr id="1331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5975" y="1524000"/>
            <a:ext cx="741997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527550" y="4217988"/>
            <a:ext cx="3816350" cy="1662112"/>
          </a:xfrm>
          <a:prstGeom prst="rect">
            <a:avLst/>
          </a:prstGeom>
          <a:noFill/>
          <a:ln>
            <a:solidFill>
              <a:schemeClr val="accent1">
                <a:shade val="95000"/>
                <a:satMod val="105000"/>
              </a:schemeClr>
            </a:solidFill>
          </a:ln>
        </p:spPr>
        <p:txBody>
          <a:bodyPr wrap="none">
            <a:spAutoFit/>
          </a:bodyPr>
          <a:lstStyle/>
          <a:p>
            <a:pPr>
              <a:defRPr/>
            </a:pPr>
            <a:r>
              <a:rPr lang="en-US" b="1" dirty="0">
                <a:solidFill>
                  <a:schemeClr val="accent6">
                    <a:lumMod val="60000"/>
                    <a:lumOff val="40000"/>
                  </a:schemeClr>
                </a:solidFill>
              </a:rPr>
              <a:t>Moves from brands to new units</a:t>
            </a:r>
          </a:p>
          <a:p>
            <a:pPr>
              <a:defRPr/>
            </a:pPr>
            <a:r>
              <a:rPr lang="en-US" sz="1400" dirty="0"/>
              <a:t>AIM – MobileFirst and Cast Iron to Cloud</a:t>
            </a:r>
          </a:p>
          <a:p>
            <a:pPr>
              <a:defRPr/>
            </a:pPr>
            <a:r>
              <a:rPr lang="en-US" sz="1400" dirty="0"/>
              <a:t>CSI – Maximo and Tririga to Analytics</a:t>
            </a:r>
          </a:p>
          <a:p>
            <a:pPr>
              <a:defRPr/>
            </a:pPr>
            <a:r>
              <a:rPr lang="en-US" sz="1400" dirty="0"/>
              <a:t>CSI – Fiberlink to Security</a:t>
            </a:r>
          </a:p>
          <a:p>
            <a:pPr>
              <a:defRPr/>
            </a:pPr>
            <a:r>
              <a:rPr lang="en-US" sz="1400" dirty="0"/>
              <a:t>Rational – Greenhat and UrbanCode to Cloud</a:t>
            </a:r>
          </a:p>
          <a:p>
            <a:pPr>
              <a:defRPr/>
            </a:pPr>
            <a:r>
              <a:rPr lang="en-US" sz="1400" dirty="0"/>
              <a:t>IM – Guardium to Security</a:t>
            </a:r>
          </a:p>
          <a:p>
            <a:pPr>
              <a:defRPr/>
            </a:pPr>
            <a:r>
              <a:rPr lang="en-US" sz="1400" dirty="0"/>
              <a:t>IS – Aspera to Cloud</a:t>
            </a: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825441A-32CE-4D39-A4DE-FFF5F68F30D8}" type="slidenum">
              <a:rPr lang="en-US" altLang="en-US" smtClean="0"/>
              <a:pPr/>
              <a:t>8</a:t>
            </a:fld>
            <a:endParaRPr lang="en-US" altLang="en-US" smtClean="0"/>
          </a:p>
        </p:txBody>
      </p:sp>
      <p:pic>
        <p:nvPicPr>
          <p:cNvPr id="15363"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8450" y="1600200"/>
            <a:ext cx="8682038" cy="453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txBox="1">
            <a:spLocks/>
          </p:cNvSpPr>
          <p:nvPr/>
        </p:nvSpPr>
        <p:spPr>
          <a:xfrm>
            <a:off x="182563" y="593725"/>
            <a:ext cx="8686800" cy="639763"/>
          </a:xfrm>
          <a:prstGeom prst="rect">
            <a:avLst/>
          </a:prstGeom>
        </p:spPr>
        <p:txBody>
          <a:bodyPr/>
          <a:lstStyle>
            <a:lvl1pPr algn="l" rtl="0" eaLnBrk="0" fontAlgn="base" hangingPunct="0">
              <a:lnSpc>
                <a:spcPct val="90000"/>
              </a:lnSpc>
              <a:spcBef>
                <a:spcPct val="0"/>
              </a:spcBef>
              <a:spcAft>
                <a:spcPct val="0"/>
              </a:spcAft>
              <a:defRPr sz="2200" b="1">
                <a:solidFill>
                  <a:schemeClr val="accent1"/>
                </a:solidFill>
                <a:latin typeface="+mj-lt"/>
                <a:ea typeface="MS PGothic" panose="020B0600070205080204" pitchFamily="34" charset="-128"/>
                <a:cs typeface="+mj-cs"/>
              </a:defRPr>
            </a:lvl1pPr>
            <a:lvl2pPr algn="l" rtl="0" eaLnBrk="0" fontAlgn="base" hangingPunct="0">
              <a:lnSpc>
                <a:spcPct val="90000"/>
              </a:lnSpc>
              <a:spcBef>
                <a:spcPct val="0"/>
              </a:spcBef>
              <a:spcAft>
                <a:spcPct val="0"/>
              </a:spcAft>
              <a:defRPr sz="2200" b="1">
                <a:solidFill>
                  <a:schemeClr val="accent1"/>
                </a:solidFill>
                <a:latin typeface="Arial" charset="0"/>
                <a:ea typeface="MS PGothic" panose="020B0600070205080204" pitchFamily="34" charset="-128"/>
                <a:cs typeface="Arial" charset="0"/>
              </a:defRPr>
            </a:lvl2pPr>
            <a:lvl3pPr algn="l" rtl="0" eaLnBrk="0" fontAlgn="base" hangingPunct="0">
              <a:lnSpc>
                <a:spcPct val="90000"/>
              </a:lnSpc>
              <a:spcBef>
                <a:spcPct val="0"/>
              </a:spcBef>
              <a:spcAft>
                <a:spcPct val="0"/>
              </a:spcAft>
              <a:defRPr sz="2200" b="1">
                <a:solidFill>
                  <a:schemeClr val="accent1"/>
                </a:solidFill>
                <a:latin typeface="Arial" charset="0"/>
                <a:ea typeface="MS PGothic" panose="020B0600070205080204" pitchFamily="34" charset="-128"/>
                <a:cs typeface="Arial" charset="0"/>
              </a:defRPr>
            </a:lvl3pPr>
            <a:lvl4pPr algn="l" rtl="0" eaLnBrk="0" fontAlgn="base" hangingPunct="0">
              <a:lnSpc>
                <a:spcPct val="90000"/>
              </a:lnSpc>
              <a:spcBef>
                <a:spcPct val="0"/>
              </a:spcBef>
              <a:spcAft>
                <a:spcPct val="0"/>
              </a:spcAft>
              <a:defRPr sz="2200" b="1">
                <a:solidFill>
                  <a:schemeClr val="accent1"/>
                </a:solidFill>
                <a:latin typeface="Arial" charset="0"/>
                <a:ea typeface="MS PGothic" panose="020B0600070205080204" pitchFamily="34" charset="-128"/>
                <a:cs typeface="Arial" charset="0"/>
              </a:defRPr>
            </a:lvl4pPr>
            <a:lvl5pPr algn="l" rtl="0" eaLnBrk="0" fontAlgn="base" hangingPunct="0">
              <a:lnSpc>
                <a:spcPct val="90000"/>
              </a:lnSpc>
              <a:spcBef>
                <a:spcPct val="0"/>
              </a:spcBef>
              <a:spcAft>
                <a:spcPct val="0"/>
              </a:spcAft>
              <a:defRPr sz="2200" b="1">
                <a:solidFill>
                  <a:schemeClr val="accent1"/>
                </a:solidFill>
                <a:latin typeface="Arial" charset="0"/>
                <a:ea typeface="MS PGothic" panose="020B0600070205080204" pitchFamily="34" charset="-128"/>
                <a:cs typeface="Arial" charset="0"/>
              </a:defRPr>
            </a:lvl5pPr>
            <a:lvl6pPr marL="457200" algn="l" rtl="0" fontAlgn="base">
              <a:lnSpc>
                <a:spcPct val="90000"/>
              </a:lnSpc>
              <a:spcBef>
                <a:spcPct val="0"/>
              </a:spcBef>
              <a:spcAft>
                <a:spcPct val="0"/>
              </a:spcAft>
              <a:defRPr sz="2200" b="1">
                <a:solidFill>
                  <a:schemeClr val="accent1"/>
                </a:solidFill>
                <a:latin typeface="Arial" charset="0"/>
                <a:ea typeface="MS PGothic" charset="0"/>
                <a:cs typeface="Arial" charset="0"/>
              </a:defRPr>
            </a:lvl6pPr>
            <a:lvl7pPr marL="914400" algn="l" rtl="0" fontAlgn="base">
              <a:lnSpc>
                <a:spcPct val="90000"/>
              </a:lnSpc>
              <a:spcBef>
                <a:spcPct val="0"/>
              </a:spcBef>
              <a:spcAft>
                <a:spcPct val="0"/>
              </a:spcAft>
              <a:defRPr sz="2200" b="1">
                <a:solidFill>
                  <a:schemeClr val="accent1"/>
                </a:solidFill>
                <a:latin typeface="Arial" charset="0"/>
                <a:ea typeface="MS PGothic" charset="0"/>
                <a:cs typeface="Arial" charset="0"/>
              </a:defRPr>
            </a:lvl7pPr>
            <a:lvl8pPr marL="1371600" algn="l" rtl="0" fontAlgn="base">
              <a:lnSpc>
                <a:spcPct val="90000"/>
              </a:lnSpc>
              <a:spcBef>
                <a:spcPct val="0"/>
              </a:spcBef>
              <a:spcAft>
                <a:spcPct val="0"/>
              </a:spcAft>
              <a:defRPr sz="2200" b="1">
                <a:solidFill>
                  <a:schemeClr val="accent1"/>
                </a:solidFill>
                <a:latin typeface="Arial" charset="0"/>
                <a:ea typeface="MS PGothic" charset="0"/>
                <a:cs typeface="Arial" charset="0"/>
              </a:defRPr>
            </a:lvl8pPr>
            <a:lvl9pPr marL="1828800" algn="l" rtl="0" fontAlgn="base">
              <a:lnSpc>
                <a:spcPct val="90000"/>
              </a:lnSpc>
              <a:spcBef>
                <a:spcPct val="0"/>
              </a:spcBef>
              <a:spcAft>
                <a:spcPct val="0"/>
              </a:spcAft>
              <a:defRPr sz="2200" b="1">
                <a:solidFill>
                  <a:schemeClr val="accent1"/>
                </a:solidFill>
                <a:latin typeface="Arial" charset="0"/>
                <a:ea typeface="MS PGothic" charset="0"/>
                <a:cs typeface="Arial" charset="0"/>
              </a:defRPr>
            </a:lvl9pPr>
          </a:lstStyle>
          <a:p>
            <a:pPr>
              <a:defRPr/>
            </a:pPr>
            <a:r>
              <a:rPr lang="en-US" kern="0" dirty="0" smtClean="0"/>
              <a:t>Strategic Direction</a:t>
            </a:r>
            <a:endParaRPr lang="en-US" kern="0" dirty="0"/>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IBM Systems Organization </a:t>
            </a:r>
          </a:p>
        </p:txBody>
      </p:sp>
      <p:sp>
        <p:nvSpPr>
          <p:cNvPr id="1638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4B9F879-2C06-4739-837A-71E9277139E6}" type="slidenum">
              <a:rPr lang="en-US" altLang="en-US" smtClean="0"/>
              <a:pPr/>
              <a:t>9</a:t>
            </a:fld>
            <a:endParaRPr lang="en-US" altLang="en-US" smtClean="0"/>
          </a:p>
        </p:txBody>
      </p:sp>
      <p:sp>
        <p:nvSpPr>
          <p:cNvPr id="5" name="Rectangle 4"/>
          <p:cNvSpPr/>
          <p:nvPr/>
        </p:nvSpPr>
        <p:spPr>
          <a:xfrm>
            <a:off x="3559175" y="1219200"/>
            <a:ext cx="2079625"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IBM Systems Unit</a:t>
            </a:r>
          </a:p>
          <a:p>
            <a:pPr algn="ctr">
              <a:defRPr/>
            </a:pPr>
            <a:endParaRPr lang="en-US" dirty="0"/>
          </a:p>
          <a:p>
            <a:pPr algn="ctr">
              <a:defRPr/>
            </a:pPr>
            <a:r>
              <a:rPr lang="en-US" dirty="0"/>
              <a:t>Tom Rosamilla</a:t>
            </a:r>
          </a:p>
        </p:txBody>
      </p:sp>
      <p:sp>
        <p:nvSpPr>
          <p:cNvPr id="6" name="Rectangle 5"/>
          <p:cNvSpPr/>
          <p:nvPr/>
        </p:nvSpPr>
        <p:spPr>
          <a:xfrm>
            <a:off x="219075" y="2438400"/>
            <a:ext cx="1304925" cy="10668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a:t>Middleware</a:t>
            </a:r>
          </a:p>
          <a:p>
            <a:pPr algn="ctr">
              <a:defRPr/>
            </a:pPr>
            <a:endParaRPr lang="en-US" sz="1600" dirty="0"/>
          </a:p>
          <a:p>
            <a:pPr algn="ctr">
              <a:defRPr/>
            </a:pPr>
            <a:endParaRPr lang="en-US" sz="1600" dirty="0"/>
          </a:p>
          <a:p>
            <a:pPr algn="ctr">
              <a:defRPr/>
            </a:pPr>
            <a:r>
              <a:rPr lang="en-US" sz="1600" dirty="0"/>
              <a:t>Marie Wieck</a:t>
            </a:r>
          </a:p>
        </p:txBody>
      </p:sp>
      <p:sp>
        <p:nvSpPr>
          <p:cNvPr id="7" name="Rectangle 6"/>
          <p:cNvSpPr/>
          <p:nvPr/>
        </p:nvSpPr>
        <p:spPr>
          <a:xfrm>
            <a:off x="4648200" y="2438400"/>
            <a:ext cx="1333500" cy="10668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a:t>Storage</a:t>
            </a:r>
          </a:p>
          <a:p>
            <a:pPr algn="ctr">
              <a:defRPr/>
            </a:pPr>
            <a:endParaRPr lang="en-US" sz="1600" dirty="0"/>
          </a:p>
          <a:p>
            <a:pPr algn="ctr">
              <a:defRPr/>
            </a:pPr>
            <a:r>
              <a:rPr lang="en-US" sz="1600" dirty="0"/>
              <a:t>Jamie Thomas </a:t>
            </a:r>
          </a:p>
        </p:txBody>
      </p:sp>
      <p:sp>
        <p:nvSpPr>
          <p:cNvPr id="8" name="Rectangle 7"/>
          <p:cNvSpPr/>
          <p:nvPr/>
        </p:nvSpPr>
        <p:spPr>
          <a:xfrm>
            <a:off x="2909888" y="2438400"/>
            <a:ext cx="1662112" cy="10668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a:t>Power </a:t>
            </a:r>
            <a:br>
              <a:rPr lang="en-US" sz="1600" dirty="0"/>
            </a:br>
            <a:r>
              <a:rPr lang="en-US" sz="1600" dirty="0"/>
              <a:t>Systems</a:t>
            </a:r>
          </a:p>
          <a:p>
            <a:pPr algn="ctr">
              <a:defRPr/>
            </a:pPr>
            <a:endParaRPr lang="en-US" sz="1600" dirty="0"/>
          </a:p>
          <a:p>
            <a:pPr algn="ctr">
              <a:defRPr/>
            </a:pPr>
            <a:r>
              <a:rPr lang="en-US" sz="1600" dirty="0"/>
              <a:t>Doug Balog</a:t>
            </a:r>
          </a:p>
        </p:txBody>
      </p:sp>
      <p:sp>
        <p:nvSpPr>
          <p:cNvPr id="9" name="Rectangle 8"/>
          <p:cNvSpPr/>
          <p:nvPr/>
        </p:nvSpPr>
        <p:spPr>
          <a:xfrm>
            <a:off x="1603375" y="2438400"/>
            <a:ext cx="1216025" cy="10668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a:t>z Systems</a:t>
            </a:r>
          </a:p>
          <a:p>
            <a:pPr algn="ctr">
              <a:defRPr/>
            </a:pPr>
            <a:endParaRPr lang="en-US" sz="1600" dirty="0"/>
          </a:p>
          <a:p>
            <a:pPr algn="ctr">
              <a:defRPr/>
            </a:pPr>
            <a:endParaRPr lang="en-US" sz="1600" dirty="0"/>
          </a:p>
          <a:p>
            <a:pPr algn="ctr">
              <a:defRPr/>
            </a:pPr>
            <a:r>
              <a:rPr lang="en-US" sz="1600" dirty="0"/>
              <a:t>Ross Mauri</a:t>
            </a:r>
          </a:p>
        </p:txBody>
      </p:sp>
      <p:sp>
        <p:nvSpPr>
          <p:cNvPr id="11" name="Rectangle 10"/>
          <p:cNvSpPr/>
          <p:nvPr/>
        </p:nvSpPr>
        <p:spPr>
          <a:xfrm>
            <a:off x="6057900" y="2438400"/>
            <a:ext cx="1409700" cy="10668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a:t>Software Sales</a:t>
            </a:r>
          </a:p>
          <a:p>
            <a:pPr algn="ctr">
              <a:defRPr/>
            </a:pPr>
            <a:r>
              <a:rPr lang="en-US" sz="1600" dirty="0"/>
              <a:t>Lou Attanasio</a:t>
            </a:r>
          </a:p>
        </p:txBody>
      </p:sp>
      <p:sp>
        <p:nvSpPr>
          <p:cNvPr id="12" name="Rectangle 11"/>
          <p:cNvSpPr/>
          <p:nvPr/>
        </p:nvSpPr>
        <p:spPr>
          <a:xfrm>
            <a:off x="7543800" y="2435225"/>
            <a:ext cx="1447800" cy="106997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dirty="0"/>
              <a:t>Hardware Sales</a:t>
            </a:r>
          </a:p>
          <a:p>
            <a:pPr algn="ctr">
              <a:defRPr/>
            </a:pPr>
            <a:r>
              <a:rPr lang="en-US" sz="1600" dirty="0"/>
              <a:t>Stephen Leonard</a:t>
            </a:r>
          </a:p>
        </p:txBody>
      </p:sp>
    </p:spTree>
  </p:cSld>
  <p:clrMapOvr>
    <a:masterClrMapping/>
  </p:clrMapOvr>
  <p:transition spd="med">
    <p:fade/>
  </p:transition>
</p:sld>
</file>

<file path=ppt/theme/theme1.xml><?xml version="1.0" encoding="utf-8"?>
<a:theme xmlns:a="http://schemas.openxmlformats.org/drawingml/2006/main" name="10 September 2009">
  <a:themeElements>
    <a:clrScheme name="">
      <a:dk1>
        <a:srgbClr val="000000"/>
      </a:dk1>
      <a:lt1>
        <a:srgbClr val="FFFFFF"/>
      </a:lt1>
      <a:dk2>
        <a:srgbClr val="000000"/>
      </a:dk2>
      <a:lt2>
        <a:srgbClr val="EEECE1"/>
      </a:lt2>
      <a:accent1>
        <a:srgbClr val="003F69"/>
      </a:accent1>
      <a:accent2>
        <a:srgbClr val="008ABF"/>
      </a:accent2>
      <a:accent3>
        <a:srgbClr val="FFFFFF"/>
      </a:accent3>
      <a:accent4>
        <a:srgbClr val="000000"/>
      </a:accent4>
      <a:accent5>
        <a:srgbClr val="AAAFB9"/>
      </a:accent5>
      <a:accent6>
        <a:srgbClr val="007DAD"/>
      </a:accent6>
      <a:hlink>
        <a:srgbClr val="008ABF"/>
      </a:hlink>
      <a:folHlink>
        <a:srgbClr val="F19027"/>
      </a:folHlink>
    </a:clrScheme>
    <a:fontScheme name="10 September 2009">
      <a:majorFont>
        <a:latin typeface="Arial"/>
        <a:ea typeface="MS PGothic"/>
        <a:cs typeface="Arial"/>
      </a:majorFont>
      <a:minorFont>
        <a:latin typeface="Arial"/>
        <a:ea typeface="MS PGothic"/>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0 September 2009 1">
        <a:dk1>
          <a:srgbClr val="000000"/>
        </a:dk1>
        <a:lt1>
          <a:srgbClr val="FFFFFF"/>
        </a:lt1>
        <a:dk2>
          <a:srgbClr val="000000"/>
        </a:dk2>
        <a:lt2>
          <a:srgbClr val="808080"/>
        </a:lt2>
        <a:accent1>
          <a:srgbClr val="7889FB"/>
        </a:accent1>
        <a:accent2>
          <a:srgbClr val="009999"/>
        </a:accent2>
        <a:accent3>
          <a:srgbClr val="FFFFFF"/>
        </a:accent3>
        <a:accent4>
          <a:srgbClr val="000000"/>
        </a:accent4>
        <a:accent5>
          <a:srgbClr val="BEC4FD"/>
        </a:accent5>
        <a:accent6>
          <a:srgbClr val="008A8A"/>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29265</TotalTime>
  <Words>1623</Words>
  <Application>Microsoft Office PowerPoint</Application>
  <PresentationFormat>On-screen Show (4:3)</PresentationFormat>
  <Paragraphs>359</Paragraphs>
  <Slides>14</Slides>
  <Notes>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Arial Unicode MS</vt:lpstr>
      <vt:lpstr>ＭＳ Ｐゴシック</vt:lpstr>
      <vt:lpstr>ＭＳ Ｐゴシック</vt:lpstr>
      <vt:lpstr>Arial</vt:lpstr>
      <vt:lpstr>Calibri</vt:lpstr>
      <vt:lpstr>Geneva</vt:lpstr>
      <vt:lpstr>Impact</vt:lpstr>
      <vt:lpstr>Times New Roman</vt:lpstr>
      <vt:lpstr>Wingdings</vt:lpstr>
      <vt:lpstr>10 September 2009</vt:lpstr>
      <vt:lpstr>Leveraging the organization’s capabilities to drive sales</vt:lpstr>
      <vt:lpstr>Leveraging your organization’s capabilities to drive sales</vt:lpstr>
      <vt:lpstr>New Business Units</vt:lpstr>
      <vt:lpstr>Welcome to the reorganized IBM</vt:lpstr>
      <vt:lpstr>IBM Systems</vt:lpstr>
      <vt:lpstr>IBM Systems client focus</vt:lpstr>
      <vt:lpstr>Software roles mapping</vt:lpstr>
      <vt:lpstr>PowerPoint Presentation</vt:lpstr>
      <vt:lpstr>IBM Systems Organization </vt:lpstr>
      <vt:lpstr>IBM Systems - Software Product Map for Middleware Portfolio Sellers </vt:lpstr>
      <vt:lpstr>IBM Systems – Host Product Map for z Software Sellers (Comp’ed)</vt:lpstr>
      <vt:lpstr>Sales View: IBM DevOps for System z Focused Messaging  The “HOW” for Cloud and Mobile</vt:lpstr>
      <vt:lpstr>PowerPoint Presentation</vt:lpstr>
      <vt:lpstr>Trademarks</vt:lpstr>
    </vt:vector>
  </TitlesOfParts>
  <Company>IBM</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Unique Strengths of System z</dc:title>
  <dc:creator>Diego Bessone, Richard Skoonberg</dc:creator>
  <cp:lastModifiedBy>ADMINIBM</cp:lastModifiedBy>
  <cp:revision>409</cp:revision>
  <cp:lastPrinted>2014-06-29T20:55:28Z</cp:lastPrinted>
  <dcterms:created xsi:type="dcterms:W3CDTF">2013-06-11T15:48:56Z</dcterms:created>
  <dcterms:modified xsi:type="dcterms:W3CDTF">2015-05-08T20:33:38Z</dcterms:modified>
</cp:coreProperties>
</file>